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402" r:id="rId4"/>
    <p:sldId id="292" r:id="rId5"/>
    <p:sldId id="294" r:id="rId6"/>
    <p:sldId id="293" r:id="rId7"/>
    <p:sldId id="408" r:id="rId8"/>
    <p:sldId id="501" r:id="rId9"/>
    <p:sldId id="409" r:id="rId10"/>
    <p:sldId id="502" r:id="rId11"/>
    <p:sldId id="455" r:id="rId12"/>
    <p:sldId id="503" r:id="rId13"/>
    <p:sldId id="257" r:id="rId14"/>
    <p:sldId id="296" r:id="rId15"/>
    <p:sldId id="295" r:id="rId16"/>
    <p:sldId id="259" r:id="rId17"/>
    <p:sldId id="260" r:id="rId18"/>
    <p:sldId id="504" r:id="rId19"/>
    <p:sldId id="261" r:id="rId20"/>
    <p:sldId id="556" r:id="rId21"/>
    <p:sldId id="262" r:id="rId22"/>
    <p:sldId id="505" r:id="rId23"/>
    <p:sldId id="263" r:id="rId24"/>
    <p:sldId id="264" r:id="rId25"/>
    <p:sldId id="265" r:id="rId26"/>
    <p:sldId id="266" r:id="rId27"/>
    <p:sldId id="267" r:id="rId28"/>
    <p:sldId id="268" r:id="rId29"/>
    <p:sldId id="506" r:id="rId30"/>
    <p:sldId id="270" r:id="rId31"/>
    <p:sldId id="271" r:id="rId32"/>
    <p:sldId id="507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508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9" r:id="rId55"/>
    <p:sldId id="301" r:id="rId56"/>
    <p:sldId id="557" r:id="rId57"/>
    <p:sldId id="300" r:id="rId58"/>
    <p:sldId id="558" r:id="rId59"/>
    <p:sldId id="305" r:id="rId60"/>
    <p:sldId id="559" r:id="rId61"/>
    <p:sldId id="307" r:id="rId62"/>
    <p:sldId id="560" r:id="rId63"/>
    <p:sldId id="304" r:id="rId64"/>
    <p:sldId id="308" r:id="rId65"/>
    <p:sldId id="302" r:id="rId6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 showGuides="1">
      <p:cViewPr varScale="1">
        <p:scale>
          <a:sx n="33" d="100"/>
          <a:sy n="33" d="100"/>
        </p:scale>
        <p:origin x="55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25"/>
    </inkml:context>
    <inkml:brush xml:id="br0">
      <inkml:brushProperty name="width" value="0.04376" units="cm"/>
      <inkml:brushProperty name="height" value="0.04376" units="cm"/>
      <inkml:brushProperty name="color" value="#F2385B"/>
    </inkml:brush>
  </inkml:definitions>
  <inkml:trace contextRef="#ctx0" brushRef="#br0">61950 2000 502,'-46'-93'1,"10"17"2,10 15 1,9 16 2,6 7 3,3 1 4,3-1 4,4 1 4,-1 7 6,-3 16 6,-3 15 6,-2 17 7,-1 13-1,3 13-9,3 12-9,4 13-10,1 6-4,0 0-3,0 0 0,0 0-3,-2-2 0,-3-3-1,-3-3 0,-2-2-2,-1-3 1,3 1-1,3-1 0,4 1 0,-1 1 0,-3 3-1,-3 3-1,-2 4 0,-1 1 0,3 0 0,3 0-1,4 0 1,1 0-1,0 0-1,0 0 0,0 0-2,0 1 1,0 4-1,0 3 1,0 3 0,0-2 1,0-6-1,0-6 1,0-6-1,0-2 1,0 3 0,0 3-1,0 4 1,0-1 0,0-3-1,0-3 1,0-2-1,0-3 0,0 1 0,0-1 1,0 1-1,0-1 0,0 1 1,0-1-1,0 1 1,0 2 0,0 7-1,0 6 1,0 7 1,0 2-1,0 1 0,0-1 1,0 1-1,0-1 0,0 1 0,0-1 0,0 1 0,0-1 0,0 1 0,0-1 0,0 1 0,0-4 0,0-6 0,0-6 0,0-6 0,0-4 1,0 1-1,0-1 0,0 1 0,-2-1 1,-3 1 0,-3-1-1,-2 1 1,-1-3 0,3-2 0,3-3 0,4-3-1,1-1 1,0 4-1,0 3 1,0 3-1,0 1 0,0 1 0,0-1 0,0 1 0,-2 2 0,-3 7 0,-3 6 1,-2 7 1,-1 5 0,3 7 0,3 6 1,4 7 1,-1-1 0,-3-6 0,-3-6-1,-2-6 0,-3-4 0,1 1 1,-1-1 0,1 1 0,1-4 0,3-6-1,3-6-1,4-6-1,1-7 0,0-6 1,0-6 0,0-6 0,0-4 0,0 1-3,0-1-1,0 1-3,0-1 0,0 1 1,0-1 0,0 1 0,0-1 1,0 1-1,0-1 1,0 1-1,0-1 1,0 1-1,0-1 0,0 1 0,0-1 0,0 1 0,0-1 1,0 1 0,0-1 0,0 1 0,0-1 0,0 1 0,0-1 0,0 1 0,0-1 1,0 1-1,0 1 1,0 3 0,0 3-1,0 4 1,0 1 0,0 0-1,0 0 1,0 0 0,0 0 0,0 0 0,0 0-1,0 0 1,0 1-1,0 4 1,0 3-1,0 3 0,0 1 1,0 1-1,0-1 0,0 1 0,0-1 0,0 1 0,0-1 1,0 1-1,0-1 1,0 1-1,0-1 0,0 1-1,0 1 0,0 3 0,0 3 1,0 4-1,-2 1 1,-3 0-1,-3 0 1,-2 0-1,-1 0 1,3 0-2,3 0 0,4 0-1,1 0 0,0 0 1,0 0-1,0 0 1,0 3 0,0 6 0,0 7-1,0 6 0,0 3-2,0 0-1,0 0-3,0 0-2,0 0-2,0 0-3,0 0-3,0 0-2,0-10-1,0-18 2,0-19 3,0-18 2,1-10 0,4 0-2,3 0-1,3 0-2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6"/>
    </inkml:context>
    <inkml:brush xml:id="br0">
      <inkml:brushProperty name="width" value="0.03333" units="cm"/>
      <inkml:brushProperty name="height" value="0.03333" units="cm"/>
      <inkml:brushProperty name="color" value="#00BFF3"/>
    </inkml:brush>
  </inkml:definitions>
  <inkml:trace contextRef="#ctx0" brushRef="#br0">89200 8400 660,'-333'131'-2,"84"-37"4,85-38 4,85-37 4,55-26 7,29-11 10,28-14 10,28-11 11,23-4 2,19 6-8,19 7-7,19 6-8,15 1-6,13-3-8,12-3-6,13-2-9,6 2-5,0 9-4,0 10-5,0 10-5,-7 4-3,-11 0-2,-14 0-3,-11 0-3,-12 0-1,-9 0 0,-10 0-1,-8 0 0,-15 0 2,-19 0 4,-18 0 4,-19 0 4,-13-2 2,-6-3 3,-6-3 1,-6-2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8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75400 42250 428,'90'-111'79,"-18"28"-11,-19 28-14,-18 29-12,-10 21-9,0 16-6,0 15-6,0 17-5,-7 13-8,-11 13-10,-14 12-10,-11 13-9,-15 6-8,-16 0-2,-15 0-5,-15 0-3,-7-4 1,3-5 4,3-7 6,4-5 4,4-6 5,6-3 3,7-3 3,6-2 3,7-6 4,10-6 4,10-6 3,9-6 5,9-9 4,9-8 6,10-10 5,10-9 5,13-13 1,19-16-1,19-15-4,19-15-2,7-11-2,-3-2-1,-3-3-1,-2-3-2,-11 4-1,-15 13-1,-15 12 0,-16 13 0,-16 13-3,-16 17-4,-15 15-5,-15 16-4,-12 10-2,-6 7 0,-6 6 2,-6 7 0,-1 0 0,7-2 0,6-3 0,7-3-1,13-9 0,22-11 0,22-14-1,23-11 0,14-14 2,10-11 4,10-14 3,9-11 4,-1-6 2,-8 4 0,-10 3 2,-9 3 0,-15 15-3,-18 29-8,-19 28-8,-18 28-7,-18 23-5,-16 19 0,-15 19-1,-15 19-1,-6 1 1,7-16 2,6-15 2,7-15 3,-3-7 1,-8 3 1,-10 3 1,-9 4 2,-1-3 2,10-5 6,10-7 4,9-5 6,10-11 3,14-11 1,11-14 1,14-11 0,19-14 4,29-11 4,28-14 4,28-11 4,17-17 3,6-18 0,7-19 1,6-18 1,3-10-3,0 0-3,0 0-6,0 0-3,-5 3-4,-9 6-2,-10 7-1,-8 6-2,-12 10-2,-12 17 0,-13 15-1,-12 16 0,-13 18 0,-12 22-2,-13 22-1,-12 23 0,-12 13-1,-8 6-2,-10 7-1,-9 6-1,-12 3-2,-11 0-4,-14 0-3,-11 0-4,-12 1-4,-9 4-5,-10 3-4,-8 3-5,-1-5-2,9-12-1,10-13 0,10-12-1,7-12 0,6-8 0,7-10 0,6-9-1,7-10 1,10-9-3,10-10 0,9-8-2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3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91495 49440 584,'7'-15'0,"-2"2"0,-3 3 0,0 1 0,-3 1 11,-1 2 22,0 1 23,-1 0 21,-2 3 3,-2 2-16,-2 4-18,-1 2-17,-4 4-13,-4 6-12,-3 3-12,-4 6-11,-4 2-8,1-1-3,-2-1-4,-1-1-4,3-3 2,6-5 6,5-5 7,6-5 7,4-1-2,1 0-11,0 1-9,2 2-11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92150 49500 999,'30'1'0,"-2"4"0,-1 2 0,-3 3 0,-1 3 0,-1 3 0,-1 3 0,-1 3 0,-3 0-6,-3-5-12,-4-3-12,-4-4-12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6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92900 50862 567,'37'-7'94,"-4"2"-20,-4 2-21,-3 2-21,1 0-9,6-2-1,8-2 0,7-1-1,1-1 0,-1 2-1,-2 2-2,-2 2-2,-4 1-4,-6-2-8,-5 0-7,-7-1-9,-6-1-14,-8 2-23,-8 0-23,-8 2-21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6"/>
    </inkml:context>
    <inkml:brush xml:id="br0">
      <inkml:brushProperty name="width" value="0.04144" units="cm"/>
      <inkml:brushProperty name="height" value="0.04144" units="cm"/>
      <inkml:brushProperty name="color" value="#F2395B"/>
    </inkml:brush>
  </inkml:definitions>
  <inkml:trace contextRef="#ctx0" brushRef="#br0">93631 49908 530,'-15'-22'3,"4"4"7,3 5 5,3 3 6,0 3 5,0 0 2,-1 2 3,-2 1 3,1 2 3,-1 5 3,0 6 5,0 4 3,-1 7-2,-2 11-10,-1 9-10,-3 10-9,0 3-10,1-1-11,1-2-10,1-2-10,2-2-10,4-2-6,4-2-7,4-2-7,3-4-4,0-8 2,1-6 1,2-6 2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7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94738 50188 524,'0'-22'2,"0"2"6,0 4 5,0 3 4,-2 4 9,0 6 11,-3 6 12,-2 6 11,-1 5 1,-2 4-10,0 3-10,-1 5-11,-1 1-6,0 0-5,0 1-5,1-1-5,1-1-2,4-1-3,4-3-1,4-1-2,4-4-4,2-3-4,3-4-6,3-4-3,4-4-4,5-4 1,5-4 0,5-4 0,2-4-1,1-3-1,-1-5 0,0-3-2,-2-3 1,-3-1 1,-5-1 1,-3 0 1,-6-1 3,-5 1 4,-6 1 3,-6 1 3,-6 2 3,-6 3 1,-5 3 1,-7 3 1,-2 4 1,-1 3 1,1 4-1,0 4 1,1 3 0,5 2 3,3 2 1,4 2 1,6 0 0,6 1-5,8 0-4,6 0-3,8-1-3,7-2 0,8-3 1,8 0-1,4-2 0,-2 0 0,0 0-2,-1 0-1,-4 1 2,-6 1 6,-6 3 5,-5 2 6,-7 2 5,-5 2 2,-6 1 3,-6 3 3,-5 1 2,-4 1 3,-3 1 1,-5 2 3,-2 0-1,-1 1-3,-1 0-5,-1 3-2,1-2-4,5 0 0,3-1-1,4 0-1,5-3-5,4-1-6,6-3-8,4-1-6,5-2-5,4-2 0,3-3 0,4 0-1,2-4-2,-1-3-2,-1-2-4,-1-3-2,-2-3-2,-1-2-3,-2-2-2,-2-1-2,-3-1 0,-3 2 0,-3 3 2,-2 1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97712 49111 629,'0'-13'5,"0"8"9,0 7 10,0 6 9,0 5 3,0 1-5,0 3-4,0 2-4,0 5-3,0 12 0,0 11 1,0 10-1,-1 4 1,0-1-2,-2-2 0,0-2-2,-2 0-3,0 5-8,-1 3-6,-1 5-7,-1-1-8,2-3-6,1-5-7,1-3-8,0-5-4,2-6-3,0-6-3,2-6-3,0-5 2,0-7 6,0-5 5,0-6 5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2739" units="cm"/>
      <inkml:brushProperty name="height" value="0.02739" units="cm"/>
      <inkml:brushProperty name="color" value="#F2395B"/>
    </inkml:brush>
  </inkml:definitions>
  <inkml:trace contextRef="#ctx0" brushRef="#br0">97519 49375 803,'8'-42'0,"-2"10"3,-1 9 0,0 11 2,-4 5 6,-6 2 10,-6 2 10,-5 2 11,-4 4-2,1 6-13,-1 5-14,1 7-12,0 2-11,1 1-5,1-1-7,1 0-5,2-1-3,2-5 3,4-3 1,3-4 2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98000 49350 999,'31'8'-1,"-2"1"-3,0 2-2,-1 0-3,-1 1 0,-1 3 3,-1 2 2,-1 1 3,-3 1 1,-3-3 1,-5-1-1,-3-2 1,-2-2-6,0-1-10,0-1-10,0 0-11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3177" units="cm"/>
      <inkml:brushProperty name="height" value="0.03177" units="cm"/>
      <inkml:brushProperty name="color" value="#F2395B"/>
    </inkml:brush>
  </inkml:definitions>
  <inkml:trace contextRef="#ctx0" brushRef="#br0">98311 51065 692,'-13'0'7,"8"-2"14,7 0 14,6-1 14,4-1 2,-1 2-8,1 0-9,0 2-9,5 0-7,9 0-5,10 0-5,10 0-5,4 0-4,0 2-3,-2 0-5,0 2-3,-4-1-1,-6 1 3,-6 0 3,-5 0 2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99003 50616 601,'-15'-7'3,"2"2"0,3 2-1,1 2-1,1 1 6,-2 0 12,0 0 13,-1 0 13,0 2 4,0 6-5,2 4-6,1 5-4,0 4-5,0 3-2,1 3-2,-1 2-3,0 4-7,0 3-12,0 2-10,1 4-13,0 0-2,2-1 5,2 0 5,2-1 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9"/>
    </inkml:context>
    <inkml:brush xml:id="br0">
      <inkml:brushProperty name="width" value="0.05659" units="cm"/>
      <inkml:brushProperty name="height" value="0.05659" units="cm"/>
      <inkml:brushProperty name="color" value="#F2395B"/>
    </inkml:brush>
  </inkml:definitions>
  <inkml:trace contextRef="#ctx0" brushRef="#br0">74300 44700 388,'10'-82'64,"23"39"9,22 36 7,22 39 9,12 22-4,3 10-15,3 10-15,4 9-16,8 6-12,17 3-8,15 3-9,16 4-9,7 2-8,1 4-5,-1 3-5,1 3-7,2 1-4,7 1-6,6-1-5,7 1-5,-6 2-1,-15 7 0,-15 6 1,-16 7 1,-19-10 0,-22-25-2,-22-25-1,-21-25-1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5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99788 50259 614,'0'-15'0,"2"4"0,0 3 0,2 2 0,2 4 8,7 2 17,6 4 16,5 2 16,2 3 2,-5 4-15,-3 2-14,-4 3-14,-5 2-11,-5 3-6,-4 1-8,-6 3-6,-4 0-4,-7 0-1,-6 1-2,-5-1 0,-4 0 1,-2-1 4,-3-1 3,-1-1 5,0-3 5,4-3 4,2-5 5,3-3 5,4-3 2,3 0-1,4-2 0,5 0 0,8-1 4,14 1 9,13 2 10,15 0 9,6 0-1,2-2-12,0-3-11,2 0-13,-2-2-7,-2 0-4,-4 0-4,-2 0-5,-3-1-7,-2 0-11,-1-2-11,-3 0-11,-3-2-4,-5 0 3,-5-1 3,-4-2 3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5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101126 50672 603,'-8'-7'6,"2"-1"9,1 0 10,0 0 11,0 4 6,-2 8 1,-1 8 3,-3 7 2,-3 6-4,-3 3-8,-5 3-9,-3 3-9,-4 1-8,1 2-10,-2 1-8,-1 0-10,2 0-5,3-3 0,5-4-2,3-2 1,5-4-4,3-5-4,4-4-6,4-6-4,2-5 0,2-2 3,0-6 4,2-2 5,0-4 3,0 0 3,-1-1 4,1-1 3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5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101500 50273 486,'8'-9'0,"0"0"0,0-1 0,-1-1 0,1 0 4,-2 2 9,-1 2 9,0 2 9,-1 5 6,2 6 5,0 7 3,1 8 5,1 3-1,-2 2-6,-1 3-6,0 1-6,-1 1-6,0 1-4,-1-1-5,1 0-6,1-1-1,0-1-1,1-3 1,2-1-1,1-6-5,3-9-10,4-8-12,2-10-11,2-8-3,3-11 5,1-9 5,3-10 6,1-5 2,0-2 1,2 0 1,1-1 1,-2 1 0,-3 6 0,-5 4 1,-3 6 1,-4 4-1,-2 7-2,-4 5 0,-3 7-2,-3 5-2,-6 6-5,-4 6-4,-5 6-5,-2 2 1,2-1 4,3 0 6,1-2 5,1 0 2,2 2-4,1 0-1,0 1-3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6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102646 50553 411,'0'-23'0,"0"3"0,0 1 0,0 3 0,0 0 3,0 0 7,0 1 8,0-1 6,-1 2 3,-2 4-1,-2 4 0,-1 5-1,-4 2-2,-2 5-1,-3 4-2,-3 4-2,-4 3-1,-1 3-2,-4 3-2,-3 3 0,0 1-3,3-1-2,3-1-1,3-1-3,3-2-2,5-1-3,3-3-2,4-1-3,7-4-6,11-5-6,12-4-9,10-5-7,4-6-2,0-4 2,-2-5 3,0-5 2,-3-1 4,-5 5 5,-5 3 6,-5 4 6,-5 5 12,-4 6 18,-6 6 17,-4 6 19,-3 3 3,0 1-13,0 1-13,0 1-13,2 0-8,2-1-6,3-1-4,4 0-5,2-3-6,3-3-7,4-3-6,2-2-7,2-3-4,1-2-3,1-2-2,1-2-2,1-4 1,1-4 2,1-5 4,1-5 3,-1-2 4,-3-1 3,-3 1 4,-3-1 4,-3 2 5,-2 3 7,-4 3 6,-3 3 7,-3 2 6,-2 2 7,-3 2 6,-4 2 6,-2 1 4,-1 1 0,-3-2 1,-2 2 0,-1 1-2,-1 4-3,-1 3-3,-1 5-4,0 4-4,2 1-2,3 5-3,1 2-3,2 2-2,1 1-1,0 1-1,2 1 0,1-1-4,4-2-4,3-1-5,2-2-5,4-4-5,4-1-3,3-4-5,5-3-3,2-2-3,-1-2 0,1-2 0,0-2-1,-1-4 1,1-4 0,-1-5 0,1-5 0,-1-5 1,-1-3 1,-1-5 1,-1-3 1,-2-1 2,-4 2 3,-4 1 2,-4 3 2,-2 1 5,0 3 5,0 1 5,0 3 4,-1 2 5,0 3 3,-2 2 3,0 4 4,2 4 2,8 4 4,6 6 3,7 4 4,2 3-2,-5 0-7,-3-1-7,-4 1-6,-3 1-6,-1 1-1,0 3-3,-2 2-3,-1 0 0,-4 1-2,-2-1-1,-3 1-2,-3-1 0,0 1-1,-2 0-2,0-1-1,4-3-5,10-6-11,10-8-10,10-6-10,3-4-1,0 0 8,-1 0 9,0 0 9,-3 1 4,-3-1 2,-3 0 0,-3 0 2,-1 0 0,0-2 1,-1 0 1,1-1 1,-1-1-1,-2 0-2,-3 1-3,-1-1-2,-1-1-1,0-2 2,0-1 2,0-3 2,-1 0 3,0-1 5,-2 0 5,0 1 4,-1-1 4,0 1 0,0-1 2,0 1 1,0-1 3,2 1 4,0-1 6,2 0 4,1 2 5,1 3 3,3 3 3,2 3 4,-1 4-3,-2 8-7,-4 6-7,-2 7-8,-3 6-3,-1 5-2,0 5 0,-1 5-1,-2 6-1,-2 8-3,-2 7-1,-2 9-2,-1 8-4,-3 10-5,-2 10-6,-1 10-6,-3 5-9,0 3-11,-1 1-11,0 3-12,0-9-3,4-17 4,5-17 6,3-18 4,2-12 3,0-6-1,0-6-1,1-5 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0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13297 55847 518,'-1'-14'4,"0"2"9,-2 4 8,0 3 9,-2 1 2,-2 2-3,-2 0-4,-1 2-3,-2 2-1,0 4 1,0 4 1,1 3 2,-1 4-1,0 1-2,1 3-1,-1 2-2,0-1-1,1 0-1,-1-1-2,0 0-2,1-1 0,2 1 0,3 1 0,1 1 0,1 0-3,0 1-6,0-1-8,0 1-5,2 0-7,4 1-4,4 1-4,4 0-6,3 1 0,5-3 4,3-1 3,5-3 4,1-2-2,1-2-8,-1-4-10,0-3-7,-2-2-2,-5 0 3,-5-2 5,-4 0 4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1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14759 56337 561,'-15'-1'3,"3"-1"6,1 0 7,2-1 5,2 0 7,1 4 8,0 2 8,2 4 7,-1 2 1,0 5-9,-1 4-7,-1 3-8,0 2-6,2-1-4,2-1-5,2-1-3,1-1-4,0-1-3,0-1-4,0-1-3,1-2-1,4-4 0,2-5 0,3-2 1,3-5-1,1-2-1,3-4-2,2-2-1,0-3-2,1-5 0,-1-4-2,1-3 0,-3-2 1,-1 1 2,-4 1 4,-3 2 3,-2-1 2,-2 3 1,-3 0 1,0 1 0,-3 2 1,0 2 2,-2 4 1,0 3 1,-3 1-6,-4 2-12,-3 1-12,-5 1-12,-1 1-6,3 3 0,1 4 1,3 2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1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16312 56500 603,'15'14'135,"-2"-1"-33,-3-2-34,-1-2-32,-1 0-19,-2 3-2,-1 4-4,0 2-2,-3 3-5,-4 2-10,-4 4-9,-4 3-8,-3 3-7,-1 3-6,-3 2-5,-1 4-6,0-4-3,2-8 1,4-9-1,3-8 1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1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17737 55819 482,'-15'-15'0,"4"4"0,3 3 0,3 3 0,1 0 6,2 0 12,0-2 10,2 0 13,0-1 2,0 1-5,0-1-7,0 0-6,-1 0-5,-2 0-7,-2 0-6,-2 1-5,0-1-3,-1 2 1,0 1 3,0 0 1,-1 3 2,-1 4 0,-3 4 1,-1 4 1,-1 2 0,4 3-1,3 2-1,3 1-2,1 1-1,2-3-3,0-1-2,2-2-2,2-2-5,6-3-6,4-1-7,5-2-6,2-2-1,-1-2 4,-1-2 6,-1-2 4,-2-1 5,-1 0 5,-2 0 4,-2 1 4,-2 1 12,-1 7 19,-1 6 18,0 6 20,-2 6 0,-2 6-18,-2 8-16,-2 7-17,-2 6-14,-2 5-9,-2 7-11,-1 6-9,-1 2-12,0 2-12,2 1-12,1 1-13,0-7-1,2-13 6,1-14 8,1-13 7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2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19500 57250 463,'14'8'175,"-1"0"-40,-3-1-41,-1 1-42,-2 1-23,-1 2-9,-1 1-7,0 3-9,-2 2-3,0 3 2,-2 3 1,0 3 2,-3 0-6,0-2-14,-3-1-13,-2-3-15,-2-1-12,-1-1-12,-3-1-10,-1 0-12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2"/>
    </inkml:context>
    <inkml:brush xml:id="br0">
      <inkml:brushProperty name="width" value="0.0534" units="cm"/>
      <inkml:brushProperty name="height" value="0.0534" units="cm"/>
      <inkml:brushProperty name="color" value="#F2395B"/>
    </inkml:brush>
  </inkml:definitions>
  <inkml:trace contextRef="#ctx0" brushRef="#br0">21950 55850 411,'0'16'210,"2"-1"-51,0 1-51,1-1-51,0 4-31,0 5-8,-2 7-8,0 5-10,-1 5-9,0 4-12,0 4-11,0 3-11,0 1-3,0-2 9,0-4 8,0-2 8,-1-5-5,0-6-16,-2-6-16,0-5-17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57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81250 42300 491,'-5'-85'89,"-9"32"-17,-10 31-19,-8 32-17,-9 24-10,-6 19-4,-6 19-3,-6 19-3,-7 16-2,-6 17-1,-6 15-1,-6 16-1,-1 13 0,7 14 0,6 11-1,7 14 0,8 2 0,14-6-2,11-6 1,14-6-2,7-13 1,3-19-1,3-18 1,4-19-1,11-12 0,23-2-1,22-3-2,22-3-2,12-10-6,3-16-15,3-15-14,4-15-14,-1-14-7,-3-8-1,-3-10-1,-2-9 0,-11-5 1,-15 0 5,-15 0 5,-16 0 5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3"/>
    </inkml:context>
    <inkml:brush xml:id="br0">
      <inkml:brushProperty name="width" value="0.04793" units="cm"/>
      <inkml:brushProperty name="height" value="0.04793" units="cm"/>
      <inkml:brushProperty name="color" value="#F2395B"/>
    </inkml:brush>
  </inkml:definitions>
  <inkml:trace contextRef="#ctx0" brushRef="#br0">22848 55161 459,'0'-15'0,"0"2"0,0 3 0,0 1 0,1 1 7,2 0 14,2 1 15,2-1 14,3 2 3,3 4-7,5 4-8,4 4-7,0 2-6,-2-1-3,-1 1-3,-2 0-3,-3 1-4,-1 1-6,-3 3-5,-1 2-5,-2 1-3,-2-1 2,-2 1-1,-2 0 2,-1 0 2,0 3 8,0 1 5,0 3 7,-1 0 2,0-1-1,-2-2-2,0 1-1,0-1-2,0 1-2,2 1-3,0 1-1,2 0-2,0 1 0,2-1-1,0 1 0,0-1-1,0 1-1,-2-1 0,0 1-1,-1-1-1,2 2 0,0 1-2,2 1 0,-1-1-1,0-1 1,-2-3 0,0-1 0,-3-2-2,0 1-2,-3-1-2,-2 1-4,-2-2-4,-3-3-7,-4-2-6,-2-4-8,-2-1-1,-3 0 3,-1-1 3,-2 1 3,-1-1-4,3 0-10,1-2-10,3 0-10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5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28513 55727 558,'-25'-6'8,"13"2"15,12 4 16,14 3 15,6 1 3,3 1-9,1 1-11,3 2-8,-1 0-8,0 1-5,-1 2-3,-1 0-5,-2 2-3,-4 1-2,-5 3-2,-3 2-1,-3-1-3,-2 0-5,-3 0-4,0-2-4,-7 2-3,-8 5-2,-9 5-2,-9 5-1,-4 0 0,0-4 2,-1-4 2,1-3 3,2-5 3,2-3 8,3-4 6,3-4 7,3-3 5,3-1 3,3 0 4,3-1 4,8-2 4,15-1 6,15 0 5,15-1 5,6-1-3,-2 0-11,-2 0-12,-2 0-12,-1 0-10,-2-2-11,0 0-11,-1-1-10,-3-1-4,-2 0 1,-3 0 1,-3 1 2,-3-2 0,-3 0-1,-3-2 0,-2 0-1,-3 0 2,-1 1 4,-1 0 5,0 2 5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5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30500 55611 554,'0'-14'5,"2"3"9,0 3 10,2 2 9,0 5 8,0 6 5,-1 6 5,1 5 5,0 5-3,0 3-9,0 3-10,0 3-11,-1 1-8,-2 1-8,-2-1-9,-2 0-7,0 0-9,0-2-6,2 0-7,0-1-8,1-2-2,-2-3 3,0-3 3,-2-3 2,1-6 0,0-10-5,2-10-5,1-9-4,0-6 2,0 1 10,0-1 10,0 1 10,1 0 10,3 3 10,4 1 9,2 3 9,2 1 7,1 2 1,1 3 3,2 1 1,-1 1 0,3 0-2,0 0-3,1 1-2,-1-1-5,1 2-7,-2 0-9,-1 2-6,-2 1-6,-1 0-3,-2 2-3,-2 0-2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6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31213 55208 491,'-8'-16'3,"2"2"7,1 1 7,0 1 6,2 4 6,0 6 7,2 7 6,0 8 7,2 5-1,0 5-6,2 5-7,0 5-6,0 2-5,-2 2-1,-2 0-3,-2 2-2,-2 1-2,0 0-2,-1 2-1,-1 1-2,0-2-5,2-4-8,2-4-8,2-3-9,1-5-6,0-3-3,0-5-5,0-3-3,1-4-2,4-5 0,2-3 1,4-4 0,1-3 2,3-5 7,1-4 5,3-3 6,0-3 6,-3 2 4,-1 1 6,-2 1 5,-2 2 3,-1 2 4,0 4 3,-2 3 2,-1 2 2,-1 4 1,0 2 1,-2 4 1,0 2-1,-2 1 0,0 3 0,-2 2-1,1 0-2,0 1-3,2 0-4,0-1-3,4-3-9,6-8-12,5-8-14,7-8-12,1-4-4,-3-1 5,-3-1 6,-3-1 5,-3 1 4,-1 2 3,-2 4 3,-2 3 4,-2 4 12,-2 8 25,-3 6 23,0 8 24,-1 2 5,1 1-14,3-1-14,2 1-14,1-2-11,2-3-4,0-3-5,1-2-6,2-4-4,2-3-5,1-2-4,3-4-5,0-2-1,-1-5 1,-1-4 2,0-3 0,-3-4-1,-1-2-3,-2-1-4,-2-2-2,-3-1-1,-3 3 1,-2 1 2,-4 3 1,-2 2-1,-1 2-3,-3 4-2,-2 3-3,0 2-1,1 2 4,0 2 2,2 2 3,0 1-1,0 0-5,0 0-5,1 0-5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6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34300 56446 665,'32'-8'126,"2"2"-31,3 1-30,1 1-30,-1 0-21,-2 0-16,-4 0-13,-1 1-15,-5-1-9,-4 2-5,-3 0-6,-4 2-4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6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34897 55727 546,'-21'-10'113,"7"10"-20,5 12-19,6 10-21,3 5-13,0 1-8,0-1-8,0 0-7,0 1-9,0 1-9,0 1-8,0 1-9,0-1-9,0-2-9,0-2-9,0-1-11,0-4-3,0-3 1,0-4 1,0-4 2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7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36000 55608 484,'8'-15'50,"2"2"-6,0 2-6,1 3-5,2 0-4,3 2-1,3 1-2,3 0-2,1 1-1,-3 0-1,-1 0 0,-2 1-1,-3 1-2,-1 5-1,-2 6-3,-2 4-2,-3 4-2,-3 3-1,-2 3 0,-4 3-1,-2 2-1,-3 1-1,-4 0-2,-2 2-2,0 0-1,1-1-3,2-2-2,2 0-3,3-2 0,1-5 1,2-3 1,2-4 1,2-3 0,2-1 0,2-1 1,1 0 0,4-3 0,4-3-1,3-2-1,5-4 0,2-3-2,3-5-3,1-5-2,2-5-2,0-2-2,-1 1-2,-3 1-1,-1 1-3,-3 0 1,-3-1 0,-3-1 2,-3-1 0,-2 0 2,-2 1 0,-2 1 2,-2 1 0,-3 2 3,-1 2 3,-2 4 2,-1 3 4,-3 2 2,-2 2 1,-2 2 3,-2 3 1,-1 0 4,1 3 7,-1 2 7,0 2 6,1 2 4,1 2 1,0 1 2,2 3 1,1 1-3,1 1-4,0 1-7,2 1-5,1 1-6,4-1-7,2 1-5,4 0-6,2-2-4,3-1-4,3-3-2,3-1-4,1-2-5,-1-3-9,0-1-10,-2-2-8,-2-2 0,-1 0 10,-2-1 9,-2-2 11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7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37800 54959 549,'0'-16'7,"0"1"14,0-1 15,0 1 15,2 0 5,4 4-4,3 3-4,5 3-3,3 1-5,1 2-6,3 0-6,1 2-5,1 1-13,-1 2-22,-1 2-21,-1 2-22,-2 1-10,-3 1-2,-3 1-2,-2 1-1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7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38189 55927 555,'-5'-9'9,"6"0"20,6-1 18,6-1 19,2 1 3,1 3-13,0 3-13,-1 2-14,3 2-7,5-2-1,5 0-3,5-1-1,1-1-4,-2 2-8,-1 0-6,-3 2-7,-3 1-9,-3 2-9,-5 2-11,-3 1-9,-4 2-4,-2 0 4,-4-1 2,-2 1 3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8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38124 56496 614,'-11'-8'118,"10"0"-24,10 1-23,10-1-25,6 2-16,4 1-12,4 2-10,4 2-10,2 1-8,-2 2-2,0 0-4,-1 2-3,-4 0-10,-6 1-16,-5 1-17,-6 1-17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58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83550 41400 546,'-21'-46'5,"10"10"9,10 10 10,9 9 9,7 9 4,7 9-2,6 10-2,7 10-2,0 7-5,-2 6-7,-3 7-8,-3 6-6,-4 7-6,-3 10-3,-3 10-5,-2 9-2,-14 7-6,-21 7-7,-22 6-6,-22 7-6,-13-1-4,-3-6 3,-3-6 1,-2-6 2,-5-6 4,-2-2 5,-3-3 5,-3-3 6,-4-7 4,-3-9 2,-3-10 2,-2-8 2,5-8 2,16-2 3,15-3 2,17-3 3,19-9 6,26-11 10,24-14 11,26-11 10,21-12 2,19-9-5,19-10-6,19-8-5,9-1-5,0 9-1,0 10-3,0 10-2,-7 5-2,-11 4-1,-14 3-2,-11 3 0,-12 4-1,-9 7 1,-10 6 0,-8 7 1,-11 8-2,-8 14-3,-10 11-3,-9 14-4,-13 11 0,-16 14 0,-15 11 1,-15 14 1,-9 3-2,1-2-5,-1-3-6,1-3-4,-1-7-4,1-9 0,-1-10-1,1-8-1,2-12-1,7-12 2,6-13-1,7-12 2,5-16 0,7-19-1,6-18-1,7-19-1,5-12 3,7-2 5,6-3 5,7-3 5,8-2 3,14 0 2,11 0 0,14 0 3,3 6 2,-2 13 4,-3 12 6,-3 13 4,-1 9 2,4 6 1,3 7 1,3 6 0,-2 3 0,-6 0-2,-6 0 0,-6 0-2,-7 6-4,-6 13-10,-6 12-9,-6 13-8,-7 4-7,-6-3-3,-6-3-1,-6-2-4,-7-1-1,-6 3-3,-6 3-1,-6 4-2,-7 1 0,-6 0 0,-6 0 2,-6 0 2,-7 1 1,-6 4 3,-6 3 3,-6 3 2,-6-1 3,-2-2 3,-3-3 3,-3-3 2,-1-4 4,4-3 4,3-3 4,3-2 4,3-6 1,3-6 0,3-6-1,4-6-2,4-4 5,6 1 8,7-1 9,6 1 9,4-1 4,4 1 0,3-1 1,3 1 1,4 4-3,7 9-5,6 10-5,7 10-5,4 7-6,3 6-3,3 7-6,4 6-3,1 1-6,0-3-2,0-3-5,0-2-4,6-6-7,13-6-8,12-6-9,13-6-9,6-9-4,0-8-2,0-10-1,0-9-1,0-10 2,0-9 6,0-10 5,0-8 6,-5-3 5,-9 7 5,-10 6 5,-8 7 5,-4 0 3,3-2 1,3-3 2,4-3 2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8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40177 55442 475,'-14'-3'13,"5"8"28,3 9 26,4 10 28,2 1 2,0-2-20,0-3-22,0-3-20,-1 1-14,-2 5-7,-2 5-6,-1 5-8,-2 1-2,2 0 2,1-1 1,1-1 1,0-3-5,2-3-15,0-5-15,2-3-14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8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40050 56208 553,'15'-15'32,"-1"2"3,-1 3 0,0 1 3,-1 1 0,1 0-1,1 0 0,2 1-2,0-1-2,1 2-5,1 1-5,1 0-4,0 2-4,-1 0 0,-1 2-1,-1 0-1,-1 1-14,0 0-27,-2 0-26,-1 0-27,-2-1-7,-2-4 12,-4-2 12,-2-3 12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40963 55386 452,'6'-15'0,"-1"1"1,-2 1 0,-2 1 0,-1 0 9,0 2 17,0 1 16,0 0 18,0 6 6,-2 8-4,0 9-4,-2 10-4,0 4-6,-2 2-9,0 2-10,-1 3-9,-1-1-8,0 0-7,0-1-6,1-1-8,0-3-7,2-3-6,2-5-6,2-3-6,4-5-8,6-5-8,5-5-8,7-4-8,2-4 2,-1-2 13,-1-1 12,-1-3 13,-1 1 9,-3 2 3,-1 4 5,-2 2 5,-3 4 3,-3 2 3,-2 4 5,-4 2 2,-1 2 5,0 1 3,0 1 5,0 2 3,0-2 0,0-1-3,0-2-3,0-2-3,1-3-2,2-3-1,2-2-1,2-4 0,2-2-7,1-1-11,3-3-13,2-2-12,-1 0-8,-1 1-3,-2 0-4,-2 2-3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42510 54776 446,'-1'-21'0,"0"5"0,-2 5 0,0 5 0,0 4 10,0 5 20,2 6 20,0 4 19,1 5 6,-2 5-13,0 5-11,-1 5-11,-1 4-8,2 4-4,0 4-3,2 4-4,-1 2-3,0 1-4,-2 2-2,0 0-3,0 1-3,0 0-5,2-1-3,1 1-4,-1-1-7,-1-2-9,0-3-11,-1 0-9,-1-5-2,0-5 3,0-4 5,0-5 4,0-5 2,1-5-1,-1-5-2,0-4-2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42083 54497 607,'0'-15'0,"0"1"0,0 0 0,0 2 0,-2-1 7,0-3 16,-3-3 16,-2-3 15,-1 3 5,0 7-6,1 8-4,-1 8-6,-2 7-9,-4 7-12,-3 7-13,-5 7-12,-1 2-11,1-2-8,1-2-8,1-2-9,3-3-4,3-5-2,4-5-2,5-4-1,1-4 1,0 1 5,0 0 5,0 0 5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42700 54600 585,'22'0'96,"-3"2"-18,-3 0-16,-3 2-18,1 1-9,4 5-4,3 4-3,5 4-3,-1 2-9,-2 3-18,-3 1-17,-2 3-16,-4-2-14,-3-4-9,-3-3-10,-2-4-10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0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37980 59346 559,'-9'-2'10,"14"0"21,13-3 20,15-2 20,8 0 4,4 1-13,4 1-11,4 1-13,0 0-12,-3 2-8,-3 0-11,-2 2-8,-4 0-12,-6 2-10,-4 0-13,-5 2-10,-5-1-6,-3-1 1,-4 0 2,-4-2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0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39275 58811 538,'-16'-14'4,"2"3"8,1 3 9,1 2 8,1 5 8,1 6 8,0 6 9,2 6 7,1 3-2,0 4-12,2 3-13,1 3-12,0 2-7,2 1-5,0 0-2,2 2-5,0 0-6,0 1-14,0-1-11,0 0-12,0-2-11,0-6-9,0-3-9,0-6-8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0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40230 58663 560,'7'-8'0,"0"2"0,-2 0 0,0 2 0,-1-1 3,1 0 8,2-1 6,0-1 7,1 0 3,0 2 1,0 2 1,-1 2 0,2 1 3,0 0 7,1 0 5,2 0 7,-2 2-4,-1 6-14,-2 4-13,-2 5-14,-4 4-9,-6 3-2,-6 3-3,-5 3-2,-6 1-4,-3 0-2,-5 1-4,-3-1-3,-2-1-1,1-2 1,1-1 2,2-3 1,1-2 1,5-4 1,3-5 1,5-3 1,4-3 7,8-2 14,7-3 14,6 0 14,8-5 4,7-2-6,9-5-5,7-4-6,4-2-9,2-1-9,0-1-11,2-1-10,-1 0-6,-2 1-1,-2 1-2,-2 1-2,-4 1-1,-6 4-4,-5 3-2,-6 2-3,-5 2 1,-1 1 3,-2-1 4,-2 0 4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1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41960 58978 454,'-8'-7'7,"0"2"15,0 2 14,0 2 14,0 2 4,1 2-8,-1 2-7,0 2-7,0 2-4,2 3 1,1 3 1,0 3 0,1 2-1,1-1-3,-1 1-4,0-1-3,0 0-4,2-1-2,0-1-3,2 0-3,2-4-6,6-3-8,4-4-9,5-4-8,3-6-7,-1-8-4,1-8-3,-1-7-4,0-4 2,-3 2 9,-1 0 8,-2 1 9,-2 3 7,-1 2 6,0 3 6,-2 3 5,1 2 7,3 4 8,4 3 6,2 3 8,0 1 0,-1 2-7,-2 0-8,-2 2-7,-2 2-6,1 6-6,0 4-5,0 5-6,-3 2-4,-3-1-3,-4-1-4,-4-1-4,-3-1 0,0-1 1,-1-1 1,-1 0 1,-1-2 1,0-1 1,0-1 2,0 0 0,2-2 1,5-1-1,2-1-1,5 0 0,4-2-1,4-2-2,3-2-1,5-2-2,1-3-2,-1-2-3,-1-3-2,-1-3-3,-2 0 1,-5 2 5,-3 4 5,-4 3 4,-2 0 4,0 0 0,0-1 3,0-1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59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82600 45000 451,'71'-94'2,"-5"13"2,-7 12 3,-5 13 4,2 7 1,13 4 2,12 3 2,13 3 1,10-1 1,10-2-1,10-3 1,9-3-2,6-1 1,3 4 2,3 3 1,4 3 1,-4 6 0,-9 9-1,-10 10-1,-8 10-1,-12 7-2,-12 6-2,-13 7-3,-12 6-2,-12 9 0,-8 13 0,-10 12 0,-9 13 2,-9 6-1,-5 0-2,-7 0-2,-5 0-2,-9 3-2,-9 6 1,-10 7 0,-8 6-1,-9-1 0,-6-5 0,-6-7 0,-6-5 0,-7-6-1,-6-3-3,-6-3-3,-6-2-3,-4-5-1,1-2 2,-1-3 1,1-3 2,1-9-2,3-11-4,3-14-5,4-11-4,2-11-2,4-5-1,3-7 0,3-5 0,7-15 0,14-22-1,11-22 1,14-21-1,7-17 2,3-8 1,3-10 1,4-9 3,5-5 0,10 0 1,10 0 1,9 0-1,2 7 4,-2 17 5,-3 15 4,-3 16 5,-4 15 6,-3 16 4,-3 15 6,-2 17 6,-6 13 2,-6 13 2,-6 12 1,-6 13 1,-12 18-1,-15 26-2,-15 24-3,-16 26-3,-8 15-2,0 6-4,0 7-3,0 6-2,1-4-4,4-11-1,3-14-1,3-11-3,7-14-1,14-11-3,11-14-3,14-11-2,22-22-6,35-27-9,35-28-8,34-28-8,20-24-5,6-19 3,7-18 2,6-19 1,3-12 2,0-2 4,0-3 2,0-3 4,-2 2 3,-3 10 6,-3 10 4,-2 9 4,-9 10 6,-12 14 3,-13 11 4,-12 14 4,-10 11 6,-6 14 6,-6 11 7,-6 14 7,-7 7 2,-6 3 1,-6 3-2,-6 4 0,-2 8-2,3 17-3,3 15-3,4 16-3,2 13-2,4 14-1,3 11 0,3 14 0,-4 8-2,-8 7-1,-10 6-2,-9 7-1,-9 0-2,-5-2-3,-7-3-2,-5-3-3,-9-4-1,-9-3 1,-10-3 1,-8-2 2,-9-6-3,-6-6-10,-6-6-9,-6-6-9,-6-9-4,-2-8-2,-3-10 0,-3-9-1,1-12 0,6-11 0,7-14 0,6-11 1,6-14 1,6-11 4,7-14 3,6-11 3,7-14 4,10-11 2,10-14 2,9-11 4,12-9 3,16-3 3,15-3 6,17-2 3,10-3 2,6 1 1,7-1 1,6 1-1,3-1 0,0 1-1,0-1-3,0 1-1,-7 4-6,-11 9-6,-14 10-9,-11 10-7,-11 5-6,-5 4-2,-7 3-3,-5 3-3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1"/>
    </inkml:context>
    <inkml:brush xml:id="br0">
      <inkml:brushProperty name="width" value="0.04847" units="cm"/>
      <inkml:brushProperty name="height" value="0.04847" units="cm"/>
      <inkml:brushProperty name="color" value="#F2395B"/>
    </inkml:brush>
  </inkml:definitions>
  <inkml:trace contextRef="#ctx0" brushRef="#br0">43679 58720 453,'-8'-12'87,"2"10"-8,1 8-7,1 10-7,0 5-8,2 4-9,0 5-9,2 3-8,0 4-8,0 2-4,0 4-5,0 2-5,-1 2-5,0 2-9,-2 0-8,0 2-8,-1-3-2,1-2 4,-1-6 2,0-2 3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1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44000 58793 616,'0'-15'0,"0"1"0,0 1 0,0 1 0,0 1 0,2 2 0,0 2 0,2 3 0,2 0 12,7 2 24,6 0 24,5 2 23,3 0 1,-1 2-24,-1 0-24,-1 2-23,-2-1-19,-2 1-10,-1 0-11,-2 0-11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6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49874 55050 526,'44'8'159,"-6"0"-38,-6-1-38,-6 1-38,-3 0-21,-3 2-6,-1 0-5,-2 1-4,-4 2-7,-3 2-8,-4 1-7,-4 3-7,-4 1-4,-4 3-2,-4 1 0,-3 3-2,-6 0 1,-5 0 1,-7 1 1,-5-1 2,-3-1 1,0-3 2,0-3 1,0-3 1,0-2 4,0-1 4,-1-1 5,1 0 5,3-3 4,6-1 5,5-2 3,7-2 5,5-2 6,8-2 7,7-2 7,6-2 7,8-2-1,7 0-7,8-1-9,9-2-7,2 1-7,2-1-7,-2 0-6,2 0-7,-2 1-2,-2 2 1,-2 3 2,-2 1 0,-2 0-4,0-1-10,-1 0-12,-1-1-9,-2-1-5,-3 0 3,-4 0 2,-1 0 4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6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52050 55359 540,'1'-25'11,"4"11"20,2 12 21,3 12 20,0 7 3,-2 1-15,-4 3-15,-2 1-15,-3 2-9,0 1-1,-2 1-3,0 1-1,-1-1-7,0 0-10,0-1-12,0-1-11,0-1-10,1-3-9,-1-1-7,0-2-9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7"/>
    </inkml:context>
    <inkml:brush xml:id="br0">
      <inkml:brushProperty name="width" value="0.03261" units="cm"/>
      <inkml:brushProperty name="height" value="0.03261" units="cm"/>
      <inkml:brushProperty name="color" value="#F2395B"/>
    </inkml:brush>
  </inkml:definitions>
  <inkml:trace contextRef="#ctx0" brushRef="#br0">51950 55790 674,'8'-22'4,"0"3"9,-1 3 8,1 3 8,0 2 4,2 2-2,0 2-3,1 3-2,2 0 0,1 0-1,3 0 1,1 0-1,2 0-4,-1 1-8,1-2-9,-1 2-8,0-1-8,-3 2-9,-1 0-7,-2 2-8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7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52827 54285 431,'-1'-29'4,"0"5"8,-2 5 7,0 5 9,0 5 6,0 6 6,2 6 6,0 6 6,1 5 0,-2 7-5,0 5-5,-1 7-5,-1 3-4,0 2-4,0 2-3,0 2-3,0 1-5,1-2-5,-1 0-4,0-1-5,0 1-4,0 7-2,0 6-4,1 6-3,-1 0-5,2-5-9,0-4-8,2-6-9,0-3-6,0 0-4,0-1-4,0-1-4,0-5 4,2-8 9,0-8 12,2-7 10,-1-4 5,-1 0-5,0 0-2,-2 0-3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7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53150 55759 446,'0'-22'0,"2"5"0,0 3 0,2 5 0,0 0 4,2 0 9,0-2 9,1 1 9,2-2 2,2 2-1,2 1-3,1 0-2,1 3-1,-1 2 0,0 4 0,-2 3 1,-2 2-4,-2 5-6,-4 4-7,-2 4-7,-4 1-4,0 2 0,-3 1-2,-2 1 0,-2-1-1,0-3-2,-1-3-2,-1-2-2,5-5-1,12-3 0,11-4-1,13-4 1,4-4-1,0-6 0,-1-4 0,-1-4-1,-2-4 1,-2 3 1,-1 0 1,-3 1 1,-2 2 0,-4 2-1,-5 4 1,-3 3-1,-3 1 4,-2 0 9,-2 1 7,-2-1 8,-1 3 10,0 6 9,0 6 11,0 5 10,-1 5-1,0 1-10,-2 3-11,0 2-10,-1-1-8,2-2-3,0-1-5,2-2-3,3-2-5,6-1-3,5-1-4,7-1-5,1-2-1,-1-4 1,-3-4 0,-1-4 2,0-5-1,1-4 1,3-5 0,2-5 1,-2-3 0,-3-1 4,-5-1 3,-3 0 3,-2-1 1,-2 1-2,-1 1-1,0 1-1,-3 2-4,-4 1-3,-4 3-4,-4 1-4,-3 3-3,-1 3-2,-3 2-2,-1 4-2,-3 3-3,-2 4-3,-1 4-3,-2 4-3,0 1-3,5-1-4,3-1-2,4 0-4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9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56350 55830 622,'79'-7'150,"-12"1"-38,-12 1-39,-14 0-39,-7 2-26,-1 1-13,-3 0-14,-1 2-13,-4 0-9,-4 2-4,-3 0-4,-4 1-4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9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58615 54616 518,'-9'-12'56,"0"8"-5,-1 8-7,-1 8-5,-2 4-5,0 4-4,-1 4-4,-1 1-3,-1 4-2,1 1 1,-1 2 0,1 2 1,0 0-1,4-3-3,3-3-2,3-4-3,2-1-3,3-3-5,4-1-5,2-2-3,4-3-6,4-1-7,3-3-5,5-1-7,2-1-2,2-2 3,3-1 3,1 0 3,1-3-3,-1-4-8,-2-4-10,0-4-8,-3-2-3,-5 1 5,-5-1 3,-4 0 5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9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58994 55216 533,'-15'-7'3,"2"2"5,3 2 5,1 2 6,1 1 5,0 0 5,0 0 3,1 0 5,-2 2 1,-2 6-5,-2 4-3,-1 5-4,-3 4-1,0 3 1,-1 3 1,-1 3 0,0 1-1,-1 0-6,1 1-6,-1-1-6,2 0-7,3 0-9,3 1-9,3-1-10,2-2-7,2-3-6,2-5-7,2-3-5,1-4-4,2-1 2,0-2 1,2-2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0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87400 42800 520,'25'-22'12,"0"6"9,0 7 12,0 6 10,0 12 4,0 19-4,0 19-2,0 19-4,-4 15-3,-5 13-5,-7 12-3,-5 13-4,-8 10-5,-5 10-2,-7 10-4,-5 9-3,-9 4-1,-9 1 1,-10-1 1,-8 1 2,-6-6-6,1-8-10,-1-10-11,1-9-11,4-16-8,9-22-4,10-22-5,10-21-4,4-21-4,0-19-1,0-18-2,0-19-2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59850 55850 464,'1'-14'71,"2"2"-14,2 4-14,2 3-13,2 0-9,5 0-2,4-1-3,3-2-2,3 1-3,1-1-3,1 0-3,1 0-3,-3 0-4,-4 1-4,-4-1-4,-6 0-5,-3-1-3,0-2-3,-2-2-2,0-1-4,-3-1 1,-3 3 3,-2 1 3,-3 2 4,-3 2 5,0 0 6,-1 2 5,-1 1 7,-1 0 2,0 2-3,0 0-2,1 2-1,-2 1 4,-2 2 14,-1 2 13,-3 2 13,0 2 5,3 5-4,1 4-5,3 3-3,0 3-5,2-1-6,1 0-5,1 1-6,1-1-4,2 1-4,2-1-3,2 1-3,2-2-5,4 0-5,2-1-5,3-1-5,4-2-6,2-2-7,3-4-8,3-3-7,1-2-5,1-2-2,-1-3-2,1 0-1,-3-4 1,-3 0 6,-5-3 5,-3-2 7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3124" units="cm"/>
      <inkml:brushProperty name="height" value="0.03124" units="cm"/>
      <inkml:brushProperty name="color" value="#F2395B"/>
    </inkml:brush>
  </inkml:definitions>
  <inkml:trace contextRef="#ctx0" brushRef="#br0">61266 54601 704,'-7'-22'0,"2"5"0,2 4 0,2 3 0,3 3 10,4 1 20,3 0 21,5 2 21,3 1-3,3 2-25,3 2-25,3 2-24,-1 1-16,-5 0-8,-5-1-8,-5 1-7,-2 1-3,0 0-1,0 1 1,0 1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2972" units="cm"/>
      <inkml:brushProperty name="height" value="0.02972" units="cm"/>
      <inkml:brushProperty name="color" value="#F2395B"/>
    </inkml:brush>
  </inkml:definitions>
  <inkml:trace contextRef="#ctx0" brushRef="#br0">61466 55746 740,'-7'-8'0,"2"0"0,2 1 0,2-1 0,7 2 8,11 1 19,13 2 17,11 2 18,4 1-2,-2 0-20,-4 0-22,-2 0-20,-5 0-9,-6 2 1,-5 0 1,-6 2 2,-4-1-9,-1 1-17,-1 0-17,0 0-19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61276 56283 674,'-43'6'0,"9"-1"0,9-3 0,10 0 0,7-2 12,10 1 22,8 2 24,9 0 22,8 0-3,9-2-30,6-2-29,9-2-32,1-1-16,-8 1-6,-6-1-5,-7 0-5,-6 0-2,-2 1 0,-3-1 2,-2 0 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1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63219 54850 409,'-15'-8'0,"1"2"0,1 1 0,0 0 0,1 2 8,1 0 15,-1 2 16,0 1 16,1 1 4,-1 3-8,0 4-6,0 2-8,1 3-6,1 3-4,0 3-5,2 3-4,1 2-3,1-1-2,0 1-2,2-1-1,0-1-1,2-1 1,0-2-1,2-3 1,2-1-4,4-4-9,4-3-9,3-2-8,4-3-6,1-1-2,3 0-4,2-2-2,-1-2-1,0-6 4,-1-4 2,0-5 4,-3-3 2,-3-3 1,-3-1 2,-3-3 2,-2 1 2,-2 1 6,-2 3 5,-2 2 5,-3 1 4,-4 2 2,-4 3 3,-3 1 3,-3 2 2,2 2 0,1 2 1,1 3 0,6-1-1,12-2-2,12-2-3,11-2-2,4 0-3,-2 3-2,-3 1-1,-3 2-3,-2 2 2,-3 0 5,-1 2 5,-2 0 5,-3 3 2,-3 2-1,-3 3 1,-2 4-1,-3 2 0,-2 5 0,-2 3-1,-2 5 0,-2 1-2,-2 1-4,-2-1-3,-2 1-3,1-2-3,1 0-3,2-1-1,2-1-3,2-2-2,0-3-1,2-3-3,0-2-1,3-4-4,4-1-4,4-2-5,4-2-4,2-3-2,1-2 2,1-4 1,1-2 1,1-5 0,3-5 0,1-7-1,3-5 0,-1-5 1,-3-3 4,-3-2 3,-3-4 4,-2 0 3,-1 0 3,-1 1 4,0 2 3,-2 1 4,-3 3 4,-1 4 5,-2 2 4,-1 3 7,0 5 9,0 3 11,0 5 8,-1 3 7,-1 6 3,0 4 3,-1 6 2,-1 6-4,0 7-10,0 8-10,0 9-10,0 4-6,0 4-1,0 2-2,0 4-1,0 1-3,0 3-4,0 2-3,0 2-4,-1 0-2,-1 1-4,0 0-1,-1-1-3,-1-2-5,0-4-6,0-6-7,0-4-8,0-5-5,0-4-5,0-4-5,1-3-4,-2-5-2,0-3 2,-2-4 3,0-4 2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1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64795 54206 552,'0'-17'0,"0"-1"0,0-3 0,0-1 0,-1 1 12,0 5 22,-2 5 23,0 5 24,-3 5 2,-4 7-18,-3 7-17,-5 8-17,-3 3-12,-3 4-7,-3 3-7,-2 3-6,-2 0-3,3-2 1,2-2 2,2-1 1,2-4-4,6-4-8,5-3-9,5-4-9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1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65400 54081 525,'16'-14'81,"-1"5"-17,1 3-16,-1 4-17,1 4-3,1 6 9,2 4 9,0 5 9,-2 4-6,-1 5-21,-4 3-20,-3 4-21,-2-1-21,-2-6-21,-3-5-22,0-6-21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2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65699 55981 531,'-1'-8'12,"15"2"24,15 1 24,15 1 24,3 0 3,-6 2-17,-8 0-17,-6 2-17,-2 0-15,1 2-11,3 0-13,1 2-11,0-1-12,-3 1-12,-4 0-11,-1 0-12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2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66592 55282 510,'-15'-15'6,"2"-1"14,3 0 13,1 1 12,2 4 9,2 8 1,2 9 3,2 10 2,1 5-6,0 4-10,0 5-13,0 3-12,0 3-9,-2 0-10,0 2-7,-1 1-9,-2 0-10,0 0-13,-1 0-13,-2 0-13,1-3 0,3-8 12,1-6 11,2-6 12,0-5 4,0-1-2,-2-1-2,0 0-3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4624" units="cm"/>
      <inkml:brushProperty name="height" value="0.04624" units="cm"/>
      <inkml:brushProperty name="color" value="#F2395B"/>
    </inkml:brush>
  </inkml:definitions>
  <inkml:trace contextRef="#ctx0" brushRef="#br0">67458 54999 475,'0'-15'0,"0"1"0,0 1 0,0 1 0,0 2 11,2 6 22,1 4 21,0 6 23,0 4 4,-2 5-13,-2 5-13,-2 5-12,-4 3-10,-4 3-7,-5 1-7,-5 2-6,-3 0-5,-1-2-5,-1-1-3,0-3-3,0-2-3,3-3 0,3-3-1,3-3 0,6-2-2,10-3-4,10-1-3,9-2-4,8-2 1,5-2 3,5-3 4,4 0 3,2-3-1,0 0-8,-1-2-9,-2 0-7,-3-1-4,-5 0 0,-7 0 0,-5 0 0,-5 0 1,-3-2 0,-3 0 0,-2-1 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0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87750 42150 446,'25'-22'4,"0"6"7,0 7 7,0 6 7,0 9 4,0 13-2,0 12 0,0 13-2,-2 9-1,-3 6-2,-3 7-2,-2 6-2,-1 6 0,3 6 0,3 7 1,4 6 0,-3 9 0,-5 13 1,-7 12-1,-5 13 1,-4 10-1,0 10-1,0 10-1,0 9-1,0 1-1,0-6-2,0-6-2,0-6-2,0-10-1,0-12 0,0-13-1,0-12-1,-2-12-1,-3-8-6,-3-10-3,-2-9-5,-9-15-8,-12-18-13,-13-19-12,-12-18-13,-7-20-2,1-18 8,-1-19 7,1-18 9,2-23 4,7-24 2,6-26 1,7-24 2,5-18 1,7-9 4,6-10 1,7-8 4,5 7 1,7 25 0,6 25 1,7 25 0,5 20 4,7 16 7,6 15 8,7 17 8,2 10 5,1 6 3,-1 7 3,1 6 4,-3 6 0,-2 6 0,-3 7-1,-3 6-1,-4 10-3,-3 17-5,-3 15-5,-2 16-5,-6 13-3,-6 14 0,-6 11-2,-6 14-2,-4 2-2,1-6-6,-1-6-6,1-6-5,-1-10-6,1-12-7,-1-13-6,1-12-8,2-16-1,7-19 4,6-18 2,7-19 4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68025 55589 541,'-15'-5'12,"4"6"26,3 6 24,3 6 25,1 4 3,0 5-19,0 3-21,0 4-19,-1 3-16,0-1-12,-1 0-14,-1 1-11,-1-2-11,0-2-10,0-2-8,1-1-10,0-4-2,2-3 5,2-4 3,2-4 5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69123 55561 517,'-7'-13'12,"2"8"26,2 7 24,2 6 26,1 5 3,0 5-19,0 3-18,0 5-19,-1 1-14,-2 1-12,-2-1-9,-1 0-11,-3 1-11,-2-1-11,-2 0-10,-1 1-11,-1-4-4,3-6 2,1-5 2,2-6 2,2-3 5,1 0 6,0 0 6,2 0 7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69400 56101 681,'16'-15'5,"-1"3"8,1 1 9,-1 3 8,0 0 5,-1 2 0,-1 1 2,0 0 0,-2 1-3,1 1-5,0-1-5,0 0-7,-1 1-16,-1 2-31,-1 2-28,0 2-30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69924 55090 393,'-8'-27'50,"2"11"7,1 9 8,0 10 8,2 9-2,1 7-12,0 9-12,2 7-12,-1 5-6,0 4-2,-2 2-2,0 4-1,-1 2-4,0 3-6,0 3-6,1 4-6,-2 0-8,0 1-12,-1 0-11,-2-1-12,1-2-4,-1-5 2,0-4 2,0-6 2,2-5 4,1-7 7,2-7 6,2-7 5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4"/>
    </inkml:context>
    <inkml:brush xml:id="br0">
      <inkml:brushProperty name="width" value="0.0317" units="cm"/>
      <inkml:brushProperty name="height" value="0.0317" units="cm"/>
      <inkml:brushProperty name="color" value="#F2395B"/>
    </inkml:brush>
  </inkml:definitions>
  <inkml:trace contextRef="#ctx0" brushRef="#br0">70550 54985 694,'0'-14'0,"2"3"0,0 3 0,2 3 0,0 1 7,3 0 16,2 0 14,2 0 16,2 0 2,3 1-10,3-1-9,3 0-10,2 1-9,1 2-10,1 2-10,1 2-10,-2 1-4,-1 0 1,-4-1 0,-3 1 2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4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71024 54183 518,'-15'-6'12,"4"4"24,3 4 24,3 4 23,1 7 5,0 11-15,0 10-15,1 12-16,-2 7-17,-2 4-21,-2 3-19,-1 5-21,-1-5-16,0-11-12,2-12-11,1-11-12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5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78489 55621 561,'11'-21'9,"5"5"18,7 4 18,5 6 18,3 3 4,-1 2-8,-1 2-8,-1 2-9,-2 2-10,-3 2-8,-3 1-10,-3 3-8,-3 2-8,-4 0-3,-5 1-3,-3 1-4,-4 2-2,-3 3-3,-5 3-2,-4 3-2,-4 0 0,-3-3 0,-5-3 1,-3-3 1,-2-2 1,1-1 3,2-1 3,0 0 2,1-2 1,3-1 1,1-1-1,3 0 1,1-2 4,2-1 9,3 0 9,1-2 8,5 0 5,6 0 1,7 0 1,8 0 0,7-1-4,9-2-9,8-2-10,10-2-8,4-2-9,0 0-6,0-1-7,0-2-6,-3 1-4,-2 1-3,-5 0-1,-4 2-3,-5 0 1,-4 0 2,-4 0 2,-6 0 2,-4 0 4,-1-2 6,-2 0 4,-2-1 6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6"/>
    </inkml:context>
    <inkml:brush xml:id="br0">
      <inkml:brushProperty name="width" value="0.05339" units="cm"/>
      <inkml:brushProperty name="height" value="0.05339" units="cm"/>
      <inkml:brushProperty name="color" value="#F2395B"/>
    </inkml:brush>
  </inkml:definitions>
  <inkml:trace contextRef="#ctx0" brushRef="#br0">80402 55373 412,'-7'-15'0,"0"1"3,2 1 1,1 0 3,1 4 8,2 6 16,2 6 16,2 6 16,0 5 1,-1 5-12,0 5-13,-1 5-12,-2 1-9,-1-1-5,0-3-4,-1-1-4,-2 0-7,-2 5-6,-2 3-8,-2 4-7,0 0-5,3-4-4,1-4-3,2-3-3,2-8-3,2-11-2,2-10-1,2-11-2,2-7 3,2-3 10,1-3 10,3-3 9,0 1 6,0 3 3,-2 5 4,0 3 3,-2 4 5,1 1 7,0 2 8,0 2 7,1 2 4,1-1-1,3 0-1,2 0-1,1 0-1,1 1-1,1-1-2,1 0-2,0 1-4,-2 2-8,-3 2-7,-1 2-8,-1 1-9,0 0-9,-1 0-9,1 0-9,-2-1-3,-2-4 5,-4-2 5,-2-3 4,-2-4 4,0-3 4,0-5 2,0-3 4,0-3 3,0 1 2,0-1 2,0 1 3,0 1 8,0 5 10,0 3 13,0 5 10,-1 7 13,-1 12 10,0 11 12,-1 13 12,-2 6-3,-2 4-14,-2 2-15,-2 4-16,0-1-8,-1-4-4,0-4-4,0-4-4,1-2-7,3-1-13,1-1-11,2-1-13,3-3-3,2-3 4,3-5 4,4-3 5,3-4-3,3-3-8,5-2-8,4-4-9,1-2-1,2-2 7,1-2 7,1-1 6,-1-2 5,-3 0 3,-3 0 3,-2 0 3,-4 3 6,-1 3 10,-2 4 9,-2 3 9,-1 2 1,3-2-10,2-2-8,2-2-8,2-3-7,7-4-3,4-4-3,4-3-4,3-3-2,-3-2-1,-2 0-3,-1-1-2,-5 1 3,-5 3 8,-6 3 8,-7 3 7,-4 2 14,-4 2 19,-3 2 19,-5 2 19,-2 3 6,0 4-8,0 4-7,1 3-7,0 3-8,2 0-8,2-1-7,2 1-9,2 0-6,2-1-5,2 1-4,2-1-5,3 0-4,4 0 0,4-2-3,3-1-1,4-1-3,0-2-4,0-3-4,3 0-3,-1-4-2,3-3 0,0-2 1,0-3 1,1-4 1,-3-4 5,-1-4 3,-3-3 3,-2-2 2,-4-1 1,-4 1 0,-5-1 1,-2 2 2,-4 3 3,-2 3 4,-3 3 4,-3 2 0,-2 2-6,-2 2-6,-1 3-5,-3 1-7,0 2-8,-1 2-9,-1 2-9,1 1-1,3 1 6,2 2 6,4 0 7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6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85298 56177 566,'-7'-8'0,"1"2"0,0 1 0,2 1 0,4 0 9,8 0 19,7 0 18,9 0 19,8 0 4,8 1-10,10-1-9,8 0-11,4 0-8,-1 0-10,-1 0-8,0 1-9,-5-1-7,-7 2-3,-6 0-4,-7 2-4,-6 0-5,-3 0-8,-5 0-7,-3 0-8,-4 0-4,-1 2 1,-2 0 0,-2 2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6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85131 56577 607,'-13'-2'0,"3"0"0,4-3 0,4-2 0,9 0 10,15-1 21,15 0 20,14 1 21,11-1 2,4 2-15,4 1-14,7 1-15,-3 0-14,-6 2-11,-7 0-13,-6 2-12,-8 1-4,-6 2 3,-7 2 3,-7 1 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0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88450 42550 539,'259'-27'133,"-31"-3"-28,-31-3-30,-31-2-29,-18-1-17,-3 3-5,-3 3-4,-2 4-6,-11 2-4,-15 4-6,-15 3-3,-16 3-6,-30-1-15,-44-2-28,-43-3-26,-44-3-27,-13-1-2,19 4 23,19 3 22,19 3 24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7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86274 53444 571,'0'-29'3,"2"7"5,0 5 6,2 7 6,0 3 0,3 2-5,2 2-6,2 2-4,2 1 4,5 0 16,4 0 14,3 0 16,1 1 0,-3 2-11,-3 2-12,-3 2-12,-3 1-13,-4 1-13,-5 2-14,-2 0-12,-4 0-9,-1 1-4,0 0-4,-1 0-3,1-1 4,6-1 15,4-1 13,5 0 14,-1 0 10,-6 1 5,-8 3 4,-6 2 5,-7 0 0,-5 1-3,-7 0-4,-5-1-4,-3 0-3,2 0-4,0-2-3,1-1-4,3-1-2,3-2-2,5-2 0,3-2-2,4-2 1,1-1 2,2 0 2,2-2 2,6-1 4,8-4 6,9-2 7,9-3 6,4-1 2,-3 2 1,-1 2-1,-3 3 1,-2 0-2,-3 2 0,-2 0-1,-4 2-2,0 0-2,1 2-3,3 0-5,2 2-3,1-1-4,1-1-4,1 0-3,1-2-3,0 1-1,-2 2 0,-3 2 2,-1 2 0,-3 2 2,-2 1 2,-4 3 2,-2 2 3,-6 1 0,-6-1 1,-7 1 0,-7 0 0,-5-1-1,-1 1-4,-2 0-2,-2-1-4,-2 0-1,1-1 1,0-1 1,0 0 0,0-2 1,3-3-1,2-1-1,2-2-1,1-2 2,2-2 5,3-2 3,2-2 4,1-1 5,2 0 6,3 0 6,1 1 5,5 1 9,6 7 10,7 6 11,8 6 11,3 2-2,1-1-14,1-1-13,1-1-14,3-2-11,3-2-6,4-4-6,5-3-6,1-2-7,2-4-6,1-2-5,0-3-6,2-4-3,-1-2-1,0-3-1,0-3-1,-2-2 4,-4-1 7,-3-1 7,-5-1 8,-4 1 4,-5 5-2,-5 3 0,-4 4-1,-5 5 7,-2 4 16,-4 6 15,-2 4 16,0 2 0,4-3-16,4-1-15,4-2-16,4-3-7,5-6-1,6-4 0,4-5-1,1-3 2,0 1 3,-1-1 3,-1 0 4,-2 2 1,-5 3 1,-3 2-2,-4 4 1,-5 3 4,-2 4 11,-6 4 9,-2 4 11,-5 2 0,-2 1-9,-3 1-8,-3 2-10,-2-1-4,1 1-4,-1 0-3,1-1-2,0 0-3,2-3-3,3-1-3,1-2-2,4-3-4,4-2-3,6-4-3,4-2-4,5-5 0,4-4 1,3-5 2,5-5 1,-1-1 3,-5 1 4,-5 2 3,-4 3 4,-3 1 1,1 2-1,2 3-2,0 1-1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8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88593 53827 531,'-22'-6'46,"5"2"-5,3 4-3,5 3-5,2 2-2,2 3 0,2 3 0,2 4 0,1 2 0,-2 5-3,0 3-2,-1 4-2,-1 3-2,2-1-4,0 0-3,2 1-3,0-1-4,2 0-5,0 0-6,2 1-5,-1-2-8,1-2-11,0-2-13,0-1-11,1-4-8,0-3-2,1-4-3,1-4-2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90567 55616 543,'23'-7'48,"-3"2"0,-1 2 0,-3 2 0,-1 1-1,0 2-5,-2 0-4,-1 2-4,-1 0-4,-1 3-5,0 2-5,-2 2-5,-2 2-5,-6 3-7,-4 3-5,-6 3-6,-5 3-5,-9 3-1,-7 3-3,-8 3-2,-4 0 0,0-2 0,0-2 0,0-1 1,2-4 1,4-4 2,3-3 1,5-4 3,4-4 4,5-1 7,5-2 5,5-2 7,5-2 5,6 0 5,6-2 5,6 0 5,5-1 0,6 0-7,7 0-7,5 0-5,3 0-7,0 0-6,0 0-6,0 0-7,0 0-5,-2 0-3,0 0-4,-1 0-4,-3-2-5,-2 0-6,-3-3-6,-3-2-6,-4-1-2,-3 0 6,-4 1 3,-4-1 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92267 55972 489,'7'-19'13,"-1"7"24,-1 8 25,0 8 25,-2 6 4,-2 3-17,-2 5-18,-2 4-16,-2 1-14,-2 2-9,-1 1-10,-3 1-8,-1 0-9,-1 1-7,-1-1-8,-1 0-8,1-1-5,2-3-6,4-3-4,3-3-5,2-6-1,2-8 2,2-10 2,2-8 3,1-3 6,0 1 7,-1 2 9,2 3 8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3245" units="cm"/>
      <inkml:brushProperty name="height" value="0.03245" units="cm"/>
      <inkml:brushProperty name="color" value="#F2395B"/>
    </inkml:brush>
  </inkml:definitions>
  <inkml:trace contextRef="#ctx0" brushRef="#br0">92350 56306 677,'22'-36'3,"-3"7"5,-3 7 6,-3 7 5,-1 5 4,2 1 3,0 2 2,1 2 2,1 1 1,1 1 0,1-1 0,1 0 0,0 0-6,-3 2-9,-1 0-9,-2 2-10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4912" units="cm"/>
      <inkml:brushProperty name="height" value="0.04912" units="cm"/>
      <inkml:brushProperty name="color" value="#F2395B"/>
    </inkml:brush>
  </inkml:definitions>
  <inkml:trace contextRef="#ctx0" brushRef="#br0">93152 55178 447,'0'-10'79,"0"12"-4,0 12-3,0 11-3,-2 7-8,-2 1-10,-4 1-12,-2 0-11,-3 1-6,-1-1-3,-3-2-2,-1 0-2,-1-2-10,2-1-14,3-3-17,1-1-16,5-3-10,6-3-5,7-3-6,8-3-5,5-3 4,5-4 12,5-4 12,5-4 13,1-2 8,0 0 4,-1 0 4,-1 0 5,-3 1 4,-6 0 4,-3 2 5,-6 0 4,-3 2 2,-3 2 1,-1 2 1,-2 2 0,0 0 0,0-2-3,1-3-1,2 0-3,0-5-4,3-2-8,2-5-9,2-4-7,-1 0-5,-1 1-2,-2 2 0,-2 2-2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5162" units="cm"/>
      <inkml:brushProperty name="height" value="0.05162" units="cm"/>
      <inkml:brushProperty name="color" value="#F2395B"/>
    </inkml:brush>
  </inkml:definitions>
  <inkml:trace contextRef="#ctx0" brushRef="#br0">95189 55017 426,'7'-16'5,"-2"2"9,-3 1 10,0 1 10,-4 6 7,0 12 6,-3 11 4,-2 13 6,0 6-1,0 2-5,2 2-6,1 3-6,0 1-6,0 6-6,0 2-6,0 5-6,-1 3-6,0 1-5,-1 3-5,-1 2-5,0-1-5,2-3-3,2-3-3,2-3-4,0-4-3,0-6-4,-2-6-4,0-5-4,-2-7-3,0-6 0,-1-5-2,-1-6-1,-1-4 0,0-2 2,0-3 1,0 0 2,1-4 3,1 0 4,0-3 4,2-2 5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94726 55162 617,'0'-30'5,"2"1"9,0 3 8,2 2 10,-5 6 9,-8 14 6,-9 12 7,-9 13 8,-6 8-7,-3 1-20,-3 2-20,-2 2-19,1 0-14,6-5-8,5-4-8,7-3-8,4-5-6,2-3-4,4-4-5,3-4-4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96050 55097 574,'9'-15'8,"1"4"17,3 3 16,2 3 17,0 1 4,-1 2-8,-1 0-8,0 2-7,0 2-7,3 4-7,3 3-5,3 5-7,-1 3-10,-3 5-17,-5 3-16,-3 4-15,-3 0-11,0-6-6,-2-4-4,0-4-5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3466" units="cm"/>
      <inkml:brushProperty name="height" value="0.03466" units="cm"/>
      <inkml:brushProperty name="color" value="#F2395B"/>
    </inkml:brush>
  </inkml:definitions>
  <inkml:trace contextRef="#ctx0" brushRef="#br0">96331 56626 634,'-13'-22'0,"3"5"0,4 3 0,4 5 0,12 1 12,19 0 24,20 0 24,19 1 24,6 1-2,-7 4-25,-9 4-27,-7 4-26,-7 1-17,-6 1-11,-5 0-10,-7 0-10,-5-1-7,-3-1-3,-4-1-2,-4 0-4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1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89300 41600 535,'-90'3'4,"23"6"9,22 7 10,22 6 8,12 10 4,3 17 1,3 15-1,4 16 1,-1 10-2,-3 7-5,-3 6-3,-2 7-4,-3 0-3,1-2 1,-1-3 0,1-3 1,1-7-2,3-9-3,3-10-2,4-8-2,10-20-16,19-28-26,19-28-28,19-27-27,10-23-6,4-16 15,3-15 14,3-15 15,-7 0 11,-15 20 7,-15 18 6,-16 20 7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97442 56183 542,'-8'-6'9,"2"4"17,1 4 18,0 4 17,1 5 6,-2 7-4,0 7-6,-1 7-4,-1 3-11,-2 2-16,0 0-17,-1 2-15,0-2-9,3-2-1,1-3 0,2-3-2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1"/>
    </inkml:context>
    <inkml:brush xml:id="br0">
      <inkml:brushProperty name="width" value="0.05002" units="cm"/>
      <inkml:brushProperty name="height" value="0.05002" units="cm"/>
      <inkml:brushProperty name="color" value="#F2395B"/>
    </inkml:brush>
  </inkml:definitions>
  <inkml:trace contextRef="#ctx0" brushRef="#br0">99241 56231 439,'-8'-22'0,"2"5"0,1 3 0,0 4 0,0 6 15,-2 6 28,-1 7 30,-3 8 29,-2 4 3,0 2-24,-1 4-23,-1 3-24,2 0-14,3-1-5,4-3-5,4-1-5,2-3-7,2-2-9,0-1-8,2-2-8,1-3-7,5-3-4,4-3-3,4-2-4,1-5 0,1-6 1,-1-6 3,1-5 2,-1-6 3,-1-3 4,-1-5 3,-1-3 4,-2-1 5,-2 2 5,-4 1 5,-3 3 6,-3 2 6,-4 5 8,-4 3 7,-3 5 8,-3 2 5,0 0 1,0 2 3,1 1 2,4 2-1,12 6-5,10 4-4,11 6-4,6 0-6,2-3-9,3-2-7,1-4-8,-1-1-4,-4 2 0,-4 1 1,-3 0-1,-6 2 0,-7 3 2,-7 4 2,-6 2 0,-5 2 1,-2-1 1,-2 1 0,-1 0-1,-3 0 1,0 1 0,-1 1-1,-1 1 0,1 0 1,4-1 3,4-1 3,5-1 2,1-1 5,0-1 4,0-1 3,0 0 6,1-3 1,3-3 1,4-2 1,2-4 0,2-1-2,-1 0-2,1 0-2,0 0-4,0 0-2,-1 0-5,1 0-4,0 0-4,0-1-12,1-2-18,1-2-18,2-1-19,-2-2-4,-3 0 10,-3 0 11,-2 0 9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1"/>
    </inkml:context>
    <inkml:brush xml:id="br0">
      <inkml:brushProperty name="width" value="0.04892" units="cm"/>
      <inkml:brushProperty name="height" value="0.04892" units="cm"/>
      <inkml:brushProperty name="color" value="#F2395B"/>
    </inkml:brush>
  </inkml:definitions>
  <inkml:trace contextRef="#ctx0" brushRef="#br0">101570 55905 449,'-7'-13'-15,"2"6"30,2 6 31,2 6 30,0 5 9,0 3-13,-2 5-13,0 4-12,-2 3-9,-2 4-5,-1 4-5,-3 5-5,0 1-4,3 2-6,1 0-5,2 2-5,1-1-5,0 0-7,0-2-8,0 0-6,0-2-7,-2-2-6,0-2-7,-1-1-6,-1-5-1,-2-4 5,0-5 4,-1-4 5,0-4 2,3-1-3,1-1-2,2 0-2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2"/>
    </inkml:context>
    <inkml:brush xml:id="br0">
      <inkml:brushProperty name="width" value="0.0237" units="cm"/>
      <inkml:brushProperty name="height" value="0.0237" units="cm"/>
      <inkml:brushProperty name="color" value="#F2395B"/>
    </inkml:brush>
  </inkml:definitions>
  <inkml:trace contextRef="#ctx0" brushRef="#br0">101695 55744 928,'-2'-13'3,"-2"5"8,-4 5 6,-2 4 8,-1 4-9,-1 0-24,0 1-24,1 1-23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2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102000 55800 594,'23'1'12,"-1"4"25,-1 2 25,-1 3 24,-2 2 1,-3 1-23,-3 1-24,-2 2-22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23"/>
    </inkml:context>
    <inkml:brush xml:id="br0">
      <inkml:brushProperty name="width" value="0.02389" units="cm"/>
      <inkml:brushProperty name="height" value="0.02389" units="cm"/>
      <inkml:brushProperty name="color" value="#F2395B"/>
    </inkml:brush>
  </inkml:definitions>
  <inkml:trace contextRef="#ctx0" brushRef="#br0">68000 9375 920,'29'-40'59,"-6"14"-38,-4 13-40,-4 14-37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0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47201 1152 583,'-8'-14'12,"0"3"3,0 3 0,0 2 2,1 2 0,1-2-2,0 0-3,2-1-3,-1-1 0,0 2-1,-1 1 0,-2 0 0,1 1 0,-1-2-1,0 0 0,0-1-1,0 0 0,1 2 1,-1 2-1,0 2-1,-1 1 1,-2-2 0,-2 0-1,-1-1 0,-1 0 0,1 3 0,0 4-1,2 2 0,1 2-1,1 2 1,0 0-1,2 1 1,0 1 0,0 0 0,1-1 0,-1 1-1,0-1 1,2 0 0,1-2 0,0-1 0,1 1 1,0 2-1,0 2-1,1 1 1,-1 1 0,2-1-1,0-1-1,2 0 0,0-2-1,2-1 1,0 0-1,2-2-1,1 0 2,5 0 0,4-1 2,4 1 2,0 0 0,-1 0-1,-3 0 0,-1 0-1,-1-1 0,0 1-2,-1 0 0,1 0-1,0-1 0,0-1 0,-1 0 0,1-2-1,-1 1 1,-1 0-1,0 1-1,-2 2 1,0 0-1,0 1 1,0 1 0,-1 2 2,1-1 0,-2 1 1,-1 0 0,0 0 2,-2-1-1,-2 1 1,-2 0 0,-2-1 0,-2 0-1,0 0 1,-1-2-2,-2 0 0,-1-2 0,-3 1-1,-3 0 0,-3 0-1,-1-1 0,2-1-1,3 0 1,1-2-2,1 0 1,1 0 0,-1 0 0,0 0 0,0-1-1,1 0 1,-1-2 0,0 0-1,0-1-2,-1 0-2,-2 0-2,0 0-4,0 0-1,1 0-1,1 0-2,1 0 0,0 0-2,0 0-2,0 0-2,1 0-1,0-2-3,0 0-1,2-3-1,1-2-2,1-1-2,2-2-2,2 0-2,2-1-2,1 0 2,0 0 6,0 2 5,0 1 6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0"/>
    </inkml:context>
    <inkml:brush xml:id="br0">
      <inkml:brushProperty name="width" value="0.03157" units="cm"/>
      <inkml:brushProperty name="height" value="0.03157" units="cm"/>
      <inkml:brushProperty name="color" value="#F2395B"/>
    </inkml:brush>
  </inkml:definitions>
  <inkml:trace contextRef="#ctx0" brushRef="#br0">48737 816 696,'14'-7'52,"-1"2"-10,-3 2-10,0 2-9,-2 2-6,3 4 2,2 2 0,1 3 1,1 2-2,-2 0-5,-3 0-4,-1-1-5,-2 2-3,-2 0-1,-2 1-1,-2 1-1,-2 1-2,0 1 0,-2 2-3,0 0 0,-2 0-1,-4 1 0,-2-1 0,-3 1 0,-2-1 0,1-1 1,-1-1 1,1-1 1,-1-1 0,2-2 1,1-3 1,1-1 0,1-1 1,0-2 3,2-1 3,1 0 2,3-2 3,8-2 3,6-2 5,7-2 4,4-1-1,-1 2-3,1 0-4,-1 2-3,1-1-6,-1 0-7,1-2-7,0 0-8,-2 0-7,1 0-5,-2 2-6,-1 0-6,-1 1-2,-1 0 0,-1 0 0,0 0 0,-3 0 5,-1-2 8,-2 0 9,-2-1 9,-1-1 5,0 0 2,0 0 1,0 0 3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1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49800 1400 684,'37'0'99,"-6"0"-24,-4 0-23,-5 0-22,-2 0-14,1 0-1,1 0-2,1 0-1,-1 0-8,-1 2-14,-3 0-14,-1 1-13,-2 0-5,-1 0 5,-1-2 5,0 0 5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1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52198 1800 567,'16'14'86,"0"-1"-18,-1-2-18,1-2-17,0-1-10,-1 1-1,1 2-1,0 0-2,0 0-1,1-1-2,1 0-2,1-2-1,0-1-3,-1-1-1,-1 0-2,0-2-2,-1 1-1,3 0 0,1 1 0,3 2-1,-1-1-1,-3-1-1,-3 0-1,-3-2-2,-1 1-1,2 0-1,0 1-3,1 2 0,-1 0-2,-1-1 2,-2 1 0,-2 0 1,-4 1 0,-6 3-1,-6 4-2,-6 2 0,-4 1-2,-3 1 2,-3-1 0,-3 1 1,-2 0-2,-3 1-3,-1 1-2,-2 1-5,-1 1-2,0 1-3,-1 0-2,1 2-4,1-1-1,3-5 2,4-3 0,2-5 1,3-2 2,7-2 2,3-2 2,6-2 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2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90050 41700 510,'46'-91'0,"-5"19"0,-7 19 0,-5 19 0,-6 21 11,-3 26 19,-3 24 21,-2 26 20,-11 18 3,-15 13-14,-15 12-15,-16 13-14,-12 6-9,-5 0-1,-7 0-3,-5 0-2,-4-2-8,0-3-12,0-3-13,0-2-12,4-9-7,10-12-4,10-13-2,9-12-4,6-16 0,3-19 0,3-18 1,4-19 1,7-15 4,13-8 8,12-10 6,13-9 7,4-2 8,-3 6 8,-3 7 9,-2 6 7,-3 7 12,1 10 13,-1 10 14,1 9 14,-4 15 0,-6 22-13,-6 22-14,-6 23-13,-6 11-9,-2 4-5,-3 3-3,-3 3-5,-2-4-3,0-8-1,0-10-1,0-9-2,3-10-2,6-9-2,7-10-4,6-8-1,12-26-3,19-41 0,19-40 0,19-40 0,10-20-2,4 4-2,3 3-3,3 3-2,-1 7 2,-2 14 7,-3 11 7,-3 14 7,-7 10 7,-9 9 6,-10 10 7,-8 10 6,-15 18 2,-19 28-3,-18 28-3,-19 29-4,-15 15-3,-8 3-6,-10 3-6,-9 4-5,-4-1-3,4-3-1,3-3 0,3-2-2,7-8 0,14-8-1,11-10-1,14-9 0,14-13 1,20-16 4,18-15 5,20-15 5,8-12 1,1-6-1,-1-6-1,1-6-1,-1-4 1,1 1 5,-1-1 3,1 1 4,-17 13-4,-30 29-11,-32 28-12,-30 28-11,-20 14-5,-6 0 2,-6 0 3,-6 0 2,-6 0 1,-2 0 2,-3 0 0,-3 0 1,-1-5 3,4-9 6,3-10 4,3-8 5,9-8 3,16-2 1,15-3 2,17-3 0,21-9 5,28-11 9,28-14 8,29-11 8,18-12 3,9-9-3,10-10-4,10-8-2,5-4-3,4 3-1,3 3-2,3 4 0,-2 2-4,-6 4-3,-6 3-4,-6 3-3,-13 4-6,-19 7-4,-18 6-7,-19 7-5,-19-3-11,-19-8-17,-18-10-17,-19-9-17,-10-7-3,1-3 14,-1-3 13,1-2 14,-1 2 8,1 9 5,-1 10 4,1 10 4,1 4 5,3 0 6,3 0 4,4 0 6,1 6 9,0 13 14,0 12 14,0 13 13,0 12 4,0 13-11,0 12-8,0 13-10,-4 10-7,-5 10-3,-7 10-3,-5 9-4,-9 4-4,-9 1-2,-10-1-3,-8 1-2,-6-4-6,1-6-5,-1-6-6,1-6-7,1-6-5,3-2-6,3-3-6,4-3-6,7-9 1,13-11 6,12-14 8,13-11 6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2"/>
    </inkml:context>
    <inkml:brush xml:id="br0">
      <inkml:brushProperty name="width" value="0.02954" units="cm"/>
      <inkml:brushProperty name="height" value="0.02954" units="cm"/>
      <inkml:brushProperty name="color" value="#F2395B"/>
    </inkml:brush>
  </inkml:definitions>
  <inkml:trace contextRef="#ctx0" brushRef="#br0">56024 1781 744,'-8'-7'-49,"2"1"10,1 0 9,0 2 11,0 0 12,-2 2 14,-1 0 16,-3 2 13,0 0 5,1 0-7,0 0-7,2 0-7,0 1-5,-2 4-3,0 2-2,-1 3-3,-1 3-1,1 0 2,-1 1 0,0 1 1,1 0 1,3-1-1,1-1 0,2 0-1,2-2 0,0 1 0,2 0 0,0 0 0,2-1-1,0 1 0,2 0-2,0 0 0,1 0-1,2 1-1,0 1 1,1 1-1,2 0-1,0 0 0,1-2 0,1-1 0,0 0-1,0 0 1,-2-1 0,-1 1 1,0 0 0,0 0 0,0-1 0,0 1 0,-2 0 0,-1-1-4,-2 1-3,-2 0-2,-1-1-3,-2 1-2,0 0-2,-2 0-3,-1-1-1,-3 1 1,-3 0 0,-4 0 1,-1-1 0,-1 1-1,-1 0 0,-1 0-1,0-2-2,1-1-2,1-2-3,1-2-3,1-2 0,3-1 2,1 0 2,2-1 2,3-3 3,2 0 3,4-3 5,2-2 4,2-1 2,0 0 1,0 1 1,0-1 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2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57395 1791 683,'7'-6'-24,"-4"4"22,-3 4 20,-2 4 23,-2 2 5,0 1-9,0 1-9,1 2-10,-2 0-5,2 1-1,-1 1 0,0 1-2,0 3 0,0 4 1,0 3-1,0 4-1,0 1 1,0-3-3,0-3-1,1-3-2,-1-2 0,2 1-2,0-1 1,2 1-2,0-2 0,2-3 1,0-3 0,2-2 0,2-4-2,5-3-3,5-2-4,5-3-4,2-5 0,-1-4 5,-1-5 3,-1-5 4,0-5 2,1-5-1,1-5 1,1-4-1,-1-2 0,-3 4 0,-3 2-1,-2 3 1,-4 3 0,-1 4 2,-2 2 1,-2 3 2,-2 2 0,0 3-2,-2 1-1,0 2-2,-3 2 0,0 1 0,-3 0 1,-2 2 0,-2 1-3,-2 1-4,-1 0-5,-3 2-5,-1 0-4,-1 2-4,-1 0-3,-1 2-4,-1 1-4,-1 4-2,-1 2-3,-1 3-3,0 3 1,3 2 4,1 1 4,3 3 4,1-2 5,4-3 5,3-4 5,3-4 5,1-2 3,0 2 2,0 0 0,0 1 2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3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58020 2400 670,'23'8'20,"-3"0"1,-1-1 0,-3 1-1,-1-1-1,-2 0-4,-3-2-3,-1 0-5,-1 0-2,-2 3-3,-1 3-1,0 4-3,-3 1-1,-4 1-2,-4 1-1,-4 1-1,-2 0-1,1-1-1,-1-1 0,0 0-1,0-1 1,-1 3 1,-1 1 1,-1 3 2,0-1 2,4-3 4,3-3 3,3-3 3,1-2 3,2-1 2,0 0 0,2-2 2,0 0 1,0 0 1,0 0 2,0 0 0,1-1-1,1 1 0,3 0-2,2 0-2,1 0 0,2-1 0,0 1 1,1 0 0,1 0-2,0 0-2,-1 0-3,1-1-3,-1 1-3,-2 0 0,-2 0-3,-2 0-1,-2 0 0,1 3 0,0 2 0,0 2 1,-1 1 0,-2 1-1,-2 1-1,-2 1-2,-2 1 0,-4 3-2,-2 1-2,-3 3-2,-4 1-2,-3 0-5,-5 2-4,-3 1-4,-2-1-2,2-3 0,0-4 2,1-1 1,3-5-1,3-3-3,4-4-2,5-4-3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3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59850 931 769,'1'-14'4,"4"5"7,2 3 8,3 4 7,1 3 3,0 2-2,-2 2-3,-1 2-1,0 1-3,0 1-4,0 1-3,0 2-2,-2 0-6,-1 1-4,-2 1-7,-2 1-5,-2 1-3,-2 1 0,-2 1-1,-1 1-1,-3 0 0,0-3 2,-1-1 2,-1-2 1,0-2 1,2-1 1,2-1 1,2 0 0,3-1 7,2-1 12,4 1 12,2 0 13,3-1 1,3-2-10,4-3-11,2 0-10,1-3-4,1 0 0,-1-2 1,1 0 1,0-1-11,3 0-19,1 0-21,3 0-20,-2 0-3,-4-2 13,-3 0 14,-4-1 12,-3-1 11,-1 0 3,-1 0 6,0 1 4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4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60837 1098 704,'-6'-7'75,"6"2"-16,4 2-17,6 3-16,2 0-8,3 0 0,1 0 0,3 0 0,1 0-3,-1 0-8,1 0-8,-1 0-7,1 0-2,1 0 1,1 0 1,1 0 3,-1 0-8,-3 0-17,-3 0-18,-3 0-17,-2-1-2,-2-1 12,-2 0 12,-2-1 12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4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63389 2133 505,'-5'-6'9,"6"4"21,6 4 18,6 4 20,2 2 3,1-1-13,0 1-14,-1 0-12,2 0-8,1 2-2,3 0-3,2 1-2,0 1-2,2 0-4,1-1-2,1 1-4,1-1-2,1-1 0,1 0-2,1-2 0,-1 0-1,-2 0 1,-2 0 0,-1 0 1,-3-1-1,-1 1-4,-2 0-2,-3 0-3,-1 0-1,0-1 0,-2 1 0,-1 0 0,-1 0 2,-2 2 1,-3 0 1,-1 1 2,-2 0 0,-4-1 1,-2 0 0,-3-2-1,-5 1 0,-6 2-2,-5 2-1,-7 1-2,-3 2-1,-2 1-1,-3 2-2,0 0-1,-2-1-3,1 1-3,2-2-2,0-1-4,1-1-1,3-1-1,2-1-1,2 0-1,2-3 0,5-1 0,3-2-1,4-2 1,3-1 1,3 0 2,1 0 2,2 0 2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69376 1749 481,'-8'-15'8,"-2"2"8,0 3 7,-1 1 7,-1 2 0,0 2-6,0 2-5,1 2-6,-2 1-4,0 0-1,-1 0-1,-1 0-1,0 1-1,1 2 0,0 2 0,2 2-1,-1 2 1,-3 1 0,-3 3 1,-3 2 0,-1 1 1,4 1 0,3 1 0,3 1 1,2 1 0,2 0 0,3-1 0,1 1 1,1 0-1,2 1 0,0 1 1,2 1-1,0 0-1,2-1-2,0-1-2,2-1-1,1-2-2,1-1 0,3-2-1,2-3 0,1-1-1,2-2 0,0-2 0,1-2-1,2-2 0,1-1-3,3 0-3,1-1-1,3-3-1,1-2 0,3-4 0,1-2 1,1-4 0,1-3 0,-1-5-1,0-3 1,1-4 0,-1-3 0,0-3 0,1-2-1,-2-3 0,-2-1 0,-1 0 0,-3-2-1,-1 2 0,-1 2 1,-1 3 1,0 4 0,-5 2 1,-3 5 2,-6 3 1,-4 5 2,-3 2 8,0 2 13,0 3 14,0 1 14,-2 3 4,0 4-5,-3 4-5,-2 4-4,-1 4-6,0 3-5,1 5-6,-1 3-7,-1 3-2,0 1 0,-2 1 0,1 1 0,-2 1 0,2 3-1,0 1-1,2 2 0,1 2 1,1 1-1,0 0 0,2 2 1,0 0-2,2-2-5,0 0-3,2-1-5,0-3-5,0-2-3,0-3-4,0-3-5,0-2-3,2-3-3,0-1-3,2-2-4,0-3 0,2-3 3,0-3 3,1-2 3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6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72000 1246 587,'1'-14'8,"2"3"18,2 3 18,2 3 17,2 1 2,5 2-11,4 0-12,3 2-12,2 0-7,1 0-5,-1 0-3,1 0-5,-1 0-1,-2 0 0,0 0 1,0 0 1,-3 0-8,0 2-14,0 0-16,-2 2-16,-2-1-6,-1-1 4,-2 0 1,-2-2 4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7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75231 1600 525,'24'15'127,"-1"-1"-29,1-1-30,-1 0-28,3-2-16,3-1-4,4-1-2,4 0-3,4-1-2,2 1-1,4 2-1,2 0-1,-1 0-2,-8-3-2,-6-1-3,-7-2-2,-6 0-2,-3 0-3,-5 1-3,-3 2-2,-7 1-2,-11 3-1,-12 3 0,-9 3-1,-7 2 1,-1 1 0,0 1 1,-2 1 1,-1 1-1,0 1-1,-2 1-3,0 1-1,0 0-3,3-1-2,4-1-3,2-1-2,4-2 0,3-2 0,5-1 2,3-2 1,5-3 0,3-1 1,4-2-1,4-2 1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53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92195-415 570,'-15'-15'3,"4"2"7,3 3 6,3 1 7,2 3 5,0 6 2,2 4 4,0 5 3,2 7-1,0 8-4,2 7-5,0 8-5,0 4-3,0 0-3,-2 0-2,0 0-2,-1 2-2,0 4-1,0 4 0,0 4-1,0 2-1,0-1-2,0 1-1,0 0-1,0 5 0,0 11 0,0 11 0,0 10 0,-1 3-1,0-6 0,-2-6-3,0-6 0,0-2-2,0 1-1,2 1-1,0 0-1,1 2-2,0 3-3,0 1-4,0 2-2,0-1-3,-2-2-2,0-3-2,-2-3-1,1-3-1,1 0 0,0-1 0,2-1 1,0-1 0,0 1 0,0-1 1,0 1 0,0 0 0,0 0-1,0 2 0,0 1-1,-1-7 1,0-13 5,-2-14 3,0-13 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6"/>
    </inkml:context>
    <inkml:brush xml:id="br0">
      <inkml:brushProperty name="width" value="0.03436" units="cm"/>
      <inkml:brushProperty name="height" value="0.03436" units="cm"/>
      <inkml:brushProperty name="color" value="#00BFF3"/>
    </inkml:brush>
  </inkml:definitions>
  <inkml:trace contextRef="#ctx0" brushRef="#br0">90650 7100 640,'-29'-25'2,"-5"0"6,-7 0 5,-5 0 5,-3 7 8,4 17 12,3 15 12,3 16 12,-2 16-3,-6 20-16,-6 18-15,-6 20-16,-7 16-12,-6 16-4,-6 15-6,-6 17-6,-1 10-4,7 6-2,6 7-3,7 6-3,4-5-2,3-16-3,3-15-2,4-15-3,7-23 1,13-28 7,12-28 7,13-27 6,6-15 2,0 0-3,0 0-2,0 0-2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2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90200 44950 495,'51'26'52,"4"4"-8,3 3-6,3 3-8,4 4-3,7 7 3,6 6 3,7 7 1,0 0 1,-2-2-1,-3-3-2,-3-3 0,-7-1-4,-9 4-4,-10 3-6,-8 3-4,-11-1-15,-8-2-22,-10-3-23,-9-3-22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0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81349 1378 515,'-1'-20'1,"0"9"11,-2 7 10,0 8 12,-1 6 1,-2 5-6,0 5-7,-1 5-7,-2 2-3,0 1-3,-1-1-1,-1 1-1,-1 0-2,2 0 0,1 2-1,1 1 0,0-1 0,2-1 0,0-3 0,2-1-1,1-3 1,2-1-1,2-3 0,2-1-1,1-3 0,2-3 0,0-3-2,2-2 1,1-3-1,3 0 1,3-2 0,3 0 1,2-4 1,-1-4-1,1-5 0,0-5 0,-1-4 0,1 0 0,-1-1-1,1 0 0,-2-3 0,-3-1-2,-3-3 1,-3-1-2,-1 0 0,-2 1 0,-1 3 0,0 1-1,-2 3 1,0 1-1,-2 3 1,0 1 0,-2 2-1,-2 1 1,-2 1-1,-2 0 0,-1 2-1,0-1-1,1 0-1,-1 0-1,0 1-2,2 1-6,1 0-4,0 2-5,1 2-3,1 4-4,-2 4-3,2 4-3,0 1 2,4-2 5,2-2 7,4-2 5,2-1 4,3 0 4,3 0 2,3 0 4,2-1 1,-1-2 1,1-2 1,0-2 0,-2 0 2,-1 1 5,-3 0 3,-1 2 5,-2 0 3,-1 2 1,0 0 2,-2 2 1,0 1 1,0 2 0,0 2 1,0 2-1,-1 1 0,1 3-1,0 2-1,0 2-1,0 1-1,-1 1-2,1 1-2,0 1-1,-1 1-2,-2 3-3,-3 1-3,0 3-2,-3 1-2,0 3 1,-2 1 1,0 2 1,-2 0-2,-2-3-6,-2-3-4,-1-3-6,-1-4-3,2-3 1,2-5 1,2-3 1,2-4-1,0-6-3,2-4-1,1-6-3,0-4 1,0-5 5,0-5 3,0-5 5,0-1 3,3 3 5,2 4 4,2 2 4,1 2 5,0 2 4,0 2 6,-1 3 4,2 1 2,2 0-2,2 2-1,1 1-2,2 1-3,0 2-3,-1 2-5,1 2-5,0 1-3,-1 0-4,1 0-5,0 0-3,-1 0-3,1 0 1,-1 0 1,1 0 0,-2-1-7,-1-4-17,-2-2-15,-2-3-17,-2-3 0,-2-2 14,-3-1 14,0-3 15,-2-1 8,0-1 3,0-1 3,0-1 2,0 0 5,0 1 4,0 1 5,0 1 4,0 1 4,0 3 2,0 1 3,0 2 1,0 2 3,0 1 0,0 0 2,0 2 1,0 5 4,0 10 6,0 9 8,0 11 7,0 5 0,0 1-11,0 0-8,0 2-9,0 2-7,0 4-4,0 4-4,0 4-4,-1 4-4,-1 4-7,0 3-4,-1 5-7,-1 0-4,2-3-3,0-3-4,2-2-3,0-4-2,0-1-1,0-2 1,0-2-1,-1-2 2,0-2 2,-2-2 2,0-2 3,-1-3 1,0-5-3,0-5-2,1-5-3,-1-4 1,0-3 4,0-3 2,0-2 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00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84550 1964 588,'1'-14'81,"2"4"-17,2 5-17,2 3-17,2 2-7,5 0 1,4 0 1,3 0 2,4 0-3,3 0-4,3 0-5,3 0-5,1 0-3,0 0-1,0 0-1,1 0-1,-2 0-8,-2 0-14,-1 0-12,-3 0-15,-3-1-8,-5 0-6,-5-2-5,-4 0-4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01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91660-459 578,'-8'-21'-10,"2"5"6,1 4 4,0 6 6,1 2 4,-2 0 3,0 0 4,-1 0 3,0 2 3,2 2 3,2 4 3,2 2 3,1 6 0,0 7-5,0 9-5,0 7-3,0 6-3,0 2-1,0 4-1,0 2 0,0 2-1,-2 2-1,-1 0-3,0 1 0,-1-2-3,1-6-1,-2-6-2,2-5-2,-1 0 0,0 8 1,0 8 1,0 8 1,-1 3 1,0 1 0,-1 0-2,-1-1 1,0-2-1,2-4-1,2-6-1,2-4-1,0-3 0,0 0 1,-2 0 1,0 0 1,-1-2-1,0-2-1,0-3-1,0-3-1,0-2-1,1 2-1,-1 1 1,0 1 0,0 1 0,2 2 0,0 2 1,2 2 0,0 2 1,0 0-1,0 2 1,0 1 0,0-2-1,0-1-2,0-2-1,0-1-2,0-2 0,0 0-2,0 0 0,0 0 0,0 1-1,0-1 0,0 0-1,0 0-1,0 1 1,0 4-2,0 3-1,0 2 0,-1 2-1,0 0 0,-2 0 0,0 0 0,-1-2 0,-2-1 0,0-2 0,-1-1-1,-1-2 1,0 2 1,0 0 0,0 2 1,0 0-1,-1 0-2,-2 0-3,0 0-3,0 0 0,1 1-1,0 2 0,2 0-1,0-4 2,1-10 4,-1-9 2,0-10 4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3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65975 11400 333,'49'20'167,"16"14"-1,16 14 1,15 16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9:56"/>
    </inkml:context>
    <inkml:brush xml:id="br0">
      <inkml:brushProperty name="width" value="0.02437" units="cm"/>
      <inkml:brushProperty name="height" value="0.02437" units="cm"/>
      <inkml:brushProperty name="color" value="#00BFF3"/>
    </inkml:brush>
  </inkml:definitions>
  <inkml:trace contextRef="#ctx0" brushRef="#br0">68750 39965 902,'22'-1'57,"-3"0"-24,-3-2-25,-3 0-26,-2 0-11,-1 1 0,-1 0 0,0 2 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25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62450 13900 333,'49'20'167,"16"14"-1,16 14 1,15 16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25:58"/>
    </inkml:context>
    <inkml:brush xml:id="br0">
      <inkml:brushProperty name="width" value="0.03049" units="cm"/>
      <inkml:brushProperty name="height" value="0.03049" units="cm"/>
      <inkml:brushProperty name="color" value="#F2395B"/>
    </inkml:brush>
  </inkml:definitions>
  <inkml:trace contextRef="#ctx0" brushRef="#br0">58650 22700 721,'14'21'87,"-3"-3"-22,-3-5-22,-2-3-23,-2-2-10,2 0 2,0 0 2,2 0 2,0-1-5,1-1-11,1-1-10,2 0-11,-1-2-11,-1 0-12,-1-2-12,0 0-12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0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47202 1153 583,'-8'-15'12,"0"4"3,0 3 0,0 2 2,1 2 0,1-2-2,0 0-3,2-1-3,-1-1 0,0 2-1,-1 1 0,-2 0 0,0 1 0,1-2-1,-1 0 0,0-1-1,0 0 0,0 2 1,0 2-1,1 2-1,-3 1 1,0-2 0,-3 0-1,-1-1 0,-2 0 0,2 3 0,1 4-1,1 2 0,0 2-1,2 2 1,1 0-1,0 1 1,2 1 0,-1 0 0,0 0 0,0-1-1,1 0 1,0 0 0,2-2 0,1 0 0,0-1 1,0 3-1,0 2-1,0 1 1,0 2 0,2-2-1,0-1-1,2-1 0,0-1-1,2 0 1,0-2-1,2-1-1,2 0 2,4 0 0,3 0 2,5 0 2,0 0 0,-1-1-1,-2 1 0,-2 0-1,-2 0 0,1 0-2,0-1 0,0 1-1,-1 0 0,1-2 0,0-1 0,0 0-1,-1-1 1,-1 1-1,-1 2-1,0 0 1,-1 1-1,0 2 1,-1 0 0,1 1 2,0 1 0,-2 0 1,-1-1 0,0 1 2,-2 0-1,-2 0 1,-2-1 0,-2 1 0,-2-1-1,0 0 1,-1-2-2,-2-1 0,-1 0 0,-3 0-1,-4 0 0,-2 0-1,0-1 0,1-1-1,2 0 1,3-2-2,0 0 1,0 0 0,0 0 0,1 0 0,-1-1-1,0-1 1,0 0 0,1-1-1,-2-1-2,0 0-2,-1 0-2,-1 0-4,-1 0-1,2 0-1,1 0-2,1 0 0,0 0-2,0 0-2,0 0-2,1 0-1,0-2-3,0 0-1,2-3-1,1-2-2,1-1-2,2-2-2,2 0-2,2-1-2,1 0 2,0 0 6,0 2 5,0 1 6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0"/>
    </inkml:context>
    <inkml:brush xml:id="br0">
      <inkml:brushProperty name="width" value="0.03157" units="cm"/>
      <inkml:brushProperty name="height" value="0.03157" units="cm"/>
      <inkml:brushProperty name="color" value="#F2395B"/>
    </inkml:brush>
  </inkml:definitions>
  <inkml:trace contextRef="#ctx0" brushRef="#br0">48737 816 696,'14'-7'52,"-1"2"-10,-3 2-10,0 2-9,-2 2-6,3 4 2,2 2 0,1 3 1,1 2-2,-2 0-5,-3 0-4,-1-1-5,-2 2-3,-2 0-1,-2 1-1,-2 1-1,-2 1-2,0 1 0,-2 2-3,0 0 0,-2 0-1,-4 1 0,-2-1 0,-3 1 0,-2-1 0,1-1 1,-1-1 1,1-1 1,-1-1 0,2-2 1,1-3 1,1-1 0,1-1 1,0-2 3,2-1 3,1 0 2,3-2 3,8-2 3,6-2 5,7-2 4,4-1-1,-1 2-3,1 0-4,-1 2-3,1-1-6,-1 0-7,1-2-7,0 0-8,-2 0-7,1 0-5,-2 2-6,-1 0-6,-1 1-2,-1 0 0,-1 0 0,0 0 0,-3 0 5,-1-2 8,-2 0 9,-2-1 9,-1-1 5,0 0 2,0 0 1,0 0 3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1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49800 1400 684,'37'0'99,"-6"0"-24,-4 0-23,-5 0-22,-2 0-14,1 0-1,1 0-2,2 0-1,-2 0-8,-2 2-14,-1 0-14,-2 2-13,-2-1-5,-1-1 5,-1 0 5,0-1 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2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92100 42400 446,'85'7'36,"23"17"9,22 15 6,22 16 8,2 12-1,-15 9-9,-15 10-8,-16 10-9,-15 7-5,-11 6-2,-14 7-4,-11 6-1,-12 9-3,-9 13-1,-10 12-1,-8 13-1,-9 1-3,-6-9-3,-6-10-2,-6-8-4,-18 2-4,-28 16-10,-28 15-7,-27 17-8,-22 2-8,-11-9-6,-14-10-7,-11-8-6,7-20-1,28-28 5,28-28 5,29-27 5,13-15 2,1 0 3,-1 0 1,1 0 2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1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52199 1800 567,'15'14'86,"1"-1"-18,0-2-18,-1-2-17,1-1-10,0 1-1,-1 2-1,1 0-2,0 0-1,1-1-2,1 0-2,2-2-1,-2-1-3,1 0-1,-2-2-2,-1 0-2,1-1-1,1 1 0,3 2 0,1 0-1,0 0-1,-2 0-1,-4-2-1,-3 0-2,-1-1-1,1 1-1,2 2-3,0 0 0,-1 1-2,-1 0 2,-2 0 0,-2-1 1,-4 2 0,-6 4-1,-6 2-2,-6 3 0,-4 2-2,-3-1 2,-3 1 0,-3-1 1,-2 1-2,-3 1-3,-1 1-2,-2 1-5,-2 1-2,1 1-3,0 1-2,-1 1-4,3-1-1,2-5 2,3-3 0,3-5 1,4-2 2,5-2 2,4-2 2,6-2 3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2"/>
    </inkml:context>
    <inkml:brush xml:id="br0">
      <inkml:brushProperty name="width" value="0.02954" units="cm"/>
      <inkml:brushProperty name="height" value="0.02954" units="cm"/>
      <inkml:brushProperty name="color" value="#F2395B"/>
    </inkml:brush>
  </inkml:definitions>
  <inkml:trace contextRef="#ctx0" brushRef="#br0">56025 1781 744,'-8'-7'-49,"2"1"10,1 0 9,0 2 11,0 0 12,-2 2 14,-1 0 16,-3 2 13,0 0 5,0 0-7,2 0-7,1 0-7,-1 1-5,0 4-3,-1 2-2,-1 3-3,-1 3-1,0 0 2,0 1 0,1 1 1,0 0 1,2-1-1,2 0 0,2-2-1,2 0 0,0 0 0,2-1 0,1 1 0,0 0-1,1 0 0,2-1-2,0 1 0,2 0-1,0 1-1,1 2 1,2 0-1,0 0-1,1-1 0,2-1 0,0 0 0,0-2-1,-1 1 1,0 0 0,-2 0 1,0-1 0,0 1 0,0 0 0,-1 0 0,0-1 0,-2 1-4,-2 0-3,-2 0-2,-2-1-3,0 1-2,-2 0-2,0 0-3,-2-1-1,-4 1 1,-2 0 0,-3 0 1,-2-1 0,-1 1-1,-2 0 0,1 0-1,-1-2-2,0-1-2,2-2-3,1-2-3,2-2 0,1-1 2,2 0 2,2-1 2,3-3 3,2 0 3,4-3 5,3-2 4,0-1 2,1 0 1,0 1 1,0-1 1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2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57396 1791 683,'6'-6'-24,"-3"4"22,-2 4 20,-4 4 23,-1 2 5,1 1-9,-2 2-9,2 0-10,-1 1-5,0 1-1,0 2 0,0 0-2,0 2 0,0 5 1,0 3-1,0 5-1,0 0 1,1-4-3,-2-2-1,2-2-2,-1-3 0,2 1-2,0-1 1,2 1-2,0-2 0,2-3 1,0-3 0,2-2 0,2-4-2,5-3-3,5-2-4,6-4-4,0-3 0,0-5 5,-1-5 3,0-5 4,-1-5 2,1-5-1,1-5 1,1-4-1,-1-2 0,-3 3 0,-3 3-1,-3 4 1,-2 2 0,-2 3 2,-2 3 1,-2 3 2,-2 2 0,-1 3-2,0 1-1,-1 2-2,-3 2 0,0 1 0,-3 0 1,-2 2 0,-2 1-3,-2 1-4,-2 0-5,-1 2-5,-2 0-4,-2 2-4,0 0-3,-1 2-4,-1 1-4,-1 4-2,-1 2-3,-1 3-3,1 3 1,1 2 4,2 1 4,3 3 4,1-1 5,4-5 5,3-3 5,3-4 5,1-2 3,0 2 2,0 0 0,0 2 2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3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58021 2400 670,'22'8'20,"-1"0"1,-3-1 0,-1 1-1,-2 0-1,-2-2-4,-3-1-3,-1 0-5,-1 0-2,-2 3-3,-1 4-1,0 2-3,-3 2-1,-4 1-2,-4 1-1,-4 1-1,-2 0-1,1-1-1,-1 0 0,0-2-1,0 0 1,-2 3 1,0 2 1,-1 1 2,1 0 2,3-3 4,2-3 3,4-2 3,2-4 3,0 1 2,2-2 0,0 0 2,1-1 1,0-1 1,0 1 2,0 0 0,1 0-1,2 0 0,2-1-2,2 1-2,1 0 0,1 0 0,2 0 1,0 0 0,1-1-2,0 1-2,-1 0-3,1 0-3,-1 0-3,-2 0 0,-3-1-3,-1 1-1,-1 1 0,0 2 0,0 1 0,0 3 1,-1 1 0,-2 1-1,-2 2-1,-2 0-2,-3 1 0,-2 3-2,-3 1-2,-3 3-2,-4 0-2,-3 2-5,-5 1-4,-3 1-4,-2-1-2,1-3 0,1-4 2,1-1 1,3-5-1,3-3-3,4-4-2,5-4-3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3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59850 931 769,'1'-13'4,"4"3"7,2 4 8,3 4 7,1 3 3,0 2-2,-2 2-3,0 2-1,-2 1-3,1 1-4,0 2-3,0 0-2,-2 1-6,0 1-4,-4 1-7,0 2-5,-4 0-3,0 1 0,-4 1-1,0 1-1,-3-1 0,0-1 2,-1-2 2,-1-2 1,0-2 1,2-1 1,2-1 1,2 0 0,3-1 7,2-1 12,4 1 12,2 0 13,3-1 1,4-2-10,2-3-11,3 0-10,2-3-4,-1-1 0,1 0 1,-1-1 1,2-1-11,1 0-19,3 0-21,1 0-20,0 0-3,-5-2 13,-3 0 14,-4-1 12,-3-1 11,-1 0 3,-1 0 6,0 0 4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4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60837 1099 704,'-6'-7'75,"6"2"-16,4 2-17,6 2-16,2 1-8,3 0 0,2 0 0,1 0 0,2 0-3,0 0-8,-1 0-8,1 0-7,0 0-2,1 0 1,1 0 1,1 0 3,-1 0-8,-3 0-17,-3 0-18,-3 0-17,-2-1-2,-2 0 12,-2-2 12,-2 0 12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4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63389 2133 505,'-5'-6'9,"6"4"21,6 4 18,6 4 20,2 2 3,1 0-13,0-1-14,-1 1-12,2 0-8,1 2-2,3 0-3,2 1-2,1 1-2,1 0-4,1-1-2,1 1-4,1-1-2,0 0 0,2-2-2,1 0 0,-1-2-1,-1 1 1,-3 0 0,-1 0 1,-3 0-1,-1 0-4,-3-1-2,-1 1-3,-2 0-1,-1 0 0,0 0 0,-2 0 0,-1 0 2,-2 1 1,-3 1 1,-1 2 2,-2-1 0,-4-1 1,-2-1 0,-3 0-1,-5 0 0,-6 1-2,-5 3-1,-7 2-2,-3 1-1,-2 1-1,-3 1-2,-1 1-1,-1 0-3,2-1-3,0 0-2,1-2-4,2-1-1,2-1-1,1-1-1,3 0-1,2-3 0,5-1 0,3-2-1,5-2 1,2-1 1,2 0 2,2 0 2,2 0 2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69376 1749 481,'-8'-15'8,"-2"2"8,0 3 7,-1 1 7,-1 2 0,0 2-6,0 2-5,1 2-6,-2 1-4,0 0-1,-1 0-1,-1 0-1,0 1-1,1 2 0,0 2 0,2 2-1,-1 2 1,-3 1 0,-3 3 1,-3 2 0,-1 1 1,4 1 0,3 1 0,3 1 1,2 1 0,2 0 0,3-1 0,1 1 1,1 0-1,2 1 0,0 1 1,2 1-1,0 0-1,2-1-2,0-1-2,2-1-1,1-2-2,1-1 0,3-2-1,2-3 0,1-1-1,2-2 0,0-2 0,1-2-1,2-2 0,1-1-3,3 0-3,1-1-1,3-3-1,1-2 0,3-4 0,1-2 1,1-4 0,1-3 0,-1-5-1,0-3 1,1-4 0,-1-3 0,0-3 0,1-2-1,-2-3 0,-2-1 0,-1 0 0,-3-2-1,-1 2 0,-1 2 1,-1 3 1,0 4 0,-5 2 1,-3 5 2,-6 3 1,-4 5 2,-3 2 8,0 2 13,0 3 14,0 1 14,-2 3 4,0 4-5,-3 4-5,-2 4-4,-1 4-6,0 3-5,1 5-6,-1 3-7,-1 3-2,0 1 0,-2 1 0,1 1 0,-2 1 0,2 3-1,0 1-1,2 2 0,1 2 1,1 1-1,0 0 0,2 2 1,0 0-2,2-2-5,0 0-3,2-1-5,0-3-5,0-2-3,0-3-4,0-3-5,0-2-3,2-3-3,0-1-3,2-2-4,0-3 0,2-3 3,0-3 3,1-2 3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6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72000 1247 587,'1'-15'8,"2"4"18,2 3 18,2 3 17,2 1 2,5 2-11,4 0-12,3 2-12,3 0-7,-1 0-5,1 0-3,-1 0-5,0 0-1,-1 0 0,-1 0 1,-1 0 1,-1 0-8,-1 2-14,-1 0-16,0 2-16,-3-1-6,-1-1 4,-2 0 1,-2-1 4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7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75231 1600 525,'24'15'127,"-1"-1"-29,1-1-30,-1 0-28,3-2-16,3-1-4,4-1-2,5 0-3,2-1-2,4 1-1,2 2-1,4 0-1,-3 0-2,-6-2-2,-7-3-3,-7-1-2,-6 0-2,-3 0-3,-5 1-3,-3 2-2,-7 1-2,-11 3-1,-12 4 0,-9 2-1,-7 2 1,-1 1 0,-1 1 1,0 1 1,-2 1-1,-1 1-1,0 1-3,-2 1-1,2-1-3,2 0-2,3-1-3,3-1-2,4-1 0,4-3 0,3-1 2,4-2 1,5-3 0,3-1 1,4-2-1,4-2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8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27000 9250 514,'68'-155'0,"-11"41"0,-14 40 0,-11 42 0,-7 19 0,0 1 0,0-1 0,0 1 0,1-1 0,4 1 0,3-1 0,3 1 0,1 1 6,1 3 14,-1 3 13,1 4 13,-3 7 0,-2 13-11,-3 12-13,-3 13-12,-7 7-7,-9 4-2,-10 3-1,-8 3-3,-6-2 1,1-6 0,-1-6 1,1-6 2,1-6-1,3-2 1,3-3 0,4-3-1,2-2 1,4 0-1,3 0 0,3 0 0,6 1 0,9 4 1,10 3 1,10 3 0,2-1 1,-3-2 1,-3-3 1,-2-3 0,-5-2 0,-2 0 2,-3 0 0,-3 0 0,-7 6 2,-9 13-1,-10 12 0,-8 13 1,-9 4-1,-6-3-2,-6-3-3,-6-2-1,-4-8-2,1-8-2,-1-10-1,1-9-3,-1-9 0,1-5-1,-1-7 1,1-5-1,-1-8-1,1-5 1,-1-7-2,1-5 0,1-8 0,3-5 1,3-7 1,4-5 1,2-4 2,4 0 3,3 0 2,3 0 3,1 3 4,1 6 4,-1 7 3,1 6 5,-1 12 3,1 19 5,-1 19 4,1 19 4,1 7-2,3-3-8,3-3-8,4-2-8,1 2-6,0 9-4,0 10-2,0 10-5,0 21-2,0 34-3,0 35-3,0 35-3,4 25-1,10 20-1,10 18 0,9 20 0,4-1 1,1-19 0,-1-18 1,1-19 2,-1-22-1,1-25-3,-1-25-3,1-25-2,-3-15-2,-2-2-1,-3-3-2,-3-3-1,-6-12 2,-5-18 4,-7-19 4,-5-18 4,-3-12 2,4-3 1,3-3-1,3-2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53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92196-415 570,'-15'-15'3,"4"2"7,3 3 6,2 1 7,3 3 5,0 6 2,2 4 4,1 5 3,0 7-1,1 8-4,2 7-5,0 8-5,1 4-3,-2 0-3,0 0-2,-2 0-2,0 2-2,0 4-1,0 4 0,0 4-1,0 2-1,0 0-2,0-1-1,0 1-1,0 5 0,0 11 0,0 11 0,0 10 0,0 3-1,-2-6 0,0-6-3,-2-5 0,1-4-2,0 2-1,2 1-1,1 1-1,0 1-2,0 2-3,0 2-4,0 3-2,-1-2-3,-1-2-2,0-4-2,-1-2-1,-1-2-1,2-1 0,0-1 0,2-1 1,0-1 0,0 1 0,0-1 1,0 1 0,0-1 0,0 2-1,0 1 0,0 1-1,-1-7 1,0-13 5,-2-14 3,0-13 5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5:0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81349 1378 515,'0'-20'1,"-2"9"11,-1 7 10,0 8 12,-1 6 1,-2 5-6,0 5-7,-1 5-7,-2 3-3,0-1-3,-1 0-1,-1 1-1,-1 0-2,2 1 0,1 0-1,1 2 0,0 0 0,2-3 0,0-2 0,2-1-1,1-3 1,2-1-1,2-3 0,2-1-1,1-2 0,2-4 0,0-3-2,2-2 1,1-3-1,3-1 1,3 0 0,3-2 1,2-2 1,0-6-1,-1-4 0,1-5 0,-1-3 0,1-1 0,-1-1-1,1-1 0,-2-2 0,-3-1-2,-3-2 1,-2-3-2,-3 1 0,-1 2 0,0 1 0,-2 3-1,-1 1 1,0 3-1,-1 1 1,-2 2 0,-1 2-1,-2 1 1,-2 1-1,-2 1 0,0 0-1,-1 0-1,0 0-1,0 1-1,1-1-2,0 2-6,2 1-4,1 0-5,0 3-3,0 5-4,0 2-3,0 5-3,1 1 2,4-2 5,2-2 7,4-2 5,2-1 4,3 0 4,3 0 2,4 0 4,0-1 1,1-2 1,-1-2 1,1-2 0,-2 0 2,-1 1 5,-2 0 3,-2 2 5,-2 1 3,-1 0 1,-1 1 2,0 2 1,-1 1 1,-1 2 0,1 2 1,0 2-1,0 2 0,0 1-1,0 3-1,-1 2-1,1 1-1,0 1-2,0 1-2,0 1-1,-2 2-2,-1 1-3,-2 3-3,-2 1-2,-1 2-2,-2 3 1,0 1 1,-1 3 1,-2-2-2,-2-2-6,-2-3-4,-2-3-6,0-4-3,3-3 1,1-4 1,2-4 1,1-5-1,2-5-3,0-4-1,2-5-3,0-6 1,0-4 5,0-4 3,0-6 5,1-1 3,2 3 5,2 3 4,2 3 4,1 2 5,-1 3 4,1 1 6,0 2 4,1 2 2,2 1-2,1 0-1,3 2-2,1 1-3,-1 2-3,1 2-5,0 2-5,-1 1-3,1 0-4,0 0-5,-1 0-3,1 0-3,0 0 1,-1 0 1,1 0 0,-2-1-7,-1-4-17,-2-2-15,-2-3-17,-2-3 0,-2-2 14,-3-1 14,0-3 15,-2-1 8,0-1 3,0-1 3,0-1 2,0 0 5,0 1 4,0 1 5,0 1 4,0 1 4,0 3 2,0 1 3,0 2 1,0 2 3,0 1 0,0 0 2,0 2 1,0 5 4,0 10 6,0 9 8,0 11 7,0 5 0,0 1-11,0 1-8,0 0-9,0 3-7,0 5-4,0 2-4,0 6-4,-1 2-4,-1 5-7,0 4-4,-1 4-7,-1-1-4,2-1-3,0-4-4,2-3-3,0-2-2,0-2-1,0-2 1,0-2-1,-1-2 2,0-2 2,-2-2 2,0-2 3,-1-3 1,0-5-3,0-5-2,1-5-3,-2-4 1,2-3 4,-1-3 2,0-2 4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5:00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84550 1964 588,'1'-14'81,"2"4"-17,2 5-17,2 3-17,2 2-7,5 0 1,4 0 1,3 0 2,4 0-3,3 0-4,3 0-5,3 0-5,1 0-3,0 0-1,0 0-1,1 0-1,-2 0-8,-2 0-14,-1 0-12,-3 0-15,-3-1-8,-5 0-6,-5-2-5,-4 0-4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5:01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91661-459 578,'-8'-21'-10,"2"5"6,1 4 4,0 6 6,0 2 4,0 0 3,-1 0 4,-1 0 3,0 2 3,2 2 3,2 4 3,2 2 3,1 6 0,0 7-5,0 9-5,0 7-3,0 6-3,0 2-1,0 4-1,0 2 0,-1 3-1,0 0-1,-2 1-3,0 2 0,-1-4-3,0-5-1,0-6-2,0-5-2,0 0 0,1 8 1,-1 8 1,0 8 1,-1 4 1,0-1 0,-2 1-2,0 0 1,0-3-1,2-5-1,2-5-1,3-4-1,-1-3 0,-1 0 1,0 0 1,-1 0 1,-1-1-1,0-3-1,0-4-1,0-2-1,0-1-1,0 1-1,0 1 1,0 0 0,1 2 0,0 3 0,2 1 1,0 2 0,1 1 1,0 2-1,0 0 1,0 2 0,0-1-1,0-2-2,0-2-1,0-2-2,0 0 0,0-1-2,0 0 0,0 0 0,0 0-1,0 0 0,0 1-1,0-1-1,0 1 1,0 4-2,0 2-1,0 4 0,0 1-1,-2 0 0,0-1 0,-1 1 0,-2-1 0,0-2 0,-2-2 0,0-2-1,-1 0 1,0 0 1,1 2 0,-1 1 1,-1 0-1,0 0-2,-1 0-3,-1 0-3,-1 0 0,2 1-1,1 2 0,0 0-1,2-4 2,-1-10 4,0-9 2,0-10 4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8:32"/>
    </inkml:context>
    <inkml:brush xml:id="br0">
      <inkml:brushProperty name="width" value="0.02598" units="cm"/>
      <inkml:brushProperty name="height" value="0.02598" units="cm"/>
      <inkml:brushProperty name="color" value="#00BFF3"/>
    </inkml:brush>
  </inkml:definitions>
  <inkml:trace contextRef="#ctx0" brushRef="#br0">67600 16891 846,'2'-17'7,"4"-2"14,3-1 14,5-2 14,0 1-10,-1 8-37,-2 7-34,-2 7-36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8:45"/>
    </inkml:context>
    <inkml:brush xml:id="br0">
      <inkml:brushProperty name="width" value="0.02636" units="cm"/>
      <inkml:brushProperty name="height" value="0.02636" units="cm"/>
      <inkml:brushProperty name="color" value="#F2395B"/>
    </inkml:brush>
  </inkml:definitions>
  <inkml:trace contextRef="#ctx0" brushRef="#br0">64050 13814 834,'10'-8'5,"5"0"8,5 1 10,6-1 9,-2 2 1,-4 4-9,-4 4-8,-6 4-8,-2 1-4,0-1-1,0 0-1,-1-2 0,1 1-9,0 0-20,0 1-19,0 2-18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9:30"/>
    </inkml:context>
    <inkml:brush xml:id="br0">
      <inkml:brushProperty name="width" value="0.02567" units="cm"/>
      <inkml:brushProperty name="height" value="0.02567" units="cm"/>
      <inkml:brushProperty name="color" value="#F2395B"/>
    </inkml:brush>
  </inkml:definitions>
  <inkml:trace contextRef="#ctx0" brushRef="#br0">38050 39197 857,'16'-15'47,"1"4"-9,1 3-9,1 3-10,1 1-9,-1 2-11,1 0-10,0 2-10,-3 0-6,-1 0-1,-4 0 0,-3 0-2,-2 0 0,0 2 1,-2 0-1,0 2 1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9:4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64843 16700 999,'-55'1'-74,"17"3"17,17 4 16,17 2 18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9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52413 40233 999,'-22'-1'-45,"5"0"3,3-2 6,4 0 4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1:54"/>
    </inkml:context>
    <inkml:brush xml:id="br0">
      <inkml:brushProperty name="width" value="0.0284" units="cm"/>
      <inkml:brushProperty name="height" value="0.0284" units="cm"/>
      <inkml:brushProperty name="color" value="#00BFF3"/>
    </inkml:brush>
  </inkml:definitions>
  <inkml:trace contextRef="#ctx0" brushRef="#br0">41650 19297 774,'16'-7'84,"1"2"-21,1 2-20,1 2-20,0 1-13,-1-2-7,0-1-8,-2 0-5,-1-1-7,-1 1-5,-1-1-5,0 0-4,-2 0-3,-1 2 1,-1 0 1,0 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9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28800 8700 519,'-47'-43'11,"6"17"19,7 15 18,6 16 19,6 18 1,6 22-14,7 22-16,6 23-14,3 16-10,0 13-3,0 12-4,0 13-3,1-1-2,4-11-3,3-14-2,3-11-3,3-12 0,3-9 0,3-10 0,4-8 0,2-9 1,4-6 0,3-6 0,3-6 1,4-9 0,7-8 1,6-10 2,7-9 0,4-13 2,3-16 1,3-15 2,4-15 2,-1-11 0,-3-2 0,-3-3-1,-2-3 0,-6-6-1,-6-5 0,-6-7 1,-6-5-1,-7-6-1,-6-3-1,-6-3-1,-6-2-2,-6-3-1,-2 1-1,-3-1-2,-3 1-1,-9 2-2,-11 7 0,-14 6-2,-11 7 0,-9 7 0,-3 9 0,-3 10 2,-2 10 0,-5 10 1,-2 13 1,-3 12 1,-3 13 0,-1 6 3,4 0 3,3 0 5,3 0 3,1 3 3,1 6 3,-1 7 3,1 6 2,2 7 1,7 10-2,6 10-2,7 9-1,5 10-2,7 14-2,6 11-4,7 14-1,4 7-2,3 3 0,3 3 0,4 4 1,2-7-2,4-16-3,3-15-4,3-15-3,6-12-2,9-6 2,10-6 0,10-6 1,8-9 0,10-8 2,10-10 0,9-9 0,12-15 0,16-18 0,15-19-2,17-18 0,5-10-4,-3 0-6,-3 0-7,-2 0-5,-8 4-6,-8 10-3,-10 10-3,-9 9-2,-15 7-3,-18 7-1,-19 6 0,-18 7-1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4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15460 18150 552,'-36'0'5,"9"2"8,7 0 10,9 2 9,1 1 5,-2 3 2,-3 4 2,-3 2 2,-1 3-3,2 1-5,2 3-6,3 1-6,0 2-4,0 1-2,0 1-3,1 1-1,0 1-3,2 1-3,2 0-2,3 2-2,1 1-6,3 1-8,4 1-7,2 0-9,4 0-3,4-1-1,3-3 0,5-2-1,1-3 2,-1-7 5,-1-5 4,-1-6 4,-1-3-3,-3 0-10,-1 0-10,-2 0-10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5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16657 18516 596,'-15'0'29,"2"0"-1,2 0 0,3 0 1,-1 2-1,0 4 0,-2 3-1,1 5 0,-2 2-2,2 1-3,0 1-2,2 2-2,1 0-3,1 1-2,0 1-2,2 1-2,0-1 0,2-1-1,0-3 1,2-1 0,0-2-2,0-1-3,0-1-3,0 0-4,2-2-4,4-3-5,4-1-4,3-2-5,3-4-2,2-8 3,0-6 1,1-7 1,-1-4 3,-1-1 1,-2-1 1,-2-1 2,-3 0 3,-1 1 1,-2 1 4,-2 1 2,-2 2 2,-1 3 0,0 3 2,-1 3 0,-3 2-1,-2 0-3,-4 2-2,-2 1-4,-2 1-3,1 2-3,-1 2-2,0 2-4,0 1-4,1 2-7,-1 0-8,0 2-6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5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17866 18750 610,'14'1'27,"-1"2"9,-3 2 9,0 2 9,-3 0 0,1 1-7,0 0-9,0 0-7,0 1-7,-1 1-7,1 3-6,0 2-6,-1 1-5,-2 3-5,-3 2-5,0 1-5,-5 3-7,-4 5-8,-6 3-9,-3 4-8,-3-1-1,2-5 6,3-7 6,1-5 7,2-5 2,1-1-2,0-2-1,2-2-1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5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18691 18200 607,'22'0'116,"-1"2"-26,-3 0-26,-1 2-26,-1 0-16,-1 0-2,1-1-5,0 1-3,-2 1-4,-3 2-3,-3 2-3,-2 2-3,-3 1-1,0 3 0,-2 2 0,0 1 1,-4 3-1,-4 1-1,-5 3-2,-5 1-1,-4 3-1,-2 3-1,-1 3 1,-2 2-1,0 0 0,2-3 0,4-5 2,3-3 0,3-4 0,3-3 1,3-3 1,2-3 0,4-1 3,4 0 4,4-1 5,4 1 4,3-2 0,5-2-2,4-4-4,3-2-2,3-4-8,1 0-8,1-3-10,1-2-9,-2 0-3,-3 2 5,-5 2 3,-3 2 4,-3 1-2,-1 0-9,-1 0-8,0 0-10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6"/>
    </inkml:context>
    <inkml:brush xml:id="br0">
      <inkml:brushProperty name="width" value="0.0336" units="cm"/>
      <inkml:brushProperty name="height" value="0.0336" units="cm"/>
      <inkml:brushProperty name="color" value="#F2395B"/>
    </inkml:brush>
  </inkml:definitions>
  <inkml:trace contextRef="#ctx0" brushRef="#br0">20949 19350 654,'21'8'122,"-3"0"-29,-5-1-29,-3 1-29,-3 1-18,0 2-7,-2 1-6,0 3-6,-3 3-6,-4 3-6,-4 5-6,-4 3-5,-2 1-7,1-1-4,-1-3-5,0-2-5,0-1-1,1-3 3,-1-1 3,0-2 3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6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22313 18278 525,'-14'1'23,"4"2"7,4 2 8,4 2 6,2 2 2,-2 1-6,0 3-4,-2 2-6,0 2-3,1 1-2,-1 3-1,0 1-2,0 3-3,2 1-2,0 3-3,2 1-3,0 0-2,0-1-1,0-3-3,0-1-1,0-3-2,2-1-2,0-3-3,2-1-3,4-7-5,7-12-5,9-12-7,7-11-6,2-9-2,-2-5 3,-3-5 2,-3-4 2,-3-1 3,-5 4 2,-3 4 3,-4 4 2,-5 3 2,-2 5 0,-6 3 0,-2 5 0,-5 4 0,-4 5 2,-3 4 2,-5 6 1,-2 3-2,-3 4-3,-1 2-5,-2 4-4,1-1-2,7 1-2,5-2-2,7 0-1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23588 17900 515,'-2'31'169,"-6"-2"-40,-4 0-42,-5-1-40,-2-1-24,1-1-7,0-1-6,2-1-7,1 0-3,1-1-1,1 0-1,1 1-1,1-1-3,4-1-6,2-1-5,4-1-6,3-2-1,6-5 3,4-3 3,5-4 3,4-3 2,3-2 1,3-2-1,3-2 0,2-1 2,1 0 0,0 0 3,2 0 0,-2 1 1,-3 0-2,-5 2 0,-3 0-3,-4 1-4,-3 0-10,-3 0-9,-2 0-10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24231 18291 496,'-7'-29'6,"0"8"12,2 7 12,1 7 12,0 5 7,2 4 3,0 4 3,2 4 3,0 3-4,2 3-9,0 3-10,2 3-9,-1 7-8,-1 13-7,0 10-7,-2 13-6,1 6-12,0 1-16,2 1-18,0 1-16,0-6-3,0-11 9,-2-12 9,0-11 10,-1-9 4,2-2 0,0-3-1,2-2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2939" units="cm"/>
      <inkml:brushProperty name="height" value="0.02939" units="cm"/>
      <inkml:brushProperty name="color" value="#F2395B"/>
    </inkml:brush>
  </inkml:definitions>
  <inkml:trace contextRef="#ctx0" brushRef="#br0">23087 20041 748,'-6'-4'11,"6"8"21,4 8 23,6 7 21,1 3-13,-1-3-48,-1-3-49,0-2-48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24975 17425 333,'49'20'167,"16"14"-1,16 15 1,16 15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0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51600 10950 523,'125'-72'95,"0"6"-22,0 7-21,0 6-22,-2 6-13,-3 6-3,-3 7-3,-2 6-4,-9 6-1,-12 6-3,-13 7 0,-12 6-2,-10 6-3,-6 6-5,-6 7-5,-6 6-5,-9 4-2,-8 4 3,-10 3 2,-9 3 4,-7 3 1,-3 3 1,-3 3 3,-2 4 1,-6 4 2,-6 6 6,-6 7 4,-6 6 5,-1 1 1,7-3 1,6-3-1,7-2 0,4-5-2,3-2-3,3-3-1,4-3-4,4-4 0,6-3 0,7-3 1,6-2 0,4-3 0,4 1-2,3-1-2,3 1-1,-1-3-1,-2-2 0,-3-3 1,-3-3 0,-4-1 0,-3 4 0,-3 3 1,-2 3-1,-5 3 1,-2 3-1,-3 3 0,-3 4 0,-4-1-1,-3-3 0,-3-3-2,-2-2 0,-11-6-2,-15-6-4,-15-6-2,-16-6-3,-5-10-3,6-12 2,7-13-1,6-12 0,3-16 0,0-19 0,0-18 0,0-19-1,6-12 1,13-2 0,12-3 2,13-3 1,6 4 2,0 13 4,0 12 2,0 13 4,0 10 3,0 10 1,0 10 1,0 9 2,-2 13 10,-3 20 20,-3 18 18,-2 20 19,-3 27 1,1 38-17,-1 37-17,1 38-17,1 15-12,3-6-5,3-6-4,4-6-7,1-9-1,0-8 0,0-10 0,0-9 0,0-10-5,0-9-10,0-10-10,0-8-10,1-9-6,4-6-1,3-6-1,3-6-1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8"/>
    </inkml:context>
    <inkml:brush xml:id="br0">
      <inkml:brushProperty name="width" value="0.05818" units="cm"/>
      <inkml:brushProperty name="height" value="0.05818" units="cm"/>
      <inkml:brushProperty name="color" value="#F2395B"/>
    </inkml:brush>
  </inkml:definitions>
  <inkml:trace contextRef="#ctx0" brushRef="#br0">24677 17450 378,'30'21'121,"-1"-3"-29,-3-4-30,-1-4-29,-2-4-18,-1-1-4,-1-2-4,-1-2-4,-1-1-3,-3 0-3,-1 0-4,-2 0-3,-2 1 0,1 0 2,0 2 2,0 0 3,-2 2 6,-1 4 11,-2 2 12,-2 3 11,-2 2 3,0 0-6,-2-1-6,0 1-7,-1 0-3,0-1-2,0 1-3,0 0-1,0 0-1,2 1-1,0 1-1,2 1 0,-1 0-2,-1-1-1,0-1-1,-1 0-2,-1 0-2,0 5 0,0 3-1,0 5 0,0-1-1,0-2 0,0-3 0,0-3 1,0-1-1,0 0 1,0-1-1,0 1-1,0-1 1,0 1-1,0-1-1,0 1 0,0-1 0,0 1-1,0 0 1,0-1 1,0 1-1,0 0 0,0-1 0,0 1-1,-2-1 0,-2-1 1,-4-1-1,-2-1 1,-3 0-2,-3 0-3,-3-1-1,-3 1-4,-8 0-5,-9 3-8,-12 2-8,-10 1-9,-1 0-8,10-3-9,10-3-8,10-2-10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2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28159 18250 589,'16'0'3,"-1"2"15,1 0 16,0 2 15,-1 0 3,-1 0-10,-1-1-10,0 1-10,-3 1-7,-1 0-3,-2 1-4,-2 2-4,-2 1-3,-1 3-3,0 4-2,-1 2-3,-4 2-3,-4 3-2,-6 1-2,-3 3-2,-6 0-1,-2 0 1,-3 1 0,-2-1 2,-2 0 1,1-3 4,1-1 3,1-3 4,2-2 3,1-3 5,3-2 2,1-4 5,5-2 5,7-2 10,6-3 8,8 0 10,6-4-2,9 0-10,7-3-11,9-2-11,2-1-6,-2 0-5,-2 1-2,-1-1-5,-2 0-3,2 2-5,1 1-5,1 0-4,-1 0-6,0-2-6,-1-1-9,-1-3-6,-4 0 1,-5 0 8,-7 2 9,-5 1 9,-3 0 3,0 0-2,0 0-3,0 0-2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2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30230 17850 554,'-7'18'139,"2"3"-33,2 4-32,2 5-31,0 1-19,0 0-6,-2 1-6,0-1-6,-1 1-2,0 0 0,0 2 2,1 1 0,-1 0-3,2 0-6,0 0-7,2 1-6,-1-4-10,0-6-10,-2-5-12,0-6-10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2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30050 18613 625,'14'-7'51,"-1"2"-6,-2 2-6,-2 2-7,0 0-3,3-2-2,4-2 1,2-2-2,2 0 0,1 2-3,1 3-2,1 1-2,-1 0-10,-1-1-21,-2 0-21,-2-1-19,-3-1-10,-1 2 0,-2 0 1,-2 2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3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30924 17082 443,'-8'-19'35,"2"9"14,1 8 12,0 10 13,2 6 0,0 7-13,2 5-12,0 6-14,1 4-8,0-1-3,0 0-5,0 0-3,-1 7-3,-4 12-4,-2 13-2,-3 13-4,-2 7-6,0 2-11,1 2-12,-1 2-11,1-1-9,2-4-4,2-4-5,3-3-6,0-10 0,0-15 3,0-14 4,0-15 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4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31350 18409 483,'15'-8'24,"-1"0"4,-1 0 3,0 0 4,-1 1-1,1 1-6,1 0-6,2 2-6,-1 0-6,1 2-6,0 0-5,-1 2-5,0 1-3,-4 2 3,-3 2 1,-2 2 2,-3 2-1,-1 3 0,0 3-3,-1 3-1,-4 1 1,-2-1 2,-5 0 3,-4-2 3,-1 0 2,3-1 2,1 1 1,2-1 3,4-2-4,8-8-5,6-7-8,8-6-6,4-6-3,5-7-1,3-5 0,4-7 0,1 0 0,-5 4 3,-3 3 1,-5 5 2,-3 3 2,-3 2 4,-2 4 2,-4 3 3,-3 6 12,-2 10 20,-4 9 20,-2 11 21,-2 4 4,0 1-13,0-1-13,0 0-13,1-1-9,0-3-4,2-3-6,0-3-3,2-2-5,2-1-4,2-1-2,2-1-5,1-2-3,2-4-4,0-5-4,1-2-4,3-6-2,4-2 0,3-5 1,5-4 0,0-4-1,0-5-3,-1-5-2,0-4-2,-3-4-1,-3 1 4,-3 0 4,-3 0 2,-3 1 4,-2 3 3,-4 3 3,-2 3 3,-4 3 3,-2 1 1,-4 3 0,-2 1 2,-3 3-1,-1 3 0,-3 2-1,-2 4-1,0 2-4,-1 2-8,0 2-8,1 2-9,1 1-4,2 2-3,4 0-2,3 2-2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4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33940 18847 564,'-5'-8'120,"8"2"-23,6 1-23,7 0-25,6 1-14,5 1-9,5-1-7,5 0-8,1 0-6,0 2-7,-1 0-6,-1 2-6,-3 0-3,-2 0-2,-3 0-2,-3 0 0,-3 0-9,-3 0-16,-3 0-16,-2 0-15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4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34802 18000 485,'-22'0'7,"5"0"13,3 0 14,4 0 14,3 4 9,1 10 2,0 7 4,2 10 3,1 5-6,2 1-14,2 0-15,2 2-14,0 2-11,0 4-8,-2 4-8,0 4-8,-1 0-11,0-1-13,0-2-14,0-2-12,-1-5-4,0-10 5,-2-8 7,0-8 6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5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36018 18009 433,'2'-14'57,"4"3"0,3 3 2,5 2 0,1 4-5,-1 4-13,0 4-13,-2 4-13,-1 2-6,-1 3-1,0 2 0,-2 2 0,-2 1-8,-6 4-12,-5 3-14,-4 3-13,-4 3-4,-5 1 4,-4 2 4,-3 2 5,-2 0 4,3-3 5,1-4 6,3-2 4,2-3 6,5-5 5,3-3 4,4-4 6,3-3 2,2-1 1,2-1 2,2 0 1,4-4 1,5-2 0,7-6 2,6-2 1,4-5-2,4-6-6,4-4-5,5-5-6,-1-2-3,-2 0-3,-3-1-2,-3 1-3,-4 0-1,-2 1 1,-3 1 0,-3 1 1,-3 1-1,-2 3-1,-4 1-2,-3 3-2,-2 1 1,0 2 3,-2 2 2,0 3 4,-3 0 4,-2 2 6,-4 1 7,-2 0 6,-4 2 7,-2 2 8,-3 2 7,-3 2 8,-1 2-1,3 2-8,1 2-8,2 1-9,1 4-5,1 2-2,-1 3-1,0 3-3,1 1-1,3-1-1,1-1-2,2-1 0,3 0-2,2 1 1,3 1 1,4 1-1,3-1-3,3-1-6,5-2-8,4-2-7,1-3-7,2-1-8,1-3-7,1 0-8,0-4-3,-1-1 0,-1-2 1,-1-2 0,-2-1 2,-3 0 3,-3 0 2,-2 0 3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5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37650 17695 593,'24'-14'148,"3"6"-37,1 5-40,3 5-37,-3 1-20,-4 1-3,-5 0-1,-4 0-3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0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53800 11050 565,'0'54'158,"0"10"-40,0 10-38,0 9-40,0 12-22,0 16-6,0 15-5,0 17-5,-7 3-7,-11-5-5,-14-7-6,-11-5-6,-9-8-2,-3-5 1,-3-7 2,-2-5 2,-1-11-2,3-11-6,3-14-5,4-11-5,4-14-2,6-11 3,7-14 2,6-11 2,4-9 3,4-3 1,3-3 3,3-2 1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38300 18462 614,'45'-14'12,"-2"1"23,-3 2 25,-3 3 23,-3 1 1,-2 2-24,-1 2-23,-3 2-23,-3 2-14,-5 4-2,-5 2-2,-4 3-3,-5 3-8,-3 0-11,-2 1-12,-4 1-12,-1-1-6,-2-1 0,0-2 0,-1-2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6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37972 19145 603,'-19'7'30,"7"-2"11,8-3 11,8 0 10,7-3 0,5 0-12,7-2-11,5 0-11,6-2-9,3 0-9,4-1-6,4-1-9,1-1-8,0 0-10,-2 0-9,0 0-11,-4 2-5,-7 1-2,-7 2-1,-7 2-3,-5 0 4,-1 0 7,-2-2 8,-2 0 8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6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39812 17716 467,'1'-12'12,"0"8"23,2 8 25,0 8 23,1 4 5,0 3-12,0 1-14,0 3-13,-1 1-13,0 3-14,-2 1-13,0 3-13,-3 1-11,0 2-9,-3 2-9,-2 3-9,-1-1-7,-2 0-6,0-2-5,-1 1-6,0-6 2,0-6 9,2-7 9,1-6 9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6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39950 18411 567,'15'-8'-25,"-1"2"25,-1 1 28,0 0 25,0 1 10,3 1-6,3-2-5,3 2-6,1-1-7,-1 0-5,-1 0-7,-1 0-6,-1 0-5,-1 0-4,0 0-5,-2 1-4,-1-1-17,-1 0-29,-1 0-28,0 0-29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7"/>
    </inkml:context>
    <inkml:brush xml:id="br0">
      <inkml:brushProperty name="width" value="0.05692" units="cm"/>
      <inkml:brushProperty name="height" value="0.05692" units="cm"/>
      <inkml:brushProperty name="color" value="#F2395B"/>
    </inkml:brush>
  </inkml:definitions>
  <inkml:trace contextRef="#ctx0" brushRef="#br0">40858 17330 386,'-1'-21'3,"0"5"6,-2 4 5,0 6 7,-1 7 9,2 10 14,0 9 13,2 11 14,0 4 0,0 0-14,0 0-13,0 1-13,-1-1-11,-2 2-6,-2 1-6,-2 1-7,0-2-5,-1 0-6,0-3-6,0-1-5,1-5-6,0-4-5,2-5-6,1-4-6,2-7-3,5-5-2,6-6-2,4-5-2,4-5 5,1 0 10,3-1 11,1-1 11,0 0 9,-2 2 6,-5 3 6,-1 1 6,-2 2 5,-1 2 3,1 2 3,0 2 3,-2 2 1,-2 4 1,-4 2-1,-3 4 0,-2 2-3,-2 3-2,-2 3-4,-1 3-4,-2 0-3,2-3-4,1-3-5,0-2-3,4-5-8,6-3-9,6-4-10,6-4-10,5-5-3,5-7 4,4-7 4,6-7 5,2-3 3,1-1 4,-1 1 5,0 0 4,-2 0 3,-6 4 2,-4 4 2,-5 2 3,-3 0 1,-2-2 0,-3-1 1,-1-2 1,-3 0 1,-2 2 5,-4 4 3,-2 4 5,-4 0 5,0 2 5,-3 1 5,-2 1 7,-1 0 1,2 2-2,1 1-3,1 1-1,0 5 2,2 13 8,0 12 8,2 11 8,-2 11-2,0 8-9,-3 9-10,-2 9-9,-1 3-6,2-5-2,1-3-1,0-4-2,1-1-5,1 3-7,-1 3-9,0 3-7,0 0-7,2-3-6,0-3-5,2-2-6,0-5-3,0-5 1,0-4 1,0-5 1,0-5-1,0-2 0,0-3 0,0-3-1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7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42241 17146 509,'6'-16'0,"-1"1"0,-2-1 0,-2 1 0,0-2 2,2 0 5,2-1 3,2-1 5,0 3 11,-1 7 17,0 6 18,-2 8 17,-2 6 1,-6 7-15,-4 7-15,-5 7-14,-4 3-17,-3 2-15,-3 0-15,-3 2-16,0-3-6,3-5 0,3-7 3,3-5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7"/>
    </inkml:context>
    <inkml:brush xml:id="br0">
      <inkml:brushProperty name="width" value="0.04893" units="cm"/>
      <inkml:brushProperty name="height" value="0.04893" units="cm"/>
      <inkml:brushProperty name="color" value="#F2395B"/>
    </inkml:brush>
  </inkml:definitions>
  <inkml:trace contextRef="#ctx0" brushRef="#br0">42800 16850 449,'16'1'12,"-1"4"25,1 2 25,0 3 24,0 3 5,1 0-13,1 1-14,1 1-14,1 1-13,-1 1-13,1 1-15,0 2-12,-4-1-22,-3 1-29,-6-1-29,-4 1-30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8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43087 18810 558,'-6'-8'52,"6"2"-3,4 1-2,6 0-3,6 0-1,9-2 0,9-1-1,8-3-1,7 0-5,2 0-11,4 2-10,2 1-11,-1 1-8,-4 2-8,-6 2-7,-4 2-8,-6 2-5,-6 4-6,-5 2-5,-6 4-6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9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44010 17797 491,'-9'-8'2,"-2"0"4,-2 0 5,-1 1 4,-1 0 4,2 2 3,2 2 4,3 2 3,1 4 4,2 6 5,2 5 3,2 7 5,1 6-1,0 9-5,0 6-6,0 10-4,0 4-7,0 5-5,0 3-7,0 5-6,0 0-3,0-1 2,0-3 0,0-1 1,0-4-10,0-6-20,0-7-19,0-4-21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0"/>
    </inkml:context>
    <inkml:brush xml:id="br0">
      <inkml:brushProperty name="width" value="0.05474" units="cm"/>
      <inkml:brushProperty name="height" value="0.05474" units="cm"/>
      <inkml:brushProperty name="color" value="#F2395B"/>
    </inkml:brush>
  </inkml:definitions>
  <inkml:trace contextRef="#ctx0" brushRef="#br0">44665 17924 401,'2'-14'7,"4"1"11,4 2 13,3 2 12,4 3 6,1 2-2,3 4-2,2 3-1,1 2-4,1 3-7,1 3-6,1 4-5,-3 2-7,-5 3-5,-7 3-6,-5 3-5,-6 3-7,-8 2-8,-6 4-8,-7 3-7,-5 0-4,-1-2 3,-3-2 1,-1-1 3,1-4 2,5-5 6,5-5 4,5-5 4,-1-1 3,-7 3 0,-7 3 0,-7 4 0,-2-1 2,2-3 3,2-3 4,1-3 5,5-3 2,5-2 5,7-4 4,5-2 4,5-4 2,4 0-1,4-3-1,4-2-1,6-2-1,9-2-1,9-2-1,9-1-1,5-2-3,2 1-5,2-1-5,2 0-6,0 2-4,-2 1-4,-2 2-5,-2 2-4,-4 1-4,-4-2-2,-5 0-4,-5-1-3,-4-1 1,-1-2 5,-2 0 4,-2-1 4,-3 0 5,-3 1 7,-3 1 6,-2 1 7,-3 0 10,-3 2 16,0 0 16,-3 2 15,-1 3 4,0 4-11,0 6-9,0 4-11,-1 6-6,-2 5-3,-2 7-2,-1 5-3,-1 3-1,2-2-2,2 0-1,2-1 0,2-3-3,0-3-3,2-5-4,1-3-2,4-5-7,11-6-7,9-6-8,11-6-8,2-6-4,-4-7-1,-3-8-1,-5-5-1,-4-4 0,-5 3 5,-4 2 2,-6 2 4,-4 1 4,-4 1 1,-4 0 4,-4 3 3,-2 1 2,-1 5 4,-1 3 3,-1 4 3,5 2 5,14 0 9,12 1 7,13-1 8,4 1 1,-3 2-8,-5 2-8,-3 2-7,-5 5-3,-1 10 1,-4 7 3,-3 11 1,-3 3 0,-6 0-3,-4 0-3,-5 1-3,-3-3-3,2-4-4,1-3-4,0-5-4,5-4-6,6-5-10,8-4-11,6-6-8,4-3-3,1-2 6,1-2 7,1-1 5,-1-3 4,-1 0 0,-2-2 1,-3 1 0,0-3 2,-2 0 1,-1-1 2,-1-1 2,-1 0 3,-2 4 2,-2 3 4,-2 3 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1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53650 10750 430,'71'-91'13,"-5"19"2,-7 19 0,-5 19 0,-4 7-1,0-3-1,0-3-2,0-2-3,1 0-1,4 7-1,3 6-1,3 7-1,-2 4-2,-6 3-2,-6 3-1,-6 4-2,-6 1 0,-2 0 2,-3 0 2,-3 0 2,-4 6 5,-3 13 6,-3 12 7,-2 13 7,-3 7 3,1 4 0,-1 3 0,1 3 0,-1 9-2,1 16-2,-1 15-3,1 17-3,-1 13-1,1 13-3,-1 12-1,1 13-3,1 4 0,3-3-3,3-3 0,4-2-2,1-5-1,0-2-1,0-3-1,0-3-1,0-2 1,0 0-1,0 0 0,0 0 1,-2-4-2,-3-5-4,-3-7-2,-2-5-3,-5-12-3,-2-16-1,-3-15-2,-3-15-1,-12-23-5,-18-28-7,-19-28-6,-18-27-8,-15-34-2,-9-37 3,-10-38 4,-8-37 2,-1-15 3,9 10 2,10 10 3,10 9 1,8 9 4,10 9 5,10 10 4,9 10 6,9 10 1,9 13-1,10 12 0,10 13-2,5 6 4,4 0 7,3 0 7,3 0 7,4 1 4,7 4 2,6 3 2,7 3 1,4 4-1,3 7-2,3 6-3,4 7-2,-1 8-6,-3 14-9,-3 11-8,-2 14-10,-8 16-5,-8 22-2,-10 22-3,-9 23-2,-9 13-1,-5 6 1,-7 7 1,-5 6 0,-9-1 3,-9-5 3,-10-7 4,-8-5 3,-3-11 4,7-11 4,6-14 2,7-11 4,4-12 4,3-9 3,3-10 5,4-8 3,15-14 2,28-15 2,28-15 0,29-16 0,15-12-4,3-5-10,3-7-10,4-5-11,-9 2-9,-18 13-10,-19 12-11,-18 13-9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0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48363 18650 399,'-2'-16'3,"0"2"4,-3 1 5,-2 1 5,0 2 12,2 6 18,2 4 20,2 6 18,1 6 2,0 11-15,0 9-16,0 11-16,0 7-10,0 7-8,0 7-5,0 7-8,-1 4-9,-2 1-11,-2 1-12,-1 1-12,-1-2-9,2-6-4,2-4-4,2-4-5,1-9-3,0-10-1,0-12 1,0-9-1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0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48950 17344 535,'1'-16'7,"2"2"15,2 1 14,2 1 15,0 1 2,1 2-8,0 2-11,0 3-8,3 0-5,5 2 0,7 0 1,5 2 1,4 0 1,-1 2 0,0 0 0,0 2 1,-2 0-18,-7 1-40,-5 2-37,-6 0-39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3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55153 17390 617,'-10'-19'28,"-2"10"7,-3 10 5,-3 10 6,-2 6 0,-1 3-7,-1 3-6,-1 3-8,0 2-4,3 1-4,1 0-3,2 2-5,3-1-1,1-3-2,2-3 0,2-3-1,2-2-2,1-3-1,0-1-3,2-2 0,2-2-2,6 1 1,4 0 0,5 0 0,3-1 0,0 1-1,-1 0-2,1 0-1,0-1-1,1 1-2,1 0-2,2-1 0,-4 1 0,-3 0 2,-6 0 3,-4-1 3,-5 2 1,-2 2 2,-4 1 1,-2 3 2,-4 0 0,-3-1 0,-5-1 0,-3-1-2,-3-1-1,1 0-4,0-2-3,-1-1-5,2-2-3,1-2-5,3-4-4,1-2-5,3-3-3,3-1-4,3 0-3,2-1-2,3-2 0,1 0 6,0-1 5,2-2 7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3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56341 17980 516,'14'0'1,"-2"-2"3,-4 0 2,-3-1 3,-3 0 7,-4 3 13,-4 4 14,-3 2 12,-4 4 2,0 4-8,-1 3-10,-1 5-8,-1 2-5,2 3-3,1 1-2,1 3-2,1 0-2,0 2-4,2 1-2,1 1-3,1-2-3,2-2-3,2-3-4,2-3-3,2-4-1,2-3 1,2-4 1,2-4 1,2-4-1,5-3-3,4-2-3,3-4-2,5-6-1,3-9 0,5-11 2,3-8 0,0-8-1,-2-1-1,-3-1-2,-3-3-2,-4 0 0,-5 2 3,-5 2 2,-4 2 3,-5 3 4,-3 6 3,-2 4 5,-4 5 3,-3 5 4,-5 5 0,-5 4 1,-5 6 1,-4 3-1,0 2-2,-1 2-3,0 2-2,-2 3-7,1 6-11,-1 4-11,1 5-10,1 3-7,5 1-2,3 1-2,5 1-3,2-3 2,2-4 7,2-4 8,2-6 6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3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57026 18650 569,'42'0'4,"-8"0"10,-9 0 8,-9 0 9,-4 0 4,2 2 1,0 0-1,1 2 1,-1 1-2,-2 3-4,-4 4-3,-3 2-4,-3 4-4,-6 7-6,-4 5-4,-5 7-6,-3 1-4,0 0-1,1-2-3,-1 0-1,2-2-1,5-3 0,3-3 0,4-3 0,2-3 0,2-1 1,0-3 1,2-1 1,1-2 2,3-1 3,3-1 4,4 0 3,0-2 2,-1 1 1,-1 0 0,0 0 1,-2 0 0,-1 1-1,-1 1 0,0 2-2,-5 1 0,-8 5-2,-8 3-2,-7 4-1,-6 4-5,-2 1-8,-1 2-7,-2 2-7,-1 0-3,1-3 2,1-4 3,1-2 2,3-4 2,5-7 4,4-5 4,6-6 2,3-3-6,-1 0-18,0 0-17,0 0-19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4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58000 17044 580,'17'-29'56,"1"7"-6,3 5-6,1 7-5,3 3-4,1 2-4,3 2-4,1 2-5,-1 3-1,-5 6 0,-5 4 0,-5 5 0,-4 4-4,-4 3-6,-4 3-7,-4 3-8,-5 1-3,-4 1 0,-5-1 0,-5 0 1,-2-1-2,-1-5-3,1-3-2,-1-5-3,2-2 0,3 0 2,3-2 1,3-1 2,7-3-1,12-4-4,11-6-4,13-4-4,3-3-4,-2 0-3,-3 1-3,-3-1-5,-4 0 1,-3 2 2,-4 1 3,-4 0 3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4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59139 17144 569,'-5'-29'61,"6"7"-2,6 5-3,6 7-1,3 3-4,3 2-7,1 2-6,3 2-5,0 1-10,1 2-12,-1 0-13,1 2-12,-3 0-7,-3 1-2,-5 2-2,-3 0-3,-2 1-6,0 0-14,0 0-13,0-1-12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5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59000 19205 608,'19'-8'123,"7"2"-26,7 1-26,7 0-26,1 1-18,-4 1-8,-4-1-10,-3 0-9,-4 1-3,-1 2-1,-3 2 1,-1 2 0,-3 2-10,-3 1-18,-3 3-20,-2 2-18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5"/>
    </inkml:context>
    <inkml:brush xml:id="br0">
      <inkml:brushProperty name="width" value="0.04405" units="cm"/>
      <inkml:brushProperty name="height" value="0.04405" units="cm"/>
      <inkml:brushProperty name="color" value="#F2395B"/>
    </inkml:brush>
  </inkml:definitions>
  <inkml:trace contextRef="#ctx0" brushRef="#br0">60050 18494 499,'51'-29'66,"-8"7"-10,-8 5-10,-7 7-9,-5 3-8,-2 2-3,0 2-3,0 2-4,-4 3-3,-3 4-4,-4 4-2,-4 3-3,-4 5-2,-4 5-3,-4 5-1,-4 5-2,-3 3-1,-3 0 1,-3 2 0,-3 1 2,-2-1-3,3-4-6,0-2-5,1-3-5,1-4-1,2-3 2,2-4 3,3-5 3,4-2 5,10-2 9,8-2 7,9-2 8,8-3 3,5-4-6,6-4-4,6-4-5,2-2-4,-4-2-1,-2 0-4,-3-1-2,-4 0-3,-3 1-3,-5 1-3,-3 0-3,-5 1-1,-1-1 1,-4-1 1,-3-1 1,-1-2-1,-2 0-2,-1-1-1,0-1-3,-2 0 1,-2 1 2,-2 1 3,-2 1 3,-2 1 4,-2 4 3,-2 3 5,-1 2 3,-3 3 2,0 1 0,-1 0 0,-1 2 0,-1 1 3,0 3 7,1 4 7,-1 2 7,1 3 4,1 1 3,0 3 2,2 2 3,1 0-2,2 1-6,3-1-5,1 1-7,2 0-3,2 1-2,2 1-2,2 1-2,2 0-1,3-1 1,4-1 0,2-1 0,3-1-5,1-1-11,3 0-11,1-2-11,2-2-9,-1-3-4,1-3-6,-1-2-4,0-2 0,-3 0 5,-1 0 4,-2 0 6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3801" units="cm"/>
      <inkml:brushProperty name="height" value="0.03801" units="cm"/>
      <inkml:brushProperty name="color" value="#F2395B"/>
    </inkml:brush>
  </inkml:definitions>
  <inkml:trace contextRef="#ctx0" brushRef="#br0">62366 17802 578,'-7'-9'6,"2"-2"11,2-2 11,2-1 11,4 0 8,7 2 3,8 4 3,6 3 3,4 2-5,1 2-15,0 2-15,2 2-14,-2 2-6,-5 2 1,-5 1 1,-4 3 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4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34600 31250 472,'-24'-25'-2,"4"0"1,3 0 0,3 0-1,-1 1 2,-2 4 2,-3 3 3,-3 3 2,-1-1 4,4-2 7,3-3 4,3-3 7,6 1 5,9 6 6,10 7 5,10 6 6,8 1-3,10-3-8,10-3-11,9-2-8,1-1-7,-6 3-1,-6 3-3,-6 4-2,-4 1-2,1 0-2,-1 0-3,1 0-1,-1 0-1,1 0 0,-1 0 1,1 0 0,2 0 1,7 0 0,6 0 0,7 0 1,2 0 1,1 0-1,-1 0 1,1 0 1,-1 0-1,1 0 1,-1 0 1,1 0-1,-4 0 1,-6 0-2,-6 0 0,-6 0-1,-4 0-1,1 0 0,-1 0-1,1 0 0,-1 0-1,1 0 1,-1 0-1,1 0 0,1 0 0,3 0 0,3 0 1,4 0-1,-1 0 1,-3 0-1,-3 0 1,-2 0 0,-1 0-1,3 0 1,3 0-1,4 0 1,1 0-1,0 0 1,0 0 0,0 0 0,0 0-1,0 0 1,0 0 0,0 0 0,1 0-1,4 0 1,3 0 0,3 0-1,-1-2 1,-2-3 0,-3-3 0,-3-2 0,-2-1 0,0 3 0,0 3 0,0 4 0,0-1 1,0-3-1,0-3 0,0-2 1,0-1 0,0 3-1,0 3 1,0 4 0,1 1-1,4 0 1,3 0-1,3 0 1,4 0-1,7 0 0,6 0 0,7 0 0,2 0 0,1 0 0,-1 0 0,1 0 1,1-2 0,3-3-1,3-3 1,4-2-1,-1-3 1,-3 1 1,-3-1 1,-2 1 2,-1-1-1,3 1 0,3-1-1,4 1 0,-1-1-2,-3 1 1,-3-1 0,-2 1-1,-3-1 0,1 1-1,-1-1 1,1 1-2,-4-1 0,-6 1 1,-6-1-2,-6 1 1,-4 1 0,1 3 0,-1 3 1,1 4 0,-1-1 1,1-3-1,-1-3 0,1-2 0,-3-1 0,-2 3 0,-3 3 1,-3 4-1,-4 1 0,-3 0 0,-3 0 0,-2 0 1,0-2-1,7-3-1,6-3-1,7-2-1,0-5 0,-2-2 0,-3-3 1,-3-3 0,-4-1-1,-3 4 1,-3 3-1,-2 3 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62950 19231 577,'33'-14'154,"2"5"-39,4 3-39,3 4-40,-1 2-21,-2 0-3,-3 0-4,-3 0-2,-3 0-8,-3 2-14,-4 0-15,-1 2-13,-4-1-10,-3 1-5,-3 0-6,-2 0-6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63827 18481 505,'-22'-23'60,"6"15"7,5 16 6,5 15 7,2 11-6,0 5-15,0 4-17,0 6-16,0 2-14,0 1-10,0 1-12,1 2-10,-1-4-10,2-6-11,0-8-9,2-6-11,-1-6-3,0-5 2,-2-5 3,0-4 3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64949 18500 502,'0'18'193,"0"3"-49,0 4-49,0 5-50,-1 2-29,-1 2-12,0 3-9,-1 1-12,-1-1-3,0-2 4,0-3 3,0-3 3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65100 18660 592,'15'-29'7,"-1"7"16,-1 5 14,0 6 16,-1 4 5,1 1-5,1 0-5,1 2-4,1 0-7,-1 2-11,1 0-10,0 2-11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7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65625 17569 414,'-7'-28'41,"1"5"-1,0 7-1,2 5-2,0 7 1,2 8 3,0 8 3,2 7 2,-1 5-2,0-1-5,-2 1-5,0-1-6,-2 4-4,0 7-2,-1 7-2,-1 6-2,-1 3-3,0-2-5,0-2-5,0-2-4,1 1-7,1 4-7,0 4-8,2 4-8,0-4-6,2-9-5,0-9-5,2-11-6,1-9-4,2-10-1,2-10-2,2-10-2,2-7 5,5-7 9,4-5 12,3-6 9,2-1 10,-3 6 7,-1 4 7,-2 5 8,-2 4 10,-1 5 12,-1 3 12,0 4 13,-3 5 4,-1 4-5,-2 6-5,-2 4-6,-2 5-5,-2 7-7,-2 5-8,-2 7-6,-1-1-7,0-5-6,0-7-6,0-5-6,5-8-8,10-8-12,9-10-11,11-8-11,2-5-2,-2-3 6,-3-1 6,-3-2 7,-3 0 6,-3 3 8,-3 3 5,-2 3 8,-4 3 5,-1 5 3,-2 3 4,-2 4 4,-3 4 12,-4 4 19,-4 4 20,-3 4 19,-2 3 2,2 3-16,2 3-16,2 3-16,2 1-10,0-1-3,2-1-3,0-1-4,3 0-2,2 0-1,4-1 0,2 1-2,2-2-3,1-3-9,1-3-6,2-3-9,0-3-4,1-4-3,1-4-2,1-4-3,1-4 0,-1-3 3,1-5 3,0-3 3,-2-4 3,-1-1 1,-3-3 2,-1-1 3,-3 0 2,-2 1 4,-4 3 3,-2 2 3,-4 1 2,-2 4-1,-4 3-1,-2 3 0,-4 3-1,-5 2-4,-5 4-3,-5 3-3,0 2-1,5 1 3,5 3 2,5 2 1,2 1-3,0 0-12,0 0-12,1 0-10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8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68150 18447 555,'17'-8'9,"1"2"17,3 1 17,1 0 18,6 1 5,7 1-5,8-1-6,8 0-6,2 0-10,-6 2-14,-4 0-15,-6 2-14,-4 0-6,-5 0 2,-5 0 2,-5 0 2,-4 1-12,-4 4-26,-5 2-27,-2 3-26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68137 19050 548,'-32'8'58,"15"0"0,14-1-1,16 1-1,8 0-2,6 0-7,5-1-6,5 1-6,4-1-9,2-2-11,4-3-11,2 0-10,1-2-13,-4 0-12,-2 0-13,-3 0-13,-6 0-6,-8 0 1,-7 0 1,-8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70200 17793 467,'-23'-8'8,"4"2"15,3 1 16,3 1 16,1 1 5,-1 3-6,-2 4-5,0 2-5,-1 4-5,-1 4-4,-1 3-3,-1 5-5,0 1-4,3 1-5,1-1-5,2 1-5,3-1-4,2-1-3,4-1-1,3-1-4,2-1-2,3-1-5,4-1-4,2 0-4,3-2-2,2 1-3,1 0-1,3-1-2,-2 0 1,-3-1 1,-4-1 3,-4 0 1,-4 0 2,-4 3 2,-4 3 1,-4 3 3,-5 3 1,-7 1 4,-7 3 3,-7 1 4,-2 0 1,0-3-1,1-3 1,2-3-1,1-3-3,5-3-6,3-3-6,5-2-6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71221 18036 443,'-22'3'156,"3"5"-34,3 7-32,2 6-34,2 3-19,1 4-7,-1 3-7,0 3-6,0 1-5,1-2-4,-1 0-4,0-1-2,1-1-5,3-2-3,1 0-3,2-1-3,6-6-7,10-12-8,9-13-10,11-10-8,5-12-3,4-9 2,2-10 2,4-9 2,-1-4 4,-6 4 3,-4 4 5,-5 4 3,-5 4 6,-7 4 6,-5 4 8,-6 3 8,-4 5 6,-1 5 7,0 5 7,-1 5 7,-4 3 4,-2 0-1,-5 2-1,-4 1 1,-3 2-5,-1 5-8,-3 6-9,-1 4-8,-1 4-6,1 1-3,1 3-4,1 1-4,3 0-5,4-3-7,6-3-6,5-2-8,3-4 0,1-3 3,3-2 3,2-4 5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72357 18350 451,'-9'23'97,"-2"-1"-15,-2-1-16,-1-1-16,-2 0-9,2 1-5,1 1-4,1 1-4,1 1-4,0-1-5,2 1-3,1-1-4,1 1-2,2-1 1,2 1-1,2-1 0,2-1-6,2-3-9,2-3-10,2-2-11,3-4-5,5-1-2,5-2-1,5-2 0,3-2-3,1-1-2,1 0-2,1-1-2,-1-4 2,0-2 7,-1-5 5,-1-4 6,-4 0 4,-7 1 0,-7 2 0,-6 2 0,-4 2 1,2-1 0,0 0 1,2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5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41550 29700 480,'-40'-44'29,"23"13"15,22 12 15,22 13 15,12 7 1,3 4-15,3 3-15,4 3-13,4 3-10,6 3-4,7 3-4,6 4-5,4 2-2,4 4-3,3 3-2,3 3-3,1 3 0,1 3 0,-1 3 1,1 4 0,-4-1 0,-6-3 1,-6-3 0,-6-2-1,-6-5 1,-2-2 0,-3-3 0,-3-3 1,-2-4-1,0-3 2,0-3-1,0-2 1,0-3 0,0 1 0,0-1-1,0 1 1,-16 7-1,-31 16-3,-31 15-1,-31 17-3,-16 3-3,0-5-4,0-7-5,0-5-4,-11 5-6,-22 19-4,-22 19-7,-21 19-5,-9 5 1,7-5 5,6-7 6,7-5 5,13-12 0,22-16-7,22-15-6,23-15-8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72764 18780 423,'-29'-1'21,"5"0"6,5-2 6,4 0 5,3 2 6,-3 6 4,-2 6 5,-1 6 3,-1 4-1,4 6-8,3 5-8,3 5-8,1 4-6,0 4-4,0 4-4,0 4-5,0 2-5,-1 1-5,-2 2-4,0 0-6,0-2-9,1-5-11,0-4-14,2-5-11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73450 16763 525,'10'-15'5,"3"2"10,5 2 12,4 3 9,0 1 6,-3 2 1,-3 2 0,-3 2 1,-1 3-3,0 4-5,-1 4-6,1 3-5,-2 5-5,-4 5-5,-4 5-4,-4 5-5,-5 1-1,-4 0 2,-5-1 2,-5-1 1,-2-3-5,1-3-16,1-5-15,1-3-14,6-4-5,12-1 4,12-2 5,11-2 5,8-4 1,3-2-4,3-6-3,2-2-4,-1-3 1,-9 2 6,-8 1 8,-7 0 6,-4 1 3,0 1 1,0-2 0,0 2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74400 17049 584,'1'-16'2,"2"2"3,2 1 4,2 1 4,0 1 6,1 2 10,0 3 9,0 1 10,1 0 4,1 0-4,3-1-3,2-2-3,2 1-8,3 1-12,3 0-12,3 2-13,1 1-9,-1 2-8,-1 2-9,-1 2-8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73833 19100 531,'-6'7'10,"4"-2"18,4-3 19,4 0 19,5-2 4,9 0-10,7 0-10,9 0-11,3-1-7,0-1-7,0 0-5,1-1-6,-3-1-6,0 2-9,-3 0-7,-1 2-7,-5 0-10,-4 0-12,-5 0-12,-4 0-13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1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74540 18470 479,'-35'-11'77,"11"8"0,9 9 2,10 10 0,5 6-7,-2 8-15,0 7-16,-2 7-14,0 4-15,1 5-14,-1 4-13,0 4-14,-1-1-12,-2-5-10,-2-5-12,-2-4-10,0-8 0,3-8 8,1-9 10,2-8 9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1"/>
    </inkml:context>
    <inkml:brush xml:id="br0">
      <inkml:brushProperty name="width" value="0.05804" units="cm"/>
      <inkml:brushProperty name="height" value="0.05804" units="cm"/>
      <inkml:brushProperty name="color" value="#F2395B"/>
    </inkml:brush>
  </inkml:definitions>
  <inkml:trace contextRef="#ctx0" brushRef="#br0">75663 18180 379,'50'-27'60,"-6"9"-10,-9 8-10,-8 10-11,-5 5-5,-1 3 3,-2 4 2,-2 2 1,-4 3-2,-5 1-7,-5 3-7,-4 1-7,-7 3-4,-7 3-1,-9 3 0,-7 3-2,-6 2-1,-3 0-4,-2 2-3,-4 1-4,1-2 0,4-2 2,4-3 3,3-3 1,6-5 2,5-3 3,7-6 2,5-5 2,8-4 1,10-2-1,10-4 0,9-2-1,8-5-1,6-4 0,6-5-1,7-5 1,1-4-8,-1-3-12,-1-3-14,0-2-13,-2-2-4,-2 1 3,-2 1 5,-2 2 5,-4 1 4,-7 3 7,-7 3 5,-7 3 6,-6 3 5,-5 2 1,-5 4 3,-4 3 3,-4 1 1,0 0 0,-1 1 1,-1-1 0,-1 0 7,2 0 14,1 0 12,0 0 14,2 4 11,2 6 9,2 8 8,2 6 10,0 5-3,0 3-13,-2 3-13,0 3-13,-2 2-11,-2 4-7,-2 3-8,-2 3-7,-1-1-9,-2-2-7,0-4-8,-1-2-9,-1-4-8,1-3-8,-1-5-8,0-3-9,1-7-5,1-8-3,0-10-3,2-8-2,2-5 5,4-3 14,4-1 14,4-3 14,1 3 8,-1 5 4,0 6 3,-2 7 3,2-1 2,2-6 1,3-5 1,4-7 0,1 0 6,1 5 11,1 5 13,1 5 10,1 2 7,-1 2 0,1 1 1,0 0 0,-2 2-4,-1 0-11,-3 2-9,-1 0-9,-1 1-15,0 0-17,-1 0-18,1 0-18,-3-1-6,-4-2 9,-6-2 9,-4-1 7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1"/>
    </inkml:context>
    <inkml:brush xml:id="br0">
      <inkml:brushProperty name="width" value="0.06113" units="cm"/>
      <inkml:brushProperty name="height" value="0.06113" units="cm"/>
      <inkml:brushProperty name="color" value="#F2395B"/>
    </inkml:brush>
  </inkml:definitions>
  <inkml:trace contextRef="#ctx0" brushRef="#br0">77987 18094 359,'-8'-29'4,"2"5"7,1 5 6,0 5 8,1 6 11,0 8 16,0 8 16,0 7 16,1 8 0,1 7-12,0 7-13,2 7-14,-2 6-11,0 9-8,-3 8-10,-2 7-8,-1 3-9,-2-1-6,0-3-7,-1-1-7,-1-4-8,0-5-8,0-5-8,1-4-8,-1-5-5,2-3-1,1-2-2,1-3-2,0-6 3,2-8 9,0-7 8,2-8 9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2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78700 17910 532,'9'-36'12,"3"9"23,4 7 23,2 9 24,3 4 4,5 2-17,3 2-15,4 2-15,2 1-16,-1 2-13,-1 0-15,-2 2-14,0 0-14,-3 2-15,-2 0-16,-1 1-16,-4 0 0,-3-2 13,-4-2 12,-4-2 14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2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79420 16964 460,'-9'-8'4,"-2"0"7,-2 1 8,-1-1 8,-1 2 10,4 4 14,3 4 14,2 4 14,3 8 0,0 13-15,2 12-14,1 14-15,-2 7-17,-2 1-18,-4 3-20,-2 2-19,-3-3-9,0-7 1,-1-6 0,-1-8 0,0-5-1,2-6-4,3-4-4,1-4-4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1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15716 23627 512,'-8'-6'74,"0"2"-10,0 4-10,0 3-9,0 2-7,-1 3-6,-2 3-4,0 4-6,-1 3-3,-1 7 0,-1 5-1,-1 6 0,0 3-1,2 1-3,2-1-2,3 0-3,0 1-5,2 2-8,1 2-8,0 2-9,3 0-7,4-2-6,4-2-6,4-2-7,4-4-3,5-7 0,5-7 1,5-7-1,-1-5 4,-5-2 5,-7-4 7,-5-2 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40850 32150 531,'-22'-60'43,"6"32"8,7 31 9,6 32 8,3 21-1,0 13-13,0 12-12,0 13-13,0 9-8,0 6-5,0 7-5,0 6-5,-2 15-5,-3 26-8,-3 24-7,-2 26-6,-1-1-2,3-24 3,3-26 3,4-24 4,1-21-5,0-16-12,0-15-13,0-15-11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16810 23918 500,'-15'1'46,"2"2"2,3 2 0,1 1 2,1 3-3,2 0-9,1 1-6,0 2-9,1 1-3,0 3-2,0 3 0,1 3-1,-2 1-1,2 1-2,-1-1 0,0 1-3,0-1 0,2-1-1,0-1-1,2-1-2,2-2-4,4-1-11,4-2-11,3-3-9,3-4-5,0-10 0,-1-8-1,1-9 1,0-7 2,0-3 4,-1-4 4,1-4 4,-2-2 4,-1 1 5,-2 2 5,-2 0 4,-2 3 2,-2 4 1,-3 3-1,0 5 1,-4 3 2,-2 4 7,-4 4 7,-2 5 6,-2 1 2,1 0-3,-1 0-2,0 0-3,0 1-8,-2 2-10,0 2-12,-1 2-12,1 1-7,2 2-7,4 0-4,3 2-6,1-1-1,0 1 5,0 0 4,0 0 4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17758 24300 563,'8'8'69,"2"2"1,0 0-1,1 1 1,-1 3-8,-2 3-16,-4 5-14,-2 3-16,-5 4-14,-2 5-11,-5 3-13,-4 4-11,-3 2-5,-1 0 4,-3 0 5,-1 0 3,0-5 4,5-9 3,3-11 2,4-9 2,3-4-3,1 0-12,0 1-10,2 2-11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19047 23450 504,'-8'37'152,"0"-6"-36,0-4-38,1-4-37,0-4-19,2 1-3,2-1-3,2 1-1,1-1-3,0-1-3,0-1-1,0 0-2,2-2-5,4 1-5,4 0-7,3-1-5,3-1-5,2-2 0,0-4-2,1-3-1,2-2-4,3-4-8,2-2-7,5-3-8,-3-2-2,-4 0 1,-5 0 3,-4 0 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19382 23500 451,'-29'3'118,"5"7"-15,5 8-17,5 6-15,1 6-14,0 6-12,-1 6-11,-1 6-11,-1 8-12,-2 10-10,0 9-13,-1 10-10,2-4-6,3-17 2,4-18 0,4-18 1,2-8-8,-2 0-18,0-1-17,-1 1-17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3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20781 25200 635,'21'8'133,"-5"0"-32,-5-1-30,-4 1-31,-3 1-23,0 4-15,-1 2-14,1 3-17,-3 5-10,-8 9-10,-6 7-8,-7 8-9,-1-2 2,3-8 10,5-11 12,3-9 12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3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22136 24046 609,'-21'51'107,"5"-5"-22,5-6-23,5-5-23,2-5-13,0 0-3,0-1-5,0-1-4,1-3-5,2-3-3,2-5-5,2-3-3,3-4-7,4-2-7,3-4-8,5-2-7,2-7-4,3-8-3,1-9-1,3-9-2,-1-4 0,-2 0 4,-1 0 4,-2 0 3,-5 1 5,-3 3 4,-6 3 6,-4 3 5,-5 4 3,0 3 2,-3 4 2,-2 5 2,-2 1 2,-4 2 0,-2 1 0,-3 0 2,-1 4-2,-1 6-3,1 6-3,-1 6-2,2 0-2,3-3-1,2-4 1,4-5-1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3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23622 23500 521,'-21'1'9,"7"2"19,5 2 18,6 2 18,3 2 5,0 5-11,0 4-10,0 3-11,0 4-7,0 1-5,0 3-4,0 1-4,1 1-4,2-2-4,2 0-5,2 0-4,1-3-2,1 0-1,2-1-1,0-1-1,0-2-3,-1-3-4,0-3-3,-2-2-5,-3-2-1,-4 1-3,-6 1 0,-4 2-1,-4-1 1,-1-1 4,-3-1 5,-1 0 4,-3-2-3,0 1-13,-1 0-11,0 0-11,0-2-3,4 1 7,5-2 8,3 0 7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4"/>
    </inkml:context>
    <inkml:brush xml:id="br0">
      <inkml:brushProperty name="width" value="0.02957" units="cm"/>
      <inkml:brushProperty name="height" value="0.02957" units="cm"/>
      <inkml:brushProperty name="color" value="#F2395B"/>
    </inkml:brush>
  </inkml:definitions>
  <inkml:trace contextRef="#ctx0" brushRef="#br0">24000 23186 744,'14'-21'-18,"-1"5"19,-2 5 18,-2 5 20,0 1 7,3 2-1,4-1-2,2 0-2,1 1-12,1 2-18,-1 2-21,1 2-20,-2 1-11,-5 2-3,-3 0-3,-4 1-3,-2 1 2,0 0 7,0-1 8,0 1 7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4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22927 25150 650,'-6'8'11,"2"0"22,4-1 21,2 1 22,3 1 1,2 1-23,2 3-21,2 2-21,-1-1-20,-1-1-17,-2-2-16,-2-2-17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5"/>
    </inkml:context>
    <inkml:brush xml:id="br0">
      <inkml:brushProperty name="width" value="0.06124" units="cm"/>
      <inkml:brushProperty name="height" value="0.06124" units="cm"/>
      <inkml:brushProperty name="color" value="#F2395B"/>
    </inkml:brush>
  </inkml:definitions>
  <inkml:trace contextRef="#ctx0" brushRef="#br0">24486 22927 359,'9'-6'109,"2"2"-25,1 4-24,3 3-26,1 1-14,1 3-5,2 2-6,0 2-4,-2 0-3,-1 1 1,-4 0-1,-3 0-1,-1-1 2,-2 1 2,-1 0 1,0 0 2,-2 0 1,-1 1 0,0 1 0,-1 2 0,-1 0 2,0 1 5,0 1 6,0 1 4,0 1 2,0 3-3,0 1-3,0 3-4,0 1-1,0 1-3,0 0-1,0 2-1,0 1-3,0-1-4,0 0-5,0 1-3,0-2-1,0-2-1,0-2 1,0-1 1,0-2 0,0-1-2,0-1-1,0-1-2,0-1 0,0-1-1,0 0-2,0-2 0,-2-1 0,0-1 0,-3-1 1,-2 0 0,-1-2 1,-2-1 1,0-1 0,-1 0 2,-1-1 0,0 1 2,1 2 0,-1 0 1,-1 0 1,0-1 2,-1 0 0,-1-2 1,0-1 0,-1-2 0,0-3 0,1 0-1,-2-3-4,-2-1-7,-1 0-7,-3-1-7,1-1-3,3 0 2,3 0 2,3 0 2,1 0-5,0-2-14,1 0-11,-1-1-14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6"/>
    </inkml:context>
    <inkml:brush xml:id="br0">
      <inkml:brushProperty name="width" value="0.03187" units="cm"/>
      <inkml:brushProperty name="height" value="0.03187" units="cm"/>
      <inkml:brushProperty name="color" value="#00BFF3"/>
    </inkml:brush>
  </inkml:definitions>
  <inkml:trace contextRef="#ctx0" brushRef="#br0">90050 8800 690,'21'-18'95,"-5"17"-20,-7 15-21,-5 16-22,-8 15-12,-5 16-4,-7 15-6,-5 17-4,-3 7-5,4 0-4,3 0-5,3 0-5,-1-4-5,-2-5-7,-3-7-7,-3-5-7,1-9-2,6-9 3,7-10 3,6-8 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40900 33400 583,'3'-44'96,"6"13"-17,7 12-17,6 13-17,6 4-11,6-3-5,7-3-3,6-2-6,3-5-5,0-2-6,0-3-8,0-3-6,0-1-7,0 4-10,0 3-8,0 3-9,0 1-5,0 1-2,0-1-2,0 1-1,-4-3 1,-5-2 4,-7-3 5,-5-3 5,-6-2 5,-3 0 6,-3 0 7,-2 0 6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29664 23655 501,'16'-14'84,"0"3"-11,-1 2-13,1 4-12,1 2-8,3 2-4,3 2-4,3 2-5,0 2-4,-5 2-1,-3 1-3,-4 3-3,-4 2-4,-1 3-5,-2 4-8,-2 2-5,-5 2-6,-6 4-6,-7 3-6,-7 3-6,-4 0-2,-1 0 3,-1-1 2,-1-1 2,0-3 4,1-5 4,1-5 4,1-5 5,1-3 4,1-3 4,1-1 6,1-2 5,2-1 3,2 0 4,4 0 3,3 0 4,4-1 1,6-2 2,6-2 0,6-2 1,5-1-4,5 0-9,5 0-9,5 0-9,2 0-8,2-2-6,1 0-7,1-1-7,0-2-5,0 0-6,0-1-6,0-1-6,-4 0 2,-7 2 10,-9 2 9,-7 2 11,-4 1 2,0-2-5,0 0-3,0-1-6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31464 23695 464,'-8'-7'2,"2"0"5,1 2 6,0 1 4,2 2 11,1 5 20,0 6 18,2 4 18,0 4 1,2 3-16,0 3-18,1 3-16,1 3-14,-2 3-12,0 2-10,-2 4-11,0 1-6,-2-2-2,0 0-1,-2-1-2,0-4-7,1-4-13,-1-4-13,0-6-13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31350 24204 581,'0'-16'4,"0"0"9,0 1 9,0-1 9,2 1 2,6 1-3,4 0-3,5 2-3,3 0 1,1 1 7,1-1 6,1 0 6,0 1-2,-1 2-13,-1 3-11,-1 1-12,-1 1-12,-3 2-13,-1 0-12,-2 2-14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5786" units="cm"/>
      <inkml:brushProperty name="height" value="0.05786" units="cm"/>
      <inkml:brushProperty name="color" value="#F2395B"/>
    </inkml:brush>
  </inkml:definitions>
  <inkml:trace contextRef="#ctx0" brushRef="#br0">32278 22696 380,'-8'-29'6,"2"8"14,1 7 13,0 7 13,2 7 9,2 10 7,2 8 4,2 9 7,0 5-4,0 2-12,-1 3-12,-2 1-13,0 1-9,-2 2-6,-1 1-6,0 0-7,-1 2-4,1 2 0,-1 2-2,0 2-1,-1 0-3,0 0-6,-1-1-6,-1-2-5,0-3-5,2-8-5,2-6-4,2-7-6,2-8-6,4-8-11,2-10-9,3-8-9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9"/>
    </inkml:context>
    <inkml:brush xml:id="br0">
      <inkml:brushProperty name="width" value="0.05106" units="cm"/>
      <inkml:brushProperty name="height" value="0.05106" units="cm"/>
      <inkml:brushProperty name="color" value="#F2395B"/>
    </inkml:brush>
  </inkml:definitions>
  <inkml:trace contextRef="#ctx0" brushRef="#br0">32650 23875 430,'29'-7'40,"-5"0"-2,-5 2-2,-5 1 0,-2 0-3,2 2-4,0 0-4,1 2-3,0 1-5,-3 3-6,-1 4-5,-2 2-6,-2 3-2,-2 2-1,-2 1-1,-2 3 0,-3 0 1,-2 1 1,-4-1 1,-2 1 1,5-7-4,14-14-9,14-14-9,13-13-10,4-5-2,-6 5 4,-5 5 5,-7 5 4,-4 3 5,-2 3 4,-4 1 4,-3 2 4,-2 3 11,0 4 17,-2 4 17,0 4 18,-2 3 3,-2 3-9,-2 4-9,-2 2-10,-1 2-4,0 1-1,0 1-1,0 1-1,1-1-2,2-1-5,2-3-4,2-1-4,3-2-7,4-1-8,3-1-9,5 0-9,2-5-4,-1-6 0,1-8-1,-1-6 0,0-5 1,-2-3 1,-3-3 1,-1-3 3,-3-1 1,-2-1 3,-4 1 3,-2 0 3,-3 0 2,-1 3-2,0 1 1,-1 3-1,-2 2-1,0 4 0,-1 4-1,-2 5-2,0 1 1,-2 2 2,0 0 1,-1 2 1,0 0-3,1 2-11,0 0-11,2 2-9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9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35695 24283 532,'-2'6'15,"12"-1"29,11-3 31,13 0 29,4-3-1,-2 0-30,-2-2-31,-1 0-31,-4-1-24,-3 1-18,-5-1-18,-3 0-19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9"/>
    </inkml:context>
    <inkml:brush xml:id="br0">
      <inkml:brushProperty name="width" value="0.05316" units="cm"/>
      <inkml:brushProperty name="height" value="0.05316" units="cm"/>
      <inkml:brushProperty name="color" value="#F2395B"/>
    </inkml:brush>
  </inkml:definitions>
  <inkml:trace contextRef="#ctx0" brushRef="#br0">36011 23320 413,'-14'-11'74,"4"8"3,4 9 4,5 10 4,0 5-6,-1 5-15,0 3-14,-1 4-15,-1 4-12,0 5-9,0 2-10,0 6-8,0 0-14,0 1-14,0 0-17,1 0-15,-1-5-2,2-10 12,0-9 11,2-10 12,-1-7 1,0 1-6,-2-2-8,0 0-7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36850 23553 435,'22'-29'5,"-1"5"11,-3 5 11,-1 5 11,0 2 7,1 2 4,3 0 4,2 2 4,-1 2-2,-1 2-10,-3 4-10,-1 3-10,-3 2-7,-3 5-6,-3 4-3,-2 4-6,-5 3-2,-4 5 2,-5 3 1,-5 4 0,-4 3-1,-2 1-6,-1 0-6,-3 2-6,1-2-2,3-3 0,3-5 2,3-4-1,3-3 3,6-4 3,4-5 4,6-3 4,4-5 2,3-4 1,5-6 0,4-4 2,3-5-2,6-5-3,5-5-2,5-5-3,0-1-2,-4 3-2,-4 3-3,-3 3-1,-5 2-2,-1 1-1,-4 1-1,-3 1-2,-4 0 0,-5 2 1,-4 1-1,-6 1 1,-3 1 6,-1 2 11,-3 2 12,-2 3 12,-1 1 7,-2 3 4,0 4 3,-1 2 4,0 2 1,1 2-2,1 0-2,0 2-2,3 0-4,3 3-5,2 1-6,4 3-5,1 1-6,2-1-6,0 1-4,2 0-6,1-2-2,5-1 2,4-3 2,4-1 2,2-3-9,1-2-20,1-4-20,1-2-21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38627 23136 572,'-6'-15'11,"2"2"20,4 3 20,3 1 22,3 2 3,7 1-12,5 0-12,7 2-13,3 1-15,3 2-17,1 2-18,2 2-16,-2 1-5,-7 2 6,-7 0 7,-7 1 7,-3 0-6,0 0-20,0-2-18,0-1-19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39350 23847 523,'10'-8'139,"5"0"-29,5 0-28,5 1-29,3 0-18,-1 2-8,0 2-8,1 2-8,-3 2-11,-3 2-16,-5 2-16,-3 2-15,-4 1-11,-2 1-6,-4 1-6,-2 2-7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41900 32200 457,'-24'-24'1,"4"4"3,3 3 2,3 3 2,1 6 12,1 9 19,-1 10 19,1 10 21,-1 13 2,1 19-14,-1 19-13,1 19-15,-1 19-9,1 23-7,-1 22-6,1 22-7,1 13-5,3 7-4,3 6-3,4 7-4,1 4-7,0 3-11,0 3-11,0 4-9,1 4-3,4 6 5,3 7 7,3 6 6,1-21-2,1-46-9,-1-47-10,1-47-10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38974 24558 564,'-11'-2'74,"10"0"-3,10-3-4,10-2-3,6-1-7,6-2-13,5 0-12,5-1-12,1 0-13,0 1-17,-1 0-15,-2 2-16,-2 1-9,-5 0-4,-5 2-4,-5 1-3,-4 0 2,-1 0 9,-2 0 8,-2 0 8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40611 23633 441,'-15'-1'8,"4"0"14,3-2 15,3 0 14,1 4 11,2 10 7,0 9 6,2 11 7,0 4-8,0 2-24,0 0-24,0 2-23,-1 0-21,-2-2-16,-2 0-16,-2-1-17,0-3-3,1-6 9,0-3 10,2-6 10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40500 24160 543,'8'-22'62,"2"6"-6,0 5-7,1 5-6,2 1-2,1 0 1,3-1 2,2-2 1,1 1-6,1 1-14,1 0-15,1 2-13,0 0-8,-2 2-2,0 0-3,0 2-1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4948" units="cm"/>
      <inkml:brushProperty name="height" value="0.04948" units="cm"/>
      <inkml:brushProperty name="color" value="#F2395B"/>
    </inkml:brush>
  </inkml:definitions>
  <inkml:trace contextRef="#ctx0" brushRef="#br0">41275 23428 444,'-2'-10'16,"0"12"32,-3 12 31,-2 11 32,-2 8 3,-2 3-28,-1 2-28,-3 4-26,1 0-21,1-2-11,2-2-11,3-2-12,1-3-6,2-5 1,2-5 1,2-5 0,4-7-7,6-8-15,5-10-15,7-8-16,0-3 2,-5 1 14,-5 2 17,-5 3 16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41450 23955 588,'21'-7'0,"-3"2"0,-4 2 0,-4 3 0,-2 0 11,1 0 21,2 0 22,0 0 22,0 0 1,-1 3-16,0 2-18,-2 2-17,-2 3-13,-2 4-10,-4 3-8,-2 5-9,-4 2-5,-4 1 0,-4 1-2,-3 1-1,-2-2 2,2-3 6,3-5 4,1-3 7,4-4 6,4-4 9,6-4 9,4-4 10,8-6 0,9-8-5,11-7-6,9-9-7,4-2-7,-4 0-12,-2 1-12,-3 1-10,-4 2-11,-2 1-10,-3 3-10,-3 2-10,-4 1 0,-5 2 12,-5 3 12,-4 1 12,-3 3 8,0 2 6,0 4 5,0 3 6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6492" units="cm"/>
      <inkml:brushProperty name="height" value="0.06492" units="cm"/>
      <inkml:brushProperty name="color" value="#F2395B"/>
    </inkml:brush>
  </inkml:definitions>
  <inkml:trace contextRef="#ctx0" brushRef="#br0">42878 23357 338,'-21'-29'7,"5"5"2,5 5 2,4 4 4,4 4 1,0-1 0,2 0 1,1 0 0,0 2 6,3 3 9,2 2 11,2 4 9,0 4 3,-1 6-5,0 5-6,-2 7-4,-1 4-5,0 3-2,-1 3-3,-2 2-3,0 5-3,-2 7-3,-1 4-3,0 7-4,-1 4-4,-2 2-7,0 1-7,-1 3-7,0-2-7,0-7-11,2-5-9,1-6-10,0-6-3,2-5 3,0-7 3,2-5 4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42588 23030 471,'0'-17'3,"0"-2"6,0-1 6,0-2 7,0 0 10,0 4 13,0 5 15,0 3 13,-2 5 1,0 6-11,-3 6-12,-2 6-11,-3 4-13,-6 7-13,-4 3-13,-4 6-14,-3 1-8,1-3 0,1-3-2,1-3-1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43100 22981 497,'8'-7'0,"0"0"0,0 2 0,-1 1 0,2 0 7,2 2 15,2 0 16,1 2 14,3 0 6,1 2-2,3 0-2,2 2-2,0 1-5,1 3-7,-1 3-5,1 4-7,0 1-14,1 1-22,1 1-20,1 1-22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43200 24371 512,'44'-22'141,"-4"7"-30,-5 3-29,-5 6-30,-3 3-18,1 2-7,-1 2-6,1 2-7,-3 0-9,-2 0-9,-3-2-10,-2 0-11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5711" units="cm"/>
      <inkml:brushProperty name="height" value="0.05711" units="cm"/>
      <inkml:brushProperty name="color" value="#F2395B"/>
    </inkml:brush>
  </inkml:definitions>
  <inkml:trace contextRef="#ctx0" brushRef="#br0">43777 23681 385,'-8'-7'4,"0"1"7,0 0 8,0 2 7,1 0 6,-1 2 1,0 0 3,0 2 2,1 2 3,2 4 3,2 4 4,2 3 3,1 5-2,-2 3-6,0 5-7,-1 3-7,-1 6-6,2 6-5,0 8-7,2 6-5,0 0-2,0-8 0,0-8 0,0-7 0,-1-6-17,0-2-38,-2-1-37,0-2-37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42400 32650 553,'-44'-25'78,"13"0"-13,12 0-12,13 0-12,12 0-7,13 0-4,12 0-3,13 0-3,7 0-3,4 0-2,3 0-2,3 0-1,4 1-4,7 4-5,6 3-4,7 3-6,-3 3-5,-8 3-6,-10 3-6,-9 4-7,-7 1-2,-3 0 0,-3 0 2,-2 0 1,-5 1-5,-2 4-11,-3 3-11,-3 3-11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3"/>
    </inkml:context>
    <inkml:brush xml:id="br0">
      <inkml:brushProperty name="width" value="0.06244" units="cm"/>
      <inkml:brushProperty name="height" value="0.06244" units="cm"/>
      <inkml:brushProperty name="color" value="#F2395B"/>
    </inkml:brush>
  </inkml:definitions>
  <inkml:trace contextRef="#ctx0" brushRef="#br0">44512 23631 352,'17'-13'7,"1"3"15,3 4 14,1 4 15,1 2 3,-1 2-5,-1 0-7,0 2-7,-4 1-5,-3 3-5,-4 4-5,-4 2-5,-5 3-5,-5 3-5,-4 3-5,-5 3-4,-6 2-5,-5 3-2,-7 1-3,-5 3-3,-2-2-1,0-2-2,1-3-1,1-3-1,3-3 1,4-3 4,3-3 4,5-2 3,6-5 5,10-3 5,10-4 5,10-4 4,8-4 0,6-6-7,8-4-7,7-5-5,1-2-8,-2 1-8,-3 1-7,-3 1-8,-4 1 0,-4 1 6,-3 1 7,-5 1 7,-3 1 6,-4 2 3,-5 2 3,-3 3 4,-3 1 10,-4 2 19,-2 2 17,-3 2 19,-2 2 6,0 2-5,0 2-5,0 2-4,0 2-6,1 5-5,-1 4-5,0 3-6,0 4-3,2 1-4,1 3-2,0 1-3,2 0-3,0-3-3,2-3-3,0-3-2,3-4-6,4-5-4,4-4-7,4-6-4,3-5-7,3-6-7,3-6-5,3-5-7,0-5-2,-1-1 3,-3-3 3,-1-1 2,-3-1 3,-5 2 3,-3 0 2,-4 1 3,-3 1 3,-2 3 4,-2 1 4,-2 3 4,-2 2 4,0 5 3,-1 2 4,-1 6 4,2 1 8,6 2 11,5 0 11,7 2 12,3 0 2,0 0-11,-1 0-8,1 0-11,-2 3-4,-1 6-2,-2 5-1,-2 7-1,-4 3-2,-4 3 0,-6 1-2,-4 3-2,-3 0-2,-2 0-5,0 1-5,-1-1-5,3-5-8,9-9-13,6-10-13,9-10-12,4-7-2,0-3 10,-1-5 9,1-4 11,-1 0 3,-1 1-3,-1 3-2,0 1-3,-3 2 1,-3 1 7,-2 0 5,-4 2 7,-1 1 3,0 1 2,0 0 3,0 2 2,0 0 2,0 0 4,0 1 2,0-1 3,1 0 12,0 0 17,2 0 20,0 0 18,1 5 7,0 8-5,0 9-3,0 10-6,-1 7-8,-2 8-12,-2 8-12,-2 8-13,-2 5-7,0 3-1,-1 3-3,-2 3-1,1 0-13,-1-3-25,0-3-26,0-2-25,0-6-10,0-8 4,1-8 5,-1-8 5,1-6 8,2-5 13,2-5 13,2-4 13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4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47300 23374 568,'7'-28'0,"-1"7"0,0 6 0,-1 8 0,0 2 9,5-2 16,4-1 17,4-3 17,3 0 7,5 0-2,3 2-3,4 1-2,2 2-19,-2 4-33,0 4-35,-1 4-32,-3 1-13,-7-1 9,-5 0 8,-6-2 10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5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15514 28581 484,'-14'-1'-14,"4"-2"13,4-2 12,4-1 14,1-1 10,-2 2 7,-2 2 8,-1 2 7,-2 2-3,0 2-11,0 2-13,0 2-12,0 1-6,-2 1-3,0 2-1,-1 0-2,0 0 0,0 1 0,2 0 0,1 0 0,0-1 1,0-1-1,0-1-1,0 0 0,1-1 0,-1 1-1,0 2 0,0 0-1,0 1 0,0 1 3,1 2 2,-1 0 2,0 2 0,0 1-1,0 3-2,0 1 0,1 3-3,1 1-1,0 2-3,2 3-1,0 1-4,2 2-7,0 3-6,2 1-6,0 0-5,2-2-2,0-2-3,2-1-1,2-4-4,7-2-5,6-3-4,6-2-5,0-6 0,-3-3 8,-5-6 5,-3-4 8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16941 29078 499,'-15'0'30,"1"0"4,1 0 4,0 0 3,2 1 1,1 2-3,0 2-2,2 2-2,1 2-3,0 5-4,2 4-5,1 3-4,-1 4-3,2 1-2,-1 2-2,0 3-1,0-1 0,2 0-2,0-1 1,2-1-1,0-3-1,0-3-6,0-5-3,0-3-4,2-5-6,6-6-4,4-6-5,5-6-5,3-6-1,-1-7 1,1-7 3,0-7 1,-2-2 3,-3 2 3,-3 2 3,-2 2 3,-4 2 3,-3 5 3,-2 3 3,-4 5 3,-2 3 1,-1 2 0,-3 4-1,-2 3-1,-1 1 0,1 0-3,-1 0-1,0 0-3,0 2-4,0 4-10,1 4-9,-1 4-9,1 1-5,0-1-1,2-1 0,1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18081 29500 586,'14'15'83,"-3"-1"-10,-2-1-10,-4 0-9,-1-1-11,0 1-10,0 1-11,0 1-10,-2 3-5,-4 5-1,-4 5 1,-4 5 0,-3 3-3,-3 0-6,-3 2-5,-3 1-6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524" units="cm"/>
      <inkml:brushProperty name="height" value="0.0524" units="cm"/>
      <inkml:brushProperty name="color" value="#F2395B"/>
    </inkml:brush>
  </inkml:definitions>
  <inkml:trace contextRef="#ctx0" brushRef="#br0">18718 28850 419,'-7'17'179,"2"3"-42,2 3-43,3 3-41,0 1-25,0 1-3,0-1-5,0 1-4,1 0-4,3 2-3,4 3-4,2 1-2,1 0-4,-1-3-2,0-3-2,-2-3-3,0-3-2,0-1-1,0-3-1,0-1 0,-2-1-2,-3 1 2,-2 1 0,-4 2 1,-3-2 0,-5 0 1,-5 0 1,-5-2 0,-4-2-3,0-1-4,-1-2-6,0-2-6,-1-2-1,1-2 5,0-3 3,3 0 5,0-4-5,4 0-13,3-3-13,3-2-14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18950 28991 491,'8'-9'3,"2"0"6,0-1 5,1-1 5,1-1 8,2 0 6,0 0 9,1 1 6,1-1 3,1 2-2,1 1-4,2 1-3,0 1-5,2 2-4,3 2-7,2 2-5,-2 2-12,-2 2-18,-3 2-18,-2 2-18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7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20842 30350 573,'21'16'152,"-5"-1"-36,-5 1-35,-4 0-37,-4 1-22,-2 5-11,-2 3-10,-2 4-11,-5 4-6,-8 3-2,-7 3-4,-8 2-2,-2-2-9,7-7-15,5-9-15,7-7-14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7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22848 28977 484,'1'-10'23,"0"10"24,2 12 27,0 10 24,0 8 2,0 4-25,-2 6-24,0 5-24,-1 4-15,0 5-5,0 5-5,0 6-6,-1-1-11,0-3-17,-2-4-16,0-4-16,-1-8-3,0-8 13,0-11 12,0-9 13,0-5 3,1 1-5,-1 1-7,0 2-6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8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24508 28147 415,'8'-21'60,"0"7"-12,0 5-13,0 6-14,1 3-6,5 0-4,4 0-2,3 0-2,3 0-3,-1 0-2,1 0-3,-1 0-1,-1 1-1,-3 2 2,-3 2 1,-2 2 3,-4 2 0,-1 3-1,-2 3 0,-2 4 0,-2 1 0,0 2 3,-2 3 3,0 2 3,-2 0 5,0 0 11,-2 1 9,0-1 10,0 0 2,0-1-8,2-1-6,0-1-8,1 0-6,0 1-4,0 1-5,0 1-6,1 1-1,0 1-1,2 0 0,0 2 1,1-1-2,0-1-2,0-3-1,0-1-2,-1-1-3,-1-1 0,0 1-3,-1-1-1,-3-1 0,0-1 0,-3-3 2,-2-1 1,-3-2 0,-3-1-2,-5 0-2,-4-2-2,-3 0-1,-5 2 1,-3 0 0,-4 1 1,-1-1-6,1-3-9,3-2-11,2-4-9,2 0-6,3 0-1,3 1-2,3 2-1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7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43200 31750 506,'-47'-22'25,"6"6"3,7 7 0,6 6 3,4 13 6,4 23 12,3 22 13,3 22 12,3 15-4,3 9-20,3 10-20,4 10-20,1 16-11,0 26 1,0 24-1,0 26 1,-2-7-16,-3-37-31,-3-38-30,-2-37-30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9"/>
    </inkml:context>
    <inkml:brush xml:id="br0">
      <inkml:brushProperty name="width" value="0.03113" units="cm"/>
      <inkml:brushProperty name="height" value="0.03113" units="cm"/>
      <inkml:brushProperty name="color" value="#F2395B"/>
    </inkml:brush>
  </inkml:definitions>
  <inkml:trace contextRef="#ctx0" brushRef="#br0">33050 29892 706,'30'-2'137,"-1"0"-43,-3-3-41,-1-2-43,-1-2-25,3-1-4,1-3-7,3-2-5,-1 1-3,0 3 1,-1 3 1,-1 3 0,-3 1 0,-5 0-2,-5 0 0,-4 0-1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0"/>
    </inkml:context>
    <inkml:brush xml:id="br0">
      <inkml:brushProperty name="width" value="0.02307" units="cm"/>
      <inkml:brushProperty name="height" value="0.02307" units="cm"/>
      <inkml:brushProperty name="color" value="#F2395B"/>
    </inkml:brush>
  </inkml:definitions>
  <inkml:trace contextRef="#ctx0" brushRef="#br0">32700 28935 953,'10'-21'-2,"21"-9"-5,20-10-3,22-10-6,5-1 0,-6 8 0,-6 7 2,-8 9 0,2 1 10,13-5 16,11-5 16,12-4 17,11-5-3,9-2-24,11-4-22,9-2-23,-8 4-11,-27 10 1,-26 11 1,-26 11 2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0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31210 29550 453,'-16'4'131,"2"10"-23,1 7-24,1 10-23,1 3-17,2-3-8,2-3-8,3-3-9,-1-3-6,2-3-3,-1-3-2,0-3-4,0 4-5,2 9-8,0 10-9,2 10-8,0 2-8,0-8-7,0-6-7,0-7-7,1-6-4,2-3-1,2-4 0,2-4-1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1"/>
    </inkml:context>
    <inkml:brush xml:id="br0">
      <inkml:brushProperty name="width" value="0.05554" units="cm"/>
      <inkml:brushProperty name="height" value="0.05554" units="cm"/>
      <inkml:brushProperty name="color" value="#F2395B"/>
    </inkml:brush>
  </inkml:definitions>
  <inkml:trace contextRef="#ctx0" brushRef="#br0">31950 28656 396,'9'-15'2,"1"2"6,3 2 5,2 3 5,2 0 3,1 2 0,3 1 1,1 0-1,3 1 0,3 0-5,3 0-3,3 1-4,0 0-3,-2 3-1,-1 4-3,-3 2-2,-2 2-1,-1 0-1,-2 0 0,-3 0-1,-2-1-1,-4 1 1,-5 0 0,-3 0 1,-2 0 3,0 2 7,0 0 7,0 1 8,-1 2 1,-1 3-1,0 3-2,-1 4-2,0 1 1,1 2 6,3 3 5,2 1 6,1 2-1,-2-1-5,-1 0-6,0 1-6,-2 2-4,-1 8-2,0 6-3,-1 8-3,-1 0-2,0-3 0,0-4 0,0-4-2,-1-5 0,-1-6-3,0-5-1,-1-6-3,-3-7-6,-4-3-10,-4-6-10,-3-4-11,-3-7-3,1-6 3,-1-7 3,1-7 2,-2-8 0,-2-9-4,-1-8-6,-2-9-3,-1-3 0,2 6 6,3 5 7,2 4 5,1 4 7,2 2 5,2 2 7,3 2 7,2 3 2,2 5 0,4 5 0,2 5 0,3 4 3,0 2 6,2 4 6,0 3 6,2 1 2,0 0 0,1 0 0,2 0-1,-2 3-2,-1 4-6,-2 5-4,-2 6-6,-2 3-3,-4 5 0,-2 3-2,-3 5 0,-3-1-2,0-4-1,-1-3-1,-1-4-2,4-4 3,10-3 6,10-3 7,10-2 6,3-3 2,-1-1 0,-3 0-3,-1-1 0,-3 0-2,-3 3-1,-2 4-1,-4 2-2,-3 3 0,-4 5 0,-4 4-1,-3 3 1,-4 2 0,-2-3 2,-2-1 1,-1-3 1,-1-2 1,1-3-2,0-2-1,2-4-2,4-6-6,6-10-13,8-10-12,7-9-12,1-3-5,1 3 4,-2 5 5,0 3 5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1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34800 29197 547,'32'-2'171,"2"0"-42,3-3-44,1-2-42,-1 0-26,-3 0-9,-5 2-10,-3 1-9,-4 0-10,-3 2-11,-3 0-10,-3 2-11,-4 0-6,-4 0 0,-6 0-2,-4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2"/>
    </inkml:context>
    <inkml:brush xml:id="br0">
      <inkml:brushProperty name="width" value="0.05056" units="cm"/>
      <inkml:brushProperty name="height" value="0.05056" units="cm"/>
      <inkml:brushProperty name="color" value="#F2395B"/>
    </inkml:brush>
  </inkml:definitions>
  <inkml:trace contextRef="#ctx0" brushRef="#br0">34856 28724 435,'-35'-11'42,"9"10"19,9 10 19,9 10 19,5 5-1,3 4-22,4 3-22,2 3-22,2 1-15,-2 0-12,-1 0-9,0 1-12,-2 0-10,-1 2-12,0 2-10,-1 2-10,-3-2-2,0-4 9,-3-5 9,-2-5 9,-1-5 2,2-3-4,1-4-6,1-4-4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2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33847 30710 488,'-31'-2'60,"15"-2"8,16-4 10,16-2 9,13-2-7,12-2-20,12 0-21,12-1-21,8 2-11,8 3-1,7 4-1,7 4-1,-6 2-18,-18 0-31,-17 0-34,-17 0-31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5"/>
    </inkml:context>
    <inkml:brush xml:id="br0">
      <inkml:brushProperty name="width" value="0.04847" units="cm"/>
      <inkml:brushProperty name="height" value="0.04847" units="cm"/>
      <inkml:brushProperty name="color" value="#F2395B"/>
    </inkml:brush>
  </inkml:definitions>
  <inkml:trace contextRef="#ctx0" brushRef="#br0">53245 23800 453,'-12'0'56,"6"0"3,8 0 3,6 0 4,5 0-5,0 0-11,1 0-12,1 0-11,1 1-7,2 2 1,0 2 0,1 2 0,-2 1-2,-3 3-5,-4 2-6,-4 2-4,-4 1-6,-2 5-2,-4 2-5,-2 3-4,-4 2-1,-6 4 0,-4 3 1,-4 3 0,-5-1-2,0-2-2,0-3-3,-2-3-3,0-4 0,1-2 5,1-3 3,1-2 4,2-4 5,1-3 7,3-3 7,1-2 7,11-4 4,18-4 0,19-4 1,19-4 1,5-1-3,-8 2-5,-8 3-5,-7 1-6,-6 1-5,-3 0-6,-3 0-6,-3 0-5,4 0-6,9-2-4,10 0-3,11-1-5,1-1-2,-6 0-3,-6 0-2,-6 0-1,-4 1 1,-5-1 5,-3 0 6,-4 0 6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6"/>
    </inkml:context>
    <inkml:brush xml:id="br0">
      <inkml:brushProperty name="width" value="0.05945" units="cm"/>
      <inkml:brushProperty name="height" value="0.05945" units="cm"/>
      <inkml:brushProperty name="color" value="#F2395B"/>
    </inkml:brush>
  </inkml:definitions>
  <inkml:trace contextRef="#ctx0" brushRef="#br0">55425 24005 370,'6'-29'5,"-1"7"11,-2 5 12,-2 6 10,-3 6 8,-6 5 3,-4 4 3,-5 5 4,-3 6-2,-1 5-7,-1 7-7,-1 5-6,-1 4-5,1 0-3,-1 2-4,1 1-2,2-1-3,5 0-2,4-2-2,6 0-1,3-2-4,2-5-6,2-4-5,2-3-5,3-4-4,6-3 0,4-3 0,5-2-1,4-5-2,5-2-6,3-6-7,4-2-5,2-7-3,1-6 1,-1-7 0,0-6 0,-1-6 1,-4-3 3,-2-2 3,-3-4 2,-3 1 3,-5 2 4,-3 4 3,-4 2 4,-4 4 4,-1 4 6,-2 3 4,-2 5 5,-2 2 3,-1 2 2,0 3 0,-1 1 2,-1 5 8,0 6 16,0 7 16,0 8 15,0 4 1,0 3-14,0 3-15,0 3-13,-1 5-10,-1 10-6,0 9-5,-1 8-6,-1 2-3,2-5 2,0-5 0,2-4 0,0-5-5,0-2-14,0-3-12,0-3-14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6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58300 23263 613,'1'-15'7,"2"2"11,2 2 13,2 3 13,2 1 7,5 2 2,4 2 3,3 2 3,3 2-13,1 2-24,1 2-27,1 2-25,-2 1-19,-5-1-9,-5 1-9,-4 0-11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0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38900 32800 462,'-58'4'63,"34"10"1,35 10 1,35 9 0,16 4-5,1 1-13,-1-1-12,1 1-11,-4 1-9,-6 3-2,-6 3-2,-6 4-3,-4-1-1,1-3 0,-1-3 0,1-2 1,-4-3-4,-6 1-5,-6-1-6,-6 1-7,-6 4-3,-2 9 0,-3 10 0,-3 10-1,-9 4 1,-11 0 3,-14 0 1,-11 0 3,-9-2 1,-3-3-1,-3-3 0,-2-2-1,-3-6 0,1-6 3,-1-6 1,1-6 3,-1-6 1,1-2 4,-1-3 2,1-3 4,2-4 0,7-3 1,6-3 0,7-2-1,13-5 5,22-2 7,22-3 8,23-3 9,10-2-1,0 0-6,0 0-7,0 0-8,17-4-5,34-5-3,35-7-4,35-5-3,10-4-7,-12 0-12,-13 0-10,-12 0-12,-18 3-2,-21 6 8,-22 7 6,-22 6 7,-13 3-3,-3 0-14,-3 0-15,-2 0-13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6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58061 24968 577,'-13'-2'11,"8"0"23,7-3 22,6-2 22,8-2 3,9-2-17,9-1-17,8-3-17,4 1-14,-2 3-10,-2 2-12,-1 4-10,-5 2-9,-2 2-9,-5 2-8,-3 2-8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5666" units="cm"/>
      <inkml:brushProperty name="height" value="0.05666" units="cm"/>
      <inkml:brushProperty name="color" value="#F2395B"/>
    </inkml:brush>
  </inkml:definitions>
  <inkml:trace contextRef="#ctx0" brushRef="#br0">59600 23947 388,'17'-14'54,"1"2"1,3 4 2,1 3 0,1 1-3,-3 2-9,-1 0-7,-2 2-8,-3 2-7,-1 6-2,-2 4-4,-2 5-4,-3 4-2,-3 3-4,-2 3-2,-3 3-2,-4 2-2,-4 2-1,-4 3-2,-3 1 0,-3 0-1,0 0-2,1-2-2,-1 0-2,2-3 0,3-5 1,2-5 2,4-5 0,4-4 2,4-2-1,6-4 1,4-3-1,6-4-1,7-8-4,7-6-3,7-7-3,2-3-2,-2-1 0,-2 1 0,-1-1 0,-2 0 0,1-1-1,-1-1-1,0 0-1,-2 0 1,-5 2 2,-5 4 2,-4 3 1,-4 2 3,-1-1 0,-1 1 1,0-1 2,-3 1-1,-1 2 1,-2 3 0,-1 1 0,-4 2 5,-2 2 11,-4 2 10,-2 2 12,-3 2 5,-2 0 1,-1 2 1,-3 0 0,0 2 1,1 4-1,1 2 0,1 3 0,1 2-2,2 1-3,3 2-4,1 0-2,1 0-4,2 1-2,1-1-2,0 1-3,4-1-4,4 1-4,5-1-5,6 1-4,2-1-7,1-3-8,1-1-8,1-2-7,2-2-6,1-1-2,3-1-3,1 0-3,0-2-4,-5-1-5,-3 0-5,-4-2-6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61900 23463 570,'0'-15'7,"0"2"12,0 2 13,0 3 13,3 1 8,7 2 1,8 2 1,6 2 3,4 2-8,1 2-15,1 2-17,1 2-15,-2 1-9,-4-1-4,-3 1-3,-4 0-3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62550 24397 553,'8'-15'56,"0"4"-4,0 3-3,-1 3-3,4 1-2,6 2-1,5 0-1,7 2-2,3 0-5,2 0-11,2 0-11,3 0-11,-3 2-12,-6 4-14,-5 3-15,-7 5-15,-4 1-7,-4-1-2,-5-1-1,-2 0-2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3099" units="cm"/>
      <inkml:brushProperty name="height" value="0.03099" units="cm"/>
      <inkml:brushProperty name="color" value="#F2395B"/>
    </inkml:brush>
  </inkml:definitions>
  <inkml:trace contextRef="#ctx0" brushRef="#br0">62427 25144 709,'-10'-2'12,"10"0"21,12-3 23,10-2 23,8-1-7,4 0-35,6 1-35,5-1-36,-3 0-13,-8 2 8,-9 1 9,-9 0 8,-4 1 1,1-2-9,1 0-9,2-1-8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8"/>
    </inkml:context>
    <inkml:brush xml:id="br0">
      <inkml:brushProperty name="width" value="0.06896" units="cm"/>
      <inkml:brushProperty name="height" value="0.06896" units="cm"/>
      <inkml:brushProperty name="color" value="#F2395B"/>
    </inkml:brush>
  </inkml:definitions>
  <inkml:trace contextRef="#ctx0" brushRef="#br0">64728 23636 319,'-30'-7'24,"5"1"4,3 0 4,5 2 2,1 0 2,2 2-2,1 0-1,1 2-1,1 1-2,2 4-3,2 2-3,2 4-3,1 2-1,1 3-3,-1 3-2,0 3-2,0 3-1,0 3-1,0 3-1,0 2-1,1 1-1,2-3-5,2-3-3,2-3-4,2-3-4,4-3-6,2-3-6,3-3-5,3-4-3,1-4-1,3-6 0,2-4-1,0-6-1,2-6-2,1-5-3,1-6-3,0-6 1,-3-3 2,-1-4 3,-3-4 2,-2-1 5,-2 2 6,-4 2 5,-3 2 7,-2 3 4,0 5 3,-2 6 4,0 4 3,-2 3 1,-2 4-2,-2 3-2,-2 3-3,-1 3 14,2 4 28,0 4 30,2 4 28,0 4 6,0 5-20,0 5-18,0 5-19,-1 4-11,0 3-5,-2 2-5,0 4-4,-1 1-5,0-2-2,0 0-3,0-1-3,0 0-10,-2 2-18,0 2-16,-1 3-18,4-12-14,12-23-13,10-24-11,11-23-13,3-9 5,-4 6 22,-3 5 21,-5 7 21,-2 5 16,-1 5 6,0 5 9,-2 5 7,-2 2 9,-3 2 9,-2 1 10,-4 0 9,-2 4 3,0 6-3,-2 6-3,0 6-2,-3 4-5,-4 5-5,-4 3-4,-3 4-6,-2 1-4,2-1-4,2-3-4,3-1-4,4-5-8,8-6-12,7-5-13,9-6-13,6-8-3,5-12 8,4-10 6,6-10 7,0-5 4,-3 1 1,-5 3 2,-4 2 0,-4 3 1,-5 5 2,-5 5 2,-4 5 1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8"/>
    </inkml:context>
    <inkml:brush xml:id="br0">
      <inkml:brushProperty name="width" value="0.05748" units="cm"/>
      <inkml:brushProperty name="height" value="0.05748" units="cm"/>
      <inkml:brushProperty name="color" value="#F2395B"/>
    </inkml:brush>
  </inkml:definitions>
  <inkml:trace contextRef="#ctx0" brushRef="#br0">67525 23416 382,'-22'-12'34,"7"8"16,3 8 15,6 8 15,3 6 1,0 7-16,2 5-16,0 6-14,1 6-9,-2 6 2,0 6 0,-1 6 0,-2 3-3,0 3-9,-2 1-8,0 3-9,0-3-9,0-5-10,2-6-9,1-6-10,0-6-5,2-6 1,0-6 0,2-5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8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67018 23295 540,'-2'-33'13,"0"9"27,-3 12 26,-2 11 27,-2 8 1,-4 5-22,-2 7-24,-3 6-23,-2 2-16,-3 0-11,-1 1-10,-3-1-9,2-2-4,3-5 6,4-5 5,5-4 5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9"/>
    </inkml:context>
    <inkml:brush xml:id="br0">
      <inkml:brushProperty name="width" value="0.03316" units="cm"/>
      <inkml:brushProperty name="height" value="0.03316" units="cm"/>
      <inkml:brushProperty name="color" value="#F2395B"/>
    </inkml:brush>
  </inkml:definitions>
  <inkml:trace contextRef="#ctx0" brushRef="#br0">67800 23227 663,'15'-6'74,"-1"2"-7,-1 4-9,0 3-8,-1 3-10,1 7-12,1 5-12,1 7-13,-1 1-6,-4-3-2,-5-3-1,-2-3-1,-5-3-12,0-1-21,-3-2-20,-2-2-22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0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50825 29191 511,'19'-29'8,"5"8"18,7 7 16,5 7 18,1 5 4,-6 4-5,-4 4-7,-4 4-7,-6 3-7,-1 3-7,-4 3-8,-3 3-8,-3 3-6,-4 1-5,-4 2-6,-4 3-6,-4 1-5,-5 2-6,-5 2-6,-5 3-6,-4-2-2,-1-2 2,-2-3 2,-2-3 2,-1-5 5,3-4 7,1-4 6,3-6 8,2-3 7,5-2 4,3-3 7,5 0 5,5-3 5,8-1 6,8 0 6,8-1 5,6-2-4,8-2-13,7-2-15,7-1-12,3-2-11,0 2-7,0 1-7,0 0-7,-2 2-6,-2-1-5,-4 0-6,-2 0-5,-3 1 0,-3 0 6,-3 2 5,-3 1 5,-4 0 5,-5 0 5,-5 0 4,-4 0 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6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55100 35550 598,'73'1'96,"-3"4"-21,-3 3-21,-2 3-21,-3 3-13,1 3-5,-1 3-3,1 4-5,-6 2-3,-8 4-2,-10 3-1,-9 3-3,-5-1-1,0-2-1,0-3-1,0-3 0,-4 1 0,-5 6-2,-7 7-2,-5 6 0,-9 4-1,-9 4 0,-10 3 0,-8 3 0,-12 4 0,-12 7 0,-13 6 2,-12 7 0,-7-3 2,1-8 2,-1-10 1,1-9 2,1-5 1,3 0 2,3 0 0,4 0 1,5-5 2,10-9 2,10-10 2,9-8 3,12-8 3,16-2 1,15-3 4,17-3 2,11-4 0,10-3-3,10-3-4,9-2-2,4-3-2,1 1-2,-1-1-2,1 1 0,4 1-3,9 3-2,10 3-3,10 4-2,0-1-3,-5-3-4,-7-3-4,-5-2-4,-6-3-3,-3 1-2,-3-1-4,-2 1-2,-1-3 0,3-2 0,3-3 1,4-3 2,-1-6-1,-3-5-1,-3-7-2,-2-5-1,-6-6 0,-6-3 3,-6-3 4,-6-2 2,-7 0 3,-6 7 5,-6 6 3,-6 7 5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52814 29077 448,'0'-44'0,"0"7"0,0 8 0,0 6 0,1 5 7,2 2 14,2 4 14,2 3 15,1 4 7,1 6 0,2 6 2,0 6 1,-1 4-4,-2 3-10,-4 3-9,-2 3-10,-4 3-7,0 4-7,-3 4-7,-2 5-5,-1 1-6,-2 2-1,0 0-2,-1 2-2,-1-3-8,2-4-13,1-6-14,1-4-14,0-7-7,2-9-1,0-8-2,2-9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52750 29721 632,'22'-64'5,"-1"12"9,-3 14 11,-1 12 10,-1 7 5,2 1 1,0 1 0,1 1 0,0 1-2,-1 4-7,-1 3-6,0 3-8,-2 1-7,-1 0-13,-1 0-10,-1 0-11,-1 1-9,0 2-5,-2 2-6,0 2-5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6012" units="cm"/>
      <inkml:brushProperty name="height" value="0.06012" units="cm"/>
      <inkml:brushProperty name="color" value="#F2395B"/>
    </inkml:brush>
  </inkml:definitions>
  <inkml:trace contextRef="#ctx0" brushRef="#br0">53644 28387 365,'-8'-16'3,"2"0"5,1 1 5,0-1 5,1 5 9,0 10 15,0 10 13,1 10 13,-1 5 4,2 2-9,0 3-9,2 1-8,-1 3-8,0 2-7,-2 4-6,0 3-7,-1 2-5,0 4 0,0 2-1,0 4-2,0-1-4,1-1-11,-1-2-10,0-2-10,0-2-5,2-4-2,0-2-1,2-3-2,0-5-6,0-6-11,0-5-11,0-6-11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5526" units="cm"/>
      <inkml:brushProperty name="height" value="0.05526" units="cm"/>
      <inkml:brushProperty name="color" value="#F2395B"/>
    </inkml:brush>
  </inkml:definitions>
  <inkml:trace contextRef="#ctx0" brushRef="#br0">53650 29801 398,'50'-99'25,"-10"23"0,-10 23 1,-9 23 0,-6 11 0,-1 4 2,-1 3 2,0 3 1,-2 3-1,-3 6-2,-1 4-2,-2 6-2,-3 4-4,-2 7-1,-3 5-3,-4 7-3,-1 1-2,-1 0-1,-2-1-2,0-2-2,5-7-6,12-16-10,12-16-10,11-16-11,5-7-5,-3-2-1,-3-1 0,-3 0-1,-3 1 3,-1 5 8,-3 5 7,-1 5 7,-3 6 14,-2 8 20,-4 8 21,-3 8 20,-2 4 5,-2-1-10,-2 1-10,-2-1-10,0 2-6,0 1-4,2 3-2,1 2-4,2-1-3,5-2-6,5-1-4,6-2-6,1-5-5,1-7-4,-1-6-3,1-7-4,0-6-2,-1-2-2,1-3 1,-1-3-2,0-2 1,-2-1 0,-3-1 1,-1 0 1,-3-1 2,-2 1 4,-4 1 5,-2 1 3,-5 1 2,-2 3-3,-5 1-3,-4 3-2,-4 1-4,-3 4-6,-5 3-5,-3 3-7,-3 4-1,-1 7 3,0 7 2,-2 8 4,2 1-3,7-3-6,5-3-8,7-3-7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57000 29794 498,'13'-9'35,"9"0"16,10-1 16,11-1 17,1 0-1,-4 2-17,-6 2-17,-4 2-17,0 1-13,3 1-7,4-1-9,4 0-7,0 0-5,-3 2-4,-5 0-2,-4 2-3,-3 0-7,-5 2-13,-3 0-12,-4 2-12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5313" units="cm"/>
      <inkml:brushProperty name="height" value="0.05313" units="cm"/>
      <inkml:brushProperty name="color" value="#F2395B"/>
    </inkml:brush>
  </inkml:definitions>
  <inkml:trace contextRef="#ctx0" brushRef="#br0">59547 28761 414,'-9'-13'107,"-1"8"-16,-3 7-15,-2 6-15,-1 5-12,-1 5-5,-1 4-5,-1 3-6,0 2-6,1 1-5,0-1-6,2 1-5,2 0-4,3 0-5,3 2-2,2 1-4,4-1-3,4-3-1,4-3-3,4-3-1,3-4-5,5-3-6,4-4-7,3-4-7,3-4-3,3-4-1,1-4-1,3-4-1,-1-3-1,-2-3 0,-2-3 0,-1-3 0,-5 0 3,-5 5 6,-6 3 5,-6 4 6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59793 29100 456,'-29'0'2,"7"0"6,5 0 6,6 0 5,3 1 7,-1 2 11,-2 2 10,0 2 11,-1 3 3,-1 5-4,-1 5-4,-1 5-4,-1 4-7,0 3-10,1 2-10,-1 4-10,0 4-7,-1 4-6,-2 6-5,1 4-4,0-1-2,4-8 3,4-8 2,5-8 3,1-5-13,0-5-30,0-3-29,0-4-30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556" units="cm"/>
      <inkml:brushProperty name="height" value="0.0556" units="cm"/>
      <inkml:brushProperty name="color" value="#F2395B"/>
    </inkml:brush>
  </inkml:definitions>
  <inkml:trace contextRef="#ctx0" brushRef="#br0">60813 29644 395,'0'-15'3,"2"2"5,0 2 5,2 3 6,3-1 3,7-2 4,7-2 2,7-1 3,3-2 1,1 2-1,-1 1-1,0 1-2,-1 1-5,-3 0-7,-3 2-8,-3 1-8,-4-1-10,-6 0-15,-6-2-14,-6 1-14,-5-1-1,-4 2 8,-4 2 11,-3 2 10,-4 1 9,0 0 10,-1 0 9,-1 1 9,0 0 8,-1 3 5,1 4 5,-1 2 5,2 2 4,1 2 0,3 0 2,1 2 0,1 1-2,1 3-5,-1 3-5,0 3-5,3 3-1,3 3 2,4 3 1,4 3 3,3 0-2,2-2-6,2-2-4,2-1-6,2-4-5,3-3-9,3-5-6,4-3-9,2-4-7,2-2-11,4-4-9,3-2-10,-1-3 0,-5-1 11,-5 0 10,-4-1 12,-4-2-1,-1 0-12,-1-1-11,0-2-12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4"/>
    </inkml:context>
    <inkml:brush xml:id="br0">
      <inkml:brushProperty name="width" value="0.03204" units="cm"/>
      <inkml:brushProperty name="height" value="0.03204" units="cm"/>
      <inkml:brushProperty name="color" value="#F2395B"/>
    </inkml:brush>
  </inkml:definitions>
  <inkml:trace contextRef="#ctx0" brushRef="#br0">62400 28513 686,'2'-22'5,"6"6"11,4 5 10,5 5 11,3 2 5,-1 2 2,1 0 1,-1 2 1,0 0-9,-1 2-21,-1 0-22,0 2-20,-3 0-16,-1 0-9,-2-1-10,-2 2-9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4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62400 29528 583,'60'-28'143,"-5"7"-31,-4 7-32,-6 7-31,-4 3-24,-6 2-17,-4 0-17,-5 2-16,-3 1-11,-3 4-5,-1 2-6,-2 3-5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7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57050 35450 538,'-2'-46'-7,"-3"10"7,-3 10 6,-2 9 6,-1 17 12,3 25 18,3 25 17,4 25 17,1 17 1,0 9-16,0 10-17,0 10-15,-2 4-11,-3 0-6,-3 0-5,-2 0-5,-1-2-7,3-3-7,3-3-6,4-2-8,1-9-5,0-12-5,0-13-4,0-12-5,0-27-3,0-41-3,0-40-2,0-40-3,0-17 4,0 10 12,0 10 12,0 9 10,1 7 10,4 7 5,3 6 6,3 7 7,1 4 5,1 3 6,-1 3 6,1 4 7,4-1 4,9-3 1,10-3 3,10-2 1,5 0-5,4 7-15,3 6-13,3 7-14,-2 4-10,-6 3-6,-6 3-5,-6 4-6,-6 1-4,-2 0-2,-3 0-1,-3 0-2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4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62259 30179 673,'-14'1'3,"3"0"5,3 2 5,2 0 5,4 0 6,4 0 4,4-2 5,4 0 5,4-2 1,7 0-3,5-2-3,7 0-3,4-2-10,4 0-16,4-1-17,4-1-15,-2-1-7,-8 2 5,-7 1 3,-9 0 4,-4 1-2,-3 1-10,-1-1-9,-2 0-10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5507" units="cm"/>
      <inkml:brushProperty name="height" value="0.05507" units="cm"/>
      <inkml:brushProperty name="color" value="#F2395B"/>
    </inkml:brush>
  </inkml:definitions>
  <inkml:trace contextRef="#ctx0" brushRef="#br0">64509 28730 399,'7'-22'79,"1"7"1,0 3-2,0 6 1,-4 7-7,-6 11-10,-8 12-12,-6 9-12,-3 5-9,-1-3-9,0-4-9,1-2-9,-1-1-6,-1-1-6,-1 0-4,-1 1-6,1-3-3,5-3-3,3-5-1,4-3-2,5-4 1,6-4 7,6-4 5,6-4 7,4-2 3,3 0 1,3 0 1,3 0 1,4-1 1,5-2 0,4-1-1,6-3 1,-1 1-7,-6 2-13,-6 4-12,-5 2-13,-6 2-4,-3 0 8,-4 0 6,-4 0 7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65157 28897 419,'-8'-14'5,"0"2"10,0 4 9,0 3 10,1 1 9,-1 2 7,0 0 8,0 2 8,1 3-1,2 7-11,2 8-10,2 6-9,0 5-9,-2 5-3,-2 2-5,-1 6-4,-2 3-7,0 4-13,0 3-10,0 6-12,1-3-9,-1-7-7,0-6-7,0-7-6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5133" units="cm"/>
      <inkml:brushProperty name="height" value="0.05133" units="cm"/>
      <inkml:brushProperty name="color" value="#F2395B"/>
    </inkml:brush>
  </inkml:definitions>
  <inkml:trace contextRef="#ctx0" brushRef="#br0">65976 28827 428,'1'-10'16,"3"10"32,4 12 33,2 10 32,0 7 2,-4 2-27,-4 4-27,-4 3-27,-4 1-20,-4 2-13,-4 1-13,-3 0-13,-2-1-11,0-4-10,2-3-10,1-5-10,1-5-3,2-5 3,3-6 3,1-6 3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2684" units="cm"/>
      <inkml:brushProperty name="height" value="0.02684" units="cm"/>
      <inkml:brushProperty name="color" value="#F2395B"/>
    </inkml:brush>
  </inkml:definitions>
  <inkml:trace contextRef="#ctx0" brushRef="#br0">66200 29363 819,'50'-22'42,"-10"6"-5,-10 5-4,-9 5-4,-6 2-7,-1 2-9,-1 0-8,0 2-10,-2 0-10,-1 0-14,-1 0-12,0 0-14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6083" units="cm"/>
      <inkml:brushProperty name="height" value="0.06083" units="cm"/>
      <inkml:brushProperty name="color" value="#F2395B"/>
    </inkml:brush>
  </inkml:definitions>
  <inkml:trace contextRef="#ctx0" brushRef="#br0">66840 28559 361,'-8'-7'0,"2"1"0,1 0 0,0 2 0,0 0 5,0 0 11,-1 0 10,-1 0 11,0 2 11,2 4 11,2 4 11,2 4 11,0 4-1,0 7-15,-2 5-16,0 7-14,0 4-11,0 4-5,2 4-5,0 4-6,1 4-6,-2 5-6,0 5-6,-2 5-7,-1 1-8,-1-4-11,-3-5-9,-2-3-11,0-7-2,2-10 7,2-10 6,3-9 6,0-7 1,0-1-5,0-2-4,0-2-4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67250 28244 541,'0'-15'4,"2"2"8,0 3 9,2 1 7,1 1 9,5 0 6,4 0 6,4 1 8,3 0-1,3 2-7,2 2-8,5 2-8,0 1-11,0 0-15,0 0-16,1 0-14,-3 1-5,-3 2 6,-5 2 4,-3 2 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67893 27259 457,'-8'-14'6,"2"3"10,1 3 11,0 2 10,1 4 10,0 4 8,0 4 7,0 4 8,1 6-2,1 11-12,0 9-11,2 10-13,0 5-13,0 2-17,0 0-16,0 1-16,-3 0-11,-2-4-3,-5-3-5,-4-2-3,0-7-3,2-8-2,4-9-3,3-8-2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67900 29547 551,'24'-14'108,"1"4"-17,1 4-16,1 5-16,2 0-14,2-1-11,4 0-11,3-1-10,-1-1-13,-4 2-12,-3 0-14,-5 2-14,-3 0-8,-3 2-6,-3 0-4,-2 2-6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68487 28924 425,'-22'-1'0,"6"0"0,5-2 0,5 0 0,1 0 7,0 2 12,-1 2 15,-2 2 12,0 3 10,1 6 4,-1 4 6,0 5 4,0 4-3,0 6-13,0 5-12,1 5-13,-1 2-12,2 2-10,0 0-10,2 2-10,-1-2-13,0 0-15,-1-4-14,-1 0-16,-1-6-4,2-8 3,0-7 4,2-8 3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7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57950 34950 456,'0'150'176,"0"0"-42,0 0-42,0 0-42,0 7-24,0 17-3,0 15-4,0 16-3,0 9-9,0 3-10,0 3-13,0 4-10,0 2-10,0 4-5,0 3-6,0 3-5,3-8-2,6-19 6,7-18 3,6-19 5,1-26 2,-3-30 1,-3-32 2,-2-30 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7"/>
    </inkml:context>
    <inkml:brush xml:id="br0">
      <inkml:brushProperty name="width" value="0.05445" units="cm"/>
      <inkml:brushProperty name="height" value="0.05445" units="cm"/>
      <inkml:brushProperty name="color" value="#F2395B"/>
    </inkml:brush>
  </inkml:definitions>
  <inkml:trace contextRef="#ctx0" brushRef="#br0">69825 29174 404,'-8'-12'143,"1"9"-28,-1 6-29,0 9-29,-1 7-16,-2 5-6,-2 7-6,-1 5-6,0 2-4,2 0-5,4-1-4,3-1-5,1-3-3,2-4-4,0-3-3,2-5-4,4-6-8,8-10-13,7-10-12,9-10-14,1-7-2,-2-5 5,-3-5 7,-3-4 5,-4-2 7,-4 3 7,-6 4 6,-4 2 7,-6 3 4,-2 3 0,-5 3 0,-4 3 2,-1 2 3,-1 2 8,0 2 6,1 3 9,7 0 3,16 2 4,15 1 1,16 0 3,7 1-4,-2 0-8,-2 0-9,-1 1-8,-5 0-3,-4 3 2,-5 4 4,-5 2 2,-4 3 5,-3 4 6,-3 2 7,-2 3 6,-4 2 1,-4 3-1,-4 1-2,-4 3-3,-3 0-1,0-1-2,-1-1-1,-1-1-2,0-2-2,2-1-2,2-3-2,2-1-2,4-3-4,4-2-4,5-4-5,6-3-5,3-3-8,3-6-14,3-4-13,3-5-13,0-3-6,-1 0 2,-3 1 2,-1-1 2,-3 1 4,-5 3 8,-3 1 9,-4 2 7,-2 1 5,0 1 1,0-1 2,0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8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72822 28550 472,'0'25'136,"0"5"-27,0 3-26,0 4-27,-2 5-17,-2 4-7,-4 6-6,-2 4-7,-1 3-5,1 1-5,0 2-5,2 0-4,0-2-5,1-3-8,-1-4-6,0-4-6,0-4-9,-2-6-9,0-4-10,-1-5-10,0-6-2,0-5 4,2-6 4,1-6 5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8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72508 28677 679,'-23'-6'94,"2"2"-20,3 4-22,1 3-21,0 1-11,-1 3-3,-3 2-2,-1 2-3,-2 1-6,1 1-13,-1 1-11,1 2-12,-1-1-7,1-1-1,-1-1-2,1-1-2,1-1 0,5-2 1,3-2 1,4-2 2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8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73500 28900 569,'15'8'41,"-1"0"5,-1-1 4,0 1 5,-1 0 1,1 2-6,1 0-5,1 1-4,0 1-11,0 2-14,-2 0-15,-1 1-16,-2 0-17,-2-1-20,-4-1-20,-2 0-20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4"/>
    </inkml:context>
    <inkml:brush xml:id="br0">
      <inkml:brushProperty name="width" value="0.04575" units="cm"/>
      <inkml:brushProperty name="height" value="0.04575" units="cm"/>
      <inkml:brushProperty name="color" value="#00BFF3"/>
    </inkml:brush>
  </inkml:definitions>
  <inkml:trace contextRef="#ctx0" brushRef="#br0">74534 23493 480,'-5'-8'10,"6"2"18,6 1 20,6 1 18,3 1 3,3 3-12,2 4-13,1 2-14,0 2-7,-3 0-3,-3 0-2,-2 0-2,-4 0-6,-1 1-6,-2 2-8,-2 0-7,-3 2-5,-2 3-2,-4 3-2,-2 3-3,-5 4 0,-7 3 1,-7 4 1,-7 5 2,-3 0 0,1 0-1,1-2 0,2 1-1,-1-4 2,1-4 5,0-3 4,-1-5 6,2-3 5,1-3 7,3-2 6,2-4 5,9-4 8,18-4 8,17-6 8,19-4 9,7-3-2,0 1-12,-2-1-10,0 0-11,-3 1-6,-2 2 1,-3 3 0,-3 1 0,-3 1-10,-3 2-21,-4 0-20,-1 2-20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5"/>
    </inkml:context>
    <inkml:brush xml:id="br0">
      <inkml:brushProperty name="width" value="0.0531" units="cm"/>
      <inkml:brushProperty name="height" value="0.0531" units="cm"/>
      <inkml:brushProperty name="color" value="#00BFF3"/>
    </inkml:brush>
  </inkml:definitions>
  <inkml:trace contextRef="#ctx0" brushRef="#br0">77039 23530 414,'-22'-8'5,"5"0"12,3 0 10,4 0 11,3 3 5,0 6-2,2 6 0,1 6-1,-1 4-6,0 3-8,-2 3-8,0 3-9,-2 3-4,-3 3-2,-4 3-2,-2 2 0,-1 1-3,-1-1-2,0-3-4,1-2-2,1-1-1,2-3 0,4-2 1,3-1 1,5-9-6,8-14-13,8-15-11,7-15-13,5-9-2,-1-1 9,1-2 8,-1-2 9,0 1 8,-3 4 10,-1 3 9,-2 5 8,-3 4 7,-1 5 5,-2 5 4,-2 4 4,-2 7 10,-1 8 14,0 8 16,-2 8 13,0 4 1,0 3-17,0 1-15,0 2-16,-1 2-10,0-1-5,-2 0-4,0 1-4,-1-2-4,2-3-2,0-4-1,2-1-2,1-5-2,3-5 0,4-5-1,2-4 0,3-9 0,1-12-1,3-11 0,1-12-1,1-5-1,-1 2-1,-1 2 0,0 1-2,-3 2-1,-1 0-1,-3 0 0,-1 0-1,-2 3-2,-2 7-1,-2 7-3,-2 7-2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6"/>
    </inkml:context>
    <inkml:brush xml:id="br0">
      <inkml:brushProperty name="width" value="0.05852" units="cm"/>
      <inkml:brushProperty name="height" value="0.05852" units="cm"/>
      <inkml:brushProperty name="color" value="#00BFF3"/>
    </inkml:brush>
  </inkml:definitions>
  <inkml:trace contextRef="#ctx0" brushRef="#br0">78819 23683 375,'15'-15'5,"-2"1"11,-3 1 9,0 0 10,-3 2 3,-1 1-5,-1 0-4,0 2-6,-3 0-2,-2 1-4,-4-1-2,-2 0-2,-3 3-3,-3 6 0,-4 6 0,-2 6 0,-2 3-1,-1 4 0,-1 4 0,-1 2 0,1 2 0,1 0-1,2 2-1,3 1-1,1-1 0,2-1-1,2-3 0,3-1-1,1-3-1,2-3-2,2-3-3,2-3-2,4-4-4,7-4-9,8-6-8,6-4-7,3-5-4,1-6 1,-1-4 2,1-4 0,-3-2 3,-1 2 7,-4 4 5,-3 3 5,-3 3 12,-3 1 16,-3 2 15,-2 2 17,-3 5 4,0 8-6,-2 8-7,0 8-7,0 2-6,2-1-7,2-3-7,2-1-7,1-3-7,1-1-7,1-2-8,2-2-7,1-3-5,3-4-4,3-4-3,3-4-5,4-5 2,3-6 3,4-5 4,5-6 4,-1-3 5,-4 3 6,-4 2 4,-3 1 6,-5 3 5,-3 3 6,-4 3 6,-4 3 5,-5 2 10,-2 2 16,-6 2 15,-2 2 16,-5 6 2,-4 10-9,-4 10-10,-3 9-9,-1 5-7,3 0-7,3 1-6,3-1-7,2-1-4,2-2-3,2-1-4,2-3-3,3-2 0,2-3 1,3-3 1,4-3 1,3-3-4,4-4-14,3-5-12,5-2-12,3-7-6,2-6 2,4-7 1,3-7 1,1-6 1,-1-5-4,-1-4-2,-1-6-4,-3-1 3,-4 2 6,-3 2 7,-4 2 6,-4 3 7,-3 3 7,-3 5 7,-2 4 9,-3 2 6,-1 4 9,0 3 8,-1 3 8,-1 5 9,0 6 8,0 7 9,0 8 10,-1 5-4,-1 5-14,0 5-16,-1 5-14,-1 3-19,0 4-20,0 2-22,0 4-20,0-1-7,0-4 4,0-4 7,0-3 4,0-5 2,1-3-3,-1-5-3,0-3-3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6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82600 24166 558,'8'-7'0,"0"2"0,-1 2 0,1 2 0,4 1 12,8 0 24,7 0 24,8 0 24,5 0 2,0 0-18,2 0-18,1 0-18,-2 0-19,-4 0-15,-4 0-16,-3 0-17,-5 0-9,-2 2-5,-3 0-4,-2 2-5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6"/>
    </inkml:context>
    <inkml:brush xml:id="br0">
      <inkml:brushProperty name="width" value="0.04985" units="cm"/>
      <inkml:brushProperty name="height" value="0.04985" units="cm"/>
      <inkml:brushProperty name="color" value="#00BFF3"/>
    </inkml:brush>
  </inkml:definitions>
  <inkml:trace contextRef="#ctx0" brushRef="#br0">83321 23477 441,'-15'0'5,"2"-2"11,2 0 11,3-1 11,1 0 8,2 3 8,2 4 7,2 2 8,1 4-4,0 6-12,0 4-12,0 5-14,-2 4-7,-2 5-4,-3 2-4,-3 6-4,-2 3-8,0 6-11,0 4-13,1 5-12,-1-1-9,2-8-6,1-8-4,0-8-7,2-6 0,1-7 3,0-5 3,2-6 4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7"/>
    </inkml:context>
    <inkml:brush xml:id="br0">
      <inkml:brushProperty name="width" value="0.04308" units="cm"/>
      <inkml:brushProperty name="height" value="0.04308" units="cm"/>
      <inkml:brushProperty name="color" value="#00BFF3"/>
    </inkml:brush>
  </inkml:definitions>
  <inkml:trace contextRef="#ctx0" brushRef="#br0">84959 23611 510,'36'-14'103,"-7"3"-23,-7 3-23,-7 2-23,-3 5-11,0 6 2,-1 6 3,1 6 1,-4 3-2,-8 2-4,-8 3-6,-8 2-5,-5 1-3,-3 2-1,-3 2 0,-2 3-1,-2-2-10,1-2-15,1-3-18,1-3-17,2-3-2,5-4 15,3-5 12,5-3 15,3-3 11,6-1 9,4 0 10,6-2 10,5-1 1,7-4-4,7-2-4,7-3-5,4-3-7,0-2-8,2-2-9,1-1-8,1-2-5,4 0-1,2 1-2,4-1-1,-1 0-2,-2 1-1,-4-1-3,-2 0-1,-5 1-2,-6 1-2,-5 1 0,-6 1-2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7"/>
    </inkml:context>
    <inkml:brush xml:id="br0">
      <inkml:brushProperty name="width" value="0.03351" units="cm"/>
      <inkml:brushProperty name="height" value="0.03351" units="cm"/>
      <inkml:brushProperty name="color" value="#F2395B"/>
    </inkml:brush>
  </inkml:definitions>
  <inkml:trace contextRef="#ctx0" brushRef="#br0">58200 35150 656,'4'-46'65,"10"10"-11,10 10-11,9 9-10,9 2-8,9-2-3,10-3-4,10-3-3,5 1-2,4 6 1,3 7 1,3 6 1,-2 3-5,-6 0-13,-6 0-11,-6 0-11,-6 0-5,-2 0 4,-3 0 5,-3 0 3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7"/>
    </inkml:context>
    <inkml:brush xml:id="br0">
      <inkml:brushProperty name="width" value="0.05633" units="cm"/>
      <inkml:brushProperty name="height" value="0.05633" units="cm"/>
      <inkml:brushProperty name="color" value="#00BFF3"/>
    </inkml:brush>
  </inkml:definitions>
  <inkml:trace contextRef="#ctx0" brushRef="#br0">87188 23374 390,'-15'-42'38,"2"11"7,3 11 5,1 11 5,2 8 3,2 6-1,2 6-1,2 6 0,0 3-7,-2 2-9,-2 3-10,-2 1-9,0 4-7,-1 3 0,0 4-1,0 4-2,0 2-8,-2 1-19,0-2-17,-1 2-17,0-4-7,1-4 7,0-5 5,2-5 6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7"/>
    </inkml:context>
    <inkml:brush xml:id="br0">
      <inkml:brushProperty name="width" value="0.04399" units="cm"/>
      <inkml:brushProperty name="height" value="0.04399" units="cm"/>
      <inkml:brushProperty name="color" value="#00BFF3"/>
    </inkml:brush>
  </inkml:definitions>
  <inkml:trace contextRef="#ctx0" brushRef="#br0">87200 23828 500,'14'-8'2,"-1"0"7,-2 0 5,-2 1 6,0-1 7,1 2 11,3 1 11,2 0 10,1 1 2,1 1-10,1-2-8,1 2-9,0-1-6,-1 2-3,-1 0-3,0 2-4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8"/>
    </inkml:context>
    <inkml:brush xml:id="br0">
      <inkml:brushProperty name="width" value="0.06554" units="cm"/>
      <inkml:brushProperty name="height" value="0.06554" units="cm"/>
      <inkml:brushProperty name="color" value="#00BFF3"/>
    </inkml:brush>
  </inkml:definitions>
  <inkml:trace contextRef="#ctx0" brushRef="#br0">87762 22835 335,'0'-40'66,"0"15"-2,0 15-1,0 15-1,-1 9-3,0 7-5,-2 5-4,0 7-4,-3 3-5,-4 2-3,-3 2-5,-5 2-3,-3 2-6,-1 0-6,-3 2-7,-1 0-6,1-1-4,5-4-3,4-4-1,6-3-2,7-7-12,8-7-24,9-8-24,10-8-22,4-8-6,4-8 14,3-8 14,3-7 13,-2-2 10,-6 5 9,-5 5 7,-6 5 8,-7 6 14,-7 10 21,-6 8 20,-8 9 20,-3 4 7,1-1-8,-1-1-6,0-1-7,5-2-10,7-2-13,7-4-12,9-3-14,6-6-12,5-8-13,5-9-12,5-9-13,0-3-2,-2 3 9,-3 3 8,-3 3 8,-4 3 9,-5 2 10,-5 4 10,-5 3 9,-3 2 9,-2 4 6,-2 2 7,-2 4 7,-3 2 5,-2 5 4,-4 4 4,-2 3 3,-1 3-1,1-1-7,0 1-5,2-1-6,1-1-3,2-1-2,3-2-1,1-2-2,4-3-4,9-3-10,8-3-10,7-2-9,3-6-9,-1-8-9,-3-8-8,-1-7-10,-3-5 0,-1-1 7,-3-1 8,-1-1 8,-3 0 2,-4 0 0,-5-1 0,-2 1-1,-5 2 0,0 5 1,-3 5 1,-2 5 2,-2 4 1,-2 2 1,-2 4 3,-1 2 2,-1 2 1,2 0 2,3 0 1,1 0 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8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90650 23949 442,'46'-29'-27,"-2"7"34,-2 5 34,-2 7 32,2 2 15,6 0-7,6 0-7,6 0-5,3 1-11,0 1-14,-1 0-13,1 2-16,-3 1-12,-7 2-11,-5 2-12,-5 2-12,-7 2-5,-8 2-1,-6 1 1,-6 3-1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8"/>
    </inkml:context>
    <inkml:brush xml:id="br0">
      <inkml:brushProperty name="width" value="0.03927" units="cm"/>
      <inkml:brushProperty name="height" value="0.03927" units="cm"/>
      <inkml:brushProperty name="color" value="#00BFF3"/>
    </inkml:brush>
  </inkml:definitions>
  <inkml:trace contextRef="#ctx0" brushRef="#br0">91056 24315 560,'-22'7'0,"5"-2"0,3-3 0,4 0 0,7-2 11,10 0 24,9 0 22,11 0 23,6-1 2,5 0-17,3-2-19,4 0-17,1-1-13,0 0-4,-2 0-6,0 1-6,-5-1-8,-8 2-15,-7 0-13,-8 2-15,-6 0-8,1 0-2,-2 0-4,0 0-2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9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91224 21165 553,'16'-37'1,"1"6"2,2 4 1,0 5 2,0 4 5,-1 4 8,-1 4 9,-1 5 7,1 0 7,1 0 3,3-1 4,2-2 5,-1 2-5,-3 2-12,-3 4-12,-3 3-12,-3 3-6,-4 5-1,-4 5 0,-4 5 0,-7 4-6,-8 3-13,-9 3-13,-8 3-13,-4-1-7,3-2-1,3-3-2,3-3 0,4-4 3,5-3 7,5-4 8,5-4 7,7-5 5,10-2 5,9-6 4,11-2 3,3-3 5,-3 2 4,-4 1 4,-1 0 4,-6 4 5,-7 4 4,-6 5 4,-8 6 4,-5 1 2,-3-1-4,-5-1-1,-3-1-4,-2-1-4,4 0-6,3-2-6,3 0-6,5-4-6,8-3-3,8-4-5,8-3-3,3-3 0,-1 2 4,-1 1 6,-1 0 4,-1 2 5,-2 0 5,-3 2 5,-1 0 6,-3 3 1,-4 4-2,-4 4-1,-4 4-3,-4 2-1,-3 1-1,-5 1-1,-3 1 0,-2 0-4,2-3-7,3-1-5,1-2-7,2-3-9,3-3-10,1-2-11,2-4-12,-1-1 1,-3 2 13,-5 1 12,-3 0 12,-3 0 10,0 0 5,1-2 5,-1 0 6,1-1 5,-1 0 3,1 0 3,-1 0 4,2 0 2,1 0 2,3 0 2,1 0 1,4 1 5,4 3 8,6 4 7,5 2 7,5 1-1,9 0-11,8-2-10,7-1-11,6 0-7,2-2-5,4-1-4,2 0-4,3-2-9,-1-1-14,0 0-13,0-1-13,-5-1-9,-8 0-6,-9 0-5,-9 0-5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9"/>
    </inkml:context>
    <inkml:brush xml:id="br0">
      <inkml:brushProperty name="width" value="0.03691" units="cm"/>
      <inkml:brushProperty name="height" value="0.03691" units="cm"/>
      <inkml:brushProperty name="color" value="#00BFF3"/>
    </inkml:brush>
  </inkml:definitions>
  <inkml:trace contextRef="#ctx0" brushRef="#br0">92840 22108 595,'-5'-7'54,"8"2"4,6 2 7,7 2 4,5 0-5,1 0-17,3-2-17,1 0-16,2-2-11,3-2-3,1-2-4,3-1-3,-2-1-6,-4 2-4,-3 2-7,-5 3-5,-6 2-1,-8 5 4,-10 6 3,-8 4 5,-8 4 3,-7 3 5,-7 3 4,-6 3 4,-2 0 3,7-3-1,6-3 1,5-3 0,9-3-2,10-3-3,12-3-3,10-2-3,5-3-2,-1-2 1,-1-2-1,-1-2 2,-2-1-2,-2 0-1,-4 0-1,-3 0-2,-2-1-1,-2-2 0,-2-1-2,-2-3 1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9"/>
    </inkml:context>
    <inkml:brush xml:id="br0">
      <inkml:brushProperty name="width" value="0.05079" units="cm"/>
      <inkml:brushProperty name="height" value="0.05079" units="cm"/>
      <inkml:brushProperty name="color" value="#00BFF3"/>
    </inkml:brush>
  </inkml:definitions>
  <inkml:trace contextRef="#ctx0" brushRef="#br0">93285 21495 433,'-8'-13'5,"2"4"10,1 6 10,0 5 11,0 5 5,-4 7 0,-2 7 0,-3 7 1,-2 5-1,1 2-2,-1 4-1,0 3-2,2 0-2,3 0-2,3-2-3,2 0-2,4-2-5,4-3-7,4-4-8,4-2-6,3-3-11,3-3-10,3-3-12,3-2-11,0-4-12,-3-3-10,-3-3-12,-2-2-12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1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94326 23061 432,'0'-15'2,"0"3"2,0 1 4,0 2 3,3 1 9,5 1 13,7-1 14,6 0 13,4 2 4,3 4-9,3 4-7,2 4-7,-1 3-9,-7 3-9,-7 3-7,-6 4-9,-8 2-5,-5 2 2,-6 4-1,-5 4 1,-7 0-6,-7 0-9,-7 1-10,-7-1-9,-2 0-4,0-2 3,1 0 4,2-1 4,0-2 4,1-3 6,2-3 5,0-2 7,3-3 2,5-1 2,5-1 2,5-1 0,8-1 1,12-2 0,12-2-2,11-2-1,9-2-3,5-3-3,4 0-5,6-3-5,3-3-5,2-4-9,1-4-9,3-3-8,0-5-2,-2-1 4,-2-4 4,-2-3 5,-4-1 5,-6 1 6,-6 1 6,-5 1 7,-7 3 4,-6 3 3,-5 4 3,-6 5 3,-3 2 5,0 0 6,0 2 6,0 1 7,-1 2 9,-2 4 13,-2 4 12,-2 4 13,-4 5-1,-4 5-12,-5 7-12,-5 5-12,-4 4-9,-1 3-4,-3 1-3,-1 2-4,-1 1-4,2-2-2,0 0-3,1-1-4,3-3-5,5-3-11,4-5-10,6-3-11,8-11-13,12-17-16,11-16-15,13-16-17,3-8 2,-6 4 18,-4 2 19,-4 3 19,-5 4 11,-1 6 5,-3 3 6,-1 7 5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1"/>
    </inkml:context>
    <inkml:brush xml:id="br0">
      <inkml:brushProperty name="width" value="0.05255" units="cm"/>
      <inkml:brushProperty name="height" value="0.05255" units="cm"/>
      <inkml:brushProperty name="color" value="#00BFF3"/>
    </inkml:brush>
  </inkml:definitions>
  <inkml:trace contextRef="#ctx0" brushRef="#br0">96950 23380 418,'8'-7'0,"0"2"0,0 2 0,-1 2 0,1 3 11,-2 2 22,-1 4 23,0 2 21,-2 3 5,-1 5-12,0 4-11,-1 3-13,-1 3-9,0 1-6,0 1-7,0 1-5,0 0-5,0-2-4,0 0-2,0-1-4,4-9-4,11-16-6,10-17-7,9-17-6,4-10-3,-2-1 1,-2-2 2,-1-2 1,-4 1 1,-3 4 1,-5 4 3,-3 4 1,-4 3 0,-1 5-1,-2 3-1,-2 5-1,-4 4-10,-4 6-16,-6 6-18,-4 6-16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8"/>
    </inkml:context>
    <inkml:brush xml:id="br0">
      <inkml:brushProperty name="width" value="0.03803" units="cm"/>
      <inkml:brushProperty name="height" value="0.03803" units="cm"/>
      <inkml:brushProperty name="color" value="#F2395B"/>
    </inkml:brush>
  </inkml:definitions>
  <inkml:trace contextRef="#ctx0" brushRef="#br0">59050 34250 578,'-24'-24'0,"4"4"0,3 3 0,3 3 0,3 12 12,3 22 24,3 22 23,4 23 24,1 16 3,0 13-21,0 12-20,0 13-19,0 16-17,0 23-11,0 22-11,0 22-13,0-7-5,0-34 0,0-35 0,0-33 0,0-20-4,0-3-10,0-3-8,0-2-10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2"/>
    </inkml:context>
    <inkml:brush xml:id="br0">
      <inkml:brushProperty name="width" value="0.05888" units="cm"/>
      <inkml:brushProperty name="height" value="0.05888" units="cm"/>
      <inkml:brushProperty name="color" value="#00BFF3"/>
    </inkml:brush>
  </inkml:definitions>
  <inkml:trace contextRef="#ctx0" brushRef="#br0">98191 23808 373,'16'-5'37,"-13"6"7,-13 6 10,-15 6 8,-6 4-1,0 3-10,-1 3-11,1 3-11,1 0-6,3-1-3,3-3-3,3-1-3,3-2-2,2-3-3,4-1-1,3-2-3,6-4-8,10-3-14,10-4-12,9-4-15,5-3-5,-1-3 0,-2-4 0,1-2 1,-3-1 3,0 3 4,-1 1 5,0 2 6,-4 3 15,-5 2 28,-5 4 27,-5 2 27,2 2 5,8 0-19,7 0-18,9 0-19,2-2-16,-2-4-13,-1-4-12,-3-4-14,-3-2-4,-3-1 3,-4-1 3,-5-1 2,-2 0 6,-2 2 10,-2 2 9,-2 3 9,-2 0 5,-1 0 0,0 0-1,-1 0 1,-3 4 14,-2 8 28,-4 8 27,-2 8 29,-1 3 3,2 1-22,2-1-21,3 1-21,0-1-16,2 1-10,0-1-10,2 1-9,3-4-11,6-7-8,5-7-10,7-6-8,2-6-3,-1-4 3,-1-4 3,-1-3 3,-2-3 6,-3 1 6,-2-1 7,-4 0 6,-2 1 7,-1 1 4,0 1 5,-2 1 5,0 1 3,-2 1 0,0 0 1,-2 2 0,3 1-1,4 1-1,5 0-1,6 2-1,0 1-2,-1 4-1,-3 3-1,-1 2-1,-3 5-2,-2 7-3,-4 7-5,-2 8-3,-4-1-3,0-4-2,-3-5-2,-2-4-2,2-5-3,6-3-4,6-2-6,6-4-4,4-4-2,5-8 1,3-6 0,5-7 2,0-2 0,-2 1 0,-1 3 1,-3 1-1,-3 3 4,-5 1 6,-4 2 7,-6 3 5,-2 1 6,0 0 3,0 2 5,0 1 3,-1 0 4,-2 2 4,-2 1 5,-2 0 5,-2 4 12,0 6 20,-1 6 22,-2 6 21,1 5 0,-1 6-19,0 6-19,0 7-19,0 4-15,0 6-10,1 4-10,-1 5-9,-1 3-11,0 1-14,-1 1-12,-1 1-14,-1-5-10,2-12-9,1-12-9,0-11-8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2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102233 23980 518,'-6'-8'11,"4"2"22,4 1 21,4 0 22,4 2 5,7 0-12,6 2-13,5 0-13,4 1-11,3 0-13,1 0-12,2 0-11,0 0-13,-4-2-13,-2 0-13,-3-1-13,-4-1-5,-5 0 1,-5 0 2,-4 0 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6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97285 19477 527,'-15'-6'6,"4"2"14,3 4 13,3 3 13,0 4 6,2 7 1,-1 7 0,0 7-1,0 2-3,0-1-9,0-3-8,0-1-8,-1-1-12,-2 2-12,-1 3-15,-3 1-13,0 0-9,0-1-4,2-3-4,1-1-4,0-3 0,2-3 6,1-3 4,0-3 5,3-4 3,4-4 0,4-6-1,4-4 1,0-3 2,-3 0 7,-2 1 6,-4-1 7,0 0 3,0 0 2,2 0 1,0 0 1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6"/>
    </inkml:context>
    <inkml:brush xml:id="br0">
      <inkml:brushProperty name="width" value="0.04616" units="cm"/>
      <inkml:brushProperty name="height" value="0.04616" units="cm"/>
      <inkml:brushProperty name="color" value="#00BFF3"/>
    </inkml:brush>
  </inkml:definitions>
  <inkml:trace contextRef="#ctx0" brushRef="#br0">97350 19484 476,'0'-29'5,"0"7"11,0 5 10,0 6 10,1 4 5,2 1-4,2 0-2,2 2-4,2 0-3,5 0-5,4 0-4,3 0-6,3 0-3,-1 1-2,1-2-4,-1 2-2,-1-1-5,-2 0-8,-4 0-7,-3 0-9,-3-2-8,-2-4-9,-4-3-8,-2-5-9,-3-2 3,-1 1 12,0-1 13,-1 1 13,-1-1 10,0 1 6,0-1 7,0 1 8,1 0 5,0 2 7,2 2 6,0 3 6,1 4 8,0 10 10,0 8 11,0 9 10,-1 8-1,-4 5-13,-2 6-13,-3 6-12,-3 2-11,0-4-9,-1-2-9,-1-3-9,0-5-4,4-4 3,3-5 1,3-5 3,2-4-7,6-4-17,2-4-16,5-4-17,5-5-5,5-4 7,7-5 7,5-5 7,3-3 6,-1 2 8,-1 1 9,-1 1 6,-3 2 7,-3 2 4,-5 4 5,-3 3 4,-4 3 1,-3 2 0,-3 3-1,-2 4 0,-3 2 3,-2 1 10,-2 3 8,-2 2 9,-2 0 2,0 1-5,-1 0-4,-2-1-5,4 0-9,6-4-11,8-3-13,6-2-12,5-5-10,3-5-6,3-4-6,3-5-7,1-5-1,1-3 4,-1-5 4,0-3 5,-2-3 4,-3-1 6,-5 0 6,-3-2 6,-4 0 5,-2 0 4,-4-1 4,-2 1 6,-3 2 4,-1 4 6,0 3 7,-2 5 5,0 2 6,0 4 4,0 3 4,0 3 4,1 3 3,0 4-1,2 4 1,0 4 0,1 5-4,0 7-7,0 7-8,0 7-6,-1 6-6,-2 6-4,-2 6-3,-2 6-3,-2 2-6,-2-1-6,-2-1-9,-1 0-6,-2-3-6,0-3-3,0-2-3,1-4-4,0-3-3,2-7-4,2-6-3,2-5-3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6"/>
    </inkml:context>
    <inkml:brush xml:id="br0">
      <inkml:brushProperty name="width" value="0.0329" units="cm"/>
      <inkml:brushProperty name="height" value="0.0329" units="cm"/>
      <inkml:brushProperty name="color" value="#00BFF3"/>
    </inkml:brush>
  </inkml:definitions>
  <inkml:trace contextRef="#ctx0" brushRef="#br0">99466 19050 668,'11'-52'45,"-10"22"6,-10 21 6,-10 22 8,-5 12-8,-3 5-19,-1 3-20,-2 4-19,0-1-9,5-6 0,3-5 2,5-6 2,2-5-11,2-3-20,3-3-21,1-2-21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2913" units="cm"/>
      <inkml:brushProperty name="height" value="0.02913" units="cm"/>
      <inkml:brushProperty name="color" value="#00BFF3"/>
    </inkml:brush>
  </inkml:definitions>
  <inkml:trace contextRef="#ctx0" brushRef="#br0">100300 18677 755,'18'0'0,"3"-2"2,5 0 1,3-1 1,0 0 8,-3 3 16,-5 4 16,-3 2 15,-4 4-4,-1 4-24,-2 3-25,-2 5-23,-2-1-10,-2-3 2,-3-5 4,0-3 3,-2-2-3,0 0-11,0 0-10,0 0-10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100450 20092 696,'25'-16'57,"3"2"-5,3 1-5,2 1-4,3 1-7,3 1-7,1 0-7,2 2-9,-1 1-9,-4 1-10,-4 0-11,-3 2-11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101497 19461 547,'-14'-13'11,"4"8"24,4 7 22,5 6 23,1 6 3,0 7-16,0 5-17,0 7-17,-1 1-12,-1-2-9,0-1-8,-1-3-10,-1-2-3,2-3 0,0-3 0,2-3 0,1-3-11,4-4-25,2-5-24,3-2-24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4978" units="cm"/>
      <inkml:brushProperty name="height" value="0.04978" units="cm"/>
      <inkml:brushProperty name="color" value="#00BFF3"/>
    </inkml:brush>
  </inkml:definitions>
  <inkml:trace contextRef="#ctx0" brushRef="#br0">102310 18979 441,'6'-8'2,"-1"0"4,-2 1 3,-2-1 4,-2 0 8,-4 2 13,-2 1 13,-3 0 12,-1 4 3,0 6-10,2 6-7,1 6-9,0 4-6,0 2-4,0 4-4,0 3-5,1 1-2,1-1-1,0-1-1,2-1-2,0-2-2,2-3-5,0-3-5,2-3-4,1-3-5,4-1-7,2-2-8,4-2-6,2-4-6,3-4-2,3-6-3,3-4-3,2-6 1,1-7 3,1-7 5,1-7 3,-1-3 3,-3-2 4,-3-1 3,-3 0 3,-3 0 6,-3 3 8,-2 4 7,-4 2 9,-2 4 8,0 5 8,-2 5 8,0 5 9,-1 5 5,0 6 3,0 6 4,0 6 4,0 4-4,0 5-10,0 4-10,0 3-10,-1 4-8,0 3-7,-2 2-6,0 4-6,-1 0-8,-2-3-9,0-4-11,-1-1-8,2-7-12,6-5-10,6-8-11,5-7-11,5-6 3,3-6 15,4-5 15,2-7 17,1-1 9,0 3 5,1 3 5,-1 3 5,-1 3 3,-3 4 2,-3 4 0,-2 4 2,-5 4 8,-3 4 15,-4 3 13,-4 5 16,-4 2 3,-2-1-7,-4 1-6,-2 0-8,-1-3-6,1-1-7,0-4-6,2-3-6,3-3-9,6-6-12,6-4-12,6-5-11,2-3-6,-1 0 0,-1 0 0,0 1 2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8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104825 18261 530,'-1'-13'70,"0"8"-6,-2 7-4,0 6-5,-1 6-6,0 7-8,0 5-7,0 7-8,0 4-6,-2 4-2,0 4-4,-1 4-2,-1 1-6,0-1-5,1 0-8,-1-1-6,0-4-3,2-2 2,1-5 0,0-4 1,1-3-3,-2-3-11,0-4-8,-1-1-10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7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90150 9150 591,'46'-93'-2,"-5"17"-3,-7 15-5,-5 16-3,-3 9 3,4 3 11,3 3 10,3 4 10,1 2 4,1 4-6,-1 3-5,1 3-5,-3 3-4,-2 3-2,-3 3-2,-3 4-2,-4 7 2,-3 13 6,-3 12 5,-2 13 6,-3 7 3,1 4 1,-1 3 2,1 3 1,-3 6 0,-2 9-1,-3 10 1,-3 10-2,-2 5 0,0 4-3,0 3-2,0 3-2,0-2-3,0-6-3,0-6-2,0-6-3,0-7-4,0-6-6,0-6-5,0-6-6,-2-9-2,-3-8 2,-3-10 1,-2-9 0,-8-13-1,-8-16-7,-10-15-6,-9-15-6,-5-17-2,0-15 4,0-15 3,0-16 4,4-8 3,10 0 5,10 0 5,9 0 4,6 4 4,3 10 2,3 10 3,4 9 3,1 7 2,0 7 2,0 6 2,0 7 2,3 4 2,6 3 2,7 3 3,6 4 1,-1 7-1,-5 13-5,-7 12-4,-5 13-4,-9 12-4,-9 13 0,-10 12-3,-8 13 0,-6 6 0,1 0 2,-1 0 3,1 0 1,2-4 1,7-5 0,6-7-1,7-5 0,8-9-4,14-9-6,11-10-5,14-8-7,13-18-3,16-25 0,15-25-1,17-25 0,11-29-1,10-30-2,10-32-1,9-30-1,-1-20 2,-8-6 4,-10-6 5,-9-6 4,-5 4 6,0 16 3,0 15 6,0 17 4,-2 16 6,-3 19 6,-3 19 6,-2 19 7,-9 13 1,-12 10-2,-13 10-2,-12 9-4,-16 29 1,-19 51 2,-18 49 3,-19 51 2,-19 27-4,-19 7-10,-18 6-10,-19 7-10,-4-3-6,14-8-1,11-10-2,14-9-1,10-12-3,9-11-2,10-14-3,10-11-3,10-14-3,13-11-4,12-14-4,13-11-4,9-17 1,6-18 7,7-19 6,6-18 7,1-10 6,-3 0 8,-3 0 8,-2 0 7,-5 4 7,-2 10 6,-3 10 8,-3 9 5,-2 15 6,0 22 2,0 22 2,0 23 3,-2 20-3,-3 23-11,-3 22-10,-2 22-10,-6 23-8,-6 25-4,-6 25-5,-6 25-4,-7 25-7,-6 25-11,-6 25-9,-6 25-10,-1 0-7,7-25-2,6-25-2,7-25-2,4-40 3,3-52 9,3-53 9,4-53 9,1-29 6,0-3 1,0-3 2,0-2 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8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59300 36150 568,'-19'-24'63,"13"4"-9,12 3-8,13 3-8,10 1-4,10 1-2,10-1-1,9 1-2,12-1-2,16 1-3,15-1-3,17 1-4,7-3-5,0-2-8,0-3-10,0-3-8,-8 1-3,-16 6 3,-15 7 1,-15 6 4,-12 6-11,-6 6-21,-6 7-22,-6 6-22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8"/>
    </inkml:context>
    <inkml:brush xml:id="br0">
      <inkml:brushProperty name="width" value="0.02985" units="cm"/>
      <inkml:brushProperty name="height" value="0.02985" units="cm"/>
      <inkml:brushProperty name="color" value="#00BFF3"/>
    </inkml:brush>
  </inkml:definitions>
  <inkml:trace contextRef="#ctx0" brushRef="#br0">104064 18537 737,'-24'-6'40,"3"6"-3,0 4-2,0 6-4,1 3-2,-3 5-2,-1 3-2,-3 5-3,1-1-7,3-3-13,3-4-13,3-5-13,2-2-11,2-2-10,3-2-10,1-2-9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8"/>
    </inkml:context>
    <inkml:brush xml:id="br0">
      <inkml:brushProperty name="width" value="0.02485" units="cm"/>
      <inkml:brushProperty name="height" value="0.02485" units="cm"/>
      <inkml:brushProperty name="color" value="#00BFF3"/>
    </inkml:brush>
  </inkml:definitions>
  <inkml:trace contextRef="#ctx0" brushRef="#br0">104900 18600 885,'14'23'4,"-3"-1"10,-3-1 8,-2-1 9,-3-1-3,0-1-13,-2-1-15,0-1-13,-1-1-11,0-1-9,0-1-9,0 0-9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9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79593 28650 532,'53'8'110,"-1"0"-18,-2-1-17,-2 1-17,-2 1-13,-2 2-10,-2 2-9,-1 1-9,-6 2-9,-7 1-6,-9 2-9,-7 0-6,-10 3-5,-10 6-1,-11 7-2,-11 5-1,-8 4 1,-4 2 1,-6 2 3,-4 2 1,-2-3 1,4-6 0,2-7 0,4-7 0,3-6 5,5-5 8,5-5 10,6-5 10,7-4 6,12-6 5,12-4 4,12-5 5,9-3-2,8-2-9,8 0-8,8-1-10,3 1-8,-2 1-8,-2 2-7,-2 3-8,-4 1-3,-6 2 1,-5 2 1,-7 3 0,-3-1-4,-3-2-11,-1-2-10,-2-2-11,-3 0 0,-3 1 10,-3 0 11,-2 2 10,-3 0 6,-1 0 3,0 1 3,-1-1 2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9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81600 28860 457,'1'-19'1,"2"-7"1,2-7 1,2-7 1,1 0 4,1 6 4,1 5 6,2 7 4,-1 4 5,1 5 4,0 3 5,0 4 5,-2 4 1,-1 4-1,-2 4-1,-2 4-1,-2 4-2,0 5-4,-2 5-4,0 5-3,-3 4-5,-2 2-7,-4 4-5,-2 3-8,-2 0-1,1 0 0,-1-2 2,0 0 1,1-3-7,3-5-18,1-6-17,2-3-16,3-12-12,2-17-2,3-16-4,4-16-3,1-7 8,1 6 17,2 4 20,0 5 17,1 4 14,0 3 9,-1 3 7,1 3 8,0 3 6,1 4 2,1 5 1,2 3 3,0 1-2,1-1-5,1 0-6,1-1-5,0-1-6,-3 2-5,-1 0-6,-2 2-5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0"/>
    </inkml:context>
    <inkml:brush xml:id="br0">
      <inkml:brushProperty name="width" value="0.0517" units="cm"/>
      <inkml:brushProperty name="height" value="0.0517" units="cm"/>
      <inkml:brushProperty name="color" value="#00BFF3"/>
    </inkml:brush>
  </inkml:definitions>
  <inkml:trace contextRef="#ctx0" brushRef="#br0">82528 28644 425,'-6'-29'-26,"0"5"17,4 5 18,1 5 19,1 6 14,2 8 11,0 8 12,2 7 12,-2 6-1,-1 3-11,-2 3-12,-1 3-12,-4 3-9,-2 1-5,-4 2-7,-2 2-6,1-1-6,3-3-9,4-5-6,4-4-8,4-4-9,6-5-10,4-4-11,5-6-10,4-5-2,3-6 7,3-5 8,3-7 7,0-2 3,-1 1 0,-3 0-2,-1 2 0,-5 5 7,-7 9 17,-7 8 17,-6 9 16,-5 5 12,0-1 8,-1 1 6,-1 0 9,-1-2-2,2-1-7,0-3-9,2-1-8,3-3-9,6-4-11,5-4-11,7-4-10,4-4-9,3-2-7,3-3-7,3-3-6,1-1-3,-1 4 2,-1 3 4,-1 3 3,-3 2 1,-3 3 3,-5 4 1,-3 2 3,-4 3 6,-2 4 12,-4 2 13,-2 3 11,-2 1 12,0-3 9,0-1 9,0-2 10,1-2 2,3-1-4,4 0-5,2-2-4,3-3-10,3-6-15,4-6-13,2-6-15,1-3-8,1-1-4,-1-1-3,1-1-3,-3-1 0,-3 1 3,-4-1 2,-4 1 4,-4-1 3,-3 0 3,-2 1 3,-4-1 4,-2 1 1,-5 1 1,-4 1 1,-4 1 0,-2 2-3,-3 4-6,-1 4-7,-3 5-8,2 1-5,3 1-4,4 2-6,5 0-4,2 2-1,2 0 1,2 1 2,3 2 2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0"/>
    </inkml:context>
    <inkml:brush xml:id="br0">
      <inkml:brushProperty name="width" value="0.04168" units="cm"/>
      <inkml:brushProperty name="height" value="0.04168" units="cm"/>
      <inkml:brushProperty name="color" value="#00BFF3"/>
    </inkml:brush>
  </inkml:definitions>
  <inkml:trace contextRef="#ctx0" brushRef="#br0">86384 29166 527,'-8'0'10,"17"0"20,17 0 20,17 0 20,3 0 3,-8 0-15,-9 0-15,-9 0-15,2-1-7,13-1 0,12 0 1,14-1 0,2-1-5,-7 2-9,-6 0-10,-8 2-10,-6 1-7,-5 2-6,-7 2-5,-5 2-5,-6 0-6,-5 1-5,-4 0-5,-6 0-5,-2-1 0,-2 1 7,0 0 6,-1 0 7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0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86260 29699 654,'-24'0'2,"1"0"4,-1 0 4,1 0 4,7 0 9,16 0 14,16 0 13,15 0 16,13-1-4,8-1-18,9 0-19,9-1-18,3-1-13,-1 2-3,-3 0-4,-1 2-4,-8-1-10,-14 0-16,-14-2-17,-13 0-16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2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87064 26778 570,'5'-15'3,"11"1"7,11 1 6,11 0 7,2 3 8,-6 3 6,-5 2 9,-7 4 7,-2 1-2,-1 0-11,1 0-10,0 0-12,-3 2-10,-5 4-9,-5 4-8,-4 3-9,-6 4-4,-6 1-1,-6 3 0,-5 2-1,-4-1-1,1-3 1,-1-3 1,1-3-1,1-2 2,5-2 3,3-3 3,4-1 2,5-4 3,6-6 5,6-5 4,6-7 4,2-1 2,1 3 1,0 2-1,-1 4 1,0 2 0,-2 2 0,-3 3 0,-1 1 0,-3 2 1,-6 3 4,-4 4 4,-5 2 3,-3 1 0,2-2-4,1-3-5,0-1-5,3 0-1,1 0 0,2 1 0,2 2 1,-2-1-2,-4-1-5,-5 0-4,-5-2-5,-3 0-2,0-2 1,1 0 1,-1-2 1,5 0 4,10 0 8,10 0 8,10 0 8,6-1 3,3-2-1,3-2-3,3-1-1,-2-2-2,-5 2-3,-6 1-2,-7 0-2,-2 2-2,0 0 0,0 2-1,0 0 0,-3 2-2,-5 2-4,-4 2-2,-5 2-4,-5 2 0,-6 3 0,-3 4 2,-6 2 1,-3 1-2,1 1-5,0-1-4,-1 1-4,2-2-3,3-5 1,3-3 0,3-4 1,3-3 2,3 0 2,3-2 4,3 0 2,0-1 9,0 0 14,-2 0 12,0 0 14,-1 1 4,1 2-8,-1 2-6,0 2-7,0 0-4,1-1-1,-1-1-1,0 0-2,0 0 1,1 2 1,-1 1 3,0 3 0,1 0 3,2 0 1,3-2 3,1 0 1,1-1-1,2 1-2,0 1-3,2 2-2,7-4-6,13-5-7,14-6-9,15-5-6,7-6-6,3-4-1,4-3-3,2-5-2,-2 1 1,-5 5 2,-6 5 3,-6 5 3,-6 3 2,-9 2 1,-8 2 2,-7 2 2,-7 3 4,-6 4 5,-6 4 7,-6 4 6,-6 2 4,-5 3 0,-7 1 2,-5 3 0,-3 0-1,-1-1-7,1-1-5,0-1-6,1-2-5,3-5-5,3-3-6,3-4-4,3-3-2,3 0 2,3-2 3,3 0 3,0-2-1,0-2-7,-1-2-4,-1-2-6,0 0 0,2 0 6,3 2 7,1 1 6,3 0 6,6 2 6,4 0 7,6 2 6,4 0 2,7 2-2,5 0-2,7 2-1,4 0-6,4 1-6,4 2-8,4 0-6,-3 0-6,-10 0-5,-9-2-3,-10 0-6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2"/>
    </inkml:context>
    <inkml:brush xml:id="br0">
      <inkml:brushProperty name="width" value="0.05063" units="cm"/>
      <inkml:brushProperty name="height" value="0.05063" units="cm"/>
      <inkml:brushProperty name="color" value="#00BFF3"/>
    </inkml:brush>
  </inkml:definitions>
  <inkml:trace contextRef="#ctx0" brushRef="#br0">89594 26877 434,'-8'7'0,"-2"-4"0,0-3 0,-1-2 0,0 0 4,0 2 9,2 3 7,1 4 9,1 3 4,2 5 1,2 5 0,2 5 1,1 3-3,0 1-5,0 1-5,0 1-5,0-1-5,0-4-5,0-2-6,0-2-6,4-9-9,8-13-14,7-12-15,9-13-13,4-8-1,2-4 11,3-5 12,1-2 11,1-1 10,0 5 4,0 6 6,1 4 6,-3 5 6,-4 7 7,-4 5 8,-3 6 8,-7 7 4,-9 10 3,-8 8 2,-10 9 4,-8 5-4,-9 2-8,-9 3-8,-8 1-8,-3-1-7,4-4-6,3-4-6,5-3-6,5-5-5,5-3-3,6-4-5,7-4-3,7-5-3,10-2 0,9-6-2,11-2 0,4-3 2,-2 0 3,0 0 4,-1 0 4,-2 1 2,-3-1 2,-3 0 1,-2 0 1,-5-1 0,-3-2-3,-4-1-3,-4-3-2,-3-3 0,-2-3 2,-2-5 4,-2-3 2,-1-3 2,1-1 4,-1 0 2,0-2 4,0 1 0,0 1 0,0 3-2,1 2 0,-1 3 4,2 5 6,0 4 7,2 6 8,-1 7 9,-2 8 14,-2 9 12,-1 10 14,-2 6 0,0 6-10,0 6-10,1 6-11,-1 4-8,0 2-4,0 1-5,1 3-5,2-1-4,6-2-7,6-4-5,6-2-5,5-6-9,7-6-10,5-7-10,7-7-10,-1-6-6,-6-5 0,-5-5 1,-6-4 0,-3-3-3,1 2-4,1 0-4,2 2-4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5935" units="cm"/>
      <inkml:brushProperty name="height" value="0.05935" units="cm"/>
      <inkml:brushProperty name="color" value="#00BFF3"/>
    </inkml:brush>
  </inkml:definitions>
  <inkml:trace contextRef="#ctx0" brushRef="#br0">91823 28698 370,'23'-14'52,"1"4"-7,-1 4-8,1 4-6,-1 3-4,1 4-1,-1 2-2,1 4 0,-3 2-3,-3 3-5,-4 3-4,-4 3-5,-7 2-5,-6 1-2,-9 1-4,-8 1-4,-6 1-1,-5 2 1,-4 3 0,-6 1 1,-2-1 0,2-3 1,0-5 0,2-3 2,2-5-1,7-3 1,5-4-1,7-5 1,11-3 2,18-6 5,17-4 4,18-5 5,9-3-1,2 1-6,0-1-6,1 0-6,-1 2-5,-6 3-4,-4 3-5,-6 2-5,-4 2-1,-5-2 0,-5 0 1,-5-1 0,-4-2 0,-3-2 2,-3-2-1,-2-1 2,-4-3 1,-1-3 6,-2-4 3,-2-1 5,0-2 2,0 1 2,2 1 1,0 1 1,1 2 2,0 3 1,0 3 3,0 3 2,0 2 3,2 2 7,0 2 7,1 2 6,1 4 7,-2 6 7,-1 6 7,0 6 7,-4 3-1,-4 1-11,-6 1-9,-4 1-11,-2 1-8,-1 1-5,0 1-5,1 0-5,-1 1-7,2-1-6,1-1-8,1-1-6,1-2-5,2-3 0,2-3 0,2-2-1,3-6 0,2-7-1,4-6 0,2-7-1,3-5 1,2-3 4,2-4 3,1-1 3,2-1 3,0 3 5,-1 3 4,1 3 4,-2 2 3,-1 4 5,-2 3 4,-2 3 4,-1 0 2,0 2 2,-1-1 1,1 0 1,0 0 2,0 2 4,0 0 4,0 2 3,0 0-2,-1 0-6,1 0-8,0 0-7,0-1-5,0 0-3,0-2-5,-1 0-3,1-2-3,0-2-3,0-1-2,0-3-3,-1-3 0,-1-1 1,-1-5 1,0-1 2,-2-3 3,0 2 5,-2 2 7,0-1 5,-1 3 2,2 1-2,0 2-3,2 3-1,-1 3 10,-1 6 24,0 6 22,-1 6 24,-2 5 6,-1 5-11,0 5-11,-1 5-12,-3 3-7,-2 0-7,-3 2-6,-3 1-5,-2 1-6,2 0-4,1 2-2,1 1-5,0 0-5,0 2-6,0 0-6,1 2-7,0-2-8,4-4-9,3-4-8,2-3-9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9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61300 34900 526,'-41'1'11,"19"4"22,19 3 23,19 3 22,15 4 3,13 7-16,12 6-17,13 7-16,4 0-10,-3-2-5,-3-3-5,-2-3-5,-3-1-3,1 4-1,-1 3 0,1 3-2,1 3 0,3 3-2,3 3-2,4 4 0,-6-1-2,-11-3 1,-14-3-1,-11-2 0,-14-3 0,-11 1 1,-14-1 1,-11 1 1,-14 7 0,-11 16-1,-14 15-1,-11 17-1,-11 7-4,-5 0-5,-7 0-7,-5 0-5,-3-2-3,4-3 0,3-3 2,3-2 0,7-6 0,14-6-3,11-6-3,14-6-3,8-9-1,7-8 2,6-10 0,7-9 2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6045" units="cm"/>
      <inkml:brushProperty name="height" value="0.06045" units="cm"/>
      <inkml:brushProperty name="color" value="#00BFF3"/>
    </inkml:brush>
  </inkml:definitions>
  <inkml:trace contextRef="#ctx0" brushRef="#br0">94950 28802 363,'0'-14'0,"2"3"0,0 2 0,2 4 0,2 1 6,5 0 12,5 0 12,6 0 12,0 2 5,-1 2-3,-3 4-2,-1 2-2,-3 3-6,-2 4-9,-4 2-8,-3 3-10,-4 3-5,-8 3-4,-6 3-2,-7 3-4,-3 0-2,1-4 0,1-2 0,1-2 0,6-8-4,14-11-5,12-10-5,13-11-7,8-7-1,1-1 0,2-3 2,3-1 0,-1-2 2,-2-1 1,-2 0 2,-1-2 2,-4 1 2,-3 1 4,-5 3 6,-3 2 3,-4 1 4,-1 3 1,-2 1 1,-2 3 3,-2 0 5,-1 1 13,0-1 10,-2 1 11,1 0 6,0 2-1,1 3-1,2 1 0,-1 5 0,-1 6 1,0 7 2,-2 8 1,-1 6-2,-4 9-8,-2 7-7,-3 8-8,-3 6-3,0 6-2,-2 4-2,0 5-1,0 4-2,1 5 0,0 3-2,2 5 0,1-3-7,0-6-9,2-7-11,1-7-10,0-6-8,2-6-6,0-6-7,2-5-6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96264 27945 546,'6'-28'10,"-3"7"21,-2 7 20,-4 7 20,-4 8 4,-7 11-10,-7 12-12,-7 9-10,-5 7-13,-1-1-11,-2 0-14,-2 0-11,1-3-13,7-6-11,6-5-12,5-6-12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3137" units="cm"/>
      <inkml:brushProperty name="height" value="0.03137" units="cm"/>
      <inkml:brushProperty name="color" value="#00BFF3"/>
    </inkml:brush>
  </inkml:definitions>
  <inkml:trace contextRef="#ctx0" brushRef="#br0">97300 28100 701,'17'1'6,"1"2"14,3 2 13,1 2 13,1 2 3,-1 5-5,-1 3-5,0 5-6,-4-1-11,-1-3-15,-4-5-17,-3-3-14,-1-2-14,0 0-10,0 0-11,0 0-9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5"/>
    </inkml:context>
    <inkml:brush xml:id="br0">
      <inkml:brushProperty name="width" value="0.03378" units="cm"/>
      <inkml:brushProperty name="height" value="0.03378" units="cm"/>
      <inkml:brushProperty name="color" value="#00BFF3"/>
    </inkml:brush>
  </inkml:definitions>
  <inkml:trace contextRef="#ctx0" brushRef="#br0">97500 29377 651,'66'-6'117,"-9"2"-26,-8 4-25,-9 2-26,-5 3-18,0 0-11,0 1-10,1 2-10,-3-1-10,-3-1-9,-5-1-8,-3 0-8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5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98457 28766 508,'-8'-7'0,"0"2"0,0 2 0,0 2 0,1 1 5,-1 0 8,0 0 8,0 0 10,0 2 7,0 6 7,1 4 7,-1 5 6,0 4 1,0 5-9,0 3-7,0 5-7,1 3-10,1 2-13,0 4-12,2 2-11,0 1-5,2-2 3,0-2 3,2-1 3,1-6-11,2-8-27,2-7-27,2-8-26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5"/>
    </inkml:context>
    <inkml:brush xml:id="br0">
      <inkml:brushProperty name="width" value="0.05098" units="cm"/>
      <inkml:brushProperty name="height" value="0.05098" units="cm"/>
      <inkml:brushProperty name="color" value="#00BFF3"/>
    </inkml:brush>
  </inkml:definitions>
  <inkml:trace contextRef="#ctx0" brushRef="#br0">99781 28991 431,'-7'31'193,"1"-2"-48,0 0-47,2-1-47,0-1-25,2-1-4,0-1-4,2-1-3,3-5-14,7-11-24,8-9-23,6-9-22,1-8-7,-3-3 12,-5-5 12,-3-3 12,-3-3 8,-2 1 4,-3 0 4,-1 0 4,-1 1 4,-2 5 3,0 3 3,-2 5 2,0 2 6,-2 2 9,0 2 9,-2 3 9,2 1 5,4 2 1,4 2 0,4 2 2,2 2-3,1 2-4,2 2-4,0 2-5,1 1-4,-1 1-3,1 2-3,0 0-4,-2 1-2,-3 3-3,-3 2-2,-2 1-2,-4 3-1,-4 3 3,-4 3 2,-4 3 3,-3 1 1,0-1 0,-1-2 2,-1 1 0,1-4 0,3-2 0,2-3-1,4-2-2,4-6-5,6-5-13,5-6-12,7-6-13,4-5-5,1-3 1,3-5 1,1-3 2,2-3 3,-1 1 4,0-1 5,1 1 5,-2-1 4,-3 1 3,-3-1 2,-3 1 3,-3 1 2,-1 3 3,-2 3 2,-2 2 2,-2 3 5,-2-1 4,-3 0 4,0 0 6,-3 1 7,-1 3 8,0 1 8,-1 2 9,-1 4 6,2 6 0,0 6 3,2 5 1,0 7-4,0 7-9,0 7-9,0 7-9,-2 5-6,-2 5-4,-3 5-3,-3 6-5,-2 0 0,0 0-1,0 0 0,1-2 1,0-5-10,4-7-20,2-8-19,4-7-20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6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101048 28950 611,'-31'9'122,"3"3"-30,1 3-28,3 4-28,0-1-15,-1 0-2,-1 0-1,-1-2-1,1-2-18,3-3-31,3-3-33,3-2-33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6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102100 28900 593,'42'44'74,"-10"-6"-6,-10-6-6,-9-5-7,-6-4-7,-2-2-7,-3 0-8,0 0-7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9"/>
    </inkml:context>
    <inkml:brush xml:id="br0">
      <inkml:brushProperty name="width" value="0.04177" units="cm"/>
      <inkml:brushProperty name="height" value="0.04177" units="cm"/>
      <inkml:brushProperty name="color" value="#00BFF3"/>
    </inkml:brush>
  </inkml:definitions>
  <inkml:trace contextRef="#ctx0" brushRef="#br0">83328 16614 526,'7'-8'6,"-2"0"10,-3 1 11,0-1 11,-4 2 6,-2 4-1,-4 4 1,-2 4-1,-2 5-2,-2 7-6,0 7-7,-1 7-5,0 4-3,-1 2-3,0 2-2,1 3-2,-1-1-3,0 2-3,1-1-3,-1 0-5,1-2-5,2-2-8,3-3-9,1-3-9,1-4-5,2-2-3,1-3-3,1-3-2,1-6-2,3-8-3,4-10 0,2-8-3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0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83400 16447 488,'7'-9'0,"-1"-2"0,0-1 0,-1-3 0,-1 0 0,1-1 0,2 0 0,0 1 0,0 0 4,0 2 6,-2 2 6,0 3 7,-1 1 5,1 2 3,2 2 2,0 2 4,1 3-1,0 4-4,0 3-2,-1 5-4,1 4-2,-2 5-3,-1 5-2,0 5-3,-2 2-2,0 0-2,-2 1-3,0-1-2,-1-1-2,0 0-1,0-1-1,0-1-2,0-3-1,2-3-3,0-5-1,2-3-2,0-6 1,3-8 4,2-8 6,2-8 4,2-6 1,1-5 0,3-5-3,2-5-1,0-3 0,1-2 0,-1-2 0,1-2 1,-1-1-1,-3 1-1,-1 2-1,-2 0-2,-3 3-2,-1 4-1,-2 3-3,-2 5-2,-2 2-4,0 3-4,-2 1-5,0 3-4,-1 0-3,0 2-1,0 1-2,0 1 0,0 2-7,2 6-11,0 4-12,2 6-12,-1 2 3,-1 0 14,0-1 16,-1 1 15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0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63950 34850 547,'-66'10'18,"19"23"25,19 22 23,19 22 23,9 13 2,0 7-23,0 6-22,0 7-23,0 4-15,0 3-8,0 3-9,0 4-8,-2-6-4,-3-11 1,-3-14 2,-2-11 2,-3-9-3,1-3-8,-1-3-7,1-2-8,4-11-5,9-15-2,10-15-2,10-16-2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0"/>
    </inkml:context>
    <inkml:brush xml:id="br0">
      <inkml:brushProperty name="width" value="0.04091" units="cm"/>
      <inkml:brushProperty name="height" value="0.04091" units="cm"/>
      <inkml:brushProperty name="color" value="#00BFF3"/>
    </inkml:brush>
  </inkml:definitions>
  <inkml:trace contextRef="#ctx0" brushRef="#br0">85158 16827 537,'16'14'0,"0"-2"0,-1-4-1,1-3 0,-1-1 2,1-2 3,0 0 2,-1-2 4,1-2 3,0-4 1,-1-4 2,1-3 3,-1-3 0,-1 1-1,-1-1 0,0 0-1,-3 0 0,-1-1-2,-2-1-1,-2-1 0,-2 0-1,0 3 0,-2 1 0,0 2 0,-3 2 0,-2 3-1,-4 1-1,-2 2-1,-3 2-1,-1 2 0,-3 2-1,-1 2 0,-3 3-1,0 6 2,0 4 1,-2 5 2,-1 3-1,1 3 1,-1 1-2,1 2 1,1 1-2,3-1-1,3-1-1,3-1-2,2-2 0,2-2-3,2-1-3,2-2-1,4-4-4,6-3-8,6-4-6,6-4-7,3-5-3,2-7 1,3-4 1,1-7 1,1-2 1,-3 1 3,-1 1 1,-3 1 2,-1 1 4,-3 4 7,-1 3 5,-2 3 7,-3 3 5,-1 7 5,-2 6 4,-2 6 4,-2 2 3,-2 1-3,-2 0-1,-2-1-2,-1 0-5,0-1-8,0-1-8,0 0-9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1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86650 16593 469,'15'-16'4,"-1"2"9,-1 1 8,0 1 8,-2 2 5,-1 2 2,0 4 2,-2 2 1,0 3-2,0 2-3,0 2-5,-1 2-3,1 2-6,-2 3-3,-1 4-4,0 2-5,-2 1-3,-1-1-4,0-1-3,-1 0-4,-1-2-5,0-1-5,0-1-6,0-1-6,1-2-3,3-2-3,4-4-1,2-2-2,3-4 2,1-4 4,3-4 5,2-3 4,3-7 1,5-7-2,4-9-2,6-7-2,0-3 2,-3 4 6,-5 2 7,-3 4 7,-6 3 6,-5 5 6,-6 5 7,-6 5 5,-4 3 9,-1 4 11,0 3 12,-1 3 11,-2 3 1,0 5-9,-1 6-10,-2 4-9,1 4-7,-1 1-2,0 3-3,0 1-3,0 2-2,2 1-1,1 1-1,1 1 0,0 0-3,2-3-2,0-1-3,2-3-3,1-1-4,3-1-5,4 0-5,2-2-6,2-2-4,0-1 0,-1-2-2,1-2-1,-2-1-1,-2 1 2,-4 2 1,-2 0 1,-5 2 0,-4 3 1,-6 3 0,-3 4 1,-6-1 1,-2 0 2,-3-1 2,-2 0 3,-1-3-1,3-3-5,3-3-4,3-2-4,3-4-4,2-3-5,4-2-4,3-4-4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1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89011 16428 453,'6'18'144,"-4"5"-31,-4 5-30,-4 5-32,-2 2-18,-2 1-5,0-1-6,-1 0-6,0 0-3,0-2 0,2 0-2,1-1-1,2-3-2,4-5-7,4-5-4,4-5-6,4-6-4,3-10-3,5-8-2,4-9-2,1-8-1,2-7 0,1-7 0,1-6 1,-2-3 1,-5 0 0,-4 2 1,-6 0 1,-4 4 3,-2 8 4,-4 6 3,-2 7 5,-3 6 0,-2 5-2,-2 4-3,-2 6-2,-1 4-5,1 4-5,-1 4-7,0 3-6,1 3-2,3 2 2,1 0 3,2 1 1,3-1 2,4-3 2,4-3 1,4-2 3,3-4 4,3-3 6,3-2 7,3-4 7,0 0 6,-1 1 7,-2 0 7,-2 2 7,-3 0 5,-1 0 3,-2 0 3,-2 0 3,-3 3 0,-1 7-5,-2 7-5,-2 7-4,-2 4-4,-4 1-5,-2 1-4,-3 1-5,-1-1-3,2-1-2,2-3-1,2-1-1,2-3-1,2-3 1,2-3 2,2-3 1,3-2-2,4-1-7,4 0-6,3-2-6,2 0-2,-1 0 1,0 0 2,-2 0 2,-2 1 2,-1 3 4,-2 3 4,-2 3 4,-4 4 0,-6 3-2,-6 5-2,-6 3-4,-5 5-1,-3 4-3,-5 6-1,-3 4-1,-3 1-6,-1-2-7,0-4-7,-2-2-9,2-5-2,5-8 2,5-6 2,5-6 1,3-6 2,1-3 0,1-3 0,0-2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90850 17378 537,'3'-15'12,"6"2"24,5 3 24,7 1 25,6 2 2,9 0-18,6 2-19,10 1-18,-1 0-14,-5 2-7,-6 0-9,-5 2-7,-6 0-11,-3 2-13,-5 0-13,-3 2-12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4634" units="cm"/>
      <inkml:brushProperty name="height" value="0.04634" units="cm"/>
      <inkml:brushProperty name="color" value="#00BFF3"/>
    </inkml:brush>
  </inkml:definitions>
  <inkml:trace contextRef="#ctx0" brushRef="#br0">91427 16494 474,'-8'-8'7,"2"2"12,1 1 14,0 0 13,2 3 5,0 4 1,2 4-2,0 4 0,1 4-3,0 7-8,0 5-6,0 7-7,0 3-5,0 4-2,0 2-4,0 4-2,-1 1-9,-2 0-15,-2 0-15,-1 0-16,-2-2-7,0 0 1,0-4 1,0 0 2,1-6-2,1-8-2,0-7-3,2-8-3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4493" units="cm"/>
      <inkml:brushProperty name="height" value="0.04493" units="cm"/>
      <inkml:brushProperty name="color" value="#00BFF3"/>
    </inkml:brush>
  </inkml:definitions>
  <inkml:trace contextRef="#ctx0" brushRef="#br0">93087 16724 489,'-22'-8'5,"6"0"9,5 0 9,5 0 10,2 5 10,2 8 9,0 9 10,2 10 10,-1 4-2,-2 2-16,-2 2-15,-2 3-15,-1 0-11,-2 0-7,0 0-6,-1 0-7,-1 0-8,-2-3-11,0-2-9,-1-1-10,1-4-7,2-2-2,4-3-3,3-2-2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93200 17178 618,'14'-15'57,"-3"2"-4,-3 3-7,-2 1-5,1 2-5,7 0-3,7 2-3,8 1-4,0 0-4,-2 2-5,-3 0-4,-3 2-6,-2 0-11,-1 0-19,-1 0-20,0 0-20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3"/>
    </inkml:context>
    <inkml:brush xml:id="br0">
      <inkml:brushProperty name="width" value="0.05371" units="cm"/>
      <inkml:brushProperty name="height" value="0.05371" units="cm"/>
      <inkml:brushProperty name="color" value="#00BFF3"/>
    </inkml:brush>
  </inkml:definitions>
  <inkml:trace contextRef="#ctx0" brushRef="#br0">93890 15811 409,'-7'-13'24,"2"8"20,2 7 19,2 6 19,1 5 3,2 5-14,0 4-15,2 3-14,-2 7-10,-2 7-5,-4 8-5,-2 8-5,-3 4-5,-2 1-6,-2 1-5,-1 1-5,-2-1-7,1-6-6,-1-5-7,0-4-6,2-6-4,2-6 1,4-5 0,3-7 1,5-9-3,10-12-3,8-14-5,9-11-4,5-9 2,1-1 9,0-2 7,2-2 8,-2 1 7,-3 5 7,-5 5 5,-3 5 7,-4 4 6,-3 3 6,-2 3 7,-4 2 5,-4 8 6,-4 10 4,-6 11 3,-4 11 4,-2 3-3,0-5-8,2-5-9,1-5-9,3-4-13,8-4-17,6-5-18,7-3-17,5-5-7,1-7 2,3-8 2,2-5 3,-1-4 5,-2 1 5,-1 1 6,-2 1 5,-3 2 6,-3 5 7,-3 3 5,-2 4 6,-4 4 17,-1 6 29,-2 5 29,-2 4 29,-1 3 4,0 3-20,0 2-19,0 2-20,1 0-12,0 1-5,2-1-6,0 1-5,1-2-5,2-1-8,0-2-5,2-2-7,0-3-5,3-3-2,2-2-3,2-4-1,0-2-5,-1-2-4,-1-2-5,0-2-5,-3-3-1,-1-5 5,-2-5 3,-2-5 4,-2-3 2,-2 1 3,-2 0 2,-2-1 1,-2 1 2,-2 1-2,-2 1 0,-1 1 0,-3 2-2,0 1-2,-1 3-1,-1 1-1,0 2 0,4 3 2,3 1 2,2 2 2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3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96900 16447 509,'10'-15'97,"5"4"-14,5 3-14,6 3-13,4 1-10,6 2-6,6 0-6,6 2-6,2 0-7,-2 0-8,-2 0-9,-2 0-9,-3 2-10,-5 4-12,-5 3-12,-5 5-13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3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96872 16980 525,'-19'0'11,"7"0"20,8 0 21,8 0 22,8-2 3,7 0-13,9-3-13,7-2-13,5 0-10,2 0-6,2 2-6,2 1-7,0 0-7,-4 2-10,-2 0-10,-3 2-8,-5-1-14,-4 0-16,-4-2-16,-6 0-18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0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64050 35300 600,'-40'-2'9,"23"-3"17,22-3 18,22-2 17,12-5 3,3-2-12,3-3-12,4-3-12,1-1-7,0 4-4,0 3-2,0 3-4,-2 3-3,-3 3-4,-3 3-5,-2 4-3,-3 1-14,1 0-21,-1 0-24,1 0-22,-4-2-2,-6-3 16,-6-3 17,-6-2 17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4"/>
    </inkml:context>
    <inkml:brush xml:id="br0">
      <inkml:brushProperty name="width" value="0.04493" units="cm"/>
      <inkml:brushProperty name="height" value="0.04493" units="cm"/>
      <inkml:brushProperty name="color" value="#00BFF3"/>
    </inkml:brush>
  </inkml:definitions>
  <inkml:trace contextRef="#ctx0" brushRef="#br0">97234 13836 489,'7'-14'0,"-1"1"0,-1 2 0,0 3 0,0 0 8,2 2 17,2 0 16,2 2 17,1 1 4,3 2-8,1 2-9,3 2-8,0 2-10,-3 2-13,-1 1-12,-2 3-12,-3 2-5,-3 0 3,-2 1 2,-4 1 2,-3 1-5,-4-1-11,-4 1-13,-3 0-11,2-2-2,8-3 9,9-3 8,10-2 8,2-2 7,-1 0 5,-2-1 4,-3 2 5,-2-1 2,-2 1-1,-4 1-2,-2 2 0,-7 0-2,-8 2 1,-9 0-1,-9 1 1,-5 1 0,0 0-1,-2-1 0,0 1 0,-1-1 1,3-1 2,2 0 1,2-2 3,3-1 1,5-2 3,5-2 2,5-2 2,4-1 5,6 0 7,4 0 7,6 0 8,3 0 1,1 0-4,3 0-5,2 0-3,-1 0-4,-1 0-1,-2 0-2,-2 0-3,-3 1-1,-1 3-2,-2 4-2,-2 2-2,-1 2-2,0 0 2,0-1-1,0 1 2,5-3-6,10-4-11,9-6-11,11-4-11,4-4-4,0-2 2,0-1 3,0-3 2,-2 0 2,-3 3 2,-5 1 3,-3 2 2,-7 3 9,-7 4 18,-8 4 17,-8 4 16,-8 3 5,-7 3-12,-9 4-10,-7 2-10,-4 1-8,0-1-2,0-1-2,-1-1-4,1-1-4,0-1-7,0 0-7,0-2-6,0-2-3,1-2 0,2-4 0,0-2 1,2-2 2,5 0 5,4 0 5,3 0 4,3-1 5,1-1 6,1 0 6,1-1 6,3 1 13,8 6 23,7 4 22,6 5 23,5 3 1,3 0-18,3-1-19,3 1-19,5-1-12,5-1-8,6-1-6,6 0-9,2-3-11,-4-1-17,-2-2-17,-3-2-17,-5-2-9,-6-2 0,-5-2-1,-6-2-1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5"/>
    </inkml:context>
    <inkml:brush xml:id="br0">
      <inkml:brushProperty name="width" value="0.03612" units="cm"/>
      <inkml:brushProperty name="height" value="0.03612" units="cm"/>
      <inkml:brushProperty name="color" value="#00BFF3"/>
    </inkml:brush>
  </inkml:definitions>
  <inkml:trace contextRef="#ctx0" brushRef="#br0">99166 14950 609,'-7'15'148,"2"-1"-37,2-1-35,2 0-37,3-3-24,6-4-14,4-4-11,5-4-13,4-3-9,5-2-2,3-2-3,5-2-4,-1 0 2,-2 2 5,-3 3 5,-3 1 5,-3 1 8,-5 2 9,-3 0 9,-4 2 9,-5 2 5,-2 4-1,-6 4 0,-2 3-1,-5 3 2,-6 2 2,-4 0 3,-5 1 2,-1 0 1,1-3-1,3-1-2,1-2-1,3-2-3,3-1-3,3 0-4,3-2-3,4-3-10,6-4-16,5-6-18,7-4-16,2-2-5,-1 1 6,0 0 6,-2 2 7,-1-1 4,-1 0 3,0-1 4,-2-1 2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5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99707 14247 504,'-29'-21'19,"7"7"4,5 5 4,6 6 5,4 5 2,1 4 0,0 4 1,2 3 1,0 6-1,0 5 0,0 7 0,0 5 0,-1 3-3,0 2-4,-1 1-4,-1 1-4,0-1-8,2-1-14,2 0-13,2-1-12,1-2-4,0-4 7,0-2 7,0-3 6,1-4-7,2-5-23,2-5-21,2-4-22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6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92178 9224 535,'7'-7'4,"-2"-1"8,-3 0 7,0 0 8,-4 5 6,-2 10 6,-4 9 5,-2 11 6,-2 5 0,-2 1-7,0 0-6,-1 2-6,-1 0-5,-1 1-6,-1-1-6,-1 0-4,0 0-5,1-2-5,0 0-3,2-1-5,2-2-6,1-3-9,2-3-9,2-3-9,3-7-8,2-10-7,4-12-7,3-10-8,0-4 4,1 1 14,0 3 14,0 1 15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7"/>
    </inkml:context>
    <inkml:brush xml:id="br0">
      <inkml:brushProperty name="width" value="0.04926" units="cm"/>
      <inkml:brushProperty name="height" value="0.04926" units="cm"/>
      <inkml:brushProperty name="color" value="#00BFF3"/>
    </inkml:brush>
  </inkml:definitions>
  <inkml:trace contextRef="#ctx0" brushRef="#br0">92400 8972 446,'14'-22'3,"-3"5"6,-2 3 5,-4 4 7,-1 4 6,0 6 8,0 5 8,0 4 8,0 4 1,2 5-7,0 4-6,1 3-6,1 4-4,0 3-2,0 2-3,0 4-1,-2 0-3,-1-3-1,-2-4-3,-2-2-1,3-7-6,8-12-10,8-13-10,7-10-9,4-10-3,-1-5 4,-2-6 4,1-6 4,-1-6 3,2-6 1,3-6 3,1-5 2,-2 0 0,-7 8 0,-7 8 0,-7 8-1,-4 6-2,0 5-1,-2 5-4,0 5-1,-3 8-9,-4 10-13,-4 12-14,-4 10-12,-1 4-4,2 0 8,2-1 7,3 0 8,0-4 7,0-1 6,0-4 6,0-3 5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7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93927 9631 503,'15'-17'132,"-1"-2"-36,0-1-36,-2-3-36,-2 1-21,-2 1-2,-4 3-2,-2 1-4,-3 3 0,-1 1 1,0 2 3,-1 2 2,-3 3 4,-2 2 7,-3 4 8,-3 3 7,-2 2 2,0 5-4,1 4-3,-1 3-4,-1 4-3,-1 3-4,-3 3-4,-1 3-3,-1 0-3,2-1-2,3-3-2,1-1-1,3-4-1,1-3-1,2-5-1,2-3-1,6-4-1,8-4-4,9-4-2,10-4-3,3-2 0,0 0 1,1 1 3,-1-1 0,-1 0 4,-3 2 2,-3 1 4,-3 0 3,-3 4 5,-2 6 4,-4 6 5,-3 6 6,-1 1 0,-2 1-3,0-2-3,-2-1-3,2-4-15,6-8-28,4-8-28,5-8-28,1-4-4,-2 1 18,-4-1 18,-3 0 19,-2 2 12,0 1 5,-2 2 6,0 3 5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5428" units="cm"/>
      <inkml:brushProperty name="height" value="0.05428" units="cm"/>
      <inkml:brushProperty name="color" value="#00BFF3"/>
    </inkml:brush>
  </inkml:definitions>
  <inkml:trace contextRef="#ctx0" brushRef="#br0">95150 9168 405,'14'-14'5,"-1"1"4,-2 2 5,-2 2 4,0 2 4,3 1 0,4 0 3,2 2 1,1 1 0,-1 2-1,-1 2-2,-1 2 0,-1 3-3,-2 4-4,-3 3-3,0 5-4,-6 3-2,-7 3-2,-6 3-2,-7 3-1,-5 0-2,-1 0-2,-3-1-2,-1-1-3,0-2 0,5-5-1,3-3-1,5-4 0,6-8-1,11-11-3,12-10-2,10-11-3,8-6-2,6-2-2,6-3-2,6-1-2,1-1 1,-2 0 1,-4 0 2,-2 0 1,-4 0 3,-6 1 3,-4 2 4,-5 0 2,-4 2 5,-2 5 3,-4 4 4,-3 3 5,-3 4 4,-2 3 8,-4 3 6,-2 2 7,-5 7 7,-2 8 6,-5 9 7,-4 10 6,-2 4 0,-1 2-8,-2 2-9,1 3-7,-1-1-6,4 0-4,3-1-4,3-1-3,2-2-4,2-3-2,2-3-3,2-3-2,4-3-4,8-3-3,6-3-4,7-2-4,3-2-4,1-1-5,-1 1-6,1 0-4,-3 0-3,-3 0 0,-5 0 0,-3-1 0,-5 2 1,-6 2 4,-6 2 4,-6 1 2,-7 2 4,-9 2 1,-9 0 1,-9 1 3,-2 0 0,2-1 0,4-1-1,2-1 0,4-2-1,5-4-4,5-5-2,5-2-3,5-6-2,6-6-3,6-6-1,6-5-3,3-3 1,0 4 6,0 3 4,0 3 5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4981" units="cm"/>
      <inkml:brushProperty name="height" value="0.04981" units="cm"/>
      <inkml:brushProperty name="color" value="#00BFF3"/>
    </inkml:brush>
  </inkml:definitions>
  <inkml:trace contextRef="#ctx0" brushRef="#br0">97780 9011 441,'8'-8'0,"0"2"0,0 1 0,-1 1 0,0 3 13,-2 7 27,-2 7 26,-2 8 26,-2 3 4,-4 4-18,-2 3-19,-3 3-18,-1 0-13,2-2-6,2-1-7,2-3-6,4-3-10,6-7-9,6-5-11,6-6-10,4-9-5,2-8 0,4-11 1,3-9 0,0-7 2,-1-2 0,-3-4 2,-1-2 2,-4-2 3,-3 0 6,-4 0 6,-4 0 6,-4 3 6,-3 6 6,-2 6 5,-3 5 6,-4 6 3,-2 5 1,-4 5 0,-2 5 2,-1 4 2,-1 5 2,0 6 3,1 4 3,0 4-3,2 1-8,2 3-7,3 1-8,1 1-10,4-1-12,2-1-14,4-1-12,3-2-5,5-3 2,5-2 3,6-4 1,0-2 2,-3-2 1,-3-3 0,-3 0 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5364" units="cm"/>
      <inkml:brushProperty name="height" value="0.05364" units="cm"/>
      <inkml:brushProperty name="color" value="#00BFF3"/>
    </inkml:brush>
  </inkml:definitions>
  <inkml:trace contextRef="#ctx0" brushRef="#br0">98906 9600 410,'5'21'33,"-5"-3"-4,-4-4-7,-5-4-6,-3-2 3,0 3 12,0 2 11,1 2 11,0 0 4,2 1-4,2 0-5,3-1-4,1 1-5,3-1-6,4 1-6,2 0-5,4-1-7,4-1-8,3-1-8,5 0-8,3-3-7,5-1-6,3-2-7,4-2-5,1-2-7,-1-1-6,-3 0-6,-2-1-5,-3-3-3,-7 0 4,-5-3 1,-6-2 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99308 9647 448,'-36'-21'61,"9"7"-2,7 5-3,9 6-3,3 5-1,0 6-2,0 4-2,0 5 0,-1 5-6,-3 7-8,-4 5-9,-2 6-9,-1 6-8,-1 6-11,0 6-8,1 6-11,-1 3-2,1 0 2,-1 2 3,1 2 3,1-8 2,4-13 0,4-14 1,5-13 1,0-9-9,-1-1-22,0-2-20,-1-2-20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65000 33950 439,'-24'-36'32,"4"28"9,3 28 11,3 29 10,-1 19-1,-2 14-10,-3 11-10,-3 14-10,-2 11-8,0 14-5,0 11-6,0 14-4,0 3-3,0-2 1,0-3 0,0-3 1,3-10 0,6-16 2,7-15 0,6-15 1,9-23-14,13-28-27,12-28-27,13-27-27,9-25-5,6-18 18,7-19 19,6-18 18,-1-4 11,-5 13 3,-7 12 4,-5 13 3,-6 9 7,-3 6 11,-3 7 10,-2 6 10,-6 9 6,-6 13-1,-6 12 0,-6 13 0,-4 10-2,1 10-3,-1 10-3,1 9-3,-1 6-2,1 3-2,-1 3 0,1 4-1,-3-3-2,-2-5-3,-3-7-3,-3-5-2,2-8-4,10-5-5,10-7-3,9-5-6,7-12-2,7-16-4,6-15-3,7-15-2,7-20-3,9-21 1,10-22-2,10-22 1,2-15 0,-3-5 2,-3-7 3,-2-5 3,-5-1 2,-2 6 3,-3 7 3,-3 6 3,-7 6 3,-9 6 2,-10 7 2,-8 6 2,-9 10 2,-6 17 2,-6 15 2,-6 16 2,-6 9 0,-2 3 1,-3 3 0,-3 4 0,-2 7 11,0 13 22,0 12 21,0 13 21,-2 15 3,-3 19-14,-3 19-16,-2 19-14,-5 13-10,-2 10-4,-3 10-4,-3 9-5,-1 15-3,4 22-4,3 22-2,3 23-3,1 11-5,1 4-6,-1 3-6,1 3-6,1-8-3,3-19-1,3-18 0,4-19-1,1-18-1,0-15-3,0-15-4,0-16-3,0-13 0,0-9 4,0-10 1,0-8 4,-4-17-3,-5-21-10,-7-22-9,-5-22-10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4425" units="cm"/>
      <inkml:brushProperty name="height" value="0.04425" units="cm"/>
      <inkml:brushProperty name="color" value="#00BFF3"/>
    </inkml:brush>
  </inkml:definitions>
  <inkml:trace contextRef="#ctx0" brushRef="#br0">98064 5975 497,'-14'-22'0,"2"3"0,4 3 0,3 3 0,7 1 11,12 2 24,11 1 24,12 1 22,7 1 5,0 2-15,2 2-14,0 2-15,3 1-13,4 2-9,4 0-9,4 2-10,-3 0-10,-9 0-7,-8-1-8,-9 1-9,-8 1-11,-7 2-14,-7 2-14,-6 2-15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4476" units="cm"/>
      <inkml:brushProperty name="height" value="0.04476" units="cm"/>
      <inkml:brushProperty name="color" value="#00BFF3"/>
    </inkml:brush>
  </inkml:definitions>
  <inkml:trace contextRef="#ctx0" brushRef="#br0">99088 5286 491,'-43'-15'2,"11"2"5,10 3 4,9 1 5,6 4 10,2 6 13,3 6 14,1 6 14,1 6 3,0 9-11,0 7-10,0 8-9,-2 5-10,-1 1-8,-2 3-9,-1 2-9,-2-2-8,0-4-10,0-6-10,1-4-9,0-5-6,2-3-1,2-5 0,2-3-1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5033" units="cm"/>
      <inkml:brushProperty name="height" value="0.05033" units="cm"/>
      <inkml:brushProperty name="color" value="#00BFF3"/>
    </inkml:brush>
  </inkml:definitions>
  <inkml:trace contextRef="#ctx0" brushRef="#br0">100744 5095 437,'14'-7'0,"-3"-1"0,-3 0 0,-2 0 0,-2 0 0,2 0 0,0 1 0,1-1 0,1 2 12,0 4 27,0 4 25,0 4 27,-2 4 3,-3 7-18,-2 6-16,-3 5-19,-4 6-11,-2 5-6,-4 4-7,-2 6-6,-1 1-7,-1-1-11,0 0-8,1-2-10,0-2-9,0-6-8,2-4-8,1-5-9,1-5-4,1-5 0,0-5 1,2-4-1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100800 5822 614,'9'-9'2,"1"-2"5,3-2 4,2-1 4,1-2 7,1-2 9,1 0 8,2 0 10,-1 0 1,1 4-5,-1 4-5,1 5-6,-1 1-9,-1 2-11,-1 0-13,0 2-11,-3 0-12,-1 2-12,-2 0-10,-2 2-13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5539" units="cm"/>
      <inkml:brushProperty name="height" value="0.05539" units="cm"/>
      <inkml:brushProperty name="color" value="#00BFF3"/>
    </inkml:brush>
  </inkml:definitions>
  <inkml:trace contextRef="#ctx0" brushRef="#br0">101720 4615 397,'-15'-16'3,"4"2"7,3 1 7,2 1 6,3 5 11,0 10 13,2 10 14,1 9 14,-1 8 0,-1 5-10,0 4-12,-1 6-11,-2 3-9,-2 4-6,-2 2-8,-2 3-6,-1 0-8,1-2-5,-1-4-8,0-2-6,0-5-7,1-4-7,-1-6-6,0-4-6,1-4-10,1-5-13,0-3-11,2-4-13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4318" units="cm"/>
      <inkml:brushProperty name="height" value="0.04318" units="cm"/>
      <inkml:brushProperty name="color" value="#00BFF3"/>
    </inkml:brush>
  </inkml:definitions>
  <inkml:trace contextRef="#ctx0" brushRef="#br0">101650 5986 509,'30'-44'2,"-1"6"5,-3 6 5,-1 5 5,-1 6 4,1 3 7,1 5 5,1 3 6,-2 4 3,-1 4-2,-4 4 0,-3 4-1,-4 4-3,-2 5-7,-6 5-5,-3 5-6,-4 3-4,-6 3-1,-4 1-1,-5 3-1,-3-2-2,1-4-5,-1-3-4,1-5-3,1-3-5,2-3-3,4-2-4,3-4-4,6-5-6,10-8-6,9-8-8,11-7-8,5-6-2,1-1 1,0-3 0,2-1 2,-3 1 4,-7 5 6,-7 5 6,-7 5 8,-2 1 3,0 0 3,1-1 2,2-1 2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5383" units="cm"/>
      <inkml:brushProperty name="height" value="0.05383" units="cm"/>
      <inkml:brushProperty name="color" value="#00BFF3"/>
    </inkml:brush>
  </inkml:definitions>
  <inkml:trace contextRef="#ctx0" brushRef="#br0">103443 4449 408,'9'-18'1,"1"-3"3,3-5 3,2-3 2,-1-1 4,-1 5 6,-2 3 7,-2 5 6,-1 4 4,2 8 4,0 7 4,1 6 3,-2 8 0,-4 7-5,-6 8-5,-4 9-4,-5 8-5,-4 11-2,-3 11-3,-5 11-3,-1 5-4,1 2-1,1 1-4,1 0-1,1-2-5,2-6-5,3-5-4,1-7-5,2-4-10,2-4-13,2-5-13,3-3-15,0-5-2,0-6 5,0-6 7,0-5 7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361" units="cm"/>
      <inkml:brushProperty name="height" value="0.0361" units="cm"/>
      <inkml:brushProperty name="color" value="#00BFF3"/>
    </inkml:brush>
  </inkml:definitions>
  <inkml:trace contextRef="#ctx0" brushRef="#br0">103248 4425 609,'15'-42'6,"-1"8"11,-1 9 11,0 9 12,-5 8 6,-6 8 2,-8 8 0,-6 7 2,-6 6-6,-5 3-13,-5 3-12,-5 3-14,-2 3-5,0 1 2,-1 2 0,1 2 3,2-1-9,5-5-18,5-6-16,5-3-18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104400 4229 546,'25'0'7,"5"-2"12,3 0 15,4-1 12,1 1 9,-3 5 3,-4 6 3,-1 4 4,-6 4-9,-4 1-19,-4 3-21,-6 1-21,-3 0-14,-2-3-9,-3-3-10,0-2-10,-3-3-6,-1-1-4,0-1-5,-1 0-4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29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62485 3761 659,'-8'-13'5,"0"8"12,0 7 11,0 6 12,1 4 2,1 1-4,0 1-6,2 2-4,0-1-4,0 1-4,0 0-3,0-1-3,0 2-3,-2 2-1,0 1-3,-1 3-2,-1 0-3,2-1-2,1-2-3,0 1-4,0 1 0,-2 5-1,-1 4 0,-3 6 0,0 2 1,0-2-1,2 0 1,1-1 0,0-2 0,2 0 0,1-1 0,0-1 1,1-3-2,1-3-2,-1-5-3,0-3-3,0-4-1,2-1 0,0-2-1,2-2 0,0-4-2,2-6-5,0-6-4,2-6-5,0-4-1,2-3 6,0-3 3,1-3 5,0 1 4,0 3 3,-2 4 3,0 5 3,-1 0 3,0 0 1,-1-1 1,1-1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1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66850 34100 666,'-25'-47'6,"0"6"13,0 7 12,0 6 13,-2 6 5,-3 6-6,-3 7-3,-2 6-5,-12 13-7,-19 23-7,-18 22-8,-19 22-8,-8 13-10,3 7-10,3 6-11,4 7-10,2-1-7,4-6-2,3-6-4,3-6-3,10-13 2,20-19 8,18-18 7,20-19 8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29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63124 3490 556,'-1'-13'-4,"0"4"16,-2 6 17,0 5 17,0 3 3,2 3-9,2 3-9,2 4-9,1 1-6,0 3-2,0 1-2,0 3-3,0 1 0,1 1 0,2 1 0,0 1 1,0 0-1,0 2-3,-2 1-1,0 1-3,-1-1-1,1-2-1,2-1 0,0-3-1,1-2 1,0-1-1,0-2 1,-1-3-1,1-1 1,-2 0 0,-1-2 0,0-1 0,0-2 2,1-4 2,3-4 2,2-4 3,0-6 1,-1-8 1,0-7-1,-2-8 1,1-6-1,2-1-2,1-2-2,3-2-2,1 0-1,-1 0 0,1 1 2,0 2 0,-1-1-2,1 0-2,0-2-5,-1 0-3,0-1 0,-1 2 0,-1 0 2,0 2 1,-2 1 0,-1 3-3,0 4-3,-2 2-2,-1 7-10,-2 10-16,-3 12-17,0 10-18,-2 5-1,0-1 11,0 0 13,0-2 11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0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64932 4261 586,'0'-15'42,"0"1"-5,0 1-7,0 1-5,0-1-6,2 0-3,0-1-4,1-1-4,1 0-3,-2 1 0,0 1-3,-2 0 0,-1 2-1,-4 3 1,-2 1 2,-3 2 0,-2 2 2,0 2-1,0 2 1,1 2-1,-2 3 1,0 4 0,-1 3-1,-1 5 1,-1 3 0,-1 3 0,-2 2 1,1 4 0,0 2 1,2-1-1,4 0 0,3 1 0,1-1-1,0 0 1,0 0-2,1 1 0,0-2 0,2-2-1,2-2 0,2-1-1,1-3-1,0-1-1,0-3-1,0-1 0,2-4-3,4-5-5,4-4-5,3-6-5,3-3-1,1-5 0,2-4 1,0-3 1,-1-3 1,1 1 2,-2-1 1,-1 0 2,0 0 1,-1-1 0,1-1 2,0 0-1,-2 0 6,-1 6 7,-2 5 8,-2 5 8,-1 5 5,1 6 3,1 5 2,2 7 2,-1 2-1,1-1-4,0-1-4,0-1-5,-1 0-6,-1 0-7,-1-1-9,0 1-8,-1-1-6,-1-1-4,1-1-3,0 0-5,0-3-2,0-1-1,0-2 1,-1-2-1,1-2-3,0-1-3,0 0-4,0-1-5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0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66503 3689 669,'-18'-7'18,"14"1"12,12 0 14,13 2 12,6 1 1,-1 2-11,-1 2-12,-1 2-11,0 0-9,1 0-6,1-2-8,1 0-5,-2-1-6,-2 2-3,-3 0-2,-2 1-4,-3 1-2,-1 0-3,-1 0-2,-1 0-3,-1 0-2,-2 1-1,-2 1-1,-2 2-1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0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67327 2531 563,'-21'0'6,"3"-2"10,5 0 11,3-1 11,4 2 6,1 7 0,2 7 1,2 8-1,1 4-3,0 4-7,0 5-9,0 3-7,0 2-4,0 2-1,0 0 0,0 2-1,0-1-9,0 0-20,0-2-19,0 0-19,0-4-4,0-7 11,0-8 11,0-5 11,0-5 2,0 1-8,0 0-7,0 0-9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1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68277 5393 629,'-6'-8'7,"2"2"15,4 1 14,3 1 14,6 0 4,11 0-9,11 0-9,10 0-9,5-1-4,-2 0-2,-2-1-2,-2-1 0,-2-1-8,-2 2-11,-2 1-11,-1 1-13,-3 0-5,-4 2-1,-2 0 0,-2 2-1,-5 0-2,-1 0-3,-4 0-3,-3 0-3,-2 0 1,0 2 3,-2 0 6,0 2 3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2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72170 4800 620,'-12'0'51,"10"0"-7,8 0-7,10 0-8,4 0-5,0-2-3,2 0-5,1-2-4,1 0-3,1-2 1,1 0-2,1-1 1,-1-1-2,-1-2-4,-3 0-4,-1-1-3,-3-2-3,-1 0-1,-3-1-3,-1-1-1,-3 0 0,-2 3 0,-4 1 2,-2 2 1,-2 1 1,0-2 0,0 0 0,0-1 1,-2 0 1,-2 2 2,-4 3 3,-2 1 3,-2 1 0,-1 2-1,-1 0 0,-1 2-1,-2 1 2,0 2 6,-1 2 5,-1 2 6,1 2 2,1 3 0,2 3-1,3 3 0,0 1-1,0-1-1,0 0-3,1-2 0,0 2-3,0 5-3,2 5-4,1 4-2,0 2-2,2-3-1,1-3 0,0-3-1,2-2 0,0 1-1,2-1-1,1 1-1,1-2 1,3-2-1,4-1 1,2-2 0,3-3-2,1-3-5,3-3-5,2-2-5,1-3-4,2-2-2,3-2-2,1-2-3,1-3-2,1-2-1,-1-3-2,1-3-2,-3-1 1,-4 2 3,-3 3 3,-4 1 4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2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73897 3593 684,'-21'-15'3,"7"3"7,5 1 6,6 2 6,7 2 8,8 1 11,7 1 8,8 0 11,6 1-8,1 0-24,2 0-23,2 1-25,0-1-12,-2 2 0,-2 0 0,-1 2 1,-5 0-3,-4 2-7,-5 0-4,-4 2-7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3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75955 4550 767,'-13'0'2,"6"0"3,6 0 2,6 0 4,3 0 3,2 0 6,0 0 6,1 0 4,4 0 1,7 0-4,7 0-5,7 0-4,3 0-5,2 2-7,1 0-5,0 2-8,0-1-4,-4 1-3,-2 0-3,-3 0-3,-3 0-5,-3 0-6,-4-1-6,-1 1-7,-5 0 0,-3 0 6,-4 0 6,-4 0 5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3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75345 5631 686,'-39'6'21,"16"-3"8,15-2 8,16-3 9,11-2 1,9 0-6,7 0-6,8 0-6,5 0-9,4 0-12,2 0-11,3 1-13,1-1-5,-2 2 3,-2 0 2,-2 2 3,-5 0-2,-6 2-3,-8 0-5,-6 2-4,-5-1-4,-3 1-6,-3 0-6,-2 0-4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3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79391 4000 626,'-16'31'119,"2"1"-26,1-1-28,1 0-25,-1 2-17,-2 5-6,-1 3-6,-3 4-5,-1 3-7,-1 3-6,-1 4-5,-1 2-7,1 0-3,1-4-3,3-4-1,1-4-3,3-5-2,3-4-1,3-5-1,2-5-1,4-7-1,4-9-1,4-8 0,4-10-1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1"/>
    </inkml:context>
    <inkml:brush xml:id="br0">
      <inkml:brushProperty name="width" value="0.03002" units="cm"/>
      <inkml:brushProperty name="height" value="0.03002" units="cm"/>
      <inkml:brushProperty name="color" value="#F2395B"/>
    </inkml:brush>
  </inkml:definitions>
  <inkml:trace contextRef="#ctx0" brushRef="#br0">66950 34050 732,'28'26'2,"6"4"2,7 3 3,6 3 3,3 1 8,0 1 12,0-1 13,0 1 13,-2 1-4,-3 3-20,-3 3-19,-2 4-19,-5-1-19,-2-3-15,-3-3-17,-3-2-16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4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80231 3854 653,'-13'-11'9,"3"12"19,4 10 20,4 11 18,2 6 1,2 1-16,0 0-15,2 2-17,0 2-10,0 3-5,-1 3-5,1 2-4,0 4-4,-2 2 0,0 3-2,-2 4-1,1-2 0,0-6 3,2-6 1,0-6 2,1-5 1,0-5-2,0-5-2,0-5-1,1-8 4,5-14 10,4-12 9,4-12 9,1-11 3,1-7-4,-1-6-4,1-7-3,1-3-6,3 1-3,3 1-6,3 1-5,0 3-2,-2 6 0,-1 6-1,-3 6-1,-2 5 0,-4 4 0,-5 3-1,-3 5-1,-2 3 0,0 3 1,0 3-1,-1 2 0,1 4-6,0 3-16,0 2-14,0 4-15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4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82371 4622 624,'7'-22'-36,"-1"3"22,0 3 23,-2 3 22,0 1 8,0 0-6,0 0-6,0 1-7,-1-1-4,-2 2-3,-2 1-3,-2 1-2,-2 1-2,-2 2-1,-2 2 1,-1 2-1,-3 2 1,0 4 0,-1 2 0,-1 3 1,-1 4-1,-1 4-1,-2 3-1,1 5-1,-3 2 0,0 0 2,0 2 2,-2 1 3,1-1-1,2-1 1,4-3-1,3-1 0,2-3-1,3 0-2,1-1-1,2 0-1,2-3-5,2-1-8,2-3-6,2-1-7,3-4-4,4-4 0,3-6 1,5-4-1,3-6 1,3-5-1,3-7 0,3-5 0,0-3 1,-2 1 1,-2 1 2,-1 1 3,-3 2 2,-3 3 6,-3 3 4,-3 3 5,-2 3 7,-2 3 10,-2 3 9,-2 2 9,-1 4 8,1 4 8,2 4 8,0 4 8,0 2-4,0 3-16,-2 2-15,0 2-15,-1 1-10,1 1-1,2 0-4,0 3-1,1-3-5,0-1-9,0-4-7,-1-3-9,1-2-3,0-1 1,0 0 2,0-2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32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64226 7350 999,'-42'14'-71,"12"-4"16,10-2 15,11-2 15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25556 22381 553,'-14'-7'6,"2"1"12,4 0 12,3 2 12,3 0 4,6 2-3,4 0-3,5 2-3,4 0-5,2 2-5,1 0-6,3 2-5,0 1-4,1 1-2,-1 3-2,1 2-2,-2 1-2,-2 0-1,-1-1-2,-2 1-2,-3 1-1,-3 1 0,-3 3 1,-2 2-1,-3 1 0,0 1-3,-2 0-2,0 3-3,-4-1-1,-6 2-1,-6 1 0,-5 1-1,-4 1 0,1-1 0,-1 0 0,1 1 0,-1-3 0,1-1 2,0-4 1,-1-3 0,1-2 3,-1-1 2,1-1 3,-1 0 2,1-3 3,1-1 5,1-2 3,1-2 4,1-2 4,3-1 5,1 0 4,3-1 4,5-2 0,11-1-7,12 0-6,10-1-7,6-2-5,2 0-8,2-1-5,2-2-6,1 2-5,-1 1-2,-2 2-2,0 2-3,-1 0-4,-2 0-8,0-2-8,-1 0-7,-2-1-1,-3 0 5,-4 0 7,-1 0 6,-5 0 4,-3 0 4,-4 0 4,-4 1 3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27947 22339 556,'-1'-14'4,"0"1"11,-2 2 8,0 2 11,0 6 5,2 8 5,2 9 2,2 10 5,0 3-4,0 2-9,-2 1-9,0 1-10,-1 1-5,0 2-1,0 3-1,0 1-1,-2 1-7,0 0-10,-3 0-11,-2 0-12,0-1-7,0-3-4,2-4-5,1-2-3,0-3-2,2-5 3,0-3 3,2-4 3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28000 23308 603,'7'-15'17,"-1"2"-5,0 3-3,-2 1-5,1 0 3,2 0 11,2-1 11,2-1 11,1 0 3,3 2-5,2 2-4,1 3-5,2 0-4,1 2-2,1 0-2,1 2-2,-1 0-4,-3 0-6,-3 0-5,-2 0-5,-3-1-16,1 0-25,0-2-26,0 0-26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29150 21666 445,'6'-16'0,"-1"-1"-1,-2-1 1,-2-1-2,-1 1 5,0 2 7,0 4 8,0 3 8,0 5 11,2 8 15,0 8 15,1 7 15,0 8-1,0 5-17,-2 6-17,0 6-17,-1 6-11,0 6-6,0 5-6,0 7-6,-1 3-6,0 1-9,-2 1-9,0 1-7,0 0-8,1 2-9,0 1-7,2 1-8,0-6 1,0-11 11,0-12 11,0-12 11,0-7 3,0-3-1,0-4-4,0-1-1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0"/>
    </inkml:context>
    <inkml:brush xml:id="br0">
      <inkml:brushProperty name="width" value="0.03061" units="cm"/>
      <inkml:brushProperty name="height" value="0.03061" units="cm"/>
      <inkml:brushProperty name="color" value="#F2395B"/>
    </inkml:brush>
  </inkml:definitions>
  <inkml:trace contextRef="#ctx0" brushRef="#br0">30027 22059 718,'-6'-8'2,"2"0"5,4 0 3,2 1 5,3-1 2,0 2-3,1 1-2,2 0-2,3 1 4,7-2 8,7 0 9,7-1 8,2 0 0,0 0-12,-1 2-10,-1 1-11,-3 0-9,-2 2-4,-3 0-4,-3 2-6,-3 1-5,-3 2-6,-3 2-6,-2 2-5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0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30595 21350 602,'-21'1'33,"5"2"10,5 2 12,4 2 11,4 3-1,1 5-15,0 5-15,2 5-14,0 5-9,0 4-3,0 6-3,0 4-3,0 4-9,0 2-14,0 2-13,0 1-14,-1-3-8,0-8-3,-2-9-4,0-9-2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1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31263 23381 575,'-15'-1'7,"4"0"12,3-2 12,3 0 13,4 0 6,7 0 0,7 2-2,8 0-1,4 1-5,5-2-7,3 0-10,4-1-7,1-1-10,-2 2-8,-2 0-10,-1 2-9,-3 0-5,-3 0 1,-4 0 1,-1 0 0,-5 1-6,-3 2-16,-4 2-14,-4 1-14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2"/>
    </inkml:context>
    <inkml:brush xml:id="br0">
      <inkml:brushProperty name="width" value="0.06976" units="cm"/>
      <inkml:brushProperty name="height" value="0.06976" units="cm"/>
      <inkml:brushProperty name="color" value="#F2395B"/>
    </inkml:brush>
  </inkml:definitions>
  <inkml:trace contextRef="#ctx0" brushRef="#br0">93850 28900 315,'-46'-2'5,"10"-3"10,10-3 9,9-2 11,15 0 5,22 7 2,22 6 1,23 7 2,14 2-3,10 1-5,10-1-6,9 1-5,10-3-4,14-2-2,11-3-2,14-3-1,14-4-1,20-3-1,18-3 0,20-2 0,17-6-1,20-6-1,18-6-2,20-6-1,14-7 0,14-6 0,11-6 0,14-6 0,3 1 0,-2 9-1,-3 10 0,-3 10 0,-1 4-1,4 0-1,3 0 0,3 0-1,-5 3-1,-12 6-2,-13 7-3,-12 6-1,-15 3-4,-15 0-2,-15 0-3,-16 0-4,-15-4-1,-11-5-3,-14-7-1,-11-5-2,-23-3-2,-31 4 0,-31 3-1,-31 3-1,-35-5-3,-37-12-5,-38-13-5,-37-12-5,-26-5-3,-11 3 2,-14 3 1,-11 4 1,2 4 2,19 6 3,19 7 2,19 6 2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1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32062 22783 558,'-14'-6'9,"2"4"18,4 4 18,3 4 18,2 4 3,0 7-9,2 6-11,0 5-10,1 4-7,0 0-5,0 2-6,0 1-4,0 0-6,-2 0-9,0 0-6,-1 1-8,-1 0-3,2 2 2,0 2 2,2 2 2,0-3-9,0-7-21,0-9-22,0-7-20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33700 22731 520,'8'-13'31,"2"3"0,0 4 0,1 4 2,2 2-2,3 0-3,3 0-2,4 0-2,0 0-2,0 2-2,1 0-2,-1 2-2,-1 0-3,-5 2-2,-3 0-4,-4 1-3,-3 2-3,-1 2-1,0 1-3,-2 3-1,-1 2-1,-2 3 0,-2 3 0,-2 3 0,-2 1-1,-3 1-2,-4-1 0,-2 1-2,-1-2 1,-1 0 0,0-1 3,1-1 0,-1-2 3,2-1 2,1-2 2,1-3 3,2-1 2,2 0 1,4-2 2,3-1 1,3-2-1,5-4-2,5-4-2,6-4-2,3-4-2,2-4-4,4-4-3,3-3-3,1-2-2,-1 1-1,-2 0-2,1 3 0,-4-1-2,-2 0-1,-3 1-1,-2-1-1,-4 0 1,-1 1 4,-2-1 4,-2 0 4,-3 1 2,-1-1 0,-2 1 0,-2-1 1,-1 1 1,0 2 3,0 3 4,0 1 3,-2 2 6,-4 2 7,-4 2 7,-3 2 7,-3 3 2,-2 4-6,0 4-5,0 4-6,-1 2-2,2 1-2,3 1-1,1 1-1,3 0-1,2-1 0,4-1-2,3-1 0,1-1-1,1-1-2,2 0-2,0-2-1,3 0-3,4 0-3,3-1-3,5 1-3,2 0-3,1-1-6,1 1-4,1 0-5,1-1-6,-1-3-9,1-1-8,-1-2-8,-1-2 0,-3 0 9,-3-2 10,-2 0 9,-3-2 4,-1 0-1,-1-2 0,0 0-1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2862" units="cm"/>
      <inkml:brushProperty name="height" value="0.02862" units="cm"/>
      <inkml:brushProperty name="color" value="#F2395B"/>
    </inkml:brush>
  </inkml:definitions>
  <inkml:trace contextRef="#ctx0" brushRef="#br0">35600 22093 768,'1'-15'4,"4"1"6,2 1 7,3 1 6,1 1 3,0 2-1,-2 2-1,0 3-2,1 0-2,7 2-2,5 0-2,7 2-2,1 1-4,0 2-7,-1 2-7,-1 1-7,-3 2-7,-1 0-9,-4 0-7,-3-1-9,-3 0-3,-1 0 3,-2-2 2,-2 0 2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307" units="cm"/>
      <inkml:brushProperty name="height" value="0.0307" units="cm"/>
      <inkml:brushProperty name="color" value="#F2395B"/>
    </inkml:brush>
  </inkml:definitions>
  <inkml:trace contextRef="#ctx0" brushRef="#br0">36700 23296 716,'29'-14'59,"-3"3"-14,-5 3-12,-3 3-14,-1 1-6,5 2 3,3 0 2,5 2 2,1 0 0,0 0-4,0 0-3,1 0-4,-3 0-6,-4 2-11,-3 0-9,-5 2-10,-3 0-6,-4 1-3,-4 1-1,-4 1-3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36777 23996 620,'-10'6'9,"10"-4"21,12-4 18,10-4 21,6-1 2,2 1-14,2 0-14,3 2-13,-1 0-13,-2 0-12,-2 0-10,-1 1-12,-4-1-8,-1 2-5,-4 0-4,-3 2-5,-3 0-2,-1 0 1,-2 0 1,-2 0 1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3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39489 22371 431,'-15'-1'3,"2"0"6,3-2 7,1 0 5,1-2 9,2 0 11,1-1 11,1-1 11,0 2 2,2 8-7,0 6-7,2 7-7,0 4-8,0 3-7,0 1-8,0 3-8,-1 1-5,0 0-2,-2 2-4,0 1-2,-2 1-3,0 0-3,-1 2-3,-1 1-3,-1-1-2,2-2 0,1-2-1,0-1-1,1-3-1,0 0-3,0-1-3,1-1-2,-1-2-4,0-3-4,0-3-4,0-2-3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3"/>
    </inkml:context>
    <inkml:brush xml:id="br0">
      <inkml:brushProperty name="width" value="0.05719" units="cm"/>
      <inkml:brushProperty name="height" value="0.05719" units="cm"/>
      <inkml:brushProperty name="color" value="#F2395B"/>
    </inkml:brush>
  </inkml:definitions>
  <inkml:trace contextRef="#ctx0" brushRef="#br0">39783 22348 384,'-6'-7'67,"4"2"-13,4 3-13,4 1-13,4 1-7,3 2-4,5 0-3,3 2-4,1-1-3,-3 1-6,-3 0-6,-2 0-5,-2-1-3,1 0-2,1-2-1,2 0-2,-1-2-2,-1 0-3,-1-2-2,-1 0-3,-1-1 0,0-2 2,-2 0 1,0-1 2,-2-3 3,1-2 4,0-3 4,0-3 3,0-2 3,0-1 1,-1-1 1,1-1 2,0-1 1,2 1 0,0-1 0,1 1 1,0 0 1,0 3 4,-2 1 3,-1 3 3,-1 5 14,-4 8 24,-3 9 25,-2 10 24,-2 5 2,-2 5-18,0 3-20,-1 4-19,-2 3-13,0 2-4,-1 2-5,-1 3-5,-1 0-3,0 2 0,0 0 0,1 2 0,-1-4-9,2-4-16,1-7-17,1-6-17,0-4-7,2-3 1,0-3 1,2-2 2,1-5 2,2-7 1,2-4 3,2-7 1,4-5 3,5-2 6,7-3 4,6-3 5,1 0 7,0 1 7,-1 3 7,-1 1 9,-1 3 2,-3 2 0,-1 4-2,-2 3-1,-2 2 2,-1 0 5,-1 2 6,-1 0 4,-1 2 6,0 4 6,-2 2 6,0 4 6,-3 2 0,-1 3-6,-2 3-8,-2 3-6,0 2-6,0-1-3,2 1-5,0-1-3,1-1-3,0-1-1,0-3-1,0-1 0,3-6-11,7-8-22,7-10-21,7-8-21,0-3-3,-5 1 14,-7 2 16,-5 3 14,-3 0 7,0 0-1,0 0-1,0 1-2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3"/>
    </inkml:context>
    <inkml:brush xml:id="br0">
      <inkml:brushProperty name="width" value="0.05479" units="cm"/>
      <inkml:brushProperty name="height" value="0.05479" units="cm"/>
      <inkml:brushProperty name="color" value="#F2395B"/>
    </inkml:brush>
  </inkml:definitions>
  <inkml:trace contextRef="#ctx0" brushRef="#br0">42997 22060 401,'14'-57'4,"-1"10"-2,-3 12 0,-1 10-1,-2 7 6,0 2 13,-2 4 14,-1 3 12,0 5 8,0 8-1,0 8 0,0 7 0,-1 8-3,-2 7-7,-2 6-7,-2 8-6,-2 4-5,0 2-4,-1 1-4,-1 3-4,-2 1-3,0 1-3,-1 1-2,-1 2-3,0 1-1,0 3 1,2 3 1,1 3 1,1-3-4,0-7-9,2-9-11,1-7-9,0-7-6,2-7-2,0-7-2,2-7-2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4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42733 22485 536,'-7'-36'12,"2"9"23,2 8 23,2 7 24,0 8 3,-4 8-16,-2 8-17,-3 7-16,-4 7-14,-2 3-11,-3 4-10,-3 4-10,-1 0-12,0-3-12,-1-5-12,1-4-12,1-4-1,6-3 10,5-4 11,5-4 9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4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43550 22450 543,'42'21'8,"-10"-3"15,-10-5 15,-9-3 16,-4 0 6,1 4-6,3 3-5,2 5-4,-1 1-5,-1-2-7,-2 0-5,-2 0-5,-3-3-21,-3 0-37,-2-1-36,-3 0-36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2"/>
    </inkml:context>
    <inkml:brush xml:id="br0">
      <inkml:brushProperty name="width" value="0.05462" units="cm"/>
      <inkml:brushProperty name="height" value="0.05462" units="cm"/>
      <inkml:brushProperty name="color" value="#F2395B"/>
    </inkml:brush>
  </inkml:definitions>
  <inkml:trace contextRef="#ctx0" brushRef="#br0">99350 22850 402,'26'-25'3,"4"0"5,3 0 5,3 0 5,-2 6 7,-6 13 9,-6 12 8,-6 13 9,-9 9 1,-8 6-6,-10 7-7,-9 6-6,-9 7-6,-5 10-2,-7 10-4,-5 9-4,-8 7-1,-5 7 1,-7 6-1,-5 7 0,-11 5 0,-11 7-1,-14 6-2,-11 7-1,-6 5-2,4 7-3,3 6-3,3 7-3,3 2-3,3 1-3,3-1-5,4 1-2,4-7-5,6-12-5,7-13-6,6-12-4,6-9-1,6-2 0,7-3 3,6-3 1,9-9 0,13-11-3,12-14-3,13-11-1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8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26016 29631 588,'-6'-7'1,"5"1"4,2 0 2,5 2 4,2 0 4,0 2 5,0 0 6,0 2 6,1 0 2,5 0-1,4 0-1,3 0 0,2 1-4,-3 4-5,-1 2-6,-2 3-5,-3 3-6,-1 0-4,-2 1-6,-2 1-4,-3 1-3,-1 1 0,-2 2 0,-2 0-1,-3 1-1,-4 3-3,-4 1-3,-3 3-3,-3-1 0,-2-2 1,0-1 2,-1-2 2,-1-3 2,-1 1 2,-1-2 2,-1-1 2,0-1 4,-1-1 6,1-1 5,-1 0 6,2-2 5,3-1 1,3 0 3,3-2 1,4-1 4,6-1 3,6 0 3,6-2 4,5-1-2,5-4-7,5-2-6,5-3-8,3-3-4,1 0-3,0-2-2,2 1-3,0-1-5,-2 4-5,0 2-5,-1 4-6,-2 1-4,-3 2-3,-3 0-5,-3 2-3,-2-1-3,-3 0-4,-1-2-4,-2 0-2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8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28629 29295 553,'-2'-13'49,"-2"4"3,-4 6 5,-2 5 4,-2 3-3,1 3-11,-1 3-11,0 4-11,0 1-7,1 1-3,-1 1-4,0 1-2,1 0-4,3-1-2,1-1-3,2 0-2,2-2-1,0 1 1,1 0 0,2-1 2,1 1-1,2 0-4,2-1-2,2 1-4,1 0-1,1-1 1,2 1 1,0 0 0,1-1 2,-1-1 0,1-1 1,0-1 1,-2 0 1,-3 0 1,-2-1 1,-4 1 2,-1 1 0,-2 0 0,0 1-1,-1 1 1,-3 1 0,-4 1 1,-4 1 0,-3 2 1,-4-2-2,-2-1-2,-1-3-3,-2-1-3,-1-2-2,3-2 1,1-3 1,3-1-1,2-2-1,4-4-6,4-2-5,5-3-5,1-2-2,2 0 2,0 0 2,2 0 1,0 1 0,2-1-4,0 0-1,2 0-4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9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30094 29075 485,'7'-7'3,"-1"0"4,-1 2 6,0 1 5,-2 2 8,0 6 10,-2 4 12,0 5 10,-3 5 0,-2 5-9,-3 5-9,-3 5-10,-2 3-6,0 2-3,0 2-2,1 2-2,-1 1-4,2 0-2,1 0-2,1 0-4,1-2-2,2-5 0,2-6-1,2-4 0,5-7-7,8-10-10,7-10-11,8-10-10,5-10-4,-1-11 4,0-10 3,0-12 3,-1-3 3,-3 1 2,-3 2 2,-3 2 1,-3 3 3,-5 5 1,-3 2 1,-4 5 3,-3 4 5,0 4 10,-2 3 10,0 5 10,-3 3 5,0 4-1,-3 4 1,-2 5-1,-1 1-2,-2 2-3,0 0-2,-1 2-4,-1 1-4,1 4-5,-1 2-5,0 3-6,1 3-7,2 2-9,3 1-10,1 3-8,3 0-6,4-3 1,4-1-1,4-2-1,0-3 5,1-1 7,-2-2 8,0-2 9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9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31559 29400 521,'21'1'8,"-5"2"16,-5 2 16,-4 2 17,-4 1 4,0 3-8,-2 2-8,0 1-8,-3 3-6,-4 3-5,-4 3-4,-3 3-5,-3 2-4,0 1-2,1 1-1,-1 1-3,1 0-1,1 0-2,1 0 0,0 1-2,3-3-1,3-2-4,2-3-2,4-3-3,4-3-3,7-5-6,8-3-4,6-4-5,2-3-4,0-2-1,-1-2-2,-1-2-2,-1-2-1,-1 0 2,-1-1 0,-1-1 1,-1 0 2,-3 2 3,-1 2 2,-2 2 2,-2 0 2,-1 0 1,-1-2 1,0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9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31989 30143 488,'-8'-14'7,"2"1"12,1 2 12,0 3 13,1 6 10,-2 13 6,0 13 8,-1 13 6,-1 8-6,0 6-20,1 4-19,-1 5-20,-1 6-12,0 5-5,-1 6-5,-1 6-5,0 4-8,2 2-9,2 2-8,3 2-10,0-9-1,2-19 10,0-21 10,2-18 8,-1-10 1,0-1-5,-2 1-7,0 0-5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0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32800 28712 626,'10'-8'5,"3"-1"10,5-2 9,4 0 11,-1 1 4,-1 3-4,-4 2-2,-3 4-3,-1 2-3,-1 2-3,1 2-3,0 2-4,-1 2-3,-3 5-2,-1 4-4,-2 3-1,-3 3-3,-4-1-1,-4 0-1,-3 1-1,-4-1-2,0 1-1,-1-1-2,-1 1-2,-1-2-1,2-2 2,1-1 1,1-2 1,1-3 1,2-1 4,2-3 2,3-1 3,3-1 2,7 0-1,8 0 1,6 0 0,5-2-5,5-3-10,3-2-10,4-3-9,0-3-6,-4 2-2,-4-1-4,-3 0-2,-5 0-3,-3 2-2,-4 0-4,-4 2-2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0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34050 28743 620,'1'-22'7,"4"3"16,2 3 16,3 3 15,1 3 3,0 3-9,-2 2-9,-1 4-9,1 1-6,4 0-3,2 0-4,3 0-3,1 0-7,1 2-13,-1 0-11,1 2-11,-2 0-8,-1 3-3,-2 2-2,-3 2-3,-1-1-1,-2 1-1,-2-2 1,-2-1-1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0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35366 30430 541,'-12'0'58,"8"0"-1,8 0-1,8 0-2,5-1-3,7 0-7,4-2-8,4 0-6,4-1-7,3 1-3,1-1-5,2 0-4,-1 1-7,-2 1-11,-3 0-11,-3 2-9,-5 0-11,-4 0-10,-5 0-9,-4 0-11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1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37150 29494 475,'16'-15'3,"-1"0"8,1 2 8,0 1 7,-1 1 4,1 2 2,0 3 2,-1 1 1,1 1-1,-1 2-3,1 0-3,0 2-4,-2 1-4,-1 2-2,-2 2-4,-2 2-2,-3 3-2,-1 5-1,-2 5-1,-2 5 0,-2 3-1,-4 1-2,-2 0-2,-3 2-1,-3 1-3,0 1-1,-1 1-3,-1 0-1,0 0-2,3-3 2,1-4 0,2-1 2,3-5 0,4-3 1,4-5 1,4-3 2,4-3 0,6-2-2,4-3-1,5 0-1,4-5 0,4-4 1,4-6 2,4-3 2,4-3 0,2 0-2,4 2-1,2 1-1,-1 1-1,-4-1-3,-6 0-1,-4 1-3,-6 0-1,-5 2-1,-7 3-1,-5 1 0,-5 0 0,-3-2 2,-2-2 1,-4-1 3,-3-1-1,-3 0 0,-5 2 0,-4 1-2,-2 1 2,-1 1 4,-2 0 5,1 2 4,-2 1 2,1 2 1,-1 2 0,0 2 0,1 2 0,1 2-1,1 2-2,1 2 0,2 2 2,2 1 6,4 3 6,3 2 6,1 1 2,2-1 0,0 1-2,2-1 0,1 1-2,2 2-2,2 0-2,2 1-2,2 0-2,3-1-1,3-1 0,4-1-1,1-1-3,2-3-8,3-1-8,1-2-7,1-2-6,-1-2-3,-1-2-3,-1-2-4,-2-1-4,-3 0-7,-3 0-6,-2 0-5,-3 0-3,-1 0 3,-1 0 1,0 0 3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1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40216 28843 608,'-7'-8'0,"2"0"0,2 1 0,2-1 0,3-1 5,4 0 9,3-1 9,5-1 10,2 1 6,-1 3 2,1 2 4,0 4 1,0 1-1,3 0-8,1 0-7,3 0-7,1 1-12,1 4-17,1 2-17,0 3-16,-1 1-4,-5-3 6,-5-1 9,-4-2 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3"/>
    </inkml:context>
    <inkml:brush xml:id="br0">
      <inkml:brushProperty name="width" value="0.06351" units="cm"/>
      <inkml:brushProperty name="height" value="0.06351" units="cm"/>
      <inkml:brushProperty name="color" value="#F2395B"/>
    </inkml:brush>
  </inkml:definitions>
  <inkml:trace contextRef="#ctx0" brushRef="#br0">96750 23100 346,'-44'-69'35,"13"13"-3,12 12-5,13 13-4,9 7 1,6 4 5,7 3 4,6 3 5,4 7 0,4 14-4,3 11-6,3 14-4,1 7-2,1 3 1,-1 3 0,1 4 0,-1-1 0,1-3-4,-1-3-2,1-2-4,5 5 0,14 16-1,11 15 2,14 17 0,3 2 0,-2-9-2,-3-10-1,-3-8-2,7 7-1,19 25-1,19 25-2,19 25 0,9 10-4,0-2-2,0-3-3,0-3-3,-2-4-4,-3-3-5,-3-3-5,-2-2-5,-6-3-3,-6 1-6,-6-1-3,-6 1-5,-13-9 2,-19-15 7,-18-15 8,-19-16 8,-12-12-4,-2-5-14,-3-7-14,-3-5-14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1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42600 29247 594,'28'-7'73,"-5"2"-13,-7 2-15,-5 2-14,2 0-6,8-2 3,8-2 2,10-1 3,5-1-2,0 2-7,2 2-8,0 2-7,-1 1-9,-4 2-10,-4 0-11,-3 2-12,-5 0-6,-5 3-5,-5 2-3,-5 2-5,-4 0-1,-4 1 5,-4 0 3,-4 0 4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2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42395 30393 557,'-13'-9'6,"4"0"14,6-1 14,5-1 13,3 0 4,3 3-8,3 1-7,4 2-8,4 1-3,9 0-1,7 0-1,8 1 0,5-1-2,1 2-1,3 0-2,2 2-1,-1 1-10,-2 2-19,-4 2-17,-2 1-18,-5 2-7,-6 0 5,-6 0 5,-5-1 6,-5 0 0,-3 0-2,-3-2-2,-2 0-4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2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46935 28194 505,'6'-22'6,"-3"3"13,-2 3 12,-4 2 13,-2 4 2,-5 3-5,-4 2-7,-3 4-5,-5 3-5,-1 4 0,-4 4-3,-3 3 0,-3 4-3,-1 3-1,-2 3-2,-2 3-2,1 2 0,4-1-2,4 0 1,3 1-1,5-2-1,5-3 0,5-3-2,4-3-1,4-1-2,2 1-1,2 1-4,2 1-1,4 0-1,4-1 0,5 0 1,5-2 0,3-1 1,1-1-1,1-1 0,1 0 0,-1-2-1,-2 1 2,-1 0 0,-2 0 0,-4-1 0,-1 1-1,-4 0-2,-3-1-1,-3 2-1,-4 0 1,-4 1-1,-4 1 1,-4 1 0,-5 1-1,-5 2 0,-5 0 0,-3-1-3,1 1-4,0-2-5,0-1-5,0-2-3,3-1-4,1-2-3,3-2-3,2-2 0,2-2 3,4-3 4,3 0 2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3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48100 28762 409,'11'-9'6,"7"0"9,7-2 10,7 0 11,2 1 3,-3 3-2,-3 2-3,-3 4-3,-4 2-4,-3 2-3,-5 2-5,-2 2-5,-5 2-2,-1 3-3,-2 3-1,-2 3-4,-3 3-1,-6 1-1,-4 3-3,-5 1-1,-3 2-1,1-1-2,-1 0 0,1 1-2,3-4-2,8-7-4,8-7-3,8-6-3,5-7-1,3-4 1,3-6 3,3-3 2,3-6-1,3-3-4,3-5-3,3-3-3,0-1-1,-3 1 2,-3 3 1,-3 2 3,-2 1 3,1 3 4,-1 1 4,1 3 5,-2 1 5,-1 2 5,-3 3 7,-1 1 6,-3 2 1,-3 1-3,-2 0-3,-4 2-2,-2 3 5,-2 6 14,-2 6 13,-2 6 14,-2 4 2,-2 3-9,-1 3-9,-3 3-10,-1 2-5,0 2-3,1 3-2,-1 1-4,1-1-2,2-3-1,2-5-3,3-3-1,0-3-2,2 1-1,0-1-2,2 1-1,3-4-3,7-5-8,7-6-7,8-6-6,2-6-4,0-6-1,1-5 0,-1-6-1,1-5 0,-1-1 1,0-3 1,1-1 2,-3 0 1,-3 0 4,-4 1 4,-5 1 3,-2 1 2,0 2 2,-2 0 2,0 1 0,-3 2 3,-3 3 0,-2 3 0,-4 3 2,-2 2-1,-3 2-3,-4 3-3,-2 1-2,-3 3-1,-3 4 0,-3 4 0,-3 4 0,-2 3-2,1 3-6,0 3-5,-1 4-6,3-2-4,5-1-3,5-4-4,5-3-2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4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51413 29381 482,'15'-9'-28,"-1"-2"21,-1-2 21,-1-1 22,-2-2 8,-2 0-5,-4 1-4,-2-1-5,-3 1-3,-1 1-3,0 1-3,-1 0-2,-2 2-3,-2 3-2,-2 1-1,-1 2-3,-3 1-1,-2 0-3,-1 0-2,-3 1-1,0 0-2,1 3-1,1 4-1,1 2 0,0 3 0,2 2 3,1 2 2,1 1 3,1 2 0,2 1 1,3 2 0,1 0 1,2 1 0,2 2 2,2 3 1,2 1 2,2 2-1,3-1-1,4 0-2,2 1-1,2-1-2,1 1 1,1-1-1,1 0 1,-1 1-2,-3 1 0,-2 1-2,-4 1-1,-3 0 0,-1 0-1,-2 1-1,-1-1 0,-4 0-2,-2 2-2,-4 1-1,-2 1-2,-3-1 0,-1-2 0,-3-1 1,-1-3 2,-3-2-3,0-1-6,-1-3-6,0-1-5,-1-4-2,3-3 2,1-4 3,3-4 2,0-5 6,2-6 8,1-6 10,1-6 10,4-5 2,8-5-3,8-4-4,7-6-3,6-4-5,3-2-6,3-4-7,3-2-7,1-2-2,-2 1 1,0-1 2,-1 0 1,-2 4-2,-3 8-7,-3 8-6,-3 7-7,-2 5-4,-3 1-2,-1 1 0,-2 1-3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4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53150 27333 523,'0'-21'0,"2"5"0,0 5 0,2 5 0,1 1 0,3-2 0,4-2 0,2-2 0,0 0 4,-1 3 8,-2 1 9,-2 2 8,0 2 6,3 2 4,4 2 5,2 2 5,0 3-3,-3 4-7,-3 3-8,-2 5-9,-4 3-4,-1 3-3,-2 3-2,-2 3-3,-4 1 0,-6 2 0,-5 1 1,-7 1 1,-2-2-5,1-2-11,1-3-10,1-3-10,1-3-5,3-3 1,1-3 2,2-2 2,7-4 4,8-1 7,11-2 7,10-2 7,5-2 5,1-2 4,0-2 2,2-2 4,-1-1-3,-3 0-10,-3 0-9,-3 0-11,-2 1-7,-3 0-7,-1 2-7,-2 0-7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4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54500 27687 575,'0'-28'0,"2"7"0,0 7 0,2 7 0,1 1 5,5-4 10,4-4 10,4-3 11,0-1 1,-1 5-6,-3 3-6,-1 4-6,1 2-1,5 1 7,5-1 5,5 0 6,2 0-1,-1 2-5,-2 0-7,1 2-5,-4 0-7,-2 0-6,-3 0-5,-2 0-8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29"/>
    </inkml:context>
    <inkml:brush xml:id="br0">
      <inkml:brushProperty name="width" value="0.04694" units="cm"/>
      <inkml:brushProperty name="height" value="0.04694" units="cm"/>
      <inkml:brushProperty name="color" value="#F2385B"/>
    </inkml:brush>
  </inkml:definitions>
  <inkml:trace contextRef="#ctx0" brushRef="#br0">26890 9841 468,'-9'16'130,"0"3"-30,-1 1-29,-1 3-31,-3 2-16,-2 5-4,-3 3-5,-3 4-3,-1 1-3,-1-2-4,1-2-4,-1-1-3,1-2-4,1 1-5,1-1-5,1 0-6,2-2-2,2-3 2,4-5 1,3-3 1,2-5-1,0-7-6,2-5-4,1-5-6,2-8 0,5-6 2,6-7 3,4-6 3,3-5 4,-1 1 3,1 0 5,0 0 3,-2 2 5,-1 5 4,-2 5 4,-2 5 6,-1 3 4,1 1 5,2 0 6,0 2 6,0 0 2,1 1-1,0-1 1,0 0 0,-1 1-1,1 3 0,0 1 1,0 2 0,-1 2-2,1 2-5,0 2-4,0 2-6,-1 2-2,-1 2-1,0 1-2,-2 3-1,-1 3-1,-2 4 0,-3 3 0,0 5 0,-2 0 0,0-2 0,0-1 0,0-3-1,0-1 1,0-2-2,0-3 0,0-1-1,2-4-3,4-4-3,3-6-3,5-4-4,3-6-2,1-6-1,3-5-1,1-6-1,2-3-1,-1 3 2,1 2 1,-1 1 1,0 3 2,-3 3 3,-1 3 4,-2 3 2,-3 2 4,-1 2 3,-2 2 4,-2 2 2,-1 1 6,-1 1 7,1-2 6,0 2 6,-1 1 0,-2 6-7,-3 4-6,0 5-8,-4 6-3,0 5-2,-3 6 0,-2 7-1,0 2-1,0 0 2,2 0 0,1 0 1,-1-2-1,2-3-1,-1-5-1,0-4-1,1-2-3,2-1 0,2-1-3,2 0 0,2-5-3,1-3 0,3-6-3,2-4-1,2-6 0,1-2 0,3-5 1,2-4 0,0-3 1,1-3 1,-1-3 0,1-3 1,0-3 0,-1-2 1,1-4-1,0-3 1,-2-1 0,0 2 1,0 0 1,-2 2 0,-2 0 1,-1 1 0,-2 1 0,-2 2-1,-2 1 1,-2 5 0,-3 3 0,0 5 1,-4 2 0,-2 2 0,-4 2-1,-2 3 0,-3 0-1,-1 2-3,-3 1-2,-1 0-3,-3 3-4,0 4-5,-1 4-7,-1 4-5,0 2-5,1 1-4,1 1-2,1 2-4,2-1 3,5-1 6,3-1 7,4-1 6,3-1 2,0 0-4,2-2-4,0 0-3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29"/>
    </inkml:context>
    <inkml:brush xml:id="br0">
      <inkml:brushProperty name="width" value="0.05027" units="cm"/>
      <inkml:brushProperty name="height" value="0.05027" units="cm"/>
      <inkml:brushProperty name="color" value="#F2385B"/>
    </inkml:brush>
  </inkml:definitions>
  <inkml:trace contextRef="#ctx0" brushRef="#br0">30316 10300 437,'22'1'68,"-2"2"-13,-1 2-13,-2 2-13,-2 0-6,-1 1 1,-1 0 3,-1 0 1,-1 1-2,-2 3-6,-2 4-6,-2 2-7,-3 4-5,-4 6-3,-4 7-5,-4 5-3,-3 2-2,-1-2-2,-3-2 0,-1-2-1,0-3 0,4-5-1,4-5-1,5-5 0,1-4 3,0-1 5,0-2 4,0-2 6,3-1 4,6 0 6,5-1 4,7 1 5,2-1 3,-1 0-1,-1-2 0,0 0 0,-2-1-1,-1 3-2,-1 2-1,-1 2-1,0 1-2,0 1-2,-1 1-1,1 2-1,-2 0-1,-2 3-2,-4 2-1,-2 1-1,-3 1 0,0-1-1,-2-1 1,0-1-1,-3 0-1,-4 3-5,-4 1-2,-3 3-4,-3-1-5,-1-1-5,-1-3-5,-1-1-5,1-4-2,1-3 2,2-4 3,3-4 2,1-4-8,2-4-17,3-4-17,1-4-18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0"/>
    </inkml:context>
    <inkml:brush xml:id="br0">
      <inkml:brushProperty name="width" value="0.04428" units="cm"/>
      <inkml:brushProperty name="height" value="0.04428" units="cm"/>
      <inkml:brushProperty name="color" value="#F2385B"/>
    </inkml:brush>
  </inkml:definitions>
  <inkml:trace contextRef="#ctx0" brushRef="#br0">32100 9596 496,'2'-14'38,"4"3"9,3 3 11,5 3 9,2 1 0,1 2-10,1 0-10,1 2-11,1 0-7,-1 0-5,1 0-5,-1 0-6,0 0-11,-3 2-19,-1 0-18,-2 2-19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7"/>
    </inkml:context>
    <inkml:brush xml:id="br0">
      <inkml:brushProperty name="width" value="0.03381" units="cm"/>
      <inkml:brushProperty name="height" value="0.03381" units="cm"/>
      <inkml:brushProperty name="color" value="#00BFF3"/>
    </inkml:brush>
  </inkml:definitions>
  <inkml:trace contextRef="#ctx0" brushRef="#br0">93550 6150 650,'0'-72'44,"0"6"-12,0 7-14,0 6-12,4 10 1,10 17 18,10 15 18,9 16 16,2 15-1,-2 16-19,-3 15-21,-3 17-18,-7 16-16,-9 19-9,-10 19-9,-8 19-10,-14 9-4,-15 0 1,-15 0 0,-16 0 0,-2-16 4,13-31 6,12-31 7,13-31 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40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95150 31050 626,'-77'21'-7,"47"-5"23,47-7 22,48-5 22,27-4 5,9 0-14,10 0-13,10 0-13,7-2-9,6-3-6,7-3-5,6-2-6,-4-5-3,-11-2-1,-14-3-2,-11-3 0,-14 1-1,-11 6 0,-14 7 0,-11 6 0,-18 9 3,-22 13 6,-22 12 6,-21 13 5,-18 9 2,-12 6-1,-13 7-1,-12 6-2,-9 4-1,-2 4 0,-3 3 0,-3 3 0,-4 1-2,-3 1-3,-3-1-2,-2 1-4,2 1-2,9 3-2,10 3-1,10 4-1,8-3-2,10-5 0,10-7-1,9-5-1,7-11-1,7-11-2,6-14-3,7-11-1,15-23-5,25-31-8,25-31-7,25-31-8,12-18 1,1-3 5,-1-3 8,1-2 6,-1 3 7,1 14 6,-1 11 5,1 14 7,-7 11 6,-12 14 3,-13 11 6,-12 14 4,-9 8 4,-2 7 3,-3 6 5,-3 7 3,-2 5 1,0 7-3,0 6-3,0 7-2,-2 7-1,-3 9 0,-3 10 2,-2 10 1,-5 8-2,-2 10-3,-3 10-4,-3 9-4,-2 7-3,0 7-3,0 6-4,0 7-2,-4 2-3,-5 1-2,-7-1-2,-5 1-1,-1-7-5,6-12-4,7-13-7,6-12-4,7-21-9,10-28-10,10-28-12,9-27-10,2-17 1,-2-3 15,-3-3 13,-3-2 14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1"/>
    </inkml:context>
    <inkml:brush xml:id="br0">
      <inkml:brushProperty name="width" value="0.0421" units="cm"/>
      <inkml:brushProperty name="height" value="0.0421" units="cm"/>
      <inkml:brushProperty name="color" value="#F2385B"/>
    </inkml:brush>
  </inkml:definitions>
  <inkml:trace contextRef="#ctx0" brushRef="#br0">34168 11183 522,'-25'13'36,"13"-1"11,12-4 13,14-3 11,7-2-1,3 0-13,2-2-14,4 0-13,0-1-8,-1 0-6,-3 0-4,-1 0-4,-2 0-4,-1 0-2,-1 0-4,-1 0-2,-1 0-3,-1 0-1,-1 0-2,-1 0-2,-1-2-6,0 0-10,-2-3-11,-1-2-9,-2-1-7,-4-1-3,-4-1-2,-4-1-3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7"/>
    </inkml:context>
    <inkml:brush xml:id="br0">
      <inkml:brushProperty name="width" value="0.04043" units="cm"/>
      <inkml:brushProperty name="height" value="0.04043" units="cm"/>
      <inkml:brushProperty name="color" value="#F2385B"/>
    </inkml:brush>
  </inkml:definitions>
  <inkml:trace contextRef="#ctx0" brushRef="#br0">45350 10096 544,'31'-1'145,"1"0"-34,-1-2-33,0 0-33,1-1-20,3 0-5,1 1-5,2-1-6,0 1-4,-2 0-3,-2 2-2,-1 0-4,-3 1-1,-1-2 2,-3 0 0,-1-1 1,-3-1 0,0 2 0,-1 0-1,0 2 1,-2 0-12,1 0-20,-1 0-21,1 0-21,-2 0-5,-3 2 12,-3 0 10,-2 2 12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7"/>
    </inkml:context>
    <inkml:brush xml:id="br0">
      <inkml:brushProperty name="width" value="0.03795" units="cm"/>
      <inkml:brushProperty name="height" value="0.03795" units="cm"/>
      <inkml:brushProperty name="color" value="#F2385B"/>
    </inkml:brush>
  </inkml:definitions>
  <inkml:trace contextRef="#ctx0" brushRef="#br0">45500 10850 579,'-26'6'38,"10"-1"7,12-2 7,11-2 7,7-1-1,5 0-10,5 0-9,5 0-10,2 0-7,2 0-6,1 0-6,1 0-6,1 1-8,4 0-11,2 2-12,4 0-11,1 1-7,2-1-1,0 1-2,2 0-2,-6-1 2,-8 0 8,-11-2 7,-9 0 6,-6-2 5,1 0 1,0-2 0,0 0 2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8"/>
    </inkml:context>
    <inkml:brush xml:id="br0">
      <inkml:brushProperty name="width" value="0.03735" units="cm"/>
      <inkml:brushProperty name="height" value="0.03735" units="cm"/>
      <inkml:brushProperty name="color" value="#F2385B"/>
    </inkml:brush>
  </inkml:definitions>
  <inkml:trace contextRef="#ctx0" brushRef="#br0">50929 9150 589,'-8'29'123,"2"-3"-30,1-5-28,0-3-29,0-2-17,-2 3-4,-1 2-4,-3 1-3,-2 3-2,-2 3 2,-1 3 1,-3 2 2,-1 3-5,-1-1-8,-1 0-9,-1 0-9,1-1-4,1-1-2,3-3 0,1-2-1,3-3-3,2-5-2,4-4-3,3-6-4,1-5-1,2-2 0,0-6 0,2-2-1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8"/>
    </inkml:context>
    <inkml:brush xml:id="br0">
      <inkml:brushProperty name="width" value="0.03993" units="cm"/>
      <inkml:brushProperty name="height" value="0.03993" units="cm"/>
      <inkml:brushProperty name="color" value="#F2385B"/>
    </inkml:brush>
  </inkml:definitions>
  <inkml:trace contextRef="#ctx0" brushRef="#br0">51750 8993 550,'7'15'110,"-1"-2"-27,0-3-25,-2-1-27,1 2-13,0 6-1,1 5 0,2 6-1,-1 3-3,-2-3-2,-3-2-4,0-1-4,-2-2-1,2 1 0,0-1 0,1 1 0,1-1 0,0-1-1,0-1-1,0-1 0,0-2-1,0-1-1,0-2 0,0-3 0,3-5 2,7-12 5,7-10 5,7-11 6,4-7 0,-1-4-6,0-4-6,0-4-4,-1 0-5,-3 6-1,-3 4-1,-3 5-3,-2 4 0,-3 1 1,-1 3 0,-2 1 0,-2 3 1,-1 1 0,0 2 2,-2 3-1,-1 0 2,0 0 0,-2 1 0,0-1 0,-1 0 1,1 1-1,1-1-1,2 0 0,-1 1 2,-1 0 5,0 2 5,-1 1 5,-3 2-12,-3 6-27,-2 4-28,-3 6-28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5"/>
    </inkml:context>
    <inkml:brush xml:id="br0">
      <inkml:brushProperty name="width" value="0.04274" units="cm"/>
      <inkml:brushProperty name="height" value="0.04274" units="cm"/>
      <inkml:brushProperty name="color" value="#F2385B"/>
    </inkml:brush>
  </inkml:definitions>
  <inkml:trace contextRef="#ctx0" brushRef="#br0">53224 9391 514,'8'-7'42,"1"2"-8,2 2-9,0 2-8,1 1-5,1 0-1,1 0-2,2 0 0,-1 1-1,-1 2 2,-1 2 0,-1 2 2,-2 1-3,-2 2-6,-4 0-4,-2 1-7,-4 1-2,-2 2 0,-4 0 0,-2 1-1,-2 1 2,1-1 0,-1 1 2,0 0 2,-1-1 1,-3-1 2,-3-1 2,-3-1 2,0-1 2,5 0 0,3-2 1,4-1 0,7-2 1,8-6 2,9-4 0,10-5 2,4-4-3,2 0-4,2-1-6,3-1-6,-2-1-2,-2 1-1,-3-1-1,-3 0-1,0 0-1,1-1 0,2-1-2,3-1-1,-2-1 1,-2 1 1,-3-1 2,-3 1 1,-1-2 2,-1 0 4,1-1 2,0 0 2,0-3 4,1 0 3,0-1 2,3 0 4,-3 0 3,-5 5 1,-5 3 2,-5 5 3,-4 4 4,-4 6 9,-4 6 7,-3 6 8,-4 5 1,0 5-8,-1 5-7,-1 5-8,-1 2-4,-2 0-2,0 1-1,0-1-1,-1 0-2,2-2-2,2 0-1,3-1-2,1-1-2,0-1-2,2-1-4,1-1-1,0-2-3,2-1 0,1-3-2,0-1 1,3-2-2,2-3 0,4-1 0,2-2-1,3-2 0,2-2-1,1-3-1,3 0 0,2-5-1,1-4-1,3-6 0,1-3-1,2-6 0,1-1 0,1-4 0,1-3 1,-1-2 0,-1-1 0,-3-1 1,-1 0 0,-2-2 1,-1-3 1,-1-1 2,-1-2 1,-2 1 0,-4 2 1,-5 3 0,-2 4 1,-5 3 0,0 7 3,-3 5 1,-2 7 2,-2 3 1,-2 2 0,-2 2-1,-1 2-1,-3 1-2,-1 2-2,-3 0-2,-1 2-3,-1 1-3,1 3-4,1 4-3,1 2-5,1 3-3,2 1-5,3 3-5,1 1-4,2-1-1,3-3 3,1-4 3,2-4 4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5"/>
    </inkml:context>
    <inkml:brush xml:id="br0">
      <inkml:brushProperty name="width" value="0.04142" units="cm"/>
      <inkml:brushProperty name="height" value="0.04142" units="cm"/>
      <inkml:brushProperty name="color" value="#F2385B"/>
    </inkml:brush>
  </inkml:definitions>
  <inkml:trace contextRef="#ctx0" brushRef="#br0">55494 10150 531,'0'22'97,"0"-1"-19,0-3-20,0-1-20,0-1-11,0 1-2,0 1-2,0 2-3,0-1-2,2 1-2,0-1-2,2 1-2,0-1-1,2-1-1,0-1-2,1-1-1,1-1-3,2-1-2,0-1-2,1 0-3,1-2 0,0 1-1,-1 0 2,1 0 0,-1-1-1,0-1 0,-2-1-1,-1 0-1,0-1 0,-2 1 2,-1 2 0,0 0 2,-3 1 0,-4-1 1,-4 1 0,-4 0 0,-3 0 1,-1 1-2,-3 1-1,-1 2-1,-3-1-2,-2 1-2,-1 0-3,-2-1-3,-2 0-2,-1-1-4,-1-1-3,0 0-4,-1-2-2,1-1-4,1 0-1,1-2-3,3-1 1,3-2 2,5-3 3,3 0 4,3-3 1,1-1-1,0 0 1,2-1-1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5"/>
    </inkml:context>
    <inkml:brush xml:id="br0">
      <inkml:brushProperty name="width" value="0.0303" units="cm"/>
      <inkml:brushProperty name="height" value="0.0303" units="cm"/>
      <inkml:brushProperty name="color" value="#F2385B"/>
    </inkml:brush>
  </inkml:definitions>
  <inkml:trace contextRef="#ctx0" brushRef="#br0">56350 10094 726,'17'-7'93,"1"2"-21,3 2-19,1 2-21,2 0-15,3-2-10,1-1-12,2-3-9,0 0-5,-3 1 3,-3 1 2,-3 0 3,-3 1-6,-3 1-16,-3-1-15,-2 0-14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6"/>
    </inkml:context>
    <inkml:brush xml:id="br0">
      <inkml:brushProperty name="width" value="0.03798" units="cm"/>
      <inkml:brushProperty name="height" value="0.03798" units="cm"/>
      <inkml:brushProperty name="color" value="#F2385B"/>
    </inkml:brush>
  </inkml:definitions>
  <inkml:trace contextRef="#ctx0" brushRef="#br0">58500 10193 579,'33'-8'110,"4"0"-23,4 1-22,4-1-24,1 0-13,-4 0-5,-2 1-4,-3-1-5,-1 0-3,2 2-2,2 1-1,2 1-2,1 0-8,0 2-12,0 0-12,0 2-12,-4 0-7,-7 2-2,-9 0 1,-7 2-2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6"/>
    </inkml:context>
    <inkml:brush xml:id="br0">
      <inkml:brushProperty name="width" value="0.03802" units="cm"/>
      <inkml:brushProperty name="height" value="0.03802" units="cm"/>
      <inkml:brushProperty name="color" value="#F2385B"/>
    </inkml:brush>
  </inkml:definitions>
  <inkml:trace contextRef="#ctx0" brushRef="#br0">59850 8852 578,'0'-21'7,"0"3"12,0 4 14,0 5 12,0 4 5,0 8-6,0 6-6,0 7-4,0 6-5,2 5-2,0 4-1,1 6-3,0 4-4,0 2-4,-2 4-6,0 2-5,-1 7-9,0 9-12,0 10-11,0 10-12,-1-2-10,0-15-8,-2-15-6,0-14-8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40"/>
    </inkml:context>
    <inkml:brush xml:id="br0">
      <inkml:brushProperty name="width" value="0.03089" units="cm"/>
      <inkml:brushProperty name="height" value="0.03089" units="cm"/>
      <inkml:brushProperty name="color" value="#F2395B"/>
    </inkml:brush>
  </inkml:definitions>
  <inkml:trace contextRef="#ctx0" brushRef="#br0">97150 31950 712,'25'-21'43,"0"10"-3,0 10-4,0 9-3,0 9-4,0 9-4,0 10-3,0 10-3,-2 4-3,-3 0-4,-3 0-4,-2 0-3,-3 3-6,1 6-5,-1 7-7,1 6-6,-1-4-6,1-11-6,-1-14-6,1-11-5,1-11-1,3-5 3,3-7 3,4-5 3,-1-8 4,-3-5 5,-3-7 4,-2-5 5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59"/>
    </inkml:context>
    <inkml:brush xml:id="br0">
      <inkml:brushProperty name="width" value="0.03933" units="cm"/>
      <inkml:brushProperty name="height" value="0.03933" units="cm"/>
      <inkml:brushProperty name="color" value="#F2385B"/>
    </inkml:brush>
  </inkml:definitions>
  <inkml:trace contextRef="#ctx0" brushRef="#br0">23617 9675 559,'0'-35'6,"2"8"13,1 7 13,0 8 13,2 5 3,3 1-7,4 0-6,2 2-6,3 0-5,1 2-2,3 0-3,1 2-1,1 0-3,-3 0-1,-1 0-2,-2 0-3,-1 1 1,1 4 0,1 2 2,1 3 0,0 2-3,-1 0-11,-1 0-10,-1-1-10,-1 2-3,0 0 3,-2 1 2,-1 1 4,-2 2 1,-2 1 1,-4 3 0,-2 2 1,-6 1-1,-6 2 1,-7 3-1,-7 1 0,-5 2 2,-3 1 0,-3 0 2,-2 2 2,-3 1 1,-1 0 2,0 2 2,-1 1 1,-1-1 0,1-2-1,2-2 0,0-1-1,2-4 2,4-3 4,2-5 6,3-3 3,4-4 4,3-1 1,4-2 1,5-2 1,7-3 1,12-3 3,11-2 1,13-4 2,6-1-2,0-2-5,2 0-5,1-1-6,0 0-5,2 0-5,0 2-6,2 1-6,1-1-4,4 2-3,2-1-2,4 0-4,-5 0-6,-9 2-10,-9 0-8,-11 2-10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2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27124 8206 602,'-7'-8'0,"0"2"0,2 1 0,1 0 0,-1 0 0,0-3 0,-1-4 0,-2-2 0,2 0 9,2 1 17,4 2 17,3 3 18,3 1 2,5 2-10,5 2-12,5 2-11,3 1-7,1 0-5,1 0-4,1 0-4,1 0-5,0-2-4,2-1-4,1 0-4,-1-1-6,-2 1-7,-1-1-7,-3 0-7,-2 0-5,-3 2-1,-3 0-2,-2 2-2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2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27821 7474 700,'-19'-11'60,"8"10"-3,7 10-3,8 9-3,3 6-10,-1 1-15,-1 1-16,0 1-14,-1 0-10,-1 2 0,1 1-2,0 1-2,-1-1 0,0-2 0,-2-2-1,0-1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3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28771 7000 639,'-7'8'64,"2"0"-14,2-1-12,2 1-14,0 1-5,0 4 0,-2 2 1,0 3 2,0 1-1,0 1-1,2 0 0,0-1-2,2 0-4,2-1-5,2-1-6,2 0-7,1-2-2,1-1-1,2-1-1,0-1 1,1 1-1,-1 0 3,1 1 0,0 1 3,-1-1-1,-1-1-1,0-2-2,-2-2-1,-3 1-2,-6 3-3,-6 5-3,-6 4-3,-4 0-1,-3-2 3,-3-1 3,-3-2 2,-2-3-3,-1-3-6,0-3-9,-2-2-7,2-3-2,5-1 1,5 0 3,5-1 3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3"/>
    </inkml:context>
    <inkml:brush xml:id="br0">
      <inkml:brushProperty name="width" value="0.02461" units="cm"/>
      <inkml:brushProperty name="height" value="0.02461" units="cm"/>
      <inkml:brushProperty name="color" value="#00BFF3"/>
    </inkml:brush>
  </inkml:definitions>
  <inkml:trace contextRef="#ctx0" brushRef="#br0">29250 7126 893,'52'-22'45,"-5"3"-13,-4 3-11,-6 3-13,-4 2-13,-5 2-18,-5 3-17,-5 1-17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4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38191 9064 582,'7'-18'5,"-1"-2"9,-1-3 9,0-2 9,-3 6 7,-2 16 2,-4 17 3,-2 17 3,-2 9-3,-2 4-8,0 3-8,-1 2-9,-1 1-5,1-2-3,-1-2-3,0-2-2,0-2-3,1-2-1,-1-2-1,0-2 0,2-2-2,3-1-1,2-3-1,4-2 0,1-2-1,0-3 0,0-3 0,0-3 0,1-3 1,4-4 0,2-5 2,3-2 0,4-5 0,4-2 1,3-4-1,5-2 1,1-2 0,2-1-3,1-2-1,1 0-1,-1 1-3,-2 1-2,-2 2-2,-1 3-2,-3 0-3,-1 2-4,-3 0-3,-1 2-5,-5-1-5,-6-2-9,-8-2-8,-6-1-8,-3-2 2,0 2 12,2 1 14,1 1 12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4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38776 9909 612,'-8'-29'2,"2"6"3,1 4 3,0 4 3,1 5 8,-1 3 13,-2 2 14,0 4 12,0 5 2,2 8-12,3 7-10,1 9-11,0 3-9,0 0-7,-2 0-6,0 1-7,0 0-6,0 2-5,2 2-4,0 2-6,1 1-5,-2-2-6,0 0-7,-2-1-5,0-4-4,1-6 2,-1-5 2,0-6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7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38182 9142 508,'-8'-8'0,"0"0"0,1 0 0,-1 0 0,1 0 0,2 1 0,2-1 0,2 0 0,0-1-2,0 0-4,-2-1-4,0-1-4,0-3 0,2-4 2,2-3 2,2-4 3,2-2 2,0 2 1,1 3 3,2 2 1,-1 1 3,-1 2 2,0 2 4,-2 3 3,0 1 2,0 2 0,0 2 0,0 3 1,-2 3 6,-4 7 13,-4 7 12,-4 8 12,-2 4 2,-1 5-10,-2 3-10,0 4-10,0 2-6,-1 0-3,0 0-2,1 1-2,-1-1-3,0 0-3,1 0-3,-1 0-4,1 0-1,1 0 0,0 1 1,2-1-1,1-2 1,2-2-3,3-3 0,1-3-3,1-3-1,2-3-1,0-3 0,2-3-2,4-4 2,8-5 4,7-4 4,9-6 3,3-3 2,0-1-3,1-3-1,-1-2-1,1-1-2,1-2-2,0 0 0,2-1-1,-1 1-2,-3 1-3,-3 2-2,-3 2-2,-3 2-2,-1 1-2,-3 0-2,-1 2-2,-5-2-11,-6-4-18,-8-4-19,-6-3-19,-3-1-1,2 2 19,2 4 18,3 3 18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8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38897 9427 539,'-8'-21'4,"2"5"8,1 5 7,0 4 9,1 6 6,1 6 6,-1 6 5,0 6 5,0 4-1,2 5-7,0 3-7,2 4-7,0 4-5,0 4-4,0 4-5,0 4-4,0 6-3,0 8-5,0 7-5,0 9-3,0 2-4,0 0-1,0-1-2,0-2-2,0-4-6,2-9-13,0-8-11,2-10-12,-1-8-4,-1-7 2,0-9 4,-1-7 4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8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40371 10578 513,'-15'1'6,"4"0"11,3 2 13,3 0 11,2 0 4,3-2-6,4-2-5,2-2-5,4-2-4,4-3-5,3-4-3,5-2-4,1-1-2,1-1-2,-1 0-2,1 1 0,-2-1-4,-2 0-2,-1 1-4,-2-1-4,-3 1-2,-1 3 0,-2 1 0,-2 2-1,-3 1 0,-1-2 0,-2 0 2,-2-1 0,-2 0 0,-4 0 1,-2 2-1,-3 1 0,-2 0 1,0 0 4,1 0 3,-1 1 2,0 0 3,1 2 2,-1 2 1,0 2 3,0 1 0,1 0 1,-1 0 0,0 0 0,0 2 1,1 4 0,-1 4 0,0 3 0,1 5 0,-1 3-1,0 5-2,1 3-1,-1 3-1,2 1 0,1 0 1,0 2-1,2 0 0,1 0-2,0 0 0,2 1-2,1-3 0,2-4 0,2-3 2,2-5-1,2-2-1,3-1-4,4-1-4,2 0-4,4-3-2,3-3-2,4-3 0,5-2-2,2-4-2,2-4-5,2-4-4,2-4-6,0-3 0,-2-3 4,-2-3 3,-1-3 4,-4-1-4,-3 3-11,-5 1-12,-3 3-11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42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98300 30250 463,'50'-46'3,"0"10"6,0 10 6,0 9 6,0 6 3,0 3 0,0 3-2,0 4 1,-2 4-3,-3 6-3,-3 7-3,-2 6-4,-6 6-3,-6 6-7,-6 7-5,-6 6-6,-9 6-4,-8 6-3,-10 7-3,-9 6-3,-9 3-2,-5 0-1,-7 0-2,-5 0-2,-6-5 3,-3-9 5,-3-10 5,-2-8 4,-5-6 5,-2 1 1,-3-1 3,-3 1 2,-1-3 2,4-2 1,3-3 2,3-3 1,6-4 2,9-3 3,10-3 2,10-2 3,11-6 4,17-6 7,15-6 7,16-6 7,18-9 0,22-8-6,22-10-5,23-9-7,11-7-4,4-3-3,3-3-3,3-2-4,-5 0-1,-12 7 2,-13 6 1,-12 7 2,-13 5-2,-12 7-6,-13 6-4,-12 7-6,-16 7-4,-19 9-3,-18 10-4,-19 10-3,-13 10 2,-6 13 5,-6 12 5,-6 13 5,-4 6 4,1 0 3,-1 0 2,1 0 2,-1 1 2,1 4 2,-1 3 1,1 3 2,2-1 0,7-2-3,6-3-2,7-3-2,5-7 0,7-9 0,6-10 0,7-8 1,8-12-3,14-12-6,11-13-6,14-12-6,10-15-3,9-15 1,10-15 2,10-16 1,4-8 1,0 0 2,0 0 3,0 0 2,-7 6 2,-11 13 2,-14 12 3,-11 13 1,-14 9 2,-11 6-2,-14 7 0,-11 6-1,-18 9-2,-22 13-4,-22 12-2,-21 13-4,-15 9-2,-6 6 2,-6 7 0,-6 6 1,2-1 0,14-5 1,11-7 1,14-5 1,13-8-1,16-5 0,15-7-2,17-5 0,16-11 1,19-11 7,19-14 4,19-11 6,19-11 2,23-5-2,22-7-1,22-5-1,8-3-1,-2 4 2,-3 3 1,-3 3 2,-9 6-1,-11 9-3,-14 10-2,-11 10-2,-26 14-4,-37 23-3,-38 22-3,-37 22-4,-24 13-1,-9 7 2,-10 6 3,-8 7 2,-3 0 1,7-2 1,6-3 1,7-3 2,5-4 0,7-3 3,6-3 1,7-2 2,7-9 1,9-12-1,10-13-2,10-12 0,18-16 3,28-19 6,28-18 8,29-19 7,16-16 2,7-12-5,6-13-5,7-12-4,7-7-3,9 1-1,10-1 0,10 1-1,-1 4-1,-9 9 0,-10 10 0,-8 10-1,-12 7-1,-12 6 0,-13 7-3,-12 6 0,-19 18-1,-25 32 0,-25 31 1,-25 32 0,-25 22-2,-25 17-4,-25 15-3,-25 16-4,-4-9-1,20-30 0,18-32 1,20-30 0,-1-12 0,-19 9-3,-18 10-1,-19 10-3,-5-3-2,9-11-3,10-14-3,10-11-3,8-12-2,10-9 1,10-10-1,9-8 1,9-18 0,9-25 2,10-25 0,10-25 1,7-21 3,6-15 3,7-15 4,6-16 3,6-1 3,6 17 1,7 15 3,6 16 1,-1 15 2,-5 16 3,-7 15 1,-5 17 2,-1 17 10,6 23 16,7 22 16,6 22 18,4 13 3,4 7-7,3 6-7,3 7-8,6 5-5,9 7-4,10 6-3,10 7-2,8 5-5,10 7-3,10 6-5,9 7-3,12 2-5,16 1-5,15-1-6,17 1-4,13-4-1,13-6 1,12-6 2,13-6 3,-15-12-16,-40-15-32,-40-15-32,-41-16-32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8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42283 9242 678,'-6'-9'6,"4"0"14,4-1 13,4-1 12,4 0 6,7 0-5,6 2-3,5 1-3,4 0-12,1 2-18,0 1-20,2 1-18,-3 0-7,-7 2 6,-7 0 5,-7 2 6,-3-1-4,0 0-11,0-2-12,0 0-11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06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64056 9144 494,'-15'0'34,"2"0"-14,3 0-14,1 0-14,1 1 4,0 0 20,0 2 22,0 0 20,-1 4 6,-3 5-9,-3 7-11,-3 6-10,-1 1-6,2 0-5,3-1-4,1-1-4,1 0-2,1 1-2,-1 1-2,0 1-1,1-1-1,2-5-2,2-3-2,3-4-1,0-1-1,0 5 0,0 3-1,0 5-1,1-1 1,2-3 0,2-5 1,2-3 1,2-3 0,4-2-3,2-3-2,3-1-2,4-3-2,3-6 0,5-4-1,3-5 0,2-6-1,-1-5 1,-2-7-1,1-5 1,-3-4 1,0-2 1,-1-2 2,-1-2 1,-2 0 2,-4 2 0,-5 2 0,-3 2 2,-3 2 0,-2 3 1,-3 4 2,0 2 2,-4 1 0,0 1 0,-3-1-1,-2 1 0,-2 1-1,-2 5-1,-2 3 0,-1 5-1,-2 3-3,1 4-5,-1 4-4,0 4-6,0 5-5,-3 6-6,-2 5-5,-1 7-7,0 3 0,1 1 3,2 0 4,3 2 4,1-3-1,4-5-5,3-6-6,3-6-5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06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65300 10600 484,'23'0'59,"-1"0"-4,-1 0-5,-1 0-4,1 0-3,3 2-3,3 0-2,3 2-2,0 1-4,-2 1-5,-2 3-6,-1 2-5,-4 2-4,-3 1 0,-4 3-2,-4 2-1,-4 3-3,-3 4-7,-2 6-6,-4 5-6,-2 1-3,-3 0 2,-4-2 1,-2 0 1,-3-2 0,-3-3 2,-3-3 0,-3-3 0,0-3 1,3-3 2,3-3 1,3-3 1,3-2 5,1-1 8,2 0 8,2-2 7,6-1 3,10-2-4,10-3-4,9 0-3,8-4-3,5 0-6,4-3-4,6-2-4,0 0-6,-1 0-10,-2 2-8,-2 1-8,-5 0-12,-7 2-13,-9 0-14,-7 2-13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07"/>
    </inkml:context>
    <inkml:brush xml:id="br0">
      <inkml:brushProperty name="width" value="0.0284" units="cm"/>
      <inkml:brushProperty name="height" value="0.0284" units="cm"/>
      <inkml:brushProperty name="color" value="#F2395B"/>
    </inkml:brush>
  </inkml:definitions>
  <inkml:trace contextRef="#ctx0" brushRef="#br0">64800 7750 774,'7'6'97,"1"-1"-27,-1-2-27,1-2-28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15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23891 9394 431,'7'-18'16,"-4"10"11,-3 11 11,-2 12 13,-3 4 1,-2 1-9,-1-1-9,-3 1-8,-2 0-6,-2 3-2,-1 1-2,-3 3-2,0-1-3,1-3-2,1-3-2,1-3-4,-1 1 0,-2 3 0,-1 5 0,-2 3 1,-3 3-1,-2 2-1,-1 3-3,-2 1-1,-1 0-2,-1 0 1,1-1 0,0-2 0,0-1 1,3-3-1,1-3 2,3-3-1,1-3 2,1-1 1,1-3 2,1-1 1,2-2 2,2-1 0,4-1 0,3 0 1,1-2 0,0-1 1,1 0 1,-1-2 1,3-1 1,8-1 1,6 0 1,7-2 1,5-1 0,3-4-2,3-2-2,3-3-2,4-3 0,4-2-2,6-2-1,4-1-1,3-2 0,-2 0-3,0 1-1,-2-1-1,1 1-2,0 1-3,2 1-3,0 0-3,-1 2-2,-2 1-4,-4 0-2,-2 2-4,-4 1-2,-3 2 2,-5 3 0,-4 1 1,-2 2 0,-3 1-2,-1 3 0,-2 2-2,-3 1-1,-1 0-2,-2 0 0,-2 0-2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15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25303 9712 462,'-8'-16'1,"0"2"3,0 1 3,1 1 3,-1 0 5,2 0 8,0 0 8,2 1 9,1 4 5,0 10 2,2 10 2,0 9 2,1 7-2,0 5-8,0 3-7,0 4-8,0 5-5,-2 8-4,0 6-4,-1 7-4,-3 8-5,-2 10-6,-3 10-6,-3 10-7,-2 6-2,0 1 2,1 3 2,-1 1 2,2-1-4,5-7-10,3-5-10,4-6-9,2-12-8,0-16-5,0-16-6,0-17-4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17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48292 8402 511,'-8'-15'0,"2"1"0,1 1 0,0 0 0,1 2 0,0 3 0,0 1 0,1 2 0,2 2 9,7 2 21,7 2 18,8 2 21,2 2 3,2 2-12,1 1-11,1 3-12,0 2-8,-1 0-5,-1 1-5,-1 1-4,-2 1-5,-1-1-1,-3 1-4,-1 0-2,-2 0-2,-3 3-5,-1 1-2,-2 3-4,-4 2-2,-4 3-1,-6 3 0,-4 2 0,-5 3 0,-5 3 0,-5 1 2,-5 2 0,-3 1 2,-2 2 0,-3 0 1,0 2 0,-3-1 2,1-2-1,0-2 1,0-2 0,1-2 2,4-2 3,2-2 3,3-1 3,3-4 3,1-6 2,3-4 2,1-4 2,11-7 1,18-8 2,19-8 1,19-8 1,10-1-6,3 5-14,3 4-13,3 6-14,-1 2-6,-7 0 5,-5 0 4,-6 0 3,-5-1-4,-2 0-15,-3-2-12,-3 0-15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6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61805 22044 496,'-13'-13'26,"6"5"14,6 4 14,6 6 13,5 1 2,5 1-12,5 0-10,5 0-12,5-1-7,3 0-3,4-2-4,4 0-3,1-3-6,-2-2-8,-2-3-8,-1-3-8,-3-1-9,0 3-9,-1 1-10,-1 2-9,-4 1-3,-4 1 5,-5-1 5,-4 0 5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7"/>
    </inkml:context>
    <inkml:brush xml:id="br0">
      <inkml:brushProperty name="width" value="0.05538" units="cm"/>
      <inkml:brushProperty name="height" value="0.05538" units="cm"/>
      <inkml:brushProperty name="color" value="#00BFF3"/>
    </inkml:brush>
  </inkml:definitions>
  <inkml:trace contextRef="#ctx0" brushRef="#br0">61472 21650 397,'-14'-1'0,"1"-1"0,2 0 0,2-1 0,2-1 5,1 0 11,0 0 11,2 0 10,0 3 3,0 4-4,0 5-4,0 6-5,0 3-5,0 5-5,0 3-5,0 5-6,0 1-3,1 0-2,-1 1-2,0-1-1,-1-1-5,0-3-9,-1-4-8,-2-1-9,1-4-3,1-3 1,0-3 1,2-2 1,0-5 2,2-5 4,0-4 4,2-5 3,0-5 3,0-2 4,0-3 4,0-3 3,0 0 4,2 3 4,0 3 3,2 3 3,1 1 4,3 0 6,4 0 4,2 1 6,4 0 2,3 2-2,5 2 0,3 2-3,1 1 0,-1 1-2,-3-1-2,-1 0-2,-3 1-3,-3 4-4,-3 2-5,-3 4-5,-5 2-4,-8 5 0,-8 4-2,-7 3-2,-7 2-1,-2-1-1,-3-1-2,-2-1-2,-1-2 1,3-2 0,3-4 1,3-3 1,3-2 1,2 0 2,4-2 1,3 0 3,3-3 0,4-2 1,4-4-1,4-2 0,5-3 1,7-2 1,7-2 1,7-1 2,2-1 0,-3 2 0,-3 3 0,-3 1 0,-4 1 0,-3 2-2,-5 1-1,-3 0-1,-4 4-2,-4 4 1,-4 5-2,-4 6 0,-4 3 1,-3 3 0,-5 3 1,-3 3 0,-3 2 2,-2 1 0,0 0 2,0 3 1,0-2 2,3-2 3,3-2 3,3-1 4,1-3 1,2-3 1,1-3 0,1-2 1,4-7 1,10-7 2,8-7 2,9-9 2,8-8-1,7-7-4,7-8-4,6-8-4,2-2-7,-4 4-12,-4 4-12,-3 4-10,-5 1-7,-2-1-1,-3-1 0,-3 0 0,-3-4 0,-3-6 1,-3-6 3,-2-6 2,-4 0 2,-3 3 4,-3 4 2,-2 4 3,-4 4 3,-2 4 4,-3 4 4,-3 3 4,-2 5 3,2 6 4,0 3 3,2 6 5,1 3 0,1 3-2,0 1-3,2 2-2,2 6 12,6 10 27,4 9 27,5 11 27,4 7 6,1 6-18,3 6-17,2 6-16,-2-2-13,-3-9-8,-5-8-8,-3-9-8,-1-2-5,4 7-4,2 5-2,3 6-5,2 4-3,-1 4-7,1 2-6,0 3-6,-2 3-4,-1 0-3,-3 1-4,-1 1-3,-2-1-2,-1-2-1,0-4 0,-2-3-1,0-4 2,-2-8 6,-1-6 4,0-7 7,-2-6 0,-1-3-3,0-4-4,-1-4-3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63280 23161 514,'-3'-13'68,"-2"8"0,-5 7 1,-4 6 0,-4 8-6,-3 7-11,-5 8-11,-3 9-11,-4 4-11,-4 5-13,-5 4-11,-2 4-12,-2 0-8,3-3-5,4-2-5,2-4-5,5-6 1,5-8 7,7-9 6,5-9 6,4-5-3,1-2-10,0-2-12,2-2-11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8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36900 9650 527,'-25'-66'5,"0"19"10,0 19 9,0 19 10,-2 10 4,-3 4-2,-3 3-3,-2 3-3,-8 10-2,-8 20-4,-10 18-3,-9 20-3,-7 24-2,-3 31 0,-3 32 0,-2 31 1,3 15-1,14 1 0,11-1-1,14 1 0,10-6-2,9-8-2,10-10-3,10-9-3,11-10-3,17-9-4,15-10-5,16-8-4,10-12-2,7-12 0,6-13 0,7-12 2,0-10-4,-2-6-6,-3-6-6,-3-6-7,-1-6-5,4-2-5,3-3-4,3-3-5,-7-9 2,-15-11 6,-15-14 7,-16-11 7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63550 20690 509,'23'-5'166,"1"7"-41,-1 8-40,1 6-40,-2 2-23,-1-1-2,-3-3-5,-1-1-2,-3-1-20,-1-1-34,-2 1-35,-2 0-34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5104" units="cm"/>
      <inkml:brushProperty name="height" value="0.05104" units="cm"/>
      <inkml:brushProperty name="color" value="#00BFF3"/>
    </inkml:brush>
  </inkml:definitions>
  <inkml:trace contextRef="#ctx0" brushRef="#br0">68778 22491 431,'-7'-4'101,"2"8"-11,2 8-11,2 7-11,1 6-11,-2 3-10,-1 3-9,0 3-10,-1 2-7,1 2-4,-1 2-5,0 2-4,-1 1-5,0 0-8,-1 0-7,-1 0-7,0-2-9,2-6-12,2-4-11,2-5-13,1-8-3,0-12 4,0-12 4,0-12 4,0-4 6,2 3 8,0 3 8,2 3 8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68800 23575 501,'0'-16'1,"0"2"2,0 1 3,0 1 3,2 1 9,4 1 18,4 0 17,3 2 18,4 1 2,1 2-12,3 3-12,2 1-12,-1 0-9,0-1-6,-1 0-5,0-1-6,-3-1-8,0 2-7,0 0-8,-2 2-9,-1 0-14,-1 2-20,-1 0-21,0 2-21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9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69944 22303 423,'-7'-18'87,"2"14"-2,2 12-3,2 13-2,0 9-8,0 3-14,-2 4-14,0 4-12,-2 2-12,-2 0-8,-1 0-8,-3 1-7,0-2-10,2-1-8,2 0-10,3-1-8,0-2-7,2 0-3,0-1-4,2-1-3,0-5 1,0-6 8,0-7 6,0-6 6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9"/>
    </inkml:context>
    <inkml:brush xml:id="br0">
      <inkml:brushProperty name="width" value="0.04701" units="cm"/>
      <inkml:brushProperty name="height" value="0.04701" units="cm"/>
      <inkml:brushProperty name="color" value="#00BFF3"/>
    </inkml:brush>
  </inkml:definitions>
  <inkml:trace contextRef="#ctx0" brushRef="#br0">70791 22031 468,'-2'-13'11,"0"3"22,-3 4 22,-2 4 23,-2 5 3,-2 6-16,-1 5-16,-3 7-15,-2 4-11,-1 5-2,-3 3-3,-1 4-4,0 1-2,1-4-2,2-2 0,3-3-2,2-3-2,4-1-3,5-3-3,3-1-2,3-3-2,1-1-2,3-2-1,2-3-1,2 0-1,2 0 2,1-1 0,3 1 2,1-1-1,-1 0-1,1-2-1,0-1-1,-3 2-1,-3 4 1,-4 3 2,-4 5-1,-5 2 4,-6-1 3,-6 0 4,-5 1 4,-3-1-1,-1 1-4,1-1-4,-1 1-6,2-3-4,1-5-7,3-5-5,1-5-6,2-3-6,1-4-6,1-2-7,0-3-6,3-3 0,3 0 7,2-1 8,4-1 7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9"/>
    </inkml:context>
    <inkml:brush xml:id="br0">
      <inkml:brushProperty name="width" value="0.05377" units="cm"/>
      <inkml:brushProperty name="height" value="0.05377" units="cm"/>
      <inkml:brushProperty name="color" value="#00BFF3"/>
    </inkml:brush>
  </inkml:definitions>
  <inkml:trace contextRef="#ctx0" brushRef="#br0">72211 22272 409,'-7'-7'52,"-1"2"6,0 3 3,0 1 6,1 3-4,0 3-10,2 5-11,1 4-10,-1 3-6,-2 3-4,-2 3-2,-2 3-3,0 3-2,-1 2-1,0 4-1,1 3-1,-1 1-2,2-2-3,1 0-2,1-1-4,0-2-1,2-2-2,0-2-2,2-1-2,1-3-2,2-3-1,2-3-1,2-3-2,3-4-4,4-5-5,3-4-7,5-6-5,4-7-2,5-9 1,4-11 2,6-8 1,1-9 3,-2-2 2,-2-5 3,-1-4 3,-5 0 4,-5 5 5,-7 2 5,-5 6 6,-4 2 5,-2 3 3,-3 4 4,0 2 4,-4 4 2,-2 5 1,-4 5 2,-2 5 0,-2 3 1,-1 2-3,-1 2-2,-1 3-3,-2 3-4,-2 7-8,-1 7-9,-3 8-8,1 4-8,1 5-8,3 3-10,1 4-8,3-1-1,5-8 7,3-6 6,4-6 7,1-5 4,0-1 1,-2-1 2,0 0 2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0"/>
    </inkml:context>
    <inkml:brush xml:id="br0">
      <inkml:brushProperty name="width" value="0.04873" units="cm"/>
      <inkml:brushProperty name="height" value="0.04873" units="cm"/>
      <inkml:brushProperty name="color" value="#00BFF3"/>
    </inkml:brush>
  </inkml:definitions>
  <inkml:trace contextRef="#ctx0" brushRef="#br0">73528 23200 451,'12'7'68,"-5"-1"-2,-6 0-2,-6-2-1,-3 2-6,-2 2-6,0 3-9,-1 4-7,-2 1-6,-3 3-7,-3 1-5,-3 3-7,-2 1-3,1 4-1,-1 3-2,1 3-1,1-1-1,5-2-1,3-3 0,4-3 0,4-3-2,2-3-1,4-3-3,3-2-1,3-4-1,5-1-1,5-2 0,5-2-1,5-2-2,3-2-4,4-2-4,4-2-4,3-2-4,1-2-4,0-2-4,2-1-3,-3-1-2,-4 4 0,-5 2-1,-5 4-1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0"/>
    </inkml:context>
    <inkml:brush xml:id="br0">
      <inkml:brushProperty name="width" value="0.05777" units="cm"/>
      <inkml:brushProperty name="height" value="0.05777" units="cm"/>
      <inkml:brushProperty name="color" value="#00BFF3"/>
    </inkml:brush>
  </inkml:definitions>
  <inkml:trace contextRef="#ctx0" brushRef="#br0">73933 23510 380,'-9'-9'4,"-2"-2"9,-2-2 7,-1-1 9,-1-1 8,2 4 9,3 3 7,1 3 9,1 4-1,-2 7-9,0 7-9,-1 8-8,-1 5-6,1 6-2,-1 6-1,0 7-1,1 5-4,1 9-5,0 7-4,2 9-6,1 4-3,0 4-6,2 3-3,1 2-4,0-4-3,2-13-2,0-13-2,2-12-1,-1-10-14,0-2-24,-2-5-25,0-3-25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1"/>
    </inkml:context>
    <inkml:brush xml:id="br0">
      <inkml:brushProperty name="width" value="0.05454" units="cm"/>
      <inkml:brushProperty name="height" value="0.05454" units="cm"/>
      <inkml:brushProperty name="color" value="#00BFF3"/>
    </inkml:brush>
  </inkml:definitions>
  <inkml:trace contextRef="#ctx0" brushRef="#br0">75091 21546 403,'-4'-8'133,"8"2"-21,8 1-19,7 1-20,6 0-15,1 0-11,2 0-11,3 1-11,-1-1-10,0 2-11,-1 0-10,-1 2-11,-2 0-12,-1 2-12,-3 0-14,-1 2-12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1"/>
    </inkml:context>
    <inkml:brush xml:id="br0">
      <inkml:brushProperty name="width" value="0.04745" units="cm"/>
      <inkml:brushProperty name="height" value="0.04745" units="cm"/>
      <inkml:brushProperty name="color" value="#00BFF3"/>
    </inkml:brush>
  </inkml:definitions>
  <inkml:trace contextRef="#ctx0" brushRef="#br0">66615 22558 463,'0'-16'8,"0"0"16,0 1 15,0-1 17,4 3 6,9 4-4,9 6-2,9 5-4,2 3-4,-3 5-9,-5 4-6,-3 3-8,-5 4-7,-1 1-6,-4 3-6,-3 1-6,-3 2-5,-4 3-7,-4 1-4,-4 2-6,-4 1-4,-5-2-3,-5 0-3,-5-1-3,-3-2 1,-1-1 2,-1-3 5,0-1 2,-1-3 5,1-3 5,1-3 6,1-3 5,2-2 6,1-1 7,3 0 8,1-2 5,10-1 4,16-2-2,17-3-2,17 0-1,12-3-8,9-1-12,9 0-14,9-1-12,-3-2-7,-13 0-2,-14-1-1,-14-2-2,-6 1-1,1 1-1,1 0-2,1 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8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38900 9000 526,'-5'-40'4,"-9"23"7,-10 22 7,-8 22 8,-9 24 1,-6 29-7,-6 28-7,-6 28-6,-4 10-6,1-5-3,-1-7-4,1-5-3,4-11-3,9-11 0,10-14 0,10-11-1,5-12 1,4-9 1,3-10 1,3-8 0,6-8 6,9-2 9,10-3 11,10-3 9,4-1 5,0 4 1,0 3-1,0 3 1,-2 1-1,-3 1-2,-3-1-2,-2 1-3,-3 10 0,1 22-1,-1 22-1,1 23 0,-3 14-2,-2 10-1,-3 10-4,-3 9-1,-2 6-2,0 3-3,0 3-1,0 4-2,0-6-2,0-11-5,0-14-3,0-11-4,0-14-4,0-11-3,0-14-4,0-11-2,3-42-10,6-68-16,7-69-15,6-68-15,1-20 0,-3 32 15,-3 31 16,-2 32 15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4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77137 23865 472,'-6'-7'51,"6"3"-3,4 1-3,6 2-3,2 1-3,3 0-1,2 0-3,1 0-2,4 0-1,5 0 0,5 0-1,5 0 0,1 0-4,0 0-7,-2 0-6,0 0-6,-2 0-7,-3 0-5,-3 0-7,-3 0-7,-3 0-5,-1 0-7,-3 0-6,-1 0-6,-2 0-8,-1 2-7,-1 0-8,0 1-9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5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77980 23089 471,'-7'-5'190,"2"6"-47,3 6-46,1 6-47,0 4-26,0 7-8,-2 3-8,0 6-7,0 3-7,1 2-3,0 3-3,2 1-5,0 2-6,0 3-8,0 4-7,0 2-8,0 2-5,0 2 0,0 0-1,0 1-1,0-5 2,0-10 7,0-12 6,0-9 5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6"/>
    </inkml:context>
    <inkml:brush xml:id="br0">
      <inkml:brushProperty name="width" value="0.05324" units="cm"/>
      <inkml:brushProperty name="height" value="0.05324" units="cm"/>
      <inkml:brushProperty name="color" value="#00BFF3"/>
    </inkml:brush>
  </inkml:definitions>
  <inkml:trace contextRef="#ctx0" brushRef="#br0">79927 23044 413,'-6'-8'19,"2"0"3,4 0 2,3 0 3,3 1 1,5-1-2,5 0 0,5 0-1,3 1-2,-1 0 0,1 2-1,-1 1-2,-1 0 0,-1 2-2,-2 0-2,-2 2-1,-3 2-2,-1 4-4,-3 3-1,-1 5-4,-2 2-2,-2 1-1,-2 1-2,-2 1-1,-2 1 0,-4 1 1,-2 1 2,-3 1 0,-3 1-1,-2-1-4,-1 1-4,-3-1-4,0 0-1,3-1 3,1-1 3,2-1 2,2-2 4,3-1 2,1-2 4,2-3 3,3-1 1,2 0 1,3-2 1,4-1 1,3-1-1,5-2-1,5-2 0,5-2-2,4-3-1,3-6-2,3-4-4,2-5-1,3-3-3,-1 1 0,0-1-1,0 1-1,-2 0 0,-4 3 1,-3 1 2,-5 2 0,-3 1 0,-1-1-5,-2-1-3,-2-1-3,-3 0-3,-3 0 2,-3 2 0,-2 1 1,-3 0 2,-1-1 0,0-1 1,-2-1 2,-1 0 1,-2 2 2,-2 2 1,-1 3 2,-2 0 2,0 0 3,0 0 3,1 0 2,-2 2 2,0 1 0,-2 2-1,0 2 1,-1 1 0,1 0 5,-1 0 2,0 0 4,1 1 1,-1 2-2,0 2-1,0 1-1,1 3-2,-1 2-1,0 2-1,0 1-1,1 2-2,1 1 0,0 2-1,2 0-1,1 0-1,2 1-1,3-1 0,1 1-2,3 0-3,7 1-5,6 0-7,6 3-5,3-2-5,2-2-3,3-1-4,1-2-3,2-2-3,-1-1-4,0-1-3,0-1-4,0-2 2,-3-2 4,-2-4 6,-1-2 6,-4-3-1,-3 0-4,-4-2-6,-4 0-4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6"/>
    </inkml:context>
    <inkml:brush xml:id="br0">
      <inkml:brushProperty name="width" value="0.03429" units="cm"/>
      <inkml:brushProperty name="height" value="0.03429" units="cm"/>
      <inkml:brushProperty name="color" value="#00BFF3"/>
    </inkml:brush>
  </inkml:definitions>
  <inkml:trace contextRef="#ctx0" brushRef="#br0">82589 21897 641,'-5'-15'12,"6"4"22,6 3 24,6 3 22,6 1 0,9 2-24,7 0-25,8 2-23,1 0-17,-4 2-6,-6 0-6,-4 2-7,-4 0-9,-5 0-12,-3-1-10,-4 1-11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6"/>
    </inkml:context>
    <inkml:brush xml:id="br0">
      <inkml:brushProperty name="width" value="0.03454" units="cm"/>
      <inkml:brushProperty name="height" value="0.03454" units="cm"/>
      <inkml:brushProperty name="color" value="#00BFF3"/>
    </inkml:brush>
  </inkml:definitions>
  <inkml:trace contextRef="#ctx0" brushRef="#br0">83800 23065 636,'24'-6'138,"1"1"-34,1 2-35,0 2-34,2 1-21,1 2-10,1 0-10,0 2-9,0 0-9,-3 1-7,-3 1-8,-3 2-7,-4 0-5,-3-1 1,-4 1-1,-4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3577" units="cm"/>
      <inkml:brushProperty name="height" value="0.03577" units="cm"/>
      <inkml:brushProperty name="color" value="#00BFF3"/>
    </inkml:brush>
  </inkml:definitions>
  <inkml:trace contextRef="#ctx0" brushRef="#br0">83584 23800 615,'-15'6'4,"2"-1"10,3-2 9,1-2 9,3 0 7,6 0 6,4 2 6,6 0 6,5 0-5,9 0-15,7-2-14,8 0-15,5-1-13,2 0-7,2 0-9,2 0-9,0 0-8,-2 0-6,-2 0-8,-2 0-6,-4-1-1,-7 0 9,-7-2 8,-7 0 8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535" units="cm"/>
      <inkml:brushProperty name="height" value="0.0535" units="cm"/>
      <inkml:brushProperty name="color" value="#00BFF3"/>
    </inkml:brush>
  </inkml:definitions>
  <inkml:trace contextRef="#ctx0" brushRef="#br0">86347 22172 411,'-7'-24'50,"2"13"12,2 14 13,2 14 12,1 8-2,0 6-18,0 5-16,0 5-17,-1 3-11,0 2-3,-2 1-3,0 4-4,-1-1-8,1 1-16,-1 0-14,0 0-15,0-4-10,2-6-6,0-7-5,2-7-6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86500 22990 593,'1'-29'43,"2"5"-5,2 5-6,2 5-4,1 3-2,3 1 5,2 1 4,1 1 4,3 1-1,3 2-6,3 2-4,3 2-7,0 1-7,-3 0-13,-3 0-10,-3 0-13,-3 1-13,-3 2-17,-3 2-16,-2 2-17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5697" units="cm"/>
      <inkml:brushProperty name="height" value="0.05697" units="cm"/>
      <inkml:brushProperty name="color" value="#00BFF3"/>
    </inkml:brush>
  </inkml:definitions>
  <inkml:trace contextRef="#ctx0" brushRef="#br0">87095 21345 386,'7'-7'1,"-2"-1"3,-3 0 3,0 0 2,-3 0 3,0 0 2,-2 1 2,0-1 3,-1 2 7,2 4 13,0 4 12,2 4 13,0 4 3,2 5-10,0 5-8,2 5-10,-1 6-5,0 7-5,-2 6-5,0 8-4,-3 3-4,0 3-6,-3 2-4,-2 2-6,-1-1-5,-2-3-7,0-3-6,-1-2-7,0-4-9,3-3-9,1-2-11,2-3-10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87450 22918 483,'23'-23'0,"1"1"0,-1 1 0,1 1 0,-1 2 9,-1 3 21,-1 2 18,-1 4 21,-2 3 4,-1 2-9,-2 4-9,-3 2-9,-1 5-8,-2 6-8,-2 5-7,-2 7-7,-5 4-7,-6 2-3,-7 4-6,-7 3-3,-4-1-5,1-2-2,-1-4-5,1-2-2,1-3-2,5-3 0,3-3 1,4-3 1,8-6-1,10-8-1,11-10-1,11-8-2,7-6-4,2-4-7,4-5-8,2-3-7,-3 1 1,-8 7 6,-9 7 8,-8 7 8,-6 3 3,-1 1 2,-1-1 0,0 0 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9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38900 10500 439,'70'-91'4,"-9"19"6,-10 19 8,-8 19 7,-3 9 3,7 0-2,6 0-2,7 0-1,4 1-1,3 4-1,3 3-1,4 3 0,1 3-3,0 3-6,0 3-6,0 4-5,-2-1-4,-3-3-1,-3-3 0,-2-2-2,-5-3-1,-2 1-1,-3-1-3,-3 1-1,-6-1-2,-5 1-2,-7-1-2,-5 1-2,-11-4-1,-11-6 1,-14-6 0,-11-6 0,-12-7 2,-9-6 2,-10-6 2,-8-6 3,-6-6 1,1-2 1,-1-3 2,1-3 0,1-2 3,3 0 3,3 0 3,4 0 3,4 3 4,6 6 5,7 7 4,6 6 6,6 17 7,6 28 10,7 28 11,6 29 11,4 29-2,4 31-11,3 32-12,3 31-12,-1 7-8,-2-15-5,-3-15-4,-3-16-6,-2-8-3,0 0-1,0 0-2,0 0-2,-4 6 0,-5 13 0,-7 12 2,-5 13 0,-6 1 1,-3-9 1,-3-10 0,-2-8 1,-1-15 1,3-19 0,3-18 1,4-19 0,10-18 1,19-15 1,19-15 3,19-16 2,13-13-1,10-9-1,10-10-3,9-8-1,4-8-2,1-2-1,-1-3-2,1-3-1,-4 1-2,-6 6-4,-6 7-2,-6 6-4,-7 1-2,-6-3-2,-6-3-3,-6-2-1,-7-1-1,-6 3 3,-6 3 1,-6 4 3,-9 1-1,-8 0-2,-10 0-2,-9 0-3,-12-5 0,-11-9 0,-14-10 0,-11-8 0,-14-1 2,-11 9 5,-14 10 4,-11 10 4,-11 8 3,-5 10 3,-7 10 0,-5 9 3,-1 7 2,6 7 4,7 6 3,6 7 3,9-3 4,13-8 4,12-10 4,13-9 4,27-7 6,45-3 9,43-3 8,45-2 10,28-9-2,17-12-11,15-13-12,16-12-11,4-5-7,-6 3-4,-6 3-3,-6 4-4,-12 4-3,-15 6-4,-15 7-3,-16 6-4,-13 4-4,-9 4-1,-10 3-4,-8 3-2,-11 12 4,-8 22 10,-10 22 10,-9 23 12,-5 13 4,0 6 1,0 7 1,0 6 0,0 6 0,0 6-2,0 7-1,0 6-2,1 3-2,4 0 0,3 0-2,3 0 0,1-4-2,1-5-2,-1-7-2,1-5-1,-1-6-2,1-3-2,-1-3-1,1-2-3,-3-8-1,-2-8 0,-3-10 0,-3-9 0,-1-7-2,4-3-4,3-3-3,3-2-5,-13-11-4,-28-15-4,-28-15-5,-27-16-3,-17-18-2,-3-18 1,-3-19 3,-2-18 0,0-9 2,7 4 0,6 3 0,7 3 2,7 7 3,9 14 7,10 11 6,10 14 8,7 8 4,6 7 4,7 6 2,6 7 4,4 7 4,4 9 6,3 10 6,3 10 6,3 8 0,3 10-4,3 10-5,4 9-5,1 6-6,0 3-7,0 3-8,0 4-8,4-3-7,10-5-7,10-7-9,9-5-8,4-9-3,1-9-2,-1-10 1,1-8-1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89900 21150 333,'49'20'167,"16"14"-1,16 14 1,15 16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9"/>
    </inkml:context>
    <inkml:brush xml:id="br0">
      <inkml:brushProperty name="width" value="0.05816" units="cm"/>
      <inkml:brushProperty name="height" value="0.05816" units="cm"/>
      <inkml:brushProperty name="color" value="#00BFF3"/>
    </inkml:brush>
  </inkml:definitions>
  <inkml:trace contextRef="#ctx0" brushRef="#br0">89500 21085 378,'8'-8'1,"1"-2"3,2 0 4,0-1 1,0-1 5,-1 0 6,-1 0 4,0 1 6,-2 2 8,-1 6 8,-1 6 10,0 6 9,-2 5-1,0 5-11,-2 5-11,0 5-10,-3 5-8,0 6-2,-3 6-5,-2 6-2,-1 5-4,1 4-1,-1 3-3,0 5-1,0 2-3,1 4-3,-1 3-2,0 3-2,1 1-7,0 0-9,2 0-10,1 0-9,0-2-6,2-5-3,0-5-2,2-5-4,0-6 2,2-7 3,0-6 3,2-7 5,-1-8 3,-3-6 2,0-7 4,-3-6 2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9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89123 20911 566,'0'-28'33,"0"5"3,0 6 3,0 7 2,-2 4 3,0 4 1,-3 4 1,-2 4 1,-5 5-4,-7 7-12,-9 7-11,-7 7-12,-5 5-10,-2 2-14,-2 4-12,-2 2-12,2 0-6,6-4-2,5-4-1,7-3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0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89900 21074 499,'1'-21'63,"2"5"-1,2 5-2,2 5-2,2 3-4,3 3-6,3 4-6,3 2-5,3 4-8,1 6-6,3 4-7,1 5-7,0 3-10,-3 2-9,-3 2-11,-3 3-11,-3-2-5,-4-2 1,-4-3 1,-4-3 1,-2-3-5,0-3-8,0-3-9,0-2-9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4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90700 22975 576,'2'-22'79,"4"5"-18,4 3-18,3 4-18,6 3-8,5-1 4,7 0 3,5 0 2,3 1 1,0 0-1,1 2-2,-1 1-2,-1 0-4,0 2-9,-1 0-8,-1 2-7,-3 0-9,-2 2-7,-3 0-7,-3 2-7,-3 0-4,-3 1 0,-3 2 0,-2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4"/>
    </inkml:context>
    <inkml:brush xml:id="br0">
      <inkml:brushProperty name="width" value="0.04068" units="cm"/>
      <inkml:brushProperty name="height" value="0.04068" units="cm"/>
      <inkml:brushProperty name="color" value="#00BFF3"/>
    </inkml:brush>
  </inkml:definitions>
  <inkml:trace contextRef="#ctx0" brushRef="#br0">91695 22034 540,'0'-15'3,"0"2"3,0 3 5,0 1 5,0 3 8,0 6 14,0 4 13,0 6 14,-1 5 1,0 9-12,-2 7-10,0 8-12,-2 6-8,0 2-9,-1 3-6,-1 4-7,-1 2-11,2 3-10,1 3-13,0 3-11,2-4-2,1-11 7,0-10 7,2-11 8,-1-6-2,0 1-11,-2-1-11,0 1-9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5"/>
    </inkml:context>
    <inkml:brush xml:id="br0">
      <inkml:brushProperty name="width" value="0.04548" units="cm"/>
      <inkml:brushProperty name="height" value="0.04548" units="cm"/>
      <inkml:brushProperty name="color" value="#00BFF3"/>
    </inkml:brush>
  </inkml:definitions>
  <inkml:trace contextRef="#ctx0" brushRef="#br0">95572 21686 483,'-1'-14'1,"0"1"3,-2 2 1,0 3 3,-2 0 9,0 2 15,-1 0 15,-2 2 15,-1 1 2,-1 2-11,-3 2-11,-1 2-11,-3 3-8,-2 6-3,-1 4-4,-2 5-3,-1 3-1,2 3-1,3 1 1,1 2 0,3 0-1,3-1-2,3-3-3,2-1-1,4-2-4,2 1-6,4-1-4,2 1-5,3-2-2,3-1 0,4-3 0,2-1 1,1-2 0,1-1 2,-1-1 1,1 0 1,-2-2 2,-3-1 1,-3-1 2,-2 0 1,-4-1 2,-1 1 4,-2 2 2,-2 0 4,-2 0 1,-4 1-1,-2 0 1,-3 0 1,-4 0-2,-3 1-3,-5 1-2,-3 2-2,-2-1-1,1 1 1,1 0 1,1-1 1,1 1 0,-1-1 0,1 1 0,-1 0 0,3-2-6,3-1-14,5-2-12,3-2-13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5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96844 22281 468,'8'-9'3,"0"0"4,-1-1 5,1-1 5,-3 5 10,-6 12 17,-6 11 17,-5 12 16,-4 6 0,2-1-16,1-1-15,1-2-16,1 0-10,0-1-6,2-1-6,1-1-5,1-3-4,2-1-3,2-4-1,2-3-2,5-4-4,8-5-5,7-5-6,9-4-5,3-7-1,0-7 3,1-9 3,-1-7 4,-2-5 1,-3-1 2,-5 0 0,-3-2 2,-4 1 0,-1 2 1,-2 2 1,-2 2 0,-3 1 3,-1 3 4,-2 2 4,-1 1 4,-4 3 2,-2 3-2,-4 3 1,-2 3-2,-1 2-1,0 2-3,2 2-2,1 3-3,-1 1-2,-2 3-3,-2 4-2,-1 2-2,-1 3-3,4 4-3,3 2-2,3 3-3,3 1-2,4-1 1,3-1-1,5-1 1,4-1 2,4-4 6,3-3 5,5-2 5,0-3 4,0-1 1,-1 0 1,-1-2 1,-2 0 1,-4 0 0,-5 0 1,-3 0-1,-3 1 9,-2 2 14,-2 2 16,-2 2 15,-1 1 7,0 2-5,0 0-2,0 1-3,-2 1-5,-2 1-5,-4 2-5,-2 0-5,-2 1-5,-1 3-4,-1 2-4,-2 1-4,1 2-2,1-1-1,1 0-1,1 1-1,1-2 0,2-3 1,2-3 0,2-3 2,6-1-7,10 0-10,10-1-12,9 1-12,5-2-4,0-2 2,1-4 3,-1-2 2,-2-4 0,-2-2-3,-3-4-2,-3-2-4,-3-1 0,-4 1 3,-5 0 3,-3 2 3,-3 0 0,-2 0-1,-3 1-3,0-1-1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6"/>
    </inkml:context>
    <inkml:brush xml:id="br0">
      <inkml:brushProperty name="width" value="0.05519" units="cm"/>
      <inkml:brushProperty name="height" value="0.05519" units="cm"/>
      <inkml:brushProperty name="color" value="#00BFF3"/>
    </inkml:brush>
  </inkml:definitions>
  <inkml:trace contextRef="#ctx0" brushRef="#br0">98118 22989 398,'-2'-14'4,"0"1"6,-3 2 8,-2 2 6,-2 6 13,-2 8 19,-2 9 19,-1 10 19,-1 5-1,1 4-20,0 4-20,2 4-19,1 6-14,1 8-10,0 8-9,2 7-10,0 6-9,0 1-11,1 2-9,-1 2-10,0-1-6,2-5-3,1-5-2,0-5-2,1-9 5,0-12 11,0-13 11,1-13 11,-1-6 4,0 1-2,0 1-2,0 2-2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6"/>
    </inkml:context>
    <inkml:brush xml:id="br0">
      <inkml:brushProperty name="width" value="0.03848" units="cm"/>
      <inkml:brushProperty name="height" value="0.03848" units="cm"/>
      <inkml:brushProperty name="color" value="#00BFF3"/>
    </inkml:brush>
  </inkml:definitions>
  <inkml:trace contextRef="#ctx0" brushRef="#br0">98900 21078 571,'14'-14'2,"-1"3"2,-2 2 3,-2 4 3,1 0 5,3 0 8,5-1 9,3-1 8,2 0 2,-1 2-2,-1 2-4,-1 2-3,-1 3-3,-3 4-4,-1 4-3,-2 3-3,-2 4-4,-3 3-3,-1 3-4,-2 3-3,-4 2-5,-4 3-2,-5 1-5,-5 2-4,-4 1-1,-2 1-1,-1-1-1,-2 0 0,-1-2-1,2-5-2,3-5-1,1-5-1,3-4 2,3-1 9,3-2 7,2-2 8,4-2 6,4-1 5,4 0 5,4-2 5,3 0-2,5 0-9,3 0-8,5 0-9,1-1-4,1-1 0,-1 0 0,1-1 0,-3-1-13,-4 0-27,-3 0-26,-4 0-27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9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41250 12200 486,'93'23'28,"-11"-3"6,-14-3 7,-11-2 5,-6 0 3,4 7 0,3 6 0,3 7 0,-2 0-4,-6-2-6,-6-3-6,-6-3-6,-6-1-9,-2 4-11,-3 3-12,-3 3-12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6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100500 21424 552,'9'-8'40,"3"0"6,4 0 7,2 1 7,2 0-1,3 2-9,1 2-7,3 2-9,0 1-8,1-2-7,-1 0-6,0-2-8,0 2-9,-1 2-9,-1 4-9,-1 2-9,-2 1-12,-3 0-13,-3-2-13,-2-1-12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1:59"/>
    </inkml:context>
    <inkml:brush xml:id="br0">
      <inkml:brushProperty name="width" value="0.05055" units="cm"/>
      <inkml:brushProperty name="height" value="0.05055" units="cm"/>
      <inkml:brushProperty name="color" value="#00BFF3"/>
    </inkml:brush>
  </inkml:definitions>
  <inkml:trace contextRef="#ctx0" brushRef="#br0">93290 21644 435,'-7'-22'-4,"2"5"2,2 3 1,2 4 2,0 3 2,0 1 5,-2 0 5,0 2 4,3 0 8,10 2 13,8 0 11,9 2 12,4 0 0,-2 0-12,0 0-11,-1 0-11,-1 2-7,-3 6-2,-1 4 0,-3 5-2,-2 2-4,-2-1-5,-4-1-6,-3-1-5,-2 1-2,-2 2 0,-2 1 1,-2 3 1,-3 1 0,-2 4-2,-4 3 0,-2 3-1,-3-1 0,-5-2 1,-4-3 0,-3-3 2,-2-2 1,3-1 0,1-1 1,3-1 0,-2 0 0,-5 1 0,-5 1-2,-4 1 0,-3 0-1,3-3 2,2-1 0,2-2 1,1-1 1,3 1 1,2 1 0,1 1 0,3-1 2,1-3 3,2-3 2,3-2 2,3-4 3,8-3 5,7-2 3,6-3 5,8-4 0,7-2-5,8-4-4,9-2-5,2 0-3,0 1 0,-2 2-2,0 2 0,4 3-10,10 2-18,9 4-17,11 3-18,-2 1-5,-11 3 11,-12 2 8,-12 2 10,-7 0 0,-1-1-8,-3 0-7,-1-2-9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3"/>
    </inkml:context>
    <inkml:brush xml:id="br0">
      <inkml:brushProperty name="width" value="0.0571" units="cm"/>
      <inkml:brushProperty name="height" value="0.0571" units="cm"/>
      <inkml:brushProperty name="color" value="#F2395B"/>
    </inkml:brush>
  </inkml:definitions>
  <inkml:trace contextRef="#ctx0" brushRef="#br0">7216 53234 385,'16'0'94,"0"2"-15,0 0-18,0 2-15,1-1-11,0 0-5,2-2-5,1 0-5,-1 0-3,-1 2-3,0 2-2,-2 2-2,0 1-1,1 2-2,-1 0 0,0 2-1,-1 0-2,-2 0-1,-2 0-1,-2 0-2,-2 1 0,0 2 0,-2 2 0,0 2 0,-2 1 0,0-2-2,-2 0-1,0-2-3,-3 0 0,-2-2-1,-4 0 0,-2-2 0,-3 0 0,0 0 0,-2 0-1,0 0 0,-2 0-1,0 0 0,-2 0 1,0 0-2,-2 0 2,-1 0 0,0 0 2,-2 0 1,1 1 1,0 0 0,2 2 1,0 0 0,2 1 1,2-2 1,2 0-1,2-2 2,1 0 0,0-2 2,0 0 1,0-2 1,0 1 0,0-2 0,0 2-1,0-2 0,1 2 1,0 0 2,2 2 1,0 0 3,4 1 3,6-1 5,6-2 6,6-1 4,5 0 1,2-3-5,4-3-3,2 0-5,3-3-3,0-1 0,2 0-1,0-1-1,2-2-3,-2 1-5,1 1-4,1-1-6,-2 0-1,0 2 0,-2 0 3,0 1 0,-2 1-1,-2 0-4,-2 0-3,-2 0-3,-2 0-2,0 0 1,-2 0 2,0 0 1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4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10942 54718 628,'8'15'129,"0"-2"-32,0-2-30,0-2-31,-1-1-18,0 0-5,-2 0-5,0 0-5,-1 0-15,0 0-27,0 0-26,0 0-27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7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23543 51146 581,'0'-12'9,"0"6"15,0 8 16,0 6 14,-1 5 2,0 0-9,-2 2-10,0 0-10,-2 3-6,0 2-3,-2 4-2,0 2-4,-1 3-1,0 0-1,0 2-1,0 0-1,0 3-1,0 3-2,0 2-1,0 4-2,0 1-1,2 0-1,1 0-1,0 0-1,1-2-1,-2-2-1,0-3-1,-2-4-1,1-3 0,2-4 1,2-4 2,2-4 0,1-2-1,0-2-6,0 0-5,0-2-4,1-4-11,2-10-16,2-8-16,2-10-16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8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23608 50440 453,'17'-50'14,"0"10"3,2 12 4,1 10 5,0 7 1,1 2-2,2 2 0,0 2-2,1 2-2,-1 0-3,-2 2-2,0 0-3,-2 3-1,-1 4 0,0 4-1,-1 4 1,-2 2 0,-2 0-2,-2 0 1,-2 0-2,-2 1-1,-2 0-3,-2 2-4,-2 0-3,-3 3-2,-5 2-1,-3 4 0,-3 2 0,-5 3-1,-2-1 2,-4 0-1,-2 0 1,-3 0 0,2 0-2,-2 0-2,2 0-2,-2-1 0,2 0 0,-1-1 1,-1-2 1,2-1 1,1-3 1,0-4 2,2-3 2,1-2 1,6-1 0,3-3 1,3-2 1,9-4 2,10-4 5,12-6 4,10-5 5,6-1 0,-2-2-2,0 1-3,-2 1-4,0-1 0,1 4 1,-1 0-1,0 3 2,-2 2-1,-3 0 0,-2 2-2,-4 0-1,0 2 2,-1 2 2,-1 2 4,2 2 3,-3 3 0,-4 2-1,-4 4-3,-4 3-2,-3 1-1,-2 1-2,-2 2-1,-2 1-1,-3 0 0,-4 2-1,-4 0 1,-4 2-1,-3-1-1,0 0-3,-2-1-3,0-2-3,-1-1-1,-1-2 0,2-2 2,-1-2 1,0 0 0,-1 0-1,2 2-1,-1 1-2,0-2 0,1 0-1,2-3-1,0-3-1,2 0 0,3-1-1,1-2-1,1-1 0,3 1-2,1-2-4,0 2-5,1-1-4,4-1-8,4-2-12,6-2-13,5-2-12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8"/>
    </inkml:context>
    <inkml:brush xml:id="br0">
      <inkml:brushProperty name="width" value="0.03012" units="cm"/>
      <inkml:brushProperty name="height" value="0.03012" units="cm"/>
      <inkml:brushProperty name="color" value="#F2395B"/>
    </inkml:brush>
  </inkml:definitions>
  <inkml:trace contextRef="#ctx0" brushRef="#br0">27070 52722 730,'15'9'151,"-2"2"-61,-2 2-62,-2 2-60,-2 0-26,-2-2 11,-3-2 10,0-2 10,-2-1 4,0 0-5,0 0-6,0 0-4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26916 53950 333,'49'20'167,"16"14"-1,16 14 1,15 16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08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63912 49484 494,'7'-37'12,"-2"8"-1,-2 8 0,-2 9 0,-1 4-1,0-1-1,0 1 1,0 0-1,0-1-1,0 1-2,0 0-3,0-1-2,0 1-1,-2 0-1,-1 0 1,0-1 0,-3 1 1,-1 2 0,-2 0 0,-3 1 0,0 2 1,-1 0 1,1 2 1,0 0 1,-2 1 0,-1 0 1,-3 0 0,-2 0 1,-1 2 1,0 2 1,1 4 0,-1 3 2,0 3 0,0 3 0,1 3 1,-1 4 0,1 2 1,0 2 2,2 2 1,1 2 1,0 3 0,1 3-2,-1 3-1,0 3-2,1 1 0,1-1 0,1-1-1,1-1 2,1-2-2,1-3-2,1-3-2,2-3-1,0-4-3,3-1-1,2-2-1,2-2-1,4-3-3,7-5-4,5-3-3,7-5-4,4-5-1,2-6-1,2-7 1,2-5-1,1-4-1,1 0-1,-1 0-2,0 1-2,-1 0 1,-4 2 2,-2 3 2,-4 1 1,-2 3 3,-4 1 3,-3 3 3,-3 2 1,-3 2 6,0 4 5,-1 2 7,-1 4 5,-2 4 4,0 3-2,-2 5 0,0 4-1,-1 1 1,0 0 3,0-2 3,0-1 3,0-1 0,0-2-3,0-3-3,0-1-2,2-3-5,6-4-7,5-2-6,5-3-6,3-5-7,0-5-8,0-5-6,0-5-7,-1-3-3,-3 0 2,-1 1 2,-3-1 1,0 1 4,-1 3 4,0 1 4,1 3 6,-1 3 9,-1 7 15,-1 6 14,-1 7 16,-2 3 5,0 3-5,-1 1-5,-1 3-3,-1 0-6,0-3-6,0-1-5,0-3-6,1 0-3,1 1-4,0 1-2,2 2-2,0-2-9,1-2-16,-1-1-15,0-3-16,1-3-8,-1-5-3,0-6-3,1-5-2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09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66479 49318 647,'16'-22'26,"-1"5"4,-1 5 4,-1 5 5,2 4 2,6 0-3,4 2-1,6 0-2,2 2-5,0 2-8,0 2-8,1 2-8,-3 1-6,-2-1-1,-4-1-3,-3-2-3,-2 0-4,-4 0-5,-3 1-6,-3-1-5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0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43250 7500 618,'3'50'-12,"6"0"13,7 0 12,6 0 13,4-2 6,4-3-3,3-3-1,3-2-2,3 0 0,3 7-1,3 6 1,4 7 0,1-3 0,0-8 0,0-10-2,0-9 0,-4-2-5,-5 6-7,-7 7-8,-5 6-7,-4 1-6,0-3-6,0-3-4,0-2-5,-2-1-4,-3 3-5,-3 3-3,-2 4-5,-6-1-1,-6-3 1,-6-3 3,-6-2 1,-6-6 3,-2-6 4,-3-6 5,-3-6 5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09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66508 48256 581,'-8'-8'0,"1"2"0,1 0 0,2 2 0,0-1 0,2-1 0,0-1 0,1 0 0,2-1 1,2 3 2,3 2 2,1 2 3,2 1 4,3 0 8,1 0 6,3 0 8,1 1 2,1 2-2,2 2-3,0 3-2,0 0-4,-1 2-3,-1 1-4,-1 1-4,-2 1-4,-5 1-2,-3 1-4,-6 1-2,-1 1-2,-4 1-3,-1 2-1,-2 0-1,-3 0-3,-5-1-1,-4 0-3,-3-2-2,-4-1 1,0-1 1,-2-1 2,0-1 1,-1-2 2,2-2 0,0-1 2,2-3 0,1-2 1,2 0 3,2-2 1,2 0 2,7-1 5,8 0 8,10 0 7,9 0 9,5 0 0,4 0-6,1 0-5,1 0-6,2 0-4,1 0-1,-1 0-1,0 0-1,-1 0-4,-2 0-4,-2 0-6,-2 0-6,-3 1-2,-1 0 2,-3 2 1,-1 1 0,-2-1-5,1 0-14,-1-2-14,1 0-13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3019" units="cm"/>
      <inkml:brushProperty name="height" value="0.03019" units="cm"/>
      <inkml:brushProperty name="color" value="#F2395B"/>
    </inkml:brush>
  </inkml:definitions>
  <inkml:trace contextRef="#ctx0" brushRef="#br0">67754 49089 728,'10'-8'54,"3"1"-9,3 2-10,3 0-10,3 2-5,2 0-3,2 2-2,1 0-2,1 1-2,-2-2 0,-2 0-1,-2-2 0,-2 0-4,-3 2-8,-1 0-7,-3 2-8,-1 0-6,-1 0-5,-1 0-6,-1 0-5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68380 48282 579,'-23'-5'21,"5"4"11,3 6 12,5 5 11,3 5 4,4 7-7,2 6-6,3 6-6,3 5-8,-1 1-10,0 3-8,0 1-11,0 5-11,-2 4-16,0 6-14,-2 5-17,0-4-7,0-12 0,0-13 0,0-12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68820 50633 597,'-22'0'5,"3"0"12,4 0 11,5 0 11,6 0 4,8 0-4,9 0-2,7 0-4,7 0-4,2 0-4,4 0-4,3 0-3,2 0-3,3 0 0,2 0-1,1 0 1,-1 0-6,-5 0-10,-5 0-10,-5 0-12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69587 49906 530,'-16'-8'4,"3"3"9,1 2 7,4 2 9,0 5 8,1 7 6,1 7 7,2 7 8,0 6-3,2 3-9,0 2-10,1 4-10,1 2-7,-1 2-5,-2 0-3,-1 1-3,1-1-8,0-1-7,2-3-8,0-1-9,1-3-7,-2-2-10,-1-1-8,0-3-9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71312 49743 472,'10'-8'4,"5"-2"8,4-1 8,3-1 9,2 1 1,-2 3-2,-2 4-4,-2 2-3,-2 3-1,-1 2 3,-1 2 1,-1 3 2,-2 2-1,-1 5-4,-3 3-3,-2 5-5,-4 4-3,-6 4-4,-7 4-2,-5 5-4,-4 1-2,-2-1 1,0-1 0,-2-1 0,2-3 0,3-6-1,2-5 0,5-4-2,2-4 2,3-1 4,3-1 3,4-1 4,2-1 1,4-1-1,3-2-2,3 0-1,4-2-1,5-3-3,5-4-4,6-2-1,3-4-4,1-3-2,0-3-3,2-3-3,-1-2-1,-3-1-2,-4-1 0,-2-2-1,-3 0 0,-2-1-1,-2-2 1,-3 0-1,-2 0 1,-3 2 3,-3 3 2,-3 1 2,-2 2 3,0 1 3,0 1 3,0 1 4,-1 1 2,-4 1 2,-2 1 4,-4 1 2,-3 2 3,-1 2 2,-2 2 2,-3 2 3,-1 2 2,-1 4 0,-1 3 2,-2 3 1,1 2-1,1 5-1,1 2-1,0 3-1,3 2-2,4-2-2,2 0-2,3-2-2,3-1-2,4 1-1,2 0-3,4 0-1,3-1-2,1-1-1,2-1-2,3-1-2,1-2-2,-1-3-6,1-3-4,0-3-6,-1-1-3,1 0-3,-1 2-3,1 1-1,1-1-3,1-2 0,3-2-2,2-1-1,-1-2 2,-4 0 5,-5 0 5,-3 0 6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73595 49048 611,'10'-30'51,"3"6"0,3 7 0,3 6 1,4 3-4,2 2-7,4 0-5,2 1-7,3 2-9,1 0-11,1 2-9,1 0-12,-2 3-10,-4 4-13,-4 5-11,-4 3-12,-5 1-4,-3-2 5,-5-1 3,-3-3 5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74629 50090 591,'-21'0'92,"8"0"-28,9 0-30,8 0-29,8-1-8,5 0 13,7-2 13,6 0 14,6-1 3,3 0-4,5 0-6,3 0-4,1 1-12,-4 2-16,-5 2-16,-4 2-18,-4 1-6,-7 0 2,-7 0 3,-5 0 2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74539 51055 679,'-15'1'5,"1"0"10,2 2 10,3 0 10,5 1 4,8-1-1,9-2 0,7 0-1,8-1-5,5 0-7,5 0-7,5 0-8,3 0-6,3 0-7,2 0-5,2 0-7,1-2-6,0-1-8,0-1-7,0-4-9,-4 1 0,-12 2 8,-10 2 6,-11 2 7,-3 1 3,0-2-3,1 0-3,1-2-2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2"/>
    </inkml:context>
    <inkml:brush xml:id="br0">
      <inkml:brushProperty name="width" value="0.06075" units="cm"/>
      <inkml:brushProperty name="height" value="0.06075" units="cm"/>
      <inkml:brushProperty name="color" value="#F2395B"/>
    </inkml:brush>
  </inkml:definitions>
  <inkml:trace contextRef="#ctx0" brushRef="#br0">78077 48629 362,'1'-18'0,"2"-2"2,2-1 0,2-3 2,1-1 5,-3 2 8,-2 0 10,-2 2 9,-2 2 4,0 3 0,-2 3 0,0 3 0,-3 2-2,-1 2-4,-2 0-4,-3 1-5,-1 3-3,-3 4-3,-1 4-2,-3 5-2,-2 4-3,-2 5 0,-2 6-2,-2 4-1,-1 4 0,0 3-1,0 1 1,0 3 0,0 1 0,2 1 0,0 1 1,2 1 1,1 1-1,4 0 0,3 0-1,3-1-1,3-1-1,3-3 0,4-3-1,2-3-1,5-3-4,5-4-4,4-2-4,7-4-6,3-4-5,4-5-6,2-5-4,4-5-7,2-5 0,2-5 4,3-3 3,1-4 4,0-5 1,-3-2-2,-3-3-3,-3-4-3,-4 0 1,-5 2 5,-3 2 3,-4 2 3,-4 3 6,-2 3 5,-1 3 7,-3 3 4,-2 6 11,-4 8 13,-3 9 15,-2 7 13,-2 4 1,1-4-10,1-3-11,2-3-11,1-1-11,6-1-8,3 1-9,4-1-10,4-3-6,1-5-3,3-8-4,2-5-2,1-5-1,-1-3 2,1-4 3,0-2 2,-2-1 2,-1 0-1,-2 2 1,-3 1 0,-1 1 2,-3 5 3,-2 1 2,-1 5 4,-2 2 13,0 5 21,0 4 23,0 5 22,1 3 6,1 4-10,0 5-10,2 4-10,0 3-8,-1 2-7,-2 2-5,0 2-7,0 1-6,2-3-6,3-2-6,1-2-6,1-2-2,-3-2 1,-2-3 4,-1-1 1,-4-1-16,0 1-35,-3 2-33,-2 0-35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2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42350 10050 431,'-19'-25'32,"13"0"6,12 0 5,13 0 5,9 0-1,6 0-10,7 0-9,6 0-9,1 3-6,-3 6-4,-3 7-2,-2 6-3,-3 1-3,1-3 1,-1-3-1,1-2 0,-1-3 0,1 1 3,-1-1 1,1 1 2,1-1 1,3 1 0,3-1-1,4 1 0,5-4-2,10-6-1,10-6-3,9-6-1,2-2-2,-2 3 0,-3 3-2,-3 4 1,-4 1-2,-3 0 1,-3 0-1,-2 0 0,-6 1-1,-6 4 0,-6 3-2,-6 3 0,-4 1-2,1 1-1,-1-1-3,1 1-2,-17 10-7,-30 22-14,-32 22-13,-30 23-13,-14 6 0,7-5 14,6-7 14,7-5 14,5-8 9,7-5 2,6-7 3,7-5 3,5-4 1,7 0 1,6 0 1,7 0 0,2-2 2,1-3 4,-1-3 4,1-2 3,-1-3 2,1 1 2,-1-1 1,1 1 1,1 5 3,3 14 5,3 11 6,4 14 4,-3 7-1,-5 3-6,-7 3-6,-5 4-8,-1-4-3,6-9 0,7-10-2,6-8 0,9-9-4,13-6-7,12-6-8,13-6-6,9-10-2,6-12 5,7-13 5,6-12 5,-1-5 2,-5 3 1,-7 3 0,-5 4 0,-8 2 2,-5 4 3,-7 3 3,-5 3 3,-11 7-2,-11 14-7,-14 11-6,-11 14-8,-9 7-2,-3 3 2,-3 3 1,-2 4 2,-1-1 1,3-3-3,3-3-2,4-2-2,2-5 1,4-2 3,3-3 3,3-3 3,3-2 3,3 0 4,3 0 3,4 0 4,2 4 2,4 10 0,3 10-1,3 9 0,3 6 0,3 3 0,3 3-1,4 4-1,-1 4 1,-3 6 0,-3 7 2,-2 6 0,-1 1 0,3-3 0,3-3-2,4-2-1,-1-8-1,-3-8 0,-3-10 1,-2-9-1,-5-5-2,-2 0-5,-3 0-3,-3 0-4,-4-2-3,-3-3 0,-3-3-1,-2-2-1,-8-6-1,-8-6-1,-10-6-2,-9-6 0,-9-6-1,-5-2 0,-7-3-1,-5-3 0,-6-9 1,-3-11 0,-3-14 2,-2-11 0,2-7 3,9 0 2,10 0 4,10 0 2,7 3 2,6 6 1,7 7 1,6 6 1,6 3 3,6 0 3,7 0 5,6 0 5,7-4 2,10-5 0,10-7 2,9-5 0,15-12 0,22-16-1,22-15-3,23-15-1,16-11-3,13-2-1,12-3-1,13-3-3,6-1-1,0 4 0,0 3-2,0 3 1,-4 4-5,-5 7-6,-7 6-6,-5 7-6,-12 7-4,-16 9 2,-15 10 1,-15 10 1,-17 7 1,-15 6 2,-15 7 3,-16 6 1,-10 10 8,-3 17 13,-3 15 14,-2 16 13,-3 12 3,1 9-7,-1 10-7,1 10-8,-3 8-3,-2 10-2,-3 10 0,-3 9-2,-1 13 0,4 20-2,3 18-1,3 20-1,-1 2 0,-2-12-1,-3-13 1,-3-12 0,-2-16-3,0-19-4,0-18-4,0-19-5,-11-41-12,-22-62-19,-22-63-20,-21-62-19,-12-44-4,1-25 12,-1-25 11,1-25 12,5 1 8,14 29 5,11 28 5,14 28 5,7 26 6,3 26 5,3 24 6,4 26 7,4 18 6,6 13 8,7 12 8,6 13 7,1 15 5,-3 19 3,-3 19 1,-2 19 2,-3 19-2,1 23-6,-1 22-7,1 22-6,-3 13-4,-2 7-4,-3 6-3,-3 7-3,-4 2-3,-3 1-5,-3-1-4,-2 1-4,0-7-4,7-12-3,6-13-3,7-12-2,4-16-2,3-19-1,3-18-1,4-19 1,5-19 0,10-19 3,10-18 4,9-19 2,6-8 5,3 3 4,3 3 4,4 4 5,2 2 2,4 4 1,3 3-1,3 3 1,-2 3 0,-6 3 1,-6 3 1,-6 4 1,-6 1 0,-2 0-2,-3 0-1,-3 0-1,-6 4-2,-5 10-4,-7 10-2,-5 9-3,-14 6-2,-18 3-2,-19 3-2,-18 4-2,-14 2 1,-5 4 0,-7 3 2,-5 3 1,-11-1 2,-11-2 1,-14-3 2,-11-3 2,-6-1 2,4 4 4,3 3 3,3 3 5,4-2 1,7-6 0,6-6 1,7-6 0,10-6 2,16-2 2,15-3 3,17-3 2,21-4 5,28-3 8,28-3 7,29-2 7,24-5 1,22-2-6,22-3-7,23-3-6,17-6-4,17-5-1,15-7-2,16-5 0,4-3-6,-6 4-9,-6 3-9,-6 3-9,-6 1-8,-2 1-6,-3-1-7,-3 1-7,-7-3-4,-9-2-1,-10-3-1,-8-3-2,-14 1 0,-15 6 1,-15 7 0,-16 6 1,-15 1 3,-11-3 7,-14-3 7,-11-2 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2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71478 54230 600,'-7'9'6,"0"1"11,2 3 12,1 2 12,0 0 3,0 1-6,0 0-6,0-1-7,0 1-3,0 0-2,0-1-1,0 1-2,0-1-1,1-1-2,-1-1-1,0-1-2,0 0-2,2 0-2,0-1-2,2 1-2,2-1-1,4-2 0,4-2 1,3-2-1,2-3 0,-1-3-2,-1-2 0,0-3-1,-1-3-1,1-2-2,1-2 1,2-1-2,-1-2 0,-1 1-1,-1-1 1,-1 0 0,0-1-1,0-5 0,-1-3 0,1-4-1,-2-2 1,-2 3 0,-4 2 2,-2 1 1,-2 3 0,0 1 1,0 3 1,0 1-1,-2 3 1,0 1-1,-3 2 1,-2 2-1,-1 2 0,0 1 0,1 0-1,-1 2-1,-2 1-4,-2 2-9,-3 2-8,-3 2-9,0 2-5,5 3-1,3 4 0,4 2 0,2 0 2,0-1 6,0-2 6,1-2 7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2"/>
    </inkml:context>
    <inkml:brush xml:id="br0">
      <inkml:brushProperty name="width" value="0.02397" units="cm"/>
      <inkml:brushProperty name="height" value="0.02397" units="cm"/>
      <inkml:brushProperty name="color" value="#F2395B"/>
    </inkml:brush>
  </inkml:definitions>
  <inkml:trace contextRef="#ctx0" brushRef="#br0">72382 54900 918,'-1'14'60,"0"-1"-38,-1-3-40,-1-1-39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3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77375 53947 531,'-29'14'58,"7"-3"-8,5-3-8,7-2-7,2 0-5,0 4-1,0 3-2,1 5-1,0 2-2,2 1-2,2 1-2,2 1-3,1 0-2,0-2-1,0 0-2,0 0 0,0-3-3,0-1-1,0-3-2,0-1-2,1-3-1,4-2 0,2-4-1,3-2-1,3-4-3,3-2-4,3-4-4,4-2-5,0-4-1,2-7-1,1-5 0,1-7-1,-2-1 1,-5 2 0,-5 2-1,-5 1 1,-3 3 1,-2 2 3,-3 1 4,0 3 4,-4 2 2,-2 4-1,-4 4-1,-2 5 0,-2 1 0,-3 2 0,-2 0-1,-1 2 0,-1 1 0,1 4 1,1 2 0,1 3 2,1 3-6,2 0-13,3 1-12,1 1-12,1-1-2,2-3 7,1-2 7,1-4 8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3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78050 54550 595,'7'7'1,"-1"-1"3,0 0 2,-2-2 3,1 1 4,0 0 6,1 1 5,2 2 6,-1-1 2,1-1-2,0-1-1,0 0-3,0 0 0,1 2-1,1 1-1,1 3-1,0 1-1,-1 0-2,0-1-1,-2 1-2,-1-1-11,-2 1-25,-3 0-23,0 0-23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4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79275 53395 457,'15'-13'37,"-1"4"-1,-1 6-2,0 5-1,-2 3-4,-3 3-3,-1 3-5,-2 4-3,-2 2-4,-2 3-3,-2 3-2,-2 3-3,-2 0-3,-2 0-3,-1-1-4,-3-1-3,1 0-1,2-1 0,4 1 1,2-1 1,2-1 1,0-3 2,0-3 1,0-2 2,2-3 2,2 1-1,4 0 1,2 0 0,3-1 2,3 1 7,3 0 5,3-1 5,0 1 5,-5 0 1,-3-1 2,-4 1 2,-3 1-1,-1 3-5,0 4-4,-2 2-5,-3 2-3,-8 4 0,-6 3-2,-7 3 0,-6 2-8,-5 2-10,-4 2-13,-6 2-12,2-2-4,8-9 1,7-8 2,9-7 2,2-4-5,0 1-13,-1 1-12,-1 2-13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4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72490 55327 624,'-5'-6'93,"7"2"-13,8 4-14,6 2-13,2 3-14,-1 0-12,-3 1-12,-1 1-13,-2 1-11,-1 2-14,-1 0-11,0 1-14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5"/>
    </inkml:context>
    <inkml:brush xml:id="br0">
      <inkml:brushProperty name="width" value="0.05175" units="cm"/>
      <inkml:brushProperty name="height" value="0.05175" units="cm"/>
      <inkml:brushProperty name="color" value="#F2395B"/>
    </inkml:brush>
  </inkml:definitions>
  <inkml:trace contextRef="#ctx0" brushRef="#br0">73603 53445 425,'-1'-13'39,"-2"4"0,-2 6 0,-2 5-1,-1 3 0,1 5-3,-1 4-3,0 3-1,0 5-2,-2 3 0,0 5 0,-1 3-1,-1 4-1,1 2-3,-1 4-3,0 2-2,1 1-3,3-4-2,1-2-1,2-3-1,2-2-3,0 0-2,2 0-3,0 0-2,2-2-2,4-7-4,2-5-4,4-7-3,1-4-3,3-2-1,1-4-1,3-2-3,1-5 0,3-2-3,1-5-1,3-4-1,-2-3 0,-2-5 1,-3-3 3,-3-4 1,-3-2 3,-4 5 1,-4 2 4,-4 3 1,-6 3 2,-6 5 0,-7 3 0,-7 4 0,-6 6-2,-5 10-5,-4 8-5,-5 9-5,1 2-4,8-4-4,7-3-3,9-4-4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6"/>
    </inkml:context>
    <inkml:brush xml:id="br0">
      <inkml:brushProperty name="width" value="0.0316" units="cm"/>
      <inkml:brushProperty name="height" value="0.0316" units="cm"/>
      <inkml:brushProperty name="color" value="#F2395B"/>
    </inkml:brush>
  </inkml:definitions>
  <inkml:trace contextRef="#ctx0" brushRef="#br0">74950 54450 696,'-21'9'104,"3"1"-23,5 3-24,3 2-24,2 0-16,-2-1-7,0-1-9,-1 0-7,2-3-10,6-3-13,6-2-13,6-4-12,3-2-1,3-2 10,2-2 11,1-2 10,1 0 6,-3 1 2,-1 0 2,-2 2 2,-2 1 5,-3 2 9,-1 2 8,-2 2 8,-3 2 6,-4 3 2,-4 4 3,-3 2 2,-3 1 0,0-1-3,0-1-2,1 0-3,-1-3-2,2-1-4,1-2-4,1-2-2,3-2-6,6 0-7,5-2-6,7 0-7,2-1-1,-3 0 4,-1 0 3,-2 0 4,-1 0 2,0 2-1,0 0 0,-1 2-1,1-3-6,0-6-13,0-6-11,0-6-14,-1 0 0,-1 3 10,-1 4 10,0 5 10,-1 0 5,0 0 2,0-2 1,0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6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75900 53791 641,'6'-4'9,"-1"8"18,-2 8 18,-2 7 18,-1 8 3,0 9-16,0 7-14,0 8-15,0-1-8,0-7-2,0-8-1,0-7-2,-1-5-16,0-2-27,-2 0-29,0 0-27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8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50281 49654 510,'-13'-23'1,"3"4"3,4 3 2,4 3 3,4 1 6,4 1 11,4-1 11,3 0 11,6 0 2,5 1-9,7-1-7,5 0-8,3 1-6,0 2-4,1 3-3,-1 1-4,-2 1-3,-2 2-2,-3 0-3,-3 2-1,-4 1-3,-3 2-1,-5 2-3,-3 2-1,-5 2-1,-4 5-1,-6 4 0,-4 3-2,-4 2 1,-4-3 3,-2-1 2,-3-2 2,-2-1 2,1 1 2,-1 1 2,1 1 2,0 0 2,1-1 1,0-1 2,2 0 1,3-2 1,5-1 0,4-1 0,6-1-1,4-2 0,5-2-3,5-4-2,6-2-2,1-1-1,-1 2-1,-2 2-1,1 2 0,-3 0-1,-1 1 0,-2 0 0,-2 0 1,-3 1 0,-3 3 2,-3 4 1,-2 2 2,-4 0 2,-4 1 0,-4-2 0,-3-1 2,-3-1-1,0-3 0,1-1-2,-1-2-1,0-2-2,-1 0-5,-2-2-5,1 0-5,-1-3-2,2-1-4,2-2-1,3-1-3,-1-5-3,-2-6-5,-1-6-5,-3-5-4,2-5-1,5-1 4,4-2 3,6-2 3,2-1 4,0 1 5,0 1 4,0 2 5,0 1 4,0 7 3,0 4 4,0 4 4,0 7 10,0 6 19,0 8 17,0 6 19,0 6 3,0 3-12,0 5-13,0 3-11,-1 7-8,-2 8-2,-2 10-3,-2 8-2,0 7-5,-1 5-7,0 4-8,0 6-6,0 3-9,2-1-7,1 0-8,1 0-9,0-8-1,2-15 6,0-16 5,2-16 4,0-9-2,2-3-11,0-3-11,2-2-12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3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48600 8350 431,'50'-2'23,"0"-3"3,0-3 5,0-2 3,1 3 2,4 14-4,3 11-3,3 14-2,4 11-2,7 14 2,6 11 2,7 14 1,2 13-1,1 16-1,-1 15-3,1 17-1,-3 7-3,-2 0-2,-3 0-3,-3 0-2,-7-2-2,-9-3-2,-10-3-2,-8-2-1,-9 0-3,-6 7-2,-6 6-1,-6 7-3,-9 5-3,-8 7-4,-10 6-4,-9 7-4,-12-4-4,-11-12-4,-14-13-4,-11-12-4,-25 2-4,-33 20-1,-35 18-1,-34 20-2,1-11 1,38-36 4,37-39 3,38-36 5,21-23 0,7-6-1,6-6-3,7-6-2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8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51944 49940 582,'0'-15'0,"0"2"0,0 3 0,0 1 0,0 1 4,2 2 8,0 1 9,2 1 8,-1 1 4,0 3 0,-2 4 0,0 2 0,-1 4 0,0 6-2,0 4-2,0 5-1,-1 2-3,0 0-4,-2 1-4,0-1-4,-4 2-4,-6 5-2,-5 2-2,-7 6-4,-3 0-5,-1-1-9,0 0-8,-2-1-10,1-4-5,3-6-1,3-6-1,3-5-2,3-7 1,3-8 3,3-8 3,3-8 4,2-4 1,2 1 0,2-1-1,2 1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8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52771 49706 438,'35'-35'12,"-6"9"1,-7 9 2,-7 9 2,-4 5 0,-2 3 2,-3 4 0,-1 2 1,0 3 0,2 2 0,2 2 0,2 1 0,-1 3 0,1 1-3,-2 3-2,0 2-1,-2-1-1,-1 0 1,-1-1 1,0 0 2,-2-1-1,0 2 0,-2 3-1,0 2-1,-3 1 0,-2 4-1,-4 3-1,-2 3 0,-1 1 1,1 0 1,0 0 2,2 0 2,1-1-1,1-2-3,0-2-2,2-1-4,-1-7-9,-2-9-19,-2-10-18,-1-10-17,-3-11-7,0-11 6,-1-13 6,-1-10 5,1-5 6,5 4 6,3 4 5,4 4 5,2 4 6,0 3 5,0 5 4,0 4 6,0 3 5,2 5 2,0 3 5,2 4 2,0 2 4,1 0 1,2 1 2,0-1 2,1 0 0,2 2-4,0 1-2,1 0-4,-1 5-2,-2 8-1,-4 8-1,-2 7-2,-5 6-2,-2 5-2,-5 3-3,-4 4-2,-2 1-1,-1-2 0,-1-2 1,-1-1 1,1-5 0,3-4 1,3-5 0,3-5 0,4-7-2,7-8-7,8-9-7,6-10-6,5-6-4,3-5-3,2-4-2,4-6-3,-1-1 2,-3 3 6,-5 4 4,-3 2 6,-4 4 4,-1 5 2,-2 5 3,-2 5 2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9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53800 49744 490,'1'-14'30,"2"2"0,2 4 1,2 3 0,1 1-1,3 0-3,2 0-2,2 0-4,3-1-2,8-1 0,7-3-1,7-2-1,-1 0-2,-6 2-5,-7 3-5,-7 1-5,-4 1-6,0 0-7,-2 0-6,-1 0-7,-1-1-3,-2 0 1,-3-1-1,0-1 1,-4-2-1,-3-2-2,-2-2-1,-3-1-2,-3-2 3,-2 1 6,-2-1 8,-1 0 6,-2 1 4,0 1 2,1 1 0,-1 0 1,1 3 7,3 3 12,1 2 12,2 4 13,2 5 8,2 8 2,2 7 4,2 9 2,1 4-3,0 4-8,0 3-10,0 2-9,1 4-4,0 2 1,2 3 1,0 4 1,0 1-3,0 3-7,-1 2-8,-2 1-6,0 0-12,0-2-13,0-4-13,0-3-14,0-5-6,0-10 2,0-8 1,0-9 2,0-8 2,2-6 4,1-8 3,0-6 4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9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53877 50528 503,'-2'-26'8,"-2"11"15,-4 11 16,-2 10 15,-3 8 3,-1 7-9,-3 5-10,-1 7-8,-3 3-9,-2 0-7,-1 2-6,-2 0-7,0 0-6,3-3-3,3-4-4,3-2-5,4-7-3,8-11-4,7-10-4,6-11-4,7-9-2,7-7 1,7-7 0,7-6 1,3-4 3,0 1 3,0 2 5,0 0 4,-1 4 5,-4 6 4,-2 5 5,-3 7 5,-3 4 4,0 2 0,-1 4 1,0 3 1,-4 1 6,-1 2 13,-5 0 11,-1 2 12,-3 2 4,-3 6-4,-1 4-5,-2 5-4,-1 3-4,0 3-3,0 1-5,0 3-4,-2 0-3,-4 1-4,-4-1-3,-4 0-4,-3 1-3,-1-1-5,-3 0-5,-1 1-3,-2-2-3,1-2 1,-1-1 1,0-2 1,1-5-5,1-3-11,1-6-11,1-4-11,1-6-6,1-2-2,1-5-3,0-4-2,3-2 2,3-3 7,2-2 6,4-1 7,1 0 6,2 3 6,0 3 6,2 3 7,0 2 5,1 0 5,2 2 5,0 1 5,0 2 4,0 6 4,-2 4 4,0 6 4,-3 3-1,-2 5-8,-4 3-6,-2 5-7,-2-1-4,2-1-1,1-4-1,0-3-1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9"/>
    </inkml:context>
    <inkml:brush xml:id="br0">
      <inkml:brushProperty name="width" value="0.02901" units="cm"/>
      <inkml:brushProperty name="height" value="0.02901" units="cm"/>
      <inkml:brushProperty name="color" value="#F2395B"/>
    </inkml:brush>
  </inkml:definitions>
  <inkml:trace contextRef="#ctx0" brushRef="#br0">55200 51650 758,'80'37'69,"-11"-6"-11,-13-4-12,-11-5-12,-4-3-12,4 1-10,4-1-12,4 1-10,-3-2-13,-8-3-15,-9-3-16,-9-2-15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50550 57503 550,'2'-17'0,"6"-3"0,4-3 0,5-3 0,4 0 4,5 3 10,3 3 8,5 3 10,0 4 3,0 3-1,-1 4-1,-1 4-2,-2 2-4,-4 2-4,-2 0-6,-2 2-5,-5 1-4,-3 5-5,-4 4-3,-5 4-4,-2 1-2,-4 1 2,-2-1 1,-3 1 2,-4 0-1,-2 1-4,-3 1-4,-3 1-4,-1-1 0,1-3 3,0-3 3,2-2 4,2-3 3,3 1 2,3 0 3,2-1 3,4 2 1,4 0 2,4 1 1,4 1 2,1 0-1,-1-3-2,0-1-3,-2-2-2,-1-1-2,0 2-1,-2 0 0,0 1-2,-3 2 0,-3 0 0,-2 1 1,-3 1 1,-3 0-1,-2-1-1,-2-1-1,-1 0-2,-2-3-1,0-3-3,1-2-2,-1-4-2,1-1-3,1-2-2,1 0-3,0-2-2,2-2-2,1-7 0,0-6-2,2-5-1,1-5 1,2-1 3,3-2 3,1-2 2,1-2 3,1 1 5,2 0 4,0 0 4,1 1 5,0 5 4,0 4 4,0 3 4,0 4 3,0 3 0,0 3 1,0 3 1,-1 6 3,2 13 7,-2 12 6,1 11 6,-1 8-1,-2 4-5,-2 4-8,-2 4-6,-1 4-4,-2 5-2,0 5-1,-1 5-3,-1 3-6,2 3-8,1 1-10,0 2-9,2-4-8,0-9-5,2-11-6,1-9-5,1-9-3,1-9 1,3-9 1,2-9 1,0-5 3,0 0 3,-2-2 4,0 0 5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52302 57895 488,'0'-21'0,"0"3"0,0 5 0,0 3 0,-1 5 7,-2 6 14,-2 6 13,-2 5 14,0 6 4,1 5-5,0 5-6,2 5-5,-1 3-5,0 0-3,-1 2-4,-1 1-3,-1-1-2,2-2-2,0-2-1,2-1-1,1-4-3,2-4-3,2-3-2,2-5-4,3-3 0,4-4 1,3-5 2,5-2 1,2-6-3,3-6-10,1-6-9,3-5-9,1-6-4,2-3-1,3-4-1,1-4 0,-1-2 0,-3-1 3,-5 1 2,-3 0 2,-6 1 2,-3 4 4,-6 2 3,-4 3 3,-6 4 1,-4 5 0,-6 5-1,-3 5 0,-6 4 3,-1 4 6,-4 4 7,-3 4 6,-1 2 4,1 1 0,1 2 1,2 0 1,1 1 0,5 1 0,3 1 1,4 2 1,6-1-1,8-1-4,8-1-3,8-1-3,6-1-7,5-2-10,4-2-9,6-2-9,0-2-6,-5 2 3,-6-2 0,-3 1 1,-5-1 0,-1 0-5,-3-1-4,-1-2-4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3041" units="cm"/>
      <inkml:brushProperty name="height" value="0.03041" units="cm"/>
      <inkml:brushProperty name="color" value="#F2395B"/>
    </inkml:brush>
  </inkml:definitions>
  <inkml:trace contextRef="#ctx0" brushRef="#br0">53877 57952 723,'-6'-8'-1,"2"0"-2,4 0-2,3 0-2,4 0 8,7-1 17,7-2 19,7 0 16,4-1 4,2-3-11,3-2-10,1-1-11,1 0-11,-2 2-9,0 4-9,-1 3-10,-4 2-7,-4 0-8,-4 2-6,-6 1-6,-4 0-4,-1 0 1,-2 0 0,-2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54707 57196 560,'-22'-8'4,"3"2"9,3 1 9,3 0 8,2 4 8,1 6 4,0 6 5,2 6 4,1 6-1,2 8-8,3 8-7,1 8-8,1 5-7,0 0-8,0 1-6,0 1-6,0 3-3,0 4 1,0 3 3,0 5 1,0-2-8,0-5-19,0-7-19,0-5-19,-1-7-7,0-10 3,-2-8 3,0-8 4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53976 58043 499,'-8'-6'-1,"-1"2"-1,-2 4-1,0 3-2,0 0 0,3 1 0,1 0 2,2 0-1,-2 2 7,-4 4 11,-5 3 11,-5 5 12,-2 3 3,-1 1-3,1 2-5,-1 3-3,1 0-4,1-1-2,1-1-4,1-1-2,1-2-4,3-1-2,1-3-3,3-1-2,4-5-6,10-6-9,8-8-9,9-6-9,7-7-5,7-7-1,5-7 0,6-7 0,4-3 0,2 0 3,2 0 3,1 0 2,1 0 5,-2 3 7,-2 2 5,-2 2 7,-4 3 8,-6 5 7,-6 5 8,-5 5 7,-5 4 5,-3 6-1,-3 4-1,-3 6 0,-3 5 1,-2 5 1,-4 7 2,-2 5 1,-5 4-2,-2 1-3,-5 0-4,-4 2-5,-3 0-3,-1-2-3,-3 0-4,-1-1-2,-1-1-5,-1-1-3,1-2-3,-1 1-4,1-3-6,1-2-10,1-1-9,1-3-9,1-2-6,3-4 1,1-5-1,2-3 0,3-5 1,1-8 3,2-6 1,2-7 2,3-6 4,2-5 3,3-4 3,4-6 4,2 0 4,3 2 3,4 3 5,2 4 3,0 1 4,-1 3 4,-2 1 5,-3 3 4,-1 3 7,-2 5 8,-2 5 8,-2 4 9,-5 6 4,-8 6 4,-8 6 1,-7 6 4,-5 3-5,-1 2-10,-1 3-10,-1 1-10,0 2-8,0-1-5,-1 0-5,1 1-6,1-2-4,1-1-2,3-3-4,2-1-2,2-3-1,4-3 0,5-3 0,3-2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8"/>
    </inkml:context>
    <inkml:brush xml:id="br0">
      <inkml:brushProperty name="width" value="0.035" units="cm"/>
      <inkml:brushProperty name="height" value="0.035" units="cm"/>
      <inkml:brushProperty name="color" value="#00BFF3"/>
    </inkml:brush>
  </inkml:definitions>
  <inkml:trace contextRef="#ctx0" brushRef="#br0">93000 7700 628,'-96'67'-34,"10"-16"12,10-15 14,9-15 12,9-9 10,9 1 4,10-1 6,10 1 6,16-7 2,26-12 2,24-13 0,26-12 1,18-10-3,13-6-6,12-6-8,13-6-5,4-1-5,-3 7 0,-3 6 0,-2 7-1,-11 5-2,-15 7-3,-15 6-2,-16 7-4,-18 11-5,-18 20-7,-19 18-8,-18 20-6,-18 11-1,-16 7 3,-15 6 5,-15 7 3,-9 2 4,1 1 3,-1-1 3,1 1 4,4-7 0,9-12 0,10-13-1,10-12-1,14-10 3,23-6 7,22-6 7,22-6 6,19-12 6,20-15 1,18-15 3,20-16 2,6-8 1,-2 0 1,-3 0 1,-3 0-1,-10 4 0,-16 10-4,-15 10-4,-15 9-3,-15 12-6,-12 16-8,-13 15-9,-12 17-8,-15 13-4,-15 13-2,-15 12-2,-16 13-1,-10 7 0,-3 4 1,-3 3 1,-2 3 2,2-5 0,9-12 0,10-13 1,10-12-1,13-15 2,19-15 1,19-15 3,19-16 1,13-15 3,10-11 2,10-14 4,9-11 3,2-6 3,-2 4 6,-3 3 5,-3 3 5,-6 4 2,-5 7 0,-7 6-1,-5 7 0,-11 15-2,-11 25-3,-14 25-3,-11 25-4,-9 12-4,-3 1-5,-3-1-6,-2 1-6,-3-3-4,1-2-2,-1-3-3,1-3-2,2-7 0,7-9 5,6-10 2,7-8 4,8-11 3,14-8 0,11-10 1,14-9 0,8-16 1,7-22-1,6-22 0,7-21 0,2-18-3,1-12-2,-1-13-3,1-12-3,-6 2-1,-8 20 3,-10 18 3,-9 20 2,-5 8 3,0 1 0,0-1 1,0 1 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4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52850 7800 415,'-21'-19'25,"10"13"21,10 12 19,9 13 19,4 13 3,1 17-17,-1 15-17,1 16-16,-3 13-10,-2 14-4,-3 11-4,-3 14-5,-2 13-2,0 16-3,0 15-2,0 17-2,0 5-4,0-3-5,0-3-7,0-2-5,0-17-4,0-28-2,0-28-1,0-27-2,-2-34-10,-3-37-19,-3-38-20,-2-37-19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54950 59165 589,'57'-6'48,"-11"1"-2,-10 2-2,-11 2-3,-6 1-4,-1 2-2,-1 0-4,-1 2-3,1 1-3,3 3-6,3 3-3,3 3-6,1 1-2,-1-1 0,-1-1-1,-1 0 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2877" units="cm"/>
      <inkml:brushProperty name="height" value="0.02877" units="cm"/>
      <inkml:brushProperty name="color" value="#F2395B"/>
    </inkml:brush>
  </inkml:definitions>
  <inkml:trace contextRef="#ctx0" brushRef="#br0">57850 58700 764,'14'1'60,"-1"2"-8,-3 2-9,-1 2-9,-2 1-8,-1 3-11,-1 2-10,0 1-9,-2 0-9,0-1-6,-2-2-7,0-2-6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57261 59650 680,'-13'22'77,"8"-3"-13,7-4-14,6-1-12,4-3-9,3-1-5,1-1-3,3 0-5,-1-2-16,-2 1-29,-1 0-30,-2 0-29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5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66847 58847 580,'-5'-21'6,"7"7"13,8 5 12,6 6 12,3 5 4,1 4-6,0 4-5,-1 3-6,-1 3-5,-3 1-5,-2 2-5,-4 0-5,-2 1-4,-2 2-3,-3 3-4,0 1-3,-5 3-4,-6 1-4,-6 2-6,-5 3-4,-4-2-2,1-2 3,-1-3 3,1-3 2,-1-3 2,-1-3 2,-1-3 3,-1-3 1,0-3 2,3-2-1,1-4 0,3-2 0,2-2 3,3 0 9,2 0 7,4 0 9,3-2 3,2 0 0,4-3 0,3-2 0,4-2-1,7-2-1,7-1 1,7-3-1,5 1-1,2 2-3,4 4-4,3 3-2,1 2-3,0 0-4,0 2-2,0 0-4,-1 2-9,0 0-15,-1 2-16,-2 0-14,-3 1-5,-5 0 9,-7 0 7,-5 0 8,-4-2 3,-1-1 0,-1-2 0,0-1-2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6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69503 58877 489,'-2'-25'15,"-6"12"12,-4 14 11,-5 12 12,-2 7 2,1 1-8,1 1-8,1 1-8,0 2-4,1 3-4,-1 3-1,0 2-3,3 1-2,3-5-2,4-4-2,4-3-1,3-4-3,2-1-4,2-2-2,2-3-5,3-2-2,5-2-3,5-4-3,5-2-3,3-5-2,3-6-2,1-6-2,2-5-3,0-5 0,-1-3-3,-3-3-1,-2-2-2,-2-2 2,-3 1 4,-3 1 5,-3 2 5,-3 0 2,-2-1 0,-4 1 1,-3 0-1,-1 1 4,0 5 8,0 3 6,0 5 9,-1 2 2,0 2 0,-2 3 0,0 1-2,-1 4 8,0 6 14,0 6 14,0 6 14,0 4 2,0 3-12,0 3-12,0 3-11,0 2-10,0 4-7,0 3-8,0 3-6,0 1-8,2 2-7,0 0-7,2 2-7,0-2-7,1-4-6,2-4-6,0-4-6,0-4-2,0-5 1,-2-5 1,0-4 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6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71970 59200 707,'-12'0'4,"10"0"10,8 0 8,10 0 9,4 0 5,4 0 1,3 0 0,3 0 1,-1 0-4,-2 0-11,-3 0-10,-3 0-9,-3 0-18,-3 2-21,-3 0-23,-2 1-23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6"/>
    </inkml:context>
    <inkml:brush xml:id="br0">
      <inkml:brushProperty name="width" value="0.03073" units="cm"/>
      <inkml:brushProperty name="height" value="0.03073" units="cm"/>
      <inkml:brushProperty name="color" value="#F2395B"/>
    </inkml:brush>
  </inkml:definitions>
  <inkml:trace contextRef="#ctx0" brushRef="#br0">73400 59548 715,'37'-7'33,"-4"2"7,-4 2 7,-3 3 7,-3 0-4,-1 0-15,-1 0-15,-1 0-15,1 0-13,5 0-12,3 0-12,4 0-11,-1 0-4,-7 0 4,-7 0 5,-7 0 4,-3-1 3,0-1 2,0 0 1,0-1 1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7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74950 58694 528,'29'-35'36,"-3"9"-3,-5 9-3,-3 9-4,-2 4-1,-1 2 0,1 0-1,0 2 0,-1 0-1,-1 2-3,-1 0-2,-1 2-3,-1 1-2,0 3-3,-2 3-3,-1 4-2,-1 1-3,-4 3-1,-2 1 0,-4 3-2,-3 1-1,-3 1-2,-5 1 0,-4 1-2,-1-1-1,-1-2 0,0-1 0,1-3-1,1-1 0,3-1 3,2-1 3,4 0 1,2-3 2,0-1 1,2-3 2,1 0 1,2-3 1,4-1 0,3-1 0,5 0 1,5-2-1,4-2 0,4-2-1,7-2 0,1-3-3,2-2-2,1-3-4,1-3-2,-2-2-3,-2 1-2,-3-1 0,-3 0-2,-3 1-1,-3-1-2,-3 0-1,-2 1-2,-4-1 0,-3-2-2,-3 0 0,-2 0-1,-3-1 3,-2 2 6,-2 3 6,-2 1 5,-2 2 3,-1 2 2,-3 3-1,-2 1 2,0 1 2,1 0 5,1 0 5,1 0 4,1 2 5,2 2 2,2 3 3,2 4 2,2 2 0,2 3-3,2 4-2,2 2-3,3 2-3,2 1-2,3 0-1,3 3-2,2-2-5,2 0-7,0-1-6,1 0-7,1-3-7,1-1-6,1-3-8,1-1-7,0-3-5,-1-2-4,-1-4-4,-1-2-4,-1-2 1,-3 0 5,-1 0 4,-2 0 6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7"/>
    </inkml:context>
    <inkml:brush xml:id="br0">
      <inkml:brushProperty name="width" value="0.02996" units="cm"/>
      <inkml:brushProperty name="height" value="0.02996" units="cm"/>
      <inkml:brushProperty name="color" value="#F2395B"/>
    </inkml:brush>
  </inkml:definitions>
  <inkml:trace contextRef="#ctx0" brushRef="#br0">77100 58139 734,'1'-15'0,"4"3"0,2 1 0,3 3 0,4 0 7,4 2 14,3 1 14,5 0 14,1 3 1,2 2-12,1 4-13,1 2-13,-3 1-6,-4-1 1,-5 0 1,-4-2-1,-4 1-11,-1 0-25,-1 1-26,0 1-24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7"/>
    </inkml:context>
    <inkml:brush xml:id="br0">
      <inkml:brushProperty name="width" value="0.02933" units="cm"/>
      <inkml:brushProperty name="height" value="0.02933" units="cm"/>
      <inkml:brushProperty name="color" value="#F2395B"/>
    </inkml:brush>
  </inkml:definitions>
  <inkml:trace contextRef="#ctx0" brushRef="#br0">77900 58930 750,'14'-7'-8,"-1"1"16,-2 1 14,-2 1 15,1 0 7,5 2-2,5 0-3,5 2-1,1 1-13,-1 2-23,-3 2-21,-1 1-23,-4 2-11,-3-1 1,-4 1-1,-4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4"/>
    </inkml:context>
    <inkml:brush xml:id="br0">
      <inkml:brushProperty name="width" value="0.05433" units="cm"/>
      <inkml:brushProperty name="height" value="0.05433" units="cm"/>
      <inkml:brushProperty name="color" value="#F2395B"/>
    </inkml:brush>
  </inkml:definitions>
  <inkml:trace contextRef="#ctx0" brushRef="#br0">53000 7100 404,'3'-50'20,"6"0"3,7 0 3,6 0 4,6 3 3,6 6 3,7 7 2,6 6 3,3 6 0,0 6-4,0 7-4,0 6-4,0 7-1,0 10-3,0 10 0,0 9-2,0 12-2,0 16-3,0 15-4,0 17-2,-4 11-3,-5 10 0,-7 10-1,-5 9-1,-11 12-1,-11 16-3,-14 15-3,-11 17-2,-9 0-2,-3-11-3,-3-14-2,-2-11-2,-11-1-1,-15 13-2,-15 12-2,-16 13 0,-4-5-5,10-22-7,10-22-7,9-21-7,7-15-3,7-6 1,6-6 1,7-6 1,5-12 1,7-15-2,6-15 1,7-16-2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8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77674 59430 620,'-11'-1'33,"10"-2"6,10-2 8,10-1 6,5-1-1,2 3-11,3 1-10,1 2-10,1 1-6,0 2 0,1 0-1,-1 1-1,-2 1-8,-3 0-15,-5-1-15,-3 1-16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8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79781 57974 496,'-22'-15'5,"5"4"9,3 3 11,4 3 8,1 1 6,-1 3-1,-3 2-1,-2 3 0,1 2-2,1 5-4,2 5-5,2 5-4,1 3-2,1-1-1,-1 1-1,0-1-1,0 0-1,2-1-3,1-1-2,1-1-3,1-1-2,3-1-3,4-1-4,2-1-2,3 0-5,4-2-4,2-1-5,3-1-5,2-2-1,1-2 1,1-4 2,1-2 2,1-4-2,-1-2-7,1-4-5,-1-2-7,-1-3-1,-1-3 2,-2-3 2,-3-3 3,0-3 2,-2-3 2,-1-3 4,-1-2 2,-1-3 4,0 1 4,-2 0 4,-1 0 5,0-1 4,-2 1 4,-1 0 5,0 0 3,-1 1 8,2 3 9,0 3 10,1 4 9,1 2 4,-2 5-2,-1 3-1,0 4-3,-2 8-2,-1 12-2,0 11-4,-1 13-3,-3 5-4,-2 0-3,-4 0-3,-2 0-5,-1 0-5,1-2-6,0 0-8,2-1-6,1-3-4,0-2 3,2-3 0,1-3 2,1-4-6,3-3-11,4-4-13,2-4-11,3-4-6,4-1 3,2-2 1,3-2 2,2-3 2,1-4 4,1-4 1,1-3 4,0-2 5,-3 1 7,-1 0 6,-2 2 8,-3 1 4,-1 1 2,-3 0 3,0 2 2,-4 3 9,-1 6 18,-2 6 17,-2 6 18,-1 2 3,0 1-12,0 0-9,0-1-12,1 0-11,0-1-10,2 0-11,0-2-11,1 0-8,0-1-4,0 1-5,0 0-4,0-2-3,1-3 0,2-2 1,0-4-1,0-1 3,0-2 4,-2 0 4,0-1 5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8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82491 57673 583,'0'-22'4,"0"3"8,0 3 8,0 3 7,1 5 8,0 6 4,2 7 5,0 8 5,0 6-2,-2 7-7,-2 6-7,-2 8-8,-2 4-7,0 2-4,-1 2-7,-1 2-5,-2-1-6,0-2-8,-1-4-8,-1-2-8,0-3-4,1 0-2,0-2-1,2 0-1,1-3-1,2-3-3,3-5-1,1-3-3,0-5 3,0-3 6,-2-4 5,0-4 5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9"/>
    </inkml:context>
    <inkml:brush xml:id="br0">
      <inkml:brushProperty name="width" value="0.02379" units="cm"/>
      <inkml:brushProperty name="height" value="0.02379" units="cm"/>
      <inkml:brushProperty name="color" value="#F2395B"/>
    </inkml:brush>
  </inkml:definitions>
  <inkml:trace contextRef="#ctx0" brushRef="#br0">82034 58203 924,'-2'-15'-3,"0"1"-5,-3 1-7,-2 1-5,-2 3 5,-2 6 18,-1 6 17,-3 6 18,-1 4 2,-3 5-15,-1 3-15,-3 5-13,2-2-9,4-4-1,3-5-2,4-4-1,2-4-5,1 1-5,-1 0-6,0 0-6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9"/>
    </inkml:context>
    <inkml:brush xml:id="br0">
      <inkml:brushProperty name="width" value="0.03374" units="cm"/>
      <inkml:brushProperty name="height" value="0.03374" units="cm"/>
      <inkml:brushProperty name="color" value="#F2395B"/>
    </inkml:brush>
  </inkml:definitions>
  <inkml:trace contextRef="#ctx0" brushRef="#br0">82650 58005 652,'8'-13'80,"1"6"-10,2 6-10,0 6-10,2 4-11,1 3-12,3 3-10,1 4-12,1 1-9,-1 0-4,-1 2-4,0 1-5,-3-1-11,-3-5-16,-3-3-16,-2-4-17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89693 56586 589,'0'-15'3,"3"2"6,2 3 6,2 1 6,-1 4 7,-4 6 9,-4 6 8,-4 6 8,-4 5 0,-3 7-10,-5 5-10,-3 6-11,-1 2-6,4-2-3,5-2-3,3-1-4,4-3-3,4-1-3,4-3-5,4-1-4,4-4-3,5-1 0,5-5-3,5-1 0,4-3-3,3-1-3,3 0-3,3-2-4,0-1-3,0-2-3,-2-3-2,0 0-2,-3-2-1,-7 0 2,-5 0 1,-7 0 3,-3-1 3,-2 0 6,-2-2 6,-2 0 7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90363 57378 575,'-8'-8'1,"0"1"1,0-1 0,0 0 2,0 0 2,-1 0 5,-2 0 5,0 1 5,-1 0 3,1 2 1,-1 2 2,0 2 1,1 3 1,1 6-1,0 4 1,2 5 0,-1 5-1,-1 5-1,-3 4-2,-2 6-2,0 3-4,1-1-6,1 0-6,1 0-7,0 0-3,2 0-3,1 0-3,1 0-2,1-3-6,2-5-12,2-7-11,2-5-10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91616 57730 506,'-9'-14'4,"-2"1"6,-2 2 8,-1 2 6,-2 3 7,1 2 4,-1 4 4,0 2 5,1 4 1,1 2-3,1 3-2,0 4-3,3 1-5,1 1-4,2 1-6,2 1-5,3 0-4,4-1-5,4-1-4,4-1-3,3-2-6,5-4-7,3-5-5,5-2-7,1-5-5,1-1-2,-1-2-2,1-1-4,-3-3 1,-2-4 1,-3-2 2,-2-3 2,-4-2 2,-3-1 3,-3-1 3,-2-1 3,-3 0 5,-2 1 5,-2 1 7,-2 1 6,-2 2 7,0 3 5,-1 3 7,-2 3 6,4 1 4,6 2 4,8 0 2,6 2 4,3 1-2,1 2-6,-1 2-6,1 2-6,-2 2-6,-3 4-5,-3 2-5,-2 3-7,-3 3-2,-1 1 0,0 3 0,-2 1 0,-2 2 0,-4 1 3,-4 1 1,-3 1 2,-3-1 1,0 0 1,0-1-1,1 0 1,-1-4-2,2-3-5,1-5-4,1-3-5,2-3-6,6-1-10,4 0-8,5-2-10,5-1-1,1-4 5,5-2 7,2-3 4,1-3 5,-1-2 2,-1-2 1,-1-1 2,-1-3 1,1-2-2,-1-1-2,1-2-2,-2-1 2,-5 4 4,-3 3 5,-4 3 4,-2 2 4,0 1 1,0 0 1,0 2 2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93610 57146 483,'0'-36'-1,"0"8"0,0 6-2,0 7-1,-1 5 10,0 6 24,-2 4 23,0 6 23,0 6 5,0 7-12,2 8-12,0 9-13,1 4-8,-2 4-8,0 2-6,-1 4-6,-1 0-9,0 1-8,0 0-9,0 0-9,0-2-3,-2-2 2,0-4 2,-1-2 3,0-5-10,1-5-21,0-7-22,2-5-21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1"/>
    </inkml:context>
    <inkml:brush xml:id="br0">
      <inkml:brushProperty name="width" value="0.0221" units="cm"/>
      <inkml:brushProperty name="height" value="0.0221" units="cm"/>
      <inkml:brushProperty name="color" value="#F2395B"/>
    </inkml:brush>
  </inkml:definitions>
  <inkml:trace contextRef="#ctx0" brushRef="#br0">94550 56709 995,'2'-22'0,"6"3"0,4 3 0,5 3 0,1 2 0,-1 2 1,-2 2 0,-3 3 0,1 0 1,0 2-3,1 0 0,1 2-2,0 1-1,-1 2 0,-1 2-1,0 2-1,-3 0-4,-1-1-10,-2-1-9,-2 0-8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53150 12450 421,'3'93'130,"6"-11"-29,7-14-28,6-11-30,9-12-16,13-9-6,12-10-5,13-8-5,4-11-4,-3-8-1,-3-10-1,-2-9-2,-3-9 0,1-5 0,-1-7 0,1-5-1,-6-6 2,-8-3 2,-10-3 2,-9-2 1,-9-3 2,-5 1 2,-7-1 2,-5 1 1,-8 2-1,-5 7-3,-7 6-3,-5 7-4,-8 2-3,-5 1-7,-7-1-4,-5 1-6,-6 4-5,-3 9-5,-3 10-5,-2 10-6,-6 8-3,-6 10-4,-6 10-4,-6 9-3,2 2-2,14-2 0,11-3 1,14-3-1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1"/>
    </inkml:context>
    <inkml:brush xml:id="br0">
      <inkml:brushProperty name="width" value="0.02946" units="cm"/>
      <inkml:brushProperty name="height" value="0.02946" units="cm"/>
      <inkml:brushProperty name="color" value="#F2395B"/>
    </inkml:brush>
  </inkml:definitions>
  <inkml:trace contextRef="#ctx0" brushRef="#br0">94789 58297 746,'-5'-8'5,"6"2"10,6 1 9,6 0 10,3 1 1,3 1-9,1-1-7,3 0-8,1 0-2,1 2 6,1 0 4,1 2 5,-2 0-6,-2 2-20,-3 0-19,-2 2-19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1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96509 57085 484,'-7'-29'6,"2"5"13,3 5 14,1 5 12,-1 5 6,-2 6-1,-4 6 0,-2 6-2,-2 5-3,1 7-7,-1 5-6,0 7-8,2 2-4,3 0-3,2 0-3,4 1-2,2-3-4,4-2-5,2-3-4,3-3-5,3-3-6,2-3-6,1-3-7,3-3-6,1-3-5,1-2 0,1-4-3,1-2 0,0-4-1,1-2 0,-1-4 0,0-2 0,0-4 1,-3-3 3,-1-5 2,-3-3 3,-2-2 4,-4 1 6,-5 1 6,-2 1 6,-5 2 6,0 1 5,-3 3 5,-2 1 6,-1 3 5,-2 2 6,0 4 4,-1 3 6,-1 3 3,-2 2 3,0 3 1,-1 4 2,0 3-1,-1 5-6,1 5-5,-1 5-6,0 3-4,1 3-3,-1 1-3,1 2-3,-1 1-6,2 1-7,1-1-7,1 0-8,1-1-8,0-2-7,2-1-7,1-3-8,1-3-4,2-5 0,2-5 1,2-4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97340 58320 501,'-5'-15'4,"8"-1"9,6 0 9,7 1 9,4 0 2,-1 2-1,1 3-3,-1 1-2,2 1-2,3 0-3,3 1-2,3-1-3,1 0-5,-2 2-8,0 1-7,-1 0-7,-2 1-6,-3 1-3,-3-1-4,-3 0-4,-3-1-1,-2-2 0,-4-2 2,-3-1 0,-3-2 0,-6 2 0,-4 1-1,-5 1 0,-3 0 3,1 0 8,-1 0 7,0 0 8,0 1 9,-3 1 9,-2 0 9,-1 2 10,0 1 6,3 2 0,3 2 1,3 2 1,1 2-2,0 3-4,0 4-5,1 2-5,0 1-4,2-1-3,2-1-3,3 0-4,0-1 0,2 1-1,0 1 1,2 1 0,0 0-1,2-1-3,0-1-2,2 0-2,1-1-5,3 1-4,3 1-5,4 1-5,1 0-9,3-3-11,1-1-13,3-2-11,-1-2-2,-1-2 9,-3-3 8,-1 0 8,-2-2 4,-1 0-3,-1 0-3,0 0-1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2683" units="cm"/>
      <inkml:brushProperty name="height" value="0.02683" units="cm"/>
      <inkml:brushProperty name="color" value="#F2395B"/>
    </inkml:brush>
  </inkml:definitions>
  <inkml:trace contextRef="#ctx0" brushRef="#br0">99300 56731 820,'2'-14'36,"4"5"-3,3 3-5,5 4-3,2 2-5,-1 2-4,1 0-4,0 2-5,0 0-4,1 3-5,1 2-4,1 1-5,-2 1-9,-3-1-13,-4-1-13,-4 0-15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2574" units="cm"/>
      <inkml:brushProperty name="height" value="0.02574" units="cm"/>
      <inkml:brushProperty name="color" value="#F2395B"/>
    </inkml:brush>
  </inkml:definitions>
  <inkml:trace contextRef="#ctx0" brushRef="#br0">99600 57808 854,'2'-14'3,"4"5"4,3 3 5,5 4 5,2 2 3,1-2 1,1 0 0,2-2 1,0 2-5,0 2-12,2 4-9,1 2-12,-2 2-5,-5 0-1,-4-1-2,-6 1-1,-2 0-1,0-1-4,0 1-4,0 0-2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2831" units="cm"/>
      <inkml:brushProperty name="height" value="0.02831" units="cm"/>
      <inkml:brushProperty name="color" value="#F2395B"/>
    </inkml:brush>
  </inkml:definitions>
  <inkml:trace contextRef="#ctx0" brushRef="#br0">99355 58613 777,'-13'0'5,"6"0"10,6 0 10,6 0 10,5 0 3,3 0-5,5 0-6,4 0-4,2-1-8,4 0-8,3-2-10,3 0-8,-1-1-9,-2 1-7,-3-1-8,-3 0-8,-4 0-2,-3 1 2,-4-1 3,-4 0 3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100891 57845 532,'-22'-13'53,"5"4"-4,3 6-5,4 5-6,2 3-3,-2 5-1,0 4-2,-1 3 0,0 3-3,2-1-3,3 1-5,1-1-3,1 1-3,2-1-1,0 1-1,2 0-2,2-2-7,6-1-17,4-3-14,5-1-16,2-3-5,-1-3 5,-1-2 5,0-4 6,0-3 3,5-6-1,3-4 1,4-5 1,0-2 1,-7-1 3,-5 1 4,-6-1 3,-5 1 3,-3-1 3,-2 1 1,-4-1 3,-3 2 1,-3 3-2,-5 3 0,-4 3-1,0 1 4,1 2 10,2 1 11,3 0 10,2 3 5,2 2-1,4 3 0,2 4 1,5 0-5,6-1-7,6 0-8,5-2-8,3 0-4,-3-2 0,-1 0 0,-2-2-1,-2 1-1,1 0-1,0 2-1,-1 0 0,-1 2 1,-4 3 4,-5 4 5,-3 2 5,-3 2 2,-2 1 1,-2 1 0,-1 1 0,-3 1 0,0-1 0,-1 1-1,-1-1 0,0 0-2,4-3-4,2-1-2,4-2-4,2-1-7,2 1-8,2 1-10,2 1-9,2-1-3,1-4 2,3-4 4,2-4 1,0-4 4,-1 0 4,-1-3 3,0-2 5,-2-1 0,-1 0 0,-1 1-2,0-1-1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102271 57680 570,'-1'-27'6,"0"9"12,-2 8 12,0 10 11,-1 8 5,0 9-4,0 9-5,0 9-4,0 4-2,-2 2-1,0 1-1,-1 0 0,-1 1-4,1-2-7,-1 0-7,0-1-7,0-3-7,1 0-5,-1-3-5,0-2-5,0-2-7,1-3-6,-1-3-6,0-3-7,0-3-3,1-3-1,-1-3-2,0-2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2375" units="cm"/>
      <inkml:brushProperty name="height" value="0.02375" units="cm"/>
      <inkml:brushProperty name="color" value="#F2395B"/>
    </inkml:brush>
  </inkml:definitions>
  <inkml:trace contextRef="#ctx0" brushRef="#br0">102137 57478 926,'-1'-28'1,"0"7"3,-2 7 3,0 7 2,-3 3 2,-2 2 0,-3 0 0,-3 2-1,-2 2-2,1 4-6,-1 3-7,1 5-5,0 0-2,2-1 0,3-2 3,1-2 0,1-2-4,1 1-8,-1 0-11,0 0-8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102800 57550 696,'14'0'4,"-1"2"9,-3 0 8,-1 2 8,-1 0 3,0 1 0,0 2-1,-1 0 0,0 2-3,-2 3-2,-3 4-3,0 2-2,-2 0-9,0-2-14,0-1-14,0-2-16,0-2-10,0-1-8,0-1-7,0 0-9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8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36900 9650 527,'-25'-66'5,"0"19"10,0 19 9,0 19 10,-2 10 4,-3 4-2,-3 3-3,-2 3-3,-8 10-2,-8 20-4,-10 18-3,-9 20-3,-7 24-2,-3 31 0,-3 32 0,-2 31 1,3 15-1,14 1 0,11-1-1,14 1 0,10-6-2,9-8-2,10-10-3,10-9-3,11-10-3,17-9-4,15-10-5,16-8-4,10-12-2,7-12 0,6-13 0,7-12 2,0-10-4,-2-6-6,-3-6-6,-3-6-7,-1-6-5,4-2-5,3-3-4,3-3-5,-7-9 2,-15-11 6,-15-14 7,-16-11 7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2613" units="cm"/>
      <inkml:brushProperty name="height" value="0.02613" units="cm"/>
      <inkml:brushProperty name="color" value="#F2395B"/>
    </inkml:brush>
  </inkml:definitions>
  <inkml:trace contextRef="#ctx0" brushRef="#br0">103150 58480 841,'17'-1'8,"1"0"-2,3-2 0,1 0-2,2 0 2,-1 1 5,0 0 4,1 2 4,-1-1 1,1 0-1,-1-2-2,1 0-1,-2 0-6,-2 1-9,-1 0-9,-2 2-9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4"/>
    </inkml:context>
    <inkml:brush xml:id="br0">
      <inkml:brushProperty name="width" value="0.03102" units="cm"/>
      <inkml:brushProperty name="height" value="0.03102" units="cm"/>
      <inkml:brushProperty name="color" value="#F2395B"/>
    </inkml:brush>
  </inkml:definitions>
  <inkml:trace contextRef="#ctx0" brushRef="#br0">103592 58050 709,'-21'14'-18,"5"-1"18,4-2 18,6-2 18,3-2 7,0 1-3,2 0-2,0 0-3,1 0-4,-2-1-6,0 1-5,-1 0-7,-1 0-5,0 1-7,0 2-5,0 0-7,1 0-5,0-1-3,2-1-3,0 0-3,1-1-3,-2 1-5,0 1-5,-1 2-4,-1-2 1,0-1 3,0-2 4,0-2 5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4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104324 58181 707,'8'-14'79,"0"5"-13,0 3-13,-1 4-13,2 3-12,0 2-10,1 2-9,2 2-11,-2 1-5,-3 1-1,-3 1 0,-2 2-1,-4 1 0,-2 3-2,-3 3-1,-3 3 0,-2 0-1,0-2 1,0-1 2,1-2 1,-1-3 0,2-1 1,1-3-1,1-1 0,0-1 1,0-2 2,0-1 3,0 0 2,2-1 2,2 1 0,4 2 2,3 0-1,2 0 1,5-2-3,4-3-1,3 0-3,3-4-2,-1 0-5,1-3-4,0-2-4,-1-2-1,1-2 2,-1-1 2,1-3 3,-2 1 1,-1 1 2,-3 2 1,-1 3 2,-2 0 1,-2 0 0,-2 0-1,-3 0 0,-1 3 10,-4 3 18,-2 4 20,-3 3 20,-2 3 1,2 0-15,1 0-16,0 0-14,2-1-11,0 1-4,2 0-4,0 0-5,2 0-10,0-1-13,2 1-14,0 0-15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5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105386 58495 670,'-2'-13'5,"0"4"10,-3 6 10,-2 5 10,0 3 4,0 3-3,2 3-4,1 4-1,-1 1-4,-2 4-3,-2 4-3,-2 1-2,-1 4-6,-1 1-6,-1 2-6,-1 2-8,0 2-7,1 2-10,0 2-8,2 2-9,1-3-6,3-7-3,1-9-2,2-7-4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0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69197 57342 606,'-1'-55'29,"-2"30"7,-2 30 9,-2 31 9,0 10-1,1-10-11,0-10-9,2-9-10,0-5-5,2 0-2,0-1 0,2 1-2,3-3-4,6-6-5,5-6-7,7-6-6,2-4-1,-1-3 1,-2-3 2,1-3 2,-3-2 1,-1-1 0,-3-1-1,-1-1 1,-3 1-1,-2 2 0,-4 1 0,-2 3 0,-2 1 0,0 2 0,0 3 1,0 1 1,-2 2-1,-2 3 0,-4 1 0,-2 2 0,-3 2-4,-1 2-4,-3 2-5,-1 2-5,-1 3-3,2 4-2,3 3-2,1 5-2,2 1 0,3 1 0,1-1 0,2 1 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0"/>
    </inkml:context>
    <inkml:brush xml:id="br0">
      <inkml:brushProperty name="width" value="0.02957" units="cm"/>
      <inkml:brushProperty name="height" value="0.02957" units="cm"/>
      <inkml:brushProperty name="color" value="#00BFF3"/>
    </inkml:brush>
  </inkml:definitions>
  <inkml:trace contextRef="#ctx0" brushRef="#br0">70350 57850 743,'14'14'97,"-3"-1"-25,-3-2-27,-2-2-25,-2-2-13,2 1-1,0 0-1,1 0-1,0 0-4,0 1-9,-2 1-8,0 2-9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1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71139 56761 636,'-1'-13'41,"-2"8"1,-2 7 2,-2 6 1,-1 4-4,-1 3-7,-2 2-9,0 1-8,0 2-5,-1 1-2,0 1-3,1 1-1,-1 0-2,2 1 1,1-1 0,0 1 0,2-3 0,1-2 0,0-3-1,2-2 0,4-4-1,8-1-4,7-2-2,9-2-3,2-2-2,0-2-2,-1-2-2,-1-2-2,0-1 0,-1 0 1,1 0 1,-1 0 1,-1 1-3,-3 0-5,-3 2-7,-2 1-6,-3 0-5,-1 1-4,-1 2-4,0 0-3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1"/>
    </inkml:context>
    <inkml:brush xml:id="br0">
      <inkml:brushProperty name="width" value="0.03497" units="cm"/>
      <inkml:brushProperty name="height" value="0.03497" units="cm"/>
      <inkml:brushProperty name="color" value="#00BFF3"/>
    </inkml:brush>
  </inkml:definitions>
  <inkml:trace contextRef="#ctx0" brushRef="#br0">71504 56916 629,'-7'-12'24,"2"8"11,2 8 9,2 8 11,0 5-1,-2 5-10,-2 3-10,-1 4-11,-3 4-6,0 1-2,-1 2-3,-1 2-2,-1 1-7,0 0-11,1 0-13,-1 0-12,1-1-6,1-3-3,0-4-1,2-2-3,1-4 0,1-5 3,0-5 0,2-4 3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75344 56850 632,'-15'1'4,"2"2"8,3 2 8,1 2 7,1 3 5,0 5 2,0 5 2,1 5 2,0 1-1,2-3-5,2-3-3,2-3-5,2-3-5,4-1-6,2-2-5,3-2-5,3-4-5,2-6-2,1-6-2,3-6-3,-1-3-1,-1-1 0,-2-1 0,-2-1 0,-3 0 1,-1 1 2,-2 1 2,-2 1 2,-3 1 0,-4 2-3,-4 2-3,-4 3-3,-2 1-4,-1 4-5,-2 2-5,0 4-5,1 1-5,1 2-3,2 0-5,3 1-2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2999" units="cm"/>
      <inkml:brushProperty name="height" value="0.02999" units="cm"/>
      <inkml:brushProperty name="color" value="#00BFF3"/>
    </inkml:brush>
  </inkml:definitions>
  <inkml:trace contextRef="#ctx0" brushRef="#br0">76200 57000 733,'7'8'6,"-2"1"11,-3 2 12,0 0 11,-1 0 1,1-1-7,3 0-9,2-2-8,1 1-4,0 1 0,0 3 2,-1 2 0,1-1-14,0-1-26,0-2-29,0-2-27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8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38900 9000 526,'-5'-40'4,"-9"23"7,-10 22 7,-8 22 8,-9 24 1,-6 29-7,-6 28-7,-6 28-6,-4 10-6,1-5-3,-1-7-4,1-5-3,4-11-3,9-11 0,10-14 0,10-11-1,5-12 1,4-9 1,3-10 1,3-8 0,6-8 6,9-2 9,10-3 11,10-3 9,4-1 5,0 4 1,0 3-1,0 3 1,-2 1-1,-3 1-2,-3-1-2,-2 1-3,-3 10 0,1 22-1,-1 22-1,1 23 0,-3 14-2,-2 10-1,-3 10-4,-3 9-1,-2 6-2,0 3-3,0 3-1,0 4-2,0-6-2,0-11-5,0-14-3,0-11-4,0-14-4,0-11-3,0-14-4,0-11-2,3-42-10,6-68-16,7-69-15,6-68-15,1-20 0,-3 32 15,-3 31 16,-2 32 15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77097 56105 618,'-8'-13'6,"2"6"12,1 6 12,0 6 12,1 4 2,1 1-5,-1 3-6,0 2-7,0 1-3,2 3-2,0 2-1,2 1-2,1 1-2,4-1-1,2-1-2,3-1-2,4-1-5,4-1-7,3-1-7,5-1-9,-1-2-1,-2-4 2,-3-4 4,-2-4 2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77525 56125 624,'-9'-8'2,"-2"0"2,-2 0 2,-1 1 4,-1-1 4,0 2 6,2 1 5,1 0 6,0 3 5,1 4 2,-1 4 3,0 4 3,0 5-4,-1 7-9,-1 6-10,-1 8-8,-2 9-15,-3 10-16,-4 11-18,-1 11-16,-1-2-9,3-14 0,3-13 1,3-13 1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8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96990 55172 666,'-16'-14'1,"-1"4"-1,-1 4 2,-1 5-1,1 1 6,3 3 8,3 2 10,3 2 9,2 1 2,2 2-4,2 0-5,2 1-3,1 1-4,0 0-1,0-1-2,0 1-2,0-1-1,2-1-1,0 0-2,2-2-2,1-1-3,5-2-2,4-3-2,4 0-4,2-4-3,0-2-2,2-4-3,1-2-2,0-2-1,-1-1 2,-1-1 0,-1-1 2,-2-2 1,-5 0 1,-3-1 0,-4-1 2,-3 0 0,0-1 0,-2 1 0,0-1 0,-3 2-1,-4 3-2,-4 3-2,-3 3-2,-4 2-1,-2 2-2,-1 2 0,-2 2-2,-1 2-5,4 2-6,3 2-9,3 2-6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9"/>
    </inkml:context>
    <inkml:brush xml:id="br0">
      <inkml:brushProperty name="width" value="0.0285" units="cm"/>
      <inkml:brushProperty name="height" value="0.0285" units="cm"/>
      <inkml:brushProperty name="color" value="#00BFF3"/>
    </inkml:brush>
  </inkml:definitions>
  <inkml:trace contextRef="#ctx0" brushRef="#br0">97850 55650 771,'8'8'-20,"-1"0"23,1-1 23,0 1 24,0 0 5,-1 2-11,1 0-11,0 1-11,-1 1-10,-1-1-8,0 1-10,-2 0-9,0-1-11,0-1-13,0-1-13,0 0-12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9"/>
    </inkml:context>
    <inkml:brush xml:id="br0">
      <inkml:brushProperty name="width" value="0.03409" units="cm"/>
      <inkml:brushProperty name="height" value="0.03409" units="cm"/>
      <inkml:brushProperty name="color" value="#00BFF3"/>
    </inkml:brush>
  </inkml:definitions>
  <inkml:trace contextRef="#ctx0" brushRef="#br0">99200 54461 645,'9'-15'1,"1"4"1,3 3 2,2 3 1,-1 3 8,-1 5 12,-2 6 13,-2 4 13,-2 4 0,-2 3-10,-3 3-10,0 3-11,-4 1-5,-2 1-1,-4-1 0,-2 0 0,-1-1-4,2-3-5,3-3-5,1-3-6,4-1-2,6-2 3,5-1 2,7-1 3,6-2 0,7-2-2,6-4-1,8-2-2,-1-2-12,-10 0-21,-8 0-23,-8 0-21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0"/>
    </inkml:context>
    <inkml:brush xml:id="br0">
      <inkml:brushProperty name="width" value="0.03219" units="cm"/>
      <inkml:brushProperty name="height" value="0.03219" units="cm"/>
      <inkml:brushProperty name="color" value="#00BFF3"/>
    </inkml:brush>
  </inkml:definitions>
  <inkml:trace contextRef="#ctx0" brushRef="#br0">101992 55797 683,'-15'1'39,"2"3"-2,3 4-4,1 2-2,1 2-2,-2 1-2,0 1-1,-1 2-2,1-1-3,2-1-4,4-1-3,3-1-4,2-2-4,3-2-3,4-4-4,2-2-2,2-4-3,1 0-2,1-3-3,1-2-2,0-1 0,-1-2 1,-1 0 1,0-1 1,-3-1 1,-1 1 2,-2-1 1,-2 0 2,-2 0 0,0 1 1,-2-1 1,0 1-1,-4-1 0,-6 2-5,-6 1-2,-5 1-4,-2 1-3,3 2-1,3 2-1,3 2-1,2 1-2,1 2-1,0 0-1,2 2-2,1 0 1,1 0 1,0-1 2,2 1 1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0"/>
    </inkml:context>
    <inkml:brush xml:id="br0">
      <inkml:brushProperty name="width" value="0.0294" units="cm"/>
      <inkml:brushProperty name="height" value="0.0294" units="cm"/>
      <inkml:brushProperty name="color" value="#00BFF3"/>
    </inkml:brush>
  </inkml:definitions>
  <inkml:trace contextRef="#ctx0" brushRef="#br0">102400 56050 748,'8'7'17,"0"-1"-2,-1 0-1,1-2-1,0 1 3,0 2 6,0 2 7,-1 2 6,0 0-1,-2-1-7,-2-1-10,-2 0-7,-1-1-7,2 1-8,0 1-8,2 2-6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1"/>
    </inkml:context>
    <inkml:brush xml:id="br0">
      <inkml:brushProperty name="width" value="0.03152" units="cm"/>
      <inkml:brushProperty name="height" value="0.03152" units="cm"/>
      <inkml:brushProperty name="color" value="#00BFF3"/>
    </inkml:brush>
  </inkml:definitions>
  <inkml:trace contextRef="#ctx0" brushRef="#br0">103366 56000 698,'-7'22'71,"2"-3"-12,2-3-15,2-3-14,1-2-7,0-1-4,0 0-1,0-2-3,1-1-4,2 0-3,2-2-4,2 0-5,1-3-3,3-3-6,2-2-3,1-3-6,0-2 0,-3 0 3,-3 0 3,-2 1 3,-3-2 1,0 0 1,-2-2 0,0 1 0,-3-1-5,0 2-8,-3 2-9,-2 2-9,0 1-3,1 1 4,0-1 4,2 0 3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1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103575 55150 591,'0'29'26,"0"-5"-1,0-5 1,0-5-1,0-2 0,0 1 1,0 1-1,0 2 1,0 0-1,0 1 0,0 1-1,0 1-2,0 0-1,0 1-3,0 0-3,0-1-3,0 1-3,2-1 0,0 1-2,2-1-1,-1 0-2,-1-3 0,0-1-2,-1-2-1,-1-1-1,0-1-5,0 1-2,0 0-4,-3-1-2,-2-1-1,-5 0-2,-4-2 0,-2 0-3,-3 1-1,-2 2-3,-1 0-1,-1 0-1,1-3 1,1-1 1,1-2 2,-1-1-3,-5 0-4,-3 0-6,-4 0-5,1-1 0,7-2 7,7-2 6,7-2 7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1"/>
    </inkml:context>
    <inkml:brush xml:id="br0">
      <inkml:brushProperty name="width" value="0.02307" units="cm"/>
      <inkml:brushProperty name="height" value="0.02307" units="cm"/>
      <inkml:brushProperty name="color" value="#00BFF3"/>
    </inkml:brush>
  </inkml:definitions>
  <inkml:trace contextRef="#ctx0" brushRef="#br0">104550 55270 953,'28'-14'0,"-5"3"0,-7 3 0,-5 2 0,-1 2-1,5 1-2,5-1-2,5 0-3,1 1 4,-3 2 8,-3 2 8,-3 2 9,-3 1-1,-3 2-10,-3 0-9,-2 1-11,-2 1-9,0-1-8,0 1-8,0 0-9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9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38900 10500 439,'70'-91'4,"-9"19"6,-10 19 8,-8 19 7,-3 9 3,7 0-2,6 0-2,7 0-1,4 1-1,3 4-1,3 3-1,4 3 0,1 3-3,0 3-6,0 3-6,0 4-5,-2-1-4,-3-3-1,-3-3 0,-2-2-2,-5-3-1,-2 1-1,-3-1-3,-3 1-1,-6-1-2,-5 1-2,-7-1-2,-5 1-2,-11-4-1,-11-6 1,-14-6 0,-11-6 0,-12-7 2,-9-6 2,-10-6 2,-8-6 3,-6-6 1,1-2 1,-1-3 2,1-3 0,1-2 3,3 0 3,3 0 3,4 0 3,4 3 4,6 6 5,7 7 4,6 6 6,6 17 7,6 28 10,7 28 11,6 29 11,4 29-2,4 31-11,3 32-12,3 31-12,-1 7-8,-2-15-5,-3-15-4,-3-16-6,-2-8-3,0 0-1,0 0-2,0 0-2,-4 6 0,-5 13 0,-7 12 2,-5 13 0,-6 1 1,-3-9 1,-3-10 0,-2-8 1,-1-15 1,3-19 0,3-18 1,4-19 0,10-18 1,19-15 1,19-15 3,19-16 2,13-13-1,10-9-1,10-10-3,9-8-1,4-8-2,1-2-1,-1-3-2,1-3-1,-4 1-2,-6 6-4,-6 7-2,-6 6-4,-7 1-2,-6-3-2,-6-3-3,-6-2-1,-7-1-1,-6 3 3,-6 3 1,-6 4 3,-9 1-1,-8 0-2,-10 0-2,-9 0-3,-12-5 0,-11-9 0,-14-10 0,-11-8 0,-14-1 2,-11 9 5,-14 10 4,-11 10 4,-11 8 3,-5 10 3,-7 10 0,-5 9 3,-1 7 2,6 7 4,7 6 3,6 7 3,9-3 4,13-8 4,12-10 4,13-9 4,27-7 6,45-3 9,43-3 8,45-2 10,28-9-2,17-12-11,15-13-12,16-12-11,4-5-7,-6 3-4,-6 3-3,-6 4-4,-12 4-3,-15 6-4,-15 7-3,-16 6-4,-13 4-4,-9 4-1,-10 3-4,-8 3-2,-11 12 4,-8 22 10,-10 22 10,-9 23 12,-5 13 4,0 6 1,0 7 1,0 6 0,0 6 0,0 6-2,0 7-1,0 6-2,1 3-2,4 0 0,3 0-2,3 0 0,1-4-2,1-5-2,-1-7-2,1-5-1,-1-6-2,1-3-2,-1-3-1,1-2-3,-3-8-1,-2-8 0,-3-10 0,-3-9 0,-1-7-2,4-3-4,3-3-3,3-2-5,-13-11-4,-28-15-4,-28-15-5,-27-16-3,-17-18-2,-3-18 1,-3-19 3,-2-18 0,0-9 2,7 4 0,6 3 0,7 3 2,7 7 3,9 14 7,10 11 6,10 14 8,7 8 4,6 7 4,7 6 2,6 7 4,4 7 4,4 9 6,3 10 6,3 10 6,3 8 0,3 10-4,3 10-5,4 9-5,1 6-6,0 3-7,0 3-8,0 4-8,4-3-7,10-5-7,10-7-9,9-5-8,4-9-3,1-9-2,-1-10 1,1-8-1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3"/>
    </inkml:context>
    <inkml:brush xml:id="br0">
      <inkml:brushProperty name="width" value="0.03092" units="cm"/>
      <inkml:brushProperty name="height" value="0.03092" units="cm"/>
      <inkml:brushProperty name="color" value="#00BFF3"/>
    </inkml:brush>
  </inkml:definitions>
  <inkml:trace contextRef="#ctx0" brushRef="#br0">81244 56240 711,'-22'22'61,"5"-1"-13,3-3-12,4-1-12,3-1-7,1-1 0,0 1-1,2 0 0,0-1-1,2-1-3,0-1-1,2-1-3,1-1-3,4-2-3,2-3-2,3-1-4,3-2-2,2-4 0,1-2 0,3-3-1,1-4 0,1-4-1,1-4-1,1-3 0,-1-2-3,-3 1-2,-3 1-4,-3 1-4,-3 1 1,-2 1 3,-4 1 4,-2 1 2,-4 1 3,0 2 2,-3 3 2,-2 1 2,-1 1 1,-2 2-1,0 1-1,-1 0 0,-1 3-2,1 2-3,-1 4-3,0 2-4,1 1-2,2 0-1,3-2-1,1 0 0,1-1 0,0 0 2,0-1 2,0 1 1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3"/>
    </inkml:context>
    <inkml:brush xml:id="br0">
      <inkml:brushProperty name="width" value="0.02613" units="cm"/>
      <inkml:brushProperty name="height" value="0.02613" units="cm"/>
      <inkml:brushProperty name="color" value="#00BFF3"/>
    </inkml:brush>
  </inkml:definitions>
  <inkml:trace contextRef="#ctx0" brushRef="#br0">82100 56700 841,'14'13'3,"-1"-3"3,-2-4 5,-2-4 4,-2-1 3,-1 2 2,0 2 1,-2 2 2,1 1-3,0-1-7,1 1-8,2 0-7,-1 0-3,-1 0 5,0-1 3,-2 1 5,1-1-10,0-2-21,1-3-21,2 0-22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3"/>
    </inkml:context>
    <inkml:brush xml:id="br0">
      <inkml:brushProperty name="width" value="0.03119" units="cm"/>
      <inkml:brushProperty name="height" value="0.03119" units="cm"/>
      <inkml:brushProperty name="color" value="#00BFF3"/>
    </inkml:brush>
  </inkml:definitions>
  <inkml:trace contextRef="#ctx0" brushRef="#br0">83450 55544 705,'9'-10'3,"3"-2"7,4-3 6,2-3 7,0 1 2,-1 5-2,-2 4-2,-3 6-3,-1 3-1,0 4-2,-2 2-2,0 3-2,-3 3-2,-1 3-3,-2 3-3,-2 4-2,-1 0-2,0 2 1,0 1 0,0 1 0,-1-1-1,-2-3-2,-2-3-2,-1-3-2,-2-2 1,2-1 3,0-1 4,2-1 4,4-2 4,10-2 4,8-4 5,9-2 4,5-4-1,2-2-8,2-4-8,3-2-8,-3-1-10,-4 3-9,-5 1-10,-5 2-11,-3 1-6,-3 0 0,-1 0-1,-2 1-1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5"/>
    </inkml:context>
    <inkml:brush xml:id="br0">
      <inkml:brushProperty name="width" value="0.04744" units="cm"/>
      <inkml:brushProperty name="height" value="0.04744" units="cm"/>
      <inkml:brushProperty name="color" value="#00BFF3"/>
    </inkml:brush>
  </inkml:definitions>
  <inkml:trace contextRef="#ctx0" brushRef="#br0">30836 51781 463,'-15'-13'3,"2"3"5,2 4 6,3 4 6,0 3 0,2 2-3,1 2-5,0 2-4,0 4 4,0 7 14,-1 7 13,-1 7 14,0 3 2,2 2-9,2 1-9,2 0-9,1 1-5,0-1-4,0-2-4,0 0-3,0 0-1,0 1 0,0 0 0,0 2 0,0-1 0,2-2-4,0-2-2,2-1-3,0-2-2,0-2 0,-1 0-2,2-1 0,-2-1-1,1-3 0,0-1 1,0-3 0,-4-2-1,-6-3-1,-7-2-2,-7-4-1,-3-2-1,-1-2-1,1-3 0,-1 0 0,1-3-1,-1-1-1,1 0-1,-1-1-1,1-2 0,-1-2 0,1-2 0,-1-1 1,2-4-6,3-2-13,3-3-13,3-3-12,2 0-4,4 3 5,2 3 6,4 3 5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5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31550 52280 631,'9'-30'3,"1"5"6,3 4 5,2 3 7,1 2 1,3-1-2,1-1-4,3-1-2,0 1 4,1 5 9,-1 3 10,1 4 11,-2 4-2,0 2-10,-1 4-12,-1 2-11,-2 4-13,-2 5-15,-4 5-17,-3 5-16,-2 1-8,-2-5-2,-3-4-3,0-3-1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5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32861 53483 627,'-13'-6'11,"8"4"21,7 4 22,6 4 22,4 2 1,1 1-19,1 2-19,2 0-19,-2 0-15,-1 1-9,-3 0-12,-1 0-9,-1-1-13,0-1-12,0-1-14,0 0-13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6"/>
    </inkml:context>
    <inkml:brush xml:id="br0">
      <inkml:brushProperty name="width" value="0.05474" units="cm"/>
      <inkml:brushProperty name="height" value="0.05474" units="cm"/>
      <inkml:brushProperty name="color" value="#00BFF3"/>
    </inkml:brush>
  </inkml:definitions>
  <inkml:trace contextRef="#ctx0" brushRef="#br0">34825 50575 401,'-16'-21'6,"1"5"10,-1 4 11,0 6 11,2 4 2,1 4-10,2 4-7,3 4-9,-1 5-5,0 9-2,-1 7-1,-1 8-3,-2 8 3,-2 6 10,-2 7 10,-1 7 9,-2 4 3,1 1-2,-1 1-4,1 1-2,0-3-4,3-4-2,1-4-5,2-6-2,3-5-3,3-6 1,2-6-2,4-6 0,2-5-2,2-5-5,2-5-4,2-5-4,3-5-4,5-4-5,5-6-5,5-4-3,3-7-4,2-7 0,3-9-2,1-7 0,0-4 1,-2 0 0,-1 0 2,-3 0 1,-4 2 2,-5 5 3,-6 5 2,-7 5 2,-4 4 3,-6 5 0,-4 3 1,-5 4 1,-5 4 1,-3 4-1,-5 4 0,-3 4-1,-1 3-2,1 1-4,3 3-3,2 2-4,2-1-3,5-1-1,3-3-2,4-1-1,3-2 0,3-1 2,1 0 2,2-2 1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6"/>
    </inkml:context>
    <inkml:brush xml:id="br0">
      <inkml:brushProperty name="width" value="0.05265" units="cm"/>
      <inkml:brushProperty name="height" value="0.05265" units="cm"/>
      <inkml:brushProperty name="color" value="#00BFF3"/>
    </inkml:brush>
  </inkml:definitions>
  <inkml:trace contextRef="#ctx0" brushRef="#br0">36791 51944 417,'1'-18'80,"1"10"-6,3 11-8,2 12-6,0 6-8,-2 5-10,-2 3-9,-2 4-9,-3 3-7,-4 2-2,-4 3-2,-3 1-4,-3 0-1,0-2-2,1-2 0,-1-2-2,1-2 0,1-1-1,1-3 0,0-2-1,3-2 1,3-3 1,2-3 1,4-3 0,4-4 1,7-6 0,8-6 0,6-6-1,5-4 1,6-2-1,5-2 0,4-1-1,3-2-2,-2 1-7,-1-1-7,0 1-5,-3 1-9,-2 4-12,-3 4-12,-3 4-12,-5 2 0,-4 0 9,-5 0 9,-4 0 11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9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8161 8899 444,'-28'0'0,"5"-2"0,6 0 0,7-2 0,4 1 7,4 2 14,4 2 14,4 2 14,4 3 3,5 4-4,5 4-7,5 3-5,2 4-6,-1 3-4,-1 3-5,-1 3-5,-2 2-2,-1 3-2,-2 1 0,-2 2-2,-2 0-1,1-2-1,0-2-2,-1-1-1,1-2-1,0-2-1,-1 0-1,1-1-1,0-2 0,-1-3 0,1-3 1,0-3 1,0-3-1,3-4 1,1-5-1,3-2 0,2-6 1,5-6 3,3-6 2,4-5 2,5-8 1,6-9-2,6-8 0,6-10-1,6-7-2,7-7-4,7-7-4,6-6-4,4-3-7,1 1-12,-1 3-12,0 2-11,-7 6-5,-12 9 4,-12 10 3,-14 10 5,-8 7-1,-3 6-2,-5 4-4,-3 5-3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43"/>
    </inkml:context>
    <inkml:brush xml:id="br0">
      <inkml:brushProperty name="width" value="0.05174" units="cm"/>
      <inkml:brushProperty name="height" value="0.05174" units="cm"/>
      <inkml:brushProperty name="color" value="#00BFF3"/>
    </inkml:brush>
  </inkml:definitions>
  <inkml:trace contextRef="#ctx0" brushRef="#br0">7944 35418 425,'-28'-7'2,"7"0"3,7 2 5,7 1 3,6 2 5,7 6 8,7 4 7,8 5 8,2 3-1,1 1-6,-1 2-7,1 0-7,-1 1-4,-1 1-2,-1 1-2,-1 1-2,-1 0-2,1 1-1,0-1-1,-1 1-1,0-1-1,-3 1-1,-1-1 0,-2 0-2,-1 0 1,1-1 0,2-1 1,0 0 0,1-3 1,-1 0 1,1 0 1,0-2 0,-1-2 1,1-1-1,0-2 0,-1-2 0,2-4-1,1-2 1,3-6-1,2-2 1,3-9 0,8-9 1,7-12 2,7-10 0,6-10 2,9-8-1,8-7-1,7-8 0,7-6 0,4-3-1,6-2 0,4-4 0,-1 4 0,-8 10 0,-8 10 0,-7 9 2,-6 9-8,-3 6-16,-3 8-14,-2 6-16,-6 6-7,-7 5 1,-6 4 1,-7 6 1,-5 3-1,-3 1-3,-4 0-4,-1 2-2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9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41250 12200 486,'93'23'28,"-11"-3"6,-14-3 7,-11-2 5,-6 0 3,4 7 0,3 6 0,3 7 0,-2 0-4,-6-2-6,-6-3-6,-6-3-6,-6-1-9,-2 4-11,-3 3-12,-3 3-12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5"/>
    </inkml:context>
    <inkml:brush xml:id="br0">
      <inkml:brushProperty name="width" value="0.046" units="cm"/>
      <inkml:brushProperty name="height" value="0.046" units="cm"/>
      <inkml:brushProperty name="color" value="#00BFF3"/>
    </inkml:brush>
  </inkml:definitions>
  <inkml:trace contextRef="#ctx0" brushRef="#br0">96000 25463 478,'0'-15'3,"2"2"9,0 2 7,2 3 7,2 1 5,7 2 2,6 2 1,6 2 3,2 3-1,2 4-4,1 4-3,1 3-3,0 3-2,-1 1-2,-2 2-2,1 0-2,-3 1-1,-2 1-2,-1 1-2,-2 1 0,-2 0-2,1 1 1,-1-1-1,1 1 1,-2-1-3,-3 1-4,-2-1-3,-4 1-6,-2 0-1,-1 2 1,0 3-1,-2 1 1,-1 3-1,-4 3-3,-2 2-3,-3 4-2,-4 2-2,-4 0-1,-4 1-1,-3 2-1,-3-2-2,-1-2-1,-1-3-2,-1-4-1,1-2-2,3-5 0,3-4-2,3-3 0,2-3-2,4-3 0,3-1 0,3-2-1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6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96600 27850 563,'20'44'115,"-5"-4"-26,-6-6-24,-6-4-26,-4 0-14,0 3-4,-2 4-4,0 4-5,-1 0-2,0-4-2,0-4-2,0-3 0,0-5-2,1-3-1,-1-5-1,0-3 0,3-6-1,6-6 2,5-8 0,7-6 1,7-6-2,7-5-5,8-5-4,8-4-5,2-3-3,-2 3 0,-4 2 0,-2 2 0,-2 1-5,2 1-6,1 1-7,0 1-7,-3 2-6,-7 5-2,-9 3-4,-7 4-4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6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98600 27379 483,'38'-10'102,"-4"0"-23,-2-3-23,-3-1-23,-1-2-12,1 0-2,1 1-2,1-1-1,-2 0-4,-2 1-4,-3-1-4,-2 0-4,-5 1-5,-1 1-2,-4 1-5,-3 1-3,-1 0-2,-2 0-2,-1 0 0,0 1-1,-3-1 0,-2 2 4,-4 1 2,-2 1 3,-2 1 2,-2 2 0,0 2 1,-1 2 0,-3 1 5,-2 2 8,-3 0 9,-3 2 8,-1 2 5,1 5-1,1 5 1,1 6-1,2 0 0,3 0-1,2-1-2,4 0-1,2-1-2,2 1 0,3 1-2,1 1-1,1-1-2,2-3-3,0-3-3,2-3-3,1-1-5,5 0-4,4-1-6,4 1-5,2-1-6,1-3-3,0-1-6,3-2-4,0-1-2,2 0 0,3 0 0,1 0 1,-1-1 1,-5-2 6,-5-2 6,-4-2 4,-5-1-1,1 0-9,-2 0-8,0 0-8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6"/>
    </inkml:context>
    <inkml:brush xml:id="br0">
      <inkml:brushProperty name="width" value="0.03047" units="cm"/>
      <inkml:brushProperty name="height" value="0.03047" units="cm"/>
      <inkml:brushProperty name="color" value="#00BFF3"/>
    </inkml:brush>
  </inkml:definitions>
  <inkml:trace contextRef="#ctx0" brushRef="#br0">100650 26596 722,'17'-2'7,"1"0"14,3-3 14,1-2 15,0 0 1,-1 1-10,-3 1-10,-1 1-11,1 0-8,5 2-5,5 0-5,5 2-4,-1 0-2,-6 0 1,-5 0 1,-6 0 3,-4 0-12,-1 2-21,-1 0-23,0 2-23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8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91500 27274 501,'1'-11'57,"2"10"-8,2 10-9,1 10-9,1 5-3,0 4 2,-2 3 3,-1 3 1,-1 3 0,0 2-4,-2 4-3,0 2-4,-1 4-4,0 2-2,0 3-4,0 4-4,0 1-2,0 1 0,0 1-1,0 1-1,0 3-6,0 5-9,0 5-9,0 5-10,0-4-3,0-11 3,0-13 3,0-10 4,0-10-3,2-6-10,0-5-9,2-6-10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8"/>
    </inkml:context>
    <inkml:brush xml:id="br0">
      <inkml:brushProperty name="width" value="0.03286" units="cm"/>
      <inkml:brushProperty name="height" value="0.03286" units="cm"/>
      <inkml:brushProperty name="color" value="#00BFF3"/>
    </inkml:brush>
  </inkml:definitions>
  <inkml:trace contextRef="#ctx0" brushRef="#br0">91227 27297 669,'-8'-21'0,"0"7"0,0 5 0,0 6 0,1 4 7,-1 4 15,0 2 14,0 3 14,-1 5 4,-2 7-10,-1 7-10,-3 7-8,-2 3-7,-1-2-3,-3 0-4,-1-1-4,-1-2-6,-1-2-5,1-2-8,-1-1-7,2-4-7,3-2-8,3-3-9,3-2-8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9"/>
    </inkml:context>
    <inkml:brush xml:id="br0">
      <inkml:brushProperty name="width" value="0.03053" units="cm"/>
      <inkml:brushProperty name="height" value="0.03053" units="cm"/>
      <inkml:brushProperty name="color" value="#00BFF3"/>
    </inkml:brush>
  </inkml:definitions>
  <inkml:trace contextRef="#ctx0" brushRef="#br0">91600 27450 720,'30'23'64,"-3"-1"-8,-4-2-7,-1 1-8,-2-1-9,1 1-10,0 0-9,3 3-11,-2-3-9,-2-2-13,-1-3-10,-2-2-13,-3-3-5,-3-1-2,-3-1 0,-2 0-1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9"/>
    </inkml:context>
    <inkml:brush xml:id="br0">
      <inkml:brushProperty name="width" value="0.04017" units="cm"/>
      <inkml:brushProperty name="height" value="0.04017" units="cm"/>
      <inkml:brushProperty name="color" value="#00BFF3"/>
    </inkml:brush>
  </inkml:definitions>
  <inkml:trace contextRef="#ctx0" brushRef="#br0">88713 27082 547,'-21'-1'3,"8"-1"7,7 0 5,7-1 7,5-2 6,7 0 3,5-2 5,7 0 5,3-2-2,1-1-8,1-3-6,1-2-9,-1 0-5,-2-1-6,-2 0-6,-1 1-4,-4-1-4,-3 0 1,-4 1 0,-4-1 0,-4 1-4,-3 3-6,-2 1-8,-3 2-6,-4 2-3,-2 1 5,-3 0 3,-4 2 4,-1 0 5,-1 2 6,-1 0 8,-1 2 6,-1 1 6,1 2 3,-1 2 5,1 2 5,0 1 1,2 3 1,3 2-1,1 2 1,2 1 1,2 3 3,3 1 1,1 3 3,1 1-2,2 1-3,0 1-5,2 0-5,1 0-2,4-3-3,2-3-2,4-3-2,2-2-1,3 0 0,3-2 0,3-1-1,2-1-4,1-2-9,1-3-9,1-1-11,1-3-5,2-6-6,2-4-4,3-5-5,-3-2 1,-6 2 4,-5 3 5,-6 1 5,-4 1 2,1-2 1,0 0 0,0-1 1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9"/>
    </inkml:context>
    <inkml:brush xml:id="br0">
      <inkml:brushProperty name="width" value="0.03152" units="cm"/>
      <inkml:brushProperty name="height" value="0.03152" units="cm"/>
      <inkml:brushProperty name="color" value="#00BFF3"/>
    </inkml:brush>
  </inkml:definitions>
  <inkml:trace contextRef="#ctx0" brushRef="#br0">90450 25697 698,'0'-15'4,"2"4"11,0 3 10,2 3 10,2 1 4,5 2-1,5 0-1,6 2-1,3 0-5,6 2-8,5 0-10,5 2-8,0 0-5,-4 0-1,-4-1-1,-4 1-2,-3 0-11,-5 0-22,-3 0-21,-4 0-22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2"/>
    </inkml:context>
    <inkml:brush xml:id="br0">
      <inkml:brushProperty name="width" value="0.03536" units="cm"/>
      <inkml:brushProperty name="height" value="0.03536" units="cm"/>
      <inkml:brushProperty name="color" value="#00BFF3"/>
    </inkml:brush>
  </inkml:definitions>
  <inkml:trace contextRef="#ctx0" brushRef="#br0">99672 32031 622,'-5'-7'3,"6"1"5,6 0 6,6 2 6,2 0 4,1 2 3,0 0 4,-1 2 3,1 0 0,2 2-3,0 0-3,1 2-4,0 1-2,-1 5-2,-1 4-2,-1 4-1,-2 3-4,-4 2-6,-5 4-4,-2 3-7,-7 2-3,-6 1 0,-7 1-1,-7 0-2,-5 1-1,-1-2-4,-2 0-3,-2-1-4,-1-2 1,3-1 2,2-3 5,1-1 2,3-4 4,1-3 3,3-5 4,1-3 3,6-3 5,7-2 3,8-3 4,8 0 4,5-3 1,5 0-2,3-2-4,5 0-1,2-2-5,1-2-5,0-2-7,2-1-5,0-3-5,-1 0-4,-1-1-3,-1-1-5,-3-1-2,-3 1-2,-5-1-1,-3 0-2,-3 0 0,-1-1 0,0-1 1,-2-1 1,-1 0 3,0 3 5,-2 1 6,0 2 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0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43250 7500 618,'3'50'-12,"6"0"13,7 0 12,6 0 13,4-2 6,4-3-3,3-3-1,3-2-2,3 0 0,3 7-1,3 6 1,4 7 0,1-3 0,0-8 0,0-10-2,0-9 0,-4-2-5,-5 6-7,-7 7-8,-5 6-7,-4 1-6,0-3-6,0-3-4,0-2-5,-2-1-4,-3 3-5,-3 3-3,-2 4-5,-6-1-1,-6-3 1,-6-3 3,-6-2 1,-6-6 3,-2-6 4,-3-6 5,-3-6 5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2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101066 32109 559,'7'-8'3,"1"0"4,0 0 4,0 0 6,0 2 5,0 2 9,-1 4 7,1 3 9,-1 2 0,0 3-5,-2 3-6,0 4-7,-2 2-3,-1 5-4,0 3-2,-2 5-2,-1 3-4,-3 6-6,-4 4-6,-2 6-4,-1-1-4,0-4-3,2-6-2,1-4-1,0-5-5,0-3-6,0-5-5,1-3-6,0-6-6,2-8-7,2-8-8,2-8-6,2-6 2,2-3 11,2-5 11,2-3 11,0-1 8,-1 1 4,-1 3 4,0 2 4,-1 1 6,2 4 8,0 3 9,2 3 8,0 2 4,1 1 1,1 0 0,2 2 1,0 1-1,1 2-2,1 2-2,1 2-1,1 1-4,0 0-4,-1 0-5,1 0-4,-1 0-6,-1 0-4,-1 0-6,0 0-5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2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101900 31961 572,'1'-13'8,"2"8"17,2 7 16,2 6 16,0 6 5,-1 5-9,-1 5-9,0 5-8,-1 4-7,0 5-5,-1 3-5,1 4-4,-1 2-5,0 3-5,-1 2-6,-2 2-5,0-2-6,0-4-6,0-6-6,0-4-6,0-5-2,0-3 1,0-5 1,0-3 1,1-6-3,2-3-8,2-6-8,2-4-7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2531" units="cm"/>
      <inkml:brushProperty name="height" value="0.02531" units="cm"/>
      <inkml:brushProperty name="color" value="#00BFF3"/>
    </inkml:brush>
  </inkml:definitions>
  <inkml:trace contextRef="#ctx0" brushRef="#br0">102400 31825 869,'1'-16'5,"4"2"9,2 1 10,3 1 9,3 1-3,2 1-16,1 0-17,3 2-16,1 1-4,-1 2 6,1 3 9,-1 1 6,0 0 8,-1-1 5,0 0 5,-2-1 7,-1-1-4,-1 2-11,-1 0-13,0 2-10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3317" units="cm"/>
      <inkml:brushProperty name="height" value="0.03317" units="cm"/>
      <inkml:brushProperty name="color" value="#00BFF3"/>
    </inkml:brush>
  </inkml:definitions>
  <inkml:trace contextRef="#ctx0" brushRef="#br0">102829 31247 663,'-8'-7'2,"2"0"6,1 2 5,1 1 6,1 3 5,2 7 6,2 7 7,2 8 6,0 3-2,-1 2-8,0 3-9,-2 1-9,0 2-5,0 2 2,0 2-1,0 2 1,-1 2-10,-2 0-17,-2 2-19,-1 0-19,-1-3-8,1-7 2,0-9 2,2-7 1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32" units="cm"/>
      <inkml:brushProperty name="height" value="0.032" units="cm"/>
      <inkml:brushProperty name="color" value="#00BFF3"/>
    </inkml:brush>
  </inkml:definitions>
  <inkml:trace contextRef="#ctx0" brushRef="#br0">102489 33277 687,'-5'-15'42,"6"3"-12,6 1-13,6 3-12,3 0-2,1 2 11,1 1 10,1 1 10,1 0 3,1 2-4,1 0-4,1 2-4,-1 0-8,-1 0-15,-3 0-13,-1 0-14,-3 0-6,-1 0 0,-2 0 2,-2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3628" units="cm"/>
      <inkml:brushProperty name="height" value="0.03628" units="cm"/>
      <inkml:brushProperty name="color" value="#00BFF3"/>
    </inkml:brush>
  </inkml:definitions>
  <inkml:trace contextRef="#ctx0" brushRef="#br0">103270 32550 606,'-8'7'4,"2"-1"7,1 0 8,1-2 8,0 1 3,0 2-3,0 2-2,0 2-2,1 1-1,1 3 1,0 1-1,2 3 1,0 2 0,0 1-1,0 2 0,0 3-1,0 0-2,0 1-5,0-1-3,0 1-5,-1-2-7,0 0-9,-2-1-9,0-1-10,0-3-10,2-3-13,2-4-12,2-4-13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103750 32494 581,'9'-9'4,"3"-2"7,4-2 8,2-1 7,1 0 3,1 2-2,-1 4-1,1 3-2,-1 1-1,-1 2 1,-1 0 0,0 2 0,-3 1-1,-3 4-6,-3 2-4,-2 3-5,-3 4-2,-3 4-2,0 3 0,-3 5-1,-3 1-1,-2 1-3,-3-1-2,-3 0-2,-1 0 0,2-1 0,2-1 1,3-1 0,0-2 2,2-3 2,0-3 2,2-3 2,3-2 0,6-2-1,6-2 0,5-2-1,4-4-1,1-6-4,1-6-3,2-6-2,-2-2-3,0-1-4,-1 1-2,0-1-4,-3 0 0,-1-1 0,-3-1 0,-1-1 1,-2 1 1,-2 1 2,-2 2 1,-2 3 1,-2 1 3,-1 0 1,0 2 3,-2 1 1,-1 2 5,-4 2 5,-2 4 6,-3 3 6,-1 2 3,0 5 2,2 4 2,1 4 2,0 2 1,0 1 0,0 1 1,0 1 1,2 1-1,1-1-2,2 1-2,2 0-2,2-2-3,2-1-3,2-3-4,1-1-2,3-1-5,2 0-3,2-1-5,1 1-4,2-1-5,0-2-5,-1-3-6,1-1-6,0-1-2,-1-2 3,1 0 2,0-2 1,-2 0-2,-1 0-8,-2 0-9,-2 0-7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2895" units="cm"/>
      <inkml:brushProperty name="height" value="0.02895" units="cm"/>
      <inkml:brushProperty name="color" value="#00BFF3"/>
    </inkml:brush>
  </inkml:definitions>
  <inkml:trace contextRef="#ctx0" brushRef="#br0">105550 31689 759,'1'-15'8,"4"3"14,2 1 16,3 3 14,1 1 0,0 2-17,-2 2-15,-1 2-16,1 1-6,3-2 2,4 0 3,2-2 3,0 2-4,0 2-7,0 4-10,-2 2-8,-2 2-9,-3 0-9,-3-1-10,-2 1-10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2455" units="cm"/>
      <inkml:brushProperty name="height" value="0.02455" units="cm"/>
      <inkml:brushProperty name="color" value="#00BFF3"/>
    </inkml:brush>
  </inkml:definitions>
  <inkml:trace contextRef="#ctx0" brushRef="#br0">105650 32646 895,'14'-7'6,"-1"2"-3,-2 2-2,-2 2-2,-1 0 1,3-1 3,2-3 2,1-2 4,1 1 2,-2 1 4,-3 2 2,-1 2 2,-2 2-4,-2 2-13,-3 2-14,0 1-13,-2 2-8,0-1-3,0 1-3,0 0-4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2851" units="cm"/>
      <inkml:brushProperty name="height" value="0.02851" units="cm"/>
      <inkml:brushProperty name="color" value="#00BFF3"/>
    </inkml:brush>
  </inkml:definitions>
  <inkml:trace contextRef="#ctx0" brushRef="#br0">105600 33279 771,'16'-8'89,"-1"2"-22,1 1-23,-1 1-23,0 0-14,-1 0-6,-1 0-8,0 0-5,-2 0-7,1 1-5,0-1-6,0 0-5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2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42350 10050 431,'-19'-25'32,"13"0"6,12 0 5,13 0 5,9 0-1,6 0-10,7 0-9,6 0-9,1 3-6,-3 6-4,-3 7-2,-2 6-3,-3 1-3,1-3 1,-1-3-1,1-2 0,-1-3 0,1 1 3,-1-1 1,1 1 2,1-1 1,3 1 0,3-1-1,4 1 0,5-4-2,10-6-1,10-6-3,9-6-1,2-2-2,-2 3 0,-3 3-2,-3 4 1,-4 1-2,-3 0 1,-3 0-1,-2 0 0,-6 1-1,-6 4 0,-6 3-2,-6 3 0,-4 1-2,1 1-1,-1-1-3,1 1-2,-17 10-7,-30 22-14,-32 22-13,-30 23-13,-14 6 0,7-5 14,6-7 14,7-5 14,5-8 9,7-5 2,6-7 3,7-5 3,5-4 1,7 0 1,6 0 1,7 0 0,2-2 2,1-3 4,-1-3 4,1-2 3,-1-3 2,1 1 2,-1-1 1,1 1 1,1 5 3,3 14 5,3 11 6,4 14 4,-3 7-1,-5 3-6,-7 3-6,-5 4-8,-1-4-3,6-9 0,7-10-2,6-8 0,9-9-4,13-6-7,12-6-8,13-6-6,9-10-2,6-12 5,7-13 5,6-12 5,-1-5 2,-5 3 1,-7 3 0,-5 4 0,-8 2 2,-5 4 3,-7 3 3,-5 3 3,-11 7-2,-11 14-7,-14 11-6,-11 14-8,-9 7-2,-3 3 2,-3 3 1,-2 4 2,-1-1 1,3-3-3,3-3-2,4-2-2,2-5 1,4-2 3,3-3 3,3-3 3,3-2 3,3 0 4,3 0 3,4 0 4,2 4 2,4 10 0,3 10-1,3 9 0,3 6 0,3 3 0,3 3-1,4 4-1,-1 4 1,-3 6 0,-3 7 2,-2 6 0,-1 1 0,3-3 0,3-3-2,4-2-1,-1-8-1,-3-8 0,-3-10 1,-2-9-1,-5-5-2,-2 0-5,-3 0-3,-3 0-4,-4-2-3,-3-3 0,-3-3-1,-2-2-1,-8-6-1,-8-6-1,-10-6-2,-9-6 0,-9-6-1,-5-2 0,-7-3-1,-5-3 0,-6-9 1,-3-11 0,-3-14 2,-2-11 0,2-7 3,9 0 2,10 0 4,10 0 2,7 3 2,6 6 1,7 7 1,6 6 1,6 3 3,6 0 3,7 0 5,6 0 5,7-4 2,10-5 0,10-7 2,9-5 0,15-12 0,22-16-1,22-15-3,23-15-1,16-11-3,13-2-1,12-3-1,13-3-3,6-1-1,0 4 0,0 3-2,0 3 1,-4 4-5,-5 7-6,-7 6-6,-5 7-6,-12 7-4,-16 9 2,-15 10 1,-15 10 1,-17 7 1,-15 6 2,-15 7 3,-16 6 1,-10 10 8,-3 17 13,-3 15 14,-2 16 13,-3 12 3,1 9-7,-1 10-7,1 10-8,-3 8-3,-2 10-2,-3 10 0,-3 9-2,-1 13 0,4 20-2,3 18-1,3 20-1,-1 2 0,-2-12-1,-3-13 1,-3-12 0,-2-16-3,0-19-4,0-18-4,0-19-5,-11-41-12,-22-62-19,-22-63-20,-21-62-19,-12-44-4,1-25 12,-1-25 11,1-25 12,5 1 8,14 29 5,11 28 5,14 28 5,7 26 6,3 26 5,3 24 6,4 26 7,4 18 6,6 13 8,7 12 8,6 13 7,1 15 5,-3 19 3,-3 19 1,-2 19 2,-3 19-2,1 23-6,-1 22-7,1 22-6,-3 13-4,-2 7-4,-3 6-3,-3 7-3,-4 2-3,-3 1-5,-3-1-4,-2 1-4,0-7-4,7-12-3,6-13-3,7-12-2,4-16-2,3-19-1,3-18-1,4-19 1,5-19 0,10-19 3,10-18 4,9-19 2,6-8 5,3 3 4,3 3 4,4 4 5,2 2 2,4 4 1,3 3-1,3 3 1,-2 3 0,-6 3 1,-6 3 1,-6 4 1,-6 1 0,-2 0-2,-3 0-1,-3 0-1,-6 4-2,-5 10-4,-7 10-2,-5 9-3,-14 6-2,-18 3-2,-19 3-2,-18 4-2,-14 2 1,-5 4 0,-7 3 2,-5 3 1,-11-1 2,-11-2 1,-14-3 2,-11-3 2,-6-1 2,4 4 4,3 3 3,3 3 5,4-2 1,7-6 0,6-6 1,7-6 0,10-6 2,16-2 2,15-3 3,17-3 2,21-4 5,28-3 8,28-3 7,29-2 7,24-5 1,22-2-6,22-3-7,23-3-6,17-6-4,17-5-1,15-7-2,16-5 0,4-3-6,-6 4-9,-6 3-9,-6 3-9,-6 1-8,-2 1-6,-3-1-7,-3 1-7,-7-3-4,-9-2-1,-10-3-1,-8-3-2,-14 1 0,-15 6 1,-15 7 0,-16 6 1,-15 1 3,-11-3 7,-14-3 7,-11-2 6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4316" units="cm"/>
      <inkml:brushProperty name="height" value="0.04316" units="cm"/>
      <inkml:brushProperty name="color" value="#00BFF3"/>
    </inkml:brush>
  </inkml:definitions>
  <inkml:trace contextRef="#ctx0" brushRef="#br0">106329 32300 509,'0'37'161,"0"-4"-39,0-4-40,0-3-39,-2-2-20,0 3-3,-3 1-2,-2 2-3,0 0-9,1-1-16,1-3-18,0-1-18,1-3-7,1-2-2,-1-1-1,0-2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5"/>
    </inkml:context>
    <inkml:brush xml:id="br0">
      <inkml:brushProperty name="width" value="0.03221" units="cm"/>
      <inkml:brushProperty name="height" value="0.03221" units="cm"/>
      <inkml:brushProperty name="color" value="#00BFF3"/>
    </inkml:brush>
  </inkml:definitions>
  <inkml:trace contextRef="#ctx0" brushRef="#br0">106450 33009 682,'1'-15'4,"2"2"7,2 3 6,2 1 8,0 1 1,1 1-4,0-1-5,0 0-3,-1 1-1,1 0 6,0 2 5,0 1 4,0 0 1,1 2-3,2 0-3,0 2-4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5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106648 32200 511,'-7'45'174,"-1"-4"-42,0-4-43,0-4-43,0-1-25,-2 1-5,0 1-8,-1 0-6,0 1-7,1-3-10,0-2-9,2-1-9,3-7-9,6-8-12,6-8-9,6-9-12,2-6 5,-1 0 17,-1-1 19,-1-1 17,0 0 10,0 4 0,-1 2 1,1 4 0,-2 3 10,-2 4 18,-4 4 18,-2 3 18,-2 2 4,0-1-12,0 0-12,0-2-11,3-2-16,5-4-18,7-4-18,6-4-19,1-4-7,0-4 5,-1-4 5,0-3 5,-3-4 5,-1-1 3,-3-3 3,-1-1 4,-2-2 4,-1-1 3,0-1 4,-2 0 5,-1 0 2,0 3 3,-2 3 2,0 3 2,-2 2 5,2 3 5,-2 1 5,1 2 6,-1 2 6,0 1 7,-2 0 7,0 2 6,-1 3 3,2 4-5,1 6-3,0 4-4,0 5-5,-2 5-6,-2 5-7,-2 5-5,-1 4-5,0 2-3,0 4-1,0 3-3,0 2-2,-2 3-3,0 4-2,-1 2-2,-1 1-1,0-2 1,0-2 1,1-2 0,-1-3-4,2-2-9,1-4-10,0-2-8,2-4-5,0-2-1,2-3 1,0-3-1,1-3 1,-2-3 2,0-3 2,-1-2 1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6"/>
    </inkml:context>
    <inkml:brush xml:id="br0">
      <inkml:brushProperty name="width" value="0.02853" units="cm"/>
      <inkml:brushProperty name="height" value="0.02853" units="cm"/>
      <inkml:brushProperty name="color" value="#00BFF3"/>
    </inkml:brush>
  </inkml:definitions>
  <inkml:trace contextRef="#ctx0" brushRef="#br0">107279 32180 771,'-8'-15'0,"2"2"0,1 3 0,0 1 0,0 3 5,-4 4 12,-2 4 12,-3 4 10,-3 4 3,-1 5-7,-3 5-6,-1 5-7,-2 3-12,1 1-14,-1 0-17,1 2-15,1-3-6,5-5 6,3-6 3,4-7 6,2-2 1,1 0-2,-1 0-2,0 0-3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6"/>
    </inkml:context>
    <inkml:brush xml:id="br0">
      <inkml:brushProperty name="width" value="0.02476" units="cm"/>
      <inkml:brushProperty name="height" value="0.02476" units="cm"/>
      <inkml:brushProperty name="color" value="#00BFF3"/>
    </inkml:brush>
  </inkml:definitions>
  <inkml:trace contextRef="#ctx0" brushRef="#br0">107750 32300 888,'21'1'51,"-6"2"-16,-3 2-14,-6 1-16,-3 2-16,0-1-15,-2 1-15,0 0-16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9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75758 32477 536,'-1'-10'96,"0"10"-16,-2 12-15,0 10-16,-3 7-9,-2 2-6,-3 4-6,-3 3-6,-2 2-4,1 2-4,-1 2-4,1 2-5,-1 0-2,1-1-5,-1 0-3,0-1-4,2-4-4,1-2-3,2-5-5,3-4-3,3-9-9,7-16-14,8-16-15,6-15-14,2-8 1,-3 3 14,-3 2 15,-2 2 14,-3 2 11,-1 2 4,-1 4 5,0 4 5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0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75724 32429 403,'1'-18'0,"1"-2"0,3-3 0,2-2 0,1-2 2,2 1 5,0 1 3,1 1 5,0 3 5,0 5 6,-2 4 5,0 6 6,-2 4 0,1 6-6,0 4-5,0 6-5,-1 3-3,-1 7 1,0 3 1,-2 6 0,-1 3 0,0 2-1,-1 2-3,-2 3-1,0-1-2,0 0-2,0-2-3,0 0-2,0-1-2,0 0 0,0 0 1,0 0-1,-1-2-2,-2-5-6,-2-5-4,-1-5-4,-4-5-8,-2-3-9,-3-4-8,-3-4-9,-3-5-1,-1-6 7,-3-6 6,-1-6 7,0-3 5,3-1 2,3-1 2,3-1 3,2 1 4,2 3 6,3 3 8,1 3 6,3 2 8,4 2 10,4 2 9,4 3 10,3 0 0,3 0-9,3 0-10,4 0-9,3-1-8,6-2-8,6-2-7,7-1-6,0-3-8,-2 0-6,-3-1-6,-4-1-8,-1-1-1,-1-1 0,-1-2 3,-1 1 0,-3-4 4,-3-3 4,-5-5 4,-3-3 4,-3-2 4,-1 0 4,0-1 4,-2 1 3,-1 1 4,0 2 1,-2 1 3,0 3 1,-2 2 3,-1 5 1,0 3 3,-2 5 2,0 5 9,0 8 17,0 8 17,0 7 16,0 6 2,0 1-12,0 3-14,0 1-13,0 4-7,-2 7-1,0 5-1,-1 6-1,-1 2-2,0-1-3,0 0-2,0-2-3,0-1-1,0-2-1,0-2-1,0-1 0,1-5-2,0-4-1,2-5-3,1-5-2,1-4-3,3-3-7,4-3-7,2-2-6,4-6-6,7-5-5,5-6-6,7-5-6,0-4-3,-2-2-1,-3 0-2,-3 0 0,-3-1 0,-3 2 1,-3 3 1,-2 1 2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1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73740 33060 530,'-19'-10'7,"10"-4"14,10-4 14,10-3 15,5 0 2,1 7-7,1 5-8,1 6-8,4 4-3,7 2 2,7 2 3,6 2 3,0 3-4,-7 7-7,-9 5-9,-7 7-8,-7 4-5,-5 2-1,-5 4-1,-4 3-1,-6 0-4,-6 0-2,-5-2-5,-7 0-3,-3-3-1,-2-3 0,-3-5 0,-1-4 1,0-3 1,3-4 1,4-5 0,2-3 2,9-5 2,16-6 5,16-6 6,15-6 4,11-2 2,8-1-2,6 0-3,7 1-2,-2 0-12,-12 4-21,-12 3-21,-11 3-22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1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78411 33278 597,'-14'-1'6,"3"0"12,3-2 12,2 0 13,5-2 5,6 0 0,6-1 0,6-1-1,4-1-5,2 2-9,4 1-11,3 0-9,2 1-9,1 1-7,1-2-7,0 2-8,0-1-2,-5 2 2,-4 0 2,-3 2 4,-4 0-9,-3 2-19,-3 0-17,-2 2-19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1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79031 32497 471,'-8'-7'0,"2"0"3,1 2 1,1 1 1,0 3 13,2 7 23,0 7 23,2 8 23,0 3 2,2 4-20,0 3-20,2 3-19,-1 3-10,-1 2-2,0 4-2,-2 2-1,0 2-15,0 0-24,0 0-26,0 0-26,0-4-9,0-10 6,0-8 6,0-8 7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3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48600 8350 431,'50'-2'23,"0"-3"3,0-3 5,0-2 3,1 3 2,4 14-4,3 11-3,3 14-2,4 11-2,7 14 2,6 11 2,7 14 1,2 13-1,1 16-1,-1 15-3,1 17-1,-3 7-3,-2 0-2,-3 0-3,-3 0-2,-7-2-2,-9-3-2,-10-3-2,-8-2-1,-9 0-3,-6 7-2,-6 6-1,-6 7-3,-9 5-3,-8 7-4,-10 6-4,-9 7-4,-12-4-4,-11-12-4,-14-13-4,-11-12-4,-25 2-4,-33 20-1,-35 18-1,-34 20-2,1-11 1,38-36 4,37-39 3,38-36 5,21-23 0,7-6-1,6-6-3,7-6-2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80365 32195 538,'36'-13'135,"-5"4"-31,-7 6-29,-5 5-31,-5 3-17,-1 5-4,-2 4-5,-2 4-5,-4 3-4,-3 5-3,-4 3-4,-3 4-3,-6 3-5,-6 2-6,-5 2-4,-7 3-6,-1-3-2,3-6 1,4-6 2,2-5 0,3-5 4,2-3 5,4-3 5,3-2 4,3-4 6,6-1 5,4-2 5,6-2 6,3-1 1,5 0 0,3 0-1,5 0-2,1 2-1,-1 2-3,-1 4-3,-1 2-3,-3 2-2,-5 1 0,-5 1 1,-5 2 0,-3 0-2,-4 3-6,-2 1-3,-3 3-6,-4 0-1,-2-1-1,-3-1 1,-3-1-1,0-6-6,5-10-15,3-12-14,4-10-15,3-4-4,2 1 6,2 3 7,2 1 7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4702" units="cm"/>
      <inkml:brushProperty name="height" value="0.04702" units="cm"/>
      <inkml:brushProperty name="color" value="#00BFF3"/>
    </inkml:brush>
  </inkml:definitions>
  <inkml:trace contextRef="#ctx0" brushRef="#br0">81850 32321 467,'7'-8'5,"-1"0"9,-1 1 10,0-1 9,-1 3 9,-1 8 11,1 6 10,0 7 10,-1 4-2,0 3-15,-2 1-14,0 3-14,-1 2-12,0 2-6,0 4-8,0 3-6,-2 0-11,0 0-12,-3-2-12,-2 0-14,0-3-5,-1-3-1,1-5-1,-1-3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81750 33072 654,'8'-10'0,"0"-2"1,-1-3-1,1-3 1,1-1 2,2 3 7,2 1 5,1 3 6,2 0 7,1 2 6,2 1 8,0 1 7,0 1-1,1 2-9,-1 2-10,1 2-8,-1 1-16,-3 2-22,-1 0-22,-2 2-22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5562" units="cm"/>
      <inkml:brushProperty name="height" value="0.05562" units="cm"/>
      <inkml:brushProperty name="color" value="#00BFF3"/>
    </inkml:brush>
  </inkml:definitions>
  <inkml:trace contextRef="#ctx0" brushRef="#br0">82630 32030 395,'0'-15'3,"0"2"5,0 3 6,0 1 6,0 3 8,0 4 12,0 4 11,0 4 12,1 4 1,0 5-9,2 5-10,0 5-10,0 4-6,0 5-3,-2 3-4,0 4-2,-2 3-4,0 2 0,-2 2-2,0 2-2,-1-1-2,-2-3-2,0-2-4,-1-3-2,1-5-10,1-4-13,2-5-14,2-5-14,2-6-11,3-7-11,4-6-10,2-8-9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3"/>
    </inkml:context>
    <inkml:brush xml:id="br0">
      <inkml:brushProperty name="width" value="0.04831" units="cm"/>
      <inkml:brushProperty name="height" value="0.04831" units="cm"/>
      <inkml:brushProperty name="color" value="#00BFF3"/>
    </inkml:brush>
  </inkml:definitions>
  <inkml:trace contextRef="#ctx0" brushRef="#br0">83100 32829 455,'7'-22'23,"-2"4"2,-3 5 2,0 3 3,-1 3-1,1 0-2,3 2-2,2 1-3,1 0-1,2 0 0,0 0 0,1 0 0,0 1 1,0 4 2,-2 2 2,0 4 1,-2 1 0,-1 1-4,-1 2-4,0 0-4,-1 1-2,0 1-2,0 1-1,0 2-2,-1 0-2,-1 3-1,0 1-1,-1 3-2,0-3-3,5-5-5,4-7-4,4-4-6,1-6-2,-1-2 1,-1-4 1,0-2 1,-1-3-1,1-1 0,1-3-2,1-1 0,0-1-1,-1 0 1,0 2 1,-2 1 1,-1 2 2,-1 1 1,0 2 4,-2 2 2,-1 4 7,-2 4 13,-2 6 12,-2 4 12,-1 3 4,0 0-7,0-1-5,0 1-6,0 0-4,0 0-4,0-1-2,0 1-3,0 1-2,2 3 0,0 3-2,2 3 0,1-1-2,3-5-6,3-5-4,4-4-4,1-4-2,-1-2 1,1-2 2,-1-2 2,1-3-2,0-4-2,-1-3-3,1-5-2,0-2-2,1 1 2,1-1 1,2 1 0,-2-1 3,-1 1 2,-3-1 3,-1 1 3,-2 0 2,-2 1 1,-3 0 1,-1 3 1,-3-1 1,-6 2 2,-4 1 1,-5 1 2,-4 3-3,-3 6-11,-3 6-8,-3 6-10,-1 2-3,3 1 4,1 0 3,3 0 3,1-1-3,3 1-12,1 0-10,2 0-12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4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74451 37829 512,'-43'7'3,"11"-2"5,10-3 5,9 0 5,9-2 7,8 0 10,8 0 8,7 0 9,9-1 3,7 0-4,8-2-2,8 0-4,4-2-6,1 0-11,2-1-11,0-1-10,-1 0-12,-4 2-11,-4 2-11,-4 2-11,-5 1-4,-6-2 7,-6 0 6,-5-2 5,-5 0-3,-3 1-12,-3-1-13,-2 0-13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4"/>
    </inkml:context>
    <inkml:brush xml:id="br0">
      <inkml:brushProperty name="width" value="0.0568" units="cm"/>
      <inkml:brushProperty name="height" value="0.0568" units="cm"/>
      <inkml:brushProperty name="color" value="#00BFF3"/>
    </inkml:brush>
  </inkml:definitions>
  <inkml:trace contextRef="#ctx0" brushRef="#br0">77282 36270 387,'-2'-11'10,"0"8"19,-3 9 19,-2 10 20,-2 6 4,-2 4-12,-2 6-10,-1 5-12,-2 2-7,-1 0-3,-2 0-3,1 1-2,-2-1-3,1 2-1,-1 0-1,0 2-2,2-1-1,3-2-2,3-2-2,3-1-2,2-5-3,2-4-3,2-5-3,2-5-3,3-4-5,6-4-5,4-5-6,5-2-5,4-8-4,5-8 0,3-9 0,5-9-1,-1-4 1,-2 2 2,-3 0 3,-3 1 1,-4 3 3,-5 3 1,-5 5 2,-4 3 1,-9 4 3,-8 5 2,-11 3 2,-9 4 2,-4 4 1,3 4 0,4 3-1,2 5 0,3 1-2,5-3-4,3-1-4,4-2-5,4-1-3,2 0-5,4 0-4,2-1-5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4"/>
    </inkml:context>
    <inkml:brush xml:id="br0">
      <inkml:brushProperty name="width" value="0.04469" units="cm"/>
      <inkml:brushProperty name="height" value="0.04469" units="cm"/>
      <inkml:brushProperty name="color" value="#00BFF3"/>
    </inkml:brush>
  </inkml:definitions>
  <inkml:trace contextRef="#ctx0" brushRef="#br0">77950 37369 492,'21'-1'4,"-3"-1"11,-5 0 8,-3-1 10,0-2 5,2 0 0,3-1-1,3-2 0,3 0-1,1-1-3,2-2-2,3 0-2,-1-1-4,-1 1-4,-3-1-4,-1 1-5,-3-1-12,-1 2-17,-3 1-18,-1 0-19,-3 2-5,-4-1 5,-4 0 6,-4 0 5,-3 1 7,-2 0 6,-2 2 7,-1 1 6,-3 0 4,0 2 1,-1 0 0,-1 2 1,-1 1 5,1 2 10,-1 2 10,0 2 10,1 1 8,1 3 6,1 2 6,1 1 7,0 2 0,2 0-5,1-1-6,1 1-5,1 0-3,2 1-2,2 1-2,2 1-3,2 0-2,4-1-7,2-1-5,3-1-7,4-2-8,6-4-14,3-4-13,6-4-13,0-3-4,-3 0 7,-5-2 6,-3 0 7,-3-1-3,-1 0-9,-1 0-11,0 0-9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3394" units="cm"/>
      <inkml:brushProperty name="height" value="0.03394" units="cm"/>
      <inkml:brushProperty name="color" value="#00BFF3"/>
    </inkml:brush>
  </inkml:definitions>
  <inkml:trace contextRef="#ctx0" brushRef="#br0">79883 36162 648,'-6'-14'1,"4"2"3,4 4 3,4 3 3,3 1 7,3 0 9,3 0 11,3 1 11,4-1 2,5 2-4,5 0-5,5 2-5,-2 1-12,-4 2-20,-7 2-18,-5 1-19,-5 2-14,-1-2-7,-2-1-10,-2 0-7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3491" units="cm"/>
      <inkml:brushProperty name="height" value="0.03491" units="cm"/>
      <inkml:brushProperty name="color" value="#00BFF3"/>
    </inkml:brush>
  </inkml:definitions>
  <inkml:trace contextRef="#ctx0" brushRef="#br0">80066 37070 630,'-12'-2'7,"8"0"15,8-3 15,8-2 14,4 0 6,3 1-6,1 1-4,3 0-6,2 1-8,2 1-15,4-1-12,3 0-15,-1 1-11,-6 2-12,-3 2-10,-6 2-11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8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95350 6750 559,'154'-246'-18,"-40"60"15,-40 60 16,-41 59 15,-30 43 10,-19 29 4,-18 28 4,-19 28 3,-10 20-3,1 13-12,-1 12-13,1 13-10,2 1-12,7-9-9,6-10-10,7-8-10,5-12-5,7-12-1,6-13-2,7-12-1,8-10 2,14-6 4,11-6 5,14-6 4,5-6 6,1-2 7,-1-3 7,1-3 7,-3 1 7,-2 6 8,-3 7 8,-3 6 8,-6 7 3,-5 10-1,-7 10-2,-5 9-1,-6 12-2,-3 16-4,-3 15-4,-2 17-4,-3-4-3,1-22-1,-1-22-3,1-21-1,-3-9-7,-2 7-9,-3 6-11,-3 7-9,8-23-8,23-49-5,22-51-5,22-49-4,13-28-1,7-2 5,6-3 5,7-3 3,2 2 6,1 10 7,-1 10 7,1 9 7,-4 12 7,-6 16 10,-6 15 10,-6 17 9,-9 11 8,-8 10 8,-10 10 7,-9 9 8,-10 15-1,-9 22-10,-10 22-10,-8 23-9,-15 16-9,-19 13-7,-18 12-8,-19 13-7,-13 6-7,-6 0-5,-6 0-5,-6 0-6,-4-4-4,1-5 1,-1-7-1,1-5-1,-1-6 1,1-3 2,-1-3 2,1-2 1,5-8 3,14-8 5,11-10 4,14-9 5,10-12 3,9-11 4,10-14 2,10-11 3,8 3 12,10 23 21,10 22 21,9 22 21,2 5 1,-2-8-15,-3-10-18,-3-9-16,-4 1-15,-3 13-15,-3 12-13,-2 13-16,-1-1-4,3-11 5,3-14 5,4-11 4,4-11-5,6-5-18,7-7-17,6-5-17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4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52850 7800 415,'-21'-19'25,"10"13"21,10 12 19,9 13 19,4 13 3,1 17-17,-1 15-17,1 16-16,-3 13-10,-2 14-4,-3 11-4,-3 14-5,-2 13-2,0 16-3,0 15-2,0 17-2,0 5-4,0-3-5,0-3-7,0-2-5,0-17-4,0-28-2,0-28-1,0-27-2,-2-34-10,-3-37-19,-3-38-20,-2-37-19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79902 37765 527,'-22'1'0,"4"0"0,5 2 0,3 0 0,5 0 12,6 0 22,6-2 23,6 0 23,5-2 4,7 0-16,5-2-15,6 0-15,3-1-13,1 0-9,-1 0-10,0 1-11,-3-1-3,-8 2 3,-6 0 1,-6 2 2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5315" units="cm"/>
      <inkml:brushProperty name="height" value="0.05315" units="cm"/>
      <inkml:brushProperty name="color" value="#00BFF3"/>
    </inkml:brush>
  </inkml:definitions>
  <inkml:trace contextRef="#ctx0" brushRef="#br0">82016 36283 413,'-16'-6'11,"2"4"22,1 4 22,1 4 22,-1 4 4,0 5-15,-1 5-14,-1 5-15,-1 3-8,1 1-2,-1 1-2,0 1-3,1 0-2,-1 2-3,1 1-3,-1 1-3,1 0-4,0 0-5,2 0-3,1 1-5,1-3-9,0-2-13,2-3-13,1-3-13,2-5-7,6-7-1,4-6-1,6-8-1,0-4 4,-1-2 8,-2-1 7,-2-3 9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6"/>
    </inkml:context>
    <inkml:brush xml:id="br0">
      <inkml:brushProperty name="width" value="0.0572" units="cm"/>
      <inkml:brushProperty name="height" value="0.0572" units="cm"/>
      <inkml:brushProperty name="color" value="#00BFF3"/>
    </inkml:brush>
  </inkml:definitions>
  <inkml:trace contextRef="#ctx0" brushRef="#br0">82256 36363 384,'0'-16'6,"0"2"10,0 1 11,0 1 11,0 4 10,0 8 8,0 8 8,0 7 9,0 6-3,0 3-12,0 3-13,0 3-13,0 2-9,1 2-4,2 3-5,0 1-5,1 1-3,-2 2-1,0 1-1,-2 0-1,-1 1-4,-2 0-3,-2 0-4,-1 0-4,-2-3-5,2-6-5,1-5-6,0-7-4,-2-8-4,-6-10-3,-5-12-2,-6-10-3,-2-6 1,3-1 2,3-1 3,3 0 4,2 0 6,2 3 12,3 3 13,1 3 10,3 2 11,6 2 6,4 3 8,6 1 7,3 1 0,5 2-7,3 1-8,5 0-6,2 1-8,0 1-10,2-2-9,1 2-10,-2-2-3,-3 0 2,-5-2 2,-3 0 1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7"/>
    </inkml:context>
    <inkml:brush xml:id="br0">
      <inkml:brushProperty name="width" value="0.05959" units="cm"/>
      <inkml:brushProperty name="height" value="0.05959" units="cm"/>
      <inkml:brushProperty name="color" value="#00BFF3"/>
    </inkml:brush>
  </inkml:definitions>
  <inkml:trace contextRef="#ctx0" brushRef="#br0">83347 36028 369,'1'-21'60,"2"5"-4,2 5-4,2 5-5,0 5-5,-1 7-5,-1 7-5,0 8-5,-2 4-4,0 6-4,-2 5-3,0 5-3,-3 2-5,-2 0-3,-4 0-5,-2 0-3,-1-2-5,-1-4-3,0-4-5,0-3-4,2-5-3,3-3-2,2-5-3,4-3-1,5-6-2,10-6 1,7-8 0,10-6 1,4-2 2,-3 3 5,-2 2 4,-1 4 5,-4 3 6,-3 4 5,-5 4 6,-3 4 6,-4 3 4,-2 3 0,-4 3 1,-2 3 0,-3 1 2,-1-1 1,0-1 2,-1-1 2,1-7-6,7-16-12,6-14-12,6-15-13,2-6-5,1 2-3,0 2 0,-1 1-2,0 4 4,-3 5 7,-1 5 9,-2 5 7,-4 7 18,-5 8 27,-4 10 27,-5 8 28,-2 4 4,2 1-19,2-1-19,2 1-19,1-2-13,0 0-4,0-1-6,0 0-5,4-5-9,8-5-11,7-6-12,9-6-13,2-6-4,-2-8 1,-1-6 2,-3-6 2,-2-5 1,-3 1 2,-3 0 2,-2-1 2,-4 2 1,-4 2 1,-5 1 2,-2 3 1,-4 2 1,-2 5 1,-2 3 2,-2 4 1,-1 3 1,-1 2-2,-2 2 0,0 3-2,1 0 0,3 3-1,3 2 0,2 2 0,4 0 1,2 0 2,4-2 2,2 0 2,3-2 3,3-1 6,4 0 4,2-2 5,1 1 5,1 0 4,0 2 5,-1 0 4,-1 3 0,-3 2-1,-2 3-2,-4 3-3,-2 3-2,-2 2-1,-3 1-2,0 3-2,-4 1-2,-2 2-2,-4 3-2,-2 1-2,-1-1-1,1-3 1,0-5 1,2-3 1,1-3-1,2-1-3,2-1-2,2 0-3,3-2-2,4-3-1,4-1 1,4-2-1,1 0 0,1 0 3,0 1 1,-1 2 2,0 1 1,0 3 0,-2 3 1,-1 4 0,-2 2 0,-2 6-2,-4 5-3,-2 5-1,-5 2-5,-4 2-4,-6 1-7,-3 0-4,-6 2-6,-3 0-4,-5 2-5,-3 0-5,0-3-2,5-10 2,5-8 2,5-8 2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7"/>
    </inkml:context>
    <inkml:brush xml:id="br0">
      <inkml:brushProperty name="width" value="0.04557" units="cm"/>
      <inkml:brushProperty name="height" value="0.04557" units="cm"/>
      <inkml:brushProperty name="color" value="#00BFF3"/>
    </inkml:brush>
  </inkml:definitions>
  <inkml:trace contextRef="#ctx0" brushRef="#br0">81438 41000 482,'-36'21'0,"7"-5"0,7-5 0,7-5 0,5-2 10,4 0 17,4 0 20,4 0 18,6-1 6,10 0-8,8-2-8,8 0-8,9-3-7,6-4-7,7-4-8,8-3-7,0-2-7,-5 4-5,-5 3-7,-4 3-6,-6 1-8,-6 2-9,-6 0-9,-5 2-10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7"/>
    </inkml:context>
    <inkml:brush xml:id="br0">
      <inkml:brushProperty name="width" value="0.05646" units="cm"/>
      <inkml:brushProperty name="height" value="0.05646" units="cm"/>
      <inkml:brushProperty name="color" value="#00BFF3"/>
    </inkml:brush>
  </inkml:definitions>
  <inkml:trace contextRef="#ctx0" brushRef="#br0">82342 39927 389,'-29'-6'6,"7"2"13,5 4 13,7 3 11,3 4 10,2 7 4,2 7 5,2 7 4,1 5-3,0 6-10,0 5-11,0 4-11,0 5-8,0 4-5,0 3-5,0 5-6,0-1-2,-2-1 1,0-4-1,-1-3 1,-1-3-11,0-2-25,0-4-24,0-2-24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6071" units="cm"/>
      <inkml:brushProperty name="height" value="0.06071" units="cm"/>
      <inkml:brushProperty name="color" value="#00BFF3"/>
    </inkml:brush>
  </inkml:definitions>
  <inkml:trace contextRef="#ctx0" brushRef="#br0">84698 39895 362,'-30'-13'11,"5"4"22,3 6 21,5 5 23,1 5 4,1 9-13,-1 7-12,1 9-12,-2 5-9,0 6-6,-1 4-5,-1 6-5,0 1-2,1 1-1,1 0-1,1-1 1,2-2-3,2-6-1,4-6-4,3-6-1,3-6-4,6-5-6,4-6-4,5-7-5,5-7-6,3-11-7,5-12-7,3-9-7,1-6-2,-3 1 0,-4 1 1,-1 2 2,-6 2 2,-3 3 5,-6 5 5,-4 3 5,-7 4 5,-4 5 3,-7 3 4,-5 4 3,-5 4 4,-1 4 2,-3 3 3,-1 5 1,1 1 2,4-1 0,3-1-1,5 0-1,5-6-4,10-9-11,8-8-10,10-9-10,3-4-3,1 1 2,-1 1 3,1 1 3,-2 2 3,0 1 3,0 2 3,-2 3 2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6291" units="cm"/>
      <inkml:brushProperty name="height" value="0.06291" units="cm"/>
      <inkml:brushProperty name="color" value="#00BFF3"/>
    </inkml:brush>
  </inkml:definitions>
  <inkml:trace contextRef="#ctx0" brushRef="#br0">85509 40445 349,'8'-7'2,"3"0"2,2 2 2,2 1 4,-1 2 13,-1 5 25,-3 6 26,-1 4 24,-1 4 4,-2 3-18,-1 3-18,0 3-17,-2 3-15,-2 5-8,-2 2-9,-2 6-10,-2 1-7,-2 0-6,-2 0-8,-1 0-6,-3-2-7,0-4-9,-1-4-8,-1-3-8,0-6-2,2-4 7,3-4 5,1-6 6,1-5 1,2-2-1,1-6-2,1-2-1,1-6 0,3-6 4,4-5 4,2-6 4,3-3 4,2 3 5,2 2 5,1 1 6,2 3 4,0 3 6,-1 3 5,1 3 6,-1 2 4,1 0 6,0 2 4,-1 1 5,1 0-1,0 2-4,-1 1-6,1 0-5,-1 1-5,-1-2-7,-1 0-6,0-1-7,-2-1-1,-1 2 0,-1 1 3,0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6166" units="cm"/>
      <inkml:brushProperty name="height" value="0.06166" units="cm"/>
      <inkml:brushProperty name="color" value="#00BFF3"/>
    </inkml:brush>
  </inkml:definitions>
  <inkml:trace contextRef="#ctx0" brushRef="#br0">86445 40230 356,'-8'-15'2,"2"2"5,1 3 3,0 1 5,2 3 12,1 4 18,0 4 20,2 4 19,0 5 2,0 9-13,0 7-14,0 9-15,0 6-8,0 7-7,0 8-4,0 6-6,0 5-6,0 3-9,0 3-7,0 3-9,-1 1-2,0 2 4,-2 1 4,0 1 3,-1-5-7,0-8-18,0-9-17,0-8-17,0-8-11,1-6-1,-1-6-2,0-5-1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86700 40586 524,'3'-15'9,"7"2"18,8 3 18,6 1 18,4 2 6,0 1-7,2 0-5,1 2-8,-2 1-8,-3 2-11,-5 2-13,-3 2-11,-3 1-20,-1 2-31,-1 0-30,0 1-31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4"/>
    </inkml:context>
    <inkml:brush xml:id="br0">
      <inkml:brushProperty name="width" value="0.05433" units="cm"/>
      <inkml:brushProperty name="height" value="0.05433" units="cm"/>
      <inkml:brushProperty name="color" value="#F2395B"/>
    </inkml:brush>
  </inkml:definitions>
  <inkml:trace contextRef="#ctx0" brushRef="#br0">53000 7100 404,'3'-50'20,"6"0"3,7 0 3,6 0 4,6 3 3,6 6 3,7 7 2,6 6 3,3 6 0,0 6-4,0 7-4,0 6-4,0 7-1,0 10-3,0 10 0,0 9-2,0 12-2,0 16-3,0 15-4,0 17-2,-4 11-3,-5 10 0,-7 10-1,-5 9-1,-11 12-1,-11 16-3,-14 15-3,-11 17-2,-9 0-2,-3-11-3,-3-14-2,-2-11-2,-11-1-1,-15 13-2,-15 12-2,-16 13 0,-4-5-5,10-22-7,10-22-7,9-21-7,7-15-3,7-6 1,6-6 1,7-6 1,5-12 1,7-15-2,6-15 1,7-16-2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9"/>
    </inkml:context>
    <inkml:brush xml:id="br0">
      <inkml:brushProperty name="width" value="0.05071" units="cm"/>
      <inkml:brushProperty name="height" value="0.05071" units="cm"/>
      <inkml:brushProperty name="color" value="#00BFF3"/>
    </inkml:brush>
  </inkml:definitions>
  <inkml:trace contextRef="#ctx0" brushRef="#br0">87129 40000 433,'-14'0'13,"1"0"26,2 0 25,3 0 26,2 4 4,4 8-15,4 7-18,4 9-15,1 5-13,-1 6-9,-1 4-8,0 6-9,-1 4-10,2 5-15,0 5-13,1 5-14,0-4-12,-2-13-10,-3-12-11,0-13-11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1"/>
    </inkml:context>
    <inkml:brush xml:id="br0">
      <inkml:brushProperty name="width" value="0.03248" units="cm"/>
      <inkml:brushProperty name="height" value="0.03248" units="cm"/>
      <inkml:brushProperty name="color" value="#00BFF3"/>
    </inkml:brush>
  </inkml:definitions>
  <inkml:trace contextRef="#ctx0" brushRef="#br0">55740 29884 677,'-19'-28'3,"10"7"7,10 7 7,10 7 6,5 3 5,1 2 2,1 0 2,1 2 2,2-1-1,3 0-4,3-2-5,3 0-3,5 0-5,9 0-4,6 2-5,9 0-3,7 1-8,5-2-9,6 0-9,7-2-8,5-1-6,8-3-1,6-3-1,7-4-1,-3 0 2,-14 1 3,-14 1 3,-13 1 4,-11 1 3,-5 0 2,-6 2 1,-5 1 2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2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64198 26661 418,'-2'-13'14,"0"8"28,-3 7 27,-2 6 29,-3 7 3,-6 7-19,-4 7-20,-4 7-20,-5 5-13,-3 6-8,-3 4-7,-2 5-7,-2 2-6,1-3-7,2-1-4,0-2-7,2-2-3,3-2-2,3-2-2,4-2-3,2-4-3,4-4-7,5-5-5,3-5-6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2"/>
    </inkml:context>
    <inkml:brush xml:id="br0">
      <inkml:brushProperty name="width" value="0.05891" units="cm"/>
      <inkml:brushProperty name="height" value="0.05891" units="cm"/>
      <inkml:brushProperty name="color" value="#00BFF3"/>
    </inkml:brush>
  </inkml:definitions>
  <inkml:trace contextRef="#ctx0" brushRef="#br0">63361 27029 373,'-14'0'2,"3"-2"3,3 0 3,2-1 3,5 1 14,6 5 22,6 6 24,6 4 22,4 4 3,2 3-17,4 3-19,3 3-16,3 4-13,3 5-7,2 4-5,4 6-8,0 2-10,0 2-18,-1 0-17,-2 2-17,-2-3-7,-5-5 6,-5-4 4,-5-5 5,-4-4-1,-3-3-7,-3-4-6,-2-1-6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8"/>
    </inkml:context>
    <inkml:brush xml:id="br0">
      <inkml:brushProperty name="width" value="0.03619" units="cm"/>
      <inkml:brushProperty name="height" value="0.03619" units="cm"/>
      <inkml:brushProperty name="color" value="#00BFF3"/>
    </inkml:brush>
  </inkml:definitions>
  <inkml:trace contextRef="#ctx0" brushRef="#br0">36782 31737 607,'-7'-15'4,"0"2"8,2 2 9,1 3 7,1 3 4,4 8 1,2 6 1,4 7 1,0 4-2,-1 1-4,-1 1-3,0 1-4,-2 2-3,0 3-3,-2 3-4,0 3-2,-3 2-3,-2 4-2,-4 2-1,-2 4-3,-2-1 0,-3 0 1,-2-4 1,-1 0 1,-1-4-6,1-4-12,1-4-11,1-3-13,1-5-5,1-5 0,0-5 0,2-4 1,1-6 2,1-6 4,0-6 4,2-6 4,2-1 3,1 1 4,2 2 2,2 3 3,0-1 2,0 0 2,-2-1 1,0-1 1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9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36900 31830 456,'14'-14'0,"-1"1"-1,-2 2 0,-2 3 0,-2 0 0,-1 2 0,0 0 0,-2 2 1,1 0 4,2 0 9,2 0 10,2 0 9,0 0 3,1-2-5,0 0-3,0-1-5,1-1-3,3 0-3,3 0-4,3 1-3,2-1-1,-1 2 1,1 0 1,-1 2 0,-1 1-2,-3 2-6,-3 2-6,-2 2-5,-4 2-4,-1 4-1,-2 2 1,-2 3-1,-2 2 5,-1 1 7,0 2 8,-1 0 9,-3 1 4,0 3-1,-3 1 1,-2 3-1,0 0 1,0 0 2,2 1 1,1-1 1,0 1 1,2-1-2,0 0-1,2 1-2,0 0-2,0 1-2,0 0-2,0 2-4,0 0-1,2-1-2,0-1-3,2-1-1,-1-2-4,1-1-3,0-3-5,0-1-2,-2-3-9,-4-3-10,-4-3-11,-3-2-11,-5-7-2,-2-9 10,-3-8 8,-3-9 9,-2-6 5,-1-2 3,-1-4 2,-1-3 3,2 0 2,3 2 4,5 2 2,3 1 4,3 4 2,2 4 5,2 3 2,3 4 4,1 3 4,2 1 1,2 1 3,2 1 2,1 0 1,3 2 0,2 1-1,2 0 0,1 3-1,1 1-1,2 2-1,0 2 0,-1 5-3,-1 7-3,-2 9-3,-2 7-4,-4 5-3,-5 1-5,-4 1-4,-5 1-5,-4-2-1,0-2 0,-1-3 1,-1-3 1,0-3 1,3-3 4,1-3 2,2-3 3,5-4 1,6-8-3,7-6-2,8-7-3,3-5-4,3-2-5,1-1-5,3-3-6,-2 0-4,-1 1-2,-4 1-4,-3 1-2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0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56281 31935 549,'-13'-8'0,"3"0"0,4 0 0,4 0 0,4-1 6,4-3 12,4-4 12,3-2 11,4 0 3,1 3-8,3 3-6,2 3-8,-1 1-6,0 2-5,-1 1-5,0 0-5,-4 3-4,-3 4-2,-4 4-3,-4 4-3,-3 2 0,-1 1 1,0 1 2,-2 2 1,-1 0 0,-4 1 2,-2 1-1,-3 1 1,-1 0 1,0-3 3,2-1 3,1-2 1,1-2 3,2-1-1,2-1 0,2 0 0,2-1 0,4 1 1,2 2 1,4 0 0,0 0 0,1-1-1,0 0-1,0-2-2,-1 0-1,-1 0 0,-1 0-1,0-1-1,-3 2-1,-3 2-1,-2 2-2,-3 1 0,-4 1-2,0-1-1,-3 0-2,-2-2-2,-1-1-1,-1-3-1,-2-1 1,0-2-1,0-2 0,-1-2 1,0-2 0,1-2 1,0-3 0,0-3 0,2-5 1,1-4 0,1-2 2,0-3 1,2-1 2,1-2 2,1 0 3,2 2 2,2 4 4,2 3 3,1 3 3,-2 1 3,0 2 4,-2 2 4,1 4 4,1 3 4,0 4 6,2 3 5,0 6-2,0 8-6,0 6-7,0 7-7,0 4-4,0 6-1,0 3-1,0 4-2,0 2-4,0 1-6,0 2-8,0 0-7,0 2-7,0 1-8,0 3-7,0 2-7,0-1-5,2-1-1,0-3 1,1 0-2,1-8 5,-2-11 7,0-10 8,-2-10 9,1-7 3,0-1 0,2-1 0,0 0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1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57390 31941 543,'0'-22'0,"0"5"0,0 3 0,0 4 0,0 2 7,0 1 15,0-1 14,0 0 14,0 2 3,0 4-11,0 4-10,0 4-9,0 4-7,0 5 0,0 5-1,0 5-1,0 3-1,0 3 0,0 1-2,0 2-1,-1 2 0,0 1-1,-2 0 0,0 2-1,0-1 0,0-2-2,2-2-1,0-1-1,2-3-1,2-3 0,2-4 0,2-1 0,1-6-2,1-3-2,2-6-2,0-4-3,1-5-1,3-2-1,2-4-2,1-2-1,4-7-1,3-9-1,4-10-2,5-10-1,-1-6-1,-4-2-1,-3-1 1,-5-3-1,-4 2 0,-5 6 2,-4 6 1,-6 6 1,-3 6 4,-4 6 4,-2 5 5,-3 6 4,-4 5 2,-2 3 1,-3 2-1,-3 4 1,-2 3-1,-2 4 1,-3 4-1,-1 3 0,0 3 0,1 1 1,3 2 2,2 0 0,2 0 2,2 1 1,5-1 2,1 1 1,3 0 2,1 1-1,0 1 0,2 1 1,2-1-1,2-1-1,4-3-1,3-1-1,2-2-1,3-3-3,3-1-3,4-2-2,3-2-4,6 0-4,7-2-4,5 0-4,4-4-6,4-2-8,2-5-8,4-4-7,-5-1-8,-8 2-5,-11 2-6,-9 3-5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2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47874 38816 628,'-1'-12'26,"0"8"3,-2 8 1,0 8 3,-2 3 0,0 1-4,-1 0-2,-2-1-3,-2 6-3,-5 9-1,-5 10-3,-5 10-2,-3 6-2,-3 1 0,-1 3 0,-2 2-1,0 2-3,0 3-3,1 3-5,1 3-3,2-2-4,4-5-4,2-7-5,3-5-5,3-6-3,5-6-4,3-6-4,4-5-3,3-9-4,2-9-6,2-10-5,2-10-5,0-4 3,0 1 11,-2 0 12,0 2 11,-1 0 7,0-2 2,0 0 2,0-1 3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3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46828 39863 533,'0'-14'0,"-2"1"0,0 2 0,-1 2 0,-2 0 1,0-3 2,-2-4 3,0-1 1,0-2 3,0 2 4,2 2 3,1 3 4,3 3 6,7 6 8,7 6 9,8 6 9,4 5-1,2 7-8,4 5-8,3 7-9,3 4-6,5 6-3,3 4-4,4 6-3,2 3-6,3 3-8,2 3-10,2 3-9,1 1-9,2-3-9,0-1-10,1-2-8,-5-8-3,-12-10 3,-12-13 3,-11-11 3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53150 12450 421,'3'93'130,"6"-11"-29,7-14-28,6-11-30,9-12-16,13-9-6,12-10-5,13-8-5,4-11-4,-3-8-1,-3-10-1,-2-9-2,-3-9 0,1-5 0,-1-7 0,1-5-1,-6-6 2,-8-3 2,-10-3 2,-9-2 1,-9-3 2,-5 1 2,-7-1 2,-5 1 1,-8 2-1,-5 7-3,-7 6-3,-5 7-4,-8 2-3,-5 1-7,-7-1-4,-5 1-6,-6 4-5,-3 9-5,-3 10-5,-2 10-6,-6 8-3,-6 10-4,-6 10-4,-6 9-3,2 2-2,14-2 0,11-3 1,14-3-1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7"/>
    </inkml:context>
    <inkml:brush xml:id="br0">
      <inkml:brushProperty name="width" value="0.03964" units="cm"/>
      <inkml:brushProperty name="height" value="0.03964" units="cm"/>
      <inkml:brushProperty name="color" value="#00BFF3"/>
    </inkml:brush>
  </inkml:definitions>
  <inkml:trace contextRef="#ctx0" brushRef="#br0">37448 42600 554,'77'1'141,"-19"2"-34,-19 2-33,-18 2-34,-9 1-17,0 3-5,-1 2-3,1 2-4,-1 1-2,-2 4-4,-2 4-3,-2 2-2,-4 2-3,-2 4-4,-5 3-4,-4 3-2,-3 1-3,-3 0-1,-4 0-1,-1 0-1,-3-2 1,1-4 3,-1-3 2,1-5 2,-1-3 3,1-1 0,-1-2 3,1-3 0,0-2 3,3-4 4,1-5 2,3-2 4,5-5 6,8 0 6,9-3 8,10-2 6,5-1-2,2-2-14,4 0-13,3-1-13,2-1-8,1 0-5,0 1-3,2-1-5,0 1-4,-2 0-4,0 2-4,-1 1-4,-1-1-1,-2 0 5,0-1 4,-1-1 5,-3 0 4,-5 2 2,-5 2 4,-4 2 4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8"/>
    </inkml:context>
    <inkml:brush xml:id="br0">
      <inkml:brushProperty name="width" value="0.05782" units="cm"/>
      <inkml:brushProperty name="height" value="0.05782" units="cm"/>
      <inkml:brushProperty name="color" value="#00BFF3"/>
    </inkml:brush>
  </inkml:definitions>
  <inkml:trace contextRef="#ctx0" brushRef="#br0">39463 42005 380,'0'-15'3,"0"2"5,0 3 6,0 1 6,0 1 3,0 0 0,0 1 1,0-1 1,-2 4 2,-4 10 2,-4 8 2,-3 9 3,-3 6-2,1 2-5,-1 4-7,0 3-5,-1 3-3,-1 4-1,-3 4-1,-1 4 0,-1 1-2,3-1-4,1-1-4,3 0-3,1-5-5,4-6-4,3-7-5,3-8-5,4-10-7,7-14-10,7-15-10,8-15-10,2-11-1,1-6 9,-1-7 10,1-8 10,-2 1 6,-3 7 6,-3 6 6,-3 8 5,-1 2 4,0 1 4,-1 0 4,1 0 2,-1 2 2,-1 3-2,0 5-3,-2 4-2,0 6 11,0 12 22,0 10 23,0 11 22,-2 7 4,-1 3-15,-2 3-15,-2 3-14,-1 2-11,0 2-4,0 2-6,0 2-4,0 2-4,0 0-3,0 1-3,0 2-2,0-2-2,0-4-4,0-4-4,0-3-2,0-5-4,-2-2-3,0-3-4,-2-3-3,-2-5-5,-5-8-3,-5-8-4,-5-8-4,-3-6 2,1-2 7,-1-3 8,1-3 8,0-1 6,4 0 4,3-1 4,3 1 5,2 0 3,2 2 1,3 3 2,1 1 1,2 2 3,2-1 5,2 0 2,2 1 5,3-1 0,5 2-4,5 1-5,6 1-4,2 1-3,2 0-5,3 2-2,1 1-5,2 0-3,-1 2-5,0 1-5,1 0-3,-3 1-5,-2-2-2,-3 0-3,-3-1-3,-2-1-1,-1 0 2,-1 0 0,0 1 2,-3-3 1,-1-2 3,-2-3 1,-2-3 3,-2-3 3,1-3 4,0-3 3,0-3 4,0-2 1,0-1 2,-1 0 1,1-2 1,-1 1 0,0 3 1,-2 4 1,0 2 1,-2 2 5,-1 3 10,0 1 10,-1 3 10,-3 3 8,0 6 6,-3 6 6,-2 6 7,-1 7-3,2 7-8,1 9-10,0 7-8,1 4-7,-2 2-2,0 1-3,-1 0-4,-1 2-1,2 2-2,1 2-1,0 2-2,2 0-2,1-1-2,0 0-4,2-2-1,0-2-2,0-3 2,0-6 2,0-2 2,2-6-6,3-5-9,5-7-11,4-5-10,3-6-10,1-4-8,3-6-8,1-4-9,0-3-4,-3 1 1,-3-1 0,-2 0 2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9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42550 42996 526,'-26'7'11,"10"-2"22,12-3 21,11 0 21,8-3 5,9 0-14,7-2-15,8 0-13,4-2-11,0 0-8,0-1-9,0-1-7,-2-1-4,-4 2 1,-4 1 3,-3 1 1,-5 0-5,-4 2-14,-3 0-14,-4 2-13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9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43240 42081 496,'-22'-7'4,"3"1"7,3 0 8,3 2 8,2 0 5,0 2 5,2 0 3,1 2 5,1 1-1,0 4-5,2 2-4,1 3-6,0 5-3,2 4-3,0 4-3,2 6-1,0 5-4,0 3-1,0 4-3,0 4-2,0 3-4,2 1-8,0 3-6,2 2-6,0-1-10,1-4-11,2-4-10,0-4-12,0-6 1,-1-8 10,0-7 11,-2-8 11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9"/>
    </inkml:context>
    <inkml:brush xml:id="br0">
      <inkml:brushProperty name="width" value="0.04055" units="cm"/>
      <inkml:brushProperty name="height" value="0.04055" units="cm"/>
      <inkml:brushProperty name="color" value="#00BFF3"/>
    </inkml:brush>
  </inkml:definitions>
  <inkml:trace contextRef="#ctx0" brushRef="#br0">44690 41854 542,'7'-28'3,"0"7"4,-2 7 5,0 7 5,-1 1 7,3-2 6,2-3 8,2-3 8,0 1 1,1 4-1,0 6-2,-1 5-3,-1 4-4,-2 7-9,-4 5-8,-2 7-9,-4 3-5,-4 3-6,-4 1-3,-3 2-5,-4 0-3,0-1 0,-1-3-2,0-2-1,-1-2-1,2-3-1,3-3-2,1-3-1,2-2 3,3-2 6,1-3 7,2-1 6,3-2 5,4 0 2,4-2 3,4 0 2,2-1 1,1 1-2,1 2-1,1 0-1,0 2-1,-1 2-1,-1 1-1,0 3-1,-3 2-1,-3 3-3,-3 3-3,-2 3-1,-3 1-1,-2 1 0,-2-1 0,-2 0 1,0 0-1,-1-3-3,0-1-3,0-3-2,2-5-10,2-10-16,4-10-16,3-10-16,0-4-1,1-1 13,0 1 14,0-1 14,0 1 5,2 1-3,0 1-2,1 1-3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0"/>
    </inkml:context>
    <inkml:brush xml:id="br0">
      <inkml:brushProperty name="width" value="0.04888" units="cm"/>
      <inkml:brushProperty name="height" value="0.04888" units="cm"/>
      <inkml:brushProperty name="color" value="#00BFF3"/>
    </inkml:brush>
  </inkml:definitions>
  <inkml:trace contextRef="#ctx0" brushRef="#br0">45766 42387 450,'7'-15'5,"1"2"13,0 2 11,0 3 12,-1 3 8,-1 8 2,0 6 3,-2 7 3,0 5-3,-2 1-9,0 2-7,-2 3-10,0 2-5,-2 2-4,0 4-3,-2 3-4,0 1-5,-2 2-4,0 1-4,-1 0-6,-1-1-3,2-6-3,1-4-3,0-5-2,1-8-10,1-10-16,-1-12-18,0-10-16,0-7-1,2-5 16,0-3 16,2-4 16,1-2 12,4 3 9,2 2 8,3 1 10,2 4 5,0 4 5,0 3 3,-1 4 3,2 2 3,0 1-1,1-1 1,1 0-1,1 1-2,0 3-2,-1 1-2,1 2-3,-1 2-10,-1 0-17,-1 1-16,0 2-17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0"/>
    </inkml:context>
    <inkml:brush xml:id="br0">
      <inkml:brushProperty name="width" value="0.05664" units="cm"/>
      <inkml:brushProperty name="height" value="0.05664" units="cm"/>
      <inkml:brushProperty name="color" value="#00BFF3"/>
    </inkml:brush>
  </inkml:definitions>
  <inkml:trace contextRef="#ctx0" brushRef="#br0">46394 42108 388,'-1'-16'3,"0"2"5,-2 1 6,0 1 6,-1 4 10,0 6 14,0 7 15,0 8 14,1 4 2,1 5-12,0 3-12,2 5-11,0 1-8,0 0-6,0 1-6,0-1-6,-2 2-3,0 6-2,-3 5 0,-2 4-2,-1 3-3,0 0-9,1 0-6,-1 0-9,1-4-5,2-8-5,2-8-6,2-7-4,4-13-5,6-17-6,5-16-4,7-16-5,2-9 3,-1 2 9,-1 0 12,-1 2 9,-1 3 10,-1 7 7,-1 7 7,0 8 7,-3 4 12,-1 4 14,-2 4 16,-2 4 15,-3 4 1,-1 6-10,-2 4-12,-2 5-11,-1 3-8,0 1-4,0 1-5,0 1-4,3-3-7,6-6-7,6-8-7,5-6-8,3-6-4,-3-4-3,-1-4-2,-2-3-2,-1-3 1,3 0 3,1 1 3,3-1 3,-2 3 6,-3 3 6,-4 4 6,-4 4 7,-4 5 11,-1 6 17,-2 6 15,-2 6 16,0 2 3,0 1-14,2-1-14,0 1-12,2-1-8,0-1-2,1-1-4,2-1-2,1-2-4,3-2-8,3-4-7,4-2-6,-1-6-5,-1-5 0,-3-5-1,-1-7 0,-1-3 0,0-3 1,-1-1 2,1-3 2,-2 1 1,-2 1 4,-4 3 2,-2 1 2,-4 3 3,0 1-1,-3 2 1,-2 3 1,-2 1-2,-4 4-4,-2 3-3,-3 2-4,-2 4-3,-3 4-1,-1 4-2,-3 4-1,1 1-3,5-1-2,3-1-4,5-1-2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1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50161 43112 541,'-13'-2'8,"8"0"14,7-3 15,6-2 14,5 0 5,1-1-9,3 0-7,2 0-8,5 2-5,10 1-2,10 2-1,10 2-3,4 1-2,-3 0-4,-1 0-4,-2 0-3,-2 0-2,-2 0-2,-2 0-1,-2 0-1,-3 0-6,-4 2-13,-4 0-13,-3 2-12,-5-1-6,-2 1-1,-3 0 0,-2 0-1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1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50335 43967 608,'-35'-1'6,"7"0"12,9-2 13,7 0 11,8-2 4,8 0-3,8-1-5,7-1-3,10-2-3,9 0-4,10-1-4,10-1-3,4 0-5,-1 2-7,-1 3-7,-1 1-6,-2 2-3,-4 2 2,-4 2 2,-4 2 1,-5 1-6,-4 2-16,-5 0-17,-5 1-15,-5 0-6,-3-2 6,-4-2 5,-4-2 6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2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51695 41193 487,'-7'-15'2,"1"4"1,0 3 3,2 3 2,0 0 6,0 0 8,0-2 7,0 0 9,1 1 1,0 4-7,2 4-6,0 4-8,1 4-4,0 4-1,0 3-3,0 5-2,0 1-2,-2 1-4,0-1-4,-1 1-3,-1-2-4,0-3-4,0-3-4,0-3-3,4-6-4,8-8-4,7-10-4,9-7-4,4-7 3,1-3 9,0-3 10,2-3 8,-1 1 6,-1 2 0,-3 3 1,-1 3 1,-3 4 3,-3 5 6,-3 5 7,-3 4 6,-3 8 4,-4 8 2,-4 9 3,-4 9 3,-5 4-3,-4-2-6,-5 0-7,-5-1-7,-1-1-4,1-3-1,3-2 0,1-1-1,4-3-11,8-5-20,7-3-19,6-4-21,3-4-3,-2-2 14,-3-4 15,-1-2 15,-1-3 7,-2-1 2,0-3 1,-2-2 2,-1-3 0,-2-5 0,-2-5 1,-1-4-1,-2-3 2,2 1 2,0 1 1,2 2 2,0 1 4,0 3 6,0 3 5,0 3 6,0 7 11,-2 12 18,0 12 17,-1 12 17,-1 6 1,2 4-15,1 3-15,1 3-15,0 1-9,2 0-5,0 0-3,2 0-4,0-2-3,0-6-3,0-4-2,0-5-3,2-4-1,4-4 0,3-5 0,5-3 0,4-5-9,5-4-16,5-5-16,5-5-16,1-8-7,0-7 5,-1-10 3,-1-8 5,-3-5 2,-4 2 2,-3 1 1,-4 0 3,-4 4 4,-3 4 8,-3 6 8,-2 4 8,-3 5 11,-2 7 14,-2 5 14,-2 6 15,-1 6 5,0 6-2,0 6-3,0 6-2,1 2-3,0 1-5,2-1-5,0 1-5,2-2-5,0-1-2,2-3-5,0-1-2,1-1-10,2 2-15,0 0-15,2 1-15,-3 2-5,-3 1 5,-4 3 4,-3 1 6,-4 0 4,-2-1 5,-2-2 4,-1-3 5,-2-2 3,2-2 4,1-4 3,1-3 3,2-2 6,2-4 8,4-2 8,2-3 8,3-2 5,0 0-1,2 0 1,0 0 0,1 3 0,0 4 3,0 6 1,0 4 2,-1 3-1,-2 2-5,-2 0-4,-2 1-5,-1 0-4,0-1-3,0-1-4,0 0-2,3-4-3,4-5-1,5-4-2,6-6-1,3-4-8,3-7-15,3-6-13,3-5-14,-1-2-6,-1 3 3,-4 4 3,-3 2 3,-2 0 6,1 0 10,0-1 11,-1 0 9,-2 4 14,-6 12 16,-6 12 16,-6 12 16,-3 4 3,0-3-10,1-3-11,-1-3-11,2-2-11,4-3-11,4-1-13,4-2-11,3-3-4,1-2 5,3-3 4,2-4 4,-1 0 4,-1 1 2,-2 0 2,-2 2 3,-3 3 1,-3 8 2,-2 6 2,-3 7 1,-4 3 2,-4-1-2,-4-1 0,-3-1-1,-3-1 0,0-1 0,1-1 0,-1-1 0,2 0 0,3-2 1,3-1 0,3-1 1,4-3-1,7-4-2,8-6-2,6-4-3,3-3-3,-1 0-5,-1 1-4,-1-1-5,-1 0 0,-4 2 3,-3 1 3,-2 0 4,-3 1 2,1 0 2,0 0-1,0 1 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4"/>
    </inkml:context>
    <inkml:brush xml:id="br0">
      <inkml:brushProperty name="width" value="0.04158" units="cm"/>
      <inkml:brushProperty name="height" value="0.04158" units="cm"/>
      <inkml:brushProperty name="color" value="#F2385B"/>
    </inkml:brush>
  </inkml:definitions>
  <inkml:trace contextRef="#ctx0" brushRef="#br0">34500 25950 529,'-33'-22'21,"34"6"10,35 7 10,35 6 9,19 6 1,7 6-8,6 7-9,7 6-8,0 3-5,-2 0-1,-3 0-3,-3 0 0,-9 1-2,-11 4-1,-14 3-1,-11 3 0,-12 4-4,-9 7-6,-10 6-8,-8 7-6,-12 0-4,-12-2 3,-13-3 1,-12-3 1,-13-1 0,-12 4-3,-13 3-4,-12 3-2,-9 1-1,-2 1 2,-3-1 1,-3 1 2,-4-3 2,-3-2 3,-3-3 2,-2-3 3,2-2 3,9 0 1,10 0 2,10 0 2,7-4 2,6-5 2,7-7 2,6-5 2,20-8 4,34-5 7,35-7 5,35-5 7,18-8 0,3-5-5,3-7-5,4-5-5,2-3-5,4 4-6,3 3-6,3 3-6,-2 3-5,-6 3-5,-6 3-5,-6 4-4,-7 1-5,-6 0-5,-6 0-5,-6 0-6,-4-2-2,1-3 0,-1-3 0,1-2 0,-6-5 4,-8-2 5,-10-3 5,-9-3 7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3"/>
    </inkml:context>
    <inkml:brush xml:id="br0">
      <inkml:brushProperty name="width" value="0.02482" units="cm"/>
      <inkml:brushProperty name="height" value="0.02482" units="cm"/>
      <inkml:brushProperty name="color" value="#00BFF3"/>
    </inkml:brush>
  </inkml:definitions>
  <inkml:trace contextRef="#ctx0" brushRef="#br0">53795 41750 886,'-15'1'15,"2"4"-1,3 2 2,1 3-1,2 4 0,2 4-2,3 3-1,1 4-2,1 3-7,0 1-10,0 0-12,0 2-11,-1-2-6,0-6-1,-2-4-2,0-4-1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4"/>
    </inkml:context>
    <inkml:brush xml:id="br0">
      <inkml:brushProperty name="width" value="0.05124" units="cm"/>
      <inkml:brushProperty name="height" value="0.05124" units="cm"/>
      <inkml:brushProperty name="color" value="#00BFF3"/>
    </inkml:brush>
  </inkml:definitions>
  <inkml:trace contextRef="#ctx0" brushRef="#br0">55842 42331 429,'-16'-13'6,"2"3"12,1 4 11,1 4 12,-1 4 4,0 6-7,-1 4-5,-1 5-7,-2 5-1,-1 5 1,-3 5 3,-1 5 2,-2 3-2,3 3-3,0 4-3,0 3-5,2 1-4,1 1-4,1 1-4,1 2-5,2-4-4,2-6-2,4-8-4,3-6-3,1-4-3,2-3-1,0-1-1,2-3-1,2-4-4,4-8-5,4-8-5,3-8-4,4-9-3,3-9 1,3-11 1,3-8 0,1-8 2,-3-2 4,-1-3 2,-3-3 4,-1 0 4,-2 4 5,-3 4 6,-1 4 5,-2 6 3,-2 6 2,-3 7 1,-1 7 1,-1 6 8,0 3 11,0 4 14,0 4 12,0 6 7,2 6 3,0 7 3,2 8 2,-1 3-4,-1 2-8,-1 3-11,0 1-8,-2 3-8,0 2-3,-2 4-6,0 3-4,-2 2-2,0 2 0,-2 2 1,0 2-1,-2-2-2,0-6-5,-1-6-7,-1-6-4,-2-5-9,0-5-13,-2-5-12,0-4-12,0-8-2,-1-6 8,0-9 7,0-8 9,1-4 5,-1-3 6,0-1 4,0-2 5,2 0 5,3 5 5,2 3 4,4 5 6,1 1 4,2 1 6,0-1 6,2 0 5,1 2 3,5 1-3,4 2-1,4 2-1,2 1-3,1-2-3,1 0-3,1-1-3,1 0-4,1 1-5,1 0-6,1 2-6,-1 1-6,-2 0-7,-1 2-8,-2 1-8,-3-1-4,-1 2-2,-2-1-2,-3 0-2,-1-1 2,-2-2 7,-2-2 6,-2-1 6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4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57512 42355 518,'0'-13'10,"0"6"19,0 6 18,0 6 20,0 4 4,0 3-14,0 4-12,0 2-13,-1 2-7,0 2-3,-2 3-3,0 1-2,-2 3-3,0 5-2,-1 3-3,-1 4-3,-1 2-8,2 0-11,1 0-13,1 0-12,0-3-7,2-4-4,0-5-3,2-5-4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4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57543 42300 543,'-15'0'2,"3"2"2,1 0 2,2 2 4,2 3 8,-1 7 14,0 7 15,0 7 14,2 2 2,1-3-11,2-3-11,2-3-11,1 1-6,0 5-4,0 4-3,0 6-2,0 1-5,2-2-5,0-2-6,2-1-6,0-3-5,1-2-7,1-2-7,2-1-7,0-4-5,-1-3-4,1-4-5,0-4-5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5"/>
    </inkml:context>
    <inkml:brush xml:id="br0">
      <inkml:brushProperty name="width" value="0.05139" units="cm"/>
      <inkml:brushProperty name="height" value="0.05139" units="cm"/>
      <inkml:brushProperty name="color" value="#00BFF3"/>
    </inkml:brush>
  </inkml:definitions>
  <inkml:trace contextRef="#ctx0" brushRef="#br0">57850 42803 428,'8'-10'0,"2"-4"1,0-3 0,1-5 1,1 0 6,1 1 11,2 3 11,0 1 11,-1 3 4,-1 2-6,-2 4-4,-2 3-5,-3 5-3,-1 8-3,-2 7-1,-1 9-2,-4 4-4,-2 0-3,-4 2-5,-2 1-4,-1-1-3,0-1-1,2-3-2,1-1-2,3-5-1,6-7-2,6-7-3,6-6-1,3-8-3,5-6-1,2-7-2,3-7-1,0-4-3,0 0-2,-1-2-2,-1-1-2,-2 3 0,-3 4 6,-3 5 4,-2 5 4,-3 3 4,-3 2 5,-1 3 3,-2 1 5,-2 3 6,0 6 11,-2 4 11,0 6 10,-2 3 2,0 5-5,-2 3-6,0 5-6,0 2-3,0 0-1,2 2-2,0 1 0,1-1-1,0-3-3,0-3-1,0-3-1,2-3-4,2-3-5,3-3-4,4-2-6,1-8-1,3-10 0,2-11 0,1-11 1,1-7-3,-1-2-6,0-4-7,-2-2-7,-3-1-2,-3 3 2,-4 4 4,-4 2 3,-3 4 2,-2 6 3,-2 3 3,-1 7 2,-3 2 2,0 4 3,-2 3 2,0 3 1,-1 2 0,-1 3-4,-1 4-4,-1 2-4,0 3-5,4 2-6,3 2-5,2 1-5,4 1-2,2-3 2,4-1 2,2-2 3,4-2 3,6-2 4,4-2 3,5-2 4,1-2 6,-2 0 6,-1-2 9,-2 0 6,-3 0 7,-1 0 4,-3 2 5,-1 0 5,-3 2 1,-2 2 0,-4 2-1,-2 2 0,-3 3-3,0 7-4,-2 6-5,0 5-4,-2 4-4,-2 1-2,-2 0-4,-1 2-3,-1-1-2,2-2-2,2-1-2,2-3-1,2-2-1,2-5-1,2-3 0,2-5-1,2-2 1,2 0 1,2-2 2,2 0 2,1-2 2,1 1 3,1 0 4,1 0 2,0 0 2,0 1 0,-2 2-2,-1 0 1,-2 2-2,-2 5-1,-4 4-3,-2 3 0,-5 4-4,-2 3-5,-5 2-4,-4 4-5,-3 2-5,-5 0-6,-3 2-5,-5 0-6,0-1-4,2-3-3,1-5-4,3-4-2,2-4 0,3-5 5,3-5 6,2-4 5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6"/>
    </inkml:context>
    <inkml:brush xml:id="br0">
      <inkml:brushProperty name="width" value="0.03695" units="cm"/>
      <inkml:brushProperty name="height" value="0.03695" units="cm"/>
      <inkml:brushProperty name="color" value="#00BFF3"/>
    </inkml:brush>
  </inkml:definitions>
  <inkml:trace contextRef="#ctx0" brushRef="#br0">60600 43250 595,'64'0'118,"-13"0"-27,-12 0-27,-13 0-28,-5 0-14,5 0-3,3 0-2,5 0-3,-1 0-3,-4 0-4,-4 0-2,-3 0-5,-3 0-4,-3 0-9,-1 0-9,-2 0-7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6"/>
    </inkml:context>
    <inkml:brush xml:id="br0">
      <inkml:brushProperty name="width" value="0.04454" units="cm"/>
      <inkml:brushProperty name="height" value="0.04454" units="cm"/>
      <inkml:brushProperty name="color" value="#00BFF3"/>
    </inkml:brush>
  </inkml:definitions>
  <inkml:trace contextRef="#ctx0" brushRef="#br0">61193 42516 493,'-15'-1'0,"4"-1"0,3 0 0,3-1 0,0-1 8,0 2 14,-1 0 15,-1 2 15,-1 4 6,2 8 0,1 7-1,1 9-1,0 4-5,2 2-11,0 2-9,2 2-11,0 3-8,0 4-7,0 4-8,0 4-6,0 1-8,0-2-10,0-3-9,0 0-9,0-7-1,2-6 7,0-9 8,2-7 8,-1-6-3,-1-1-9,0-2-12,-2-2-9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6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62977 41858 528,'-6'-16'0,"2"2"0,4 1 0,2 1 0,5 1 7,6 2 11,5 2 13,7 3 13,0 2 6,-2 5 2,-3 6 0,-2 4 1,-4 4-4,-3 3-10,-3 3-9,-2 3-9,-6 2-8,-5 1-4,-5 0-6,-7 2-4,-2 0-3,-1-3-2,1-2-2,-1-1-1,2-3 0,3-3 2,3-3 2,3-3 2,3-2 1,6 0 2,4-2 1,6 0 1,3-3 1,5-1 0,3-2-1,5-2 0,-1 0 0,-2 2 0,-3 2 0,-3 2-1,-2 2 1,-3 1-2,-1 3 0,-2 2 0,-4 2-2,-4 3 1,-6 3-1,-4 3-1,-3 0 0,-3 0-1,-2-1 0,-1 0 0,-1-4 0,3-1 0,1-4 1,3-3 0,1-5-7,2-6-17,2-8-16,2-6-15,2-4-7,2-1 4,2-1 4,2-1 3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7"/>
    </inkml:context>
    <inkml:brush xml:id="br0">
      <inkml:brushProperty name="width" value="0.0526" units="cm"/>
      <inkml:brushProperty name="height" value="0.0526" units="cm"/>
      <inkml:brushProperty name="color" value="#00BFF3"/>
    </inkml:brush>
  </inkml:definitions>
  <inkml:trace contextRef="#ctx0" brushRef="#br0">64600 41978 418,'8'-9'5,"0"-2"10,-1-1 11,1-3 10,0 2 3,0 3-6,-1 4-4,1 4-6,-1 3 1,0 4 7,-2 2 6,-1 3 7,0 4 1,0 2-4,0 3-6,0 3-4,-1 2-4,-2 2-6,-2 3-4,-2 1-5,-2 1-4,-2 1-6,-2-1-3,-1 0-5,-2-1-5,1-1-6,-1-3-6,0-1-7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7"/>
    </inkml:context>
    <inkml:brush xml:id="br0">
      <inkml:brushProperty name="width" value="0.03694" units="cm"/>
      <inkml:brushProperty name="height" value="0.03694" units="cm"/>
      <inkml:brushProperty name="color" value="#00BFF3"/>
    </inkml:brush>
  </inkml:definitions>
  <inkml:trace contextRef="#ctx0" brushRef="#br0">64650 42575 595,'7'-8'2,"-1"2"5,0 1 3,-2 0 5,1 1 4,0-2 5,1 0 3,2-1 5,0-1 0,1 2-2,2 1-1,0 1-3,2-1-1,1 0 1,3-2 1,2 0 1,-1 0-4,0 0-9,0 2-9,-2 1-8,-1 0-6,-1 2-4,-1 0-4,0 2-3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4"/>
    </inkml:context>
    <inkml:brush xml:id="br0">
      <inkml:brushProperty name="width" value="0.04346" units="cm"/>
      <inkml:brushProperty name="height" value="0.04346" units="cm"/>
      <inkml:brushProperty name="color" value="#F2385B"/>
    </inkml:brush>
  </inkml:definitions>
  <inkml:trace contextRef="#ctx0" brushRef="#br0">36800 25800 506,'-21'-41'28,"10"19"18,10 19 20,9 19 18,2 12 1,-2 6-19,-3 7-18,-3 6-19,-2 4-11,0 4-5,0 3-5,0 3-5,0 1-5,0 1-2,0-1-2,0 1-3,0-1-2,0 1-1,0-1 0,0 1 0,-2 1-3,-3 3-3,-3 3-3,-2 4-4,-3 1-2,1 0 1,-1 0-1,1 0 1,-1-2-1,1-3-2,-1-3-2,1-2 0,-3-9-2,-2-12-1,-3-13-1,-3-12-1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7"/>
    </inkml:context>
    <inkml:brush xml:id="br0">
      <inkml:brushProperty name="width" value="0.05301" units="cm"/>
      <inkml:brushProperty name="height" value="0.05301" units="cm"/>
      <inkml:brushProperty name="color" value="#00BFF3"/>
    </inkml:brush>
  </inkml:definitions>
  <inkml:trace contextRef="#ctx0" brushRef="#br0">65527 41520 415,'-8'-8'1,"2"1"2,1-1 3,1 0 3,0 3 11,0 6 20,0 6 21,0 6 21,1 4 1,1 5-14,0 3-16,2 5-16,0 1-9,0 2-3,0 1-4,0 0-2,0 2-5,0 3-5,0 1-5,0 2-4,-2 0-5,0-2-5,-3-2-5,-2-2-4,1-2-6,1-3-6,2-3-6,2-3-5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8"/>
    </inkml:context>
    <inkml:brush xml:id="br0">
      <inkml:brushProperty name="width" value="0.05524" units="cm"/>
      <inkml:brushProperty name="height" value="0.05524" units="cm"/>
      <inkml:brushProperty name="color" value="#00BFF3"/>
    </inkml:brush>
  </inkml:definitions>
  <inkml:trace contextRef="#ctx0" brushRef="#br0">65900 41709 398,'10'-11'3,"5"-4"5,5-5 7,5-5 5,0 0 4,-5 7 4,-4 5 2,-6 7 3,-2 2-1,1 4-3,2 0-4,0 4-3,-1 2-2,-2 7 0,-4 5 1,-3 7 0,-1 2-2,-2 1-4,0-1-4,-1 1-5,-1-2-4,2-2-4,0-1-5,2-2-3,1-4-5,3-3-3,4-4-3,2-4-3,2-4-1,2-4 3,0-4 3,1-4 3,2-4-1,3-5-2,3-5-3,3-5-2,0-2-2,-3 1 1,-3 1 1,-3 2 0,-2-1 2,-3 1 0,-1-1 2,-2 1 0,-1 0 3,0 1 4,0 1 3,-1 1 5,1 1 1,0-1 3,0 1 0,0-1 2,-1 2 5,-1 1 10,0 3 9,-2 1 10,0 2 6,0 2 3,0 3 2,0 1 3,0 4 1,0 6-3,-1 6-2,2 6-2,-2 5-4,1 7-4,0 5-4,0 6-4,0 4-3,0 2-3,0 2-1,0 2-2,-1 2-3,-1 2-6,0 2-4,-1 2-4,-3 3-7,0 3-5,-3 5-6,-2 3-6,0 1-5,0-5-4,2-3-4,1-4-4,0-6-4,2-6-7,0-8-5,2-6-5,0-6 0,0-5 9,0-5 7,0-4 8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8"/>
    </inkml:context>
    <inkml:brush xml:id="br0">
      <inkml:brushProperty name="width" value="0.03572" units="cm"/>
      <inkml:brushProperty name="height" value="0.03572" units="cm"/>
      <inkml:brushProperty name="color" value="#00BFF3"/>
    </inkml:brush>
  </inkml:definitions>
  <inkml:trace contextRef="#ctx0" brushRef="#br0">67285 41172 615,'-2'-24'12,"-2"13"24,-4 14 23,-2 14 24,-3 7 1,-1 4-24,-3 3-23,-1 3-23,-3 0-15,0 0-7,-1-1-6,0-1-6,0-4-11,4-4-17,5-5-17,3-4-15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8"/>
    </inkml:context>
    <inkml:brush xml:id="br0">
      <inkml:brushProperty name="width" value="0.04077" units="cm"/>
      <inkml:brushProperty name="height" value="0.04077" units="cm"/>
      <inkml:brushProperty name="color" value="#00BFF3"/>
    </inkml:brush>
  </inkml:definitions>
  <inkml:trace contextRef="#ctx0" brushRef="#br0">67900 41000 539,'31'3'8,"-2"6"14,0 5 15,-1 7 15,-2 3 8,-1 1 4,-3 0 2,-1 2 4,-3 0-15,-3-1-28,-3-1-31,-2-1-29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06"/>
    </inkml:context>
    <inkml:brush xml:id="br0">
      <inkml:brushProperty name="width" value="0.03075" units="cm"/>
      <inkml:brushProperty name="height" value="0.03075" units="cm"/>
      <inkml:brushProperty name="color" value="#F2395B"/>
    </inkml:brush>
  </inkml:definitions>
  <inkml:trace contextRef="#ctx0" brushRef="#br0">71676 14424 715,'-21'-21'12,"5"5"25,5 5 23,5 4 26,4 5-15,5 2-53,5 4-51,6 2-54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3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60436 7231 535,'-20'-13'1,"9"3"4,7 4 3,8 4 3,4 2 4,-1 0 2,1 0 3,0 0 3,2 0 3,5 2 2,5 0 4,5 2 3,5 0-1,3 2-2,4 0-3,4 1-2,0 1-5,-5 0-4,-5 0-5,-5 0-4,-5 0-5,-1 1-3,-4 1-2,-3 2-5,-3 0-1,-4 3-3,-4 1-1,-4 3-2,-5 2-1,-6 5 0,-6 3-1,-5 5 1,-4 1 1,-3 2 0,-1 0 3,-2 2 0,-2 0 2,-1 0 1,-1 1 0,0-1 0,-1-3 2,2-4 2,0-5 1,1-5 2,3-4 2,5-3 3,5-3 1,5-2 3,9-4 1,12-1 2,13-2 0,14-2 1,6-3-2,2-4-6,2-4-5,2-3-5,0-2-4,0 1-4,-1 0-3,-1 2-3,-3 0-3,-2 1-2,-3-1-2,-3 0-2,-3 0-1,-2-1 2,-1-1 2,-2-1 1,-3-1 4,-1 0 3,-3 1 4,-1-1 4,-2 1 2,-2 3-2,-2 1-1,-2 2-2,-2 5 12,-1 8 25,0 8 24,-2 7 25,0 5 4,-2-1-14,0 1-16,-1-1-15,-2 0-10,0-1-5,-2-1-4,0-1-6,0 0-4,0-1-3,2 1-4,1-1-3,4-4-4,8-10-8,7-10-5,9-10-7,4-7-3,2-5 0,2-4-1,3-6 0,-1-1 3,-2 2 3,-1 2 5,-3 1 4,-2 5 6,-3 5 5,-3 7 7,-3 5 7,-3 7 8,-4 6 14,-5 7 12,-2 8 14,-4 3 2,-1 3-5,0 1-6,-1 3-7,-1-1-5,0-2-8,0-1-6,0-3-8,1 0-4,0-1-3,2 1-3,0 0-3,1-2-1,0 0 1,0 0 0,0-2 1,0-1-13,0-1-30,0-1-30,0 0-28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3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64850 7600 535,'45'8'112,"-4"0"-25,-4-1-23,-3 1-24,-3 1-13,0 2-2,0 1-4,1 3-2,-3 1-4,-3-1-2,-5 1-4,-3 0-2,-4 0-3,-1 1 0,-2 1-1,-2 1 0,-3 0 0,-3-1-2,-2-1 0,-4-1 0,-2 0-1,-5-1 1,-4 1 0,-3 0 1,-5 0-1,-2 3 0,-2 1-2,-4 3-2,-2 0-2,1 1-4,0-1-6,0 1-4,0-2-5,5-2-3,2-1-5,3-2-4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4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67590 6828 462,'51'-34'78,"-5"9"-17,-6 11-17,-5 9-18,-5 5-9,0 2-3,-1 0-2,-1 2-2,-3 0-3,-3 2-5,-5 0-3,-3 1-5,-4 2-5,-4 2-8,-4 2-8,-4 1-8,-5 2-2,-4 0 2,-5-1 2,-5 1 2,-2-2 4,-1-3 3,1-3 5,-1-2 5,1-2 3,-1 0 4,1 0 4,-1 0 4,2-1 4,1-1 5,3 0 6,1-2 5,2 1 4,3 2 4,1 2 4,2 2 4,2 2 0,0 1-4,2 3-2,1 2-4,0 1-1,2 1 2,0 1 2,2 1 1,0 3-1,0 3-2,0 5-3,0 3-4,0 3-2,0 0-5,0 2-3,0 1-4,0-1-4,0-2-3,0-2-3,0-1-3,0-4-5,0-2-9,0-3-9,0-3-8,-1-8-9,0-12-11,-2-14-9,0-11-10,0-8 2,2-1 15,2-1 15,2 0 15,2 1 12,2 5 7,1 5 9,3 5 8,2 3 7,2 1 6,1 0 7,3 2 6,1 1 3,3 3-1,1 1-1,3 2-2,0 1-3,0 0-5,1 0-5,-1 0-5,0 0-5,1 0-3,-1 0-4,1 1-3,-2-2-2,-2 0 1,-1-2 1,-2 0 2,-4-1-3,-1 1-6,-4-1-6,-3 0-6,-2-1-3,-2 0 0,-2-1 1,-2-1 1,-2-1 2,0 0 4,-2 0 4,0 1 5,-2 0 4,-2 2 4,-2 2 3,-1 3 3,-3-1 2,-2 2 0,-1-1-2,-3 0 0,0 2 4,-1 6 10,0 4 10,1 5 9,0 4 3,1 1-4,1 3-3,1 2-3,1 1-4,2 2-4,3 3-4,1 1-3,2 1-4,2-1-2,2-2-2,2 0-3,2-2-2,4-3-5,2-3-3,4-2-4,2-4-6,5-1-10,3-3-8,5 0-10,1-4-6,1-1-3,-1-2-3,0-2-3,0-2 1,-3-2 8,-2-2 5,-1-1 8,-2-2 4,-3 0 2,-1 0 3,-2 0 3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5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70747 7066 499,'31'-7'81,"-2"2"-13,0 2-15,-1 2-14,0 2-8,1 4-4,1 2-2,1 3-4,0 3-3,2 0-2,1 1-2,1 1-3,0 0-1,0-1 1,0-1 0,1 0 1,-3-2 0,-3-1-2,-5 0 0,-3-2-2,-5 0-1,-1 0-3,-4-1-3,-3 1-2,-4 1-1,-8 2-2,-6 2 0,-7 1-1,-5 2-1,-1-1-2,-3 1-1,-1 0-2,-6 1-2,-9 3 0,-8 3 0,-9 3-1,-3 1-3,6 0-6,5 1-6,4-1-5,5 1-5,4 1-3,4 1-2,3 1-3,5-3 1,5-6 4,5-5 6,5-6 4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2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37227 19050 577,'15'7'39,"-1"-1"-5,-1 0-6,0-2-6,-1 0-3,1 0-2,1 0-1,1 0-2,0 0-2,-1 0-1,0 0-1,-2 0-1,0 0-2,0 1-3,-1 2-3,1 0-3,-1 1-2,-3 2 1,-1 0-1,-2 1 1,-1 1-1,-2 0-1,0-1-2,-2 1-1,0 1-1,-2 3-1,0 3 1,-2 3-1,-1 2 1,-3-1 1,-4 1 2,-2-1 1,-3 1 0,-1 1-1,-3 1-1,-1 1-1,-1-1 0,1-2 2,1-1 1,1-3 2,0-1 2,1-1 1,-1 0 2,1-2 1,0-2 3,4-1 1,3-2 1,3-2 2,3-3 1,4-1-2,4-2-1,4-2 0,4-1-3,5-2-1,5 0-2,5-2-2,2-1-1,-1-3-2,-1-4-2,-1-2-1,0-1-1,1-1-2,1 0-1,1 1-2,-1-1 0,0 1-1,-1-1 2,0 0-1,-3 1 1,-2 1 0,-1 1 1,-2 1 0,-3 3 10,-3 8 16,-3 6 18,-2 8 17,-3 2 4,0 3-11,-2 0-10,0 1-10,-1 0-7,0 1-2,0-1-3,0 1-3,1-3-8,3-3-11,4-4-13,2-4-11,3-5-5,1-6 4,3-6 3,2-5 4,0-4 4,-1 0 3,-1 1 2,-1-1 4,-2 2 3,-2 3 5,-4 3 4,-3 3 3,0 3 11,0 4 17,1 4 15,2 4 17,-2 3 3,-1 1-11,-2 3-11,-1 2-11,-2 0-8,1 1-5,2-1-6,0 1-5,1-1-6,0-1-7,0-1-8,0 0-8,0-2-6,0 1-7,0 0-8,0 0-6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7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34350 25750 639,'-60'-38'7,"32"26"14,31 24 14,32 26 14,11 7 3,-5-9-8,-7-10-8,-5-8-8,-4-6-4,0 1-2,0-1 0,0 1-2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2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40500 20213 705,'17'0'96,"1"0"-21,3 0-21,1 0-19,2-1-15,-1 0-9,1-2-8,-1 0-8,0-1-8,-1 1-8,-1-1-8,-1 0-7,-2 0-5,-3 1-5,-3-1-4,-2 0-5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41900 18900 527,'16'1'44,"-1"2"-7,1 2-6,0 2-8,-1 1-3,-1 1 0,-1 1 1,-1 2 1,-1 0-3,-2 1-4,-2 1-5,-2 1-4,-2 3-4,-1 4-1,0 3-1,-1 4-1,-3 2-1,-2 1-1,-4-1-3,-2 0 0,-2-1-1,-2-1 0,0-3 1,-1-1 0,1-3 1,1-3 2,2-3 1,2-3 2,2-1 1,1 1-1,0 1 1,2 2 0,1-2 0,4-3 0,2-3-1,4-2 1,3-3-1,5 0 1,5-2 0,5 0-1,2-3 0,1-4-3,-1-4-2,1-4-2,-1-2-1,1-1-1,-1-1 1,0-1 0,0-1 0,-3 1 1,-1-1 0,-3 1 2,-1-1 0,-1-1-1,-1-1 0,0-1-1,-3 0 1,-3 1 1,-3 1 1,-2 1 2,-3 2 1,0 2 5,-2 4 4,0 3 3,-3 2 2,0 0 0,-3 2 0,-2 1 1,-1 0 0,0 2 2,1 0 1,-1 2 3,0 1 0,0 2 1,0 2 1,0 2 0,1 2-1,-1 5-4,0 4-3,0 3-2,1 3-2,2-1 0,2 0 1,2 1 1,1-1-1,0-1-2,0-1-3,0-1-2,2-1-5,2-1-4,4-1-7,2-1-4,2-1-6,1-3-2,1-1-4,2-2-3,0-2-2,3 0-2,1-2-1,3 0-2,2-3 0,5-3 1,3-2 1,4-3 0,-1-2 4,-5 0 6,-7 0 5,-5 1 7,-4-1 2,-1 2 0,-1 0 1,0 2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2919" units="cm"/>
      <inkml:brushProperty name="height" value="0.02919" units="cm"/>
      <inkml:brushProperty name="color" value="#F2395B"/>
    </inkml:brush>
  </inkml:definitions>
  <inkml:trace contextRef="#ctx0" brushRef="#br0">44128 18427 753,'-10'-21'44,"12"3"-1,12 5-3,11 3-1,7 4-6,2 1-8,3 2-10,1 2-8,-2 1-8,-4 0-7,-5 0-8,-5 0-7,-4 0-9,-3 2-10,-3 0-9,-2 2-9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3084" units="cm"/>
      <inkml:brushProperty name="height" value="0.03084" units="cm"/>
      <inkml:brushProperty name="color" value="#F2395B"/>
    </inkml:brush>
  </inkml:definitions>
  <inkml:trace contextRef="#ctx0" brushRef="#br0">45250 19262 713,'3'-14'16,"6"2"9,5 4 8,7 3 10,3 1 1,2 0-5,3 0-6,1 1-6,0-1-8,-1 2-12,-3 0-11,-2 2-11,-2 1-11,-3 2-11,-3 2-10,-2 1-10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3165" units="cm"/>
      <inkml:brushProperty name="height" value="0.03165" units="cm"/>
      <inkml:brushProperty name="color" value="#F2395B"/>
    </inkml:brush>
  </inkml:definitions>
  <inkml:trace contextRef="#ctx0" brushRef="#br0">45134 19995 695,'-15'0'2,"2"0"6,3 0 5,1 0 6,3 0 3,6 0 3,4 0 1,6 0 3,4-1 1,7 0 0,5-2-1,7 0 0,2-2-5,2 0-10,1-1-10,0-1-8,0-1-9,-1 2-6,-3 1-6,-2 0-6,-3 1-6,-7 1-8,-5-1-7,-6 0-7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4"/>
    </inkml:context>
    <inkml:brush xml:id="br0">
      <inkml:brushProperty name="width" value="0.04737" units="cm"/>
      <inkml:brushProperty name="height" value="0.04737" units="cm"/>
      <inkml:brushProperty name="color" value="#F2395B"/>
    </inkml:brush>
  </inkml:definitions>
  <inkml:trace contextRef="#ctx0" brushRef="#br0">47567 18347 464,'8'-14'3,"2"2"6,0 4 6,1 3 6,3 1 4,4 2 5,3 0 3,5 2 4,0 0 0,0 0-6,-1 0-4,0 0-4,-3 1-5,-2 4-2,-1 2-4,-2 3-3,-3 4-1,-3 2 1,-3 3 0,-2 3 0,-5 3-3,-4 5-7,-5 3-6,-5 4-7,-6 3-4,-4 4 1,-5 2-2,-4 4 1,-3-2 0,3-4 2,2-6 2,1-4 1,3-4 2,0-3 1,0-3 1,3-3 2,1-3 1,4-1 2,5-2 0,3-3 2,5-2 2,6-2 1,6-4 4,6-2 1,4-4 0,3-4-4,3-4-5,3-3-4,2-4-2,2 0 0,3-1 0,1-1 0,0-1-3,-3-1-4,-4-1-6,-1-1-5,-4 1 0,-2 1 1,-1 3 3,-2 1 3,-3 2 4,-1 2 5,-2 3 6,-2 1 6,-2 3 8,-1 4 13,0 4 13,-2 4 12,-1 3 4,0 1-5,-1 3-4,-2 2-5,0 2-4,-2 5-3,-1 3-3,0 5-3,0 0-3,0-4-4,2-2-3,0-2-5,1-4-1,0-1 1,0-3 0,0-1 0,3-5-9,4-6-18,5-8-18,6-6-17,1-5-6,1-3 8,-1-3 8,1-3 8,-1-1 7,-1 1 4,-1 1 6,-1 2 6,-1 1 5,-2 6 6,-3 5 5,-1 5 7,-1 5 10,0 6 14,0 5 15,0 7 14,-1 3 2,-1 1-12,0 1-10,-2 1-12,0 0-7,0-1-3,0-1-3,0-1-3,0-1-6,2-3-12,0-1-11,1-2-10,1-2-17,0 1-19,0 0-21,0 0-20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4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50378 17613 648,'16'-22'70,"-1"6"-15,1 5-16,-1 5-15,2 2-7,1 2 4,3 0 3,1 2 4,0 2-2,-3 4-6,-3 4-5,-3 3-6,-3 4-6,-2 1-3,-4 3-6,-2 1-4,-6 2-1,-6 1 2,-7 1 3,-7 1 2,-3 0-1,1-1-7,1-1-6,2-1-6,1-2-1,3-3 4,3-3 5,3-3 4,3-2 6,4-1 6,4 0 7,4-2 7,5-1 1,5-2-3,7-3-4,5 0-3,4-3-7,-1 0-11,0-2-9,0 0-10,-2-1-2,-5 2 5,-5 0 7,-4 2 5,-4-1 1,1-2-7,0-2-5,0-2-7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5"/>
    </inkml:context>
    <inkml:brush xml:id="br0">
      <inkml:brushProperty name="width" value="0.02951" units="cm"/>
      <inkml:brushProperty name="height" value="0.02951" units="cm"/>
      <inkml:brushProperty name="color" value="#F2395B"/>
    </inkml:brush>
  </inkml:definitions>
  <inkml:trace contextRef="#ctx0" brushRef="#br0">51250 18112 745,'23'-14'5,"-1"2"9,-1 4 9,-1 3 10,0 1 4,1 0-2,1 0 0,1 1-2,1-1-7,1 2-13,1 0-13,1 2-12,-2 0-11,-4 0-6,-3 0-9,-4 0-6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5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51796 17250 585,'-20'4'68,"5"8"-2,7 7-3,5 9-2,3 4-7,2 4-11,0 2-12,2 4-11,-1 1-12,-1 2-11,0 0-13,-2 2-11,0-4-14,0-6-13,0-7-14,0-7-13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5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57087 18416 539,'-6'-7'8,"6"2"16,4 2 17,6 2 16,5 1 4,9 0-7,7 0-7,8 0-8,5 0-5,0 0-4,2 0-5,0 0-5,-1 1-5,-3 2-10,-5 2-7,-4 2-9,-4 0-8,-5 1-10,-5 0-9,-5 0-9,-5 0-5,-4 1-2,-6 1 0,-4 2-2,-5-2 5,-3 1 7,-5-2 8,-4-1 8,0 0 7,3-2 5,3-1 4,3 0 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8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36950 25900 404,'21'-202'-4,"-5"47"2,-7 47 3,-5 48 3,-3 24 2,4 3 3,3 3 3,3 4 1,-1 7 9,-2 13 14,-3 12 13,-3 13 13,-2 9 2,0 6-13,0 7-11,0 6-11,0 12-6,0 19 0,0 19 2,0 19 1,-4 7-3,-5-3-3,-7-3-5,-5-2-5,-3-1-2,4 3 1,3 3-1,3 4 1,1 1-5,1 0-6,-1 0-7,1 0-7,1-2-7,3-3-5,3-3-6,4-2-5,-1-11-3,-3-15 0,-3-15-1,-2-16-1,-3-18-1,1-18 1,-1-19-1,1-18 0,1-12 4,3-3 5,3-3 6,4-2 7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6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57619 18843 445,'-17'-7'0,"-1"2"-1,-3 2 0,-1 2 0,-1 1 0,1-2 4,1 0 3,1-1 3,2 0 8,4 3 10,4 4 12,5 2 11,1 4 3,2 6-5,0 4-6,2 5-6,0 3-5,0 4-4,0 3-3,0 2-5,0 3-2,0 0-4,0 2-2,0 1-3,0-2-2,2-1-2,0-1-2,2-3-2,-1-3-8,-1-4-13,0-3-13,-1-5-14,-1-8-9,0-14-5,0-14-6,0-13-4,0-6 4,0 5 16,0 4 15,0 4 15,0 2 12,2 2 9,0 3 8,1 1 8,2 2 6,2 0 3,2 2 2,2 1 2,2 0 3,5 0 0,3 1 0,5-1 1,3 0-2,2 0-6,4 0-5,3 0-6,1 2-3,-2 1-2,0 2-2,-1 2-1,-2 0-3,-2 0-4,-2-2-4,-1 0-5,-4-1-3,-3 0-3,-5 0-2,-3 0-2,-4 0 0,-2-2 0,-4 0 1,-2-1 1,-3-2 2,0-2 3,-2-2 2,0-1 2,-2-2 3,-2 1 2,-2-1 2,-1 1 2,-3 0 3,0 4 4,-1 3 4,-1 3 4,-1 0 2,0 2 1,1-1 2,-1 0 1,1 2 3,-1 4 5,0 4 5,1 4 4,-1 3 1,2 5-4,1 3-4,1 5-4,1 1-3,0 2-3,2 1-2,1 1-2,1 0-3,2 0-2,2 1-2,2-1-3,2-1 0,4-2 0,2-1 1,3-3 1,5-3-3,4-3-2,4-4-5,7-4-4,1-4-10,0-1-17,0-2-16,1-2-17,-3-1-7,-6 0 1,-4 0 1,-4 0 2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6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60200 19781 644,'17'-14'10,"3"5"19,3 3 19,3 4 20,2 2 2,3 0-15,1 0-15,2 0-15,1 0-14,-1 0-15,-2 0-13,0 0-14,-3 0-4,-5 0 5,-5 0 6,-4 0 5,-4 0-3,-1 0-12,-1 0-12,0 0-12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61800 18762 467,'16'-14'8,"-1"1"7,1 2 7,0 3 8,0 1 2,1 2-1,1 2-1,1 2-2,1 2-3,1 2-1,1 2-4,1 2-1,-2 1-4,-3 3-3,-4 2-3,-4 1-4,-4 3-1,-3 3-2,-2 3 0,-3 3-2,-4 3 0,-2 3-1,-3 2 0,-4 4-1,-1-1 0,-1-4 1,-1-4-1,-1-3 1,0-4 0,3-1 2,1-3 1,2-1 2,5-3 0,6-1-5,8-2-2,6-2-4,6-3-1,3-4 0,5-4 2,3-4 1,3-3-2,1-2-5,0-2-4,2-1-4,0-3-1,-2-1 2,0-3 3,-1-1 3,-2-1 0,-3 1 2,-3 1-1,-3 1 1,-3 1 1,-5 1 0,-3 1 2,-4 1-1,-4 1 4,-2 2 5,-4 3 4,-2 1 4,-3 2 5,-3 2 2,-4 2 2,-2 2 2,-1 2 1,1 0 0,1 2-1,1 0 0,1 3 2,0 4 2,2 3 5,1 5 3,1 2 0,2 1-3,2 1-2,3 1-4,0 0-3,2-1-1,0-2-2,2 1-2,2-2-3,4-1-5,4-1-4,3-1-4,4-2-6,1-3-6,3-3-8,2-2-6,0-3-9,2 0-9,1-2-10,1 0-9,-1-2 0,-5 0 10,-3-2 8,-4 0 10,-3-1 6,-1 0 4,-1 0 2,0 0 4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3005" units="cm"/>
      <inkml:brushProperty name="height" value="0.03005" units="cm"/>
      <inkml:brushProperty name="color" value="#F2395B"/>
    </inkml:brush>
  </inkml:definitions>
  <inkml:trace contextRef="#ctx0" brushRef="#br0">63977 18347 732,'-6'-8'0,"2"0"0,4 0 0,3 1 0,3 0 9,5 2 17,5 2 18,5 2 17,5 1 0,3 0-19,4 0-20,5 0-20,-2 0-8,-4 2 0,-5 0 0,-5 2 1,-3 0-10,-3 0-19,-1-1-19,-2 1-20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65100 18665 680,'31'-7'87,"-2"3"-14,0 1-14,-1 2-13,-1 1-14,1 0-14,-1 0-13,1 0-15,-3 1-11,-4 2-8,-3 1-9,-4 3-9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64941 19548 624,'-4'7'70,"8"-2"-7,8-3-7,7 0-7,6-2-7,3 0-6,3 0-8,3 0-7,1-2-11,0 0-15,0-3-15,1-2-15,-4 0-13,-6 1-7,-5 0-9,-6 2-8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8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67600 17781 606,'15'-14'62,"-1"5"-15,-1 3-15,0 4-14,1 2-6,5 0 2,5 0 3,5 0 4,2 0 2,0 2 4,0 0 3,1 2 3,-3 0-3,-2 1-11,-3 2-10,-3 0-11,-3 1-10,-3 0-9,-2-1-10,-4 1-9,-4 0-5,-4 1 0,-6 2 0,-4 0-1,-3 0 2,-1-1 3,-1-1 3,-1 0 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8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67703 18400 434,'-29'1'0,"5"2"2,5 2 1,5 2 1,3 0 6,0 1 13,2 0 11,1 0 13,0 1 4,0 1-3,1 3-2,-1 2-3,0 3-3,2 5-4,1 5-4,0 4-4,2 4-3,0 2-2,2 3-3,1 1-3,0 1-2,0 3-5,0 2-4,0 2-4,-1-1-4,-1-4-7,0-4-7,-1-4-5,-1-4-7,2-3-6,0-5-7,2-3-7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8"/>
    </inkml:context>
    <inkml:brush xml:id="br0">
      <inkml:brushProperty name="width" value="0.05322" units="cm"/>
      <inkml:brushProperty name="height" value="0.05322" units="cm"/>
      <inkml:brushProperty name="color" value="#F2395B"/>
    </inkml:brush>
  </inkml:definitions>
  <inkml:trace contextRef="#ctx0" brushRef="#br0">67550 19294 413,'0'-21'-1,"0"3"8,0 4 7,0 5 8,1 1 5,2 0 3,2 0 2,2 0 3,3 0 0,5-2-4,5 0-3,5-1-3,3 0-2,1 2-4,1 3-2,1 1-2,-1 1-4,0 2-5,-1 0-4,-1 2-4,-1 0-4,1 0-3,-1 0-3,1 0-3,-3 0-4,-3 0-2,-5 0-3,-3 0-4,-5-3-1,-4-6-3,-6-6-1,-4-5-2,-3-1 2,2 3 7,1 4 5,1 5 7,-1 1 6,-1 0 5,0 0 7,-1 0 5,-1 1 2,-2 1-1,0 0-3,-1 2-1,-2 0 4,-2 2 10,-1 0 11,-3 2 10,0 2 3,1 4-3,1 4-5,1 3-4,0 5-1,0 3 2,1 5 1,-1 3 2,1 2-2,2 1-4,3-1-4,1 0-5,2-1-4,4-1-7,3-3-6,2-1-5,4-3-6,6-3-6,4-3-6,5-3-5,4-3-7,3-2-7,3-4-6,3-2-7,1-4-3,0-2 1,0-4 0,1-2 0,-4-2 5,-6 1 9,-5-1 7,-6 0 10,-5 1 4,1 1 1,-2 0 2,0 2 1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9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69293 17386 588,'16'-28'1,"1"7"-2,1 7-3,1 7-3,1 4 9,1 2 17,1 2 18,1 2 18,-1 2 5,-3 3-7,-3 4-8,-2 2-7,-4 3-7,-3 1-8,-3 3-6,-2 1-8,-5 1-5,-4 1-5,-5-1-3,-5 1-4,-4-1-3,-1 0-1,-3 1-1,-1-1-1,1-2-1,3-3 2,5-4 0,3-4 2,3-3 3,1-1 5,0-1 7,2 0 6,5-2 3,10 0 3,9-2 2,11 0 2,4-1 1,0 0-3,1 0-1,-1 0-3,-1-1-10,-2 0-16,-1-2-17,-3 0-18,-3-1-5,-3 0 6,-4 0 5,-4 0 5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8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36850 26650 571,'4'-49'44,"10"4"6,10 3 6,9 3 7,9 4-3,9 7-11,10 6-10,10 7-11,4 2-9,0 1-6,0-1-6,0 1-7,-4 1-6,-5 3-11,-7 3-8,-5 4-9,-6 1-6,-3 0-5,-3 0-3,-2 0-5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9"/>
    </inkml:context>
    <inkml:brush xml:id="br0">
      <inkml:brushProperty name="width" value="0.03253" units="cm"/>
      <inkml:brushProperty name="height" value="0.03253" units="cm"/>
      <inkml:brushProperty name="color" value="#F2395B"/>
    </inkml:brush>
  </inkml:definitions>
  <inkml:trace contextRef="#ctx0" brushRef="#br0">70250 17847 676,'21'-21'41,"-3"7"-4,-4 5-4,-4 6-4,0 3-2,5 0 0,5 0 2,5 0 0,2 0-2,1 0-7,-1 0-6,1 0-5,-3 0-8,-2 2-5,-3 0-7,-2 2-6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9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70573 17163 541,'-29'-15'6,"7"4"12,6 3 13,5 3 12,4 4 8,2 7 4,2 7 5,2 8 4,1 5-7,0 8-16,0 7-16,0 6-18,0 3-13,-2-1-14,0 0-13,-1-2-13,-2-2-4,0-4 5,-2-4 6,0-3 4,0-6 1,1-6-4,0-5-6,2-6-4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6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75447 6568 488,'-1'-13'32,"0"6"7,-2 6 7,0 6 9,-1 6-1,-2 5-9,0 7-9,-1 5-10,-1 4-6,2-1-4,1 0-5,0 0-5,1 2-3,-2 1-1,0 2-1,-1 2-2,-2 1-1,0 0 2,-1 1 0,-1-1 0,-1-2-1,0 0-6,0-3-5,1-2-5,0-3-2,0-3 1,2-5 1,1-3 1,0-7-3,2-8-9,1-10-9,0-8-9,3-9-1,4-9 7,4-8 5,4-9 7,2-5 4,3 0 3,2 1 3,1-1 3,1 1 2,-3 4 4,-1 3 2,-2 2 2,-1 5 3,-1 4 0,1 5 1,0 5 1,-1 4 3,-3 1 5,-1 3 5,-2 1 6,-1 3 2,0 3-1,0 2-2,0 4-1,0 2 2,2 2 5,0 2 5,1 2 5,1 2 1,0 4-3,0 2-3,0 3-3,-1 3-2,1 1 0,0 3 0,0 1-1,-1 3 0,-1 1-2,0 3-1,-2 1-2,0 1-2,0 2-2,0 1-2,0 1-3,-1 0-1,0 0 2,-2 0 0,0 1 1,-1-2-2,2-2-5,0-2-6,2-1-6,-1-4-1,1-3 1,0-5 2,0-3 1,3-10 0,4-14 1,5-15 0,5-14 0,3-9 0,-1 0 0,0-2 1,1 0 1,-2 1-1,-1 2 1,-3 4-1,-1 2 1,-3 4-2,-1 4-2,-2 3-3,-2 5-3,-2 3-3,-2 3-4,-3 3-5,0 3-4,-3 4-8,-1 6-10,0 6-13,-1 6-10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6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77947 7500 508,'0'15'40,"0"-1"3,0-1 3,0 0 4,0-1-1,0 3-5,0 2-5,0 1-5,-1 2-4,0 1-5,-2 1-3,0 2-5,-1 0-3,0 4-2,0 3-1,0 3-2,0-1-4,1-3-3,-1-5-6,0-4-4,0-2-8,2-2-12,0-3-12,2-1-12,1-4-7,2-6-4,2-6-2,2-6-4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6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78545 5255 520,'-14'-13'13,"6"6"26,5 6 26,5 6 26,2 4 3,1 3-21,1 3-22,2 4-20,0 0-15,-1 0-9,1 1-10,0-1-8,-1 1-10,-1-1-9,0 1-12,-2-1-9,0 0-7,0-3-2,0-1-3,0-2-3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9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81244 6443 545,'-8'-8'4,"2"2"5,1 1 6,0 1 7,3 1 5,4 3 4,4 4 5,4 2 4,3 2-1,3 2-4,3 0-4,3 1-5,3 2-3,1 0-3,3 1-3,1 1-3,2 0-2,0-1 0,2-1-2,1 0 0,-1-2-1,-2-1-3,-1 0-2,-3-2-2,-1 0-2,-3 0 0,-2-1-2,-1 1-2,-3 0 0,-3 0-1,-2 0 0,-4 0-1,-5 1 0,-8 3 2,-8 3 0,-7 3 1,-7 1-1,-3-1-2,-5-1-4,-3 0-2,-2-1-2,-2 3 0,-1 1 0,0 3 0,0-1-2,4-1-3,2-3-3,3-1-3,4-2-3,5-1-3,5-1-3,5 0-3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0"/>
    </inkml:context>
    <inkml:brush xml:id="br0">
      <inkml:brushProperty name="width" value="0.05324" units="cm"/>
      <inkml:brushProperty name="height" value="0.05324" units="cm"/>
      <inkml:brushProperty name="color" value="#F2395B"/>
    </inkml:brush>
  </inkml:definitions>
  <inkml:trace contextRef="#ctx0" brushRef="#br0">84830 5468 413,'-2'-15'1,"-2"-1"4,-4 0 3,-2 1 4,-2-1 2,1 2 2,-1 1 2,0 1 3,1 1 0,1 2-2,0 2-2,2 3-2,-2 1 0,-5 3 1,-5 4 3,-5 2 1,-2 3 0,1 4-2,1 2-2,1 3-1,-1 3-2,-1 5-1,-3 3-1,-1 5 0,-1 2-1,0 2-1,-1 2 0,1 2-1,0 2 0,1 0-1,1 2 0,2 0-1,1 1-1,2-2 2,4 0-1,3-2 2,3-1-2,3-3-3,3-4-3,2-2-2,4-4-3,4-5-1,4-5-1,4-5-1,4-4-2,5-2-2,5-4-4,5-2-1,5-5-3,4-6 1,6-6 0,4-5 0,2-5 0,-2-1 0,-2-3-1,-2-1 0,-3 0 1,-5 1 4,-5 3 2,-5 2 3,-5 2 3,-5 4 4,-5 5 4,-5 3 3,-3 4 7,-2 4 12,-2 4 11,-2 4 10,-1 3 2,1 1-9,-1 3-8,0 2-9,0 1-6,0-1-4,0 1-3,0 0-3,1-1-4,2 1-7,2-1-4,2 1-7,3-2-4,6-4-3,4-5-4,5-3-4,3-5 0,1-5 6,1-7 3,1-6 5,-1-3 3,-2-1 0,-1-1 1,-2 0 0,-2 0 2,-1 3 2,-1 3 2,-1 3 3,-2 2 1,-2 2 3,-4 2 1,-3 3 1,0 3 13,0 7 21,1 8 23,2 6 21,-1 4 3,-1-1-16,0 1-15,-2-1-16,-1 1-9,0 0-4,-1-1-3,-2 1-3,0-2-4,2 1-4,1-2-4,0-1-3,1 0-6,0-1-7,0 1-6,0 0-7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2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89014 6091 628,'-6'-9'2,"2"0"4,4-2 5,2 0 4,4 1-2,2 3-10,3 2-9,3 4-9,3 0 5,1 0 16,3-2 18,2 0 18,1 1 6,2 4-7,3 4-5,1 4-6,0 3-5,-1 3-3,-3 3-2,-1 3-4,-3 2-3,-3-1-2,-3 1-3,-3-1-3,-2 0-1,-2-1-3,-3-1 0,-1-1-3,-2-1-1,-4 1-1,-2-1-2,-3 1-1,-5 0-2,-6 1-2,-5 1-3,-7 1-1,-3 1-3,-4-1-3,-3 0-2,-2 1-3,-1-2-2,3-3-2,4-3-2,2-3-1,4-3 1,5-2 4,5-4 6,5-2 3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2"/>
    </inkml:context>
    <inkml:brush xml:id="br0">
      <inkml:brushProperty name="width" value="0.04743" units="cm"/>
      <inkml:brushProperty name="height" value="0.04743" units="cm"/>
      <inkml:brushProperty name="color" value="#F2395B"/>
    </inkml:brush>
  </inkml:definitions>
  <inkml:trace contextRef="#ctx0" brushRef="#br0">92838 4916 463,'9'-7'26,"3"2"1,4 2 1,2 2 2,3 2 0,3 2-4,3 2-2,3 2-4,0 1-2,0 1-1,-1 2-2,-1 0-1,-2 1-3,-5 1-4,-3 1-3,-5 2-5,-2 0-2,-2 1 0,-2 1 0,-2 1-1,-3 2 0,-4 5 0,-4 3 0,-4 5-1,-4 1 0,-3 0-1,-5 0 0,-3 1-1,-3-2 0,1-2 0,-1-2-1,1-1 0,0-4 0,1-5 1,1-5 1,1-5 0,3-3-1,3-2-5,4-2-5,5-2-4,2-3-2,2-2 2,2-3 1,2-3 2,1-4 2,2-4 3,0-3 2,2-5 3,0-1 2,2-1 3,0 1 3,1 0 3,1 1 3,-2 2 5,-1 4 3,0 4 5,-2 1 4,-1 2 2,0 2 4,-1 3 3,-2 5 6,-1 11 6,0 11 7,-1 11 7,-2 8-2,0 6-9,-1 6-12,-2 6-9,0 4-9,-2 1-7,0 3-7,-1 2-6,-1 2-8,-2 5-9,0 3-8,-1 4-9,0 2-4,-1 1-1,0-1 0,1 0-1,0-3 0,2-9 3,2-7 1,3-9 2,1-7 3,2-10 4,2-8 5,2-8 4,1-7 3,2-3 1,0-3 0,2-2 2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3"/>
    </inkml:context>
    <inkml:brush xml:id="br0">
      <inkml:brushProperty name="width" value="0.0489" units="cm"/>
      <inkml:brushProperty name="height" value="0.0489" units="cm"/>
      <inkml:brushProperty name="color" value="#F2395B"/>
    </inkml:brush>
  </inkml:definitions>
  <inkml:trace contextRef="#ctx0" brushRef="#br0">95078 4981 449,'0'-36'6,"0"9"9,0 8 12,0 7 9,0 6 8,0 6 5,0 4 4,0 6 4,0 5-3,0 7-8,0 7-10,0 7-9,-1 5-6,-4 5-1,-2 6-3,-3 4-1,-2 2-4,2-3-3,1-1-4,1-2-5,1-3-1,2-4-1,2-4-1,2-4 0,2-3-4,2-5-5,2-4-5,2-3-6,2-4-4,3-5-2,3-3-2,3-4-3,3-3 1,3-2 3,3-2 3,3-2 4,1-4 1,-2-6-1,0-5 0,-1-7 0,-3-1-2,-5 1 0,-5 3-1,-5 1-1,-2 3 0,0 1 2,0 2 1,0 3 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9"/>
    </inkml:context>
    <inkml:brush xml:id="br0">
      <inkml:brushProperty name="width" value="0.05353" units="cm"/>
      <inkml:brushProperty name="height" value="0.05353" units="cm"/>
      <inkml:brushProperty name="color" value="#00BFF3"/>
    </inkml:brush>
  </inkml:definitions>
  <inkml:trace contextRef="#ctx0" brushRef="#br0">38050 25250 410,'-2'-94'4,"-3"13"8,-3 12 7,-2 13 8,-3 26 11,1 41 13,-1 40 14,1 42 13,2 24 1,7 9-16,6 10-14,7 10-14,0 11-10,-2 17-6,-3 15-5,-3 16-6,-4 29-5,-3 44-5,-3 44-6,-2 44-6,-1 13-9,3-15-11,3-15-12,4-16-12,1-29-3,0-40 7,0-40 5,0-41 6,0-33 3,0-25-1,0-25-1,0-25-1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3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94117 6080 501,'-15'0'2,"-1"-2"6,0 0 4,1-1 5,2-1 8,6 0 11,6 0 10,6 1 10,8-1 3,11 2-5,11 0-6,10 2-5,10 0-8,6 0-8,7 0-8,7 0-9,2 0-8,-2 0-11,-1 0-8,-3 0-10,-5 1-1,-11 2 5,-9 1 6,-9 3 6,-8 0-8,-3-1-22,-5-1-21,-3 0-22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4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77363 18550 543,'-15'38'143,"2"-2"-33,3-2-33,1-1-32,0-1-19,-2 2-6,-2 2-5,-1 3-5,-2 1-5,-2 1-1,0 4-2,0 1-3,-2-1-3,0-3-4,1-2-5,-1-3-4,2-4-4,1-4-6,2-3-5,3-5-5,4-8-5,8-12-5,8-14-6,7-11-4,3-6 2,-4 5 10,-5 3 12,-3 5 10,-1 1 7,0 1 2,1-1 3,2 0 2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5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77750 18725 482,'14'-36'1,"-1"7"4,-2 7 1,-2 7 4,-1 5 4,-1 3 7,1 2 6,0 4 7,0 3 3,0 6-3,0 4-2,-1 5-2,1 4-2,-2 5-1,-1 3-2,0 5-2,-1 2-2,0 3-4,-1 4-3,1 3-4,0-1-1,-2-2-1,0-4-1,-2-2-1,0-4 1,-2-4-1,0-3 2,-2-5-1,2-5 1,2-8-1,4-8 1,2-8-1,3-9-1,3-9-1,4-11-3,2-8-1,1-6-4,-1 2-3,-1 1-3,-1 0-4,0 3-3,-1 2-1,1 4-3,0 2-1,-2 4-2,-3 6 0,-3 3 0,-2 7-1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5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79247 19600 519,'0'16'137,"0"1"-30,0 1-31,0 1-30,0 2-18,0 1-4,0 3-4,0 1-4,-2 2-4,0-1-4,-3 0-3,-2 1-3,-1-2-6,1-1-7,-1-3-7,0-1-8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5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80177 17666 579,'-6'-12'89,"2"8"-6,4 8-7,2 8-6,2 3-14,0 3-22,0 0-22,0 1-21,-1-1-9,1-2 2,0-1 3,0-2 3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6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80866 19147 553,'-7'-8'4,"2"0"8,2 0 9,2 1 7,4 0 8,6 2 6,5 2 7,7 2 7,3 1-1,3 2-8,1 0-9,3 2-8,0 0-10,0 0-11,0-1-13,1 1-12,-2-1-12,0 0-14,-1-1-13,-1-2-14,-3 0-2,-5 0 7,-5 0 9,-4 0 8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6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82550 18381 489,'30'-1'55,"-3"-2"-7,-4-2-5,-1-1-7,-3-1-4,1 2-3,-1 2-4,1 2-2,-1 2-3,1 4-1,-1 2 0,1 3-2,-3 4-2,-5 2-2,-4 3-2,-6 3-3,-4 2-1,-6 4-1,-4 3-1,-5 3-1,-3 2 0,-3 2-2,-1 2-1,-3 2-1,1-1 0,3-3 0,3-5 0,3-4 0,3-4 2,5-3 2,3-5 2,4-3 4,6-4 0,8-2 0,7-4-1,9-2-1,3-4-1,2-2-5,1-4-2,1-2-5,1-3-3,2-3-4,2-3-4,2-3-5,-2-1-2,-4 1-2,-5 1-1,-5 1-1,-5 0-1,-3 1 3,-4-1 1,-4 1 2,-3 0 1,-1 1 0,-1 0 2,0 2-1,-2 2 3,-2 1 4,-2 2 2,-2 2 4,-2 2 4,-2 1 3,-2 0 4,-1 2 3,-3 2 5,-2 4 3,-1 4 4,-3 4 5,0 2 1,3 3 1,1 1 1,3 3 0,0 1-1,2 1 0,1 1-1,1 1-1,1 1-2,4-1-4,2 1-3,4-1-5,3-1-1,5-1-3,5-3-2,5-1-1,4-3-7,1-3-12,3-2-12,1-4-11,-1-2-7,-3 0 2,-5-2 1,-3 0 1,-3-2-1,-1 0-3,-1-2-2,0 0-4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85093 17979 634,'-3'-15'13,"10"3"25,9 1 27,11 3 25,4 2-4,0 4-33,1 4-33,-1 4-32,-3 1-19,-6-1-2,-5-1-3,-6 0-3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85700 19147 557,'32'-8'125,"2"0"-25,3 0-25,1 1-24,1 0-17,2 2-8,1 2-8,0 2-6,-1 1-11,-3 0-9,-5 0-12,-4 0-11,-3 1-8,-5 2-7,-3 2-6,-4 2-6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85863 19898 598,'-15'7'3,"4"-1"9,3 0 7,3-2 8,4-1 6,7 0 8,7-1 6,8-2 7,5 0-1,8 2-9,7 0-10,6 2-10,5-2-13,0-4-20,1-4-18,2-4-18,-1 0-7,-1 1 5,-1 2 7,0 2 5,-6 1 1,-8 1-3,-10-1-4,-7 0-3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9"/>
    </inkml:context>
    <inkml:brush xml:id="br0">
      <inkml:brushProperty name="width" value="0.04984" units="cm"/>
      <inkml:brushProperty name="height" value="0.04984" units="cm"/>
      <inkml:brushProperty name="color" value="#00BFF3"/>
    </inkml:brush>
  </inkml:definitions>
  <inkml:trace contextRef="#ctx0" brushRef="#br0">38200 26900 441,'3'-68'31,"6"17"0,7 15 1,6 16 0,10 7 1,17 1-1,15-1 0,16 1 0,7 1-3,1 3-6,-1 3-6,1 4-6,-9 10-3,-15 19-3,-15 19-3,-16 19-1,-15 15-2,-11 13-1,-14 12 0,-11 13-2,-11 4 0,-5-3-1,-7-3-1,-5-2-1,0-9 0,10-12 1,10-13 1,9-12 1,18-23-1,29-30-3,28-32-4,28-30-2,23-33-2,19-30-2,19-32-1,19-30 0,2-9-2,-11 16 2,-14 15 0,-11 17 1,-18 17 2,-22 23 4,-22 22 4,-21 22 4,-17 21 13,-8 22 20,-10 22 22,-9 23 21,-7 13 4,-3 6-12,-3 7-12,-2 6-12,-1 6-9,3 6-8,3 7-6,4 6-7,4 1-5,6-3 0,7-3-2,6-2-2,4-6-1,4-6-5,3-6-3,3-6-5,7-23-3,14-36-5,11-39-5,14-36-4,0-29 0,-8-19 4,-10-18 4,-9-19 4,-12-2 4,-11 16 4,-14 15 3,-11 17 4,-20 13 1,-24 13 0,-26 12-2,-24 13 0,-13 12-6,0 13-8,0 12-9,0 13-8,4 10-6,10 10-2,10 10-1,9 9-2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5255" units="cm"/>
      <inkml:brushProperty name="height" value="0.05255" units="cm"/>
      <inkml:brushProperty name="color" value="#F2395B"/>
    </inkml:brush>
  </inkml:definitions>
  <inkml:trace contextRef="#ctx0" brushRef="#br0">88858 18251 418,'-8'-8'4,"2"-2"8,1 0 7,0-1 9,0 5 11,-3 12 17,-4 11 16,-2 13 17,-2 6-2,-1 2-19,-1 2-18,-1 2-20,-2 2-13,-1 2-8,-3 2-7,-1 2-9,0 0-3,1-2-1,3-2 0,1-2 0,3-5-7,3-6-10,3-7-11,3-7-12,3-6-8,4-6-5,4-6-5,4-6-5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5921" units="cm"/>
      <inkml:brushProperty name="height" value="0.05921" units="cm"/>
      <inkml:brushProperty name="color" value="#F2395B"/>
    </inkml:brush>
  </inkml:definitions>
  <inkml:trace contextRef="#ctx0" brushRef="#br0">89450 18397 371,'15'-13'71,"-1"8"-2,-1 7-1,0 6-1,-3 7-6,-1 7-7,-2 7-10,-2 7-7,-1 5-7,0 4-5,0 3-4,0 5-4,-1 0-4,-1-4-2,0-5-3,-1-2-2,-1-6-1,1-6 1,2-6 0,0-5 0,3-8-2,4-10-9,3-10-7,5-10-7,4-11-4,3-12 0,4-13 2,5-13-1,0-4 1,0 5-1,-1 5 0,-1 5-1,-3 6-1,-3 9-2,-5 6-3,-3 9-2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90942 19150 403,'-15'21'66,"4"-3"-4,3-5-6,3-3-5,1 0-4,0 6-6,0 4-4,0 5-6,0 3-1,-2 4 0,0 3 1,-1 2 0,-1 1-1,2-2-8,1-1-5,1-3-6,0-3-7,0-3-8,0-5-8,0-3-7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91800 17670 536,'0'-12'14,"2"10"28,0 8 28,2 9 28,-1 7 0,1 3-25,0 4-26,0 4-25,-2-1-31,-3-5-31,-2-7-33,-3-5-33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92807 17189 479,'8'-7'3,"1"1"8,2 0 6,0 2 7,1 1 7,3 2 9,2 2 8,1 2 9,2 2 1,-1 3-6,1 4-6,-1 2-5,-1 3-7,-2 1-8,-4 3-8,-3 1-8,-5 3-5,-6 1-6,-7 2-5,-7 3-4,-6-1-4,-3-2-4,-5-2-3,-3-1-4,0-3-1,4-3 2,3-3 2,5-3 1,9-4 10,16-4 15,15-6 17,17-4 15,7-2 2,0 0-12,0 2-12,0 1-11,-3 0-7,-6 2-1,-6 0 0,-5 2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9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94000 17347 567,'24'-21'57,"3"7"-2,1 5-4,3 6-2,0 3-4,2 0-2,1 0-4,1 0-3,-2 1-7,-2 2-10,-3 2-10,-3 2-9,-4 0-19,-3 1-26,-4 0-27,-4 0-27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9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94558 15890 452,'-15'-5'80,"4"8"-5,3 6-4,3 7-5,1 9-5,2 9-8,0 10-8,2 10-7,-1 6-8,-2 5-11,-2 3-9,-2 5-11,-1-4-4,1-8 3,-1-8 1,0-9 2,0-8-15,-2-2-34,0-5-33,-1-3-33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0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40794 24500 521,'-22'30'68,"2"-1"-11,5-3-13,1-1-12,2 2-5,-3 10 1,-2 8 0,-1 10 1,-2 4 0,1 1-4,-1 1-1,1 2-4,-1 0-2,1 1-5,-1 1-4,1 1-4,1-1-1,4-3 0,4-3 2,5-2 1,1-7-6,2-9-12,0-8-12,2-9-13,1-9-9,4-10-3,2-10-6,3-10-3,4-12 0,1-14 5,5-16 4,2-13 6,-1-2 6,-5 12 7,-5 14 8,-5 12 7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0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41150 25237 454,'13'-91'21,"-3"23"2,-4 23 3,-4 22 1,-1 16 4,2 10 3,2 10 2,2 9 4,1 8-2,0 5-4,-1 4-4,1 6-5,-1 3-4,-2 2-3,-2 2-2,-2 1-3,-1 2-2,0 0 0,0 0 1,0 0 0,0-3-1,0-3 1,0-4 0,0-4 0,0-5-2,2-5-4,0-7-3,2-5-3,4-14-2,7-22-2,9-21-1,7-22-2,3-10-2,-2 1-3,-1 1-4,-3 1-5,-2 2 0,-3 1 0,-3 2 1,-3 3 1,-2 4 0,-3 8-3,-1 8-2,-2 8-3,-2 9-4,-2 10-7,-3 12-7,0 10-7,-2 5 1,0-2 9,0-3 9,0-1 9,0-1 5,0 0 3,0 0 2,0 0 3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42915 26100 485,'14'14'-3,"-3"-1"0,-3-2 2,-2-2 0,-3 0 7,0 3 15,-2 4 12,0 2 15,-2 3 2,0 2-7,-2 4-8,0 3-7,-2 4-4,0 3 4,-1 4 1,-1 4 3,-1 1 1,2-2-3,1-2-2,1-2-2,0-3-6,2-6-12,0-4-9,2-5-12,1-7-12,2-10-14,2-10-15,1-10-13,2-4-5,0 1 4,0 1 5,-1 1 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9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95350 9400 521,'70'50'85,"-9"0"-15,-10 0-16,-8 0-16,-4 3-9,3 6-1,3 7-3,4 6-2,1 1-1,0-3-4,0-3-1,0-2-4,0-6-1,0-6-4,0-6-2,0-6-3,-4-12-3,-5-15-2,-7-15-2,-5-16-3,-6-19 0,-3-22 1,-3-22 2,-2-21 1,2-17 0,9-8-3,10-10-3,10-9-3,5-4-1,4 4 2,3 3 1,3 3 2,1 7 2,1 14 4,-1 11 3,1 14 4,-4 14 4,-6 20 3,-6 18 4,-6 20 3,-4 10 0,1 3-2,-1 3-3,1 4-2,-1 7-4,1 13-2,-1 12-3,1 13-4,-3 6-2,-2 0-5,-3 0-3,-3 0-5,-6 1-3,-5 4-3,-7 3-5,-5 3-2,-9 1-3,-9 1 0,-10-1 0,-8 1 0,-9-4-1,-6-6-2,-6-6-1,-6-6-2,-1-7 1,7-6 4,6-6 3,7-6 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0"/>
    </inkml:context>
    <inkml:brush xml:id="br0">
      <inkml:brushProperty name="width" value="0.04826" units="cm"/>
      <inkml:brushProperty name="height" value="0.04826" units="cm"/>
      <inkml:brushProperty name="color" value="#00BFF3"/>
    </inkml:brush>
  </inkml:definitions>
  <inkml:trace contextRef="#ctx0" brushRef="#br0">34450 26100 455,'-21'-47'34,"10"6"6,10 7 4,9 6 7,12 3-1,16 0-6,15 0-5,17 0-6,10 3-3,6 6-2,7 7-1,6 6-2,1 4-2,-3 4-3,-3 3-3,-2 3-4,-6 6-2,-6 9-3,-6 10-3,-6 10-3,-10 7-2,-12 6-3,-13 7-3,-12 6-3,-18 9-2,-21 13 0,-22 12 0,-22 13 0,-16 10-2,-9 10-1,-10 10-1,-8 9-2,-4-2-1,3-12 1,3-13-1,4-12 1,-1-15 1,-3-15 2,-3-15 4,-2-16 2,2-12 2,9-5 3,10-7 3,10-5 2,7-6 0,6-3-2,7-3-1,6-2-3,21-6 7,39-6 13,36-6 13,39-6 13,36-15 0,39-21-13,36-22-14,39-22-13,32-13-13,28-3-13,28-3-11,29-2-13,-20 8-2,-65 22 8,-65 22 9,-66 23 8,-33 10 0,0 0-8,0 0-9,0 0-9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43300 24522 632,'0'-19'87,"0"7"-13,0 8-14,0 8-14,0 6-11,2 5-9,0 5-10,2 5-9,-1 5-4,1 7 1,0 5 0,0 6 2,0-3-15,0-8-27,0-11-28,0-9-29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44315 24113 525,'-6'-9'6,"4"0"13,4-2 12,4 0 12,2 1 4,2 3-5,0 2-6,1 4-4,3 1-3,5 0-1,5 0 1,5 0-1,1 2-2,-3 4-3,-3 4-3,-3 3-4,-4 5-4,-5 3-6,-5 5-4,-4 3-7,-7 5-4,-6 4-7,-7 6-5,-7 4-6,-4 1-1,-1-4 1,0-4 3,-2-4 3,1-4 2,1-5 2,3-5 2,1-5 3,4-4 2,3-3-1,5-3 2,3-2 0,4-3 6,6 0 10,4-2 10,6 0 11,5-3 3,7-2-4,6-4-3,8-2-4,3-2-3,-2-1-6,0-1-4,-1-1-4,-3 0-8,-2 2-10,-3 2-12,-3 3-10,-4 0-3,-3 2 9,-4 1 7,-4 0 7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45539 24631 612,'-5'-7'62,"6"0"-7,6 2-8,6 1-9,4 0-4,5 2-3,3 0-2,4 2-3,3 1-3,-1 2-4,0 2-5,0 1-5,-2 2-9,-3 0-12,-5 0-14,-3-1-13,-4 1-6,-1-2 3,-2-1 2,-2 0 2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46143 23492 522,'-8'-8'0,"2"2"0,1 1 0,1 0 0,-1 1 0,-2-2 0,-2 0 0,-1-1 0,-1 0 10,2 0 23,2 2 20,3 1 22,0 2 4,2 5-13,0 6-12,2 4-13,0 6-11,0 7-9,0 7-9,0 6-8,0 7-7,2 6-4,0 5-5,2 7-3,-1 0-5,-1-5-7,0-4-7,-2-6-6,0-5-7,-2-6-7,0-6-8,-1-5-6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46150 26943 601,'36'-28'77,"-6"7"-11,-5 7-13,-6 7-12,0 3-7,8 0-1,9 0-2,7 1 0,2-1-8,-2 2-14,-4 0-12,-2 2-13,-4 0-13,-6 2-13,-3 0-13,-6 2-12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46944 26131 522,'-9'-7'0,"0"1"0,-1 0 0,-1 2 0,-1 0 7,2 2 15,1 0 14,1 2 15,1 3 7,2 7-1,2 8-2,2 6-1,1 5-6,0 2-9,0 4-12,0 3-9,0 2-13,2 4-11,0 2-14,2 4-12,0-1-9,0-4-3,-1-4-5,1-4-3,0-5-2,-2-6 2,0-5 0,-2-6 1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48500 26109 401,'8'-15'0,"2"1"0,0 1 0,1 1 0,2 0 8,1 2 16,3 1 17,2 1 17,-1 1 3,-1 2-9,-2 2-8,-3 2-9,-1 3-8,-2 4-4,-2 3-5,-2 5-5,-2 4-4,-2 5-2,-2 5-2,-2 5-2,-3 2-1,-4 0-1,-4 0-1,-3 0-1,-2 0 0,1-2 0,0 0 0,2-1 0,2-2-1,3-3-2,2-4-3,4-1-1,5-6-1,8-5 1,8-6 3,7-6 2,5-6-1,3-6-1,1-5-1,2-7-2,3-3 0,5-1 2,3 0 2,4-2 2,0 1-1,-4 1-3,-4 3-3,-4 2-3,-5 2-2,-7 3-1,-7 3 0,-7 3 0,-5 1 1,-2 0 3,-4 0 2,-2 1 3,-5 0 4,-4 4 5,-5 3 5,-5 2 6,-2 3 1,-1 0-4,1 2-3,-1 0-3,1 3 4,1 4 11,1 3 13,1 5 11,1 1 2,3 1-6,1-1-7,2 1-7,3 0-4,3 1-4,2 1-3,4 1-4,4 0-3,6-1-5,5-1-3,7-1-5,4-2-4,5-3-7,3-3-5,4-3-7,2-2-3,1-2-3,-1-2-1,0-2-3,-1-1-1,0 0 0,-1 0 1,-1 0-1,-4-1-1,-6-2-2,-5-2-4,-6-2-2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3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50693 25120 601,'-8'-10'0,"2"-2"0,1-3 0,0-3 0,3-1 5,2-1 11,4 1 11,2-1 11,4 2 7,6 3 6,4 3 5,5 3 6,3 3-8,4 4-22,2 4-20,4 4-20,-2 2-13,-7-1-1,-8 1-3,-5 0-2,-5 0-7,-1 1-12,-1 2-13,0 0-12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3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52350 26362 590,'81'-15'163,"-8"3"-41,-8 1-43,-10 2-43,-6 3-27,-4 1-10,-4 2-11,-4 2-10,-5 1-8,-5 2-4,-7 0-3,-5 2-3,-5 0-5,-4 1-3,-4 1-5,-4 2-3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3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52245 27050 548,'-39'14'11,"16"-3"19,15-3 22,16-2 19,11-3 6,9 1-10,7 0-10,8 0-10,4 1-17,2 0-21,0 1-21,2 1-23,-6 0-7,-8-2 10,-11-2 8,-9-2 8,-6-1-3,1 2-18,0 0-17,0 2-18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1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43200 26900 503,'-36'21'33,"28"-5"12,28-7 11,29-5 11,19-6 1,14-3-10,11-3-10,14-2-10,8-5-9,7-2-9,6-3-8,7-3-9,-1-1-2,-6 4 2,-6 3 3,-6 3 3,-13 3-8,-19 3-21,-18 3-21,-19 4-19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4"/>
    </inkml:context>
    <inkml:brush xml:id="br0">
      <inkml:brushProperty name="width" value="0.05809" units="cm"/>
      <inkml:brushProperty name="height" value="0.05809" units="cm"/>
      <inkml:brushProperty name="color" value="#F2395B"/>
    </inkml:brush>
  </inkml:definitions>
  <inkml:trace contextRef="#ctx0" brushRef="#br0">56095 25358 378,'-9'-23'32,"0"3"-6,-2 1-7,0 3-7,0 1 2,-1 4 8,0 3 9,0 3 8,0 2 5,-1 6 1,-1 2 2,-1 5 1,-1 5-3,2 5-8,1 7-7,1 5-9,1 4-5,0 0-1,2 2-3,1 1-1,0 0-3,2 0-1,1 0-3,0 0-1,0 3-7,-2 6-11,-1 6-12,-3 5-10,0-1-6,2-10-1,2-10 0,3-10-1,3-13-1,7-18-2,7-18-1,8-17-2,1-9 3,-1-2 6,-3 0 8,-1-1 5,-2 0 7,-1 2 5,-1 2 5,0 2 4,-2 3 5,1 2 2,0 3 2,0 4 4,-2 2 5,-1 5 9,-2 3 9,-2 5 9,0 3 8,0 4 9,1 5 8,2 3 8,-1 6-1,-1 9-11,-1 9-11,0 9-12,-2 6-7,0 2-4,-2 4-5,0 2-3,-2 1-3,0 0-1,-2-2-1,0 0 0,0-3-2,0-4-1,2-4-2,0-3-2,3-10-3,6-13-1,4-14-3,5-13-2,4-12-3,1-9 0,3-8-3,1-9 0,1-3-5,-1 5-4,-1 3-7,-1 4-5,-1 3-2,-1 4 0,-1 2 1,-1 4 1,-2 4 0,-3 7-3,-2 7-3,-4 7-2,-2 5-1,-2 4 0,-3 4-1,0 4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4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58025 26300 432,'-22'8'35,"5"0"5,3-1 2,4 1 5,3 2 1,1 4-2,0 3 0,2 5-2,0 3-3,0 2-5,0 4-5,0 3-5,0 2-3,1 0-4,-1 2-2,0 1-3,0-2-4,2-2-8,0-3-6,2-3-7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4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58933 24042 575,'-6'-3'16,"4"8"33,4 9 32,4 9 32,1 6-8,1 5-50,0 3-49,-1 4-51,0-1-25,-2-6-1,-3-6-3,0-5-2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6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47855 36744 491,'-13'-2'9,"6"0"16,6-3 17,6-2 16,8-1 6,9-2-6,10 0-6,11-1-5,2 0-8,-1 2-7,-2 2-7,-1 3-9,-4 0-4,-4 2-1,-4 0-2,-3 2 0,-4 2-8,-3 4-15,-3 3-14,-3 5-14,-3 3-10,-4 1-3,-4 3-4,-4 1-4,-4 0 2,-4-1 6,-4-3 8,-3-1 6,-1-3 8,5-3 7,3-3 7,4-2 8,1-2 5,-2 0 1,-2 0 1,-1 0 2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5206" units="cm"/>
      <inkml:brushProperty name="height" value="0.05206" units="cm"/>
      <inkml:brushProperty name="color" value="#F2395B"/>
    </inkml:brush>
  </inkml:definitions>
  <inkml:trace contextRef="#ctx0" brushRef="#br0">47797 37400 422,'-57'0'2,"11"0"5,10 0 4,11 0 4,6 0 2,3 2 2,1 0 0,2 2 1,3 1 2,3 1 1,2 3 2,4 2 2,1 3 1,0 3-2,0 5-1,0 3-1,0 5-1,0 3-1,0 4-2,0 4-1,0 4-2,0 2-4,0 3-3,0 4-4,-1 0-3,0-1-4,-2 0-2,0-2-4,-1-2-1,0-6 1,0-4 1,0-5 0,1-5-5,1-4-12,0-3-11,2-4-12,0-9-7,0-13 0,0-12-1,0-13 0,-1-7 5,-1 0 9,0-2 11,-1 0 10,-1 0 7,2 3 4,0 4 4,2 2 3,0 3 6,0 3 6,0 3 5,0 3 7,2 2 2,4 2-2,4 2 0,3 3-1,5 0 2,3 2 5,5 1 5,3 0 6,3 2 1,3 0-6,1 2-5,2 0-5,1 1-4,-2-2-1,0 0-2,-1-2-1,-3 1-4,-2 1-5,-3 0-4,-3 2-5,-3-2-4,-3 0-5,-3-3-4,-2-2-5,-4-3-4,-3-6-5,-2-4-5,-4-4-5,-2-3 1,-4 3 8,-2 1 7,-3 3 8,-3 1 7,0 4 5,-1 3 6,-1 3 5,-1 2 2,-2 4-1,0 3 0,0 2 0,-2 4 0,0 6 4,1 4 2,-1 5 3,1 3 3,1 1 6,1 1 6,1 1 4,1 0 2,4 2-5,3 1-4,3 1-4,1 0-4,4-2-5,0 0-4,4-1-4,2-1-6,7-3-4,6-1-6,5-3-6,5-2-6,3-4-7,2-5-8,4-3-6,0-3-7,-3 0-3,-4-2-3,-2 0-5,-3-2 1,-5 0 2,-3-2 4,-4 0 3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49635 36297 538,'2'-14'5,"5"2"8,6 4 8,4 3 10,1 1 4,1 2 1,-2 0 1,-1 2 1,-2 2-4,-1 6-6,-2 4-8,-2 5-6,-4 4-4,-5 5 0,-4 3 2,-5 4 0,-5 2-3,-3-1-8,-5-2-6,-3 0-8,-2-2-4,3-3 0,2-3-1,1-3 0,3-3 1,1-3 5,2-3 5,3-2 5,3-4 7,6-3 12,6-2 10,6-3 12,5-4 2,5 0-8,5-3-7,5-2-7,1-1-8,0 1-7,-1-1-9,-1 0-6,-3 2-7,-1 3-3,-4 2-3,-3 4-4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50487 36677 616,'-6'-8'10,"6"0"18,4 1 20,6-1 18,4 1 3,5 1-12,5 0-14,5 2-13,1 0-10,0 0-9,-1 0-9,-1 1-10,-3-1-7,-2 2-8,-3 0-9,-2 2-7,-4 1-7,-3 2-5,-3 2-7,-2 1-5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50743 35977 513,'-15'0'9,"1"-2"18,1 0 17,1-1 19,1 0 5,2 3-8,2 4-6,3 2-8,0 4-7,2 6-8,0 4-8,2 5-9,1 3-6,2 4-8,2 3-6,1 2-7,2 2 0,-2-2 3,-1 0 6,0-1 5,-2-4-13,-1-6-29,0-5-29,-2-6-30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8"/>
    </inkml:context>
    <inkml:brush xml:id="br0">
      <inkml:brushProperty name="width" value="0.02474" units="cm"/>
      <inkml:brushProperty name="height" value="0.02474" units="cm"/>
      <inkml:brushProperty name="color" value="#F2395B"/>
    </inkml:brush>
  </inkml:definitions>
  <inkml:trace contextRef="#ctx0" brushRef="#br0">51250 39350 889,'21'14'78,"-3"-4"-45,-5-2-48,-3-2-45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9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53799 37250 436,'16'0'90,"0"0"-20,-1 0-20,1 0-20,0 0-11,-1 0-3,1 0-4,-1 0-2,1 0 1,-2 0 5,-1 0 5,-1 0 5,2 0 2,4 2-1,3 0-2,5 2-1,-1 0-3,-2 2-5,-3 0-6,-2 1-4,-4 2-3,-3 2 1,-3 2 0,-2 1 2,-5 3-6,-4 3-8,-6 3-11,-4 3-9,-5 3-4,-3 3 1,-5 2 1,-3 4 1,-3 1 3,0-2 2,-2 0 4,-1-1 3,1-3 3,2-2 3,1-3 2,3-3 3,1-3 4,3-3 3,2-3 3,1-2 5,5-3 2,7-1 5,6-1 3,8 0 4,5-3 0,7-3-6,5-2-4,7-4-5,3-2-3,2-5-1,3-4-1,1-3 0,0-3-3,-2 0-7,-2 1-5,-1-1-6,-3 1-5,-2-1-5,-1 1-4,-3-1-5,-1 1 1,-3 3 5,-1 1 4,-2 3 4,-3 0 5,-1 2 1,-3 1 4,-1 0 2,-1 4 9,-2 5 16,-1 4 15,0 5 15,-2 5 6,0 5-4,-2 5-4,0 5-5,-2 2-4,0-1-5,-2-2-5,0 1-4,0-4-2,0-2-2,1-3-1,2-2-1,3-9-9,8-13-14,6-12-16,7-12-16,2-7-4,-1 1 4,-3 1 5,-1 2 5,-3 1 6,-1 3 7,-2 3 6,-3 3 7,0 6 13,0 10 19,0 10 19,-1 10 19,0 5 4,0 1-13,-2 1-12,0 1-13,-2 0-11,-1-1-7,-1-1-10,0-1-7,-1-2-9,0-1-8,0-2-8,0-2-9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1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46250 25550 469,'20'-18'11,"-9"17"20,-10 15 21,-8 16 21,-14 18 4,-15 22-15,-15 22-14,-16 23-14,-8 10-9,0 0-2,0 0-3,0 0-4,3-5-2,6-9-1,7-10-3,6-8-1,9-11-3,13-8-2,12-10-2,13-9-2,24-10-5,39-9-9,36-10-7,39-8-9,14-15-3,-5-19-1,-7-18-1,-5-19 1,-14-7-1,-18 7-2,-19 6 0,-18 7-1,-14 4 0,-5 3-1,-7 3 0,-5 4 0,-8 1 4,-5 0 6,-7 0 7,-5 0 7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9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57250 36328 492,'8'-15'8,"0"1"18,-1 1 18,1 0 16,0 3 5,2 3-9,0 2-9,1 4-9,1 2-6,0 2-3,-1 2-4,1 2-3,-1 2-3,-3 5-4,-1 4-4,-2 3-3,-3 3-6,-4-1-4,-4 1-6,-3-1-6,-4 0-4,0-1-2,-1-1-4,-1-1-1,0-2-1,3-1 5,1-2 2,2-2 4,6-2 5,8-1 9,9-1 8,9 0 8,4-3 0,-1-3-9,-1-2-8,-1-3-9,-2-3-7,-1 2-7,-3-1-6,-1 0-7,-3 0-4,-1 0-3,-2 0-3,-2 0-3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0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58050 36527 563,'8'-14'60,"0"3"-8,-1 3-7,1 2-7,1 2-4,2 1-1,1-1 0,3 0-2,2 0-1,3 0-5,3 0-4,3 1-3,1-1-6,-1 2-8,-1 0-6,-1 2-9,-2 0-8,-3 2-12,-3 0-10,-3 2-10,-3 0-3,-2 1 8,-4 1 7,-2 2 7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0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58690 35600 523,'-15'0'9,"2"2"19,3 0 17,1 2 18,1 2 6,2 5-6,1 5-8,0 6-7,3 3-8,2 6-11,4 5-10,2 5-11,1 2-10,0 2-12,-2 0-11,0 2-13,-2-5-10,1-6-12,0-9-11,0-7-11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529" units="cm"/>
      <inkml:brushProperty name="height" value="0.0529" units="cm"/>
      <inkml:brushProperty name="color" value="#F2395B"/>
    </inkml:brush>
  </inkml:definitions>
  <inkml:trace contextRef="#ctx0" brushRef="#br0">48546 42866 415,'-7'-6'9,"-1"6"18,0 4 18,0 5 17,1 4 3,0 0-12,2 1-13,1 1-13,-1 6-6,0 11-2,-2 10-1,0 12-2,-1 5-2,-2 1-3,0 1-4,-1 1-3,-1-1-4,-2-2-5,0-4-5,-1-3-4,1-4-3,1-8-1,2-6 0,2-7 0,3-8-5,2-9-11,4-8-9,3-10-11,2-9-2,5-11 8,4-10 6,3-12 8,2-6 6,-1-3 6,0-3 5,-2-3 6,0 1 3,-1 5 2,1 4 2,-1 6 2,1 4 2,-2 6 5,-1 4 3,-1 5 4,0 5 7,0 5 13,-1 5 13,1 5 11,1 6 6,1 8-1,3 8-1,2 7-1,-2 8-6,-3 7-8,-4 6-10,-4 8-9,-2 3-6,0 0-3,-1-1-4,1 1-3,0-2-2,0-6 0,0-4-1,0-5 0,1-8-2,4-9-1,2-11-2,3-8-3,3-12-1,1-10-1,3-10-1,1-12-1,3-9-4,1-7-6,3-9-7,1-7-7,-1 3-3,-3 15-1,-5 15 1,-3 14-1,-3 10-7,-1 7-10,-1 5-13,0 6-10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5036" units="cm"/>
      <inkml:brushProperty name="height" value="0.05036" units="cm"/>
      <inkml:brushProperty name="color" value="#F2395B"/>
    </inkml:brush>
  </inkml:definitions>
  <inkml:trace contextRef="#ctx0" brushRef="#br0">51211 43350 436,'-8'23'44,"0"-1"2,0-1 0,1-1 2,-1 1-1,2 5-3,1 3-3,0 5-4,1 2-2,0 2-3,0 2-3,1 2-3,-1 0-3,2-2-4,0-2-3,2-1-3,-1-3-4,0 0-3,-2-1-4,0-1-2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51477 42600 597,'-6'10'151,"2"3"-37,4 5-35,2 3-37,2 2-25,0-1-19,0-2-16,0 1-18,-1-3-13,1-2-9,0-1-9,0-2-9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52138 41809 466,'9'-14'119,"1"3"-23,3 3-25,2 2-23,1 4-15,1 4-5,1 4-5,1 4-5,-1 3-3,-2 3-1,-4 3-1,-3 3 0,-4 2-5,-4 1-8,-6 1-7,-4 1-8,-4 0-1,-1 1 4,-3-1 4,-1 0 4,-2-1-1,1-5-8,-1-3-7,0-4-8,2-4-1,1-1 7,2-2 7,3-2 6,3-2 10,6-1 11,6 0 13,6-1 11,5-3 3,7 0-8,5-3-7,7-2-7,1-1-4,0 0-1,-1 1-1,-1-1 0,-2 0-5,-2 2-9,-1 1-9,-3 0-8,-2 2-15,-3 0-23,-3 2-21,-2 0-23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2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53341 42112 600,'-4'-8'11,"8"0"20,8 1 20,7-1 22,6 0 2,1 2-15,2 1-14,3 1-16,-1 0-12,-2 2-13,-2 0-13,-1 2-11,-4 0-10,-3 2-5,-4 0-6,-4 2-6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2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53670 41024 470,'-15'-1'6,"1"0"13,1-2 12,1 0 13,1 0 7,0 2 0,2 2 3,1 2 0,2 5-1,2 9-7,4 9-5,2 9-6,3 5-9,0 4-11,1 3-12,2 2-11,-1 2-7,1 1-3,0 2-2,-1 0-3,0-4-10,-2-8-21,-2-9-19,-2-9-19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4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90245 31640 422,'29'-49'36,"-7"10"-4,-5 11-3,-6 11-4,-3 5-2,-1-2-1,1 0 0,0-1-1,-1 0 0,-2-1-2,-2 0 0,-2 1-2,-2-1-1,0 2-3,-2 1-1,0 1-3,-2 1-2,-2 0 0,-2 2-1,-1 1-2,-3 0 1,-2 2-1,-2 1 1,-1 0-1,-3 4 0,-3 6-1,-3 6-1,-3 6-1,-3 4 0,-3 6 2,-2 5 3,-4 5 2,0 2 1,0 2 0,1 1 2,2 0 0,2 3 1,5 2-2,5 4 1,5 2-1,3 1-1,3-2 0,1-3 1,3 0-1,1-5 0,4-5-1,2-4-1,4-5-2,1-3-1,2-1-3,0-1-4,2-1-3,3-3-2,7-5 0,7-5 0,7-4-1,6-6-1,3-4-2,4-5-3,4-6-3,1-3 0,0-3 1,-2-3 1,0-3 1,-4 0-1,-5 1-3,-7 3-3,-5 1-3,-6 3 0,-1 3 4,-4 3 3,-3 3 4,-2 4 10,-2 7 14,-2 8 15,-2 6 14,-2 3 6,0-1-7,-2-1-5,0-1-7,0 0-5,2-2-5,2-1-6,2-1-6,4-3-6,4-4-6,5-6-7,5-4-7,3-5-4,-1-3-5,1-5-4,-1-4-3,-1-1-1,-1 0 4,-2-1 3,-3 1 4,0 0 6,-2 4 5,-1 3 7,-1 3 7,-1 5 14,-2 8 22,-2 8 23,-2 8 23,-2 4 3,1 1-17,0 1-17,0 1-16,0 0-13,0 1-7,0-1-8,0 1-8,0-2-3,2-1 1,0-3 2,2-1 1,0-3-8,1-1-18,1-2-19,2-2-18,-1-2-5,1-2 6,0-3 6,0 0 7,-1-2 6,1 0 3,0 0 5,0 0 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1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46650 26100 453,'-29'-55'12,"-5"41"25,-7 40 24,-5 42 25,-4 27 4,0 16-17,0 15-18,0 17-16,0 11-11,0 10-5,0 10-3,0 9-5,1 7-7,4 7-13,3 6-12,3 7-12,7-14-12,14-30-10,11-32-11,14-30-11,7-26-2,3-19 10,3-18 8,4-19 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5"/>
    </inkml:context>
    <inkml:brush xml:id="br0">
      <inkml:brushProperty name="width" value="0.06275" units="cm"/>
      <inkml:brushProperty name="height" value="0.06275" units="cm"/>
      <inkml:brushProperty name="color" value="#F2395B"/>
    </inkml:brush>
  </inkml:definitions>
  <inkml:trace contextRef="#ctx0" brushRef="#br0">96488 30845 350,'2'-13'6,"5"4"12,6 6 12,4 5 12,4 3 4,3 5-3,3 4-4,3 4-4,0 2-3,-2 2-5,-2 3-4,-1 1-5,-3 2-3,-1-1-3,-2 0-2,-3 1-2,-2-1-2,-4 1 1,-4-1 1,-4 1 0,-5-2-1,-6 0-4,-6-1-3,-5-1-5,-5-1-3,-1-1-7,-3-1-5,-1-1-6,0-3-3,3-4 1,3-6 0,4-4 2,1-6 1,2-2 3,2-5 3,3-4 4,2-3 1,2-1 1,4-3 1,2-1 1,2-1 1,0 3 1,0 1 1,0 3 1,0 1 2,0 2 2,0 3 2,0 1 3,1-1 1,0-2 3,2-3 3,0-3 3,1 4 11,0 12 21,0 12 19,0 12 21,-1 7 2,-2 4-17,-2 4-15,-2 5-16,-1 1-12,0 3-6,0 2-6,0 2-6,0 0-5,-2 0-1,0-2-3,-1 0-1,-2 4-5,0 9-6,-1 11-8,-1 9-6,-2 4-6,0-2-7,-1-2-6,-1-1-6,-1-1-3,1 4 2,-1 3 1,0 3 2,3-8 1,3-18 5,4-17 2,4-17 4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5"/>
    </inkml:context>
    <inkml:brush xml:id="br0">
      <inkml:brushProperty name="width" value="0.05888" units="cm"/>
      <inkml:brushProperty name="height" value="0.05888" units="cm"/>
      <inkml:brushProperty name="color" value="#F2395B"/>
    </inkml:brush>
  </inkml:definitions>
  <inkml:trace contextRef="#ctx0" brushRef="#br0">98859 31024 373,'0'-11'55,"0"10"8,0 10 8,0 10 8,-2 7-3,-3 8-13,-5 7-14,-4 6-13,-1 4-8,1 0-4,1 0-3,0 0-3,3-1-4,3 1-2,2 0-3,4 0-3,2-3-3,2-6-4,2-6-4,2-6-2,2-5-3,5-5 2,4-4 0,3-6 1,3-5-5,1-2-11,1-6-10,1-2-11,-1-5-5,-2-4 1,-1-3-1,-3-5 1,-2-1 2,-2 1 4,-4 1 3,-3 1 4,-2 1 2,-2 3 2,-3 1 2,0 3 1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5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98248 31893 486,'-29'0'0,"5"0"0,5 0 0,5 0 0,8-2 15,12-2 30,11-4 29,13-1 29,9-3 3,8 2-26,8 1-26,7 1-25,5 0-22,3 2-17,1 1-17,3 1-19,-7 0-12,-15 2-9,-14 0-8,-15 2-9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3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68025 7825 333,'49'20'167,"16"14"-1,16 14 1,15 16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39"/>
    </inkml:context>
    <inkml:brush xml:id="br0">
      <inkml:brushProperty name="width" value="0.05053" units="cm"/>
      <inkml:brushProperty name="height" value="0.05053" units="cm"/>
      <inkml:brushProperty name="color" value="#00BFF3"/>
    </inkml:brush>
  </inkml:definitions>
  <inkml:trace contextRef="#ctx0" brushRef="#br0">45064 14893 435,'-15'0'0,"-1"0"0,0 0 0,1 0 0,-2 0 0,-2 0-1,-2 0 0,-1 0-1,0 0 1,1 0 3,2 0 2,3 0 3,0 0 1,-2 0 0,0 0 0,-1 0-1,0 0 3,3 0 3,1 0 5,3 0 3,0 0 2,2-2-3,1 0-1,0-1-3,2-1 1,-1 0 5,0 0 5,0 0 4,4 2 2,8 2 0,8 3 0,7 4 0,5-1-4,1-1-4,1-2-6,1-2-5,2-1-3,1 0-1,2 0-1,3 0-1,0 0 0,2 0-1,1 0-2,1 0 0,-1 0-2,0 0-1,-2 0-1,0 0-1,1-1 0,1-3-1,2-4 1,2-2 0,1-1-1,-2 1-1,0 0-1,-1 2-1,-2 1-1,-2 0 1,-2 2 0,-1 1 1,-2 0 0,1 2 1,-1 0 1,0 2 0,-1 0 0,-1 0 0,-3 0 1,-1 0-1,-2 1 1,-1 2-1,-1 2 1,-1 2-1,0 0 1,-1 1 0,1 0-1,0 0 1,-1-1-1,1-1 0,-1-1-2,1 0 0,-1-1 0,1 0 0,0 0 1,-1 0 0,1-1 1,1-1 0,1 0 1,1-2 0,1 0 0,0 0-1,-1 0 1,1 0-1,-2 1 0,0 0 0,-1 2 1,0 0-1,-2 0 0,1 0 0,-1-2 0,1 0 0,0-1 0,-1 2 0,1 0 0,-1 2-1,1-1 1,0-1 1,-1 0-1,1-1 1,0-1-1,3 0 1,1 0-1,3 0 1,0 0-1,-1 0 2,-1 0 1,-1 0 1,-1-1 1,1-1-2,-1 0 1,1-1-1,-1-1 0,1 2 0,-1 0 0,1 2 0,0-1-1,1 0 0,1-2 0,1 0-1,-1-1 0,-1 0 1,-3 0-1,-1 1 1,-1-1-1,3 2 0,1 0 0,3 2 0,-1 0-1,-1 0 0,-3 0 0,-1 0 0,-1 0 0,1 0-1,1 0 1,1 0-1,0 0 1,-1 0 0,-1 0 1,-1 0 0,0-1 0,1 0 0,1-2 0,1 0 0,0 0 0,-1 0 0,-1 2 1,0 0 1,-2 1 0,1 0-1,-1 0 1,1 0-1,-1 0 0,1 0 0,0 0 0,-1 0-1,1 0 1,1 0-1,1 0 0,2 0 0,-1 0 0,-2 0 0,0 0 0,0 0-1,-2 0 0,1 0 1,-1 0 0,1 0-1,-1 0 1,-1 0 0,-1 0 0,0 0 0,-1 1 0,1 0 0,1 2 0,1 0 0,1 1 0,-1 0 0,1 0 0,0 0 1,-1-1 0,1-1-1,-1 0-1,1-2 1,-1 0-1,1 0 1,0 0-1,-1 0 1,1 0 0,1 0-1,1 0 1,2 0 0,-2 0 0,0-2-1,-1 0 1,0-1 0,-2-1 0,1 2-1,-1 0 0,1 2 0,-1 0 0,-1 2 0,-1 0 0,0 2 0,-2-1 0,1-1 0,0 0 0,-1-2 1,1 0-1,0 0 1,-1 0-1,1 0 2,0 1-1,1 0-1,1 2 1,2 0-1,-2 0 1,1 0-1,-2-2 0,-1 0-1,0-1 1,1 2 0,2 0 1,0 2-1,1 0 1,1 0-1,1-1 1,1 1-1,0 0 0,-1 0 0,-1 0 0,-1 0 0,0-1-1,-1 0 1,1-2 0,-1 0 0,0-1 0,-1 0-2,0 0-1,-2 0 0,0 0-3,-1 0 0,1 0-2,0 0-1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1"/>
    </inkml:context>
    <inkml:brush xml:id="br0">
      <inkml:brushProperty name="width" value="0.05017" units="cm"/>
      <inkml:brushProperty name="height" value="0.05017" units="cm"/>
      <inkml:brushProperty name="color" value="#00BFF3"/>
    </inkml:brush>
  </inkml:definitions>
  <inkml:trace contextRef="#ctx0" brushRef="#br0">52439 10591 438,'-8'-36'11,"2"9"5,1 7 4,0 9 4,0 3 1,-2 2 0,-1 1-1,-3 0-1,0 1-2,0 1-3,2-1-4,1 0-2,-1 0-3,0 2-1,-1 0 0,-1 2-1,-1 0-1,0 0 1,0 0-1,1 0 1,-2 1-1,0 4 0,-1 2 1,-1 3-1,-1 3 0,0 2-1,1 1 1,-1 3-1,1 1 0,1 1 0,0 1-1,2 1 1,1 1 0,1 1 1,0 1 0,2 0 2,0 2 0,0-1-1,1 0-1,-1 1-1,1-2 1,2 0-1,2-1 1,2-1 0,1-1-1,0-3-2,0-1-1,0-2-3,1-2-2,4-1-3,2-1-3,4-1-3,1-2-2,3-4 1,1-4-1,3-4 0,2-4-1,1-4 0,3-4-2,1-3-1,1-3 0,-1-1 2,-1-1 2,-1-1 2,-2 1 0,-3 3 0,-3 3-1,-2 3 1,-4 4 6,-1 8 16,-2 6 13,-2 8 15,-2 3 4,0 4-6,-2 4-7,0 1-5,-1 1-6,2-5-6,0-3-6,2-4-6,2-5-7,5-5-7,5-4-9,5-6-7,2-4-3,-3-3 2,-1-5 3,-2-3 2,-2-2 3,-1 1 3,-1 1 3,0 1 4,-2 1 2,-1 3 3,-1 1 2,0 2 3,-3 4 9,-1 7 14,-2 4 15,-2 7 15,0 4 3,0 0-9,2 1-10,0 1-8,1 0-7,0-1-3,0-1-5,0 0-4,1-2-4,3 1-8,4 0-6,2 0-6,4-5-9,5-9-7,5-8-10,5-9-7,0-6-1,-3-3 8,-5-2 9,-3-4 8,-3 0 6,-1 2 4,-1 1 4,-1 3 3,-1 2 3,-2 3-1,-3 3 0,-1 3-1,-2 2 10,-2 3 20,-2 1 19,-2 2 21,-2 6 5,-2 10-7,-2 10-8,-2 9-7,0 4-7,0-1-7,2-3-7,1-1-7,0-3-3,2 0-2,0-1-1,2-1-1,0 0-1,0 0-2,0-1-2,0 1-1,1-2-1,2-1 0,2-3-2,2-1 1,3-6-8,7-10-10,5-10-12,7-9-12,0-7-1,-3-3 6,-5-2 7,-3-4 7,-4-1 5,-1 2 2,-2 0 2,-2 2 2,-2 1 1,-1 3 1,0 3-1,-2 3 1,-1 3 3,-4 3 6,-2 3 7,-3 3 7,-3 2 2,0 2-2,-2 2-4,0 3-2,-2 2-6,-5 6-5,-3 4-8,-5 5-6,0 4-2,3 1 0,3 3 2,3 1 0,3 0-5,2-5-12,4-3-12,3-4-12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1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56950 11250 520,'1'21'153,"2"-3"-36,2-5-35,2-3-34,0-2-20,1 0-6,0 0-4,0 0-7,0-1-18,1 1-34,1 0-34,2 0-33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1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58615 10400 485,'6'37'158,"-1"-6"-36,-2-4-36,-2-5-37,-1 0-19,0 3-6,0 4-5,0 5-5,-1 1-5,0 0-5,-2 0-6,0 1-4,-1-3-6,1-2-5,-1-3-6,0-3-6,1-3-7,1-1-6,0-3-6,2-1-8,0-5-1,2-8 2,0-8 2,1-8 3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2"/>
    </inkml:context>
    <inkml:brush xml:id="br0">
      <inkml:brushProperty name="width" value="0.03565" units="cm"/>
      <inkml:brushProperty name="height" value="0.03565" units="cm"/>
      <inkml:brushProperty name="color" value="#00BFF3"/>
    </inkml:brush>
  </inkml:definitions>
  <inkml:trace contextRef="#ctx0" brushRef="#br0">58700 11123 617,'0'-16'1,"0"2"3,0 1 4,0 1 2,1 1 7,2 1 12,2 0 11,2 2 11,1 1 2,1 1-9,1 0-7,2 2-9,-1 0-7,1 0-3,-1 0-6,1 1-5,0-1-4,0 2-8,-1 0-6,1 2-7,-1-1-11,1 0-18,0-2-19,0 0-16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2"/>
    </inkml:context>
    <inkml:brush xml:id="br0">
      <inkml:brushProperty name="width" value="0.05348" units="cm"/>
      <inkml:brushProperty name="height" value="0.05348" units="cm"/>
      <inkml:brushProperty name="color" value="#00BFF3"/>
    </inkml:brush>
  </inkml:definitions>
  <inkml:trace contextRef="#ctx0" brushRef="#br0">59465 9986 411,'0'-15'1,"0"2"2,0 3 2,0 1 2,0 4 11,0 6 19,0 6 18,0 6 20,0 3 2,0 1-12,0 1-13,0 1-13,-1 1-9,0 1-3,-2 1-5,0 1-4,0 1-3,1 1-3,0 1-2,2 1-2,0 1-2,0 2-2,0 2-2,0 3-2,0-1-3,0 0-7,0-1-7,0-2-6,0 0-7,0-1-3,0-1-6,0-1-4,0-3-3,0-2 0,0-3-1,0-2-1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2"/>
    </inkml:context>
    <inkml:brush xml:id="br0">
      <inkml:brushProperty name="width" value="0.05202" units="cm"/>
      <inkml:brushProperty name="height" value="0.05202" units="cm"/>
      <inkml:brushProperty name="color" value="#00BFF3"/>
    </inkml:brush>
  </inkml:definitions>
  <inkml:trace contextRef="#ctx0" brushRef="#br0">47600 27350 422,'3'-47'65,"6"6"-9,7 7-10,6 6-9,12-1-8,19-5-6,19-7-6,19-5-6,4-6-4,-9-3 1,-10-3 0,-8-2 0,-11 0-3,-8 7-10,-10 6-7,-9 7-9,-10 4-4,-9 3 1,-10 3 1,-8 4 2,-9 1 2,-6 0 6,-6 0 4,-6 0 6,-7 3 3,-6 6 1,-6 7 2,-6 6 0,-4 7 3,1 10 4,-1 10 4,1 9 3,-4 9 4,-6 9 4,-6 10 4,-6 10 5,-1 8 0,7 10-1,6 10-3,7 9-1,7 4-2,9 1-4,10-1-2,10 1-3,10-4-2,13-6-3,12-6-2,13-6-2,15-10-4,19-12-4,19-13-6,19-12-5,15-12-8,13-8-12,12-10-10,13-9-12,-5-10-5,-22-9 1,-22-10 2,-21-8 2,-15-4 1,-6 3 4,-6 3 2,-6 4 3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3"/>
    </inkml:context>
    <inkml:brush xml:id="br0">
      <inkml:brushProperty name="width" value="0.05381" units="cm"/>
      <inkml:brushProperty name="height" value="0.05381" units="cm"/>
      <inkml:brushProperty name="color" value="#00BFF3"/>
    </inkml:brush>
  </inkml:definitions>
  <inkml:trace contextRef="#ctx0" brushRef="#br0">59600 10743 408,'22'-50'12,"-1"8"4,-3 9 5,-1 10 4,-1 4 2,0 1-3,-1 0-3,1 2-3,-1 3 1,-1 3 3,-1 4 4,0 4 4,-2 3-1,-3 4-5,-1 2-4,-2 4-5,-1 2-3,0 5-3,0 3-3,0 5-2,-1-1-2,-1-2-2,0-3-2,-1-2-1,-1-3-1,0 1-3,0-1 0,0 1-2,2-4-3,5-6-5,6-8-4,4-6-4,4-6-1,5-3 3,3-5 3,5-3 3,-1-2 2,-2 3 2,-3 1 2,-3 3 1,-3 2 2,-3 3 2,-3 2 3,-2 4 2,-3 2 5,-1 1 6,-1 0 6,0 2 6,-2 1 7,-1 4 9,0 2 7,-2 4 9,-1 1 0,0 1-10,-2 2-9,0 0-8,-1 2-7,2 3-2,0 3-3,2 3-3,0 2-2,0-1-2,-1 0-3,2 1-1,0-2-6,5-3-8,4-3-6,4-3-9,0-4-2,1-6 1,-2-6 2,-1-6 1,0-4 2,-1-3 3,1-3 3,0-3 2,-1-3 2,-1-1 3,-1-3 1,0-1 1,-3 0 3,-1 0 0,-2 1 2,-2 1 1,-2 2 1,-2 1 0,-2 3 0,-2 2 1,-3 1-2,-2 4-3,-3 3-1,-3 3-3,-5 3-4,-7 6-7,-7 4-6,-7 6-6,0 1-7,6 1-4,5 0-6,7 0-5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69848 8193 999,'-8'-29'0,"2"4"0,1 3 0,1 5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8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52902 14850 511,'-15'30'122,"2"-2"-27,3-1-26,1-3-27,2-1-15,0-1-3,2-1-4,1-1-2,0-1-4,0-1 1,0-1-2,0 0-1,1-2-2,2-1-4,2-1-4,2-1-5,3-2-2,6-4-2,3-4-1,7-4-2,0-4 0,-2-2 0,-1-3 0,-2-3 0,-2-2 0,-1-2 0,-1 0 1,-1-1 0,-2 0 1,-2-1 1,-4 1 2,-2-1 1,-2 2 1,0 1 0,0 2 1,0 3-1,-3 1 0,-4 2-2,-5 2-1,-5 3-2,-2 1-1,1 6-4,0 2-3,2 5-3,1 2-2,1 2-3,1 0-2,1 1-3,1-1 0,2-1 1,2-2 2,3-2 1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8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53800 15400 639,'15'15'125,"-1"-1"-28,-1-1-28,0 0-28,-3-3-21,1 1-12,-2-2-12,0 0-13,-2-2-13,1 1-11,0 0-12,0 0-12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8"/>
    </inkml:context>
    <inkml:brush xml:id="br0">
      <inkml:brushProperty name="width" value="0.05344" units="cm"/>
      <inkml:brushProperty name="height" value="0.05344" units="cm"/>
      <inkml:brushProperty name="color" value="#F2395B"/>
    </inkml:brush>
  </inkml:definitions>
  <inkml:trace contextRef="#ctx0" brushRef="#br0">54781 14229 411,'0'-22'6,"0"3"13,0 3 11,0 3 13,-1 5 7,0 10 4,-2 8 4,0 9 4,0 7-3,0 5-9,2 4-9,0 6-9,1 4-7,-2 2-3,0 3-5,-1 4-4,-1 4-6,2 7-7,0 7-6,2 7-7,0 0-5,0-4 0,0-5-1,0-5-1,0-8-3,0-12-6,0-12-6,0-11-6,0-6-6,0-1-9,0 1-7,0 0-9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0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59962 14866 503,'-7'9'128,"-1"3"-30,0 3-29,0 3-30,1 2-15,0-1-1,2 1-1,1-1-1,0 0-2,2-1-2,0-1-2,2-1-2,2-2-5,6-2-8,4-4-8,5-3-8,2-3-4,-1-6 0,-1-4 1,-1-5 0,-1-3 1,-1-1 1,-1-1 1,0-1 0,-3 0 2,-1 1 3,-2 1 2,-2 1 3,-2 1 1,-2 2 0,-2 3 0,-2 1-1,-2 1 2,0 0 4,-1 0 3,-1 1 4,-2 0 0,0 2-6,-2 2-4,1 2-5,-2 2-5,0 2-4,0 2-6,1 2-5,0 0-1,2 1 4,2 0 4,3 0 3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0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61000 15100 665,'7'8'0,"-2"0"0,-3-1 0,0 1 0,-1-1 8,1 0 17,3-2 18,2 0 16,1-1 3,2 1-12,0 1-11,1 2-12,0 0-11,0 0-11,-2-1-10,-1 1-11,0-1-10,0-2-7,0-3-9,0 0-8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0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61894 14016 437,'-8'-7'33,"0"2"10,0 2 8,0 2 10,1 4 1,1 7-4,0 8-5,2 6-5,0 5-6,0 2-6,0 4-7,0 3-7,1 1-7,0 0-7,2 0-7,1 0-6,-1 7-3,-1 12 4,0 13 3,-1 13 4,-1-3-2,2-16-4,0-16-5,2-17-5,0-9-15,2 1-27,0-1-26,2 1-26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1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56704 15154 605,'-22'0'8,"5"0"13,3 0 15,4 0 14,6 0 4,8 0-4,8 0-5,7 0-4,7-1-7,3 0-8,4-2-8,5 0-8,0-1-8,0 1-9,-2-1-7,0 0-8,-2 0-6,-2 0-4,-1 1-4,-3-1-5,-3 1 1,-5 2 2,-5 2 4,-4 2 3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1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57545 14390 603,'-15'-5'10,"4"8"22,3 6 21,3 7 21,2 6 3,0 7-17,2 5-16,0 6-17,1 4-13,-2 2-9,0 2-9,-2 2-10,1-2-5,1-5-2,0-4-1,2-5-1,-1-5-8,0-3-13,-2-5-14,0-3-13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2"/>
    </inkml:context>
    <inkml:brush xml:id="br0">
      <inkml:brushProperty name="width" value="0.03242" units="cm"/>
      <inkml:brushProperty name="height" value="0.03242" units="cm"/>
      <inkml:brushProperty name="color" value="#00BFF3"/>
    </inkml:brush>
  </inkml:definitions>
  <inkml:trace contextRef="#ctx0" brushRef="#br0">48550 25750 678,'-35'-90'12,"32"23"23,31 22 24,32 22 24,18 15-6,6 9-32,7 10-35,6 10-32,-7 2-22,-18-3-9,-19-3-10,-18-2-9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6"/>
    </inkml:context>
    <inkml:brush xml:id="br0">
      <inkml:brushProperty name="width" value="0.0471" units="cm"/>
      <inkml:brushProperty name="height" value="0.0471" units="cm"/>
      <inkml:brushProperty name="color" value="#F2395B"/>
    </inkml:brush>
  </inkml:definitions>
  <inkml:trace contextRef="#ctx0" brushRef="#br0">71737 17250 467,'-16'26'185,"2"5"-44,1 4-46,1 6-45,0 2-26,1 0-5,-1 0-7,1 0-6,-1-3-6,0-4-6,0-5-8,1-5-6,0-3-4,0 1 2,2-1 1,1 1 2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73050 17427 531,'8'-6'72,"0"2"-10,-1 4-8,1 2-10,1 3-5,2 2-1,1 2 0,3 2 0,1 1-5,-1 1-8,1 1-8,-1 1-8,0 0-10,-3-1-8,-1-1-9,-2-1-9,-2 0-5,-2 1-3,-3 1-3,0 2-3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6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72943 18400 548,'-8'8'68,"2"1"-5,1 2-5,0 0-5,3 1-4,2-1-5,4 1-6,2 0-4,3 0-8,1 1-12,3 1-10,2 1-10,0 0-13,-1-3-12,-1-1-14,-1-2-11,-1-2-7,-1-2 1,-1-3 1,0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7"/>
    </inkml:context>
    <inkml:brush xml:id="br0">
      <inkml:brushProperty name="width" value="0.05651" units="cm"/>
      <inkml:brushProperty name="height" value="0.05651" units="cm"/>
      <inkml:brushProperty name="color" value="#F2395B"/>
    </inkml:brush>
  </inkml:definitions>
  <inkml:trace contextRef="#ctx0" brushRef="#br0">74585 16977 389,'22'-6'73,"-1"2"-11,-3 4-11,-1 3-11,-1 2-8,0 3-4,-1 3-5,1 4-4,-1 0-3,-1 1-2,-1 0-1,0-1-2,-3 1-1,-1 1-1,-2 2-2,-2 0-1,-2 1-2,-2 1-1,-2 1-1,-2 1-2,-3 0-1,-4 1-2,-3-1-1,-5 1-2,-2-1 1,-1-2 0,-1 0 3,-1 0 1,-1-1-1,-1 3 0,-1 1-2,-1 3-1,2-2 1,3-3 5,4-5 4,5-3 4,4-3 5,6-1 3,6 0 4,6-2 4,5-1-1,7-2-2,5-3-2,7 0-4,2-4-2,0 0-2,0-3-1,1-2-2,-2-1-2,0 0-3,-1 1-4,-1-1-2,-2 0 0,-2 2 0,-1 1 2,-3 0 1,-1 2 0,-3 0-4,-1 2-4,-2 0-2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0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68875 10000 333,'49'20'167,"16"14"-1,16 14 1,15 16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4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19210 31430 533,'-22'-14'67,"3"4"-11,3 4-11,3 4-11,1 2-7,0 0-1,0 0-2,1 0-2,-2 2-2,0 2-1,-1 3-2,-1 4-2,0 0-2,0 1-3,2 0-2,1 0-3,0 0-3,1 3 0,-1 2 0,0 1-2,1 2 1,1-1 1,0 1 0,2 0 2,0 1 0,0 4 0,0 5 0,1 3 0,0 0 0,2-3-1,2-5 0,2-4 0,1-1-1,0 0 0,0-1 0,0 1 0,0-1-1,0 1 1,0-1-2,0 1 0,1-1 1,4-1-1,2-1 1,3-1 1,3-1-3,0-1-2,1 0-3,1-2-2,2 0-2,3-1 0,3 1 2,3 0 0,1-1 1,-1-1 1,-1 0 0,-1-2 0,0-1 0,1-2 1,1-3-1,1 0 1,0-2 1,1 0 1,-1 0 2,1 0 1,-2-1 0,0-1-1,-1 0 0,-1-1-1,-1-3 0,-1-2-1,-1-3 1,0-3 0,-1-3-1,1 0 1,1-1-1,1-1 0,-1-1 1,-1-1 1,-3-1 0,-1-1 1,-2-1 1,-1-3 1,-1-1 0,0-2 1,-2-2 1,-3-1 1,-1-1 1,-2 0 1,-1 0-1,0 1 1,0 3 0,0 2 0,-1 0 0,-1 1-1,0 0-1,-1-1-1,-3 2-1,-2 1-1,-4 3 0,-2 1-2,-2 2 0,1-1 0,-1 1-1,0-1 0,-1 1 0,-1-1 0,-3 0 2,-1 1 0,-2 0 0,0 3 2,1 1 0,-1 2 1,1 3 0,-1 1 0,0 2-1,1 2 0,-1 1 0,-1 0-1,-1 0-1,-1 1-1,-2 1 0,-1 5 1,-3 6 0,-1 4 1,-1 4-4,0 3-11,-1 3-9,1 3-10,1 0-3,5-1 3,3-3 2,5-1 4,3-3 2,2-3 2,4-3 1,3-2 2,0 0-2,0 5-5,-2 5-5,0 5-6,0 0 1,2-5 6,3-5 7,1-5 6,1-1 4,0 0 1,0 1 0,0 2 1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4"/>
    </inkml:context>
    <inkml:brush xml:id="br0">
      <inkml:brushProperty name="width" value="0.03287" units="cm"/>
      <inkml:brushProperty name="height" value="0.03287" units="cm"/>
    </inkml:brush>
  </inkml:definitions>
  <inkml:trace contextRef="#ctx0" brushRef="#br0">20579 32200 669,'-8'8'56,"2"0"-4,1-1-2,1 1-3,0 2-6,0 4-8,0 3-9,0 5-7,1 3-9,1 4-5,0 5-8,2 3-6,0 4-8,0 4-9,0 3-9,0 5-8,-1-3-5,0-10 0,-2-10 0,0-9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6"/>
    </inkml:context>
    <inkml:brush xml:id="br0">
      <inkml:brushProperty name="width" value="0.03898" units="cm"/>
      <inkml:brushProperty name="height" value="0.03898" units="cm"/>
    </inkml:brush>
  </inkml:definitions>
  <inkml:trace contextRef="#ctx0" brushRef="#br0">28711 31816 564,'16'-7'66,"3"2"-11,1 2-13,3 2-11,1 1-8,1 0-1,1 0-1,1 0-2,-1 1-1,-2 2-3,-1 2-3,-2 2-2,-3 1-2,-1 3-1,-3 2-2,-1 2-1,-3 1-2,-4 3-3,-4 1-2,-4 3-3,-5 2-1,-4 2 1,-5 4 1,-5 3 0,-4 1-1,-1-2-5,-2 0-3,-3-1-5,0-2-1,0-3 1,0-3 1,-1-3 1,1-3 3,2-1 4,0-2 6,1-2 4,2-2 5,3-1 3,3-1 5,3 0 4,6-3 4,8-3 3,9-2 6,10-4 3,6-1-1,4-2-5,6 0-5,5-1-6,2 0-7,2 0-6,1 2-6,0 1-7,1-1-6,-2 2-7,0-1-6,-1 0-7,-2 0-5,-2 0-3,-2 0-3,-1 0-3,-5 0 1,-4-2 4,-5 0 4,-4-1 5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6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31594 31540 525,'-14'-19'93,"4"10"-10,4 10-9,4 10-10,2 5-10,0 3-12,0 2-12,0 1-12,0 2-8,-2 1-4,0 1-5,-1 1-6,-2 1-4,0 2-7,-2 3-6,0 1-5,0 2-6,0 2-4,2 2-4,1 2-4,0-2-2,2-7 0,0-7 1,2-7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6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31500 32427 591,'0'-24'-4,"0"-1"-6,0-1-8,0-1-7,0 1 5,2 1 15,0 3 16,2 1 16,0 3 8,0 1-1,-1 2 1,1 3 0,1 1 0,0 2 1,1 2 0,2 3 1,1-1-2,1 2-5,3-1-6,2 0-4,1 0-5,-1 2-3,1 0-4,-1 2-4,0 0-1,0 0 2,-2 0 1,-1 0 1,0 0-11,2 0-26,0 0-25,1 0-26,-1-1-6,-3-2 15,-3-2 14,-2-2 15,-2 0 10,0 1 7,0 0 6,0 2 7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2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49850 26500 571,'35'-24'134,"23"4"-29,22 3-30,22 3-28,12 3-19,3 3-7,3 3-8,4 4-8,-4 1-7,-9 0-8,-10 0-7,-8 0-9,-14 6-8,-15 13-12,-15 12-9,-16 13-12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7"/>
    </inkml:context>
    <inkml:brush xml:id="br0">
      <inkml:brushProperty name="width" value="0.05347" units="cm"/>
      <inkml:brushProperty name="height" value="0.05347" units="cm"/>
    </inkml:brush>
  </inkml:definitions>
  <inkml:trace contextRef="#ctx0" brushRef="#br0">32463 30970 411,'0'-17'0,"2"-2"1,0-1 1,1-2 0,1-1 3,-2 2 4,0 3 4,-2 1 5,0 2 3,0 1-1,0 1 2,0 1-1,0 4 8,-2 10 13,0 8 13,-2 9 14,1 5 0,1 1-13,0 1-11,2 1-13,0 1-9,0 2-5,0 2-7,0 3-6,-1 1-5,-1 4-4,0 2-5,-1 4-4,-2 3-2,0 4 0,-1 4-1,-2 3-1,1 2-1,1-3-3,0-1-4,2-2-3,0-5-2,2-6 0,0-8-1,2-6-1,1-11-1,4-16-2,2-16-3,3-15-2,3-10 5,2-1 11,1-2 11,3-2 12,1 0 7,1 4 3,1 2 4,1 3 3,0 4 3,-3 4 2,-1 3 2,-2 5 2,-2 3 0,-1 4 0,-1 4 0,-1 4-1,-1 4 0,-2 6-2,-2 4-2,-2 5-1,-2 4-3,-1 1-2,0 3-3,-1 1-3,-2 1-1,-1-1-1,0-1 0,-1-1-1,1-4-6,4-5-10,3-6-11,5-6-10,4-8-5,2-8 2,3-9 2,3-8 1,1-5 4,-1 3 5,-1 2 5,-1 1 5,-2 3 5,-1 3 5,-2 3 5,-2 3 6,-3 7 9,-3 12 17,-2 12 15,-4 12 15,-1 4 3,0-2-13,0-2-12,0-1-13,0-1-8,2-1-3,1 1-5,0-1-4,3-1-5,5-3-7,5-3-7,6-3-6,0-5-4,-1-8-2,-3-8-1,-1-7-3,-1-7 2,-1-1 4,1-4 4,0-3 4,-2-1 2,-3-1 2,-3 1 0,-2 0 1,-3 1 2,-1 1 2,0 3 2,-1 1 3,-4 3 0,-2 3-2,-5 3-4,-4 3-2,-2 3-4,-1 2-5,-1 4-3,-1 2-6,-1 5 0,-1 4 3,-1 5 2,-1 6 3,1-1-3,5-1-11,3-4-9,4-3-11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8"/>
    </inkml:context>
    <inkml:brush xml:id="br0">
      <inkml:brushProperty name="width" value="0.03993" units="cm"/>
      <inkml:brushProperty name="height" value="0.03993" units="cm"/>
    </inkml:brush>
  </inkml:definitions>
  <inkml:trace contextRef="#ctx0" brushRef="#br0">35774 32200 551,'-11'0'11,"10"0"23,10 0 23,10 0 22,7 0 4,6 0-17,6 0-17,6 0-17,3 0-12,-2 0-7,0 0-8,-2 0-9,-1 0-6,-2 0-7,-1 0-7,-3 0-7,-3 0-6,-6 0-7,-3 0-7,-6 0-5,-4 0-1,-1 0 5,-2 0 6,-2 0 5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8"/>
    </inkml:context>
    <inkml:brush xml:id="br0">
      <inkml:brushProperty name="width" value="0.04858" units="cm"/>
      <inkml:brushProperty name="height" value="0.04858" units="cm"/>
    </inkml:brush>
  </inkml:definitions>
  <inkml:trace contextRef="#ctx0" brushRef="#br0">36806 31243 452,'-21'-8'0,"5"2"0,4 1 0,6 0 0,1 0 3,-3 0 6,-4-1 5,-2-1 6,0-1 6,1 2 6,2 1 7,3 0 6,1 4 2,2 6-1,2 6-2,2 6-1,1 5-4,2 8-7,0 7-5,2 6-7,-1 5-4,-1 2-1,0 2-1,-1 2 0,-1 4-11,0 9-20,0 7-20,0 8-19,0-5-6,1-17 8,2-18 7,0-18 8,1-8 1,0 1-4,0 2-6,0 0-4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9"/>
    </inkml:context>
    <inkml:brush xml:id="br0">
      <inkml:brushProperty name="width" value="0.03927" units="cm"/>
      <inkml:brushProperty name="height" value="0.03927" units="cm"/>
    </inkml:brush>
  </inkml:definitions>
  <inkml:trace contextRef="#ctx0" brushRef="#br0">38864 31116 560,'24'-7'107,"1"2"-21,1 2-23,1 2-22,-1 2-13,0 4-5,-1 2-4,-1 3-4,-2 4-6,-5 2-4,-3 3-5,-4 3-6,-4 2-2,-4 3-1,-4 1 1,-4 2-1,-5 2-2,-6 1-2,-5 1-4,-6 0-2,-4 0-2,-1-1 0,-1-3 1,0-2 0,-1-2 2,3-5 3,1-3 5,3-4 4,2-4 2,1-1 0,3-2-1,1-2 0,3-2 5,3-1 11,3 0 10,3-1 11,6-3 5,11-2 1,11-4-1,11-2 2,7-1-6,2 3-9,4 1-9,3 2-9,0 2-9,0 0-7,-2 1-7,0 2-7,-1 0-6,2 0-6,0 0-6,2 0-5,-4 0 1,-6 0 6,-7 0 7,-7 0 6,-4-1 2,-3-2-2,-1-2-4,-2-2-2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0"/>
    </inkml:context>
    <inkml:brush xml:id="br0">
      <inkml:brushProperty name="width" value="0.06053" units="cm"/>
      <inkml:brushProperty name="height" value="0.06053" units="cm"/>
    </inkml:brush>
  </inkml:definitions>
  <inkml:trace contextRef="#ctx0" brushRef="#br0">41998 30453 363,'-7'-50'32,"-1"13"3,0 12 4,0 11 3,-2 8 1,-3 2 0,-5 4 0,-4 3-2,-2 4-3,-3 7-7,-1 7-7,-2 7-7,-2 4-3,-1 2-3,-1 3 0,0 1-2,0 0 0,3 0 0,3-1 0,3-1 0,3-2 0,3 0-1,3-1-1,3-1-1,2-3-2,4-2-2,2-3-1,4-3-2,2-2-3,2-3-4,2-1-3,2-2-5,2-3-1,5-2-1,4-4-2,3-2 0,5-4-2,3-2-2,4-4-4,5-2-2,-1-3-1,-2-2 3,-3-1 1,-3-3 2,-3 1 3,-3 1 5,-3 2 4,-3 3 4,-4 3 11,-5 6 19,-4 6 17,-5 6 19,-4 3 3,0 3-9,-2 2-10,0 1-9,-1 3-7,0 3-1,1 3-3,-1 3-3,4-3-8,10-7-18,8-8-16,9-8-17,5-8-7,1-8 4,0-8 4,2-7 3,-1-4 2,-3 1 1,-3 2 0,-3 0 2,-2 1 4,-1 3 8,0 1 10,-2 3 7,-2 2 7,-3 2 2,-3 4 3,-2 3 3,-3 6 10,0 8 19,-2 9 19,0 9 18,-2 4 2,0-1-17,-2-1-16,0-1-17,0-2-9,0-1-3,2-3-3,0-1-1,3-2-16,4-3-26,4-1-26,4-2-27,2-4-8,1-6 13,1-6 12,1-5 12,3-6 9,5-4 4,5-3 4,5-4 5,2-4 4,0-3 3,0-3 3,0-2 3,-2-1 4,-5 2 4,-5 1 4,-5 3 4,-5 2 3,-3 2 2,-4 1 1,-4 3 1,-3 2 5,-1 5 10,0 3 8,-1 5 10,-2 2 4,-1 0 1,0 2 0,-1 1 1,-4 4-1,-4 10-5,-5 8-2,-5 9-4,-2 5-5,1 0-4,1 2-5,1 1-5,2 0-3,2-1-1,4-2-2,3 1-2,2-3-1,2-2-1,2-1 0,2-2-1,2-3-1,2 0-3,2 0-2,2-2-3,1-1-1,2-1-2,0-1-2,1 0-2,1-1-1,0 1-1,-1 1-2,1 2-1,-2-1 1,-4 1 2,-4 0 3,-4-1 2,-4 1 2,-4 1-1,-4 2 0,-3 0-1,-3 1-1,1 1-5,-1 1-2,0 1-4,1-1-2,1-3 1,1-3 0,1-3 0,1-3-1,2-2-4,3-4-5,1-2-4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0"/>
    </inkml:context>
    <inkml:brush xml:id="br0">
      <inkml:brushProperty name="width" value="0.05331" units="cm"/>
      <inkml:brushProperty name="height" value="0.05331" units="cm"/>
    </inkml:brush>
  </inkml:definitions>
  <inkml:trace contextRef="#ctx0" brushRef="#br0">46588 30712 412,'-1'-16'3,"0"2"4,-2 1 6,0 1 4,-2 1 8,0 2 9,-1 2 10,-1 3 9,-1 1 1,0 6-8,0 2-8,0 5-8,1 4-5,-1 4-4,0 3-2,0 5-4,0 2-2,-2 4 3,0 3 0,-1 3 1,0-1 1,0 0-2,2-3-2,1-2 0,1-1-3,2-1-5,2-1-4,2-1-3,2-3-7,4-3-8,2-5-8,4-3-8,3-7-4,5-10-1,5-10 1,5-9-1,2-8 2,2-3 2,1-4 2,1-4 2,-3-2 3,-4 0 3,-5 0 2,-4 0 4,-5 0 4,-1 2 6,-2 0 5,-2 1 6,-3 3 1,-3 6-1,-2 4-2,-4 5-1,-2 4 6,-1 5 14,-3 3 15,-2 4 14,-2 3 2,-3 2-11,-3 2-10,-3 2-11,-2 4-10,-2 5-7,0 7-9,0 6-7,0 1-5,5-2-1,3-1 0,5-2-1,2-3 1,4-1 1,2-3 2,4-1 1,1-2-5,2-1-12,0 0-13,2-2-13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1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47644 31400 461,'-8'8'79,"0"1"-8,0 2-9,0 0-9,0 2-7,-1 1-5,-2 3-5,0 1-6,1 2-3,3 0-4,2-1-3,4 1-3,1-1-4,0 1-3,0-1-3,0 1-3,1-2-6,4 0-7,2 0-7,3-2-7,4-2-6,1-3-4,5-3-5,2-2-5,1-3 0,2 0 4,1-2 4,1 0 3,-2-1 6,-5 0 5,-5 0 4,-5 0 6,-2-1-2,0 0-9,0-2-8,0 0-9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1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48010 31713 449,'-15'-8'2,"2"2"3,3 1 4,1 0 3,0 1 6,0 0 11,-1 0 10,-1 1 10,-2 2 5,-2 7 0,-1 7 1,-3 8 0,0 3-3,1 4-10,1 3-8,1 3-9,0 5-11,0 10-12,1 8-11,-1 9-13,1-2-8,3-11-6,1-12-6,2-11-5,1-7-7,1-2-5,-1 0-7,0 0-5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2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49850 31239 573,'16'-7'96,"1"2"-21,1 3-20,1 1-22,5 1-10,9 0-1,9 0-1,8 0-2,8-1-2,5-1-2,7 0-3,6-1-2,-2 0-2,-8 2-1,-7 2 0,-8 2-1,-5 1-6,-4 1-11,-2 2-12,-3 0-12,-4 1-7,-2-1-2,-3 1-1,-3-1-2,-4 0 1,-3-2 6,-4-3 5,-4 0 6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2"/>
    </inkml:context>
    <inkml:brush xml:id="br0">
      <inkml:brushProperty name="width" value="0.03662" units="cm"/>
      <inkml:brushProperty name="height" value="0.03662" units="cm"/>
    </inkml:brush>
  </inkml:definitions>
  <inkml:trace contextRef="#ctx0" brushRef="#br0">49958 31965 600,'-34'0'9,"13"0"17,11 0 18,12 0 18,13 0 3,13-2-11,14 0-12,14-1-11,8-1-7,3 2-6,3 0-5,3 2-4,1 0-7,-1 0-6,-1 0-8,-1 0-8,-4 0-7,-6 2-11,-8 0-9,-6 2-9,-9-1-1,-8 1 11,-9 0 9,-9 0 11,-4-1 3,0 0 0,0-2-1,0 0-2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3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49600 27550 564,'-49'21'0,"4"-5"0,3-7 0,3-5 0,21-9 12,42-9 23,40-10 24,41-8 23,24-4 2,10 3-17,10 3-18,9 4-19,-2 4-14,-12 6-15,-13 7-12,-12 6-13,-16 3-10,-19 0-7,-18 0-6,-19 0-6,-12-2-2,-2-3 1,-3-3 1,-3-2 3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4"/>
    </inkml:context>
    <inkml:brush xml:id="br0">
      <inkml:brushProperty name="width" value="0.04734" units="cm"/>
      <inkml:brushProperty name="height" value="0.04734" units="cm"/>
    </inkml:brush>
  </inkml:definitions>
  <inkml:trace contextRef="#ctx0" brushRef="#br0">51001 27694 464,'7'-28'0,"-1"7"0,-1 7 0,0 6 0,2 4 6,6 1 11,5-1 11,7 0 12,0 0 1,-1 2-8,-4 0-8,-3 2-8,-1 1-6,1 4-4,1 2-3,1 3-3,0 3-2,-3 2 2,-1 1 0,-2 3 1,-4 1-3,-5 1-9,-4 1-7,-5 1-7,-6 1-6,-6 3 0,-5 1-2,-6 3-1,-4-2 2,-1-4 2,-1-3 4,-1-5 3,2-2 3,2-4 5,3-3 4,3-2 4,3-4 3,5-1 3,3-2 3,4-1 2,3-3 3,0 0 2,2-2 2,1 0 2,2-1 2,6-2 3,4 0 3,5-1 1,3-1 2,1 1-1,2-1-2,0 0 0,-1 2-1,-1 2-3,-2 4-3,-3 3-3,-2 2-1,-2 5-3,-4 4-1,-2 4-3,-4 2-1,-4-1-1,-4 1-1,-3-1-2,-2 0-1,2 0-3,2-2-2,3-1-2,2-1-2,6-2-2,4-3-2,5-1-1,5-2 0,4-4 2,3-2 4,5-3 2,0-2 3,0 2 1,-1 1 1,0 0 2,-4 2 2,-3 2 3,-5 2 3,-3 2 2,-5 2 2,-8 2-2,-6 2 0,-7 1-1,-5 3-1,0 0 0,-1 1-2,0 1 0,-2-1-3,1-2-7,-1-4-5,1-3-6,-1-1-3,1 0 2,-1 0 1,1 0 2,-1-1 1,2 0 1,2-2 3,-1 0 1,3-2 2,3 0 2,3-2 2,3 0 3,1-2 3,2 0 5,1-1 6,0-1 6,1 1 2,0 6 2,0 4 2,0 5 0,0 5-1,1 4-3,-1 3-4,0 5-3,0-1-4,2-2-1,0-3-3,2-2-1,1-4-2,4-1-1,2-3-1,3 0 0,4-3-1,4-1-2,3-1-2,5 0-1,3-3 0,2-4-2,4-4 0,3-4-1,0-2-2,0 1-1,-1-1-3,-1 0-2,-2 1 0,-2 1 0,-1 0 2,-3 2 0,-2 1-1,-3 1-2,-3 0-2,-3 2-3,-3-1-1,-2 0 1,-4-1 0,-3-2 1,-2 0 1,0-1 2,-1-2 2,-2 0 0,0-1 3,0-1 0,0-1 0,0-1 2,0-1 1,-2 2 3,-1 1 1,0 1 3,0 1 4,0 0 4,2 2 5,0 1 4,2 2 8,0 4 10,2 4 9,0 4 10,0 2 2,0 3-9,-1 2-6,-2 2-8,0 1-7,0 1-5,0 1-5,0 1-5,0 0-4,-2 1 0,-1 0-2,0-1 0,3-5-8,8-12-14,8-12-14,7-11-14,6-8-3,3-1 9,3-2 10,2-3 8,0 3 9,-3 4 8,-5 5 6,-3 5 8,-4 3 3,-3 2 0,-3 3 0,-3 1-1,-2 3 4,-2 4 7,-2 4 7,-2 4 7,-4 3 0,-5 3-8,-4 3-8,-5 4-9,-4 1-5,-3 2-5,-3 3-3,-3 1-5,0 0-3,5-5 0,3-3-2,5-4-2,2-3-2,4 1-4,2 0-5,4 0-3,2-2-1,4-3 6,2-3 6,4-2 4,0-3 3,-1 0-2,-1-2 0,0 0-1,-2-1-1,-1-2-2,0 0-2,-2-1-2,0-3 0,0-2 1,0-3 2,0-3 0,-1-3 2,-2-3 2,-2-3 1,-2-3 2,-1-2 2,2 0 1,0-2 3,2-1 1,0 1 3,0 2 3,0 1 3,0 3 4,0 3 3,0 5 6,0 5 4,0 5 5,-1 6 8,0 8 11,-2 7 13,0 9 11,-2 5 0,-2 5-12,-1 3-12,-3 4-13,0 3-7,0 0-5,2 2-3,1 0-4,1 0-4,2-2-2,2-1-2,2-3-3,2-1-2,2 0-6,2 0-4,2 1-4,3-4-7,5-4-10,5-5-9,5-5-10,2-4-1,-3-4 6,-1-5 8,-3-2 7,-1-4 0,-1-1-9,-1 0-8,0-1-8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5"/>
    </inkml:context>
    <inkml:brush xml:id="br0">
      <inkml:brushProperty name="width" value="0.0377" units="cm"/>
      <inkml:brushProperty name="height" value="0.0377" units="cm"/>
    </inkml:brush>
  </inkml:definitions>
  <inkml:trace contextRef="#ctx0" brushRef="#br0">55604 30790 583,'1'-28'8,"2"7"15,2 7 16,2 7 15,2 4 4,3 3-10,4 4-10,2 2-9,1 2-5,1 0-3,-1 0-2,1 0-1,-1 0-4,-1 3-3,-1 2-4,0 2-2,-4 1-4,-3 1-4,-4 1-2,-4 1-3,-5 1-1,-4 1 0,-5 1 0,-5 1 0,-5 1-1,-3 1-2,-5 1-2,-3 1-2,-2-1-1,2-1 1,0-3 0,1-1 2,2-3 2,3-1 4,3-3 5,3-1 5,2-2 3,3 0-1,1-2 1,3-1 1,4 0 0,10-2 3,8-1 0,9 0 3,6-2-2,3-2-6,3-2-4,2-2-5,4-1-6,1 0-7,2 0-5,2 0-7,2 0-4,0 0-2,2 0-3,0 1-2,-3-1 2,-10 0 3,-8 0 6,-8 0 4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6"/>
    </inkml:context>
    <inkml:brush xml:id="br0">
      <inkml:brushProperty name="width" value="0.05575" units="cm"/>
      <inkml:brushProperty name="height" value="0.05575" units="cm"/>
    </inkml:brush>
  </inkml:definitions>
  <inkml:trace contextRef="#ctx0" brushRef="#br0">58401 30775 394,'-1'-21'0,"-2"3"0,-2 4 0,-2 5 0,-2 0 6,-1 0 12,-3-2 11,-1 0 12,-2 1 4,0 3-4,1 2-5,-1 4-5,1 2-3,0 2-4,2 2-4,1 2-4,-2 1-3,-3 3 0,-5 2-1,-3 2-1,-2 1-1,1 3-1,1 1-1,1 3 0,1 1-2,1 1-1,1 0-1,1 2-2,2 1 0,4 1 0,4 1 1,5 1-1,1-1-1,2-2-3,0-2-2,2-1-2,1-3-3,4-3-2,2-3-2,3-3-2,4-2-1,2-2 0,3-2 1,3-2 0,3-4-1,3-4 0,3-6-1,2-4-1,2-4 0,-1-1 1,-1-3 1,-1-1 2,-3 0 0,-2 1 1,-3 3 2,-3 1 1,-3 2 1,-4 2 2,-5 3 0,-3 1 2,-3 4 10,-2 6 16,-2 6 18,-2 6 17,-1 3 3,0 1-10,0 1-10,1 1-10,-1 0-7,2-1-4,0-1-4,2-1-5,2-2-7,6-2-12,4-4-13,5-3-12,5-5-5,5-10 0,4-8 2,6-8 1,-1-3 3,-9 7 6,-8 5 5,-7 7 5,-4 1 5,0 0 4,0-2 3,0 0 4,-2 4 14,-1 9 24,-2 8 25,-2 9 24,-1 4 4,0 1-18,0-1-17,0 1-18,1-1-13,2 1-10,2-1-10,2 1-9,1-2-10,0-2-12,0-1-12,-1-2-11,1-3-6,0-1 1,0-2 1,0-2 1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7"/>
    </inkml:context>
    <inkml:brush xml:id="br0">
      <inkml:brushProperty name="width" value="0.02793" units="cm"/>
      <inkml:brushProperty name="height" value="0.02793" units="cm"/>
    </inkml:brush>
  </inkml:definitions>
  <inkml:trace contextRef="#ctx0" brushRef="#br0">61163 31130 787,'-15'-7'-2,"4"1"-3,3 1-4,3 1-4,4 0 7,7 2 16,7 0 17,8 2 17,4 0 4,4 0-7,5 0-8,3 0-7,2 0-10,0 2-13,0 0-14,0 2-12,-2-1-6,-3 1-1,-5 0-1,-4 0 0,-3-1 0,-3 1-1,-3 0-1,-2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7"/>
    </inkml:context>
    <inkml:brush xml:id="br0">
      <inkml:brushProperty name="width" value="0.03943" units="cm"/>
      <inkml:brushProperty name="height" value="0.03943" units="cm"/>
    </inkml:brush>
  </inkml:definitions>
  <inkml:trace contextRef="#ctx0" brushRef="#br0">61976 29858 558,'-28'-34'16,"7"13"15,7 11 14,7 12 13,4 10 3,0 9-10,2 9-10,0 9-9,1 6-6,0 4-2,0 3-3,0 5-3,0 2-5,0 3-9,0 2-7,0 1-9,0 2-11,-2 1-14,0 1-14,-2 1-14,0-6-5,1-13 7,-1-12 6,0-13 6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8"/>
    </inkml:context>
    <inkml:brush xml:id="br0">
      <inkml:brushProperty name="width" value="0.05468" units="cm"/>
      <inkml:brushProperty name="height" value="0.05468" units="cm"/>
    </inkml:brush>
  </inkml:definitions>
  <inkml:trace contextRef="#ctx0" brushRef="#br0">64709 29875 402,'-2'-21'43,"-4"6"0,-4 7 0,-3 5 0,-3 6-3,0 7-6,1 8-6,-1 6-6,1 4-5,0 4 0,2 3-3,1 3 0,0 1-2,-2 0 0,0 0 0,-1 0-1,1-2-1,3-3-2,2-5-2,4-4-1,2-3-4,2-3-3,2-3-3,2-2-3,3-4-2,4-3-1,3-2 0,5-4-1,4-4-1,7-6-1,5-5-2,6-7-3,2-3 0,-3-1 0,-4-1 0,-2 0-1,-5-2 1,-5 1 3,-6-1 2,-7 1 2,-3 0 3,-4-1 1,-2 1 4,-4 0 1,-3 1 2,-3 2 1,-5 4 2,-4 3 0,-3 4 1,-3 3 1,-3 4 1,-2 4 1,-1 2-1,5 2-2,3 1-2,5 0-2,5 1-3,8 0-1,8 0-1,8 0-3,6-1 1,6-1 3,7 0 4,5-2 1,3 0 4,1 0 0,-1 0 2,0 0 2,-3 2 0,-4 4-1,-5 4 1,-5 4-1,-4 1 0,-2 1 3,-4 0 2,-3-1 1,-2 2 1,-2 1-2,-2 3-1,-2 2-1,-3 0-1,-4 2 0,-4 1-1,-4 1 1,0 0-2,1-3-3,2-1-2,2-3-3,3-1-2,1-3-2,2-1-3,2-2-3,2-3-2,3-3-2,4-2-2,2-4-2,4-2-1,4-2 1,3-2 1,5-1 2,1-5-2,2-4-2,1-5-4,1-5-2,0-5-2,1-6 1,-1-6 2,0-6 0,-1-4 4,-1 0 4,-3-1 5,-1-2 5,-3 3 3,-1 5 4,-3 4 3,-1 5 2,-2 5 4,-2 4 4,-3 3 3,-1 5 4,-2 3 5,-2 2 6,-2 4 5,-2 3 7,-1 6 3,2 10 3,0 9 2,2 11 3,-1 9-2,-1 8-6,0 9-7,-1 10-6,-1 0-6,0-5-4,0-6-4,0-6-4,-1-1-3,-1 4-3,0 3-3,-1 5-4,-1 2-2,0 0-1,0-1-3,0 1-1,1-2-7,0-3-9,2-2-10,0-4-9,1-3-7,-2-4-4,0-4-3,-1-3-3,-2-6 2,2-5 8,-1-7 7,0-5 8,-1-6 4,0-4 0,-1-6 0,-2-4-1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9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67594 29392 543,'-1'-28'2,"0"7"6,-2 7 5,0 7 5,-2 5 10,-2 5 13,-2 6 13,-1 4 14,-4 5 0,-2 5-15,-3 5-14,-3 5-14,-1 1-10,-1 2-3,1-1-4,0 0-4,-1-2-7,3-2-12,0-3-12,1-3-12,2-4-9,2-3-6,4-4-8,3-4-7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9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68200 29389 579,'10'-5'48,"3"6"9,5 6 9,3 6 9,3 3-5,-1 4-18,1 3-17,-1 3-18,-2 2-16,-3 0-14,-4 2-13,-4 1-14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0"/>
    </inkml:context>
    <inkml:brush xml:id="br0">
      <inkml:brushProperty name="width" value="0.04011" units="cm"/>
      <inkml:brushProperty name="height" value="0.04011" units="cm"/>
    </inkml:brush>
  </inkml:definitions>
  <inkml:trace contextRef="#ctx0" brushRef="#br0">69687 30762 548,'-15'-1'0,"2"0"0,2-2 0,3 0 0,3 0 10,8 0 20,6 2 21,7 0 20,7 1 3,7 0-11,6 0-12,8 0-13,3-1-10,2-2-8,0-2-8,2-1-9,-2-2-4,-3 2-4,-2 1-1,-4 1-4,-3 0-6,-5 2-10,-6 0-11,-3 2-11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0"/>
    </inkml:context>
    <inkml:brush xml:id="br0">
      <inkml:brushProperty name="width" value="0.04918" units="cm"/>
      <inkml:brushProperty name="height" value="0.04918" units="cm"/>
    </inkml:brush>
  </inkml:definitions>
  <inkml:trace contextRef="#ctx0" brushRef="#br0">70625 29373 447,'-16'-28'7,"2"5"14,1 7 13,1 5 15,2 9 7,2 12 4,4 11 4,3 13 2,0 6-4,0 4-13,-2 2-12,0 4-11,-1 2-11,0 5-9,0 4-7,0 4-8,0 0-9,1 0-10,-1 0-9,0-2-9,0-6-3,2-10 6,0-12 6,2-10 6,0-6-1,0-1-9,0-1-8,0 0-8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3"/>
    </inkml:context>
    <inkml:brush xml:id="br0">
      <inkml:brushProperty name="width" value="0.0531" units="cm"/>
      <inkml:brushProperty name="height" value="0.0531" units="cm"/>
      <inkml:brushProperty name="color" value="#00BFF3"/>
    </inkml:brush>
  </inkml:definitions>
  <inkml:trace contextRef="#ctx0" brushRef="#br0">52450 26250 414,'20'-24'5,"-9"4"12,-10 3 11,-8 3 11,-6 6 4,1 9-6,-1 10-5,1 10-5,-4 8-3,-6 10-1,-6 10 0,-6 9-2,-6 7 0,-2 7-1,-3 6 1,-3 7 0,1 7-1,6 9 1,7 10-1,6 10 1,4 0-1,4-5-2,3-7-2,3-5-1,4-11-2,7-11-4,6-14-2,7-11-4,10-17-6,16-18-11,15-19-12,17-18-11,13-26-6,13-31-1,12-31-2,13-31 0,-1-16 1,-11 0 4,-14 0 4,-11 0 3,-15 6 6,-16 13 4,-15 12 5,-15 13 5,-14 12 4,-8 13 2,-10 12 4,-9 13 2,-7 9 8,-3 6 12,-3 7 11,-2 6 13,-3 6 3,1 6-3,-1 7-4,1 6-3,18 4-8,38 4-12,37 3-14,38 3-11,15-1-8,-6-2 0,-6-3-1,-6-3-2,-9 1 2,-8 6 2,-10 7 3,-9 6 2,-12 7 4,-11 10 4,-14 10 5,-11 9 4,-11 7 4,-5 7 3,-7 6 4,-5 7 2,-6 2 4,-3 1 1,-3-1 2,-2 1 3,0-4-3,7-6-6,6-6-6,7-6-6,4-7-7,3-6-5,3-6-5,4-6-6,5-7-2,10-6 1,10-6 1,9-6 0,9-12-1,9-15-7,10-15-5,10-16-7,8-19-3,10-22 0,10-22-1,9-21-1,-5-1 3,-19 22 7,-18 22 6,-19 23 6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0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72871 29731 533,'8'-13'8,"1"3"14,1 4 16,2 4 15,1 3 2,3 2-8,3 2-9,3 2-10,1 2-4,-1 3 0,-1 3 1,-1 3-1,-3 3-2,-5 3-4,-4 3-5,-6 3-4,-5 2-4,-6 2-3,-5 3-4,-7 1-4,-4 0-1,-4 0-1,-5-2-1,-3 0-1,0-3-1,4-7-4,3-5-3,5-7-3,1-2 2,-1 0 8,-1-1 6,-1 1 7,6-2 7,11-2 8,12-4 7,12-2 8,8-4 0,6 0-11,6-3-8,7-2-9,2-1-9,2 0-8,0 1-7,2-1-7,0-1-7,0 0-6,0-1-5,0-1-6,-3-2-2,-5 0 4,-4-1 4,-5-1 3,-5 0 5,-5 1 5,-5 0 6,-4 2 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1"/>
    </inkml:context>
    <inkml:brush xml:id="br0">
      <inkml:brushProperty name="width" value="0.05346" units="cm"/>
      <inkml:brushProperty name="height" value="0.05346" units="cm"/>
    </inkml:brush>
  </inkml:definitions>
  <inkml:trace contextRef="#ctx0" brushRef="#br0">75156 29791 411,'0'-29'0,"2"5"0,0 5 0,2 5 0,-1 2 0,-1 0 0,0 0 0,-2 1 0,0 3 14,0 8 28,0 8 29,0 7 28,0 6 4,0 3-21,0 3-20,0 3-20,-1 3-13,-2 2-8,-2 4-6,-1 3-8,-2 0-6,0-2-4,1-2-6,-1-2-5,-1-2-5,0-2-4,-1-1-5,-1-3-5,1-8-8,4-16-12,4-16-12,4-15-13,3-8 2,0 3 14,1 2 15,2 1 13,0 4 14,1 1 13,1 4 11,2 3 14,-1 3 8,1 1 7,-1 2 6,1 3 6,1 0 1,1 0-7,3 0-7,2 0-6,-1 1-6,0 2-4,0 3-6,-2 1-5,-1 1-6,-1 0-5,-1 0-8,-1 0-5,-2-2-10,-2-2-11,-4-4-12,-2-2-12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1"/>
    </inkml:context>
    <inkml:brush xml:id="br0">
      <inkml:brushProperty name="width" value="0.06279" units="cm"/>
      <inkml:brushProperty name="height" value="0.06279" units="cm"/>
    </inkml:brush>
  </inkml:definitions>
  <inkml:trace contextRef="#ctx0" brushRef="#br0">75894 29317 350,'0'-15'0,"0"2"0,0 3 0,0 1 0,0 0 0,0-4-1,0-2 1,0-3-1,0 0 1,0 3 0,0 3 0,0 2 2,-1 2 2,0-1 3,-2-2 4,0 0 4,0 0 3,0 1 5,2 0 4,0 2 4,1 3 7,0 6 8,0 6 10,0 6 8,0 4 0,0 3-11,0 3-10,0 3-11,0 3-7,-2 2-4,0 4-3,-2 3-3,0 1-5,-2 2-4,0 1-4,-1 0-5,-1 0-5,0-2-5,0-2-6,1-2-5,0-3-3,2-5-1,2-5 0,2-5 0,4-7-4,7-9-6,8-8-8,6-9-6,2-4 3,0-1 12,-1 0 12,0 1 12,-3 1 8,-3 5 4,-3 3 3,-3 4 3,-2 5 6,-1 6 9,0 6 9,-2 5 8,-2 3 3,-2-1-7,-4 0-5,-2-2-6,3-6-11,10-9-16,9-9-18,11-11-16,4-9-7,0-9 3,0-8 2,1-9 4,-2-5 3,-2 1 3,-2-1 5,-1 0 4,-3 4 4,-1 7 7,-3 6 5,-1 8 6,-4 4 6,-3 5 7,-4 3 5,-4 5 7,-5 5 10,-4 10 14,-5 8 14,-6 10 14,-1 5 1,-1 4-12,0 5-10,1 3-12,1 1-10,4-2-6,4-1-8,4-3-6,3-1-6,0-1-3,2-1-4,0-1-2,2-1-6,2-2-6,2 0-6,2 0-7,1-3-2,1-1 0,1-3 0,1-1 1,-1 0 0,-4 2 0,-5 1 1,-2 3-1,-7 0 3,-6 1 6,-7-1 5,-7 1 5,-4-1 3,1-1-1,-1-1 0,1-1 0,1-2-1,3-4-3,3-5-2,3-2-2,3-5-2,5-2-1,3-4 0,4-2-1,2-1-4,2 1-5,0 0-7,2 2-6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2"/>
    </inkml:context>
    <inkml:brush xml:id="br0">
      <inkml:brushProperty name="width" value="0.05709" units="cm"/>
      <inkml:brushProperty name="height" value="0.05709" units="cm"/>
    </inkml:brush>
  </inkml:definitions>
  <inkml:trace contextRef="#ctx0" brushRef="#br0">78568 29115 385,'8'-8'4,"0"0"9,0 0 8,0 0 9,-2 3 8,-1 4 9,-2 6 9,-2 4 8,-1 6 0,-2 5-11,-1 7-10,0 5-10,-2 5-6,-2 2-1,-1 4-2,-3 2-2,0 1-2,0-4-6,2-2-4,1-3-4,2-5-8,6-6-9,4-5-9,6-7-8,3-7-4,5-12 1,3-10 3,5-11 2,1-7-1,1-6-3,-1-5-4,0-4-3,-1-2 0,-5 2 6,-3 2 4,-4 2 5,-4 3 5,-1 4 6,-2 4 6,-2 4 6,-2 3 6,-2 5 3,-2 3 4,-2 4 5,-2 3 2,-2 3 0,-2 1 1,-1 2 1,-3 2 1,0 2-1,-1 2-1,-1 2 0,0 2-5,1 2-14,0 1-11,2 3-12,1 1-9,2 0-5,3-1-4,1 1-4,4-2 0,6-2 4,5-4 6,7-2 4,2-2 3,-3 0-1,-1 0-1,-2 0-1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2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79731 29250 436,'14'7'2,"-2"-1"2,-4 0 3,-3-2 3,-2 2 5,-2 4 7,-2 4 7,-2 3 6,-2 3 6,-1 1 2,-3 1 4,-2 1 3,0 2-2,2 1-5,3 3-5,1 1-5,1 1-6,2-2-4,0 0-6,2-1-4,2-1-5,4-3-2,4-1-3,3-3-4,3-2-3,2-3-6,0-2-4,1-4-5,0-2-6,1-2-7,-1-3-8,1 0-8,1-4-3,1 0 0,3-3 1,1-2 1,1-4 1,-1-6 5,-1-5 2,-1-6 4,-3-2 5,-3 5 7,-4 3 7,-4 5 8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2"/>
    </inkml:context>
    <inkml:brush xml:id="br0">
      <inkml:brushProperty name="width" value="0.04796" units="cm"/>
      <inkml:brushProperty name="height" value="0.04796" units="cm"/>
    </inkml:brush>
  </inkml:definitions>
  <inkml:trace contextRef="#ctx0" brushRef="#br0">79792 29294 458,'-16'-7'3,"2"2"6,1 2 5,1 2 6,0 0 4,0 0 4,1-2 2,-1 0 4,-1 1 3,-2 4 7,-1 4 5,-3 4 6,-1 4-2,-1 7-10,-1 5-10,-1 7-10,-1 5-8,-1 6-2,-1 5-4,0 7-4,-4 5-9,-1 1-17,-4 4-17,-2 4-16,1-7-5,7-11 7,7-14 8,7-12 8,2-6 0,0 0-5,-1-1-6,-1 1-6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3"/>
    </inkml:context>
    <inkml:brush xml:id="br0">
      <inkml:brushProperty name="width" value="0.04748" units="cm"/>
      <inkml:brushProperty name="height" value="0.04748" units="cm"/>
    </inkml:brush>
  </inkml:definitions>
  <inkml:trace contextRef="#ctx0" brushRef="#br0">87819 28215 463,'0'-28'0,"0"5"0,0 7 0,0 5 0,-2 5 8,-3 6 15,-5 4 17,-4 6 14,0 1 4,2-1-13,4-1-11,3 0-11,-2 3-6,-4 7 2,-5 8 1,-5 9 1,-1 2 0,5-2-1,3-2-1,4-1-1,4-3-1,2-2-3,4-1-1,3-3-2,3-1-4,7-3-7,5-1-7,7-2-7,5-4-6,5-3-6,4-4-7,6-4-6,1-4-4,-4-2-1,-2-3 0,-3-3-2,-4-3 1,-4-2 3,-3-2 1,-5-1 3,-3-2 3,-4-1 8,-4-1 6,-5-1 6,-2 0 5,-4 3 2,-2 1 2,-3 3 2,-3 1 4,0 2 4,-2 2 3,0 3 5,0 1 4,1 2 7,0 2 7,2 2 6,-1 1 4,-1 0 2,-3 0 3,-2 0 2,-1 2-1,-1 6-3,-1 4-4,-1 5-4,-2 3-1,0 3-3,-1 1-2,-1 3-1,0 1-5,-1 3-6,1 1-6,-1 2-6,1 3-6,1 2-2,1 4-3,1 3-3,1 0-6,3-1-11,1 0-10,3-1-9,1-5-7,4-8 1,2-7 0,4-9-1,2-4 1,2-2 4,2-2 3,2-2 3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4504" units="cm"/>
      <inkml:brushProperty name="height" value="0.04504" units="cm"/>
    </inkml:brush>
  </inkml:definitions>
  <inkml:trace contextRef="#ctx0" brushRef="#br0">89214 29570 488,'5'-13'73,"-6"7"-3,-6 5-5,-5 6-4,-4 4-7,0 3-9,1 3-9,-1 3-10,1 1-6,2-3-7,3-1-4,1-2-6,4-4-10,6-3-16,6-4-14,6-4-15,4-3-4,5-2 10,3-1 9,5-3 9,-1 1 7,-2 2 6,-3 4 5,-3 3 5,-3 1 5,-4 3 4,-5 2 4,-3 2 3,-3 1 5,0 2 5,-2 0 5,0 1 4,-2 1 3,0 0-2,-2-1-1,0 1-1,3-4-10,8-8-17,8-8-17,7-8-18,4-4-8,1-1 2,-1-1 1,1 0 3,-3-1 2,-2 3 6,-3 1 5,-2 3 5,-5 3 15,-5 6 23,-5 6 24,-4 6 24,-4 4 5,0 3-13,-1 3-14,-1 4-13,0-1-10,2 0-5,2 0-6,2-2-4,3-2-13,4-1-17,4-3-17,3 0-18,3-5-6,0-5 5,-1-4 5,1-5 5,-2-3 7,-3 0 8,-3 0 9,-2 1 7,-2 0 3,0 0-7,0 2-4,0 1-5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5511" units="cm"/>
      <inkml:brushProperty name="height" value="0.05511" units="cm"/>
    </inkml:brush>
  </inkml:definitions>
  <inkml:trace contextRef="#ctx0" brushRef="#br0">91276 28309 399,'8'-18'1,"0"-3"5,0-5 2,0-3 4,-1 1 2,-1 5 0,-1 7 1,0 5-1,-2 5 8,0 6 17,-2 4 15,0 6 17,-3 4 2,0 7-13,-3 5-13,-2 7-13,-2 2-7,-2 4-4,-1 1-3,-3 2-3,0 0-4,1 0-4,1-2-3,1 0-4,0 0-10,0 4-16,1 2-14,-1 4-17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5485" units="cm"/>
      <inkml:brushProperty name="height" value="0.05485" units="cm"/>
    </inkml:brush>
  </inkml:definitions>
  <inkml:trace contextRef="#ctx0" brushRef="#br0">92371 29350 401,'-12'0'6,"6"0"13,8 0 13,6 0 12,5 0 2,1 0-10,3 0-9,2 0-9,1 0-7,3 0-3,1 0-3,3 0-3,-1-1-3,-2 0-5,-1-2-2,-3 0-5,-2-2-2,-3-2-2,-2-2-4,-4-1-1,-2-2 0,-2 0 1,-3 0 4,0 1 1,-4-1 4,-2 0 3,-4 1 6,-2-1 4,-3 1 4,-1 2 4,-3 2 5,-1 3 5,-3 0 1,0 0-1,0 0-1,-2 0-1,0 2 1,1 4 5,1 4 3,1 4 5,0 2 1,1 3 0,-1 2-1,1 1 0,1 2-2,2 1-1,4 1-2,3 1-2,1 1-2,2 1-4,1 1-4,1 1-3,1-1-2,3 0-1,4-1-1,2-1-2,3-2-4,4-3-10,2-3-9,3-3-10,2-2-10,3-1-12,1 0-12,3-2-13,-2-1-2,-3 0 8,-5-2 6,-3 0 9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3"/>
    </inkml:context>
    <inkml:brush xml:id="br0">
      <inkml:brushProperty name="width" value="0.05777" units="cm"/>
      <inkml:brushProperty name="height" value="0.05777" units="cm"/>
      <inkml:brushProperty name="color" value="#00BFF3"/>
    </inkml:brush>
  </inkml:definitions>
  <inkml:trace contextRef="#ctx0" brushRef="#br0">54900 25850 380,'46'-54'0,"-5"-5"0,-7-7 0,-5-5 0,-6 0 2,-3 10 1,-3 10 4,-2 9 2,-5 6 5,-2 3 11,-3 3 9,-3 4 9,-2 10 7,0 19 3,0 19 4,0 19 4,-2 21-3,-3 26-10,-3 24-8,-2 26-10,-5 18-6,-2 13-4,-3 12-4,-3 13-3,-1 16-4,4 23-6,3 22-5,3 22-5,3 5-5,3-8-5,3-10-3,4-9-5,1-16-6,0-22-7,0-22-7,0-21-8,-4-17-1,-5-8 4,-7-10 3,-5-9 4,-4-16 5,0-22 7,0-22 6,0-21 6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94033 28501 549,'-6'-34'9,"4"8"17,4 9 18,4 9 18,3 5 3,5 2-10,4 2-10,3 2-11,4 2-6,1 3-4,2 3-2,3 4-4,-1 1-5,0 2-7,-1 2-8,-1 3-6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8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56254 34255 560,'-7'-14'0,"0"3"0,2 2 0,1 4 0,2 2 8,6 2 13,4 2 15,5 2 15,3 1 2,-1 2-8,1 0-8,0 2-9,0 0-5,3 1-2,1 1-4,3 2-2,-1-1-2,-3-1-2,-3-1-2,-3 0-1,-2-1-3,-2 1-3,-2 1-1,-2 2-2,-3 0-2,-1 1-1,-2 1 1,-1 1-2,-4 2 0,-4 1-1,-4 3-2,-3 2 0,-4 0-2,-1 0 1,-3 1-1,-1-1 0,-2 0 1,-1-1 3,-1-1 2,-1-1 3,1-1 0,2-1-1,1-1 0,3 0-1,2-3 2,3-1 5,3-3 6,3-1 4,5-1 4,10-2 4,8-1 2,9 0 3,7-2-6,5 0-14,4-2-16,6 0-13,3-2-11,2 0-4,2-2-5,2 0-4,-3-1-1,-6 2 6,-7 0 4,-8 2 5,-3-1 1,-3 0 0,-1-2-1,-2 0-2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4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58893 33041 454,'-8'-22'0,"2"6"0,1 5 0,1 5 0,1 4 4,3 4 8,4 4 8,2 4 8,2 2 3,0 3-3,0 1-3,0 3-3,0 0-2,1 1-2,2-1-1,0 1-1,0 0-2,-1 1-2,0 1-2,-2 1-1,0-2-2,0-3-2,0-5-2,-1-3-1,2-2-1,2-2-1,2-1 0,1 0 0,3-2-2,1-2-1,3-2-1,2-2-1,2-3-1,5-4 1,3-3 1,4-5 0,3-1 2,0 1 2,2 1 4,1 1 2,-1 2 2,-2 4 1,-2 4-1,-2 5 2,-1 1-1,-1 0 2,-1 0-1,-2 0 2,0 0-1,-3 0-2,-2 0 0,-1 0-1,-1 0-2,1 0 1,1 0 1,1 0-1,0 0-1,-1 0 0,-1 0-2,-1 0-1,-1 0 0,1 3 2,-1 2 2,1 2 1,-2 1 1,-1 0 1,-3 0 0,-1-1 0,-1 1 0,0-2-2,-1-1-2,1 0-1,-1-1-1,-1 1 0,-1 2-1,0 0 1,-1 1-5,1 0-5,1 0-7,2-1-6,-1 1-3,1-2 2,0-1 0,-1 0 3,0-2 1,-1 0 4,0-2 3,-2 0 2,0-2 3,1 0 2,2-2 0,0 0 2,0-2 1,-1 0 1,-1-1 1,0-2 1,-1 0 1,1-1 0,1-2-1,2 0 0,0 0 0,3-1 1,1 0 1,3 1 0,0-2 1,1-2 0,-1-1-1,1-3 0,-1 0 1,-1 3-1,-1 1 0,-1 3 0,-1 0 0,-1 0 0,-1 0-1,0 1 0,-2 0 1,-1 0 0,-1 2 1,0 1 1,-1-1-1,1 0-2,1-1-2,1-1-3,-1-2-16,-4 0-33,-5-1-33,-2-1-31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60463 35682 999,'-14'-1'-6,"3"0"-12,3-1-12,3-1-12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6"/>
    </inkml:context>
    <inkml:brush xml:id="br0">
      <inkml:brushProperty name="width" value="0.05617" units="cm"/>
      <inkml:brushProperty name="height" value="0.05617" units="cm"/>
    </inkml:brush>
  </inkml:definitions>
  <inkml:trace contextRef="#ctx0" brushRef="#br0">59857 34921 391,'-2'-21'10,"-4"5"5,-4 4 6,-3 6 4,-3 3 2,2 2-5,1 2-3,1 2-3,-1 2-2,0 2-1,-1 1-1,-1 3 0,-1 2 0,1 3 1,-1 3-1,0 4 1,1 2 0,-1 6 0,0 5-2,1 4 0,0 3-1,2-2-1,2 0-1,3-1-1,0-3-1,2-2 0,1-4-2,0-2-1,3-3 0,4-5-3,4-3-1,4-4-2,1-4-1,1-1 1,0-2 1,0-2 1,1-3-1,5-4-3,4-4-1,3-4-3,3-4-2,1-5-2,1-5-2,1-5-1,-1-2-2,-2 2 1,-1 0 0,-3 1 1,-2 3 0,-3 5 4,-3 5 2,-2 5 4,-4 4 4,-3 4 7,-2 4 7,-4 4 8,-2 4 3,-2 7 0,-2 5 1,-1 7-1,-2 1-1,2-4-1,1-2-1,0-3-2,2-2-3,0-3-1,2-1-3,0-2-3,3-2-3,2-3-6,4-1-5,2-2-6,3-3-1,3-4 1,3-4 1,3-3 2,2-5-2,1-4-7,1-3-5,1-5-6,-1 0-2,-3 3 5,-3 3 4,-3 3 4,-2 3 5,-4 1 7,-3 2 6,-2 3 6,-3 2 7,1 6 7,0 4 7,0 5 6,0 4 2,0 2-3,0 1-5,0 3-4,0-1-3,0-1-3,0-2-3,0-3-3,1-1-4,5 0-4,4-2-5,4-1-4,2-2-6,1-4-4,1-4-6,1-4-6,1-4-2,3-5-1,1-5 0,3-5-1,0-3 2,0-3 4,1-1 3,-1-2 4,-2 1 5,-3 4 4,-5 3 5,-3 5 4,-5 3 7,-3 2 6,-4 4 8,-4 3 6,-3 3 7,-2 6 6,-2 4 6,-1 6 6,-2 3-1,0 3-7,0 3-8,0 3-7,1 2-5,0-1-3,2 1-3,1-1-4,0 0-2,2-1-2,0-1-2,2-1-1,1-1-2,2-1-2,2-1-2,2-1-1,1-1-2,3-1 2,2-1 0,2 0 1,1-2-3,1-3-5,1-1-7,1-2-5,1-4-4,3-8 1,1-6-1,3-7 0,0-6 2,-1-5 1,-1-4 3,-1-6 2,-3-2 3,-3 0 3,-4 0 2,-4 0 3,-4 3 2,-3 4 5,-2 5 2,-4 6 4,-2 3 1,-5 4-2,-4 5 0,-4 3-3,-3 5 1,-5 8-1,-3 6 0,-4 7 0,-2 5-6,3 3-13,2 3-13,1 3-12,3 0-10,1-3-3,3-4-4,1-1-5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59114 40364 999,'-8'6'-5,"2"-3"-10,1-2-11,0-3-10,2-3-2,1 0 7,0-2 6,2 0 8,-1 0 5,0 1 1,-2 0 3,0 2 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8"/>
    </inkml:context>
    <inkml:brush xml:id="br0">
      <inkml:brushProperty name="width" value="0.04091" units="cm"/>
      <inkml:brushProperty name="height" value="0.04091" units="cm"/>
    </inkml:brush>
  </inkml:definitions>
  <inkml:trace contextRef="#ctx0" brushRef="#br0">59063 39940 537,'-2'-12'30,"-1"5"9,-2 6 8,-1 6 9,-2 5 0,2 5-10,1 5-9,0 5-10,1 3-5,1 1-3,-1 0-2,0 2-3,0-1-1,2-1-2,0-3-2,2-2-1,1-2-2,2-5-2,2-3-2,2-4-3,3-7-2,5-10-3,5-10-2,5-9-3,1-6-1,-1-1 1,-3 0 0,-1-2 1,-2 1 1,-1 0 1,-1 1 3,-1 2 0,-4 2 2,-6 5 1,-8 5 1,-6 5 1,-6 4-1,-3 4-5,-5 4-4,-3 4-5,-2 3-3,1 4-4,1 2-4,1 3-4,2 1-2,1-1 1,3-1-1,1 0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8"/>
    </inkml:context>
    <inkml:brush xml:id="br0">
      <inkml:brushProperty name="width" value="0.03315" units="cm"/>
      <inkml:brushProperty name="height" value="0.03315" units="cm"/>
    </inkml:brush>
  </inkml:definitions>
  <inkml:trace contextRef="#ctx0" brushRef="#br0">60150 40400 663,'30'22'143,"-4"-1"-39,-2-3-40,-3-1-39,-1-1-24,-1-1-12,1 1-11,-1-1-10,0 0-6,-3-3 2,-1-1 1,-2-2 0,-2-2 0,-1-2-3,-1-3-2,0 0-3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9"/>
    </inkml:context>
    <inkml:brush xml:id="br0">
      <inkml:brushProperty name="width" value="0.05128" units="cm"/>
      <inkml:brushProperty name="height" value="0.05128" units="cm"/>
    </inkml:brush>
  </inkml:definitions>
  <inkml:trace contextRef="#ctx0" brushRef="#br0">61510 39446 429,'0'-15'2,"0"-1"3,0 1 5,0-1 4,-1 1 5,0 2 6,-2 3 6,0 1 6,0 3 5,0 6 3,2 4 4,0 6 3,1 4-2,0 7-6,0 5-7,0 7-6,-1 4-6,-2 4-4,-2 4-5,-1 4-4,-1 7-8,0 11-12,2 11-10,1 10-11,0 1-4,0-10 5,0-9 5,0-10 4,0-9-8,1-5-20,-1-6-19,0-5-21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8"/>
    </inkml:context>
    <inkml:brush xml:id="br0">
      <inkml:brushProperty name="width" value="0.04687" units="cm"/>
      <inkml:brushProperty name="height" value="0.04687" units="cm"/>
    </inkml:brush>
  </inkml:definitions>
  <inkml:trace contextRef="#ctx0" brushRef="#br0">87559 37947 469,'-7'-19'117,"-1"9"-22,0 8-22,0 9-23,0 7-14,1 2-5,-1 3-7,0 3-6,0 4-3,0 8-1,0 7 0,1 6-2,0 1-1,2-8-2,2-6-2,2-7-3,2-5-4,4-1-3,2-3-4,3-1-5,3-4-2,2-5 1,1-4 1,3-6 1,1-4-1,1-5-2,1-5-1,1-5-1,0-4 0,-1-1 2,-1-3 3,-1-1 2,-2-2 2,-5 0 0,-3-2 1,-4-1 2,-3 3-1,-2 4-1,-2 5 0,-2 5-1,-2 2 2,0 2 6,-1 1 4,-2 1 7,0 1-1,-1 2-4,-2 3-4,0 1-5,-1 1-2,-1 2-2,-1 0 0,-1 2-1,0 2-5,2 4-9,2 4-11,3 3-8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9"/>
    </inkml:context>
    <inkml:brush xml:id="br0">
      <inkml:brushProperty name="width" value="0.03582" units="cm"/>
      <inkml:brushProperty name="height" value="0.03582" units="cm"/>
      <inkml:brushProperty name="color" value="#00BFF3"/>
    </inkml:brush>
  </inkml:definitions>
  <inkml:trace contextRef="#ctx0" brushRef="#br0">95800 8200 614,'7'-44'84,"17"13"-12,15 12-14,16 13-13,7 9-9,1 6-6,-1 7-5,1 6-6,1 7-7,3 10-8,3 10-7,4 9-9,-4 4-1,-9 1 2,-10-1 5,-8 1 2,-8-6-10,-2-8-23,-3-10-24,-3-9-23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55050 24750 541,'21'-54'3,"-5"-5"8,-7-7 6,-5-5 7,-9 14 10,-9 39 12,-10 36 11,-8 39 13,-14 25-1,-15 17-16,-15 15-13,-16 16-16,-5 5-13,6-2-15,7-3-14,6-3-13,9-15-15,13-24-12,12-26-14,13-24-13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8"/>
    </inkml:context>
    <inkml:brush xml:id="br0">
      <inkml:brushProperty name="width" value="0.03863" units="cm"/>
      <inkml:brushProperty name="height" value="0.03863" units="cm"/>
    </inkml:brush>
  </inkml:definitions>
  <inkml:trace contextRef="#ctx0" brushRef="#br0">88650 38450 569,'7'16'83,"-1"1"-9,0 1-8,-2 1-8,1 1-9,2 1-9,2 1-9,2 1-10,0-1-12,1-3-17,0-3-15,0-3-15,-1-2-9,-1-2 1,-1-2-1,0-2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8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89786 37397 483,'7'-8'3,"-1"2"6,0 1 6,-2 0 6,1 1 5,2 1 6,2-1 7,2 0 5,1 0 1,3 2-2,2 0-4,1 2-3,1 1-4,-1 2-5,-1 2-4,0 2-6,-2 1-2,-1 3 0,-1 2-1,-1 2-1,-2 1-4,-2 1-10,-4 1-8,-2 1-10,-5 1-6,-6 3-5,-6 1-4,-5 3-5,-5 1-1,-3 1 2,-3 0 2,-2 2 1,0-2 4,5-3 6,5-5 4,5-3 6,3-4 6,2-2 8,3-4 8,1-3 9,4-1 8,6 0 10,6 0 10,6 0 11,4-1-1,5-2-8,3-2-10,5-2-10,2-2-13,2-2-18,2-2-18,2-1-18,-1-2-13,-5 2-8,-6 1-8,-3 1-8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9"/>
    </inkml:context>
    <inkml:brush xml:id="br0">
      <inkml:brushProperty name="width" value="0.06264" units="cm"/>
      <inkml:brushProperty name="height" value="0.06264" units="cm"/>
    </inkml:brush>
  </inkml:definitions>
  <inkml:trace contextRef="#ctx0" brushRef="#br0">91580 37271 351,'-14'-8'0,"2"2"0,4 1 0,3 0 0,1 3 7,2 2 16,0 3 15,2 4 15,-1 3 2,0 3-12,-2 5-11,0 4-13,-3 1-8,-2 0-4,-3 1-6,-3-1-5,-1 0-2,2-3-1,3-1-1,1-2 0,4-6-3,6-7-6,6-8-5,6-7-6,4-6-1,3-2 4,3-1 4,3-3 5,-1 2 1,-1 5 2,-4 5 1,-3 5 2,-3 2 3,-1 2 8,-2 0 6,-2 2 6,-3 2 6,-1 4 3,-2 3 5,-2 5 2,-2 2 2,-2-1-3,-2 1-3,-1 0-2,2-4-7,8-7-12,7-6-12,9-8-12,3-2-4,-1-1 5,-1 0 4,-1 1 6,-2 1 6,-3 8 8,-2 4 9,-4 8 9,-3 2 4,-4 3 2,-4 1 1,-4 3 1,-1 1-2,2-1-6,2 1-7,2-1-5,3-2-8,4-5-8,4-4-9,4-6-8,1-2-6,1-2-3,0 0-2,-1-1-2,0-1-1,-1 2 3,0 0 4,-2 2 3,-1-3 1,-3-4 3,-1-5 0,-2-5 2,0-6 3,0-3 4,1-6 3,2-5 5,0-2 1,1 0 2,2 0-1,0 0 1,1 1 1,1 3 2,1 4 1,2 2 2,-1 3 5,-1 3 7,-1 3 9,0 3 8,-3 2 4,-1 2 2,-2 3 0,-2 1 2,-2 4 1,0 6 3,-2 6 3,0 6 3,-3 4-3,-2 5-7,-4 3-7,-2 5-7,-1 3-5,1 4-2,0 4-3,2 4-3,0 4-4,0 4-6,1 3-7,-1 5-6,0 2-11,0-1-18,0 1-17,0-1-17,1-5-8,1-12 1,0-12 2,2-11 1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4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19201 46457 504,'-15'-1'4,"2"0"10,2-2 9,3 0 9,3 0 4,7 0 0,8 2-1,6 0-1,3 1-2,-3 0-6,-1 0-3,-2 0-6,-2 0-1,1-2 1,0 0 1,0-2 1,-1 4-1,-1 6-4,-1 7-5,0 8-3,-3 1-3,-1 0-1,-2-1-1,-2 0 0,-1-2-2,-2 1-4,0-1-3,-1 1-3,-3-1-3,-2-1-1,-3-1-1,-4-1-1,-1-1 0,-1-1 2,-1-1 2,-1 0 3,0-2 1,1-1 4,1 0 3,1-2 2,0 0 2,0 0 0,1 0-1,-1-1-1,1 1 3,2-2 5,3-1 7,1 0 4,4-2 1,8 0-4,6-2-5,8 0-5,3-3-3,4 0-2,3-3 0,3-2-3,0 0-1,-1 0-2,-3 2-1,-1 1-3,-2 0-2,1 2-4,-1 0-4,1 2-4,-2-1-4,-1-2-1,-3-2-4,-1-2-2,-2-1 0,-1-2 4,-1 0 2,0-1 3,-2-2 2,-1-2-1,-1-1-2,0-3 1,-3-1 1,-1-3 5,-2-1 6,-2-2 5,-1-3 3,-2-1 2,0-3 0,-1-1 2,-1-2 0,2-2 0,0-2 0,2-2 1,-1 1 2,0 5 5,-2 5 4,0 6 4,-2 2 6,0 3 7,-1 1 6,-2 3 7,0 1 2,-1 2-4,-2 2-2,0 3-3,-1 1-2,-1 2-3,-1 2-3,-1 2-2,-3 2-2,-2 4-3,-3 2-1,-2 3-2,-5 5-2,-1 6-2,-4 5-2,-2 6-1,-3 4-2,1 3 1,0 1-1,0 2 0,1 0-1,3 0 0,4-2-1,2 0-1,2-1 0,3 0-1,1 1 1,3-1-2,2 0 1,5 0 0,3 0-1,4 0 0,4 0-1,4-2-1,4 0-2,4-1-1,3-2-1,3-2 0,3-2 0,3-1 0,4-4 0,3-3 1,4-5 0,4-3 1,4-4 1,0-2-1,4-4 0,1-2 0,0-5 0,-1-2 0,0-5 0,-1-4 0,-3-3-2,-4-1-7,-4-3-5,-4-1-6,-2-3 0,-3-1 4,-1-2 4,-3-2 6,-2-3 2,-3-3 1,-2-3 1,-4-2 2,-2-2 1,-2 2 1,-3 0 2,0 2 1,-4-1 1,0-1-2,-3 0-1,-2-2-1,-1 2-1,-2 2-1,0 3 0,-1 4 0,-2 3-5,0 5-6,-1 5-8,-1 5-8,0 4-1,1 4 3,1 4 3,0 4 4,2 2-2,1 2-8,0 0-6,2 1-7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5"/>
    </inkml:context>
    <inkml:brush xml:id="br0">
      <inkml:brushProperty name="width" value="0.03914" units="cm"/>
      <inkml:brushProperty name="height" value="0.03914" units="cm"/>
    </inkml:brush>
  </inkml:definitions>
  <inkml:trace contextRef="#ctx0" brushRef="#br0">31027 47881 562,'2'-13'7,"4"3"14,3 4 15,5 4 14,4 4 4,3 4-7,5 4-6,3 3-7,1 3-6,-3 0-5,-3-1-4,-3 1-6,-3 0-2,-3 1 0,-3 1-1,-2 1 1,-6 4-4,-4 7-6,-7 6-7,-6 8-7,-5 4-4,-5 0-3,-5 1-4,-5 2-2,-1-4-1,0-6 3,1-7 3,1-7 4,1-5 2,1-2 5,2-1 5,0-2 3,2-3 3,3-3 1,3-3 0,3-2 0,4-3 6,6-1 9,6 0 10,6-1 9,7-3 1,7 0-6,9-3-7,7-2-8,5-1-4,4 0-2,3 1-2,2-1-3,1 0-2,-2 2-6,-2 1-3,-2 0-6,-3 1-4,-2 0-7,-3 0-6,-3 1-6,-3-2-4,0 0 2,-1-2 0,-1 0 1,-2-3 0,-1-3-1,-3-5 0,-1-3 0,-3-1 3,-5 4 5,-3 5 7,-4 3 6,-2 2 3,0-2 3,0 0 1,0-1 3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6"/>
    </inkml:context>
    <inkml:brush xml:id="br0">
      <inkml:brushProperty name="width" value="0.04804" units="cm"/>
      <inkml:brushProperty name="height" value="0.04804" units="cm"/>
    </inkml:brush>
  </inkml:definitions>
  <inkml:trace contextRef="#ctx0" brushRef="#br0">33681 47955 457,'0'-43'6,"0"6"4,0 7 4,0 8 2,0 3 5,0 4 3,0 3 3,0 3 4,1 2 2,2 4 3,2 3 2,2 2 2,0 4-2,-1 4-6,0 3-5,-2 5-7,0 3-3,-2 5-4,0 3-2,-2 4-2,-1 3-4,-2 1-5,-2 0-4,-1 2-5,-2-1-6,2 0-7,1-2-9,0 0-7,1-3-3,0-5 2,0-5 2,0-5 3,0-6 0,1-8-1,-1-8 0,0-8-1,0-6 4,2-3 6,0-5 6,2-3 8,0-1 5,2 3 7,0 4 6,2 2 7,0 2 5,2 2 7,0 3 5,1 1 7,2 2 1,2 1-2,2 0-4,1 2-1,2 1-4,0 2-3,-1 2-3,1 2-2,-1 1-6,-1 0-6,-1 0-7,0 0-7,-2 0-7,1 0-11,0 0-9,0 0-9,-1-2-5,1-3 3,0-5 3,0-4 2,-2-2 5,-3-1 7,-2-1 7,-4-1 7,0-2 6,0-1 5,2-3 5,0-1 5,0 0 4,0 5 1,-2 3 3,0 5 1,-1 2 7,0 0 15,0 2 12,0 1 14,0 3 2,0 8-9,0 6-8,0 7-9,-1 6-6,-2 5-4,-2 5-4,-2 4-5,-1 3-3,1 1-4,-1-1-4,0 0-4,1-2-4,2-2-2,2-3-5,2-3-3,2-4-4,2-3-4,2-5-4,2-3-4,3-5-2,5-7 2,5-4 0,5-7 1,2-4 0,-1-2-1,-1-1-1,-1-3-1,-2 1 2,-1 3 6,-2 3 5,-2 3 7,-3 5 4,-3 9 5,-3 9 4,-2 10 5,-3 2 4,-1-2 3,0-1 3,-1-3 2,0-2-2,5-4-10,4-5-9,4-3-9,2-4-7,3-6-4,2-4-4,1-5-5,2-3-1,-1-2 1,1 0 1,-1 0 3,-1-1 0,-1 2 3,-2 3 1,-2 1 2,-4 5 6,-3 6 12,-4 7 12,-4 8 12,-2 3 9,0 3 7,0 1 7,0 3 7,1-1-1,2-1-8,2-3-7,1-1-8,3-2-7,0-3-7,1-1-7,2-2-6,0-2-6,3-2-3,2-3-3,1 0-5,2-4 0,-1-4 0,1-4 0,0-4 1,-1-3 1,1-5-1,-1-3 1,1-4-1,-3-3 1,-3-1 0,-4-1 1,-4 0 1,-3-1-1,-2 3-1,-2 2-1,-2 2 0,-3 2-2,-2 5 2,-3 3-1,-3 4 1,-3 4-1,0 5-3,-1 3-4,-1 4-2,0 3-2,3 1-2,1 3-1,3 2-2,0 0-2,2-1-1,1 0-2,0-2-1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7"/>
    </inkml:context>
    <inkml:brush xml:id="br0">
      <inkml:brushProperty name="width" value="0.03942" units="cm"/>
      <inkml:brushProperty name="height" value="0.03942" units="cm"/>
    </inkml:brush>
  </inkml:definitions>
  <inkml:trace contextRef="#ctx0" brushRef="#br0">38250 48293 558,'210'-35'125,"-50"10"-28,-50 8-29,-50 9-28,-20 4-15,10 2-3,10 0-2,10 2-3,-1 0-3,-7 0-5,-10 0-4,-8 0-6,-7 0-9,-4 0-13,-4 0-14,-3 0-14,-5 0-4,-3 2 3,-4 0 5,-4 2 5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7"/>
    </inkml:context>
    <inkml:brush xml:id="br0">
      <inkml:brushProperty name="width" value="0.03203" units="cm"/>
      <inkml:brushProperty name="height" value="0.03203" units="cm"/>
    </inkml:brush>
  </inkml:definitions>
  <inkml:trace contextRef="#ctx0" brushRef="#br0">39124 48756 686,'-11'-16'83,"10"2"-20,10 1-18,10 1-19,10 0-10,12-1-1,12-1-1,11-1-1,7 0-1,1 4-2,1 3-2,1 3-2,-2 1-3,-5 2-5,-5 0-5,-5 2-4,-5 0-1,-6 0 2,-6 0 3,-5 0 2,-7 0-3,-4 0-7,-5 0-9,-4 0-8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8"/>
    </inkml:context>
    <inkml:brush xml:id="br0">
      <inkml:brushProperty name="width" value="0.0356" units="cm"/>
      <inkml:brushProperty name="height" value="0.0356" units="cm"/>
    </inkml:brush>
  </inkml:definitions>
  <inkml:trace contextRef="#ctx0" brushRef="#br0">41066 45600 617,'-7'20'2,"2"9"1,2 8 4,2 10 1,1 1 9,0-4 14,0-6 14,0-4 13,0-5-2,0-3-21,0-5-19,0-3-21,1-7-14,4-10-9,2-10-8,4-9-10,3-9 1,7-5 9,5-6 10,7-6 9,2-1 7,0 6 4,0 4 3,1 5 4,-3 5 7,-4 5 10,-3 5 9,-5 5 10,-2 3 4,-3 4-2,-1 2-3,-2 4-2,-2 2-3,-2 3-5,-3 4-3,-1 2-5,-3 3-4,-6 5-2,-4 3-3,-5 5-4,-4 2-3,-3 2-4,-4 2-6,-1 3-4,-2-3-5,3-4-2,1-5-3,3-5-3,1-4 0,4-5 2,3-3 2,3-4 2,4-3 2,8-2 0,6-2 2,7-2 1,2-1 1,-2 0 2,-4 0 2,-3 0 2,-2 0-2,0-2-6,-2 0-6,0-1-6,-2-3-1,2-4 2,-2-3 4,1-5 2,-1 0 2,0 3 5,-1 3 2,-2 3 3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8"/>
    </inkml:context>
    <inkml:brush xml:id="br0">
      <inkml:brushProperty name="width" value="0.04872" units="cm"/>
      <inkml:brushProperty name="height" value="0.04872" units="cm"/>
    </inkml:brush>
  </inkml:definitions>
  <inkml:trace contextRef="#ctx0" brushRef="#br0">41875 45060 451,'0'-17'2,"0"-1"5,0-3 4,0-1 4,-1 3 7,-2 9 9,-2 8 11,-2 10 8,-2 7 3,-1 6-5,-3 8-5,-1 7-4,-1 5-6,2 4-4,2 4-5,3 4-4,1 3-4,2 1-3,2 3-3,2 2-3,4-2-1,6-5 2,5-5 1,7-4 1,5-7-9,6-7-20,6-9-19,7-7-20,-1-6-7,-5-1 3,-4-2 3,-5-2 3,-4-2 4,-1-2 4,-3-2 4,-1-2 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55250 24500 524,'25'-44'9,"0"13"17,0 12 18,0 13 18,6 7 6,13 4-5,12 3-3,13 3-6,6 9-9,0 16-15,0 15-16,0 17-14,-7 5-15,-11-3-13,-14-3-13,-11-2-13,-11-6-8,-5-6-1,-7-6-3,-5-6-1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9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46007 47347 518,'-14'-8'0,"5"0"0,3 0 0,4 1 0,6 0 10,9 2 18,9 2 20,9 2 18,3 1 4,-5 0-12,-4 0-14,-3 0-11,-1 2-9,3 4-2,3 4-2,3 3-4,-1 3-1,-6 0-4,-4-1-3,-4 1-2,-7 1-3,-8 5-6,-8 3-3,-8 5-4,-6 1-5,-7 0-3,-5 0-4,-6 1-4,-2-2 0,2-2 3,1-2 2,3-1 3,3-4 3,2-3 3,3-5 4,3-3 4,3-2 4,3-2 2,3-1 4,3 0 3,5-2 2,10-2 4,8-2 1,9-2 3,6-2-1,3 0-5,3-1-3,2-2-5,3 1-4,3-1-5,1 0-4,2 0-4,0 0-2,0 1 1,-1-1 2,-2 0 2,-1 0-3,-3 0-7,-4 1-8,-2-1-6,-3 0-6,-5 0-5,-3 0-3,-4 0-5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9"/>
    </inkml:context>
    <inkml:brush xml:id="br0">
      <inkml:brushProperty name="width" value="0.04515" units="cm"/>
      <inkml:brushProperty name="height" value="0.04515" units="cm"/>
    </inkml:brush>
  </inkml:definitions>
  <inkml:trace contextRef="#ctx0" brushRef="#br0">48447 47018 487,'-1'-29'0,"0"5"0,-2 5 0,0 5 0,-1 3 7,2 1 14,0 0 15,2 2 14,0 5 7,0 10 0,0 9-1,0 11 0,0 4-5,0 1-11,0-1-10,0 0-11,-1 2-7,0 1-2,-2 2-3,0 2-3,-1 0-6,1-2-7,-1-2-8,0-1-8,0-3-7,2-3-7,0-4-7,2-1-7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0"/>
    </inkml:context>
    <inkml:brush xml:id="br0">
      <inkml:brushProperty name="width" value="0.03388" units="cm"/>
      <inkml:brushProperty name="height" value="0.03388" units="cm"/>
    </inkml:brush>
  </inkml:definitions>
  <inkml:trace contextRef="#ctx0" brushRef="#br0">48500 47977 649,'0'-15'21,"0"3"3,0 1 4,0 3 2,1 0 2,2 2 0,2 1-1,2 1 1,1 0-2,1 2-3,1 0-3,1 2-4,1 0-6,0 0-9,-1 0-9,1 0-9,0 0-10,1 0-10,1 0-10,2 0-10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0"/>
    </inkml:context>
    <inkml:brush xml:id="br0">
      <inkml:brushProperty name="width" value="0.04501" units="cm"/>
      <inkml:brushProperty name="height" value="0.04501" units="cm"/>
    </inkml:brush>
  </inkml:definitions>
  <inkml:trace contextRef="#ctx0" brushRef="#br0">49263 46858 488,'0'-22'4,"0"5"6,0 3 7,0 4 7,-1 8 10,-1 12 11,0 11 12,-1 13 12,-2 5-1,0 2-11,-1 1-12,-2 0-11,1-1-11,1-2-7,0-3-8,2-3-8,0-4-5,2-2-5,0-3-4,2-3-4,1-2-5,2-3-7,2-1-6,2-2-6,3-4-3,7-6 4,5-6 3,7-6 3,2-3 5,-2 1 8,0-1 6,-1 0 7,-2 1 5,-5 2 4,-3 2 2,-4 3 3,-4 1 5,-1 4 7,-2 2 6,-2 4 7,-2 1 3,-2 3 0,-2 2 1,-2 2 0,0 0-3,0 1-6,1-1-5,2 1-5,1-2-3,2-1 0,2-2 0,2-2 0,2-2-10,3-2-21,3-3-22,4 0-20,-2-2-6,-1 0 11,-4 0 10,-3 0 11,-1-1 4,0-1-2,0 0-2,0-1-1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0"/>
    </inkml:context>
    <inkml:brush xml:id="br0">
      <inkml:brushProperty name="width" value="0.04219" units="cm"/>
      <inkml:brushProperty name="height" value="0.04219" units="cm"/>
    </inkml:brush>
  </inkml:definitions>
  <inkml:trace contextRef="#ctx0" brushRef="#br0">52981 46150 521,'-14'2'9,"5"6"17,3 4 18,4 5 17,2 2 3,2-1-9,0-1-11,2-1-11,0 5-5,3 7-2,2 10-2,2 8 0,2 4-5,1-4-6,3-2-6,2-4-6,0-2-6,1-3-7,-1-4-7,1-2-7,-2-3-2,0-5 2,0-3 4,-2-5 2,-2-2-3,-1-2-8,-2-2-9,-2-2-9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1"/>
    </inkml:context>
    <inkml:brush xml:id="br0">
      <inkml:brushProperty name="width" value="0.04019" units="cm"/>
      <inkml:brushProperty name="height" value="0.04019" units="cm"/>
    </inkml:brush>
  </inkml:definitions>
  <inkml:trace contextRef="#ctx0" brushRef="#br0">51787 47393 547,'-29'-8'0,"5"0"0,5 1 0,5-1 0,3 0 4,2 2 9,2 1 8,3 1 8,1 0 8,3 0 6,4 0 7,2 0 7,7 0-2,8 0-9,8 0-10,10 1-9,6-1-8,4 2-8,4 0-7,4 2-7,0 0-7,-1 0-6,-2 0-6,-2 0-6,-4 0-3,-2 2 2,-5 0 3,-4 2 1,-5-1 0,-6-1-4,-5 0-4,-6-2-3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1"/>
    </inkml:context>
    <inkml:brush xml:id="br0">
      <inkml:brushProperty name="width" value="0.04812" units="cm"/>
      <inkml:brushProperty name="height" value="0.04812" units="cm"/>
    </inkml:brush>
  </inkml:definitions>
  <inkml:trace contextRef="#ctx0" brushRef="#br0">53100 46031 457,'-36'-22'0,"8"3"0,6 3 0,7 3 0,6 6 12,6 11 24,6 12 24,6 10 24,3 9 4,1 8-16,1 8-17,1 8-16,0 4-11,-4 4-4,-3 4-4,-3 2-5,-1 3-7,-2 4-7,0 4-7,-2 4-9,1-3-1,0-9 3,2-11 4,0-9 3,1-8-11,0-6-29,0-6-28,0-5-28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2"/>
    </inkml:context>
    <inkml:brush xml:id="br0">
      <inkml:brushProperty name="width" value="0.04865" units="cm"/>
      <inkml:brushProperty name="height" value="0.04865" units="cm"/>
    </inkml:brush>
  </inkml:definitions>
  <inkml:trace contextRef="#ctx0" brushRef="#br0">56397 46327 452,'-1'-42'0,"0"11"0,-2 11 0,0 11 0,-1 9 11,0 8 21,0 7 23,1 9 22,-2 6 4,2 6-14,-1 6-13,0 6-13,0 1-10,2-4-5,0-4-6,2-3-5,2-6-4,4-4-5,4-5-4,3-5-4,4-4-3,1-2-1,3-4-2,2-3-1,0-3-1,1-4 0,-1-4 0,1-3-1,-1-6-2,-1-6-8,-1-5-6,-1-6-8,-3-4 0,-5-1 5,-4 0 5,-6-2 6,-3 1 3,-4 4 1,-2 2 2,-3 3 1,-3 4 2,0 5 4,-1 5 3,-1 5 3,-1 3 1,2 2 0,1 2-2,1 2-1,3 2-2,8 2-2,6 2-3,8 2-2,5 0 1,7-1 3,5 0 3,6-2 3,4 1 1,-1 0 1,0 1-1,0 2 1,-2 0 3,-3 1 9,-5 2 9,-4 0 8,-4 1 3,-5 3 0,-4 2-2,-6 1-2,-3 2-1,0 1-2,-1 1-2,-2 1-2,-1 1-3,-2 1-2,-2 1-2,-2 1-3,0-1-2,1-1-1,0-3 0,2-1-1,1-2-1,0-1 0,1-1-1,2-1 1,3-1-12,6 0-21,5-2-21,7-1-21,1-2-4,-3-2 12,-3-4 14,-2-2 13,-3-3 4,1-1-6,0 0-6,0-1-6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3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69138 45246 562,'-28'-8'0,"7"2"0,7 1 0,6 0 0,1 4 8,-5 6 18,-7 6 16,-5 5 17,0 3 4,6-3-10,8-1-11,7-2-11,4 0-5,2 5-4,2 3-3,2 5-2,4 0-4,7 0-4,7-1-3,7-1-4,4-3-3,2-3-2,2-5-1,2-3-1,-1-3-6,-2-2-9,-3-3-9,-3 0-10,-3-4-6,-2-2-3,-1-4-4,-3-2-2,-3-1 3,-5 1 7,-5 0 9,-4 2 9,-3 1 4,0-1 4,0 0 1,0 0 4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3"/>
    </inkml:context>
    <inkml:brush xml:id="br0">
      <inkml:brushProperty name="width" value="0.04194" units="cm"/>
      <inkml:brushProperty name="height" value="0.04194" units="cm"/>
    </inkml:brush>
  </inkml:definitions>
  <inkml:trace contextRef="#ctx0" brushRef="#br0">69713 45314 524,'-10'-8'3,"-2"0"7,-3 1 5,-3-1 7,-1 2 5,1 4 3,0 4 4,2 4 3,0 4 1,-3 5-1,-2 5-2,-1 5-3,-1 4-1,-1 3-3,1 2-3,-1 4-3,1 2-4,1 2-3,1 2-5,1 2-4,1 1-5,1 0-7,1 0-6,1 0-6,1-1-4,4-4-1,3-2-1,3-3 0,2-6-8,3-6-15,4-7-16,2-6-14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56600 26600 530,'-30'0'55,"41"0"9,40 0 7,42 0 8,32-2-5,25-3-17,25-3-17,25-2-18,9-5-15,-6-2-10,-6-3-13,-6-3-11,-15 1-8,-21 6-1,-22 7-3,-22 6-2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3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71424 46182 486,'-2'-19'8,"-4"9"17,-4 8 15,-4 9 17,-1 7 2,-1 1-10,0 4-10,1 4-12,0-1-6,2 0-4,3-1-2,1-1-4,3-2-4,4-3-8,4-3-6,4-2-6,4-4-6,5-3-2,5-2-2,5-3-3,3-4 0,3-2 0,1-3 2,2-3 1,0-1 3,-5 4 6,-4 3 7,-3 3 5,-4 2 4,-3 2 2,-3 2 1,-2 2 1,-4 1 3,-1 3 4,-2 2 5,-2 2 4,-1 0 2,-2-1 3,0-1 1,-1 0 2,3-4-8,9-5-19,10-4-18,7-5-19,5-4-7,-3-1 4,-2-3 3,-1-1 3,-3-1 5,-3 2 7,-3 3 6,-3 1 6,-2 2 5,-2 1 5,-2 1 4,-2 0 4,-3 3 11,-2 2 16,-4 4 18,-2 3 16,-2 2 1,2 3-13,1 3-14,0 4-15,2 0-14,2-1-16,2-1-17,2-1-16,2-2-12,2-2-7,2-4-7,2-3-8,1-2 2,1-3 9,1-4 9,2-2 8,-2-2 8,-3 1 2,-3-1 4,-2 0 3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4"/>
    </inkml:context>
    <inkml:brush xml:id="br0">
      <inkml:brushProperty name="width" value="0.04328" units="cm"/>
      <inkml:brushProperty name="height" value="0.04328" units="cm"/>
    </inkml:brush>
  </inkml:definitions>
  <inkml:trace contextRef="#ctx0" brushRef="#br0">73800 45193 508,'8'-44'2,"-1"6"4,1 5 5,0 7 3,-1 5 5,-1 3 5,-1 4 5,0 5 5,-2 4 6,1 8 7,0 6 5,0 7 7,-1 5-3,0 5-13,-2 3-12,0 4-14,-2 3-10,0 1-7,-2 0-6,0 2-7,-1 0-9,0 0-10,0 0-9,1 0-10,-1-3-7,2-7-2,0-8-3,2-5-3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4"/>
    </inkml:context>
    <inkml:brush xml:id="br0">
      <inkml:brushProperty name="width" value="0.04815" units="cm"/>
      <inkml:brushProperty name="height" value="0.04815" units="cm"/>
    </inkml:brush>
  </inkml:definitions>
  <inkml:trace contextRef="#ctx0" brushRef="#br0">75181 45994 456,'-7'-15'3,"2"2"6,3 3 5,1 1 6,3 1 2,7 0-1,6 0-2,5 1-1,5-2-1,3 0 0,3-1 0,3-1-1,0-1-1,-2 0-4,-2 0-4,-1 1-4,-4-1-3,-4 0-2,-3 0-2,-4 1-3,-4-1-2,-1 0-3,-2 1-2,-2-1-2,-2 0-2,-2 1 2,-2-1 1,-2 0 0,-3 1 3,-2 2 5,-3 2 4,-3 3 3,-3 0 6,-1 2 4,-3 0 5,-1 2 4,-2 1 4,-1 4 0,-1 2 2,-1 3 0,1 3 1,1 2-2,3 1 0,2 3-2,0 2 1,2 3 1,1 3 1,1 3 2,2 0-1,5 0-3,3-1-4,4-1-2,3-2-4,4-2-2,2-1-3,3-3-3,4-1-4,4-1-5,3 0-5,5-2-6,2-2-8,2-3-8,2-3-10,2-2-9,-1-3-7,-7 0-5,-5-2-5,-7 0-4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4"/>
    </inkml:context>
    <inkml:brush xml:id="br0">
      <inkml:brushProperty name="width" value="0.03709" units="cm"/>
      <inkml:brushProperty name="height" value="0.03709" units="cm"/>
    </inkml:brush>
  </inkml:definitions>
  <inkml:trace contextRef="#ctx0" brushRef="#br0">77350 45059 593,'3'-14'9,"7"2"20,8 4 18,6 3 20,6 3 3,6 4-10,6 4-12,6 4-10,1 1-12,-4 1-13,-4-1-15,-4 1-12,-5-1-5,-6-1 3,-5-1 3,-6 0 4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6"/>
    </inkml:context>
    <inkml:brush xml:id="br0">
      <inkml:brushProperty name="width" value="0.03796" units="cm"/>
      <inkml:brushProperty name="height" value="0.03796" units="cm"/>
    </inkml:brush>
  </inkml:definitions>
  <inkml:trace contextRef="#ctx0" brushRef="#br0">35098 51212 579,'-20'-21'19,"8"5"6,8 5 8,8 5 6,7 2 2,6 2 0,5 0-2,7 2-1,2 0-3,0 2-5,0 0-5,1 2-5,-4 1-4,-4 5-5,-5 4-5,-4 4-3,-7 4-5,-5 4-2,-6 6-3,-5 5-3,-7 3-1,-4 2 0,-5 2-1,-4 2 1,-4-2-2,1-5 0,0-4-1,0-5 0,1-5 1,7-3 4,4-5 6,5-3 4,6-4 2,10-4 1,8-4 0,9-4 0,8-4-3,9-2-7,6-3-7,9-3-6,3-1-6,-2 4-6,-3 3-4,0 3-6,-7 1-1,-6 2 2,-9 0 2,-7 2 2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35430 55350 999,'-7'8'-5,"1"-1"-12,1 1-10,0 0-12,2 0-1,1-1 8,0 1 7,2 0 8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7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35109 55199 623,'-14'63'87,"4"-15"-19,4-14-18,4-15-18,2-6-11,-2 1-3,0 3-3,-1 2-2,0-1-2,3-1 0,4-3 0,2-1-1,4-4 0,4-4-2,3-6-2,5-4-3,1-5-1,1-6-2,-1-4 0,0-4-2,0-4 0,-3-1 1,-1-1-1,-3 0 1,-2-1-1,-4 1-4,-4 1-2,-4 1-4,-4 1 0,-4 2 2,-4 0 1,-4 1 3,-2 2 1,-1 5 2,-1 3 2,-1 4 2,0 4 0,1 2-1,1 4 0,1 3-1,1 1-3,1 3-6,1 2-5,0 2-6,3 1-7,3 3-9,2 1-7,4 3-9,1-1 0,0-3 8,0-2 9,0-4 8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7"/>
    </inkml:context>
    <inkml:brush xml:id="br0">
      <inkml:brushProperty name="width" value="0.02956" units="cm"/>
      <inkml:brushProperty name="height" value="0.02956" units="cm"/>
    </inkml:brush>
  </inkml:definitions>
  <inkml:trace contextRef="#ctx0" brushRef="#br0">36000 55650 744,'16'8'84,"1"1"-17,1 2-17,1 0-18,0 0-15,1 1-12,-1 0-11,1 0-12,-1-2-9,-1 1-4,-1-2-6,-1-1-4,-1 0-1,-1-2 0,-1-1 2,0 0 2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7"/>
    </inkml:context>
    <inkml:brush xml:id="br0">
      <inkml:brushProperty name="width" value="0.04791" units="cm"/>
      <inkml:brushProperty name="height" value="0.04791" units="cm"/>
    </inkml:brush>
  </inkml:definitions>
  <inkml:trace contextRef="#ctx0" brushRef="#br0">37442 53785 459,'0'-15'3,"-2"1"8,0 0 6,-1 2 7,-1 1 5,0 1 1,0 0 1,0 2 3,2 4 3,2 8 5,4 8 5,2 7 5,1 9-2,-1 9-8,-1 8-10,0 10-8,-2 8-7,0 9-5,-2 8-6,0 10-5,-1 7-12,0 7-16,0 7-16,0 7-16,0-3-5,2-13 6,0-12 7,1-13 6,1-12 4,0-11-1,0-10 0,0-11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0"/>
    </inkml:context>
    <inkml:brush xml:id="br0">
      <inkml:brushProperty name="width" value="0.03816" units="cm"/>
      <inkml:brushProperty name="height" value="0.03816" units="cm"/>
    </inkml:brush>
  </inkml:definitions>
  <inkml:trace contextRef="#ctx0" brushRef="#br0">70941 52840 576,'-8'-14'0,"2"3"0,1 3 0,0 2 0,0 4 9,-3 4 17,-4 4 18,-2 4 17,0 1 3,3-1-13,2 0-14,4-2-12,0 2-7,0 3-1,-1 5 0,-1 3-1,0 1-3,2-1-2,2-3-3,2-1-4,2-2-2,4-3-1,2-1-2,3-2-2,4-2-1,2-2-1,3-3-3,3 0-1,2-5-1,2-4-1,3-5 0,1-5-1,0-4 1,-1 1 1,-3-2 3,-1-1 1,-4-1 1,-5-1 2,-5-1 2,-4 0 0,-5 0 1,-3 3 1,-2 3 1,-3 3-1,-4 2 1,-2 4 0,-3 3-1,-3 3 0,-3 1 0,-1 2 0,-3 0 1,-1 2 0,0 2-8,3 6-15,3 4-17,3 5-16,2 1-5,3-1 4,1-2 4,2-3 5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58050 25650 494,'-90'-79'63,"23"45"5,22 43 5,22 45 6,10 33-6,1 26-14,-1 24-16,1 26-15,-3 18-12,-2 13-13,-3 12-10,-3 13-11,-1-12-6,4-33 0,3-35 0,3-34 0,1-20-9,1-2-16,-1-3-17,1-3-17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0"/>
    </inkml:context>
    <inkml:brush xml:id="br0">
      <inkml:brushProperty name="width" value="0.03338" units="cm"/>
      <inkml:brushProperty name="height" value="0.03338" units="cm"/>
    </inkml:brush>
  </inkml:definitions>
  <inkml:trace contextRef="#ctx0" brushRef="#br0">72150 53400 659,'15'8'82,"-1"0"-17,-1-1-17,-1 1-17,-1 1-8,0 2 0,-2 1 0,-1 3 1,0 1-6,0 1-15,0 1-12,-1 1-14,1-1-13,-2-3-14,-1-3-12,0-2-13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0"/>
    </inkml:context>
    <inkml:brush xml:id="br0">
      <inkml:brushProperty name="width" value="0.04321" units="cm"/>
      <inkml:brushProperty name="height" value="0.04321" units="cm"/>
    </inkml:brush>
  </inkml:definitions>
  <inkml:trace contextRef="#ctx0" brushRef="#br0">73665 52563 509,'1'-15'0,"2"2"0,2 2 0,2 3 0,1 1 6,-1 2 12,1 2 12,0 2 13,1 2 5,2 2 1,1 2-1,3 2 0,1 2-2,-1 3-8,1 3-6,0 3-7,-2 3-5,-3 1-4,-3 3-5,-2 1-3,-5 2-5,-6 3-2,-6 1-2,-6 2-4,-4 1-2,-3-1-2,-3-2-2,-2 0-2,-1-2-1,5-3-1,3-3 0,5-3 1,2-3 0,2-1 3,3-2 3,1-2 1,3-3 1,6-1-3,4-2-3,6-2-2,4-2-4,5 0-3,5-2-4,5 0-4,3-1-2,2 0-3,2 0-2,3 0-2,-2-1 2,-2 0 3,-3-2 6,-3 0 3,-4-1 5,-2 0 3,-3 0 4,-2 0 3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1"/>
    </inkml:context>
    <inkml:brush xml:id="br0">
      <inkml:brushProperty name="width" value="0.05427" units="cm"/>
      <inkml:brushProperty name="height" value="0.05427" units="cm"/>
    </inkml:brush>
  </inkml:definitions>
  <inkml:trace contextRef="#ctx0" brushRef="#br0">76097 53005 405,'-9'-6'5,"-4"4"11,-2 4 10,-3 4 11,-1 3 2,-1 1-8,0 3-6,1 2-8,0 0-6,3-1-2,1-1-5,2 0-3,3-2-4,1-1-5,2-1-4,2 0-5,3-3-3,4-1 1,4-2 0,4-2 0,3-1 2,5-2 2,3 0 3,5-1 2,1-2 1,-1 0 1,-1-2-1,-1 0 0,-2 0 4,-3 0 6,-3 2 8,-3 1 8,-3 1 6,-4 4 7,-4 2 7,-4 4 6,-2 1-3,0 3-11,0 2-12,0 1-13,4 1-7,6-4-4,7-3-5,7-2-4,2-3-1,-3-1 3,-3 0 1,-2-2 2,-1-2-1,3-3-4,3-5-3,3-4-4,0-2-2,-1-1 2,-3-1 0,-1-1 2,-2-2 1,-1 0 3,-1 0 3,0-2 2,-1 0 4,-1 1 3,1 1 3,0 1 4,-1 2 3,-3 2 4,-1 4 2,-2 3 4,-1 1 3,0 0 4,0 0 5,0 1 5,-1 6 9,-1 15 14,0 15 15,-1 15 14,-3 5-1,0-1-16,-3-2-18,-2-2-17,0-3-12,0-6-5,2-4-7,1-5-6,-1 4-13,0 14-21,-2 14-22,0 14-22,0 0-8,0-11 4,2-13 5,1-10 3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72658 6058 999,'-23'-17'0,"1"0"0,1-1 0,1-1 0,2 1-6,5 1-12,3 2-12,4 3-12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7"/>
    </inkml:context>
    <inkml:brush xml:id="br0">
      <inkml:brushProperty name="width" value="0.04642" units="cm"/>
      <inkml:brushProperty name="height" value="0.04642" units="cm"/>
      <inkml:brushProperty name="color" value="#F2395B"/>
    </inkml:brush>
  </inkml:definitions>
  <inkml:trace contextRef="#ctx0" brushRef="#br0">76121 7610 473,'-8'-8'0,"0"0"0,0 0 0,1 0 0,2 0 7,8-2 14,6 0 14,7-1 14,5 0 5,3 2-5,3 3-5,3 1-5,1 1-5,0 2-7,0 0-7,0 2-7,-1 0-4,-3 0-3,-3 0-3,-3 0-3,-3 1 0,-3 2 1,-3 2 0,-3 2 2,-2 1-4,-2 1-6,-2 1-6,-2 2-7,-2 0-1,-4 1 3,-2 1 4,-3 2 4,-3 0 3,0 3 5,-1 1 3,-1 3 4,0-1 2,1-3 0,1-3-1,0-3 0,3-1 1,3 0 2,2-1 2,4 1 2,3 0 1,4 0-1,3-1 0,5 1-2,2-1-2,-1-1-3,1 0-5,0-2-3,-1 0-2,-1 2 0,-1 0-1,-1 1 0,-2 1-1,-2 0 0,-4-1-1,-2 1 0,-3 0-1,-1 2 1,0 0 0,-1 1 1,-2-1 0,-2-1 0,-2-2-1,-1-2 1,-3-2-2,0-2 0,-1-3-1,-1 0 0,-1-4-3,-1-2-2,-1-4-2,-1-2-2,0-4-3,3-3-1,1-5-1,2-3-3,2-3 1,3-1 3,1-1 3,2 0 3,2-1 2,0 3 4,2 1 3,0 3 3,1 1 4,0 3 3,0 1 3,0 3 5,-1 3 10,-2 8 17,-2 6 18,-1 8 18,-1 4 1,2 3-14,2 3-15,2 3-15,0 6-10,-2 9-5,-2 8-6,-1 10-5,-1 3-3,2-1 1,2-1 1,2 0 1,1-3-9,0-1-15,0-2-16,0-2-16,0-5-5,0-6 8,0-7 7,0-7 8,0-5-1,2-3-6,0-3-8,2-2-8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7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77553 8045 544,'0'-21'0,"0"3"0,0 5 0,0 3 0,1 4 12,2 4 22,2 4 24,1 4 22,2 4 3,-2 5-18,-1 5-18,0 5-17,-3 4-12,-4 3-4,-4 2-5,-4 4-4,-3 1-5,-1 0-3,-3 0-3,-1 0-5,-2-2-3,1-3-5,-1-5-4,1-3-5,1-5-4,2-3-3,4-5-4,3-3-4,2-5-1,0-4 3,2-6 2,1-4 3,0-2 3,2 1 4,0 0 3,2 2 3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7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77745 7756 391,'21'-42'6,"-3"10"3,-5 9 2,-3 11 2,0 4 3,4 0 5,3 0 3,5 1 5,0 0-1,-1 2-3,-3 2-4,-1 2-5,-2 3 0,-1 4 1,-1 4 1,0 3 2,-3 2-1,-1-1 0,-2 0 0,-2-2-2,-2 2 1,0 3 1,-2 5 1,0 3 2,-1 3 0,0 3-2,0 1-1,0 3-2,0 0-2,0 0-1,0 0-2,0 0-1,0 0-3,0 1 1,0-1-2,0 0-1,0 0-2,0-2-3,0 0-3,0-1-3,0-3-1,0-3 0,0-5 2,0-3 0,-3-7-9,-6-10-17,-6-10-19,-5-10-17,-3-6-4,3-4 11,1-5 12,3-3 11,1-4 8,2-6 3,3-4 3,1-5 4,2 2 4,2 10 4,2 10 5,2 9 4,3 6 5,2 1 5,3 1 6,4 1 6,1 1 2,1 2-2,1 3 0,1 1-2,-1 7-4,-2 13-4,-4 13-5,-3 13-5,-4 7-4,-8 2-2,-6 2-2,-7 2-2,-4-2 0,-1-4 0,-1-5 0,0-6 2,0-4 1,3-3 3,3-5 3,3-3 2,4-6 5,4-6 7,6-8 8,5-6 7,7-7-2,13-7-11,11-7-10,12-7-12,1 0-4,-8 8 1,-10 6 1,-7 7 2,-6 3-9,1 0-15,-1 0-16,1 1-17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9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88190 9787 486,'14'-21'29,"-1"5"-5,-3 4-4,-1 6-6,0 1 1,4-2 3,2-2 5,3-1 5,1-1 0,-1 2-3,-1 2-2,0 3-3,-3 1-3,-1 3-3,-3 4-4,-1 2-4,-3 2-3,-4 2-2,-4 0-2,-4 1-2,-1 2-1,-1 0 0,0 1 1,0 1 1,1 0 1,0-1 2,2 0 2,1-2 2,2 1 0,6 1 0,4 3 1,5 2-1,2 0-1,-3 1 1,-1-1-2,-2 1 0,-2-1 0,-2-1 0,-3-1-1,0-1 1,-4-1-2,-2 0-3,-4-2-3,-2-1-4,-2-1-3,1-2-2,-1-2-3,0-2-2,0-2-1,-1-1-1,-1 0 1,-1-2-1,-1-2 1,2-3-1,1-5 1,1-4 0,1-3 0,0-3 3,2-3 1,1-3 1,1-1 3,2 1 2,2 1 2,2 1 2,1 2 3,0 1 5,0 3 4,0 1 5,0 2 1,2 0 1,1 2 0,0 1 1,0 3 8,0 6 15,-2 6 17,0 6 15,-1 5 1,0 5-15,0 5-14,0 5-15,-1 3-8,0 1-4,-2 1-2,0 0-3,0-1-4,0-5-4,1-5-3,2-5-4,0 2-4,-2 11-4,-1 9-4,0 10-4,-1 0-1,1-10 4,-2-10 1,2-9 4,-1 0-1,0 13-4,0 11-3,0 11-4,1 5-3,2-4-2,2-4-4,2-4-2,2-5-1,2-6 1,1-6 1,3-5 2,1-8 2,0-7 7,-1-8 5,1-8 5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89994 9990 483,'-8'-19'44,"2"10"6,1 10 5,0 10 5,1 6-2,-2 5-11,0 3-9,-1 5-11,-1 2-6,2 2-3,1 2-3,0 2-3,1 1-1,1 1-1,-1-1 0,0 0 0,0-2-2,2-4 0,0-4-2,2-3-1,1-4-2,2-3-2,2-3-4,2-3-1,2-3-3,3-4-2,3-4-1,3-4-1,3-6-2,3-8 0,3-7-1,3-8 0,0-5 0,-2-1-2,-2 0-2,-1-2 0,-4 1-1,-3 2 0,-5 2 2,-3 1 1,-3 3 1,-2 3 2,-2 4 2,-2 2 2,-2 2 1,-2 2 1,-2 3-1,-2 1 1,-2 3-1,-1 2 0,-3 4-2,-1 3 1,-3 2-1,-2 2 1,-1 2 1,-2 1 1,-2 3 3,1 0 4,-1 1 5,1 2 5,0-1 2,3 1 1,1 0 1,3-1 0,1 0 1,4 0 3,3-2 1,3-1 3,2 1 1,2 0 2,2 1 0,2 2 2,2-2-2,5-1-3,4-2-3,4-2-4,2-2-4,2-1-6,3 0-4,1-1-6,1-1-8,1 0-11,-1 0-11,1 0-11,-3 0-4,-4 0 6,-3 0 5,-4 0 4,-3-1 1,-1-1-3,-1 0-5,0-1-2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3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95050 9378 544,'23'-15'84,"1"3"-19,-1 1-18,1 2-18,-1 2-10,-1 1-2,-2 0-2,1 2-1,-3 0-2,-1 2-4,-2 0-4,-3 2-4,-2 1-4,-2 4-3,-4 2-4,-2 3-3,-3 1-1,0 0 3,-2-2 2,0 0 2,-2-1 4,0 1 2,-1 1 2,-1 2 4,-1 0 1,2 1 1,0 1 0,2 1 1,1 0 1,0-1-2,2 0-1,0-2-1,2-1-1,2-3-1,2-1 0,2-2-1,1 0 0,1 0-1,2 1 0,0 2 0,0-1-1,-1-1 0,0 0 0,-2-2-1,-1 2-1,-2 2 0,-3 3-2,0 3-1,-4 1 0,-2-2 1,-4-3 0,-2-1 2,-1-2 0,1 0 0,0-2 1,2 0 0,0-2-1,-2-3-1,0 0 0,-1-3-2,0-2-1,0-2-1,2-2 0,1-2 0,0-2-1,0-3 1,1-3 0,-1-3 0,0-1 1,2-1 3,1 1 2,0-1 2,1 2 2,0 1 2,0 3 1,1 1 1,-1 2 3,2 3 4,0 1 5,2 2 3,0 4 5,0 8 3,0 6 4,0 8 4,0 1-2,0-1-8,0-3-8,0-1-8,0 0-4,0 1-2,0 3-1,0 2-2,-1 4-3,0 8-8,-2 9-8,0 6-7,-1 6-4,0 2-1,0 1-1,0 3-1,0-1-2,1-2-2,-2-4-4,2-3-2,-1-5 1,2-10 6,0-8 5,2-8 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4814" units="cm"/>
      <inkml:brushProperty name="height" value="0.04814" units="cm"/>
      <inkml:brushProperty name="color" value="#00BFF3"/>
    </inkml:brush>
  </inkml:definitions>
  <inkml:trace contextRef="#ctx0" brushRef="#br0">60950 25450 456,'21'-69'4,"-5"13"8,-7 12 7,-5 13 9,-4 12 9,0 13 13,0 12 13,0 13 13,-7 15-2,-11 19-15,-14 19-15,-11 19-15,-17 12-10,-18 6-5,-19 7-5,-18 6-4,-9-2-4,4-9-3,3-10-3,3-8-5,9-11 0,16-8-1,15-10 1,17-9-1,17-9 1,23-5-2,22-7 0,22-5-2,18-6 2,16-3 1,15-3 2,17-2 2,17-6 1,23-6-4,22-6-1,22-6-2,-2-4-4,-25 1-3,-25-1-4,-25 1-3,-21-1-3,-15 1-2,-15-1-2,-16 1-2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3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96013 9455 586,'0'-13'35,"0"6"8,0 6 6,0 6 7,0 5 0,0 3-10,0 5-8,0 3-10,-2 3-6,0 1-5,-3 1-4,-2 1-6,-2 1-4,-4 1-4,-2 0-4,-3 2-5,-2-1-4,-3-1-4,-1-3-5,-2-1-3,0-4-4,2-3 0,4-5 0,4-3-2,1-5 2,2-4 1,2-6 3,3-4 3,1-3-2,2 1-3,2-1-3,2 0-4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3"/>
    </inkml:context>
    <inkml:brush xml:id="br0">
      <inkml:brushProperty name="width" value="0.04791" units="cm"/>
      <inkml:brushProperty name="height" value="0.04791" units="cm"/>
      <inkml:brushProperty name="color" value="#F2395B"/>
    </inkml:brush>
  </inkml:definitions>
  <inkml:trace contextRef="#ctx0" brushRef="#br0">96450 9060 459,'28'-29'2,"-5"7"4,-7 5 5,-5 6 5,-3 4 2,0 1 0,0 0 2,-1 2 1,1 0-1,0 2-1,0 0-3,0 2 0,-1 1-3,-1 4 0,-1 2-2,0 3-1,-1 3 0,0 0 0,0 1 2,0 1 1,-1 1 0,1 1 2,0 2 1,0 0 2,-1 1-1,0 1 1,-2 1-2,0 1 1,-1 1-1,2 2-1,0 3-2,2 1 0,-1 2-1,-1 1 0,0 0-1,-1 2 1,-1 0-1,0-2-2,0 0-3,0-1-2,0-2-2,0-3-6,0-3-4,0-3-4,-2-5-8,-2-7-8,-4-6-10,-2-8-9,-3-6-2,-1-5 5,-3-7 6,-1-5 4,0-4 6,2-3 5,4-1 4,3-2 5,2 1 4,0 4 4,2 3 3,1 5 4,1 3 1,2 1-1,2 2-2,2 3 0,1 1 1,3 2 7,2 3 7,2 1 5,0 4 2,-1 6-4,0 6-4,-2 6-3,-3 4-4,-4 5-2,-6 3-2,-4 4-3,-3 2-1,1-3 1,-1-2-1,0-1 1,0-2 0,1-1 1,-1-1 1,0-1 1,3-2-2,5-5-4,4-3-4,6-4-5,5-4-2,7-2 0,7-4-1,7-2 0,1-2-3,-2-2-7,-3 0-8,-3-1-6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4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103400 8002 473,'16'-8'3,"1"1"4,1-1 5,1 0 5,3 0 1,3 0-2,5 0-3,3 1-2,1-1 1,0 2 5,-1 0 4,-1 2 5,-3 1 0,-5 2-3,-5 2-4,-5 2-4,-4 2-1,-2 4-2,-4 2 0,-2 3-1,-5 4-3,-6 3-4,-6 5-3,-5 3-5,-4 1-2,1-1-3,-1-3-2,1-1-2,1-3 0,2-3 2,4-3 1,3-3 1,6-2 4,7 0 2,7-2 4,9-1 4,3 0 1,-1 0 1,-1 0 0,-1 0 0,-1 0 0,0 1-1,-2 2 0,-1 0-1,-2 0 0,-2 1 0,-4 0 0,-2 0-1,-4 0-1,-4 1-6,-4 1-5,-4 2-5,-1-3-3,-1-3-2,0-4-1,1-4-2,-1-3-2,0 0 0,1-2-1,-1 0 0,1-3 0,3-6 2,1-4 2,2-5 1,2-3 2,2-3 3,2-1 2,3-2 2,0-1 4,0 1 4,0 1 6,0 1 4,0 2 1,0 3-1,0 3-1,0 3-2,0 5 11,0 8 21,0 8 22,0 8 22,0 6 3,0 3-17,0 5-15,0 3-17,-1 4-10,-1 5-4,0 3-5,-1 4-3,-1-1-4,2-6-4,0-6-4,2-5-5,-1-3 0,-2 4 0,-2 3 2,-2 3 1,0-1-2,2-5-4,3-5-4,1-5-5,-2 8-3,-2 20-6,-5 21-6,-4 21-4,-1 6-5,1-6-2,1-7-3,0-7-4,3-7 2,3-7 2,2-7 3,4-6 3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5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105325 8174 480,'0'-12'7,"0"6"14,0 8 15,0 6 14,-1 7 4,-4 4-8,-2 4-7,-3 7-8,-2 3-5,0 4-1,0 4-4,1 4-1,0 0-3,0-2-3,2-4-2,1-2-2,1-3-3,2-3-2,2-3-2,2-3-2,4-5-3,7-5-5,8-6-6,6-6-4,5-7-3,2-8-1,4-8 1,3-7 0,-1-5-1,-3-1 2,-5-1 0,-4 0 1,-2-4-1,-1-6 0,-1-6 0,0-6-2,-4 1 3,-3 9 3,-4 6 5,-4 9 5,-5 6 2,-5 7 3,-4 5 1,-5 7 4,-4 3 0,-1 3 1,-3 4 0,-1 2 1,-2 3 2,-2 4 4,0 2 5,0 3 4,-1 3 2,1 3 0,1 3 1,1 3 0,2 0-1,5-2-2,3-1-1,4-3-2,5-2-1,4-3-3,6-3-3,4-2-2,6-4 0,5-1-1,7-2 2,5-2 0,4-2-1,2-2-2,3-2-2,1-2-2,1-1-14,2 0-27,0 0-27,2 0-27,-5 1-6,-10 1 15,-9 0 14,-10 2 16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8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73843 20066 516,'-10'-7'42,"10"2"1,12 2 2,10 2 1,4 1 0,-2 2-4,-1 0-2,-2 2-4,-3 0-4,-1 1-5,-3 2-5,-1 0-5,-2 2-3,-2 2-3,-3 1-1,-1 3-3,-3 2-3,-4 1-5,-3 3-4,-5 1-5,-4 1-4,-2-1-3,-3-1-4,-3-1-4,-1-1-2,0-1 1,-1-1 1,1-1 0,-1-1 2,3-3 1,0-1 3,1-2 1,1-2 5,2-2 7,3-3 7,1 0 7,2-2 2,0 0 0,2 0-2,1 0-1,2-1 2,6 0 8,4-2 7,6 0 8,3-1-2,5 0-8,3 0-10,5 0-8,1 0-7,1 0-5,-1 0-3,0 1-4,0-1-4,-1 2-3,-1 0-4,-1 2-5,-2 0-1,-1 0-2,-3 0-2,-1 0-1,-2-1 0,-2 0 4,-3-2 3,-1 0 3,-2-1 3,0 0 4,-2 0 4,0 0 3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9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75281 19970 472,'-7'-11'13,"2"8"22,2 9 22,2 10 21,1 4 3,0 1-15,0 0-14,0 3-16,0-2-9,0 0-4,0-1-3,0 0-4,0-3-4,0-1-4,0-3-4,0-1-5,-1-4-16,-2-6-26,-2-6-27,-1-6-27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9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75200 19830 531,'0'-37'59,"2"19"3,0 20 5,2 19 3,-1 9-4,1-1-14,0-3-12,0-1-13,0 0-11,-1 2-7,1 4-9,0 3-7,-1 0-7,0-1-6,-2-3-5,0-2-6,-1-2-1,0-3 1,0-3 2,0-3 2,-1-4-4,0-6-10,-2-6-10,0-6-10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75300 20559 655,'1'-29'16,"2"7"12,2 6 11,2 5 13,1 4 1,1 0-9,1 2-8,1 1-9,2 0-7,0 2-5,1 0-5,1 2-5,-1 0-6,-1 2-6,-2 0-6,-2 2-5,-2-1-7,1-1-7,0 0-6,0-1-7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75950 19809 498,'0'-25'11,"0"11"22,0 12 22,0 12 22,0 7 3,2 3-13,0 3-15,2 3-14,0 2-9,0 3-6,-1 1-5,1 2-4,-1 2-9,0 2-14,-2 2-13,0 3-13,-1-1-8,2 0-3,0-2-5,2 0-2,-1-4 0,0-8 7,-2-6 5,0-6 7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76277 19356 649,'-6'-29'9,"2"5"18,4 5 19,3 5 18,4 3 2,7 1-13,7 0-13,7 2-13,3 1-12,0 0-12,0 2-10,1 1-13,-3 0-5,-2 2-2,-3 0 0,-3 2-2,-3 0-5,-3 2-8,-3 0-8,-2 2-9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5315" units="cm"/>
      <inkml:brushProperty name="height" value="0.05315" units="cm"/>
      <inkml:brushProperty name="color" value="#00BFF3"/>
    </inkml:brush>
  </inkml:definitions>
  <inkml:trace contextRef="#ctx0" brushRef="#br0">61150 25550 413,'-90'-55'48,"23"41"14,22 40 16,22 42 15,12 27-2,3 16-17,3 15-19,4 17-18,-1 11-12,-3 10-9,-3 10-8,-2 9-9,-1 2-10,3-2-12,3-3-12,4-3-13,1-20-5,0-33 3,0-35 3,0-34 2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76993 18700 541,'-28'0'64,"5"0"-4,7 0-3,5 0-5,5 5-5,1 9-6,2 11-7,2 9-7,1 6-5,0 2-2,0 2-2,0 2-3,0 0-14,0-2-23,0-2-26,0-2-23,0-4-10,0-8 7,0-6 8,0-6 6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76637 20812 556,'-6'-14'101,"6"2"-14,4 4-14,6 3-14,4 2-14,7 0-10,5 2-10,6 0-12,3 1-7,-1-2-7,-2 0-5,0-1-7,-3-1-6,-3 2-7,-5 0-8,-3 2-7,-4 0-5,-1 0 1,-2 0 1,-2 0-1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1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77323 20039 496,'-28'-5'98,"7"6"-12,7 6-10,7 6-12,3 3-11,0 3-12,0 1-13,0 3-12,1 1-6,0 2-1,2 3 0,0 1 0,0 2-4,-2 1-9,-2 0-8,-1 2-7,-2 0-9,2 0-8,1 0-9,1 1-8,0-5 1,2-6 10,0-7 9,2-6 10,-1-4 2,0 1-8,-2 1-8,0 2-8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78350 20197 479,'0'-14'0,"2"2"0,0 4 0,2 3 0,0 1 7,3 2 14,2 0 14,2 2 14,2 0 3,1 0-9,3 0-7,1 0-7,0 1-7,-2 2-1,-4 2-3,-3 2-2,-3 2-6,-2 3-8,-4 3-8,-2 3-9,-4 3-4,-4 1 2,-3 3 0,-5 1 2,-1 0 2,1-3 3,1-3 3,1-3 3,1-3 4,4-1 3,3-2 5,3-2 3,4-2 3,7-1 1,8 0 0,6-2 2,5-2-2,2-6-4,4-4-5,3-5-5,0-3-2,-2 1 0,-2-1 0,-1 0 0,-4 1-3,-3 1-5,-5 1-7,-3 1-6,-4 0-4,-1 0-5,-2 0-3,-2 1-5,-3 0 0,-2 0 6,-3 2 4,-4 1 5,-2 0 5,-3 2 3,-4 1 5,-1 0 4,-2 2 5,0 0 4,2 2 4,1 1 4,1 0 6,1 1 4,1 2 5,1 0 6,1 2 4,2 2 2,2 2 4,3 2 3,0 1-1,2 1-4,0 1-5,2 1-5,1 0-4,1-1-5,3 0-3,2-2-5,2 0-2,4-1 1,2 1-1,3 0 0,2-1-6,1-1-12,1 0-12,1-2-13,0-1-13,-2-2-16,0-3-15,0 0-15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79720 19181 628,'-12'-8'11,"10"2"24,8 1 23,10 1 23,4 0 0,4 2-23,3 0-23,3 2-22,0 2-20,-2 4-15,-1 3-14,-3 5-15,-3 0-7,-3-2-1,-4-1 1,-4-2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80092 20231 648,'-3'-8'10,"8"2"20,9 1 20,9 1 19,4 0 2,-1 2-16,-1 0-17,-1 2-15,-2 0-17,-3 2-17,-3 0-15,-3 2-16,-3 0-8,-2 3 0,-4 2 1,-2 1 1,-3 1 2,-1-1 6,0-1 5,-1 0 5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2795" units="cm"/>
      <inkml:brushProperty name="height" value="0.02795" units="cm"/>
      <inkml:brushProperty name="color" value="#F2395B"/>
    </inkml:brush>
  </inkml:definitions>
  <inkml:trace contextRef="#ctx0" brushRef="#br0">80070 20880 787,'-12'0'59,"10"0"-8,8 0-7,10 0-7,4-1-15,4-2-25,3-2-22,3-1-24,-2-1-9,-6 3 5,-5 1 4,-6 2 6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81143 19755 431,'-8'-13'77,"2"6"-1,1 6-1,1 6-1,0 4-5,2 3-13,0 4-11,2 2-13,0 2-8,0 2-5,0 3-7,0 1-4,-1 2-7,0-1-4,-2 0-6,0 1-6,-2-2-4,0 0-1,-1-1-2,-1-1-2,-1-3-9,0-3-12,1-4-14,-1-4-14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81050 20302 603,'0'-15'3,"2"2"6,0 3 6,2 1 7,0 1 5,2 0 6,0 0 5,1 1 6,2-1 0,2 0-6,1 0-4,3 0-6,1 1-5,1 0-5,1 2-5,2 1-6,-2 0-9,-1 0-15,-3 0-15,-1 0-14,-2 0-8,-1 0 1,0 0 0,-2 1 1,-1-2 3,-2 0 7,-2-2 6,-2 0 7,-1-1 6,2-2 5,0 0 5,2-1 5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3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81721 19540 434,'-1'-28'2,"0"7"5,-2 7 4,0 7 5,-1 4 5,0 3 7,0 4 4,1 2 7,-2 5 3,0 7 1,-2 7 0,0 7 0,-1 3-2,1-1-3,-1-2-5,0 0-4,0-2-5,2-1-6,1-3-5,1-1-7,1-3-11,3-3-16,4-3-17,2-3-17,3-3-5,2-4 6,1-4 7,3-4 7,0-1 5,-3 0 6,-1 1 6,-2 2 6,-2 1 4,-1 2 5,0 2 4,-2 2 3,0 2 5,-2 1 3,0 3 4,-2 2 4,0-1 3,0-1 1,0-2 1,0-2 2,3-5-6,6-5-14,5-5-13,7-7-13,2-5-7,1-3-1,-1-5 0,1-3-2,-2-2 3,-1 0 3,-3-1 5,-1 1 3,-3 0 4,-3 1 4,-3 1 3,-2 2 4,-3 1 4,0 5 6,-2 3 5,0 4 5,-1 3 7,0 1 8,0 0 7,0 2 8,0 5 8,0 8 5,0 9 7,0 9 6,0 7-3,0 5-12,0 4-13,0 6-11,-1 4-10,0 4-6,-2 3-6,0 5-6,-1 0-9,0-1-9,0-2-11,0-2-9,0-4-7,-2-3-2,0-4-3,-1-3-3,-1-7 1,2-8 3,1-7 4,0-9 4,2-3 2,0 0 0,2 0 0,1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5029" units="cm"/>
      <inkml:brushProperty name="height" value="0.05029" units="cm"/>
      <inkml:brushProperty name="color" value="#00BFF3"/>
    </inkml:brush>
  </inkml:definitions>
  <inkml:trace contextRef="#ctx0" brushRef="#br0">62800 25500 437,'-4'-68'9,"-5"17"16,-7 15 18,-5 16 17,-1 16 7,6 20-4,7 18-4,6 20-4,3 14-5,0 14-9,0 11-8,0 14-8,0 8-7,0 7-7,0 6-7,0 7-8,-5 0-7,-9-2-8,-10-3-9,-8-3-8,-6-4-5,1-3-3,-1-3 0,1-2-3,2-14 1,7-21 2,6-22 3,7-22 1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3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82132 19681 576,'-23'-13'89,"2"3"-10,3 4-10,1 4-10,2 5-10,-1 7-12,0 8-12,1 6-11,-2 4-12,-2 2-8,-1 2-11,-2 3-9,0-3-12,4-6-16,5-5-14,3-6-15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3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82750 19800 640,'23'9'125,"-2"1"-27,0 3-27,-1 2-26,-2-1-24,-3 0-23,-3-1-22,-2 0-23,-3-2-11,1-1-3,0-1-1,0 0-3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4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88253 16900 436,'-1'-27'56,"-4"10"-4,-2 10-4,-3 11-3,-3 6-5,-2 7-6,-1 5-6,-3 7-6,0 1-3,1 0-1,1-1-2,1-1-2,2-2-1,2-1-1,4-3-2,3-1-1,1-3-1,2-1 1,0-2 0,2-3 1,2-1 1,4-2 0,4-2-1,3-2 1,4-2-7,3-3-12,3 0-12,3-3-12,2-3-5,-1-2 2,0-3 3,1-3 2,-2-2 3,-1 0 0,-3 1 2,-1-1 2,-3 0 2,-1-1 2,-3-2 4,-1 1 2,-2-3 3,-2 0 2,-2 0 3,-2-2 1,-2 0 4,1 1 4,0 1 3,0 1 5,-1 2 1,0 2 0,-2 4 1,0 3-1,-1 3 5,0 6 9,0 4 9,0 6 8,-1 4 3,0 5-7,-2 5-6,0 5-6,0 2-4,0 2-5,2 1-2,0 1-4,1-1-4,-2 0-6,0-1-4,-1-1-5,-1-2-6,2-2-9,0-2-7,2-1-9,1-4-7,2-3-5,2-4-6,1-4-6,2-4 0,0-3 4,0-2 4,0-4 6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4"/>
    </inkml:context>
    <inkml:brush xml:id="br0">
      <inkml:brushProperty name="width" value="0.03315" units="cm"/>
      <inkml:brushProperty name="height" value="0.03315" units="cm"/>
      <inkml:brushProperty name="color" value="#F2395B"/>
    </inkml:brush>
  </inkml:definitions>
  <inkml:trace contextRef="#ctx0" brushRef="#br0">90150 16628 663,'8'-16'6,"0"2"10,-1 1 11,1 1 10,2 2 7,4 3 3,3 2 1,5 4 3,2 1-10,3 2-21,1 0-23,3 2-21,-2 0-13,-4 3-4,-3 2-6,-4 2-4,-4 0 0,-3-1 4,-3-1 3,-2 0 5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5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86862 16809 518,'-8'-8'5,"0"0"12,0 0 10,1 0 11,2 2 9,10 2 4,6 4 6,9 3 6,1 3-5,-2 5-14,-3 5-12,-2 5-15,-4 3-7,-1 1-2,-2 1-3,-2 1-3,-4 1-2,-6 0-5,-6 2-3,-5 1-5,-5 0-2,-1-1-1,-3-2-2,-1 0 0,1-2 1,4-5 2,3-3 3,5-4 2,6-4-5,11-1-14,12-2-15,9-2-15,4-2-3,-3-2 7,-5-2 8,-3-2 7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5"/>
    </inkml:context>
    <inkml:brush xml:id="br0">
      <inkml:brushProperty name="width" value="0.02904" units="cm"/>
      <inkml:brushProperty name="height" value="0.02904" units="cm"/>
      <inkml:brushProperty name="color" value="#F2395B"/>
    </inkml:brush>
  </inkml:definitions>
  <inkml:trace contextRef="#ctx0" brushRef="#br0">89900 17830 757,'10'-13'79,"3"3"-17,5 5-17,3 3-17,4 2-12,1 0-7,3 0-6,1 0-5,0 0-8,-2 0-6,-1 0-7,-3 0-7,-3 0-6,-3 0-5,-4 0-6,-4 0-6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6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91000 17247 500,'1'-14'18,"4"2"5,2 4 6,4 3 5,0 1 2,1 2 0,0 0 0,-1 2-1,1 1-2,0 4-4,0 2-3,0 3-4,-2 3-3,-3 2-3,-3 1-4,-2 3-2,-3 1-2,-2 1 0,-2 1-1,-2 1 1,-1-1-2,-2-1-4,0-3-3,-1-1-4,0-2-2,2-1 0,3 0 0,1-2-1,4-2 1,6-4 1,5-4 2,7-4 2,4-3-2,5-2-1,3-2-3,5-1-3,0-3-2,0 0-2,-1-1-3,-1-1-3,-2-1-1,-3 2-2,-3 1-1,-3 1-1,-4 1 1,-3 0 1,-4 2 2,-4 1 3,-3 0 1,-1 0 2,0 0 3,-1 1 3,-3-1 2,0 2 6,-3 0 5,-2 2 5,-2 1 2,-2 0 2,-2 2 1,-1 0 0,-2 2 3,1 4 4,-1 2 3,0 4 4,2 0 1,1-1 2,2-1 1,2 0 0,2-1-1,1 1-3,0 2-3,2 0-3,1 1-3,2-1-1,2 1-1,2 0-1,2-1-4,3-1-6,4 0-5,2-2-6,2-1-7,1-2-8,1-3-9,2 0-9,0-2-6,1 0-4,0 0-6,3 0-4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6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92800 16546 614,'1'-20'103,"4"5"-20,2 7-19,3 5-20,4 3-13,4 2-6,3 0-5,5 2-6,0 0-12,0 3-21,-1 1-20,-1 3-19,-3 0-9,-3-3 3,-4-1 3,-4-2 3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6"/>
    </inkml:context>
    <inkml:brush xml:id="br0">
      <inkml:brushProperty name="width" value="0.03504" units="cm"/>
      <inkml:brushProperty name="height" value="0.03504" units="cm"/>
      <inkml:brushProperty name="color" value="#F2395B"/>
    </inkml:brush>
  </inkml:definitions>
  <inkml:trace contextRef="#ctx0" brushRef="#br0">92987 17412 627,'-6'-14'108,"6"1"-20,4 2-20,6 3-19,3 1-16,5 2-13,3 2-13,5 2-14,-1 1-11,-3 0-8,-5 0-8,-3 0-9,-4 1-4,-2 4 0,-4 2 0,-2 3 0,-4 1 3,0 0 6,-3-2 7,-2-1 6,-1-1 5,0 0 5,1-2 3,-1 0 5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7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92914 17055 429,'-8'6'0,"0"-1"0,1-2 0,-1-2 0,2-1 5,4 0 10,4 0 10,4 0 9,4 0 2,5 0-9,5 0-8,5 0-8,3-1-4,3-2-1,1-2 0,3-1 0,-1-3-7,-2 0-13,-2-2-13,-1 0-13,-3 0-4,-1-1 5,-3 0 6,-1 1 5,-3-1 6,-3 0 4,-3 0 6,-2 1 4,-4-1 4,-1 0 0,-2 0 2,-2 1 0,-1 0 3,-2 2 5,-1 2 4,0 3 4,-1 0 6,-2 2 7,0 0 8,-1 2 8,-1 0 2,0 2-2,0 0-1,1 2-2,-2 1-3,0 3-1,-2 3-2,0 4-2,0 1-2,1 1-4,0 1-3,2 1-4,1 0-2,2-1 0,3-1-2,1-1 0,3-2-8,3-2-14,5-4-13,4-3-14,2-2-6,-1-4 1,1-2 2,0-3 1,0-4 1,1-2-1,1-3 0,1-3 1,-1-3-1,-1-3 1,-2-3 1,-2-3 1,-3-1 4,-1 2 9,-2 0 8,-2 1 9,-2 2 6,0 5 5,-2 3 5,0 5 5,-2 5 12,0 6 17,-2 7 18,0 8 17,-2 4 3,0 5-15,-1 3-13,-2 5-15,1 0-10,1 0-9,0-1-9,2-1-9,-1-2-8,0-2-8,-1-1-9,-1-3-9,2-2-11,7-4-15,8-5-15,6-3-15,3-5-1,1-6 15,0-5 15,-1-7 13,0-2 12,-1 3 8,-1 1 7,0 3 8,-3 0 8,-3 2 6,-3 1 7,-2 1 7,-3 3 8,-1 5 7,0 7 9,-1 6 7,-2 3 0,-1-1-10,0 1-9,-1 0-9,-1-1-8,0-1-6,0-1-6,0-1-5,1 0-4,0 0-3,2-1 0,0 1-3,3-2-8,2-4-13,4-4-13,2-4-14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62700 26450 576,'26'-27'4,"4"-3"11,3-3 10,3-2 9,1 0 7,1 7 3,-1 6 2,1 7 3,4 2-2,9 1-8,10-1-6,10 1-8,4 1-8,0 3-12,0 3-12,0 4-11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7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95445 16200 583,'0'25'105,"0"5"-16,0 3-18,0 4-17,0 4-14,0 4-10,0 4-11,0 4-11,-1 4-8,0 3-6,-2 5-7,0 3-7,-2-1-8,0-7-7,-1-6-8,-1-8-7,-1-6-4,2-7 2,1-8 2,0-5 2,1-6 6,1-3 8,-1-3 8,0-2 9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8"/>
    </inkml:context>
    <inkml:brush xml:id="br0">
      <inkml:brushProperty name="width" value="0.027" units="cm"/>
      <inkml:brushProperty name="height" value="0.027" units="cm"/>
      <inkml:brushProperty name="color" value="#F2395B"/>
    </inkml:brush>
  </inkml:definitions>
  <inkml:trace contextRef="#ctx0" brushRef="#br0">94950 16139 814,'-9'-18'7,"0"9"14,-1 10 13,-1 10 13,-3 6-2,-2 3-20,-3 3-19,-3 2-19,-1 2-14,2-3-8,0-2-9,1-1-7,2-4 0,2-5 8,4-5 10,3-4 8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8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95250 16350 665,'22'15'72,"-3"-1"-10,-3-1-13,-3 0-10,-1-1-8,2 3-4,0 1-4,1 3-3,-1 0-9,-1-3-11,-2-1-12,-2-2-11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0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95414 20840 531,'-9'-5'59,"-2"8"-3,-2 6-1,-1 7-3,-2 5-4,1 3-7,-1 3-7,0 3-6,2-1-6,1-3-3,2-5-4,3-3-2,0-2-4,0 3-1,0 1-3,0 3-2,-1 3-1,-1 6-4,-3 6-2,-1 7-3,-1-1-4,2-2-5,3-6-5,1-2-5,3-8-8,4-9-13,4-10-12,4-10-12,2-5 1,-1 0 14,1 0 14,0 1 14,-1-2 9,-1-2 1,0-2 3,-2-1 1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1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95384 21086 433,'7'-15'5,"-1"2"10,0 3 10,-2 1 10,0 4 2,0 6-5,0 6-5,0 6-4,0 4-3,0 3 3,0 3 2,0 3 1,-1 0 0,-1 0-4,0-1-4,-1-1-3,-2 3-4,-1 5-2,0 6-1,-1 6-2,-2 1-3,0-6 0,-2-4-2,0-5-2,-1-5 0,1-5-1,-1-5 0,0-5 0,-1-5-8,-4-6-16,-2-6-16,-3-5-17,0-5-2,3-2 11,2-1 10,4-3 11,1 1 9,1 1 7,-1 3 6,0 1 6,0 2 6,2 3 2,1 1 4,1 2 2,1 2 4,3 0 4,4 2 4,2 1 3,3 0 0,4 0-5,2 0-6,3 0-6,2 1-2,3 0-2,1 2 0,3 0-1,1 0-4,1-2-7,0-2-8,3-1-7,-2-2-4,0 0 1,-1 0 0,-1 0 1,-1 0 1,-1-2 2,-1 0 0,-1-1 2,-3 0 3,-5 1 4,-5 0 5,-4 2 5,-5 1 3,-3 0 1,-2 2 3,-3 1 1,-5 0 4,-4 4 3,-5 0 3,-5 4 4,-2 0 3,1 3 0,1 2 1,1 2 1,1 1 0,1 1-1,1 1-2,1 2 0,2-1-3,5 1-2,3 0-2,4-1-3,3 0-2,0-1-2,2-1-1,1 0-3,1-2-2,3-1-4,4 0-3,2-2-3,3-1-4,1-2-3,3-2-3,2-2-4,0-2-2,1-2-4,-1-2-2,1-2-3,-2-1 0,-1-2 5,-2 0 3,-2-1 3,-3 0 8,-3 0 9,-3 2 10,-2 1 10,-3 1 3,-2 4-2,-2 3-1,-2 2-3,0 4 1,-1 6 6,0 4 4,0 5 5,1 3 1,0 3-3,2 1-2,1 2-3,0 2-3,2-1-3,0 0-3,2 0-3,-1 2-2,-2 3 1,-2 2 0,-2 4 1,0 0-4,0 0-8,2-1-8,1-2-7,-1 0-4,0-2 0,-2 0-1,0-1 1,-1-4 1,0-5 0,1-7 3,-1-5 1,-1-7 0,-2-8-1,-2-8 0,-1-8-2,-1-6 2,4-5 1,3-5 3,3-4 3,2-3 1,2 0 3,2 0 2,2-1 3,3 2 0,5 0-1,5 1-2,6 2 0,1 0-1,2 3-3,1 2-2,1 2-1,0 1-4,-1 3-5,-1 1-4,-1 3-5,-3 2-3,-3 5-1,-4 3-2,-4 4-2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2893" units="cm"/>
      <inkml:brushProperty name="height" value="0.02893" units="cm"/>
      <inkml:brushProperty name="color" value="#F2395B"/>
    </inkml:brush>
  </inkml:definitions>
  <inkml:trace contextRef="#ctx0" brushRef="#br0">97233 21046 760,'-6'-8'6,"4"2"12,4 1 12,4 1 12,2 0 2,1 0-8,1 0-8,2 1-8,1-1-8,3 2-9,3 0-8,3 2-9,0 0-8,-3 2-5,-4 0-6,-1 2-6,-3-1-2,-1 1 0,-1 0 0,0 0 1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3425" units="cm"/>
      <inkml:brushProperty name="height" value="0.03425" units="cm"/>
      <inkml:brushProperty name="color" value="#F2395B"/>
    </inkml:brush>
  </inkml:definitions>
  <inkml:trace contextRef="#ctx0" brushRef="#br0">97661 20670 642,'-21'-11'36,"5"8"10,4 9 10,6 10 10,2 6-2,0 6-18,0 6-16,1 7-16,-1 2-17,2 2-15,0 0-16,2 2-15,-1-5-8,0-6 0,-2-9-2,0-7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3139" units="cm"/>
      <inkml:brushProperty name="height" value="0.03139" units="cm"/>
      <inkml:brushProperty name="color" value="#F2395B"/>
    </inkml:brush>
  </inkml:definitions>
  <inkml:trace contextRef="#ctx0" brushRef="#br0">97500 22474 700,'0'-16'7,"0"1"13,0-1 13,0 1 14,2 1 3,4 2-8,4 4-7,3 3-7,4 1-7,3 0-9,3 0-7,3 1-9,0-1-5,-1 2-2,-3 0-3,-1 2-2,-3 1-5,-3 2-7,-3 2-6,-2 1-7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97943 21927 563,'-22'-6'49,"5"2"2,3 4 1,5 3 2,2 3-3,2 5-5,2 5-7,2 5-7,1 4-6,-2 1-7,0 2-7,-1 3-7,-1 1-4,2 2-3,0 2-3,2 2-1,0-2-2,0-7 1,0-8 2,0-5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98727 22225 558,'-10'0'8,"10"0"17,12 0 16,10 0 16,4-1 0,0 0-16,-1-2-18,-1 0-16,-1-2-10,-1 0-3,-1-1-4,-1-1-3,-2-1-3,-3 2-5,-2 1-3,-4 0-4,-2 1-1,-2-2 1,-3 0 1,0-1 2,-4-1 2,0 2 2,-3 1 2,-2 0 3,-2 1 6,-2 1 10,-1-1 11,-3 0 10,0 0 5,1 2 3,1 0 2,0 2 1,2 0 2,-1 2 0,0 0-1,1 2 1,0 0-1,2 3-3,2 2-4,2 2-2,1 1-2,0 1-4,0 1-1,1 2-3,-1-1-2,2 1-3,0-1-2,2 1-3,2-1-4,4-1-5,3-1-7,5 0-5,3-3-7,1-1-7,3-2-6,1-2-8,0-2 1,-5 0 9,-3-2 9,-4 0 9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6187" units="cm"/>
      <inkml:brushProperty name="height" value="0.06187" units="cm"/>
      <inkml:brushProperty name="color" value="#00BFF3"/>
    </inkml:brush>
  </inkml:definitions>
  <inkml:trace contextRef="#ctx0" brushRef="#br0">63850 25000 355,'-2'-94'2,"-3"13"3,-3 12 4,-2 13 3,-1 31 14,3 50 26,3 50 25,4 50 26,1 34 2,0 19-21,0 19-20,0 19-20,0 13-15,0 10-9,0 10-9,0 9-10,-5 7-8,-9 7-10,-10 6-9,-8 7-9,-4-9-5,3-21 0,3-22 1,4-22 0,2-29 3,4-33 7,3-35 6,3-34 6,-1-21-4,-2-6-14,-3-6-14,-3-6-15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2777" units="cm"/>
      <inkml:brushProperty name="height" value="0.02777" units="cm"/>
      <inkml:brushProperty name="color" value="#F2395B"/>
    </inkml:brush>
  </inkml:definitions>
  <inkml:trace contextRef="#ctx0" brushRef="#br0">99900 21550 792,'24'0'78,"1"0"-19,1 0-18,0 0-18,1 0-16,-3 2-13,-2 0-12,-1 2-13,-3-1-8,-3 1-4,-3 0-5,-2 0-4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2418" units="cm"/>
      <inkml:brushProperty name="height" value="0.02418" units="cm"/>
      <inkml:brushProperty name="color" value="#F2395B"/>
    </inkml:brush>
  </inkml:definitions>
  <inkml:trace contextRef="#ctx0" brushRef="#br0">100000 22392 909,'23'-7'-11,"1"1"15,-1 1 15,0 0 15,-1 3-2,-1 2-20,-3 4-18,-1 2-21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100161 22813 704,'-13'-1'105,"8"0"-24,7-2-24,6 0-25,5 0-17,3 0-10,3 2-9,3 1-9,2-1-10,1 0-9,1-2-8,1 0-9,-3-1-3,-4 1 4,-5-1 3,-4 0 4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101156 21624 500,'-16'-11'51,"0"10"9,1 10 8,-1 10 8,1 5-4,-1 4-15,0 3-15,1 3-16,-1 2-9,2 0-4,1 2-2,1 1-5,1-3-6,0-2-11,2-5-12,1-3-11,2-6-12,6-5-14,4-6-14,6-6-14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4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101581 21805 429,'7'-13'26,"-2"6"13,-2 6 14,-2 6 15,-1 6-1,0 5-12,0 7-13,0 5-13,0 4-8,0 1-2,0 1-2,0 0-3,0 1-4,0-1-4,0-2-6,0 0-5,-1-3-6,-2-3-5,-2-5-7,-2-3-5,0-3-6,0-1-6,2 0-7,1-2-6,0-4 1,2-8 9,0-8 8,2-8 9,0-3 6,0-1 5,0 1 5,0-1 4,1 1 4,2 1 3,2 1 4,2 1 2,0 1 2,1 2-1,0 2 0,0 3-2,0 0 2,-1 0 2,1 0 3,0 0 3,0 2 1,1 1-3,2 2-1,0 2-3,0 0-2,1-2-4,0-2-3,0-2-5,0-1-2,1-2-1,1 0-1,1-1-2,-1 0 0,-2 0 1,-4 2 0,-3 1 0,-2 0 3,0 0 2,-2 0 3,0 1 2,-2-1 5,-4 2 6,-2 0 6,-3 2 6,-3 1 3,0 2-1,-1 2 1,-1 2 0,0 2 0,-1 2 0,0 1 1,1 3 0,0 2 0,4 0-3,3 1-1,3 1-2,2 1-1,2 1-2,2 2-3,2 0-1,2-2-6,3-3-9,3-4-11,4-4-9,0-3-8,1-1-4,0 0-5,-1-2-4,0 0 0,-1-2 2,-1 0 3,0-1 4,-3-2 2,-1-2 2,-2-2 2,-2-2 2,-2 0 5,-1 1 5,0 0 7,-1 2 6,-3 0 11,0 0 14,-3 1 15,-2-1 14,0 2 3,0 6-8,2 4-8,1 6-8,0 3-6,0 5-2,0 3-2,0 5-2,0 2-3,0 1 0,0 0-2,1 2-1,-1 1-2,2 1-1,0 1-3,2 0-2,0 2-2,0 1 0,0 0-2,0 2-2,-1 0-1,0-2-3,-2 0-3,0-1-4,-1-2-1,2-2-1,0-2-1,2-1-2,-2-5-1,-4-7-4,-4-7-3,-3-6-3,-3-8 0,1-6 4,-1-7 5,1-7 5,0-5 2,2-3 0,3-3 1,1-2 0,3-2 2,4 0 4,4-1 4,4 1 4,4 0-1,5 0-5,5 0-5,5 0-5,0 3-3,-3 5-2,-5 7-1,-3 5-2,-3 5-4,-1 1-7,-1 2-8,0 2-7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5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100650 22812 624,'4'-15'86,"8"3"-8,7 1-10,9 2-8,5 3-14,6 1-18,4 2-19,6 2-17,-4 1-19,-8 2-20,-11 0-20,-9 2-20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0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102486 13333 635,'-8'-6'17,"-2"4"0,0 4-1,-1 4 1,-1 4-1,-2 5 0,0 5 0,-1 5-1,0 3-1,1 1-1,1 1-2,1 1-2,1 0-2,2 0 0,2 0-2,2 1-1,2-3-2,2-2-3,2-3-2,2-3-3,2-2-1,2-3 3,2-1 2,2-2 2,2-3-5,3-3-9,3-2-12,3-4-10,1-2-4,-1-4 3,-1-2 2,-1-3 4,-2-3 4,-3-2 4,-3-1 6,-2-3 4,-3-1 5,-1-3 1,0-1 2,-2-3 2,-2 2 2,-2 1 2,-3 4 2,-4 3 1,0 3 3,-1 3 2,0 3 2,0 2 2,0 2 2,0 1 0,1-2 2,-1 2 0,-1 1 1,0 4 2,-1 3 1,-1 5 2,-1 4 0,0 4-3,0 3-2,1 5-2,-2 1-2,0 2-2,-1 1-1,-1 1-2,0 0-4,1 0-7,0 1-7,2-1-7,1-1-4,3-3-1,1-4-2,2-1-2,5-8-1,8-9-2,7-10-1,9-9-2,3-7 2,1-1 6,-1-3 7,0-1 6,0-2 4,-3 1 2,-1 0 1,-3-1 1,-2 2 3,-3 3 4,-2 3 5,-4 3 5,-2 3 3,-1 3 4,0 3 3,-1 2 3,-3 5 2,-1 4 3,-2 5 3,-1 6 2,-3 2-2,-1 3-8,0 1-7,-1 3-7,0-1-5,2-1-3,2-3-2,2-1-3,2-3-1,0-1-2,2-2 0,0-2-2,2-2 0,0-2-2,1-3-1,2 0-1,0-4-1,1 0 0,2-3 1,0-2 0,0-2 1,-1-4-1,-1-2 0,0-3 1,-3-1 0,-1-1 0,-2 0 2,-1 1-1,-2-1 2,0 1 2,0-1 2,0 1 2,0 1 2,0 2 1,0 4 0,0 3 2,0 1 1,1 0 1,2 1 1,0-1 1,3 1 0,2 2-2,3 2-1,3 2-2,1 1 0,0 0-1,-2 0 1,-1 0-1,0 1-1,0 2 0,-1 2-2,1 2 0,-1 2-1,-2 3 0,-3 3-1,-1 4 1,-3 1-1,-4 2-2,-4 3-1,-3 1-2,-4 1 0,0-3-1,-1-1-1,-1-3 0,1-2 1,2-3 0,4-2 1,3-4 0,4-4-3,8-4-7,6-6-8,7-4-8,3-3-2,1-1 3,-1-2 2,1 0 3,-2-2 3,-1-3 1,-3-3 2,-1-3 1,-2-2 3,-3-1 3,-1 0 2,-2-2 4,-2 1 1,-2 3 2,-3 3 0,0 3 2,-2 3 3,0 1 8,0 2 6,0 3 7,0 2 9,0 6 11,0 4 12,0 6 10,-1 4 1,0 5-11,-2 5-11,0 5-12,-1 5-7,2 3-5,0 4-5,2 4-6,-1 4-6,-2 2-7,-2 3-8,-2 4-8,0-2-7,-1-3-6,0-4-7,0-4-6,1-4-2,2-5 2,2-5 1,2-5 2,1-5 5,-2-3 6,0-4 8,-1-4 6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0"/>
    </inkml:context>
    <inkml:brush xml:id="br0">
      <inkml:brushProperty name="width" value="0.02337" units="cm"/>
      <inkml:brushProperty name="height" value="0.02337" units="cm"/>
      <inkml:brushProperty name="color" value="#F2395B"/>
    </inkml:brush>
  </inkml:definitions>
  <inkml:trace contextRef="#ctx0" brushRef="#br0">105300 12978 941,'16'-22'3,"1"5"5,1 3 6,1 5 5,1 2-4,0 2-17,-1 2-15,1 2-16,-2 2-4,-1 2 8,-2 2 6,-3 2 8,-1 0 3,-2-1-4,-2-1-2,-2 0-2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0"/>
    </inkml:context>
    <inkml:brush xml:id="br0">
      <inkml:brushProperty name="width" value="0.027" units="cm"/>
      <inkml:brushProperty name="height" value="0.027" units="cm"/>
      <inkml:brushProperty name="color" value="#F2395B"/>
    </inkml:brush>
  </inkml:definitions>
  <inkml:trace contextRef="#ctx0" brushRef="#br0">104950 14497 814,'31'-15'80,"1"4"-23,-1 3-22,0 3-21,1 1-15,-1 2-4,0 0-4,0 2-5,0 0-1,-3 0 0,-2 0 2,-1 0 0,-4 0-4,-3 0-11,-4 0-11,-4 0-10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3247" units="cm"/>
      <inkml:brushProperty name="height" value="0.03247" units="cm"/>
      <inkml:brushProperty name="color" value="#F2395B"/>
    </inkml:brush>
  </inkml:definitions>
  <inkml:trace contextRef="#ctx0" brushRef="#br0">106191 13545 677,'-15'-13'3,"2"4"11,2 6 10,3 5 12,-1 4 2,0 7-3,-1 5-5,-1 7-4,-1 2-5,2 1-3,1-1-4,1 0-4,1 0-1,2-3 1,2-1 1,2-3 1,2-1-3,2-1-7,2-1-5,2-1-8,2-1-5,5-4-4,4-3-4,3-2-4,4-4-3,5-3-3,3-2-2,4-3-3,1-3 0,-2-2 2,-2-2 1,-1-1 3,-5-1 3,-6 2 7,-5 3 6,-6 1 8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6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64400 25000 507,'46'-155'102,"-5"41"-22,-7 40-21,-5 42-22,6 17-11,23-2-3,22-3-2,22-3-1,10 2-1,1 10 3,-1 10 2,1 9 3,-6 9-5,-8 9-11,-10 10-13,-9 10-11,-10 4-10,-9 0-6,-10 0-8,-8 0-8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2996" units="cm"/>
      <inkml:brushProperty name="height" value="0.02996" units="cm"/>
      <inkml:brushProperty name="color" value="#F2395B"/>
    </inkml:brush>
  </inkml:definitions>
  <inkml:trace contextRef="#ctx0" brushRef="#br0">106762 13813 734,'-30'-15'3,"3"2"5,3 2 6,3 3 6,2 1 3,1 2 0,0 2 0,2 2 1,1 2-1,1 4-1,1 2 0,1 3-2,1 4-3,2 4-4,2 3-5,2 5-5,1 2-5,-2 4-3,0 3-4,-1 3-4,-1 0-7,2 0-11,1-2-11,0 0-10,1-4 0,0-7 8,0-7 9,1-7 10,-1-3 5,0 0 1,0 0 2,0 0 2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2597" units="cm"/>
      <inkml:brushProperty name="height" value="0.02597" units="cm"/>
      <inkml:brushProperty name="color" value="#F2395B"/>
    </inkml:brush>
  </inkml:definitions>
  <inkml:trace contextRef="#ctx0" brushRef="#br0">107400 14730 847,'9'-13'17,"1"3"3,3 5 0,2 3 2,1 2 0,1 0-2,1 0-3,1 0-2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3361" units="cm"/>
      <inkml:brushProperty name="height" value="0.03361" units="cm"/>
      <inkml:brushProperty name="color" value="#F2395B"/>
    </inkml:brush>
  </inkml:definitions>
  <inkml:trace contextRef="#ctx0" brushRef="#br0">107470 14581 654,'-23'-14'33,"3"5"-4,1 3-3,3 4-4,0 3-1,1 4 3,-1 2 1,1 3 3,0 3-1,2 0-2,3 1-2,1 1-3,3 1-2,4 3-6,4 1-3,4 3-6,4 0-6,7 1-9,5-1-10,7 0-9,-2-1-9,-6-5-10,-7-3-9,-6-4-9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0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45330 20763 496,'0'-22'6,"-2"6"11,0 5 13,-2 5 11,4 2 5,6 2 0,7 0-1,8 2 0,2 1-4,0 2-5,1 2-6,-1 2-5,0 1-4,-3 3-1,-1 2-3,-2 2-1,-4 1-4,-3 3-5,-4 1-5,-4 3-4,-5 2-5,-6 6-5,-6 5-3,-5 5-5,-5 1 0,-1 0 3,-3-2 2,-1 0 3,0-3 0,0-4-2,1-3-2,1-5-1,1-3 1,1-1 7,1-2 5,2-3 6,4-2 7,10-4 7,10-5 8,10-2 7,7-5-2,7 0-12,5-3-11,6-2-12,3-1-9,1 0-8,-1 1-8,0-1-6,-2 0-5,-2 0-1,-3 0-2,-3 0-1,-4 1 2,-2 1 2,-3 0 3,-2 2 4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48140 20983 575,'-5'-6'11,"7"4"23,8 4 21,6 4 22,4 2 4,1-1-17,1 1-17,1 0-16,-2 0-14,-2 1-10,-3 2-10,-2 0-11,-4 1-9,-1 1-7,-2 1-9,-2 1-7,-2-1-6,0-1-3,-2-2-2,0-2-3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47951 21800 595,'-7'7'0,"-1"-1"0,0 0 0,0-2 0,0 0 11,1 0 23,-1 0 21,0 0 23,3 0 2,6 3-17,6 2-18,6 2-17,3 0-18,3-1-15,1-1-17,3 0-16,-2-2-12,-2 1-8,-3 0-8,-2 0-8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49907 20697 503,'2'-14'1,"4"2"3,3 4 1,5 3 3,3 1 9,1 2 16,3 0 17,1 2 17,0 1 1,-1 2-10,-2 2-12,-3 2-11,-2 2-9,-2 5-6,-4 4-4,-3 3-7,-4 4-3,-7 1-4,-8 2-2,-6 3-4,-4 0-2,-1 0-4,-1 0-2,0 1-3,-1-3-1,3-2 4,1-3 3,3-3 4,2-3 4,3-3 8,3-2 7,2-4 8,8-2 1,10-2-4,11-3-3,11 0-5,4-2-7,-2 0-13,-1 0-12,-3 0-12,-2 0-6,-3 0 1,-3 0 0,-3 0 1,-2-1-3,-1-1-8,-1 0-7,0-1-7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52050 20731 488,'1'-14'79,"2"5"-7,2 3-7,2 4-8,1 2-7,1 0-9,1 0-8,2 0-9,2 0-4,5 2 0,5 0-1,5 2 0,1 0-7,0 3-13,-1 2-15,-1 2-14,-4 1-9,-4 1-1,-4 1-4,-6 1-2,-3-1 3,-2-1 5,-3-2 8,0-2 6,-3-2 1,0 1-8,-2 0-6,0 0-7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51950 21900 604,'17'8'171,"5"1"-48,3 2-48,4 0-48,3 1-32,1 1-16,0 1-16,2 1-15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55063 20239 451,'-8'-7'0,"0"1"0,0 0 0,1 2 0,-1 1 3,2 2 7,0 2 7,2 2 6,-2 3 8,-6 6 9,-4 3 10,-5 7 9,-2 2 0,-1 2-11,1 3-9,-1 1-10,2 0-7,1-4-2,3-2-4,1-3-3,4-2-1,3-1 0,4-1 0,4-1-1,3 0 0,2 0-4,2-1-3,2 1-3,3-2-3,7-3-1,5-3-2,7-2-1,2-3-5,2 0-8,1-2-7,1 0-9,-2-2-5,-2 0-5,-3-2-3,-3 0-5,-4-1-1,-3 0 1,-4 0 0,-4 0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98675 8675 333,'157'63'167,"51"46"-1,49 47 1,51 47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6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65400 23800 528,'-113'-111'58,"26"28"-3,24 28-2,26 29-2,15 29-2,6 31-3,7 32-1,6 31-2,3 31-7,0 31-12,0 32-13,0 31-11,-5 26-17,-9 22-19,-10 22-20,-8 23-19,-4-23-5,3-66 8,3-65 10,4-65 8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5235" units="cm"/>
      <inkml:brushProperty name="height" value="0.05235" units="cm"/>
      <inkml:brushProperty name="color" value="#F2395B"/>
    </inkml:brush>
  </inkml:definitions>
  <inkml:trace contextRef="#ctx0" brushRef="#br0">55006 20627 420,'-22'0'0,"5"0"0,3 0 0,4 0 0,1 0 5,-4-2 12,-2 0 12,-3-1 10,0 0 8,3 3 2,2 4 4,4 2 2,2 4-1,-1 4-5,0 3-6,0 5-6,0 2-5,0 3-6,1 1-6,-1 3-6,-2 3-6,-2 6-6,-3 6-5,-3 6-7,-2 4-10,1 3-11,-1 3-14,1 3-12,1-4-2,4-10 9,4-12 7,5-10 9,1-6 1,0-3-6,0-1-6,0-2-6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57350 20914 503,'8'-8'8,"0"0"18,-1 1 16,1-1 17,2 2 6,6 4-3,4 4-5,5 4-3,0 3-7,-2 1-11,-3 3-12,-2 2-10,-4 1-11,-3 3-13,-3 1-12,-2 3-13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3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57255 21850 517,'-13'0'14,"6"0"26,6 0 26,6 0 27,5 1 3,3 4-22,5 2-22,3 3-22,3 2-16,1 2-10,1 0-11,1 1-9,-2 0-9,-3 1-10,-5-1-8,-3 1-9,-3-2-6,-1-1-1,-1-2-2,0-2-2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4"/>
    </inkml:context>
    <inkml:brush xml:id="br0">
      <inkml:brushProperty name="width" value="0.06758" units="cm"/>
      <inkml:brushProperty name="height" value="0.06758" units="cm"/>
      <inkml:brushProperty name="color" value="#F2395B"/>
    </inkml:brush>
  </inkml:definitions>
  <inkml:trace contextRef="#ctx0" brushRef="#br0">59500 20161 325,'0'-15'7,"2"3"14,0 1 14,2 2 13,0 1 10,1 0 3,2 1 4,0-1 4,1 2-10,1 4-24,1 4-24,2 4-23,-2 2-6,1 1 13,-2 2 14,-1 0 14,-1 1 4,-2 1-5,-3 1-4,0 2-6,-2-1-1,0 1-1,0 0 1,0-1-1,0 3 1,0 5 1,0 5 0,0 5 1,0 1-2,0-3-1,0-4-3,0-2-3,0 2-1,0 5-1,0 6 0,0 6-2,0 6-2,0 8-8,0 6-6,0 7-8,-2 6-6,-2 4-9,-4 6-8,-2 4-8,-1-4-7,1-15-6,1-15-5,1-14-7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8"/>
    </inkml:context>
    <inkml:brush xml:id="br0">
      <inkml:brushProperty name="width" value="0.02557" units="cm"/>
      <inkml:brushProperty name="height" value="0.02557" units="cm"/>
      <inkml:brushProperty name="color" value="#00BFF3"/>
    </inkml:brush>
  </inkml:definitions>
  <inkml:trace contextRef="#ctx0" brushRef="#br0">70176 12147 860,'-8'-23'0,"2"1"0,1 1 0,0 1 0,-1-3 4,-5-5 9,-5-6 8,-5-6 9,4 4-1,11 15-7,12 15-8,11 14-7,4 7-14,-3-1-18,-5 0-19,-3-2-17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6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45500 25380 567,'8'-17'1,"1"-1"3,2-3 3,0-1 3,0 1 1,-3 3 1,-1 4 0,-2 5 1,-1 4 8,0 8 15,0 6 14,0 7 16,-1 4 0,0 1-15,-2 1-14,0 1-16,-2 1-10,0 1-7,-2 1-8,0 1-7,-1-1-8,0 0-8,0-1-10,0-1-7,1-3-4,0-3 5,2-4 4,0-4 5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48550 25405 631,'0'-13'9,"2"6"18,0 6 18,2 6 18,0 4 3,3 1-11,2 3-12,2 2-11,1 0-11,1-1-13,1-1-13,1-1-13,0 0-10,-1-1-9,-1 1-9,0 0-8,-3-1-2,-1-1 7,-2-1 7,-2 0 7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313" units="cm"/>
      <inkml:brushProperty name="height" value="0.0313" units="cm"/>
      <inkml:brushProperty name="color" value="#00BFF3"/>
    </inkml:brush>
  </inkml:definitions>
  <inkml:trace contextRef="#ctx0" brushRef="#br0">48290 26150 702,'-42'7'-10,"8"-1"-2,9 0-1,9-2-1,6 1 13,3 0 27,2 1 27,4 2 26,2-1 3,4 1-23,2 0-23,3 0-23,4-1-17,4-1-9,3-1-10,4 0-10,1-2-2,-3 0 5,-3-2 5,-3 0 6,-3-1-2,-1 0-9,-2 0-8,-2 0-8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50143 24886 490,'-1'-15'0,"0"2"0,-2 3 0,0 1 0,0 4 12,0 6 23,2 6 23,0 6 23,1 4 4,-2 5-18,0 3-17,-1 5-16,-2 2-11,0 2-2,-2 2-2,0 2-3,0 2-8,1 0-13,1 2-15,0 1-14,1 0-9,0 0-4,0 0-6,1 0-5,-1-3 2,2-6 8,0-6 6,2-5 9,0-5 3,0-3 2,0-3 0,0-2 2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3667" units="cm"/>
      <inkml:brushProperty name="height" value="0.03667" units="cm"/>
      <inkml:brushProperty name="color" value="#00BFF3"/>
    </inkml:brush>
  </inkml:definitions>
  <inkml:trace contextRef="#ctx0" brushRef="#br0">53033 25345 599,'-6'-13'13,"4"4"24,4 6 25,4 5 24,3 2 1,3 1-24,3 1-25,3 2-24,1 1-18,-1 3-15,-1 3-14,-1 3-15,-2 0-8,-3-3-3,-3-3-3,-2-2-3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7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36000 30600 547,'-29'-29'30,"-5"45"9,-7 43 8,-5 45 10,-4 24-1,0 6-7,0 7-7,0 6-8,-2 3-6,-3 0-4,-3 0-5,-2 0-3,-3 3-6,1 6-9,-1 7-7,1 6-8,4-7-8,9-18-4,10-19-7,10-18-4,13-34-7,19-46-5,19-47-6,19-47-6,5-22 2,-5 3 11,-7 3 10,-5 4 11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3598" units="cm"/>
      <inkml:brushProperty name="height" value="0.03598" units="cm"/>
      <inkml:brushProperty name="color" value="#00BFF3"/>
    </inkml:brush>
  </inkml:definitions>
  <inkml:trace contextRef="#ctx0" brushRef="#br0">52703 26150 611,'-10'7'4,"-2"-3"10,-3-1 9,-3-2 9,-1-1 2,3 0-5,1 0-5,3 0-6,2 2 1,4 2 9,4 4 8,4 2 9,4 1-4,4 1-13,3-1-14,5 1-15,1-1-12,1-1-12,-1 0-11,1-2-12,-2-1-1,-3-1 6,-3 0 7,-2-2 7,-3 0 2,1 0-5,0 0-3,0 0-4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54550 25325 513,'14'-28'0,"-3"7"0,-3 7 0,-2 7 0,-1 2 8,4-2 15,2-2 15,3-2 15,2 1 7,1 3-3,1 2-3,1 4-3,0 3-6,-3 6-9,-1 4-8,-2 5-10,-2 3-7,-3 3-6,-1 1-7,-2 3-5,-4 0-1,-4 1 3,-5-1 4,-5 0 4,-3 0-3,-2-1-13,0-1-10,-1-1-12,0-2-3,1-1 5,1-3 6,1-1 5,2-2 7,3-3 10,2-1 8,4-2 9,5-2-3,8-2-15,8-3-14,7 0-16,4-3-4,-2 0 5,0-2 6,0 0 5,-3-2 1,-2 0-3,-1-1-3,-2-2-4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3245" units="cm"/>
      <inkml:brushProperty name="height" value="0.03245" units="cm"/>
      <inkml:brushProperty name="color" value="#00BFF3"/>
    </inkml:brush>
  </inkml:definitions>
  <inkml:trace contextRef="#ctx0" brushRef="#br0">57250 25581 678,'1'-14'10,"4"5"21,2 3 21,3 4 21,2 3 0,2 2-23,0 2-23,1 1-21,-1 3-18,-3 2-11,-3 1-11,-2 3-11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57070 26200 673,'-12'9'22,"10"1"19,8 3 19,9 1 19,5 1-6,-1-3-32,0-1-31,1-2-30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58827 25889 542,'-22'2'101,"6"4"-18,5 4-19,5 4-20,2 0-10,0 1-6,0-2-3,0-1-6,0 1-3,0 3-4,0 3-4,1 3-3,-1 0-1,2-3 0,0-3 1,2-3 0,3-4-6,5-6-14,7-6-14,6-6-15,1-4-2,-1-3 8,-3-3 8,-1-3 8,-3-1 6,-1 1 2,-2 1 1,-2 1 2,-3 2 3,-3 1 4,-2 3 4,-3 1 3,-4 2 1,-2 3-3,-3 1-2,-4 2-3,0 2-4,-1 2-2,1 2-5,-1 2-2,1 1-1,1 0 1,0 0 3,2 0 1,1 0-1,3 1-6,1 2-5,2 0-5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3182" units="cm"/>
      <inkml:brushProperty name="height" value="0.03182" units="cm"/>
      <inkml:brushProperty name="color" value="#00BFF3"/>
    </inkml:brush>
  </inkml:definitions>
  <inkml:trace contextRef="#ctx0" brushRef="#br0">59550 26200 691,'1'22'110,"2"-3"-25,2-3-25,2-3-26,1-2-19,1-1-10,1 0-13,2-2-11,-1-1-4,-1 0 2,-1-2 4,0 0 2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60352 25343 534,'-14'-3'53,"4"10"2,4 9 3,4 11 2,3 3-4,0-1-11,2-3-10,0-1-11,2-2-6,0 0-2,1 1-1,2-1-1,-1 0-4,-1-3-4,0-1-6,-2-2-3,0-1-5,0 1-2,0 1-2,0 1-3,0-1 0,0-1 2,-1-2 1,1-3 2,-1 0 0,-4 0-2,-2 0-3,-3-1-2,-5 1-3,-4 0-2,-5-1-3,-5 1-2,-3-1 0,-1 0 1,0-2 2,-2-1 3,2 0-3,5 0-4,5 0-6,5 0-5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3428" units="cm"/>
      <inkml:brushProperty name="height" value="0.03428" units="cm"/>
      <inkml:brushProperty name="color" value="#00BFF3"/>
    </inkml:brush>
  </inkml:definitions>
  <inkml:trace contextRef="#ctx0" brushRef="#br0">61150 25162 641,'8'-14'6,"1"2"12,2 4 11,0 3 11,1 1 3,-1 0-8,1 0-8,0 1-8,0-1-2,3 2 1,2 0 3,1 2 1,1 0 0,-3 2-4,-1 0-5,-2 2-2,-2-1-18,-1 1-27,-1 0-30,0 0-27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1"/>
    </inkml:context>
    <inkml:brush xml:id="br0">
      <inkml:brushProperty name="width" value="0.04639" units="cm"/>
      <inkml:brushProperty name="height" value="0.04639" units="cm"/>
      <inkml:brushProperty name="color" value="#00BFF3"/>
    </inkml:brush>
  </inkml:definitions>
  <inkml:trace contextRef="#ctx0" brushRef="#br0">60184 33402 474,'14'-37'0,"-1"7"0,-2 5 0,-2 7 0,-2 2 2,1 1 4,0-1 4,0 0 4,-2 7 9,-4 12 14,-4 13 14,-4 14 14,-5 7 1,-6 8-11,-5 4-11,-6 7-11,-3 2-8,1-2-2,2-3-4,0-1-4,2 0-2,3 2-3,3 2-3,3 2-2,3-2-3,5-3-2,3-4-2,4-4-3,3-6-3,4-6-1,2-7-2,3-7-3,3-5-2,2-4-3,1-5-2,3-2-3,1-6 0,1-6 1,0-6 2,3-5 1,-2-6 3,0-3 1,-1-5 2,-1-2 3,-3-3 2,-5 3 3,-4 2 4,-6 2 4,-3 2 3,-2 5 2,-2 3 3,-1 5 3,-3 2-1,-2 4-1,-2 3-4,-1 3-1,-3 1-4,-1 2-5,-3 0-5,-1 2-6,-1 2-2,3 4-3,1 3 0,3 5-2,2 2-4,2-1-3,4 1-4,3 0-5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1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62100 34450 597,'31'1'150,"-2"2"-36,0 2-36,-1 2-37,-3 1-25,-3 3-13,-5 2-12,-3 1-15,-4 2-10,-1 1-9,-2 1-8,-2 1-10,-2-1-1,0-3 7,-2-3 6,0-2 7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8"/>
    </inkml:context>
    <inkml:brush xml:id="br0">
      <inkml:brushProperty name="width" value="0.05427" units="cm"/>
      <inkml:brushProperty name="height" value="0.05427" units="cm"/>
      <inkml:brushProperty name="color" value="#00BFF3"/>
    </inkml:brush>
  </inkml:definitions>
  <inkml:trace contextRef="#ctx0" brushRef="#br0">36200 30600 405,'25'-54'0,"0"-5"0,0-7 0,0-5 0,-2 6 7,-3 23 16,-3 22 15,-2 22 16,-1 19 2,3 20-8,3 18-8,4 20-9,1 11-5,0 7-3,0 6-2,0 7-3,-2 10-2,-3 16-3,-3 15-3,-2 17-3,-6 2-2,-6-9-4,-6-10-4,-6-8-3,-7-6-3,-6 1-3,-6-1-1,-6 1-3,-4-10-2,1-19-4,-1-18-3,1-19-5,-4-18 0,-6-15 0,-6-15 2,-6-16 0,-6-23 1,-2-27 1,-3-28 0,-3-28 2,2-15 1,10 1 3,10-1 3,9 1 2,7 4 5,7 9 8,6 10 6,7 10 7,5 7 5,7 6 4,6 7 3,7 6 3,7 6 2,9 6 1,10 7 0,10 6 1,13 4-2,19 4-5,19 3-4,19 3-4,13 3-4,10 3-3,10 3-3,9 4-4,1-3-3,-6-5-4,-6-7-4,-6-5-4,-7-8-4,-6-5-3,-6-7-2,-6-5-4,-10-4 0,-12 0 1,-13 0 2,-12 0 0,-13 1 2,-12 4 4,-13 3 2,-12 3 3,-12 4 4,-8 7 6,-10 6 5,-9 7 5,-10 4 4,-9 3 2,-10 3 2,-8 4 2,-8 8 5,-2 17 8,-3 15 8,-3 16 7,-1 12 3,4 9-5,3 10-5,3 10-5,4 0-3,7-5-4,6-7-3,7-5-3,8-8-4,14-5-5,11-7-5,14-5-4,13-11-6,16-11-9,15-14-7,17-11-9,5-12-4,-3-9-1,-3-10-1,-2-8-2,-6-6 3,-6 1 5,-6-1 5,-6 1 5,-9 1 10,-8 3 12,-10 3 14,-9 4 12,-5 11 7,0 23 2,0 22 2,0 22 1,0 15-1,0 9-5,0 10-5,0 10-6,0 10-4,0 13-3,0 12-3,0 13-3,0 10-3,0 10-1,0 10-3,0 9 0,-2-2-3,-3-12-3,-3-13-3,-2-12-3,-5-15-1,-2-15-1,-3-15 0,-3-16 0,-2-13-2,0-9-1,0-10-3,0-8-1,-4-11-1,-5-8 2,-7-10 1,-5-9 1,-3-10 1,4-9 0,3-10 2,3-8 1,1-12 1,1-12 4,-1-13 2,1-12 4,5-13 1,14-12 0,11-13 0,14-12 0,16-12-2,22-8-2,22-10-3,23-9-3,13 1-5,6 13-4,7 12-6,6 13-5,-2 9-3,-9 6 0,-10 7 1,-8 6-1,-14 12 0,-15 19-1,-15 19-3,-16 19-1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1"/>
    </inkml:context>
    <inkml:brush xml:id="br0">
      <inkml:brushProperty name="width" value="0.0357" units="cm"/>
      <inkml:brushProperty name="height" value="0.0357" units="cm"/>
      <inkml:brushProperty name="color" value="#00BFF3"/>
    </inkml:brush>
  </inkml:definitions>
  <inkml:trace contextRef="#ctx0" brushRef="#br0">61908 35500 616,'-7'7'6,"-1"-1"13,0 0 12,0-2 14,2 1 4,2 2-1,4 2-1,2 1-1,4 3-7,4 0-10,3 1-11,5 1-11,1 1-10,-1-1-5,-1 1-8,-1-1-6,-1 0-9,-3-1-7,-1-1-9,-2 0-9,-2-2-1,-2-1 5,-3-1 5,0 0 6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2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63844 33991 499,'1'-22'3,"2"6"5,2 5 5,1 5 6,3 2 4,2 0 4,2 0 3,1 0 4,2 2 0,0 4-1,-1 4-2,1 4-2,-2 2-3,-3 1-8,-3 1-5,-2 2-7,-4 1-4,-4 7 0,-4 3-2,-4 6 0,-4 2-1,-3 1-3,-5-1-3,-3 0-2,-1-2-2,5-3 1,3-5 0,5-3 0,2-4 2,2-3 4,2-3 4,3-3 3,0 0 3,2 0 2,0 1 1,2 2 2,2-1 1,6-1 2,4-1 1,5 0 2,2-1 0,1-1-2,-1 1 0,1 0-2,-1 0-1,-3 0 0,-1-1 0,-2 1-2,-2 0 0,-1 2-3,-1 0-3,0 1-2,-3 3-3,-3 2 0,-2 3-1,-3 3-1,-6 5-5,-8 8-8,-7 8-8,-9 8-9,0-1-3,6-10 2,5-10 3,7-9 1,1-5 0,0-1-2,-1 1-1,-1 0-3,0-2-1,2-1-1,3-2-1,1-2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2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66750 34416 581,'8'-7'19,"0"2"-7,-1 2-5,1 2-7,0 2 7,2 2 23,0 2 21,1 2 22,1 1 3,1 1-16,1 1-16,2 2-17,-1 0-15,-1 3-12,-1 1-15,-1 3-13,-2 0-3,-2 1 8,-4-1 8,-2 1 7,-4-2-7,0-3-20,-3-3-20,-2-2-21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2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66582 35650 523,'-19'2'12,"9"4"26,8 4 24,9 3 26,6 3 2,0 0-18,1-1-19,1 1-18,1 0-16,-1 1-12,1 1-11,-1 1-12,0 1-12,-2 1-15,-3 1-12,-1 1-15,-2-1-2,0-3 7,-2-3 7,0-2 7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3"/>
    </inkml:context>
    <inkml:brush xml:id="br0">
      <inkml:brushProperty name="width" value="0.04605" units="cm"/>
      <inkml:brushProperty name="height" value="0.04605" units="cm"/>
      <inkml:brushProperty name="color" value="#00BFF3"/>
    </inkml:brush>
  </inkml:definitions>
  <inkml:trace contextRef="#ctx0" brushRef="#br0">69577 34281 477,'9'-13'2,"2"3"4,2 4 3,1 4 5,1 2 3,-2 0 3,-3 0 5,-1 0 2,1 1 4,6 2 3,4 2 3,5 2 3,1 1-3,-3 3-7,-3 2-9,-3 2-7,-3 1-6,-3 1-4,-2 1-5,-4 1-4,-3 2-3,-4 3 0,-4 3 0,-3 3-1,-5 2-1,-4 0-1,-3 2-3,-5 1-1,-1-1 1,1-2 2,1-1 4,1-3 2,2-1 5,3-3 5,3-1 5,3-3 6,2-1 2,2-1 2,2-1 0,3 0 0,1-2 1,3-1-1,4-1-1,2-1 0,5-1-1,7-2-1,8-2 1,6-2-1,4-3-2,4-4-4,2-4-3,4-4-4,1-2-7,2 1-6,0-1-8,2 0-8,-1 1-7,-2 2-6,-2 3-7,-2 1-7,-5 1-3,-7 2-1,-9 0-2,-7 2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09"/>
    </inkml:context>
    <inkml:brush xml:id="br0">
      <inkml:brushProperty name="width" value="0.04412" units="cm"/>
      <inkml:brushProperty name="height" value="0.04412" units="cm"/>
      <inkml:brushProperty name="color" value="#00BFF3"/>
    </inkml:brush>
  </inkml:definitions>
  <inkml:trace contextRef="#ctx0" brushRef="#br0">49364 9331 498,'-15'-35'3,"4"7"7,3 9 6,3 7 6,1 6 8,2 6 7,0 4 10,2 6 7,-2 4 0,-4 5-8,-4 5-7,-4 5-9,-1 2-6,-1 1-3,0-1-3,1 0-3,-2 2-3,-2 2-2,-1 4-4,-2 3-2,-2 2-1,2 2-2,1 2-2,1 2 0,1 0-4,1-1-3,1 0-4,1-1-4,1-5-3,2-4-2,3-7-1,1-5-1,5-13-7,8-19-12,8-18-12,7-18-11,5-12-2,1-4 10,1-4 11,1-3 9,-2 3 8,-5 14 6,-5 12 7,-4 13 7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09"/>
    </inkml:context>
    <inkml:brush xml:id="br0">
      <inkml:brushProperty name="width" value="0.05016" units="cm"/>
      <inkml:brushProperty name="height" value="0.05016" units="cm"/>
      <inkml:brushProperty name="color" value="#00BFF3"/>
    </inkml:brush>
  </inkml:definitions>
  <inkml:trace contextRef="#ctx0" brushRef="#br0">49850 9639 438,'21'-46'7,"-5"17"14,-5 18 15,-4 18 13,-3 9 5,2 0-10,0-1-7,1 1-8,1 0-5,-2 1-4,-1 1-1,0 1-4,-1 0-1,2-1 0,0-1-1,1 0-1,1-3-1,0-1-3,0-2-2,0-2-2,1-3-6,5-1-8,4-2-9,3-2-7,3-4-4,1-7 5,1-8 2,1-5 4,0-6 1,-3 1 0,-2-2-1,-1-1 0,-2 0 0,-1 1 4,-1 2 3,0 0 2,-3 2 4,-3 5 2,-3 3 4,-2 5 4,-3 5 8,-1 10 16,0 8 14,-1 9 16,-2 4 2,-1-1-11,0-1-13,-1-1-10,-1 1-8,2 5-2,0 3-3,2 5-2,0 0-2,0 0-1,0-1 1,0-1-1,-1 1-1,0 6-4,-2 5-1,0 4-4,0 2-9,0 0-16,2-2-16,0 0-16,1-4-5,0-6 6,0-6 6,0-5 6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0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52805 10146 564,'-13'0'23,"6"0"12,6 0 12,6 0 12,5-1 1,5-2-10,5-2-10,5-1-10,3-2-6,3 2-4,1 1-3,2 1-4,0 0-3,-1 2-4,-3 0-4,-2 2-5,-2 0-5,-3 0-8,-3 0-7,-3 0-8,-2 1-3,-3 4 0,-1 2 0,-2 3 0,-2 1-3,-2-1-6,-3-1-6,0 0-5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1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52766 11431 558,'-12'-1'30,"8"0"7,8-2 8,8 0 8,5-1-1,3 0-6,3 0-7,3 1-8,1-1-4,0 2-4,1 0-4,-1 2-3,0 1-4,1 2-4,-1 2-5,1 1-3,-2 2-6,0-2-6,-1-1-6,0 0-6,-3-1-4,-2 1-1,-1 1-1,-2 2-2,-3 0-5,-1-1-8,-2 1-9,-2 0-8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2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56140 11400 521,'-19'7'7,"10"-1"16,10 0 15,10-2 15,5-1 3,-1 0-10,1-1-9,0-2-9,-1 0-6,1 0-3,0 0-3,-1 0-2,1 0-1,0 2-2,-1 0 0,1 2 0,1-1-2,1 0-1,3-2 0,1 0-2,2-1 0,-1 0 0,1 0 2,-1 0-1,1 0 0,-1 0-2,1 0-2,-1 0-3,1 0 0,1 0 0,1 0-1,1 0 1,0 0-1,-1 0 0,-1 0 0,-1 0 0,0 0 0,-1 0 0,1 0 2,-1 0 0,0 0 0,-1 0 0,-1 0 0,-1 0-1,0 0 1,-1 0-1,1 0 0,0 0 0,0 0 0,1 2 0,1 0 0,1 1 0,0 1-1,-1 0 1,-1 0-1,-1 0-1,-1 0 1,-1 0-1,-1 0 1,0 0 1,-2-1-1,1-1 0,0 0 0,-1-2-1,1 1 1,0 0 0,-1 2 0,1 0 0,0 1 1,1 0-1,1 0 1,1 0 0,1-1 1,0-1-1,-1 0 0,1-1 0,-1-1 0,1 0 0,-1 0 0,1 0 0,0 0 1,3 0-1,1 0-1,3 0 1,0 0-1,-1 0 0,-1 0 0,-1 0 1,0 0-1,1 0 0,1 0-1,1 0-1,-1-1 0,0-1 1,0 0-1,-2-1 1,-1-1 0,1 2 0,-1 0-1,1 2 0,-1 0 0,1 0 0,-1 0 0,1 0 1,-1 0-1,-1 0 0,-1 0-1,-1 0 1,0 0-1,1 2-1,1 0 0,1 2 0,-1-1-1,-1-1-2,-2 0-1,-3-1-1,0-1 0,2 1-1,0 2 0,1 0 0,-1 1-2,-1 0-3,-2 0-5,-2 0-4,-2-1-3,1 0-4,0-2-3,0 0-4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8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38600 30400 567,'-19'-69'9,"13"13"15,12 12 18,13 13 15,15 7 6,19 4-6,19 3-8,19 3-5,10 1-8,4 1-10,3-1-9,3 1-9,-5 1-7,-12 3-8,-13 3-7,-12 4-6,-12 4-8,-8 6-10,-10 7-8,-9 6-10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58325 10075 333,'49'20'167,"16"14"-1,16 14 1,15 16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5"/>
    </inkml:context>
    <inkml:brush xml:id="br0">
      <inkml:brushProperty name="width" value="0.03793" units="cm"/>
      <inkml:brushProperty name="height" value="0.03793" units="cm"/>
      <inkml:brushProperty name="color" value="#00BFF3"/>
    </inkml:brush>
  </inkml:definitions>
  <inkml:trace contextRef="#ctx0" brushRef="#br0">58194 9535 580,'14'-1'19,"-1"0"-1,-2-2-3,-2 0-1,-1-2 1,0 0 3,-1-1 4,1-2 5,0 1-2,-2-1-4,-1 0-4,0 0-5,-2 0-5,-1-2-4,0 0-3,-1-1-5,-1-1-2,0 1 1,0-1 0,0 0 1,-1 1 1,-1 0 1,0 2 2,-1 1 1,-2 0 1,-2 0 1,-2 0 0,-2 1 0,0 0 1,-1 2 1,0 2 0,1 2 1,-1 1-1,0 0 1,0 0 0,1 0 0,-2 2-1,0 4 1,-1 4-1,-1 3 1,-1 3-1,1 1 3,-1 2 1,0 0 1,1 1 0,-1 1 1,0 1 0,1 1 0,0 0-1,2-1 2,2-1 0,3-1 0,0-1 0,2 1-1,1-1-1,0 1-1,3-1-3,4-3-5,4-1-5,4-2-6,2-5-3,3-5-2,2-6-2,1-5-3,2-5 0,1-2 2,1-1 2,2-3 1,-2-1 0,0 1-1,-1-1-1,0 1-2,-4 0 1,-1 2 4,-4 3 4,-3 1 5,-2 4 9,-2 4 17,-2 6 16,-2 4 16,0 5 3,2 2-11,2 3-13,2 3-10,0 1-9,1-1-2,0-1-5,0 0-3,0-1-5,1 3-7,2 1-7,0 3-7,0 0-6,-1-1-6,0-1-6,-2-1-6,-1-2-3,0-3 1,-2-3 0,0-2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6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59700 9562 585,'1'-21'-9,"4"5"17,2 5 15,3 5 17,3 2 5,0 2-4,1 0-4,1 2-4,1 1-4,1 2-2,1 2-4,2 2-2,-1 1-3,1 1-1,-1 1-1,1 2-1,-2 0-3,-1 3-3,-3 1-2,-1 3-5,-2 0-2,0 1-5,-2-1-5,-1 1-3,0 1-6,-2 3-5,-1 3-6,0 3-5,-2-1-3,0-2-2,-2-3-1,0-3-1,-1-3 1,0-3 5,0-3 5,0-2 5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6"/>
    </inkml:context>
    <inkml:brush xml:id="br0">
      <inkml:brushProperty name="width" value="0.03734" units="cm"/>
      <inkml:brushProperty name="height" value="0.03734" units="cm"/>
      <inkml:brushProperty name="color" value="#00BFF3"/>
    </inkml:brush>
  </inkml:definitions>
  <inkml:trace contextRef="#ctx0" brushRef="#br0">60321 8939 589,'-2'-18'31,"-2"9"13,-4 10 11,-2 10 13,-4 7 0,-3 5-14,-5 5-13,-3 4-14,-2 3-11,-1 1-9,1-1-11,0 0-10,-1 1-7,1 0-5,-1 2-5,1 0-6,1 1-2,3-2 1,3 0-1,3-1 1,3-5-1,2-6 1,4-7 0,3-6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6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62504 9387 545,'-9'-6'101,"0"6"-22,-1 4-20,-1 6-22,-2 2-11,-2 1-2,-2 1-4,-1 1-2,-2 2-1,-1 1-1,-1 3-1,-1 1 0,-1 2-2,1-1-4,0 1-5,-1-1-3,2 1-4,1-1-6,2 0-5,3 1-5,0 0-7,1 1-8,-1 1-8,0 0-7,3-1-3,3-5 3,4-5 4,4-4 2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7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62237 9461 543,'-6'-13'40,"6"8"5,4 7 5,6 6 4,1 4-1,1 1-6,0 1-7,0 2-6,0 0-6,1 1-4,1 1-5,1 1-4,1 1-8,-1 1-7,1 1-9,0 1-9,-1 0-4,1 1 3,-1-1 1,1 1 1,-1-2-5,-1-2-11,-1-1-13,0-2-12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7"/>
    </inkml:context>
    <inkml:brush xml:id="br0">
      <inkml:brushProperty name="width" value="0.02832" units="cm"/>
      <inkml:brushProperty name="height" value="0.02832" units="cm"/>
      <inkml:brushProperty name="color" value="#00BFF3"/>
    </inkml:brush>
  </inkml:definitions>
  <inkml:trace contextRef="#ctx0" brushRef="#br0">64200 9021 776,'1'-21'27,"4"5"-21,2 4-20,3 6-20,4 3 1,2 2 24,3 2 23,3 2 24,0 2 9,-1 2-7,-3 1-6,-1 3-6,-3 2-6,-1 2-5,-2 1-4,-2 3-5,-3 1-5,-3 1-6,-2 1-5,-3 1-5,-4 1-4,-4 1-2,-4 0-1,-3 2-2,-2-1 0,1-5 0,0-3 1,2-5 0,1-2 2,1 0 6,1-2 3,1 0 5,1-2 7,2-1 7,2-1 8,2 0 8,5-2 4,6-2-1,7-2 0,8-2 1,2-2-3,0 0-4,1-1-3,-1-1-3,1-1-14,1 2-24,1 0-23,1 2-24,-2 0-4,-1 0 15,-4 0 13,-3 0 15,-3 0 9,-1 1 5,-2-1 4,-2 0 5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2891" units="cm"/>
      <inkml:brushProperty name="height" value="0.02891" units="cm"/>
      <inkml:brushProperty name="color" value="#00BFF3"/>
    </inkml:brush>
  </inkml:definitions>
  <inkml:trace contextRef="#ctx0" brushRef="#br0">65558 8687 761,'1'-16'-5,"2"1"-9,2-1-9,2 0-9,1 2-1,-1 3 7,1 2 7,0 4 8,1 1 11,1 0 13,3 0 13,2 1 15,1 0 5,-1 3-3,1 4-2,-1 2-3,-1 3-4,-2 4-8,-4 2-7,-2 3-7,-4 3-3,-3 5 3,-2 3 1,-3 5 4,-4 1-6,-4 0-10,-4 0-13,-3 0-10,-2-1-7,-1-1 0,1-3-2,-1-2-1,2-2 3,1-5 6,3-3 7,1-4 5,3-4 6,3-1 5,3-2 4,2-2 5,5-2 3,6-2-2,6-2 1,6-2-1,3-2-4,2-2-10,3-2-10,1-1-9,1-2-3,1 0 3,-1 0 4,1 1 2,-2-1 2,0 0-2,-1 0 0,-1 1 0,-3 0 0,-3 0 5,-4 2 2,-4 1 5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259" units="cm"/>
      <inkml:brushProperty name="height" value="0.0259" units="cm"/>
      <inkml:brushProperty name="color" value="#00BFF3"/>
    </inkml:brush>
  </inkml:definitions>
  <inkml:trace contextRef="#ctx0" brushRef="#br0">66996 9400 849,'-14'1'-53,"3"2"19,3 2 18,3 2 19,1 0 11,2 1 3,0 0 5,2 0 3,0 1 3,2 3 2,0 3 0,2 3 1,-1 1-3,1-1-11,0-1-9,0-1-9,0-1-11,0-1-11,0-1-12,0 0-11,0-3-2,1-1 7,1-2 7,2-2 7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67644 8311 621,'-1'-14'-4,"0"3"-7,-2 3-8,0 2-7,-2 5 9,-2 6 26,-2 6 26,-1 6 27,-2 3 7,2 2-12,1 3-12,1 1-12,1 2-7,2 3-2,2 1-1,2 2-2,1-1-2,2-3-5,0-5-3,2-3-4,2-4-6,5-3-9,5-3-7,6-3-8,1-1-8,2-2-7,1-1-9,1 0-7,0-2-2,1-2 5,-1-2 4,1-2 5,-3-2 7,-2 0 7,-3-1 9,-2-2 7,-4 1 5,-3 1 1,-3 0 2,-2 2 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8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39350 29500 504,'-110'-38'85,"32"26"-3,31 24-3,32 26-2,13 24-9,-3 26-17,-3 24-17,-2 26-17,-1 18-14,3 13-15,3 12-13,4 13-14,-1-13-3,-3-37 7,-3-38 8,-2-37 7,-1-18-3,3 4-16,3 3-15,4 3-16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67814 8050 545,'-36'0'1,"9"0"2,7 0 1,9 0 3,2 0 6,0 2 13,-1 0 11,-1 2 13,-2 5 4,-2 9-4,-2 11-5,-1 9-3,-2 8-6,1 6-6,-1 5-5,1 7-6,-3 6-8,-1 7-9,-4 6-12,-3 8-9,-1 3-11,1 0-10,1 0-11,1 0-11,3-9-3,5-16 5,5-16 4,5-17 6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0"/>
    </inkml:context>
    <inkml:brush xml:id="br0">
      <inkml:brushProperty name="width" value="0.03852" units="cm"/>
      <inkml:brushProperty name="height" value="0.03852" units="cm"/>
      <inkml:brushProperty name="color" value="#00BFF3"/>
    </inkml:brush>
  </inkml:definitions>
  <inkml:trace contextRef="#ctx0" brushRef="#br0">61928 12850 571,'-44'31'113,"6"-2"-27,6 0-26,5-1-26,4-1-14,-1 1-2,1-1-3,-1 1-1,1-2-3,1 0-1,1-1-2,1-1-1,1-2-3,1-3-1,1-3-2,1-2-2,1-3 0,2-1 1,2-1 1,3 0 1,3-4 1,8-2-1,6-6 1,7-2 0,5-4 0,3 0 0,3-1-1,3-1 0,2 0-1,2 0 0,3 2 0,1 1-2,0 0 1,-4 2-1,-2 1 1,-3 0 1,-1 2-6,3 0-9,1 2-11,2 0-9,0 2-7,-3 2-4,-3 2-5,-3 2-3,-4 1 0,-5 0 4,-5-1 4,-4 1 5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1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62824 12889 556,'-15'-5'11,"4"6"20,3 6 20,3 6 22,1 4 2,0 3-15,0 3-14,1 3-16,-2 4-9,0 8-3,-2 6-4,0 8-3,0 4-9,-1 1-13,0 3-13,0 2-15,2-2-7,1-5-4,2-5-3,2-4-3,1-8 1,0-8 5,0-9 6,0-8 5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1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63832 12291 431,'-15'-4'41,"4"8"9,3 8 7,3 7 9,1 5-1,2-1-12,0 1-10,2-1-11,-1 4-7,-2 7-3,-2 6-2,-2 8-3,0 2-3,0-3-2,2-1-4,1-2-3,0 2-2,0 4-2,0 5-2,0 6-3,0-3 0,0-7 0,0-8 0,0-8 1,2-11-6,2-16-12,4-16-13,2-16-12,5-11-3,6-8 8,5-8 6,7-7 8,2-3 5,0 6 6,1 5 4,-1 4 5,-3 8 5,-5 10 4,-7 9 3,-5 11 4,-3 4 4,0 0 2,0 0 3,-1 0 3,2 2 2,0 6 1,1 4 2,2 5 0,-2 4 0,-1 3 0,-2 4-2,-2 1 0,-2 4-3,-2 3-3,-2 3-3,-2 2-3,-2 1-4,-2-1-1,-2-3-1,-1-2-3,-4-1-2,-4 1 1,-3-1-2,-5 0 1,-2-1-4,-3-1-6,-1-3-5,-2-1-5,-1-3-6,0-3-7,-1-3-5,1-3-7,3-3-1,5-2 3,7-4 4,5-2 4,3-2 3,1 0 3,-1 0 4,0 0 2,1 0 0,1 0-4,0 0-5,2 0-4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2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64095 11793 469,'-13'-8'7,"4"2"15,6 1 14,5 1 14,2 0 3,1 4-9,2 0-8,0 4-9,2-1-4,1-1-2,3 0 0,2-2 0,2-1-2,1-2-2,3-2-2,1-1-2,2-2-1,-1 2 0,1 1 0,-1 1 0,0 0-2,-1 2-2,-1 0-3,0 2-3,-2 0-1,1 0 0,-1 0 0,1 0 0,-1 0 0,-1 2-1,-1 0 0,-1 2-2,0-1 1,0-1 0,-1 0 0,1-2 1,0 1 0,1 0 0,1 2-2,2 0 0,0 0 0,1 0-1,1-2 1,1 0-1,2-1 3,5 2 3,3 0 5,4 2 5,3-1-1,0-1-5,2 0-4,1-2-4,-1 0-2,-2-2 2,-2 0 1,-2-1 2,-2-1-1,-3 2-4,-3 0-3,-3 2-3,-2-1-2,-1 0 0,-2-2 1,1 0 1,-2-2 0,-1 0 3,-1-1 3,-1-1 1,0-1 3,0 2 2,-1 1 2,1 1 3,0 0-3,-1 2-5,1 0-5,0 2-6,-2 1-14,-1 2-24,-2 2-24,-2 1-23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4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70448 10804 586,'-9'6'4,"0"-2"10,-2-4 8,0-2 9,4-2 7,9 0 4,8 0 4,9 1 5,5-1-2,1 0-10,1 0-10,1 0-8,0 0-8,0 1-4,0-1-4,1 0-5,-1 1-5,-1 2-7,-1 2-7,-1 2-8,-2 1 0,-2 2 3,-1 0 3,-2 1 5,-3 1-7,-1-1-14,-2 1-15,-2 0-16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4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70387 11862 597,'-6'-14'53,"6"5"-1,4 3-2,6 4-2,4 1-3,5 0-6,5-2-5,5 0-6,2-1-6,0 0-6,1 0-5,-1 1-6,0-1-7,0 2-9,1 0-7,-1 2-8,0 0-6,-2 0-4,0 0-3,-1 0-4,-3 0-3,-5 2-1,-5 0-1,-4 2-1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5"/>
    </inkml:context>
    <inkml:brush xml:id="br0">
      <inkml:brushProperty name="width" value="0.04533" units="cm"/>
      <inkml:brushProperty name="height" value="0.04533" units="cm"/>
      <inkml:brushProperty name="color" value="#00BFF3"/>
    </inkml:brush>
  </inkml:definitions>
  <inkml:trace contextRef="#ctx0" brushRef="#br0">73416 11500 485,'-12'8'48,"8"-1"4,8 1 4,8 0 5,3-1-4,-1-1-10,-1-1-10,0 0-9,1-1-7,5 0-1,5 0-1,5 0-2,2-1-2,0 1-2,1 0-3,-1 0-3,1-1-2,1 0-3,1-2-5,0 0-2,1-1-3,1 0-1,-1 0-3,0 0-1,3-1 0,6 0 3,6-2 2,6 0 2,5-1 3,2 0 2,3 0 3,3 1 2,1-2-1,-1 0-4,-1-2-6,-1 0-3,-2 1-4,-3 1-1,-2 2-1,-4 2-2,-3 1 0,-2 2 1,-4 0 2,-2 2 0,-3-1 2,0-1-1,-1 0-1,-1-2 1,-3 0-1,-2 0 2,-3 0 0,-3 0 1,-3 0-1,-1 0-3,-3 0-3,-1 0-3,-3-1-3,-3-4-3,-3-2-3,-2-3-3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5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75350 8650 537,'0'15'73,"0"-1"-13,0-1-16,0 0-15,0-1-7,0 1-3,0 1-1,0 1-2,0 4-1,0 5 2,0 7 1,0 5 2,1 1-1,2-2-1,2-3-1,2-3-1,0-3-3,1 0-2,0-1-2,0 0-4,-1-3-2,-1-2-2,0-1-3,-2-2-3,0-2 0,0 1 0,0 0 0,0-1 1,-1 0 0,-2-1 1,-2 0 0,-2-2 1,-2-1-1,-2-1-2,-2 0-1,-1-2-1,-3 0-4,-2 0-4,-1 0-4,-3-1-6,-1 1-1,-1-2 2,-1-1 2,-1 0 2,0-2-1,-1-1-4,1 0-3,-1-1-3,3-3-3,3 0-2,5-3-2,3-2-1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6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76200 9390 696,'2'-16'3,"4"1"7,3-1 6,5 1 5,2-1 6,1 2 4,1 1 4,1 1 3,1 2-1,1 3-6,1 2-6,1 4-6,-1 2-8,-1 2-12,-3 2-11,-1 2-11,-3 0-9,-3 1-3,-3 0-6,-2 0-4,-2-1-2,0 1 4,0 0 1,0 0 3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9"/>
    </inkml:context>
    <inkml:brush xml:id="br0">
      <inkml:brushProperty name="width" value="0.0367" units="cm"/>
      <inkml:brushProperty name="height" value="0.0367" units="cm"/>
      <inkml:brushProperty name="color" value="#00BFF3"/>
    </inkml:brush>
  </inkml:definitions>
  <inkml:trace contextRef="#ctx0" brushRef="#br0">40100 32150 599,'-29'0'12,"45"0"23,43 0 24,45 0 24,28-2 1,17-3-21,15-3-22,16-2-22,-1-3-15,-15 1-9,-15-1-9,-16 1-9,-16 1-8,-16 3-5,-15 3-5,-15 4-5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6"/>
    </inkml:context>
    <inkml:brush xml:id="br0">
      <inkml:brushProperty name="width" value="0.03494" units="cm"/>
      <inkml:brushProperty name="height" value="0.03494" units="cm"/>
      <inkml:brushProperty name="color" value="#00BFF3"/>
    </inkml:brush>
  </inkml:definitions>
  <inkml:trace contextRef="#ctx0" brushRef="#br0">77000 10200 629,'9'14'93,"1"-1"-17,3-2-19,2-2-18,0-2-10,-1 1-4,-1 0-3,-1 0-4,0 0-7,0-1-11,-1 1-10,1 0-12,-1-1-11,-1-1-12,0-1-11,-2 0-13,-1-1 0,0 0 12,-2 0 12,0 0 11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6"/>
    </inkml:context>
    <inkml:brush xml:id="br0">
      <inkml:brushProperty name="width" value="0.0555" units="cm"/>
      <inkml:brushProperty name="height" value="0.0555" units="cm"/>
      <inkml:brushProperty name="color" value="#00BFF3"/>
    </inkml:brush>
  </inkml:definitions>
  <inkml:trace contextRef="#ctx0" brushRef="#br0">78419 7950 396,'0'-22'41,"0"4"3,0 5 1,0 3 2,-1 4-1,-1 6-7,0 4-6,-1 6-6,-2 4-4,-2 7 0,-2 5-2,-1 7 0,-2 3-2,0 4-1,0 2-1,1 4-2,-1 1 0,0 0 0,0 0-1,1 0 0,0-2 0,0-2-2,2-4-1,1-2-2,1-3-1,2-2-2,2-1-2,2-3-2,3-2-5,4-3-10,4-3-11,3-3-9,3-5-4,0-6 3,-1-8 4,1-6 2,0-6 4,1-3 2,1-5 2,1-3 4,0-3 1,-1 1 2,-1-1 1,-1 1 1,-2 0 2,-2 1 2,-4 1 2,-3 2 2,-3 0 2,-6 4 3,-4 3 3,-5 3 3,-4 5-2,-1 6-5,-3 7-5,-1 8-6,-1 3-5,-1 1-4,1 1-5,-1 1-6,2 0 0,3-1 2,3-1 3,3 0 2,2-3 1,0-3 0,2-3 1,1-2-1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7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79663 9319 479,'0'-16'53,"2"1"-9,0-1-7,2 0-7,0 1-5,0 1-5,0 1-3,0 1-3,-1 0-3,-1 0-3,0 0-2,-2 1-2,0-1-1,-2 2-2,0 1 0,-1 1 0,-2 1-1,-2 2 1,-2 2 0,-2 2 0,-1 2 1,-1 4 2,-1 2 2,-2 3 1,0 3 1,-1 2 2,-1 1-1,-1 3 2,0 1 0,1 1 1,1 1 0,1 1 0,0 1 0,2 1 0,1 1-1,1 1 0,1-1-1,0-2-1,2-1-1,1-2-1,1-3-1,2-1-3,2-3-1,2-1-1,4-4-4,6-4-5,5-6-3,7-4-6,3-5-4,1-3-4,1-5-4,1-4-5,-1-1-1,-2 1 3,-1 1 4,-2 1 3,-4 2 3,-1 1 4,-4 2 4,-3 3 3,-1 3 13,-2 8 20,-1 6 22,0 8 20,-1 2 4,0 1-12,0 0-13,0-1-13,0 1-8,1 0-7,2-1-5,0 1-7,1-1-5,0-1-7,0-1-6,-1 0-8,1-2-9,0-1-16,0-1-15,0 0-15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8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81050 9125 519,'9'-21'7,"1"5"13,3 4 13,2 6 13,1 4 3,1 4-4,1 4-5,1 4-5,1 3-4,-1 3-1,1 3-2,-1 3-1,0 2-3,-3 1-3,-1 1-5,-2 1-3,-3 1-4,-1 2-4,-2 2-3,-2 3-4,-2-1-2,-2-2 2,-2-2 0,-2-1 1,-1-3-10,0 0-22,0-1-20,0-1-22,0-3-6,-2-5 9,0-5 8,-1-4 9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8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81222 8485 487,'-3'-23'51,"-6"17"12,-6 16 14,-5 17 12,-6 11-4,-3 4-19,-5 6-20,-3 4-20,-4 5-16,-6 3-15,-4 5-14,-5 3-14,-2 4-10,4 1-8,3 2-7,2 2-7,7-5 0,8-15 6,9-13 5,9-13 7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8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79708 11611 539,'-16'1'0,"0"0"0,1 2 0,-1 0 1,3 0 4,4-2 9,6-2 11,5-2 9,2-1 3,3 0-3,2 0-2,2 1-4,2-2-1,3 0-2,3-1 0,3-1-1,2-1-2,1 2-1,1 1-3,1 1-1,2 0-2,3 2-2,2 0-1,4 2-3,2 1-1,-1 2-1,0 2-3,0 1-1,0 2-3,0 0-2,1-1-4,-1 1-3,1-1-2,2-1-1,2-1 0,2 0-1,0-2-3,-2 0-3,-2-2-4,-2 0-4,-2-1-6,-1 0-5,-3 0-6,-2 0-7,-3-2 0,-7 0 5,-5-3 5,-6-2 5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9"/>
    </inkml:context>
    <inkml:brush xml:id="br0">
      <inkml:brushProperty name="width" value="0.05735" units="cm"/>
      <inkml:brushProperty name="height" value="0.05735" units="cm"/>
      <inkml:brushProperty name="color" value="#00BFF3"/>
    </inkml:brush>
  </inkml:definitions>
  <inkml:trace contextRef="#ctx0" brushRef="#br0">78783 12020 383,'0'-11'11,"0"8"17,0 9 17,0 10 19,0 6 4,-2 8-8,0 7-7,-1 7-7,-2 2-8,0-1-6,-2 0-8,0-1-5,-1 0-6,0 3-3,1 4-4,-1 2-2,0 1-2,0 0 1,0-2 1,1-1 0,-1-3-2,2-6-5,0-5-6,2-7-5,1-8-5,2-11-5,2-11-5,2-10-4,3-10-1,4-9 5,3-8 4,5-10 4,2-3 4,1 1 2,1 0 2,1 2 3,0 3 2,1 5 2,-1 7 4,1 6 3,-1 4 1,-1 3 2,-1 3 1,-1 3 1,-1 2 3,-1 4 4,-1 2 4,-1 4 5,-1 1 1,-1 2-2,-1 0 0,0 2-3,-2 2 2,-1 7 2,0 6 2,-2 5 4,-1 5-1,-2 1-4,-3 2-4,0 3-3,-4 0-3,-2 0-1,-4 0-1,-2 1-2,-3-2-4,-3 0-7,-3-1-7,-3-1-7,-3-2-7,-3-2-6,-3-2-6,-2-1-6,-2-4-3,3-3 2,2-4 0,1-4 2,4-4-2,4-3-6,3-2-5,4-4-6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89200 15350 333,'49'20'167,"16"14"-1,16 14 1,15 16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2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74662 21500 596,'-9'18'118,"0"3"-26,-1 4-28,-1 5-28,-2 2-14,0 4-5,-1 3-5,-1 3-4,-2 1-1,-1 2 0,-3 0 0,-1 2 1,-2-2-3,1-1-5,-1-2-4,1-1-6,0-2-1,1 0 0,1 0 2,1 0 1,1-1 0,3-2 2,1-1 0,2-3 1,2-3-4,3-5-6,1-5-7,2-5-6,2-5-7,2-4-7,2-6-7,2-4-6,1-4 1,2-4 11,0-2 10,2-3 9,-1-1 8,1 1 2,0 1 5,0 1 2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3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75300 21912 432,'14'-29'18,"-3"7"-2,-2 5-1,-4 6-2,-1 6 1,0 4 3,0 6 2,0 4 4,0 4 0,2 1-1,0 3-2,1 2-2,0 1-1,0 3-1,-2 1-1,0 3-2,-1-1 0,0-2-2,-1-1 0,1-2-1,0-3-2,0-1-1,0-3-2,0-1-2,1-2-2,2-2-4,1-2-3,3-2-4,2-4-2,2-6-2,1-6-2,3-6-1,1-4-1,1-3 1,1-3 0,1-2 1,0-3 1,-1-1 1,-1-1 2,-1-1 0,-1 2 2,-3 2 2,-1 3 3,-2 3 2,-2 3 2,-3 3 1,-1 3 3,-2 3 1,-1 1 3,0 2 2,0 1 3,0 0 2,-1 6 6,-1 8 10,0 9 8,-1 10 9,-1 3 2,0 0-9,0 1-8,0-1-7,-1 0-4,-1 1-3,0-1-1,-1 1-1,-1 0-2,0 2-3,0 3-2,0 1-3,0 1-3,0 0-3,0 1-4,1-1-4,-2 1-3,2 2-3,-1 2-1,0 2-3,0 0-1,0-2-2,0-1-2,0-3-2,1-3-3,0-2-4,2-3-3,0-3-4,1-2-3,0-3 0,0-1-1,0-2-1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9"/>
    </inkml:context>
    <inkml:brush xml:id="br0">
      <inkml:brushProperty name="width" value="0.04731" units="cm"/>
      <inkml:brushProperty name="height" value="0.04731" units="cm"/>
      <inkml:brushProperty name="color" value="#00BFF3"/>
    </inkml:brush>
  </inkml:definitions>
  <inkml:trace contextRef="#ctx0" brushRef="#br0">41000 31400 465,'-25'-25'0,"0"0"0,0 0 0,0 0 0,1 0 10,4 0 21,3 0 21,3 0 21,3 15 5,3 32-9,3 31-11,4 32-9,1 22-10,0 17-7,0 15-9,0 16-7,0 23-11,0 31-13,0 32-12,0 31-12,0-8-15,0-47-15,0-47-17,0-46-15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5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77939 20990 584,'-5'-8'9,"6"2"17,6 0 16,6 2 18,2 1 3,1 2-12,0 2-11,-1 2-11,1 2-8,1 2-1,2 1-3,0 3-2,-1 2-3,-1 0-5,-3 1-4,-1 1-3,-3 1-5,-2 1-3,-4 2-4,-2 0-4,-2 1-1,0 1-2,0 1-2,0 1 0,0-1-3,0-1-3,0-3-3,0-1-4,-2-4-4,0-5-3,-3-4-3,-2-6-5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5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78364 20461 647,'6'-13'44,"-4"8"5,-4 7 6,-4 6 6,-3 5-4,-4 3-15,-2 3-14,-3 3-15,-2 3-10,-1 3-5,-1 3-7,-1 2-6,0 1-7,1-1-9,1-3-8,1-2-8,3-2-1,3-5 6,4-3 8,5-5 7,1-2 2,0-2-1,0-2-1,0-2-1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5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79150 21081 607,'16'0'99,"1"0"-17,1 0-17,1 0-17,1-1-13,1 0-8,1-2-7,2 0-8,-1-1-7,2 0-8,1 0-7,1 1-7,-1-1-9,-5 2-9,-3 0-9,-4 2-10,-3 0-3,-1 0 3,-1 0 3,0 0 3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6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79726 20222 611,'-8'-8'1,"2"1"2,1-1 2,0 0 1,1 4 11,1 8 19,-1 8 20,0 7 19,-1 6 0,0 1-19,-1 2-20,-1 3-18,-1 1-13,2 2-8,1 2-6,0 2-7,2 0-8,1-4-6,0-2-7,2-3-7,-1-4-4,0-1-3,-2-4-2,0-3-1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6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80216 23146 566,'-12'-1'55,"8"0"-1,8-2-2,8 0-1,5-1-5,7-2-5,3 0-7,6-1-6,2 1-5,1 1-4,-1 2-4,0 2-4,-1 1-7,-3 0-6,-4 0-9,-2 0-7,-2 0-9,-3 0-11,-1 0-9,-2 0-12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6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81227 22028 496,'-21'-21'26,"3"5"6,5 5 4,3 5 5,4 5 4,1 7 1,2 7 1,2 8 2,1 3-4,0 4-9,0 3-9,0 3-8,0 2-6,0 0 0,0 2-1,0 1-1,0-1-5,0 0-12,0-2-10,0 0-10,0-3-9,0-6-5,0-3-7,0-6-5,0-4-3,2-1-1,0-2-1,2-2-1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4989" units="cm"/>
      <inkml:brushProperty name="height" value="0.04989" units="cm"/>
      <inkml:brushProperty name="color" value="#F2395B"/>
    </inkml:brush>
  </inkml:definitions>
  <inkml:trace contextRef="#ctx0" brushRef="#br0">82816 22525 440,'-7'-8'1,"2"0"3,2 0 1,2 0 2,1 0 3,2-1 6,0-2 4,2 0 5,1-2 4,5-3 2,4-3 2,4-3 2,2-2-2,1 1-7,1-1-8,1 1-7,-1 1-4,-3 5-1,-3 3 0,-3 4-1,0 4 1,0 2 1,1 4 0,1 3 2,0 2 1,-3 5 2,-1 4 2,-2 3 2,-1 4 1,0 1 0,0 3 1,0 1 0,-1 1-1,1-3-1,0-1-2,0-3-2,0 1-2,0 3-3,-1 3-3,1 3-4,-1 0-4,0-3-7,-2-4-7,0-1-6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83844 21872 511,'-2'-24'55,"-4"13"6,-4 14 7,-4 14 6,-2 8-5,-1 6-15,-1 5-16,-1 5-15,-1 1-9,-3 1-2,-1 0-1,-3 0-2,1 0-9,1 0-18,3 0-17,2 0-19,2-4-10,2-7-4,4-9-3,3-7-3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84850 22869 472,'8'-7'39,"2"2"-2,0 2 0,1 2-1,2 0-2,3-4-4,3-2-3,4-3-4,0-1-3,1 0-2,-1 2-2,0 1-2,-1 0-3,-3 0-5,-3 0-5,-2 0-6,-4-1-5,-3-1-5,-2-3-7,-4-1-5,-2-1-1,-4 2 6,-2 2 6,-3 3 4,-3 1 5,0 2 1,-1 2 3,-1 2 1,-1 1 5,-1 2 6,-2 0 6,1 2 7,-1 1 3,0 3 1,2 4 0,1 2 0,1 2 0,1 1-1,1 1 0,0 1 0,3 1-3,3-1-3,2 1-3,4-1-3,1 0-3,2-1-2,0 0-1,2-2-2,1-1-4,5-1-7,4-1-6,4 0-6,3-3-7,3-1-7,2-2-7,5-2-6,-1-2-4,-2-1 4,-2 0 2,-1-1 2,-4-3 1,-3 0 0,-4-3-1,-4-2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85750 21430 656,'31'-13'110,"1"4"-27,-1 3-28,0 4-27,0 2-15,1 2-1,-1 0-2,0 2-2,-3-1-2,-5 1 1,-7 0-1,-5 0-1,-3-1-13,0 1-27,0 0-27,0 0-27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722" units="cm"/>
      <inkml:brushProperty name="height" value="0.04722" units="cm"/>
      <inkml:brushProperty name="color" value="#00BFF3"/>
    </inkml:brush>
  </inkml:definitions>
  <inkml:trace contextRef="#ctx0" brushRef="#br0">43600 32650 465,'51'-25'104,"4"0"-22,3 0-22,3 0-20,7-4-14,14-5-3,11-7-4,14-5-3,5-4-4,1 0-1,-1 0-2,1 0-2,-7 3-3,-12 6-6,-13 7-5,-12 6-6,-15-2-5,-15-9-6,-15-10-5,-16-8-6,-16 0-1,-16 14 6,-15 11 5,-15 14 5,-12 7 5,-6 3 4,-6 3 6,-6 4 5,-4 5 5,1 10 4,-1 10 4,1 9 5,1 7 3,3 7 4,3 6 1,4 7 4,4 4 1,6 3-2,7 3-1,6 4-2,7 2-1,10 4-3,10 3-3,9 3-3,6 3-2,3 3-2,3 3-2,4 4-2,10-1-3,19-3-6,19-3-5,19-2-5,12-9-3,6-12-4,7-13-1,6-12-4,9-15-5,13-15-8,12-15-9,13-16-8,-7-8-5,-24 0 1,-26 0 1,-24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8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87500 22512 588,'44'-27'123,"-8"7"-26,-6 9-28,-7 7-26,-1 4-16,5 0-5,4 0-7,6 0-4,2 0-6,1 0-7,-1 0-6,0 0-6,-1 0-6,-2 0-7,-2 0-7,-1 0-6,-5 0-2,-4 0 3,-5 0 3,-4 0 4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8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87550 23365 593,'46'-7'129,"-2"3"-31,-2 1-29,-2 2-31,1 1-16,2 0-4,4 0-2,2 0-3,1 0-10,0 0-13,-1 0-14,-2 0-15,-1 0-10,-4 0-5,-2 0-6,-3 0-4,-6 0 2,-6 0 11,-7 0 11,-6 0 12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8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91283 21845 462,'-8'-13'80,"0"4"-2,0 6-4,0 5-4,-1 5-7,-1 7-13,-3 7-14,-1 7-12,-3 4-8,0 0-2,-1 2-2,-1 1-3,-1 1-2,-1 0-3,-1 2-3,-1 0-4,-1 2-2,-1-1-4,-1 0-2,0 0-3,0-3-4,3-6-4,3-5-4,3-7-4,4-5-8,8-6-9,7-6-9,6-6-9,4-4 0,-1-4 13,1-2 11,0-3 11,-1-1 8,1 3 2,0 1 2,0 3 3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9"/>
    </inkml:context>
    <inkml:brush xml:id="br0">
      <inkml:brushProperty name="width" value="0.0647" units="cm"/>
      <inkml:brushProperty name="height" value="0.0647" units="cm"/>
      <inkml:brushProperty name="color" value="#F2395B"/>
    </inkml:brush>
  </inkml:definitions>
  <inkml:trace contextRef="#ctx0" brushRef="#br0">91700 22127 340,'14'-17'9,"-1"12"21,-2 13 19,-2 14 19,-1 5 3,1 0-12,2 1-15,0-1-13,0 0-7,-1-3-5,0-2-2,-2-1-3,0-2-4,0-3-3,0-1-5,0-2-3,2-5-6,9-7-7,6-6-7,7-7-8,2-7-3,0-5 1,-1-7-1,-1-5 1,-1-4 2,0-2 4,1-2 4,-1-2 3,-2 1 3,-3 4 4,-5 4 1,-3 4 3,-4 3 4,-1 5 5,-2 3 4,-2 5 5,-2 4 10,-1 8 14,0 7 14,-2 6 15,0 6 1,0 5-10,0 5-12,0 5-10,0 3-8,0 1-2,-1 0-2,2 2-3,-2 1-3,1 0-2,0 2-3,0 1-2,0 0-1,0 2-1,0 0 0,0 2 0,-1 0-9,-1 0-21,0 0-21,-1 0-19,-1 1-8,0 0 5,0 2 4,0 0 6,-2-4 3,0-10 2,-3-9 1,-2-10 3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1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75675 30955 509,'-1'-13'49,"-2"6"3,-2 6 1,-1 6 3,-4 5-5,-4 3-11,-4 5-10,-3 4-11,-3 2-7,-1 4-3,-1 3-2,-1 3-2,0-1-3,1-2-2,1-3-3,2-3-2,-1-1 0,2-1 1,1 1 2,1-1 0,2-1 2,1-3 0,2-3 2,3-3 1,2-1 0,6 0 1,4-1-1,6 1 1,4-2-1,3-2-1,5-4 0,4-2 0,4-3-2,6 0-3,6-2-2,6 0-2,2-2-1,-2 0 0,-2-1 1,-1-1 1,-4 0-3,-2 2-6,-3 2-6,-3 2-5,-3 0-3,-3 0-1,-3-2 1,-3 0-2,-4-2 0,-5 0-5,-4-1-3,-6-1-4,-3-2 3,-3-2 9,-4-2 9,-2-1 9,-1-2 5,-1 0 2,0 1 1,1-1 3,-1 0 1,2-1 2,1-1 2,1-1 2,1 0 3,0 2 6,2 3 5,1 1 5,0 7 12,0 10 16,0 11 18,0 11 16,1 7 0,-1 1-19,0 2-19,0 2-18,0 1-11,0 2-3,1 1-3,-1 0-3,1 1-8,2-2-11,2 0-12,2-1-12,2-5-9,2-6-7,2-7-5,2-7-7,1-5 0,-1-2 5,1-4 5,0-2 5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77522 31625 455,'-14'0'3,"1"0"4,2 0 5,2 0 4,1 2 5,-2 4 2,0 4 2,-1 3 3,0 4 3,1 1 2,0 3 3,2 2 2,0 0 0,0 2-6,0 1-4,1 1-6,0 0-3,2-1-4,2-1-3,2-1-3,1-2-2,2-3-3,0-3-2,2-3-2,1-3-1,3-2 0,4-4 0,2-2 0,3-5-2,1-4-7,3-6-6,1-3-5,1-5-4,-3-2 0,-1-1-1,-2-2 0,-3-1 1,-1 1 4,-3 1 3,0 1 3,-4 1 5,-1 1 4,-2 1 4,-2 1 5,-1 1 3,-2 1 3,0 1 2,-2 1 2,1 0 3,0 2 3,2 1 5,1 1 2,2-1 2,5 0-1,5-1-1,6-1 0,1 2-3,1 3-3,-1 4-2,1 4-3,-2 3-4,-1 4-2,-2 2-4,-2 3-3,-3 3-3,-1 2 1,-2 1-1,-2 3-1,-2 1-1,0 3-1,-2 1-1,0 3-1,-3 1-2,-2 0 1,-4 2 0,-2 1 0,-2-1-1,1-3-3,-1-4-1,0-1-3,3-6-4,6-5-6,6-6-5,6-6-7,4-5 0,2-2 6,1-3 5,3-3 6,0-1 4,-1 1 2,-1 0 2,-1 2 2,0 1-1,0 1-2,-1 0-4,1 2-3,-2-1-2,-1-2 0,-2-1-2,-2-3 0,-2 1 1,-2 1 1,-3 2 3,0 2 2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79379 31580 424,'-1'-15'1,"0"2"3,-2 3 4,0 1 2,-1 3 10,0 4 18,0 4 18,1 4 18,-1 4 2,2 5-14,0 5-14,2 5-14,0 4-7,0 3-2,0 2-1,0 4-3,0 4-2,0 6-5,0 6-4,0 6-6,0 4-4,0 5-8,0 3-7,0 5-7,-1-2-9,0-6-13,-2-5-13,0-6-13,0-9 0,1-10 14,0-11 12,2-11 13,-1-6 5,0 1-3,-2 0-3,0 0-2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80040 30701 609,'-5'-15'11,"7"1"24,8 1 22,6 1 24,5 1 1,3 2-21,3 3-21,2 1-21,1 2-15,-1 2-7,-3 2-9,-1 2-8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3275" units="cm"/>
      <inkml:brushProperty name="height" value="0.03275" units="cm"/>
      <inkml:brushProperty name="color" value="#F2395B"/>
    </inkml:brush>
  </inkml:definitions>
  <inkml:trace contextRef="#ctx0" brushRef="#br0">80900 32330 671,'16'-1'52,"1"0"0,1-2-1,1 0-1,2-1-6,3 1-9,3-1-10,3 0-10,0 1-11,-2 1-9,-1 0-10,-3 2-10,-3 0-8,-3 0-4,-4 0-5,-4 0-5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3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82808 31133 508,'-23'-6'55,"3"4"-7,1 4-8,3 4-8,0 3-3,1 5 2,-1 4 1,0 3 2,1 3-2,-1 1-4,1 1-3,-1 1-5,2-1-3,2-2-2,4-1-3,3-3-2,2-1-1,2-3-2,2-1 0,2-2-1,2-2-4,3 1-6,4-1-7,2 1-8,3-2-5,1-2-6,3-4-6,1-2-6,2-4-3,1-4-2,1-4-1,0-3-2,-1-3 1,-5 2 6,-5 1 4,-4 1 5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46200 31200 484,'0'-74'5,"0"4"10,0 3 9,0 3 10,6 4 5,13 7 0,12 6 0,13 7 0,12 5 0,13 7 2,12 6 2,13 7 1,9 4-4,6 3-7,7 3-9,6 4-8,3 4-14,0 6-22,0 7-21,0 6-21,-13 3-10,-24 0-1,-26 0 0,-24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3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82996 31500 498,'-36'0'38,"7"0"-1,7 0-2,7 0-1,3 2 0,1 4 1,-1 4 1,0 3 0,0 4-1,1 1-2,-1 3-4,0 2-4,0 0-2,1 2-2,-1 1-2,0 1-3,0 1-5,1 3-7,-1 1-7,0 2-7,1 1-9,3-3-11,1-2-8,2-1-11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3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83800 32187 489,'9'-8'71,"3"1"-13,4-1-13,2 0-14,3 0-8,2 0-5,4 1-6,3-1-5,0 0-1,-3 0-1,-3 0 2,-3 1-1,-3-1-3,-3 0-10,-3 0-9,-2 0-9,-4 0-6,-3-1-1,-2-2-2,-4 0-2,-2 1 4,-3 3 10,-4 2 11,-2 4 10,-2 1 9,-1 2 4,-1 0 6,-1 2 6,-1 0 3,1 3 2,-1 2 2,1 2 2,0 1 1,3 1-1,1 1-2,2 2 0,2-1-2,3 3-4,1 0-2,2 1-3,2 0-2,0 1-4,2-1-2,0 1-3,3-2-4,6 1-6,4-2-6,5-1-4,3-2-7,-1-3-8,1-3-7,0-2-7,-2-3-3,-1 0-2,-3-2-1,-1 0 0,-2-2 0,-1 0 0,0-2 1,-2 0 1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84750 30989 619,'32'-28'142,"0"7"-34,2 8-34,1 5-33,-2 6-25,-2 2-17,-3 4-14,-3 2-17,-4 2-13,-3 0-10,-4-1-10,-4 1-11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3009" units="cm"/>
      <inkml:brushProperty name="height" value="0.03009" units="cm"/>
      <inkml:brushProperty name="color" value="#F2395B"/>
    </inkml:brush>
  </inkml:definitions>
  <inkml:trace contextRef="#ctx0" brushRef="#br0">85050 31912 731,'49'-21'4,"-10"5"10,-11 5 9,-11 5 10,-4 2 3,5 2-1,3 0-1,5 2-2,-1 0-4,-2 0-9,-3 0-10,-2 0-7,-4 1-11,-3 4-9,-3 2-10,-2 3-10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85016 32594 568,'-12'5'37,"8"-4"-6,8-6-8,8-4-6,5-1 2,5 1 10,3 2 12,4 3 10,3 0 2,-1 0-7,0 0-8,1 0-7,-2 1-16,-2 1-23,-2 0-23,-1 2-25,-4-1-11,-3 0-1,-4-2 1,-4 0-1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87088 31650 436,'-37'1'66,"7"4"-12,6 2-11,5 3-12,5 3-4,1 2 1,2 1 3,2 3 1,2 1 0,1 1-4,0 1-3,2 1-3,0 1-2,2 1-2,0 1-3,2 1-1,1-2-1,2-2-2,2-3 0,2-2-1,3-5-8,7-5-14,5-5-14,7-4-15,0-7-5,-3-6 3,-5-7 2,-3-6 4,-3-4 3,-1 1 3,-1 1 4,-1 1 4,-1 2 2,-2 3 3,-2 3 2,-2 3 2,-3 3 10,-2 3 19,-4 3 18,-2 2 18,3 3 2,10 2-14,9 2-14,11 2-13,2 0-8,-6 0-3,-4-1-1,-4-2-4,-4 1 2,1 2 3,0 2 4,0 2 4,-2 2 3,-3 5 4,-2 4 4,-4 3 2,-1 4 3,-2 1-2,0 2-1,-2 3-1,0-1-1,-2 0-5,0-1-4,-1-1-3,0-2-3,2-1-3,2-3-1,2-1-4,3-4-8,4-3-19,4-4-16,4-4-18,1-8-3,1-10 9,-1-11 10,1-11 9,-2-1 7,-3 8 6,-2 7 5,-4 9 4,0 1 1,0 0-6,1-3-6,2-1-5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5"/>
    </inkml:context>
    <inkml:brush xml:id="br0">
      <inkml:brushProperty name="width" value="0.05559" units="cm"/>
      <inkml:brushProperty name="height" value="0.05559" units="cm"/>
      <inkml:brushProperty name="color" value="#F2395B"/>
    </inkml:brush>
  </inkml:definitions>
  <inkml:trace contextRef="#ctx0" brushRef="#br0">89000 31307 395,'7'-57'-8,"-1"10"2,0 12 2,-2 10 1,0 6 6,0 2 11,0 3 12,0 1 11,0 2 9,0 1 7,-1 0 8,1 2 7,0 4-2,0 8-11,0 8-11,0 7-11,-1 7-7,0 5-4,-2 5-4,0 4-3,-1 3-4,0 1-1,0-2-2,0 2-2,0 4-2,0 9-5,0 11-3,0 9-4,-1 2-1,0-7 1,-2-7 0,0-7 1,-1-5-4,0-4-8,0-4-7,0-4-9,0-5-5,1-6-3,-1-5-3,0-6-3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5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88397 31201 563,'-8'-56'61,"2"13"-4,1 12-2,0 13-4,0 10-4,-2 6-6,-1 7-6,-3 8-5,-3 5-6,-3 7-7,-5 5-5,-3 6-6,-2 1-5,1-2-5,1-3-5,1-3-4,3-5-13,3-4-22,5-5-23,3-4-21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5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89100 31315 504,'9'-6'8,"1"1"15,3 2 15,2 2 17,0 1 6,-1 2-3,-1 0-1,-1 2-2,1 1-7,0 3-9,1 3-11,1 3-9,-1 1-12,-1-1-14,-2-1-13,-2 0-13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6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90200 32196 638,'32'-7'120,"2"2"-26,3 2-27,1 2-26,2 1-18,2-2-10,2 0-9,2-1-11,-2-1-6,-2 0-5,-5 0-3,-4 1-4,-4-1-6,-3 2-5,-5 0-5,-3 2-7,-4 0 0,-1 0 4,-2 0 3,-2 0 3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49350 31700 515,'-11'-25'36,"28"0"8,28 0 8,29 0 7,26 0 1,25 0-6,25 0-5,25 0-6,10 3-7,-2 6-9,-3 7-10,-3 6-10,-10 3-8,-16 0-11,-15 0-10,-15 0-10,-18 3-5,-19 6-1,-18 7-2,-19 6 0,-15 3-4,-8 0-4,-10 0-6,-9 0-4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91191 31566 531,'-29'-7'36,"7"2"-3,5 2-2,7 2-3,2 3 3,0 4 9,0 4 8,0 3 10,1 6-3,1 5-12,0 7-13,2 5-12,0 4-9,2 2-3,0 2-4,2 2-3,0 0-8,2-2-13,0-2-11,2-2-13,0-4-8,0-8-7,-1-6-7,1-6-5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7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93198 31247 427,'15'-8'2,"1"0"4,0 0 5,-1 1 4,0 0 3,-1 2 1,-1 2 3,0 2 1,-1 1 2,-1 0 3,1 0 1,0 0 2,0 1 0,-1 4-4,1 2-3,0 3-4,-2 4-4,-3 4-4,-2 3-4,-4 5-5,-3 1-1,-3 0 0,-6 1 2,-2-1 2,-4 1-4,-3 1-7,-3 0-7,-3 2-6,-1-1-4,3-1 1,1-3 1,3-1 1,1-3 2,3-3 5,1-3 5,3-3 4,4-2 2,10-2 2,8-3-1,9-1 1,6-3 1,5-6-2,3-4-1,4-5 0,2-3-5,0-1-7,1-2-7,-1 1-8,-1-2-2,0 1 1,-2-1 3,0 0 1,-2 1 2,-1-1 1,-3 1 1,-2-1 1,-2 1 2,-3-1 4,-3 0 2,-2 1 5,-4 0 2,-3 1 4,-3 1 5,-2 1 2,-3 0 5,-1 0 5,0 1 5,-2-1 5,-1 6 13,-2 10 22,-2 11 21,-1 12 21,-2 5-1,2 2-26,1 2-24,0 3-25,1-1-14,-2-2-3,0-2-2,-1-1-3,0-4-7,2-1-10,2-4-11,2-3-10,2-7-13,2-12-16,2-12-16,2-11-16,1-5 3,0 3 24,-1 3 21,1 3 24,0 2 11,2 3 4,0 1 2,1 2 3,1 2 9,0 3 12,-1 1 13,1 2 14,0 1 4,0 0-7,-1 0-6,1 0-6,0 0-4,2 1-5,0-1-2,1 0-5,0 0-12,-1 2-23,-1 0-22,0 2-22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7"/>
    </inkml:context>
    <inkml:brush xml:id="br0">
      <inkml:brushProperty name="width" value="0.05735" units="cm"/>
      <inkml:brushProperty name="height" value="0.05735" units="cm"/>
      <inkml:brushProperty name="color" value="#F2395B"/>
    </inkml:brush>
  </inkml:definitions>
  <inkml:trace contextRef="#ctx0" brushRef="#br0">96095 30749 383,'0'-16'2,"0"1"4,0-1 3,0 1 4,0 0 2,0 2 1,0 2 0,0 3 1,0 3 9,0 8 15,0 6 16,0 7 15,0 5 2,0 5-13,0 3-14,0 5-14,0 2-7,-2 2-3,0 2-3,-1 2-1,-2 1-6,-2 0-5,-2 0-5,-2 0-7,0-2-7,3-4-7,1-4-7,2-4-8,5-6-7,10-9-5,8-8-5,9-9-5,4-8 1,2-6 8,1-5 10,1-7 7,-2-1 8,-1 4 4,-5 2 4,-2 3 6,-3 3 8,-4 5 13,-5 3 14,-3 4 14,-4 4 5,-2 4-2,-4 4-3,-2 4-3,2 0-12,8-1-22,7-2-23,9-2-22,1-3-8,-3-2 9,-5-4 7,-3-2 8,-1-3 4,3-2-4,3-2-1,4-1-3,-1 0 1,-3 2 4,-3 4 3,-3 3 5,-2 3 17,-2 4 31,-2 4 31,-2 4 31,-2 2 6,-1 3-20,0 1-19,-2 3-20,0 1-11,0-1-6,0 1-3,0-1-6,3 0-5,4-3-8,5-1-6,6-2-8,1-4-3,1-7 1,-1-4 1,1-7 1,0-4 0,1-2-4,1-1-1,1-3-4,-1 0 1,-3-1 3,-3 1 4,-3-1 3,-2 1 3,-2 1 2,-2 1 2,-2 1 2,-3 1 1,-4 2 1,-4 3 0,-4 1 1,-4 2-2,-5 2-2,-5 2-3,-5 2-2,-5 3-7,-5 6-9,-4 4-11,-5 5-10,1 2-7,7-3-2,9-1-3,8-2-3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08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83933 26602 560,'-6'-9'106,"4"-3"-24,4-4-24,4-1-24,2-2-14,1 4-4,2 3-3,0 3-4,1 1-2,1 2-2,1 1-1,1 0-1,0 3 0,-1 2 1,-1 4 0,0 2 0,-2 2 1,-1 2 0,-1 0 0,0 1 0,-1 1 0,-1 0 0,1-1 0,0 1 0,-1 0 0,-1 1-1,0 2 0,-2 0 0,0 0-1,0 1-1,0 0 0,0-1 0,-1 1-1,0 0 0,-2-1-2,0 1 0,-1-1-3,0 1-4,0 0-6,0-1-5,-1-3-11,0-6-20,-2-8-19,0-6-19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08"/>
    </inkml:context>
    <inkml:brush xml:id="br0">
      <inkml:brushProperty name="width" value="0.03511" units="cm"/>
      <inkml:brushProperty name="height" value="0.03511" units="cm"/>
      <inkml:brushProperty name="color" value="#00BFF3"/>
    </inkml:brush>
  </inkml:definitions>
  <inkml:trace contextRef="#ctx0" brushRef="#br0">83971 26090 626,'5'-5'10,"-2"8"19,-6 6 20,-2 7 20,-5 5 2,-6 5-15,-4 3-14,-5 4-15,-4 4-12,-4 2-10,-4 4-9,-4 3-11,-1 1-6,3 1-2,4 2-2,2 0-2,5-5 1,7-8 5,7-11 3,7-9 5,3-6-4,0 1-13,0 0-13,0 0-12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09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91192 26250 591,'-8'15'116,"0"-1"-28,0-1-25,0 0-28,-1 0-14,-3 5-2,-3 3-2,-3 5-3,-2 2-1,1 2-4,-1 2-2,1 3-2,0-1-3,1 0-4,1-1-2,1-1-3,0-3-1,2-2 0,1-3 1,1-3 1,4-5-9,6-8-20,7-8-20,8-8-18,2-5-4,-1 0 14,-1-1 13,-1-1 14,-1 0 9,-2 1 6,-2 1 4,-2 0 5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0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91550 26621 498,'0'-21'-15,"2"3"3,0 4 3,2 5 3,0 2 8,2 2 14,0 2 13,1 2 13,1 2 4,0 2-6,0 2-6,0 2-7,-1 0-4,1 1-2,0 0-1,0 0-2,-1 0-2,-1 1-1,0 2-2,-2 0-1,1 0-2,0-1 1,1 0-1,2-2 0,2-1-6,3-2-8,5-3-9,3 0-9,3-6-4,1-4 0,1-7 1,1-5 1,-1-3 1,-3 3 0,-3 1 1,-3 3 1,-2 1 2,-3 4 5,-1 3 5,-2 3 3,-2 2 10,0 3 14,-2 4 15,0 2 14,-2 3 4,1 2-7,0 2-6,0 1-6,0 2-5,0 1-3,0 1-5,0 2-3,0 0-2,0 0-3,-1 2-1,2 1-2,-2 1-3,1 1-5,0 1-4,0 1-5,0 0-6,0-1-7,0-1-7,0-1-7,-1-2-4,0-2 0,-2-1-1,0-2 0,-1-3-2,0-1-2,0-2-4,0-2-2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3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88095 36155 451,'-7'-22'-22,"2"3"7,2 3 7,2 2 7,1 2 4,0-1 0,0-1 1,0-1 1,0 0 3,0 2 8,0 3 8,0 1 6,0 3 7,0 4 6,0 4 6,0 4 6,1 3-2,0 3-10,2 3-8,0 4-10,0 1-5,0 1-2,-2 0-2,0 3-2,-1-1-2,0 2-3,0 1-1,0 1-2,0 1-2,0 3-1,0 1-3,0 2-1,-1 1-1,0-1-2,-2-2-2,0 0-1,0-2 0,0-3-1,2-3 1,0-3 0,1-3 0,0-1 1,0-2 0,0-3 0,0-4 0,-2-10-1,0-8 1,-1-9-1,1-6 0,5-1-2,6-2 0,4-2-2,2 0 0,-1 5 1,-1 3 0,-1 5 1,0 2 1,0 2 3,-1 3 2,1 1 2,0 1 4,1 0 2,2 0 5,0 1 2,0 1 4,-1 6 3,-1 4 3,-1 5 4,-2 3-1,-2 0-4,-4-1-3,-2 1-4,-2 0-3,0 2-1,0 0 0,0 1-1,-1 1-2,0-1-2,-2 1-4,0 0-2,-2-1-2,-2 1-2,-2-1-1,-1 1-2,-1-1 0,0-1 1,2-1 0,1 0 1,-1-1-2,-2 1-6,-2 1-6,-1 2-5,-2-2-6,-1-3-6,-1-3-7,-1-2-6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4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86072 38912 545,'-19'0'7,"7"0"14,8 0 14,8 0 13,6 0 4,4 2-7,3 0-7,5 2-8,3-1-4,6-1-3,5 0-1,5-2-3,3 0-2,2-2-3,2 0-1,2-1-4,0-1 0,-1 0-3,0 0-1,-1 0-1,-3 0-1,-1 0 0,-2 0 0,-1 1-1,-3-1-1,0 0-5,-1 0-2,-1 0-5,-2 0-2,0 0-1,-1 0-1,-1 1-2,-3-1-1,-2 2 0,-3 0 0,-2 2 0,-2 0-2,1 0-2,1 0-3,1 0-3,-2 1-3,-5 4-4,-5 2-5,-5 3-4,-3 2 1,-4-1 9,-2 1 7,-3 0 9,-3-2 4,0-1 2,-2-2 2,1-2 1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4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86650 39897 578,'24'-15'72,"1"4"-8,1 3-10,1 3-8,-1 1-8,0 2-4,-1 0-5,-1 2-4,-2 1-5,-3 2-4,-3 2-5,-2 2-4,-4 2-3,-3 3-2,-2 3-4,-4 3-1,-3 2-2,-6 3-1,-4 1 0,-5 3-1,-2-1-1,1 0 0,1-1 0,1-1 1,0-2 0,2-3 3,1-3 3,1-3 3,4-3 3,8-2 3,8-4 4,8-2 2,4-4-3,2 0-13,3-3-12,1-2-12,1-1-8,-1 1-3,-1-1-4,-1 0-3,-2 0 0,-3 2 5,-3 1 4,-2 1 5,-3-1 3,-1 0-1,-1-2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34"/>
    </inkml:context>
    <inkml:brush xml:id="br0">
      <inkml:brushProperty name="width" value="0.03976" units="cm"/>
      <inkml:brushProperty name="height" value="0.03976" units="cm"/>
      <inkml:brushProperty name="color" value="#F2385B"/>
    </inkml:brush>
  </inkml:definitions>
  <inkml:trace contextRef="#ctx0" brushRef="#br0">32000 11600 553,'25'-19'9,"0"13"1,0 12 1,0 13 1,0 4 0,0-3 1,0-3-2,0-2 1,0-3-1,0 1-1,0-1 0,0 1 0,1-3 0,4-2-2,3-3-1,3-3 0,1-1-2,1 4 1,-1 3-1,1 3-1,-3-1 0,-2-2 0,-3-3 0,-3-3-1,-1-2 0,4 0 1,3 0 2,3 0 0,-1 0 1,-2 0-1,-3 0 1,-3 0 0,1-2 0,6-3-1,7-3-2,6-2 0,1-1-1,-3 3 0,-3 3 0,-2 4 0,-3 1-1,1 0 0,-1 0 0,1 0-1,2 0 0,7 0 1,6 0 0,7 0 0,0-2 1,-2-3 0,-3-3 0,-3-2 0,-2-1 1,0 3-1,0 3 0,0 4-1,-2 1 0,-3 0 0,-3 0-1,-2 0 1,-1 0-2,3 0 1,3 0-1,4 0 0,-1 0 0,-3 0 1,-3 0 0,-2 0-1,-1 1 2,3 4-1,3 3 0,4 3 0,1-1 1,0-2 0,0-3-1,0-3 2,0-1-1,0 4 1,0 3 1,0 3 0,-2-1 0,-3-2 0,-3-3-1,-2-3 1,-1-2-1,3 0 0,3 0-1,4 0 1,-1 0-2,-3 0 1,-3 0-1,-2 0-1,-3 1 1,1 4-2,-1 3 1,1 3-1,-1-1 0,1-2 0,-1-3 1,1-3 1,-1-2 0,1 0 0,-1 0 0,1 0 1,1 0 0,3 0-1,3 0 1,4 0-1,-1 0 0,-3 0 1,-3 0-1,-2 0 0,-1 1 1,3 4-1,3 3 1,4 3-1,-1-1 1,-3-2-1,-3-3 0,-2-3-1,-1-2 0,3 0 1,3 0-1,4 0 1,-1 0-1,-3 0 1,-3 0-1,-2 0 0,-1 0 1,3 0 0,3 0 0,4 0 0,1 0 1,0 0-1,0 0 0,0 0 0,0 0 0,0 0 1,0 0-1,0 0 0,-2 0 0,-3 0-1,-3 0 1,-2 0-1,-1 0 0,3 0 0,3 0-1,4 0 1,1 0 0,0 0-1,0 0 1,0 0-1,0 1 1,0 4-1,0 3 1,0 3 0,0-1-1,0-2 1,0-3 0,0-3 0,0-2 0,0 0 0,0 0 0,0 0 0,0 0 0,0 0 1,0 0 0,0 0 1,0 0 0,0 0-1,0 0 0,0 0 0,0 0 0,0 0 0,0 0 0,0 0-1,-2 1 1,-3 4 0,-3 3 0,-2 3 0,-3-1 0,1-2 0,-1-3-1,1-3 1,-1-2 0,1 0 0,-1 0-1,1 0 0,1 0 1,3 0-1,3 0 1,4 0 0,-1 0 0,-3 0 0,-3 0 0,-2 0 0,-14 3-16,-21 6-28,-22 7-30,-22 6-28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58550 17150 629,'-5'-66'17,"-9"19"3,-10 19 1,-8 19 2,-6 9-2,1 0-4,-1 0-6,1 0-5,-4 4-3,-6 10 0,-6 10-2,-6 9-1,-6 7 0,-2 7 1,-3 6 0,-3 7 1,-2 7 1,0 9-1,0 10 1,0 10 0,0 4 1,0 0 3,0 0 4,0 0 3,6-2 1,13-3-3,12-3-3,13-2-3,7-3-1,4 1-2,3-1-2,3 1-1,3-7-1,3-12-1,3-13-1,4-12 0,5-9-2,10-2 0,10-3 0,9-3-1,9-7 1,9-9 0,10-10 0,10-8 1,7-11 0,6-8-2,7-10-1,6-9-1,4-7 0,4-3 0,3-3 0,3-2 0,-2-1 2,-6 3 0,-6 3 0,-6 4 2,-10 2 1,-12 4 1,-13 3 1,-12 3 2,-12 10 4,-8 20 6,-10 18 7,-9 20 6,-9 11 2,-5 7-5,-7 6-3,-5 7-4,-3 0-2,4-2-1,3-3-1,3-3 0,3-1-2,3 4 1,3 3 0,4 3-1,2-1-1,4-2 1,3-3-1,3-3 0,3-6-1,3-5-1,3-7-2,4-5-2,5-8-1,10-5-1,10-7-1,9-5-1,4-12-3,1-16-2,-1-15-2,1-15-3,-1-15 0,1-12 1,-1-13 0,1-12 2,-4-4 1,-6 7 3,-6 6 2,-6 7 3,-9 5 2,-8 7 1,-10 6 1,-9 7 0,-10 5 2,-9 7 0,-10 6 0,-8 7 1,-8 7 0,-2 9 0,-3 10 0,-3 10-1,-7 5-2,-9 4-5,-10 3-5,-8 3-4,-3 4-6,7 7-4,6 6-6,7 7-4,7 2-5,9 1 0,10-1-2,10 1-2,5-4 2,4-6 4,3-6 3,3-6 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49300 32300 512,'-83'-24'67,"34"4"-3,35 3-5,35 3-3,32 3-6,31 3-3,32 3-6,31 4-4,21 1-6,14 0-10,11 0-9,14 0-10,2 1-11,-6 4-15,-6 3-16,-6 3-15,-23-1-3,-36-2 9,-39-3 10,-36-3 9,-20-1 1,1 4-6,-1 3-7,1 3-6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4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87981 39647 616,'0'-14'3,"2"2"6,0 4 6,2 3 5,0 1 7,3 2 4,2 0 6,2 2 4,1 2 2,-1 6-6,1 4-4,0 5-5,-3 4-5,-7 3-5,-4 3-7,-7 3-5,-5 1-5,-2 0-2,-3 1-4,-3-1-2,0-1-2,3-3 0,3-4-1,3-1 1,2-4 1,0-1 3,2-3 4,1-1 3,2-3 0,6-2-2,4-4-4,6-2-2,4-5-3,5-4-4,5-6-2,5-3-4,1-4-2,-4 0-2,-2 1 0,-2-1-1,-3 2 1,1 1 1,-1 2 2,1 3 2,-3 1-3,-3 0-4,-4 2-6,-4 1-6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5"/>
    </inkml:context>
    <inkml:brush xml:id="br0">
      <inkml:brushProperty name="width" value="0.02879" units="cm"/>
      <inkml:brushProperty name="height" value="0.02879" units="cm"/>
      <inkml:brushProperty name="color" value="#00BFF3"/>
    </inkml:brush>
  </inkml:definitions>
  <inkml:trace contextRef="#ctx0" brushRef="#br0">89065 40040 764,'-7'-5'25,"3"7"8,1 8 8,2 6 9,1 3-5,0 1-16,0-1-16,0 1-18,1-2-9,2 0-3,1 0-4,3-2-2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5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89659 39405 514,'-14'-13'52,"1"6"-7,2 6-7,3 6-8,0 4-4,0 1-2,0 3-1,0 2 0,1 1-2,1 3 0,0 1-1,2 3 0,0 0-1,2 1-1,0-1 0,2 0-1,0-1-2,0-1-1,0-3-1,0-1-3,2-2-1,6-3-3,4-1-3,5-2-2,3-2-4,1-2-3,1-3-3,1 0-3,1-4-10,3-2-15,1-4-17,3-2-17,-3-1-3,-6 3 7,-5 1 8,-6 2 7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5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89919 39750 511,'-36'1'45,"7"4"8,7 2 7,7 3 9,4 4-2,2 4-11,3 3-11,1 5-11,0 4-9,0 8-6,-1 6-8,-2 8-7,0 6-4,-1 7-5,-2 7-4,0 7-4,1 0-7,3-4-13,2-5-12,4-5-12,1-8-5,0-12 0,0-12 0,0-11 1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6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89900 38980 668,'8'-6'26,"0"1"0,-1 2-1,1 2-1,1 1-1,2-2-2,1 0-1,3-1-1,2-1-2,1 2-2,3 0 0,1 2-2,2 0-1,1 2 0,1 0-2,1 2 1,-1-1-1,-2 1 0,-1 0 0,-3 0 0,-1 0-7,-3 1-19,-1 1-16,-2 2-17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5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91940 37528 533,'5'-10'10,"-4"12"22,-6 12 21,-4 11 21,-3 7 2,-1 1-14,-2 1-15,0 0-16,-1 1-9,-1 1-3,-1-1-3,-1 0-3,-2 1-4,-1 2-6,-3 2-6,-1 3-5,-1-2-6,3-2-5,1-4-6,3-2-6,1-4-2,3-3 0,1-5-1,2-3 1,2-6-3,3-6-8,1-8-5,2-6-7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6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91541 37983 537,'-4'-6'17,"8"4"15,8 4 12,7 4 15,4 3 1,-1 3-7,-1 3-9,-1 3-9,0 3-5,-1 3-4,1 3-4,-1 3-3,1 2-5,-1 2-7,1 2-6,-1 2-8,0 0-8,-2-2-8,-3-1-9,-1-3-8,-1-3-7,1-3-4,1-5-3,2-3-4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6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93791 37007 504,'0'-22'0,"0"5"0,0 3 0,0 4 0,-2 8 11,-4 10 22,-4 11 21,-3 11 22,-3 6 3,2 2-18,1 2-16,1 3-17,1-1-10,0-1-2,2 0-1,1-1-3,1-3-1,2-4-2,2-4-1,2-3-2,3-4-1,6-3-2,4-3 0,5-3-1,4-2-2,5-2-6,3-3-5,5-1-5,2-2-3,2-4 0,2-2 0,2-3-2,0-3-2,-4 0-7,-2-1-6,-3-1-7,-5 0-1,-5 4 1,-7 2 2,-5 4 2,-4 0 3,0-2 2,-2-2 4,0-2 2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6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94504 36911 524,'-15'-15'4,"4"4"9,3 3 8,3 3 9,1 3 7,2 5 2,0 6 5,2 4 3,-1 5 0,-2 5-5,-2 5-4,-1 5-6,-2 7-4,0 10-6,0 9-5,0 11-5,0 9-9,-1 10-15,-2 10-14,1 10-14,-1-3-4,2-13 6,2-14 7,3-13 7,-1-10-4,2-7-11,-1-5-12,0-5-12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46"/>
    </inkml:context>
    <inkml:brush xml:id="br0">
      <inkml:brushProperty name="width" value="0.05262" units="cm"/>
      <inkml:brushProperty name="height" value="0.05262" units="cm"/>
      <inkml:brushProperty name="color" value="#00BFF3"/>
    </inkml:brush>
  </inkml:definitions>
  <inkml:trace contextRef="#ctx0" brushRef="#br0">43351 19374 418,'0'-11'9,"0"10"20,0 10 19,0 10 19,-2 6 4,-1 6-10,-2 5-12,-1 5-11,-2 2-6,0 3-4,0 2-4,1 2-3,-1 0-3,0-2-2,0-2-2,0-2-2,1-1-1,2 0-2,3 0-2,1 0-1,1-2-1,0-3-1,0-5-2,0-4-2,1-3 0,3-3-2,4-3-1,2-3-2,2-2-2,0 0-2,-1-2-2,1-1-3,-1 0 1,-3 2 1,-1 0 3,-2 1 1,-4 2 2,-8 1-1,-6 3-1,-7 1 1,-4 2-2,-3 1-1,-1 1-3,-2 1-1,-1-1-2,1-1-2,1-3-3,1-1-1,2-3-3,1-3 0,3-3-1,2-2-1,-1-4-3,0-3-4,-1-2-3,0-4-5,0-2 1,4-1 6,5-3 5,3-2 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1"/>
    </inkml:context>
    <inkml:brush xml:id="br0">
      <inkml:brushProperty name="width" value="0.05405" units="cm"/>
      <inkml:brushProperty name="height" value="0.05405" units="cm"/>
      <inkml:brushProperty name="color" value="#00BFF3"/>
    </inkml:brush>
  </inkml:definitions>
  <inkml:trace contextRef="#ctx0" brushRef="#br0">54500 30250 407,'18'-113'21,"-11"26"10,-14 24 11,-11 26 10,-12 26 5,-9 28-1,-10 28-2,-8 29 0,-9 24-5,-6 22-8,-6 22-8,-6 23-7,-6 10-5,-2 0-3,-3 0-2,-3 0-2,-2-2-7,0-3-9,0-3-11,0-2-10,6-14-9,13-21-8,12-22-7,13-22-7,18-26-5,26-27-5,24-28-3,26-28-4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46"/>
    </inkml:context>
    <inkml:brush xml:id="br0">
      <inkml:brushProperty name="width" value="0.03921" units="cm"/>
      <inkml:brushProperty name="height" value="0.03921" units="cm"/>
      <inkml:brushProperty name="color" value="#00BFF3"/>
    </inkml:brush>
  </inkml:definitions>
  <inkml:trace contextRef="#ctx0" brushRef="#br0">43900 20636 561,'37'-22'48,"-4"3"-2,-3 3-3,-5 3-3,0 2-1,1 2 1,2 3 1,3 1 0,0 1-3,0 0-9,1 0-8,-1 0-9,0 2-12,-2 2-15,0 4-17,-1 2-15,-2 2-11,-5 0-4,-3-1-5,-4 1-5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47"/>
    </inkml:context>
    <inkml:brush xml:id="br0">
      <inkml:brushProperty name="width" value="0.07203" units="cm"/>
      <inkml:brushProperty name="height" value="0.07203" units="cm"/>
      <inkml:brushProperty name="color" value="#00BFF3"/>
    </inkml:brush>
  </inkml:definitions>
  <inkml:trace contextRef="#ctx0" brushRef="#br0">45728 20416 305,'5'-3'9,"-6"10"12,-6 10 11,-6 9 11,-3 6 2,-1-1-9,-1 0-8,-1 0-9,1-2-7,2-5-2,4-5-4,3-5-3,3-5-5,6-6-5,4-6-4,6-6-6,4-4-3,5-5-1,5-3 0,5-5-2,1 1 2,-3 3 2,-4 4 2,-1 5 3,-4 3 3,-3 4 3,-3 4 4,-2 4 3,-4 4 4,-1 2 3,-2 3 4,-2 3 2,-2 2 4,-2 2 1,-2 0 2,-1 1 1,-2-1 0,2-1-1,0-2-2,2-3-2,3-3-4,8-8-5,6-6-7,7-7-5,4-5-6,1-2-4,1-1-4,1-3-4,0 1-1,-1 3 3,-1 3 3,-1 3 2,-3 2 4,-3 2 4,-4 2 5,-4 3 5,-4 1 5,-3 6 9,-2 2 8,-4 5 8,2-1 1,6-6-9,6-6-7,6-6-8,1-1-5,-1 2 0,-3 4-1,-1 3 0,-3 4 1,-2 5 6,-4 7 5,-2 6 6,-2 1 1,0-1 1,0-3 0,0-1 0,1-1 1,2-1-1,2 1 0,2 0 0,1-3-5,3-3-7,2-4-9,1-4-8,2-4-5,2-4-1,0-4 0,1-3-2,-1-4-1,-1 0 1,-2-1-1,-2-1 0,-2-2 0,1-3-1,0-3-1,0-2 0,-2-1 1,-3 7 4,-2 4 4,-4 4 4,-2 4 3,-4 3 0,-2 1 2,-3 2 1,-3 2 2,0 0 4,-1 2 4,-1 0 3,-1 3 3,-2 4 1,0 4 1,-1 4 1,0 1-1,1-1-2,1-1-2,1-1-2,2 1-4,4 0-6,4 1-6,5 1-6,3-2-6,5-5-6,5-4-7,6-5-5,2-6-4,3-4 2,1-5 2,3-5 1,-1-3 1,-2 1 4,-1-1 3,-2 1 2,-2-2 3,1-1 2,-1-3 3,1-1 3,-2-1 2,-1 2 4,-2 0 4,-2 1 3,-2 1 4,-1 3 4,-1 1 4,0 3 4,-2 0 1,-1 1-1,0-1-2,-2 1-1,0 4 11,0 12 22,0 11 24,0 10 23,-1 6 3,-2 4-20,-2 3-20,-2 3-18,-1 5-13,0 10-5,0 8-6,0 9-7,1 8-7,0 5-9,2 6-11,0 6-9,2 0-11,0-6-11,2-6-12,0-5-12,1-10-4,0-13 2,0-12 4,0-13 2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4"/>
    </inkml:context>
    <inkml:brush xml:id="br0">
      <inkml:brushProperty name="width" value="0.03568" units="cm"/>
      <inkml:brushProperty name="height" value="0.03568" units="cm"/>
      <inkml:brushProperty name="color" value="#00BFF3"/>
    </inkml:brush>
  </inkml:definitions>
  <inkml:trace contextRef="#ctx0" brushRef="#br0">15855 29650 616,'-13'0'8,"6"0"16,6 0 15,6 0 16,3 0 3,2 2-10,0 0-10,1 2-10,1-1-6,0-1-5,-1 0-2,1-2-4,2 1-3,3 0-2,5 2-2,3 0-3,2 0 0,-3 0-1,-1-2 0,-3 0 0,0-1-1,1 0-2,1 0-2,1 0-1,-1 0-2,-1 0-1,-2 0-2,-3 0 0,-1 0-5,0 2-5,-2 0-6,-1 2-7,-3 0-4,-4 3-4,-6 2-3,-4 2-4,-4-2 2,-2-1 8,-1-4 7,-3-2 7,0-2 6,3 0 4,1 0 5,2 0 3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5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15794 29950 547,'-43'7'-12,"8"-2"5,7-3 6,9 0 4,3-2 4,2 0 1,1 0 2,1 0 2,1 0 2,0 0 2,2 0 2,1 0 3,0 0 2,0 0-1,1 0 1,-1 0 0,0 1 0,2 3 0,1 4-2,0 2 0,1 5 0,0 5-2,0 6 1,1 7-1,-2 4 0,0 2-3,-2 4-1,0 2-2,0 0-2,2-3-2,3-6-1,1-2-3,0 0-1,-1 6-1,0 6-2,-1 6-1,-1 2 0,2 0 0,0-2 1,2-1 0,0 1-3,0 0-3,0 1-6,0 2-4,0-3-4,0-5-6,0-4-4,0-5-5,0-7-2,2-6-2,0-6 0,2-8-1,-1-6 0,-1-2 1,0-6 1,-1-2 2,-1-3 3,1 0 4,2 0 6,0 1 4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5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15600 31541 523,'2'-14'49,"6"4"-7,4 5-8,5 3-8,4 1-2,3-1 1,3 0 1,3-1 3,1-2-2,1 0-3,-1-1-3,0-2-4,1 1-3,1-1-5,1 0-5,1 0-4,-1 0-4,0-2-2,-1 0-3,-1-1-1,-3 0-3,-2 0 0,-3 2-2,-2 1-2,-5 0 0,-1 2 2,-4 1 0,-3 0 1,-2 0 1,-2-2-1,-2-1 0,-2-3 0,-3-1 0,-4 1 3,-4-1 2,-3 0 3,-4 1 2,0 2 2,-1 3 3,-1 1 2,-1 1 3,1 0 1,-1 0 3,1 0 2,-1 2 2,1 4 3,-1 4 1,1 4 3,-1 3 1,2 3-2,1 3 0,1 3-1,0 2-1,1-1 0,-1 1-1,0-1-1,2 1-1,1-1-1,2 1-2,2-1-2,2 0 0,2-1-2,3-1-1,1-1-1,2-1-1,3-1-1,4-1-1,2-1-1,4-1-4,5 0-4,5-2-5,5-1-6,5-2-5,5-2-7,4-4-8,6-2-7,-3-3-1,-8-1 2,-9 0 2,-9-1 4,-4-1 0,-1 0 0,1 0-1,0 0-1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6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18902 31581 593,'-22'0'0,"4"0"-1,5 0-1,3 0-1,5 0 10,6 0 18,6 0 20,6 0 19,4-1 3,7 0-13,3-2-14,6 0-13,2-1-7,1 0-1,-1 0-2,0 1 0,0-1-7,0 2-11,1 0-13,-1 2-11,-2 1-7,-2 2-1,-3 2-3,-3 1 0,-3 2-1,-3-2 2,-3-1 1,-2 0 2,-3-1 1,-1 1-2,-1 1 0,0 2-1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6"/>
    </inkml:context>
    <inkml:brush xml:id="br0">
      <inkml:brushProperty name="width" value="0.03467" units="cm"/>
      <inkml:brushProperty name="height" value="0.03467" units="cm"/>
      <inkml:brushProperty name="color" value="#00BFF3"/>
    </inkml:brush>
  </inkml:definitions>
  <inkml:trace contextRef="#ctx0" brushRef="#br0">19762 30822 634,'-14'-19'51,"5"7"-5,3 8-6,4 8-4,1 7-5,0 5-3,-2 7-2,0 5-2,-1 1-4,0-3-2,0-5-3,1-3-2,-1-3-4,2-1-3,0-1-4,2 0-3,0 3-5,0 11-5,0 9-6,0 10-5,0 3-6,0-2-5,0-4-6,0-2-6,0-6 0,0-6 7,0-7 5,0-7 6,0-4 3,2-2-1,0-2 1,2-2-1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7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21040 30537 468,'9'-29'1,"3"5"2,4 5 2,2 5 1,2 3 6,1 2 7,1 2 8,1 3 8,0 1 3,-1 3-3,-1 4-2,-1 2-3,-1 3-4,-3 2-4,-1 2-5,-2 1-4,-2 3-3,-1 1-2,-1 3-2,0 1-2,-2 2-3,-2-1-2,-3 1-4,0-1-2,-5 1-2,-2-1-3,-5 1-1,-4-1-1,-3 1-2,-3 1 0,-3 1 0,-3 1-1,-1-1 1,-1-1 2,1-3 1,-1-1 2,2-3 2,0 1 3,0-2 3,3-1 2,0-1 4,2-3 1,3-1 4,1-2 1,7-2 4,10-2 1,12-3 4,10 0 2,6-4-2,2 0-6,3-3-6,1-2-7,1-1-4,-2 0-3,0 1-5,-1-1-3,-1 0-1,-1 0-1,-1 0 0,-1 0-1,-2-1 0,0-1-2,-1-3-3,0-1 0,-3-4-2,0-2 1,-1-3 0,0-2 0,-3-4 3,-1 1 4,-2-2 4,-3-1 4,0 0 3,0 0 2,0-1 1,-1 1 2,0 1 2,-2 3 4,-2 3 3,-2 3 3,-1 3 5,0 1 6,-1 2 8,1 3 6,0 4 7,0 8 9,0 8 8,0 7 8,-1 6-2,0 3-10,-2 3-12,0 3-12,-1 3-7,0 5-4,0 2-5,0 6-4,-1-2-3,0-2 1,-2-6-1,0-2 0,-1-4-5,0-3-9,0-4-11,0-1-10,0-4-9,1-1-8,-1-3-10,0-1-8,0-5 0,0-8 9,0-8 8,0-7 9,1-6 7,2-2 6,2-1 4,2-2 5,2-1 6,2 3 5,1 1 6,3 3 5,1 2 4,0 2 1,-1 4 2,1 3 2,0 1 0,0 0 0,-1 1 0,1-1 0,0 1-1,0 2-1,-1 2-1,1 2-2,1 1-2,0-2-5,1-1-5,1 0-5,1 0-5,0 0-5,-1 2-4,1 1-5,0-2-1,-1-1 3,1-2 3,0-1 2,-2-2 0,-3 0-2,-3 0-3,-2 1-2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7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24362 29959 448,'-1'-30'1,"0"3"3,-2 3 2,0 3 3,0 3 1,0 1 0,2 2 0,0 3 1,1 2 8,-2 6 18,0 4 19,-1 6 17,-1 6 2,2 9-12,0 9-14,2 9-13,0 5-9,0 3-6,0 4-5,0 2-5,-1 7-5,0 9-5,-2 11-3,0 9-5,-1-3-2,0-14 2,0-15 2,1-14 2,-1-3-6,2 10-14,0 10-12,2 9-14,0 1-5,0-9 4,0-9 3,0-8 4,0-8 3,0-6 3,0-5 2,0-6 2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8"/>
    </inkml:context>
    <inkml:brush xml:id="br0">
      <inkml:brushProperty name="width" value="0.04916" units="cm"/>
      <inkml:brushProperty name="height" value="0.04916" units="cm"/>
      <inkml:brushProperty name="color" value="#00BFF3"/>
    </inkml:brush>
  </inkml:definitions>
  <inkml:trace contextRef="#ctx0" brushRef="#br0">24350 31395 447,'8'-38'12,"2"5"3,0 4 2,1 3 2,1 4 2,2 1 1,0 3 3,1 1 1,0 2 1,-1-1 0,-1 0 0,0 1 0,-2 2 0,1 8-3,0 6-1,0 8-2,-2 3-4,-3 1-7,-2 1-7,-4 2-7,1-2-8,4-3-10,4-3-9,4-2-10,2-5-1,1-6 5,1-6 6,1-6 5,1-3 5,1-3 4,1-1 2,1-2 4,0-1 2,-3 2 4,-1 3 3,-2 2 3,-3 1 4,-1 4 6,-2 3 5,-2 3 5,-2 4 9,-1 8 10,-1 6 11,0 7 10,-2 5 0,0 1-11,-2 3-10,0 1-11,-1 1-7,0-1-4,0-1-5,0-1-4,1-2-3,2-3-2,2-3-4,2-3-1,2-3-5,3-2-7,3-4-6,4-2-6,0-5-2,1-6 4,-1-6 5,1-5 4,-2-4 3,-1-1 1,-2-1 2,-2-1 1,-3-1 2,-1-1 2,-2-1 2,-2 0 2,-2-1 1,-1 3 1,0 2 2,-1 1 1,-3 4 0,-2 3 0,-4 4 0,-2 5 0,-2 2-4,-2 2-5,0 2-6,-1 2-6,-3 5-7,-5 10-6,-5 7-9,-4 10-6,-1 2-5,5-7-1,5-5-1,5-7-2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1"/>
    </inkml:context>
    <inkml:brush xml:id="br0">
      <inkml:brushProperty name="width" value="0.06544" units="cm"/>
      <inkml:brushProperty name="height" value="0.06544" units="cm"/>
      <inkml:brushProperty name="color" value="#00BFF3"/>
    </inkml:brush>
  </inkml:definitions>
  <inkml:trace contextRef="#ctx0" brushRef="#br0">54550 30100 336,'25'-49'13,"0"54"28,0 53 28,0 53 26,-4 32 4,-5 14-21,-7 11-21,-5 14-22,-6 2-13,-3-6-6,-3-6-6,-2-6-7,-8-10-7,-8-12-8,-10-13-9,-9-12-8,-4-16-6,4-19 0,3-18-2,3-19-2,1-16 2,1-12 1,-1-13 3,1-12 3,-4-18 3,-6-21 3,-6-22 3,-6-22 4,-1-11 3,7 0 3,6 0 2,7 0 3,7 6 4,9 13 5,10 12 6,10 13 5,5 9 5,4 6 4,3 7 5,3 6 4,14 4 0,25 4-3,25 3-4,25 3-4,20 1-4,16 1-7,15-1-6,17 1-7,7-4-6,0-6-8,0-6-7,0-6-8,-7-6-3,-11-2 1,-14-3 1,-11-3 2,-18-1 2,-22 4 4,-22 3 4,-21 3 3,-15 1 4,-6 1 0,-6-1 3,-6 1 0,-12 1 7,-15 3 11,-15 3 11,-16 4 12,-10 4 7,-3 6 4,-3 7 5,-2 6 5,-6 9-1,-6 13-8,-6 12-6,-6 13-8,-1 10-3,7 10 1,6 10 0,7 9 2,7-1-3,9-8-5,10-10-5,10-9-5,13-4-8,19 4-10,19 3-12,19 3-10,13-7-5,10-15-1,10-15 0,9-16 0,2-15 1,-2-11 5,-3-14 4,-3-11 3,-9-4 4,-11 6 1,-14 7 3,-11 6 2,-12 17 13,-9 28 25,-10 28 24,-8 29 24,-6 21 8,1 16-12,-1 15-10,1 17-11,-1 8-9,1 4-9,-1 3-9,1 3-7,-3 1-7,-2 1-3,-3-1-2,-3 1-5,-6 1-1,-5 3-2,-7 3-1,-5 4 0,-3-14-5,4-27-5,3-28-5,3-28-7,1-20-1,1-8 1,-1-10 2,1-9 1,-3-7 3,-2-3 3,-3-3 4,-3-2 5,-2-8 2,0-8 4,0-10 2,0-9 4,1-15 2,4-18 0,3-19 2,3-18 1,10-25 0,20-27 1,18-28 0,20-28 1,21-21-4,25-12-8,25-13-8,25-12-7,23-5-8,22 3-6,22 3-7,23 4-6,-12 26-2,-44 50 2,-43 50 1,-44 50 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9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28795 31478 569,'-13'-1'9,"4"0"18,6-2 19,5 0 17,2 0 3,3 0-14,2 1-14,2 2-14,2 0-9,5 0 0,4 0-3,3 0-1,2 0-1,-3-2-2,-1-1 0,-3 0-2,0 0 0,-1 0-1,1 2-1,0 1-1,-1 0-1,1 0-2,-1 0 0,1 0-1,0-1 0,3-1-1,1 0 0,3-1 0,-1-1 0,-1 2 0,-3 0 1,-1 2 1,-1 0-2,3 0-3,1 0-2,3 0-2,1 0-1,3 0 1,1 0 2,2 0 1,2 0 1,-1 0 0,0 0-1,0 0-1,2 0 0,1 0 1,2 0 0,2 0 1,1-1 0,0 0 1,0-2-1,1 0 1,-3-1-1,-2 1-1,-3-2-2,-4 2-1,-1-1-1,-3 2-1,-2 0-1,-1 2 0,-4 0-2,-3 0-1,-4 0-1,-4 0-1,-5 0-5,-2 2-8,-6 0-10,-2 2-9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0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28428 31924 608,'-21'-2'0,"5"0"0,5-3 1,5-2-1,5 0 8,7-1 16,7 0 15,8 0 16,2 1 3,-1 1-10,-1 0-10,-1 2-11,2 0-6,5 0-2,4 0-2,6 1-2,6-1-4,8 2-4,8 0-3,8 2-5,7 0-6,8 2-8,8 0-9,8 2-8,-2-1-4,-11-1 0,-13 0-2,-11-2 1,-6-1 0,1-2 2,2-2 2,0-1 1,-5-2 2,-10 0 2,-12 1 2,-9-1 2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2"/>
    </inkml:context>
    <inkml:brush xml:id="br0">
      <inkml:brushProperty name="width" value="0.04131" units="cm"/>
      <inkml:brushProperty name="height" value="0.04131" units="cm"/>
      <inkml:brushProperty name="color" value="#00BFF3"/>
    </inkml:brush>
  </inkml:definitions>
  <inkml:trace contextRef="#ctx0" brushRef="#br0">30531 28331 532,'-7'28'58,"2"-6"-14,3-5-14,1-6-13,1-3-8,0 2 0,0 0-1,0 1-1,0 1 1,0 0-1,0-1 0,0 1 0,-1 0-2,-1-1-4,0 1-4,-1 0-4,-1-1-5,2-1-6,0 0-5,2-2-7,2-3-2,4-6 0,4-6 0,3-6 0,1-1 3,-2 1 6,-4 2 6,-3 2 6,0 1 4,0-1 2,1-2 2,2 0 3,2-2-1,3-5-1,5-3-1,3-5-2,1 1 3,-3 5 11,-3 5 8,-2 5 11,-3 2 2,1 2-1,0 1-3,0 0-3,-1 3 0,-1 4-2,-1 4 0,0 4-1,-3 3-2,-1 3-4,-2 3-5,-2 3-4,-1 2-3,-2 1-3,0 1-3,-1 1-2,-1-1-2,0-3-1,0-3 0,0-3-1,-1-3-1,0-1-2,-1-2-2,-1-2-1,-1-4-2,2-6-1,0-6-1,2-6-1,1-4 1,2-1 3,2-3 4,2-1 3,2-1 5,4 1 4,2 1 5,3 1 5,1 2 3,-1 3 2,-1 2 0,0 4 2,-3 5 1,-3 6 0,-2 8 2,-4 6 1,-3 4-2,-3 3-4,-5 1-3,-4 3-4,-2-1-2,1 0-2,-1-1-2,1-1-1,-1-1-2,2-1 0,1-1-2,1-1 0,1-1 0,0-3-1,2-1 2,1-2-1,2-5 1,4-6-2,4-8-1,4-6-1,2-6 1,3-3 0,2-5 1,2-3 2,-1-2-1,-1 0-2,-3-1-2,0 1-2,-3-1-1,-1-1 2,-1 0 0,0-2 2,-2 1 0,0 2 0,-2 1 0,0 3 1,-2 2 2,0 3 4,-2 3 5,0 3 5,-2 2 3,0 3 4,-1 1 2,-1 2 3,-2 6 6,0 10 9,-2 9 8,0 11 9,0 6-1,1 2-9,0 4-9,2 3-10,0 0-5,1 2-3,-1-1-2,0 0-3,1 0-2,0 2-3,2 0-3,1 2-2,1-3-3,3-2-1,4-6-1,2-2-1,5-4-4,7-3-5,8-4-5,5-1-6,7-6-6,4-3-7,6-6-6,4-4-7,0-5 1,-8-2 5,-6-4 7,-8-2 6,-4-2 3,-5 1-1,-3-1 0,-4 0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3"/>
    </inkml:context>
    <inkml:brush xml:id="br0">
      <inkml:brushProperty name="width" value="0.02879" units="cm"/>
      <inkml:brushProperty name="height" value="0.02879" units="cm"/>
      <inkml:brushProperty name="color" value="#00BFF3"/>
    </inkml:brush>
  </inkml:definitions>
  <inkml:trace contextRef="#ctx0" brushRef="#br0">30709 29312 764,'-14'-2'3,"3"0"8,2-3 8,4-2 6,3 0 5,4 1 1,4 0 0,4 2 2,4 0-6,5 0-9,4 0-11,6 1-9,0-1-9,-5 2-8,-5 0-6,-5 2-8,-2 0-5,1 0-3,1 0-5,2 0-4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4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36166 29978 604,'-7'-8'7,"2"0"13,2 1 14,2-1 13,4 0 3,6 2-7,5 1-7,7 0-7,3 1-5,3 1-1,1-1-1,2 0-3,1 0-2,-1 2-4,-2 0-5,1 2-5,-3 1-4,-2 2-6,-1 2-6,-3 2-6,-2 1-4,-3 1-1,-2 1-1,-4 2-1,-2 0-4,-2 1-6,-3 1-5,0 1-5,-4 0-1,-4-1 5,-4-1 5,-4 0 4,0-3 6,1-1 5,2-2 7,3-2 6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4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36234 30480 540,'-43'0'1,"8"0"0,7 0 2,9 0 1,4-1 3,1 0 2,1-2 4,1 0 3,0 2 6,2 6 10,1 6 9,1 5 11,1 3 0,2-1-8,2-1-8,2 0-7,1-1-6,0 1-4,0 1-3,0 1-3,0-1-3,0-1-2,0-3-3,0-1-1,0-1-5,2 0-3,0-1-4,2 1-5,0-1-3,0 1-4,-1 0-3,1 0-3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5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36197 30966 599,'0'-12'7,"0"8"15,0 8 15,0 8 15,-1 4 3,0 1-9,-2 1-9,0 1-9,-1 3-5,0 7-3,0 5-2,0 6-1,0 2-3,1-2-3,-1-1-3,0-3-3,0 0-4,2 2-6,0 2-4,2 3-6,0-2-5,0 0-3,0-3-5,0-2-4,0-3-1,0-3 0,0-5 1,0-3 1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5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36000 31678 539,'0'-15'22,"0"3"-2,0 1-1,0 2-2,1 2-1,2 1 0,2 0 0,2 2-2,3-1 2,5 0 0,5-1 3,5-2 1,3 1 0,3-1-2,1 0-4,2 0-1,1 0-3,1 1-2,-1-1-1,0 0-2,-1 0-2,-3 0-2,-3 0-3,-3 1-3,-3-1-4,-2 0-5,-1 0-7,-2 0-4,-3 1-3,-3-1 1,-3 0 1,-2 0 1,-4 0 2,-4-2 2,-4 0 4,-4-1 2,-2 0 5,1 2 4,-1 2 6,0 3 4,0 0 5,-1 2 3,-1 0 3,-1 2 4,-1 0 2,0 0 2,1 0 1,-1 0 3,1 1 0,1 2-1,0 2-1,2 2 0,0 1-3,1 3-2,-1 2-4,0 2-1,0 1-3,1 4-1,-1 4-1,0 1-2,1 2 1,1-1 0,0-1 0,2-1 1,2-1-1,2-1-3,4-1-4,2-1-4,4-2-4,4-1-4,3-2-6,5-3-4,4-1-5,5-2-4,5-2-4,5-2-5,2-4-1,0-6-1,0-6-1,0-6 1,-1-2 0,-3-1 4,-4 1 3,-2-1 3,-4 2 4,-5 3 4,-5 3 4,-4 3 5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5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38650 30942 504,'-1'-15'4,"0"2"10,-2 3 7,0 1 10,-2 2 2,0 0-3,-1 2-3,-1 1-4,-1 2 1,0 5 2,0 6 4,0 4 4,-1 4-1,-1 3-3,-3 3-3,-2 3-5,1 1-2,1-2-1,2 0-3,3 0-1,0-2-4,2 0-6,1 1-4,0-1-7,3-1-2,4-3 1,4-3-1,4-2 1,3-4-5,3-1-10,3-2-11,3-2-11,2-2-5,1-2-2,1-2-2,1-2-1,-2-2 2,-4 0 6,-3-1 6,-4-2 6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6"/>
    </inkml:context>
    <inkml:brush xml:id="br0">
      <inkml:brushProperty name="width" value="0.04632" units="cm"/>
      <inkml:brushProperty name="height" value="0.04632" units="cm"/>
      <inkml:brushProperty name="color" value="#00BFF3"/>
    </inkml:brush>
  </inkml:definitions>
  <inkml:trace contextRef="#ctx0" brushRef="#br0">39588 30993 474,'-16'-14'36,"2"5"0,1 3-1,1 4-1,0 3 0,1 2-3,-1 2 0,0 1-3,1 3-1,0 0-2,2 1-1,1 2-2,0 0-2,0 3-2,0 1-3,1 3-1,0 0-2,2-1 0,2-1 0,2-1 0,2-1-5,4-1-9,2-1-10,3 0-9,3-3-5,2-4-2,1-5 0,3-2-2,0-5 1,-1-2 0,-1-3 0,-1-3 1,-1-3 3,-2 0 3,-3-1 4,-1-1 4,-1-1 3,-2-1 3,-1-1 4,0-1 3,-2 1 3,0 1 4,-2 3 3,0 1 5,-1 2 2,2-1 4,0 0 1,2 1 4,0 0 2,3 2 5,2 3 3,2 1 3,-1 3-2,-1 6-10,-2 4-9,-2 6-10,-2 2-8,0 3-7,-2 1-6,0 3-7,-1 1-3,0 1 1,0 1 0,0 1 2,-1 0 0,0-1 1,-2-1 0,0-1 2,-1-2 0,0-3 1,0-3 0,0-2 1,2-3 0,4-1 1,4-1 1,4 0 1,3-3 1,1-2 2,3-3 2,2-4 3,0-1 1,-1 1-1,-1-1 1,-1 0-1,-1 0-1,-1 0 1,-1 1 0,0-1-1,-2-1 0,-3 0-2,-1-1-2,-2-1-1,-1-2-1,0 0 0,0-1 0,0-1-1,-1-1 2,-1 1 1,0-1 2,-1 1 3,-1-1 2,0 2 4,0 1 4,0 1 3,0 1 6,0 0 7,0 2 7,0 1 8,0 3 7,0 6 9,0 6 9,0 6 9,0 3-2,0 3-14,0 1-13,0 3-14,-1 2-6,-1 4-3,0 4-1,-1 5-1,-1-2-7,2-2-9,0-5-10,2-3-11,-1-4-3,0 0 2,-2-1 3,0-1 3,0-1-9,0-1-18,2-1-19,0 0-19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3"/>
    </inkml:context>
    <inkml:brush xml:id="br0">
      <inkml:brushProperty name="width" value="0.03696" units="cm"/>
      <inkml:brushProperty name="height" value="0.03696" units="cm"/>
      <inkml:brushProperty name="color" value="#00BFF3"/>
    </inkml:brush>
  </inkml:definitions>
  <inkml:trace contextRef="#ctx0" brushRef="#br0">41700 37500 595,'-30'29'75,"-9"10"-11,-10 10-12,-8 9-13,-11 13-8,-8 20-3,-10 18-4,-9 20-4,-10 11-4,-9 7-4,-10 6-3,-8 7-4,-4-1-5,3-6-2,3-6-5,4-6-3,5-10-2,10-12 0,10-13-1,9-12 1,12-16 0,16-19 0,15-18 1,17-19 1,14-12 3,17-2 5,15-3 6,16-3 5,21-7 5,29-9 1,28-10 3,28-8 2,18-6 0,10 1-4,10-1-2,9 1-3,-2 2-3,-12 7-6,-13 6-3,-12 7-5,-13 4-5,-12 3-5,-13 3-6,-12 4-6,-12 1-4,-8 0-2,-10 0-2,-9 0-3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6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41250 29806 528,'9'-22'5,"1"4"12,3 5 10,2 3 12,1 2 3,-1 2-2,1 1-4,-1 1-4,1 1-1,2 3-3,0 4-1,1 2-1,-1 4-3,-1 4-1,-3 3-3,-1 5-2,-2 3-3,-2 5-2,-3 3-4,0 4-3,-4 4-3,-3 4-6,-2 4-4,-3 4-5,-4 1-5,-4-1-5,-4-1-7,-3 0-5,-3-3-4,-1-4-3,-1-4-2,0-4-3,1-5-1,5-6 3,4-5 2,6-6 2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7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42131 31390 557,'-4'-8'65,"8"2"-4,7 0-5,9 2-2,4 1-7,-1 2-7,1 2-8,-1 2-7,-1 1-5,-3 2-5,-3 0-3,-2 2-4,-4 0-3,-1 1-2,-2 1-4,-2 2-2,-3 1-3,-2 3-2,-4 3-1,-2 3-4,-4 1-2,-3-1-4,-5-1-4,-4-1-5,-1-1 0,-1-1 3,1-1 2,-1-1 3,1-1 3,1-2 0,1-3 3,1-1 1,2-1 3,1-2 7,2-1 4,3 0 7,2-2 5,6-1 3,4 0 5,6-1 5,4-1-2,5 0-5,5 0-6,5 0-6,2-1-3,-1-1-4,-1 0-3,-1-1-2,0-1-1,-1 0 1,1 0 1,-1 0 1,-2 0-7,-3 0-16,-4 0-14,-4 1-15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7"/>
    </inkml:context>
    <inkml:brush xml:id="br0">
      <inkml:brushProperty name="width" value="0.03691" units="cm"/>
      <inkml:brushProperty name="height" value="0.03691" units="cm"/>
      <inkml:brushProperty name="color" value="#00BFF3"/>
    </inkml:brush>
  </inkml:definitions>
  <inkml:trace contextRef="#ctx0" brushRef="#br0">43216 31324 595,'-12'-15'47,"8"2"-3,8 3-2,8 1-2,5 2-3,5-1-2,3 0-4,5 0-3,1 1-3,2 1-3,1 1-4,1 0-3,0 1-4,0 0-4,0 0-4,0 1-5,-1-1-5,-5 2-7,-4 0-5,-3 2-7,-4 0-6,-3 2-6,-3 0-6,-2 2-6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7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43962 30225 539,'-8'-8'0,"0"0"0,1 0 0,-1 1 0,0-1 7,2 2 11,1 1 13,1 0 13,0 3 4,2 4-3,0 4-4,2 4-3,0 4-3,2 5-4,0 5-4,2 5-4,-1 4-3,1 4-2,0 4-3,0 4-3,-1 2-5,0 2-7,-2 0-7,0 2-8,-2 0-8,0 3-11,-2 2-10,0 1-11,-1-3-4,0-10 0,0-10 0,1-9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46050 30255 496,'0'-13'9,"2"6"20,0 6 20,1 6 18,1 5 5,0 3-12,-1 5-10,1 4-12,-1 2-8,0 2-2,-2 3-5,0 1-2,-1 1-6,0-2-5,0 0-7,0-1-7,-1 0-8,0 3-10,-2 1-10,0 2-11,-1-1-6,1-5 1,-1-5-1,0-5 0,1-4 0,1-1 2,0-2 2,2-2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46100 30937 563,'1'-22'5,"2"3"7,2 3 8,2 3 8,1 1 7,3 0 4,2 1 5,1-1 5,2 0-2,1 1-8,2-1-7,0 0-8,0 2-6,1 3-4,-1 2-6,1 4-4,-2 1-1,-2 0 0,-1 0 3,-2 0 1,-2 0-16,1 2-30,0 0-32,0 2-31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46992 29473 454,'-8'-15'5,"2"-1"9,1 0 10,0 1 9,2 2 8,0 8 6,2 7 6,1 6 5,0 5-1,0 5-9,0 4-8,0 3-8,0 5-6,0 5-5,0 4-3,0 6-6,-1 3-3,-1 3-3,0 4-4,-1 2-4,-2 1-5,-2-1-7,-2-1-7,-1 0-6,-1-4-6,2-3-3,2-4-4,3-4-4,0-4 0,0-5 1,0-6 3,0-3 2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47250 30952 549,'10'-18'1,"3"-2"2,5-3 3,3-2 2,2-1 3,-1 3 6,-1 3 6,-1 3 5,-1 2 3,-1 2-1,-1 3-1,0 1-1,-3 3-1,-1 4 0,-3 4 0,0 4-1,-4 4-2,-1 7-2,-2 6-2,-2 5-2,-2 3-4,-2 1-2,-2-1-3,-1 0-4,-2-1-2,2-1-2,0-3-2,2-2-2,2-2-5,2-4-11,3-5-8,4-3-11,3-5-4,5-6 0,5-6-1,5-6-1,0-1 4,-5 3 8,-5 3 7,-5 2 8,-2 2 0,0-2-4,0 0-6,0-1-6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9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49616 29174 529,'0'-11'36,"1"10"4,2 10 3,0 10 4,1 7-1,0 6-5,0 6-5,0 6-5,-1 6-4,0 6-3,-2 6-2,0 5-2,-1-3-3,0-14-3,0-14-3,0-13-3,0-8-3,0 1-3,0 0-3,0-1-3,0 1-1,0 1 0,0 2 1,0 0 1,-1 0 0,0-1 1,-2-1 0,0-1 0,-1 3-5,0 7-10,0 7-11,0 7-11,0-1-2,1-8 8,-1-7 7,0-9 8,0 0 4,2 5 0,0 7 0,2 5 0,0 0-2,0-7-3,0-7-5,0-7-4,0-3-2,0 0 0,0 0-1,0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9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49133 28927 693,'-8'-6'24,"0"2"1,0 4 3,0 2 1,1 2-2,-1 0-4,0 0-5,0 0-5,0 0-4,1 2 0,-1 0-1,0 1-2,0 1 1,0 0-2,1 0 0,-1 0 0,0-1 0,0 1 1,0 0 0,1 0 2,-1 0-1,2-1 0,0 1 0,2 0-1,-1-1-2,0 0 0,-1-2-3,-1-1-1,-1 1 0,0 2 1,0 2 0,0 2 2,1 0-13,1-1-24,0-1-25,2 0-25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4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41600 38950 576,'-49'-94'0,"4"13"1,3 12 0,3 13 1,4 31 10,7 50 21,6 50 21,7 50 20,-1 29 4,-6 10-15,-6 10-13,-6 9-15,1 4-16,9 1-17,10-1-19,10 1-17,4-15-12,0-28-3,0-28-4,0-27-3,0-20 0,0-9 5,0-10 5,0-8 5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9"/>
    </inkml:context>
    <inkml:brush xml:id="br0">
      <inkml:brushProperty name="width" value="0.0306" units="cm"/>
      <inkml:brushProperty name="height" value="0.0306" units="cm"/>
      <inkml:brushProperty name="color" value="#00BFF3"/>
    </inkml:brush>
  </inkml:definitions>
  <inkml:trace contextRef="#ctx0" brushRef="#br0">49550 29350 718,'36'15'41,"-4"-1"-1,-5-1-2,-5 0-1,-4-1-3,-1 1-5,-3 1-4,-1 1-5,-2 0-7,-1-1-8,0-1-10,-2 0-9,-1-2-12,-2-1-15,-3-1-16,0 0-15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1"/>
    </inkml:context>
    <inkml:brush xml:id="br0">
      <inkml:brushProperty name="width" value="0.03307" units="cm"/>
      <inkml:brushProperty name="height" value="0.03307" units="cm"/>
      <inkml:brushProperty name="color" value="#00BFF3"/>
    </inkml:brush>
  </inkml:definitions>
  <inkml:trace contextRef="#ctx0" brushRef="#br0">13643 42178 665,'2'-14'-3,"4"1"-4,3 2-6,5 2-5,0 2 0,-2 1 3,-4 0 3,-3 2 4,0 0 3,2 2 1,2 0 2,2 2 2,0 0 1,-1 0 0,0 0 1,-2 0 0,0 0 0,0 0 1,-1 0 0,1 0 0,-2 0 9,-6 0 16,-4 0 16,-6 0 18,-2 2 1,-3 6-12,-2 4-13,-1 5-13,-3 3-8,0 3-4,-1 1-3,0 3-5,-2-1-3,2-1-3,1-3-2,1-1-2,0-1-1,-1 1 2,-1 1 1,-1 1 2,1 0 0,1-1-1,2-1-1,3-1 0,1-1-1,0-3 2,2-1 2,1-2 1,4-3 2,6-1 3,7-2 2,8-2 2,4-2 2,5-2-3,3-2-1,5-2-1,2-2-1,2-2 0,3-2-1,1-1 0,1-1-1,2 2-4,1 2-2,0 2-3,0 1-2,-3 1 1,-4-2 0,-2 2 0,-3-1-2,-3 2-5,-3 0-5,-3 2-4,-3 0-5,-3 0 0,-2 0-2,-4 0-2,-4-1-3,-4-2-2,-6-2-4,-4-2-4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2"/>
    </inkml:context>
    <inkml:brush xml:id="br0">
      <inkml:brushProperty name="width" value="0.03497" units="cm"/>
      <inkml:brushProperty name="height" value="0.03497" units="cm"/>
      <inkml:brushProperty name="color" value="#00BFF3"/>
    </inkml:brush>
  </inkml:definitions>
  <inkml:trace contextRef="#ctx0" brushRef="#br0">14702 42421 629,'-29'-28'2,"7"5"6,6 7 5,5 5 6,4 8 7,2 10 9,2 9 9,2 11 9,0 7 0,-2 8-10,-2 7-10,-1 6-10,-2 4-9,2 3-9,1 2-9,0 1-9,3 1-7,2-3-7,4-1-7,2-2-6,2-7 0,0-9 5,0-10 6,-1-9 5,1-7 0,0-3-5,0-3-6,-1-2-5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2"/>
    </inkml:context>
    <inkml:brush xml:id="br0">
      <inkml:brushProperty name="width" value="0.03022" units="cm"/>
      <inkml:brushProperty name="height" value="0.03022" units="cm"/>
      <inkml:brushProperty name="color" value="#00BFF3"/>
    </inkml:brush>
  </inkml:definitions>
  <inkml:trace contextRef="#ctx0" brushRef="#br0">16200 41543 727,'0'-21'2,"2"3"4,0 5 3,2 3 5,2 3 5,5 0 7,5 2 7,6 1 8,1 0 0,2 2-9,1 0-9,1 2-7,0 1-8,1 2-6,-1 2-4,0 2-7,-1 1-5,-3 1-7,-3 1-7,-3 1-8,-3 1-3,-4 1-3,-4 1-2,-4 2-2,-3-2 2,0-3 9,-2-3 9,0-3 7,-1 0 6,0 0 3,0 1 3,0 2 3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2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16262 42200 492,'-49'7'-10,"10"-2"3,11-3 4,11 0 3,6-2 6,0 2 10,2 0 8,1 1 10,0 3 3,2 2 0,1 3-2,0 4-1,2 1-2,1 5-2,0 2-3,2 3-3,-1 3-2,-1 4-3,0 4-2,-1 4-3,-1 4-3,2 4-2,0 4-2,2 4-3,0 1-3,2 1-5,0 0-3,2 0-4,0-4-5,2-7-4,0-6-6,1-8-4,1-4-2,-2-5 2,-1-3 1,0-5 1,-1-4-1,0-6-6,-1-6-5,1-6-5,-2-6 1,-4-7 10,-4-7 8,-3-7 9,-2-3 7,0 0 1,2-1 4,1 1 2,0 1 4,2 3 3,1 4 4,0 2 4,1 2 4,0 1 5,0 1 3,1 1 5,0 1 2,3 0-1,4 2 0,2 1-1,3 1 0,4 1-3,2 1-1,3 1-1,3 0-3,3 0-2,3 0-2,3 1-1,2 0-3,0 2-1,2 2-2,1 2-2,-2 1-2,-2 1-3,-3-2-5,-3 2-3,-2-1-3,-3 2-3,-1 0-4,-2 2-2,-3-2-6,-1-2-8,-2-4-8,-2-2-8,-4-2 1,-5-1 10,-4-1 9,-5-1 9,-4-1 9,0 0 6,-1 1 6,-1-1 8,-1 1 4,1 3 4,-1 1 4,0 2 4,1 2 2,-1 2 1,0 2 2,1 2 2,-1 4-1,2 4-4,1 5-3,1 6-3,-1 3-3,0 5-3,-1 3-1,-1 4-3,0 3-1,3 2-1,1 2 0,2 3 0,2-2-1,2 0 0,2-3 0,3-2 0,1-2-5,5-2-6,4-1-9,4-3-8,3-3-5,3-5-5,3-5-4,3-4-4,3-5-3,5-3-2,3-2-1,4-4-3,2-4 1,0-7 2,0-7 1,0-7 2,-4-1 4,-7 3 7,-9 5 5,-7 3 6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3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18522 42871 512,'-1'-15'3,"-2"4"7,-2 3 6,-2 3 6,0 1 6,-1 0 2,0 0 3,0 0 2,0 1 2,-2 2-3,0 2-1,-1 2-1,0 4-4,0 5-2,2 7-3,1 6-3,0 3-2,0 2-2,0 2-2,1 3-1,0 0-3,2 0-5,2 0-4,2 0-4,3-1-6,4-3-7,4-3-8,3-3-7,5-5-8,3-5-7,5-6-6,3-6-8,0-6 1,-3-2 10,-5-5 10,-3-4 10,-3-1 5,-1-1 1,-1 0 0,0 1 1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3"/>
    </inkml:context>
    <inkml:brush xml:id="br0">
      <inkml:brushProperty name="width" value="0.04533" units="cm"/>
      <inkml:brushProperty name="height" value="0.04533" units="cm"/>
      <inkml:brushProperty name="color" value="#00BFF3"/>
    </inkml:brush>
  </inkml:definitions>
  <inkml:trace contextRef="#ctx0" brushRef="#br0">19544 42563 485,'-9'-7'5,"0"2"12,-1 2 11,-1 2 12,-1 2 4,2 2-1,1 2 0,1 2-2,1 2-3,2 1-5,2 3-6,2 2-5,1 2-3,0 1-2,0 3-2,0 1-1,0 2-2,0-1-2,0 1-1,0-1-1,1 0-4,2-1-5,2-1-5,2-1-5,1-2-3,1-5 0,1-3 0,2-4-2,0-4 0,1-4-1,1-4-3,2-4 0,-1-4-2,1-5 0,-1-5 1,1-5-1,-2-2 2,-3 2 3,-2 0 3,-4 1 3,-2 1 4,0 1 2,-2 1 5,0 1 2,-1 2 3,0 1 2,0 3 2,0 1 1,0 2 5,2 3 9,0 1 10,2 2 8,1 4-2,1 4-14,3 6-13,2 4-14,0 3-8,-1 1 0,0 1-2,-2 2-2,-1 1 0,-2 3 0,-2 3 0,-2 3 0,-1 1-1,0 1-2,0-1 0,0 0-2,-1-1 0,0-3 0,-2-3 0,0-3-1,2-6 3,6-10 3,5-10 5,7-9 3,2-5 1,-1 2-2,-1 3-3,0 1-3,-2 2-2,1-1-1,0 1-2,-1-1-2,0 1 0,-2 2-1,-3 3 1,-1 1-1,-2 0 2,-2-4 3,-2-2 3,-2-3 3,-1-1 3,0 3 0,0 1 3,0 3 1,0 0 4,0 0 7,0 0 7,0 1 7,0-1 5,0 0 4,0 0 2,0 1 4,0 2 3,2 6 3,0 6 1,2 6 3,-1 5-2,-1 5-6,0 5-6,-1 5-7,-1 3-4,0 2-2,0 2-3,0 3-3,0-4-2,0-6-2,0-7-2,0-7-3,0-2-2,0 3-3,0 3-4,0 4-2,0 3-1,1 8 3,2 7 1,0 6 3,1 0-9,0-8-19,0-8-19,0-7-19,0-6-8,0-3 2,0-3 3,0-2 3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4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21400 41772 583,'1'-22'2,"2"3"6,2 3 4,2 2 5,1 4 5,3 1 6,2 2 6,2 2 7,0 3 0,1 4-5,0 4-4,-1 4-4,0 4-4,-1 5-3,0 5-3,-2 5-3,-1 3-3,-2 4-2,-3 3-2,-1 3-2,-2 1-4,-4 3-7,-2 2-5,-3 2-6,-4 2-2,-2 2 1,-3 2 2,-3 2 0,0-5-2,2-9-9,4-10-7,3-9-9,1-6-5,0-3 0,0-1-2,1-2-1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4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22170 43116 583,'15'-1'4,"-1"-1"7,-1 0 8,-1-1 7,1-1 3,0 2-2,1 0-2,1 2-2,1 0-2,-1 2-1,1 0-1,-1 2-2,-1 1-2,-2 5-5,-4 4-3,-3 4-5,-2 2-2,-2 2 0,-2 3-2,-2 1 0,-3 2-2,-5 1-3,-5 1-3,-5 1-4,-2-1-2,1-2 0,1-2 0,1-1-1,1-3 2,1-3 1,1-3 2,1-3 2,4-3 9,10-4 17,8-4 16,10-4 17,3-3 4,1 0-9,-1-1-8,1-2-9,-1 1-7,1 1-7,-1 0-6,1 2-6,-2 1-10,0 0-11,0 1-12,-2 2-12,-2 1-8,-1 2-6,-2 2-4,-2 2-7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5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24446 43012 612,'-23'-1'1,"2"0"1,3-2 1,1 0 1,2-1 3,1 0 5,1 0 5,1 1 5,6-1 5,14 0 7,12 0 6,12 0 7,10 0 0,4 0-7,6 0-7,4 1-7,2-1-8,-3 2-11,-1 0-9,-2 2-10,-4 0-10,-6 2-9,-6 0-9,-6 2-9,-4-1-1,-5-1 7,-3 0 7,-4-2 6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4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44100 37400 521,'-30'-30'49,"-9"41"5,-10 40 5,-8 42 6,-9 25-3,-6 14-10,-6 11-10,-6 14-10,-4 13-9,1 16-4,-1 15-6,1 17-6,1-3-5,3-18-8,3-19-7,4-18-8,8-21-5,17-22-7,15-22-6,16-21-6,12-23-1,9-21 4,10-22 4,10-22 3,4-11 6,0 0 5,0 0 6,0 0 5,1-2 1,4-3-6,3-3-6,3-2-4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5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25437 42115 602,'-43'-22'0,"8"3"0,8 3 0,7 3 0,6 3 8,1 6 17,2 4 15,3 6 17,1 5 3,2 7-8,2 7-11,2 7-8,1 5-8,2 4-3,0 4-5,2 4-5,0 3-6,0 3-10,-1 4-9,1 2-10,1 0-8,0-1-8,1-2-8,2-2-8,-1-7-2,-1-10 4,-1-12 4,0-9 4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6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27202 41656 508,'1'-15'4,"3"1"10,4 1 9,2 0 9,2 3 3,2 1-4,0 2-3,1 2-4,1 3-3,1 4 0,1 4-1,1 4-1,0 2-2,-1 3-1,0 2-3,-2 1-1,-2 2-2,-3 1 0,-3 1-1,-2 1 0,-4 1-4,-2 1-7,-3 1-6,-4 1-7,-3 0-3,-5 1-1,-5-1-2,-5 0 0,-3 1-1,-1 1 3,-1 1 0,-1 1 3,0-1 2,2-2 3,0-2 5,1-1 3,2-3 1,3-3 0,3-3-2,3-3-1,4-2 4,8-2 13,7-2 10,6-2 12,7-4 1,7-6-8,7-6-8,7-6-9,3-3-7,2-1-6,1-1-6,0-1-6,0 1-3,-4 3 1,-2 3 2,-3 3 1,-3 2-2,-2 1-4,-1 0-4,-2 2-4,-4 0-2,-3 0 1,-5 1 0,-3-1 1,-2-1 1,0-2 4,0-2 3,-1-1 3,1-3 4,-2-1 2,-1-3 3,0-1 3,-1-2 2,0 1 0,0-1 2,0 1 2,-1 0 5,1 3 11,0 1 11,0 3 11,1 0 5,0 2 0,1 1-2,2 1 0,0 4-2,-1 6-1,1 7-1,0 8-2,-1 4-3,0 3-4,-2 3-4,0 3-4,-2 2-4,-1 0-3,0 2-3,-2 1-2,0 0-1,-2-2 0,0 0 0,-1-1 0,-1-1-5,2-3-9,0-1-11,2-3-10,0-4-12,0-8-16,0-8-14,0-8-15,0-5 1,2-2 20,0-1 19,2-3 18,0 0 15,1 1 8,1 1 8,2 1 9,0 1 6,2 0 2,0 2 3,1 1 3,1 1 1,0 1-2,-1 0-1,1 2-1,0 0-3,0 0-5,-1 1-4,1-1-4,0 1-6,0 2-4,-1 2-5,1 2-5,-1 1-4,-1-2-5,0-1-5,-2 0-4,-1-1-3,0-2-3,-2 0-2,0-1-3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6"/>
    </inkml:context>
    <inkml:brush xml:id="br0">
      <inkml:brushProperty name="width" value="0.04502" units="cm"/>
      <inkml:brushProperty name="height" value="0.04502" units="cm"/>
      <inkml:brushProperty name="color" value="#00BFF3"/>
    </inkml:brush>
  </inkml:definitions>
  <inkml:trace contextRef="#ctx0" brushRef="#br0">30227 41247 488,'-8'-29'2,"2"6"5,1 7 5,1 5 4,0 3 5,0 1 5,0-1 4,0 0 5,0 2 4,1 6 2,-1 4 5,0 6 2,1 4-2,0 7-9,2 5-8,0 7-8,1 4-5,0 4-3,0 4-2,0 4-3,0 1-2,0-1-4,0 0-4,0-1-4,0 0-3,0 3-4,0 4-5,0 2-3,0 1-5,-2-1-4,0-1-4,-1 0-4,-1-6-4,2-10-1,0-10-3,2-9-2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7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30450 42485 472,'14'-22'0,"-3"6"0,-2 5 0,-4 5 0,0 1 2,0-2 4,1-2 4,2-1 3,0-2 6,3 2 8,2 1 9,2 0 7,-1 4 0,-1 5-9,-2 4-10,-2 5-8,-3 5-7,-1 4 0,-2 3-2,-2 4-1,-1 3-1,0-1-2,0 0-2,0 1-2,2-4-4,4-5-9,4-6-7,4-7-8,2-6-3,3-7 2,1-9 3,3-7 2,0-4 3,-1 1 5,-1 1 5,-1 1 4,-2 1 6,-1 3 6,-2 1 6,-2 3 7,-2 2 9,-1 6 11,-1 5 10,0 4 12,-3 5 1,-1 4-10,-2 3-11,-2 5-9,0 2-7,0 1-4,2 1-4,0 1-5,2-1-3,0-1-2,1-3-3,2-1-4,0-3 0,1-2-2,2-4 0,0-3 0,1-3-3,1-6-3,1-4-2,2-5-4,0-4-2,1-3-2,1-3 0,1-3-2,-1-1 0,-3 3 2,-2 1 3,-4 3 1,-2 0 3,-2 1 1,-3-1 3,0 1 2,-4 0 1,0 3 0,-3 1 0,-2 2-1,-2 3 2,-4 3 3,-2 2 2,-3 4 4,-3 3 1,-3 4-3,-3 4-3,-3 3-2,-1 5-4,0 3-8,-1 5-5,1 3-8,2-1-4,5-5-5,5-7-3,5-5-4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8"/>
    </inkml:context>
    <inkml:brush xml:id="br0">
      <inkml:brushProperty name="width" value="0.03532" units="cm"/>
      <inkml:brushProperty name="height" value="0.03532" units="cm"/>
      <inkml:brushProperty name="color" value="#00BFF3"/>
    </inkml:brush>
  </inkml:definitions>
  <inkml:trace contextRef="#ctx0" brushRef="#br0">33775 42267 622,'-28'0'0,"5"0"0,7 0 0,5 0 0,4-2 6,0 0 11,2-3 10,1-2 12,3 0 4,7 1-4,7 0-2,8 2-2,4 0-5,6 0-3,5 0-3,5 0-5,3 0-3,2-1-6,2-2-3,2 0-5,-1 0-9,-3 2-11,-2 3-11,-3 1-12,-4 0-6,-4 0-2,-4-2 0,-3 0-1,-5 0 2,-5 2 6,-5 2 6,-4 2 6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8"/>
    </inkml:context>
    <inkml:brush xml:id="br0">
      <inkml:brushProperty name="width" value="0.03328" units="cm"/>
      <inkml:brushProperty name="height" value="0.03328" units="cm"/>
      <inkml:brushProperty name="color" value="#00BFF3"/>
    </inkml:brush>
  </inkml:definitions>
  <inkml:trace contextRef="#ctx0" brushRef="#br0">34978 41111 660,'-22'-15'4,"5"4"8,3 3 8,5 3 7,2 3 5,2 5 2,2 6 1,2 4 2,1 6-2,0 9-5,0 7-5,0 8-6,0 5-4,0 2-5,0 2-6,0 2-4,1 0-4,2-1-5,2-1-3,2 0-3,0-2-7,1-2-8,0-2-8,0-2-7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9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36894 41620 578,'-2'-10'8,"-2"10"14,-4 11 16,-2 11 15,-1 7 3,-1 1-9,0 2-8,0 3-10,2-2-5,3-2-4,2-3-2,4-3-4,1-3-2,2-3-1,0-3 0,2-3-1,2-3-3,5-4-4,5-4-5,6-4-4,2-5-4,4-6-3,3-5-3,3-7-4,1-4-1,-2-2-1,0-4 0,-1-3 0,-3 0 1,-3 0 0,-5 2 1,-3 0 1,-5 2 1,-5 5 2,-4 4 2,-5 3 1,-6 5 3,-6 3 3,-6 4 4,-5 5 3,-4 3 3,-1 5 1,-1 6 1,0 4 2,-1 4 1,3 1-3,1 3-2,3 1-1,3 0-4,5-3-4,4-3-5,6-3-5,4-2-4,2-2-4,3-2-5,4-2-4,3-4 1,5-4 5,5-6 5,5-4 5,3-2 3,1-1 4,1 0 3,1 1 3,-1 0 2,-2 4 4,-1 3 4,-2 3 3,-3 1 4,-2 2 6,-1 0 5,-2 2 5,-1 1 4,1 2 0,1 2 2,1 2 1,1 1-2,-1 1-6,1 1-5,0 2-5,-2 0-3,-1 1-2,-3 1-1,-1 1-2,-3 2-2,-2 1-4,-4 3-3,-2 1-4,-4 2-1,-2 1-1,-4 1 0,-2 1 0,-3 0 0,-1-1 1,-3-1 1,-1-1 0,-1-3 1,4-3 0,3-5 1,3-3 0,1-2 3,2 2 4,1 0 6,0 1 4,4-1 1,4-2-3,5-4-4,6-2-2,4-4-4,5 0-4,5-3-3,5-2-3,2-1-4,0-2-3,0 0-4,1-1-3,-5 1-3,-6 2-2,-7 4-3,-6 3-2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9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40166 42124 577,'-12'-2'7,"8"-2"15,8-4 15,8-1 14,6-3 4,5 0-7,5 1-6,4-1-7,4 1-5,3 1-4,1 1-3,2 0-4,0 3-5,0 1-5,-1 2-4,-2 2-6,-1 2-6,-1 2-5,-3 2-6,-2 1-6,-2 3-7,-5 0-6,-3 1-7,-5 1-8,-3 0 0,-4-1 5,-5-1 5,-2 0 5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9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40095 42910 619,'-28'-1'4,"7"0"9,7-2 9,7 0 7,7-1 6,8 0 1,7 0 2,9 1 1,7-1-2,6 0-6,8 0-7,6 0-7,5 0-3,4 1-1,2-2-1,3 2 0,-3-1-8,-9 0-12,-8 0-14,-9 0-12,-8 0-12,-4 1-9,-5-1-8,-4 0-9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344" units="cm"/>
      <inkml:brushProperty name="height" value="0.0344" units="cm"/>
      <inkml:brushProperty name="color" value="#00BFF3"/>
    </inkml:brush>
  </inkml:definitions>
  <inkml:trace contextRef="#ctx0" brushRef="#br0">44567 40195 639,'5'-13'5,"-2"4"11,-6 6 10,-2 5 11,-6 5 5,-4 9-2,-5 7-1,-5 9-1,-3 5-5,-1 4-7,0 4-9,-2 4-7,0 0-5,-1-1-4,1-2-3,0-2-4,0-3-1,1-2-2,1-3-2,1-3-1,2-4 0,5-4 2,3-3 3,5-5 1,5-3 4,8-4 6,8-5 4,7-2 6,9-5 2,7-2-1,8-4-1,8-2 0,4-2-3,0 1-3,0-1-4,0 0-3,-1 1-3,-2 3-3,-2 1-4,-2 2-4,-4 1-3,-4 0-7,-5 0-5,-5 0-5,-5 1-5,-3 1-2,-4 0-2,-4 2-2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5"/>
    </inkml:context>
    <inkml:brush xml:id="br0">
      <inkml:brushProperty name="width" value="0.06341" units="cm"/>
      <inkml:brushProperty name="height" value="0.06341" units="cm"/>
      <inkml:brushProperty name="color" value="#00BFF3"/>
    </inkml:brush>
  </inkml:definitions>
  <inkml:trace contextRef="#ctx0" brushRef="#br0">43950 37600 346,'65'-116'3,"-18"19"3,-19 19 5,-18 19 4,-4 24 10,13 32 14,12 31 15,13 32 15,2 21 0,-5 13-12,-7 12-13,-5 13-13,-6 15-7,-3 19-4,-3 19-4,-2 19-3,-5 9-3,-2 0-4,-3 0-4,-3 0-2,-6-10-5,-5-18-2,-7-19-5,-5-18-3,-4-18-3,0-16-2,0-15-2,0-15-2,-7-20-3,-11-21-5,-14-22-5,-11-22-5,-11-24 1,-5-24 5,-7-26 7,-5-24 5,5-12 6,19 4 5,19 3 5,19 3 6,12 6 4,6 9 5,7 10 4,6 10 4,9 7 3,13 6 2,12 7 3,13 6 1,12 7 0,13 10-4,12 10-3,13 9-4,12 6-3,13 3-1,12 3-2,13 4-1,1 2-4,-9 4-7,-10 3-5,-8 3-5,-8-4-5,-2-8 0,-3-10-1,-3-9-1,-10-9 0,-16-5 1,-15-7 1,-15-5 1,-12-3 2,-6 4 5,-6 3 3,-6 3 5,-12 3 3,-15 3 6,-15 3 4,-16 4 5,-10 4 6,-3 6 5,-3 7 5,-2 6 7,-3 10 1,1 17-1,-1 15-1,1 16-2,1 10-2,3 7-3,3 6-4,4 7-4,7-1-2,13-6-2,12-6-2,13-6-2,15-6-5,19-2-7,19-3-8,19-3-7,10-12-7,4-18-8,3-19-7,3-18-7,-4-14-1,-8-5 5,-10-7 4,-9-5 6,-12-4 5,-11 0 6,-14 0 7,-11 0 6,-9 3 8,-3 6 12,-3 7 10,-2 6 11,-3 10 5,1 17-1,-1 15-1,1 16 0,-3 16-3,-2 20-3,-3 18-5,-3 20-2,-1 13-4,4 9-3,3 10-3,3 10-3,3 10-2,3 13-2,3 12-1,4 13-1,-3 12-2,-5 13-4,-7 12-4,-5 13-3,-3-2-1,4-16 0,3-15 1,3-15 1,-1-20-2,-2-21-5,-3-22-4,-3-22-4,-4-19-2,-3-16-1,-3-15 0,-2-15-1,-3-12 2,1-6 5,-1-6 3,1-6 4,-4-7 4,-6-6 2,-6-6 2,-6-6 4,-2-10-1,3-12 0,3-13-1,4-12-1,7-18 1,13-21 3,12-22 4,13-22 4,20-27-2,28-31-6,28-31-5,29-31-7,16-13-6,7 6-10,6 7-8,7 6-9,-1 12-2,-6 19 1,-6 19 3,-6 19 3,-15 24 2,-21 32 0,-22 31 2,-22 32 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3865" units="cm"/>
      <inkml:brushProperty name="height" value="0.03865" units="cm"/>
      <inkml:brushProperty name="color" value="#00BFF3"/>
    </inkml:brush>
  </inkml:definitions>
  <inkml:trace contextRef="#ctx0" brushRef="#br0">45449 40754 569,'-15'-28'0,"2"5"0,3 6 0,1 7 0,1 2 7,-2 0 14,0 0 14,-1 0 15,-1 6 4,1 10-2,-1 11-4,0 11-3,1 10-6,3 8-7,1 9-8,2 9-8,1 3-9,0-3-11,0-3-11,0-3-11,2-2-8,2-2-5,4-3-5,2-1-4,1-6-3,0-12 0,-2-10 0,0-10-1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3351" units="cm"/>
      <inkml:brushProperty name="height" value="0.03351" units="cm"/>
      <inkml:brushProperty name="color" value="#00BFF3"/>
    </inkml:brush>
  </inkml:definitions>
  <inkml:trace contextRef="#ctx0" brushRef="#br0">47455 39781 656,'-13'-7'3,"6"0"7,6 2 7,6 1 6,4 0 7,3 2 5,4 0 5,2 2 7,3 0-2,5 0-9,3 0-8,4 0-8,1 0-11,-1 0-9,-3 0-11,-2 0-10,-3 1-9,-5 2-5,-5 2-6,-4 1-6,-5 3-2,-3 2 1,-2 1 2,-4 3 2,-1-1 5,-2-3 9,0-3 8,-1-2 9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4745" units="cm"/>
      <inkml:brushProperty name="height" value="0.04745" units="cm"/>
      <inkml:brushProperty name="color" value="#00BFF3"/>
    </inkml:brush>
  </inkml:definitions>
  <inkml:trace contextRef="#ctx0" brushRef="#br0">47413 40200 463,'-18'7'0,"-2"-1"-1,-3 0-1,-2-2-1,-2 0 3,3 0 5,1 0 6,3 0 5,1 0 5,3 0 4,1 0 2,2 0 5,2 0 1,3 1 0,1 2 1,2 0 0,1 3-1,0 4-3,0 3-3,0 5-3,0 5-1,1 6-1,-1 8 0,0 7 0,0 4-3,2 3-2,0 3-2,2 4-4,0 1-4,0 1-8,0 1-7,0 1-8,0 0-3,2 1-2,0-1-2,2 1-2,0-3-1,0-7-2,-1-5-2,1-6-2,1-6-3,2-7-3,2-7-3,2-7-4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2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47266 41467 439,'-1'-15'0,"-1"4"0,0 3 0,-1 2 0,-1 1 1,2-3 2,0-4 2,2-2 3,0 0-1,0 1 0,0 2-1,0 2-1,2 0 3,4-1 6,4-3 7,3-2 7,5 0 4,5 1 0,5 1 2,5 1 0,2 1-2,1 2-5,-1 2-4,0 2-4,-1 2-7,-1 0-5,-3 2-8,-1 0-6,-3 1-3,-2 0 2,-1 0 1,-2 0 2,-4-1-6,-1-2-13,-4-2-13,-3-1-12,-1-3-3,-2 0 8,-1-1 8,0-1 7,-2-3 6,0-2 3,-2-3 2,0-3 3,-2 0 4,-2 1 3,-2 3 4,-2 1 3,-1 3 6,-2 2 8,0 4 8,-1 3 9,-2 1 4,-2 2 2,-1 0 2,-3 2 2,-1 3 0,-1 7-3,-1 8-3,-1 6-3,-1 4-2,-1 2-2,-1 3-1,-1 1-2,1 1-2,3 0-2,3 1-2,3-1-2,3-1-1,5-2-1,3-1-1,4-3 0,3-2-2,1-1-5,3-3-3,2-1-5,5-3-6,8-3-7,7-3-8,8-2-8,6-5-6,1-2-5,2-6-4,2-2-5,0-5-2,0-4 3,-2-3 3,0-5 1,-5 0 4,-7 3 5,-9 3 4,-7 3 5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2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49784 40968 472,'7'-23'0,"-2"1"0,-2 1 0,-2 1 0,-3 2 5,-4 3 11,-4 2 10,-3 4 11,-3 3 5,0 2 2,1 4 1,-1 3 0,0 4 0,-1 7-6,-1 7-5,-1 7-4,0 5-4,3 4-2,1 4-4,2 4-2,3 1-3,3-4-5,2-3-5,4-2-4,2-4-6,4-5-11,2-5-10,3-5-9,5-5-7,7-5-5,7-4-3,7-6-5,3-4 0,0-5 5,0-5 4,0-5 4,-4-1 5,-8 2 5,-7 4 5,-8 3 6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3"/>
    </inkml:context>
    <inkml:brush xml:id="br0">
      <inkml:brushProperty name="width" value="0.05028" units="cm"/>
      <inkml:brushProperty name="height" value="0.05028" units="cm"/>
      <inkml:brushProperty name="color" value="#00BFF3"/>
    </inkml:brush>
  </inkml:definitions>
  <inkml:trace contextRef="#ctx0" brushRef="#br0">50772 40860 437,'-9'-27'23,"-1"9"7,-3 9 7,-2 8 7,0 8 2,-1 6-5,0 5-3,1 7-5,0 3-2,2 1 1,2 0 0,3 2 1,1-1-3,2-3-3,2-3-4,2-3-5,2-2-3,4-3-4,2-1-5,3-2-4,3-3-1,0-3 1,1-2 1,1-4 2,1-2-7,2-2-12,0-2-11,1-1-13,0-5-5,-1-4 2,-1-5 3,-1-5 2,-1-3 3,-2-1 3,-3-1 3,-1 0 4,-2-1 3,-2 1 3,-2 1 4,-2 1 3,-1 2 3,0 1 5,0 3 5,0 1 3,0 3 7,2 3 7,0 3 8,2 3 8,0 1 3,1 0-4,2 0-2,0 0-4,2 4-2,2 6-2,2 8-2,1 6-2,0 4-5,-2 3-5,-4 1-7,-3 3-6,-1 1-5,-2 0-5,0 2-4,-2 1-5,0-1-3,0-1 0,0-3-2,0-1 0,1-5-4,4-5-6,2-6-5,4-6-6,1-6 0,1-4 8,1-5 7,2-5 7,0-3 4,1 0 3,1 1 2,1-1 2,-1 1 1,-3-1 0,-3 0-1,-2 1 1,-3 0 0,-1 1 3,0 1 3,-2 1 3,0 0 2,0 0 0,0 1 1,0-1 0,-1 1 3,0 1 4,-2 0 6,0 2 4,-2 1 8,0 1 9,-2 0 9,0 2 10,0 4 5,0 8-1,2 8 0,0 7 0,1 7-5,0 3-9,0 4-9,0 5-9,0 2-7,0 2-3,0 2-4,0 2-4,1 0-5,0-2-5,2-2-7,0-2-6,0-3-2,0-4 2,-2-3 3,0-5 2,-1-3-9,2-3-23,0-3-22,2-2-22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3"/>
    </inkml:context>
    <inkml:brush xml:id="br0">
      <inkml:brushProperty name="width" value="0.04238" units="cm"/>
      <inkml:brushProperty name="height" value="0.04238" units="cm"/>
      <inkml:brushProperty name="color" value="#00BFF3"/>
    </inkml:brush>
  </inkml:definitions>
  <inkml:trace contextRef="#ctx0" brushRef="#br0">53150 39528 519,'15'-28'3,"-1"7"9,-1 7 7,0 7 8,-1 3 5,1 2 2,1 0 3,1 2 2,1 2 0,-1 4-3,1 4-3,-1 3-4,0 5-2,-3 5-2,-1 5-2,-2 5-2,-2 3-3,-2 2-4,-3 2-6,0 2-4,-4 3-5,-2 4-5,-4 4-7,-2 4-5,-2 1-4,-3-1-4,-2-1-4,-1 0-2,-1-6-3,1-9 0,1-8-1,1-9-1,1-5-1,1-1-3,1-1-3,0 0-3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4"/>
    </inkml:context>
    <inkml:brush xml:id="br0">
      <inkml:brushProperty name="width" value="0.04209" units="cm"/>
      <inkml:brushProperty name="height" value="0.04209" units="cm"/>
      <inkml:brushProperty name="color" value="#00BFF3"/>
    </inkml:brush>
  </inkml:definitions>
  <inkml:trace contextRef="#ctx0" brushRef="#br0">54050 41263 522,'8'-15'0,"2"2"0,0 2 0,1 3 0,3 1 7,3 2 13,5 2 14,3 2 13,0 3 3,-5 6-10,-5 4-9,-4 5-9,-5 3-7,-3 1-3,-2 1-4,-4 1-3,-2 1-3,-3 1-5,-4 1-3,-2 1-4,-2 0-2,-1-1-1,-1-1 0,-1-1-1,0-2 2,3-1 4,1-3 5,2-1 5,3-3 2,3-1 2,2-2 0,4-2 2,5-3 4,8-1 6,7-2 6,9-1 7,2-2 0,-2 0-3,-2 0-5,-1 0-3,-3 0-4,-1 0-4,-3 0-3,-1 0-3,-2 1-3,-3 3 0,-1 4 0,-2 2 0,-2 3-1,-2 3 1,-3 3-1,0 3 0,-5 4-1,-2 3-2,-5 4-2,-4 5-3,-3 2-5,-3 4-8,-3 2-8,-3 4-8,-1-2-4,0-2 1,-1-5 1,1-4 1,2-5-3,5-6-5,5-5-4,5-6-5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62650 29379 999,'7'-27'-86,"1"10"22,-1 7 22,1 10 21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3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37746 35566 524,'-6'-7'63,"4"2"-12,4 2-11,4 2-13,2 1-5,1 0-2,2 0 0,0 0-1,2 0-1,3 0 2,3 0 0,4 0 1,-1 0 0,0 0-2,-1 0-1,0 0-2,-3 1-3,1 4-1,-2 2-3,-1 3-3,-2 2-2,-3 0-3,-2 0-3,-4-1-2,-2 3-4,-2 6-4,-2 3-3,-2 6-4,-3 4-1,-3 1 0,-5 2 2,-4 2 1,-2 0 0,-3-3 3,-1-4 0,-3-2 1,0-2 1,0-1 1,-1-1-1,1-1 1,-1-1 1,1-1 5,-1-1 4,1-1 5,1-2 2,1-1 2,3-2 2,1-2 2,3-3 2,3-1 4,3-2 2,2-2 3,7-3 1,8-4-1,9-4-1,10-4-1,3-1-2,0 1-3,1 0-5,-1 2-2,1 1-4,1 0-1,1 2-2,1 1-3,-1 0-2,-2 0-4,-2 0-5,-1 0-5,-2 1-1,-1 0 1,-1 1 0,-1 2 1,-1 1-6,-1 2-11,-1 2-12,0 2-11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5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46200 37100 602,'-43'-90'9,"17"23"19,15 22 18,16 22 18,13 12 4,14 3-11,11 3-10,14 4-10,11 1-11,14 0-12,11 0-12,14 0-12,3 1-8,-2 4-2,-3 3-3,-3 3-3,-10 1-4,-16 1-5,-15-1-6,-15 1-5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4"/>
    </inkml:context>
    <inkml:brush xml:id="br0">
      <inkml:brushProperty name="width" value="0.05686" units="cm"/>
      <inkml:brushProperty name="height" value="0.05686" units="cm"/>
      <inkml:brushProperty name="color" value="#F2395B"/>
    </inkml:brush>
  </inkml:definitions>
  <inkml:trace contextRef="#ctx0" brushRef="#br0">40284 35768 386,'1'-15'4,"2"4"7,2 3 7,2 3 7,-1 4 3,-3 7 0,-2 8-2,-4 6-2,-2 4-1,-3 3-4,-4 1-4,-2 2-3,-2 0-2,-1-3-2,-1-3-1,-1-3-1,0-3-1,1-1-1,0-2-1,2-2-1,6-7-3,10-9-9,12-10-7,10-9-7,5-4-4,1 3 4,-1 3 1,0 3 3,-1 3 2,-3 3 4,-3 2 4,-2 4 4,-4 3 2,-3 2 1,-3 3 2,-2 4 1,-3 2 2,-2 1 3,-2 3 2,-2 2 4,-2 0 2,0-1 2,-2-1 1,0 0 2,3-5-2,6-5-6,7-6-6,8-5-5,2-4-7,1 0-4,-1 0-4,1 1-6,-2 0 0,-3 4 2,-3 2 3,-2 4 2,-2 2 4,0 2 4,-1 2 4,1 2 4,-1 1 4,-2 1 5,-2 2 3,-2 0 5,0-3 0,4-6-2,2-8-3,3-6-4,1-3-2,0 3-4,-2 1-4,0 2-4,-1 3 2,1 4 6,1 4 6,2 4 6,-2 3 5,-3 2 3,-2 1 3,-4 3 3,-1 0 0,2-1-3,1-1-3,0 0-3,2-2-6,2-1-11,1 0-8,3-2-10,0-2-7,0-4-3,-2-4-4,-1-4-3,0-3 0,-2-4 5,-1-2 4,0-3 3,-1-2 4,2-1 2,0-1 1,1-1 1,1 1 2,-2 3 1,-1 3 0,0 3 1,0 2-1,2 2 0,1 2 0,3 3-1,0 0 1,0 0 2,-2 0 3,-1 0 2,1 0 2,0 0 0,1 0-1,2 0 1,-2 0 0,-1-2 0,-2 0 0,-2-1 0,-1-3-1,2-2 1,0-3 0,1-3-1,1-1 2,-2 1 4,-1 1 3,0 1 5,-1 0 2,0-2 2,-1 0 1,2-1 2,-2 1 1,1 1 0,0 2 1,0 3 0,-1 5 8,0 10 12,-2 10 14,0 9 14,-1 9-2,0 9-13,0 6-14,0 9-15,0 1-8,2-5-5,0-4-5,2-5-3,0-1-13,2 4-19,0 3-18,1 5-20,1-1-5,-2-4 7,-1-6 9,0-4 7,-2-5 4,-1-6-2,0-3-1,-1-6-2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6"/>
    </inkml:context>
    <inkml:brush xml:id="br0">
      <inkml:brushProperty name="width" value="0.03191" units="cm"/>
      <inkml:brushProperty name="height" value="0.03191" units="cm"/>
      <inkml:brushProperty name="color" value="#F2395B"/>
    </inkml:brush>
  </inkml:definitions>
  <inkml:trace contextRef="#ctx0" brushRef="#br0">22940 35648 689,'0'-15'0,"0"2"0,0 3 0,0 1 0,0 1 3,0-2 7,0 0 7,0-1 7,-3 5 4,-6 12 4,-6 11 3,-5 13 3,-3 6-1,-1 2-9,1 2-7,-1 2-7,-1 0-6,-1-2-2,-2-2-3,-2-1-4,-1-3-1,1-2-1,1-2-1,1-1-2,2-4 0,3-1 3,3-4 2,3-3 1,2-3 2,2-3 0,3-3 0,1-2 1,4-3-1,6 0 1,6-2 0,6 0-1,5-3 1,8-2 0,7-4 0,7-2 0,4-2-2,0 1-1,1-1-3,2 0-2,-1 1-1,-2 1-1,-2 0 0,-2 2 0,-2 1-2,-3 0-3,-4 2-3,-2 1-2,-3 0-5,-3 2-7,-3 0-7,-2 2-6,-4 0 0,-3 2 5,-3 0 6,-2 2 6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6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23925 35878 639,'-15'-22'3,"4"3"6,3 3 7,3 3 6,1 5 4,0 8 5,0 8 4,0 7 5,0 8-1,0 5-5,0 6-4,1 7-5,-2 4-5,0 4-5,-2 3-5,0 5-4,0 3-8,0 2-8,2 1-9,1 3-9,0 0-3,2-1 1,0-1 1,2-1 2,0-6-4,0-10-7,0-11-8,0-11-8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7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25071 36253 461,'-9'10'-3,"0"5"7,-2 5 9,1 5 7,-3 1 2,0-1-3,-1-3-2,-1-1-4,-1-2-3,2 1-1,1-1-3,1 1-3,1-2-2,0-3 0,2-2-3,1-4-1,2-3-3,4-2-5,4-4-5,4-2-5,3-4-1,3-2 4,3-3 3,4-3 4,-1-1 2,1 4 2,-2 3 1,-1 3 2,-2 0 2,-1 2 2,-2-1 2,-2 0 3,-2 2 1,-1 4 2,0 4 2,-2 4 1,-1 0 2,-4 1 0,-2-2 1,-3 0 0,-2-2-1,2 1-2,1 0-2,0 0-2,5-4-4,10-8-9,8-8-6,9-7-9,3-4-3,-2 2 2,-1 3 1,-3 1 1,-2 3 3,-3 3 5,-3 3 6,-2 2 4,-3 3 6,-3 2 8,-1 2 8,-2 2 7,-2 2 4,-2 2-1,-2 2-1,-2 2-1,1-2-5,4-5-10,4-4-9,4-6-11,2-1-4,1-1-1,1 0 0,2 0 0,-2 1 0,-1 2 3,-2 2 1,-2 2 2,-2 3 6,1 4 10,0 4 8,0 4 10,-1 1 3,-1 1-2,0 0-2,-2-1-2,2-1-7,4-6-11,3-5-12,5-4-10,0-4-6,-4 0 3,-5-1 2,-3-2 3,-2 1 0,0-1 2,0 0 0,0 0 0,-2 1 3,-4 0 5,-4 2 4,-4 1 6,-2 0 3,-1 2 1,-1 0 2,-2 2 2,1 0 1,1 0-2,1 0 0,1 0-1,3-2-6,6-2-11,6-4-11,6-2-10,4-2-5,5-1 2,3-1 4,5-1 2,0-1 2,-3 2-1,-3 1 1,-3 1-1,-1-1 1,-1 0 0,1-1 2,0-1 0,-2 0 3,-3 1 4,-3 0 3,-2 2 5,-2-1 4,0-1 4,-1-3 5,1-1 5,0-1 2,-2 0 1,0 2 0,-2 1 1,1 1 2,0-1 1,2 0 2,0 1 3,0 0 0,0 2 1,-2 2 1,0 3 0,-1 3 2,0 8 1,0 6 3,0 7 3,0 5-2,0 5-5,0 3-3,0 5-6,0 3-3,0 4-3,0 4-4,0 4-4,0 2-4,0 3-5,0 2-5,0 2-6,1 2-2,2 5-2,2 3 1,2 5-2,0-4-5,-1-9-10,-1-10-10,0-10-10,-1-7-6,0-6-1,0-3-1,0-6-1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8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14971 36250 666,'-15'-26'5,"0"10"13,2 12 11,1 11 12,-1 6 2,-1 5-5,-3 3-6,-1 5-6,-3 1-4,0 1-3,-1-1-3,-1 0-4,-1 0-2,-3 1-2,-1-1-3,-2 1-2,-1-1-1,1 0 0,1 1-1,2-1 0,0 0-1,1-1-2,1-1-2,1-1-3,1-2-1,3-1 1,1-3 2,3-1 1,1-2 0,4-3 1,3-1 1,3-2 1,3-2 1,5-2 1,6-3 1,4 0 1,5-4 1,7 0-1,5-3 0,7-2-1,3-1 1,2 0-1,2 1 1,2-1-1,0 0-1,-1 2-3,0 1-3,-1 0-3,-3 2-1,-2 0 1,-4 2 2,-2 0 0,-3 1-4,-3 0-8,-3 0-9,-3 0-9,-3 1-5,-3 2-4,-3 2-3,-2 2-3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8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15814 36524 648,'-15'-23'1,"2"1"2,3 1 0,1 1 3,2 1 3,2 4 6,2 3 6,3 3 7,-1 3 1,-1 4 0,0 4-1,-1 4-1,-1 4-2,0 7-2,0 6-2,0 5-3,-1 5-2,-2 5-1,-1 3-3,-3 4 0,0 5-5,1 7-4,0 7-4,2 7-6,1 6-6,-1 7-9,0 4-7,0 8-9,2-4-2,2-10 3,4-12 5,2-9 3,2-11 1,0-10-4,0-10-4,0-9-4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9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16945 37109 592,'-14'14'35,"3"-1"-8,3-2-8,2-2-7,0 2-4,-3 5-1,-5 7-2,-4 5 0,-2 4-1,-1 1-2,-1 0-1,-1 2-3,1-1 1,1-3 0,3-3 2,1-3 0,4-6-1,4-7-5,6-8-5,5-8-5,5-7-2,7-6-2,7-5-2,7-6 0,3-3 0,-2 3 5,0 2 3,-1 1 5,-2 4 3,-5 5 3,-3 5 3,-4 4 2,-4 6 3,-3 4 2,-3 5 2,-2 6 1,-4 2 0,-4 3 1,-4 2-2,-3 1 0,-3 0 0,2-1 3,1-3 1,1-1 2,4-4-1,6-6-5,7-6-5,8-6-5,4-5-3,3-6-3,3-4-2,3-4-2,0-2-2,-1 6 0,-3 5 0,-1 5-1,-3 3 2,-1 2 4,-2 2 4,-3 2 3,-1 3 6,-2 4 8,-2 4 9,-2 4 7,-3 0 3,-1-1-3,-2-2-4,-1-2-3,-1-3-7,3-3-8,4-2-8,2-3-10,4-4-5,2-2-3,3-4-3,3-2-3,1-1-1,-3 1 3,-1 1 1,-2 1 3,-2 1 2,-1 2 5,0 2 3,-2 2 4,-1 3 7,-1 4 7,0 4 8,-2 4 7,0 1 4,0-1-2,0 0-1,0-2-2,0 0-3,2 0-5,0 0-6,2-1-4,-1 0-5,1-2-5,0-2-5,0-2-4,0-2-5,0 0-2,-1-2-5,1 0-2,0-2-1,0-4 3,0-2 3,-1-3 3,1-3 3,-2-1 1,-1-3 1,0-1 3,-2-2 0,0 1 0,-2-1 0,0 1-1,-1 0 3,2 1 4,0 1 5,2 1 5,-1 1 4,-1 3 3,0 1 3,-2 2 4,0 2 2,0 1 3,0 0 2,0 2 3,-1 0 3,-2 1 6,-2-1 5,-1 0 6,-2 2-1,2 6-7,1 4-7,0 6-8,3 4-7,2 7-8,4 5-9,2 7-9,2 7-10,0 9-10,0 11-10,-1 10-12,1 1-1,-2-6 7,-1-5 6,0-6 8,-2-7 1,-1-6-4,0-7-3,-1-7-4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55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16968 48563 561,'-8'-8'0,"2"0"0,1 0 0,0 0-1,2 1 6,2 1 14,2 0 11,2 2 14,2 0 2,2 2-7,2 0-8,2 2-7,0 0-6,1 0-2,0 0-2,0 0-3,1 0-1,3 0 0,3 0 1,3 0 0,1 1-1,-1 2-1,-1 2-2,-1 2-1,-1 0-2,-1 1-2,-1 0-1,0 0-3,-2 1-1,-1 1 2,-1 3 2,-1 2 0,-2 1-1,-2 3-6,-4 1-4,-2 3-6,-4 1-1,-4 1 0,-4 1 0,-3 1 1,-6 2 1,-4 4 1,-5 4 3,-4 4 2,-4 1 1,1-4 1,0-2 1,0-3 1,-1-4 2,1-6 0,0-4 2,0-4 1,1-4 2,3 1 2,3 0 3,3 0 2,4-2 2,3-1 2,5-2 2,3-2 2,4-2 2,4-2 1,4-2 1,4-2 1,4-2-1,5-2-4,5-2-4,5-1-4,4-2-2,5 0 0,3 0-2,4 1 0,3 0-2,2 0-5,2 2-3,2 1-3,0 1-8,-2 2-10,-2 2-9,-2 2-10,-3 1-2,-6 0 6,-4 0 8,-5 0 5,-4 0 1,-3 2-6,-3 0-6,-2 2-6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56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19878 48646 434,'-30'52'46,"4"-6"-10,2-6-10,3-6-8,1-5-7,1-3 0,-1-5-2,0-3-1,2-3-1,1-1-3,2-1-1,3 0-3,2-4-3,4-5-5,4-4-6,4-5-4,4-5-2,4-4 3,3-4 4,5-3 2,2-2 3,-1 3 1,1 1 4,-1 3 1,0 1 2,-3 4 2,-1 3 0,-2 3 1,-2 2 2,-3 3 0,-1 4 1,-2 2 0,-2 3 2,-2 4 0,-2 2 1,-2 3 0,-1 0 1,1-3-2,-2-2-2,2-4-1,1-4-4,6-4-5,4-6-7,5-4-6,3-4-2,-1-1 3,1-3 1,0-1 3,-1 0 1,1 4 2,0 4 2,-1 5 1,0 3 6,-2 5 8,-3 6 10,-1 4 9,-2 2 3,-2-1-3,-2-1-3,-2 0-2,0-3-6,4-5-6,2-3-7,4-4-7,0-3-4,1-1 0,0-3 0,-1-2 0,1 0 0,0 2 3,0 3 3,-1 1 2,0 3 5,-2 4 6,-2 4 6,-2 4 7,-1 0 0,1 1-4,2-2-4,0 0-5,-1-3-6,-6-3-5,-5-2-6,-4-4-7,-2-1-1,1 1 1,0-1 1,2 0 3,2-2-2,4-2-3,4-3-4,4-3-4,2-2 0,2 2 1,0 1 2,1 1 2,1-1 0,0-2 1,-1-1 0,1-3-1,0-1 1,0-1 1,-1-1 0,1-1 0,1 0 2,0-1 3,1 1 1,1-1 2,0 1 2,-1 1 1,-1 1 2,0 1 0,-2 1 1,-1 1 1,0 1 1,-2 1 1,-1 1 6,-2 2 12,-3 3 13,0 1 11,-2 3 9,0 4 5,0 4 5,0 4 5,0 3-2,0 1-13,0 3-11,0 2-11,0 2-8,0 3-1,0 3-2,0 3-1,0 4-4,0 6-2,0 6-4,0 6-4,0 6-5,0 6-6,0 5-7,0 7-7,0 3-6,0 0-4,0 2-4,0 1-5,0-7-8,0-15-10,0-14-11,0-15-10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58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29931 47784 595,'-8'-15'3,"2"2"5,1 3 6,1 1 5,1 3 8,2 6 10,2 4 12,2 6 9,1 4 1,1 7-12,1 5-12,2 7-11,-1 8-9,-1 13-7,-1 13-6,0 13-8,-3 11-5,-4 8-6,-4 9-5,-4 9-6,0 1-7,1-7-8,2-7-9,3-6-8,0-15 0,2-18 9,0-20 8,2-19 10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5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46850 36350 514,'-69'-133'61,"13"34"-6,12 35-5,13 35-5,10 38-2,10 44 2,10 44 2,9 44 2,2 23-6,-2 3-13,-3 3-15,-3 4-12,-2 1-11,0 0-3,0 0-6,0 0-4,-2-15-12,-3-27-20,-3-28-19,-2-28-20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6:00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31222 48001 461,'0'-12'25,"-2"8"-1,0 8 1,-2 8-1,-1 6-2,-3 7-3,-4 5-3,-2 6-3,-1 2-3,-1-1-1,0-3-3,1-2-2,-1-3 0,2-3 1,1-5 1,1-3 1,4-8-4,8-12-11,8-12-11,7-11-10,6-6-3,3 1 7,3 1 6,3 2 7,-1 1 3,-3 6 4,-5 5 2,-3 5 3,-4 5 3,-4 6 3,-5 6 4,-2 6 4,-5 2 1,0-1-2,-3-1-2,-2 0-1,1-4-3,6-5-6,4-4-5,6-6-5,3-3-3,3-1-1,3-3 1,3-2-1,1 1 1,-1 3 3,-1 3 2,-1 2 3,-1 4 1,-2 4 1,-3 4 1,-1 4 0,-3 2 3,-2 3 4,-4 2 6,-2 2 3,-3-1 4,-1-1 2,0-3 1,-1-1 1,1-6-1,6-8-4,4-10-6,5-7-5,3-5-5,0 2-9,-1 3-8,1 1-7,-2 3-1,-1 3 5,-2 3 7,-2 2 5,-3 4 7,0 4 5,-4 4 7,0 4 6,-2 1 2,1-1-1,2 0-2,0-2-1,2-1-3,0 0-1,1-2-2,2 0-3,0-2-3,1-1-4,2 0-5,0-2-5,0 0-2,-1-2-1,0 0 1,-2-1-1,0-2 0,0 2-3,0-1-1,0 0-2,-4-2 0,-5-2 2,-6-3 3,-5-3 1,-4-1 3,1 4 0,-1 3 2,0 3 2,1 1 1,1 0 4,1 0 3,0 0 3,2 1 3,1 0 2,0 1 3,2 2 1,2 0-1,4 0-8,4 0-6,4 0-7,2 0-4,2-2-1,0-1-2,1 0 0,3-2-1,2-3 0,3-4 1,3-2 0,1-3-1,-1-1-2,-1-3-3,-1-1-2,-1-1 0,-1 1 5,-1 1 4,0 1 4,-2 0 3,1 1 1,0-1 3,-1 1 0,0-1 4,-3 1 4,-1-1 4,-2 0 5,-1 2 2,0 1 3,0 2 0,0 3 3,-2 3 7,-3 6 15,-2 6 13,-4 6 15,-1 5 1,1 7-14,-2 5-13,2 7-13,-1 3-9,2 2-1,0 2-3,2 2-3,0 6-4,0 12-6,0 10-7,0 10-7,1 7-9,2 2-13,2 2-13,2 2-12,0-8 0,-1-17 10,-1-19 11,0-16 11,-1-9-1,0 1-12,0 1-13,0 1-12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6:02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47472 47494 557,'-13'-16'0,"4"1"0,6-1 0,4 0 0,4 3 4,0 3 11,1 4 8,2 4 10,1 2 5,3 0-1,4 0 1,2 0-1,2 1-2,1 4-3,1 2-5,1 3-4,-1 2-5,-3 0-6,-3 0-5,-2-1-7,-4 2-2,-1 0 0,-2 1 2,-2 1-1,-3 2-1,-4 3-3,-4 3-3,-4 3-3,-3 2-3,-3 1 2,-3 1-1,-3 1 1,-2-2 0,1-2 0,-1-3 1,1-3-1,-1-2 2,-2-1 2,0-1 2,0 0 1,-2-3 3,1-3 1,-1-3 1,1-2 2,1-3 1,5-1 2,3 0 2,5-1 2,3-2 4,6-1 5,4 0 7,6-1 5,4-1-1,5 0-5,5 0-6,5 0-6,4 0-3,3 0-2,3 0 0,3 1-2,1-2-3,2-2-7,1-2-6,0-2-6,0 0-6,-2 1-5,-2 0-6,-1 2-5,-5 1-3,-4 0-3,-4 2-1,-6 1-1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6:03"/>
    </inkml:context>
    <inkml:brush xml:id="br0">
      <inkml:brushProperty name="width" value="0.05628" units="cm"/>
      <inkml:brushProperty name="height" value="0.05628" units="cm"/>
      <inkml:brushProperty name="color" value="#F2395B"/>
    </inkml:brush>
  </inkml:definitions>
  <inkml:trace contextRef="#ctx0" brushRef="#br0">49464 46900 390,'8'-8'0,"-2"2"0,-1 1 0,0 0 0,-1 2 5,0 2 9,0 2 8,0 2 10,-2 3 2,-4 4-4,-4 3-5,-4 5-4,-4 2-3,-3 1-2,-5 1-2,-3 1-2,-2 1-1,3-1-1,1 1-1,3-1 0,1-1-2,2-3-1,3-3-3,1-2-2,5-6-2,6-5-3,7-6-1,8-5-3,4-5-3,5-2-4,3-2-5,5-1-4,1-1 0,-2 3 4,0 1 3,-1 2 4,-2 3 3,-3 2 0,-3 4 2,-3 3 1,-1 0 2,2 0 6,0-2 4,1 0 4,1-2 0,1-2-4,1-2-7,1-1-4,-1-1-1,-3 4 4,-3 2 5,-2 4 5,-4 2 3,-1 4 7,-2 2 4,-2 4 6,0-1-3,2-1-9,1-2-10,3-2-10,1-2-5,0-2 0,-1-2 0,1-2 0,-1-1 1,0 0-1,-2 0 0,-1 0 0,1 1 5,0 2 9,1 2 9,2 2 10,-1 1 3,1 0-3,0 0-2,0 0-4,-5-1-2,-7-2-6,-7-2-3,-9-2-6,-3-1-1,1 0-1,0 0 0,2 0 0,0 0 0,-1-2 0,-1 0 1,-1-1-1,0 0 2,1 2 1,0 2 2,2 2 2,5 2-3,7 0-11,8 2-8,7 0-10,6 0-3,3-2 3,4-2 3,2-2 3,1-3 2,0-4-1,1-3 1,-1-5-1,0-2 0,-3 1 2,-1-1 1,-3 1 0,-1-2 3,-1-1 3,-1-3 2,0-1 4,-2-2 2,-1-1 4,-1-1 3,0-1 4,-2 1 2,-1 2 1,-1 1 1,0 3 0,-2 1 3,-1 3 4,-1 1 3,0 3 4,-1 1 2,0 2-1,0 2 0,0 3 0,-1 7 6,-1 15 12,0 15 12,-1 15 13,-2 8-2,-1 3-15,0 3-16,-1 4-16,-1 4-9,0 6-5,0 8-4,0 7-3,1 7-10,0 8-14,2 7-13,0 9-14,1-7-12,-2-21-8,0-20-9,-1-20-8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8:2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70725 18925 333,'49'20'167,"16"14"-1,16 14 1,15 16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8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37292 12500 999,'-35'13'-16,"7"-3"-5,9-5-2,7-3-4,5-2-1,1 2 3,0 0 2,2 2 2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8:35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36776 12750 759,'-22'6'0,"5"-1"2,3-2 4,5-2 4,1-1 5,0 0 5,0 0 5,1 0 5,1 0 2,4 0-2,4 0-1,4 0-3,2 0-10,3 0-19,2 0-17,1 0-19,0 0-7,-1 0 3,-2 0 4,-2 0 4,-2-1 3,1-2 1,0-2 2,0-1 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1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37270 11729 441,'-8'7'0,"1"-2"0,-1-3 0,0 0 0,-1-2 1,-4 2 0,-2 0 2,-3 1 0,0 1 2,3-2-1,2 0 1,4-2 1,1 0 1,1 0 2,-1 0 2,0 0 2,0 0 2,0 0-1,0 0 1,0 0-1,1 0 1,-1 0 0,0 0 0,0 0 0,0 0 3,-2 0 5,0 0 5,-1 0 5,-1 0 1,0 0-5,1 0-3,-1 0-5,3 1-3,6 0-3,6 2-4,6 0-2,3 1-3,-1 0 0,1-1 0,0 1-2,0 0 1,1-2-1,1 0 1,2-2-1,-1 1 0,1 0-1,0 2 0,0 0-1,0 0-1,1 0 1,1-2 0,1 0 0,1-2-1,-1 0 0,1-2-1,-1 0 0,1 0-1,0 0 0,-1 2 0,1 0 0,-1 1 0,-1 0 0,-1 0 0,-1 0 0,0 0 0,0 0 1,-1 0 0,1 0 1,1 0 1,3-2 0,3 0 2,3-2 0,1 1 0,-3 1 0,-1 0 1,-3 2-1,0 0 0,1 0-1,1 0-1,2 0 0,-2-1-1,-1 0-2,-3-2 0,-1 0-2,-1 0 0,1 0 1,1 2-1,2 0 2,0 1 0,1 0 0,1 0 0,1 0 1,-1 0 0,-1 0 0,-3 0-1,-1 0 0,-2 0-1,-1-2 0,-1 0 0,0-2 0,-1 1 0,1 1-1,2 0 2,0 2-1,0-1 1,-1 0 0,-1-2 1,0 0 1,-1 0-1,1 0 0,1 2 0,2 0 0,1 1 0,3 0-1,3 0 1,3 0-1,0 0 1,1 0-1,-2 0 0,-1 0 1,-2 0-1,-1 0 0,-3 0 1,-1 0-1,-1 0 1,1 0-1,2 0 1,0 0 0,-1 0-1,-1 0 1,-2 0-1,-3 0 1,0 0-1,0 0 1,-1 0-1,1 0 0,1 0 1,2 0 1,1 0 1,3 0 0,0 0 1,-1 0-1,-1 0 1,0 0-1,-2 0-1,1 0 0,0 0 0,-1 0-1,2 0 0,1 0 0,3 0 0,2 0 0,-1 0 0,-1 0 0,-3 0 0,-1 0 0,0 0 0,3 0 0,3 0 0,3 0 0,0 1 0,-3 0 0,-3 2-1,-2 0 1,-3 0 0,1 0 0,0-2 0,-1 0 1,1-1-1,0 0 1,-1 0-1,1 0 0,0 0 0,-1 0 1,1 0 0,0 0 0,-1 0 1,1 0-1,0 0 0,-1 0-1,1 0 1,0 0-1,-1 0 0,1 0 1,0 0-1,-1 0 1,1 0-1,0 0 0,-1 0 1,1 0-1,0 0-1,0 0 0,0 0 0,1 0 1,1 0-1,1 0 1,0 0 0,-1 0 1,-1 0-1,0 0 0,-2 0 0,1 0 0,0 0 0,-1 0 0,1-1-1,0 0 1,-1-2 0,1 0 0,1-1 0,3 0 0,3 0 0,3 0 1,0 1-1,-3 1 0,-3 0 1,-3 2-1,-1 0 0,2 0 0,0 0 1,1 0-1,2-1 0,5 0 1,3-2 0,5 0 1,0 0-1,0 0 0,-1 2 0,-1 0 0,-1 2-1,1 0 0,-1 2 0,0 0-1,1 1 0,1 0 1,1-1 0,1 1 1,0 0-1,2-2 1,1 0-1,1-2 0,-1 0 0,0 0 0,-2 0 0,1 0 0,-2 0 0,0 0 0,0 0 0,1 0 0,-2 0 1,0 0 1,-1 0 1,-1 0 2,0 1-1,0 0-1,2 2-1,1 0-1,0 0-2,1 0 1,-1-2 0,0 0 0,1-1 0,1 0 1,0 0-1,2 0 2,1 0-1,0 0 0,2 0-1,1 0 0,-1-1 0,-2 0 0,-2-2 0,-1 0 0,-2 0 0,2 0 0,1 2 0,0 0 0,1 1 0,-1 0-1,-2 0-1,0 0-1,0 0-1,-1 0 1,0 0 0,0 0 0,0 0 1,-1 0-1,-1 0 2,-1 0-1,-1 0 1,2 0 1,1 0-1,1 0 1,-1 0 0,0 0 1,-1 0-1,-1 0 1,0 0 0,1 0 0,1 0 0,0 0-1,2 0 0,-1 0-1,0 0 0,1 0-2,-1 0 1,0 0-1,0 0 0,1 0 0,-1 0-1,0 0 1,0 0 1,1 0 0,0 0 0,2 0 0,2 0 1,3 0 0,-1 0 0,-2-2 0,-2 0 0,-2-2-1,0 1 0,1 1 0,0 0 0,2 2-1,0 0 1,-2 0-1,0 0 1,-1 0 0,-1 0-1,-1 0 1,-2 0 0,0 0-1,0 0 1,-1 0-1,0 0 1,1 0 1,-1 0-1,1 0 1,-1 0 0,0 0 1,0 0-1,-1 0 0,-1 0 1,-1 0-2,-2 0 1,1 0 0,-2 0-1,-1 0 1,-1 0-1,1 0 0,-1 0 1,1 0-1,-1 0 1,1 0-2,-1 0 0,1 0-1,-1 0 0,1 0 0,-1 0 1,1 0 0,0 0 0,1 0 0,1 0 0,1 0 0,1 0-1,1 0 1,0 0-1,2 0 0,2-1 0,1 0-1,2-2 0,2 0 1,0 0-3,-1 0-3,-3 2-3,-1 0-3,-3 1-4,0-2-4,-1 0-2,-1-2-4,-3 0-4,-5 1-6,-5-1-6,-4 0-4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7"/>
    </inkml:context>
    <inkml:brush xml:id="br0">
      <inkml:brushProperty name="width" value="0.05528" units="cm"/>
      <inkml:brushProperty name="height" value="0.05528" units="cm"/>
      <inkml:brushProperty name="color" value="#F2395B"/>
    </inkml:brush>
  </inkml:definitions>
  <inkml:trace contextRef="#ctx0" brushRef="#br0">40830 17731 397,'-15'-7'7,"2"1"-2,3 0 0,1 2-1,3 0 7,4 2 16,4 0 14,4 2 16,3 0 2,3 0-10,3 0-9,4 0-10,-1 0-7,-1 2-4,-3 0-4,-1 2-4,-1-1-3,1-1-1,2 0-3,0-1-1,1-1-2,-1 0 0,1 0-1,-1 0 0,1 0-1,2 0 0,0 0 1,1 0-1,-1 0 0,-1 2-2,-2 0-1,-3 1-2,0 1 0,0-2 0,-1 0 0,1-2 1,0 1-1,0 0 1,-1 2-2,1 0 1,-1 1-1,-1 2 0,0 0-1,-2 2 0,-3 1 5,-8 3 9,-6 3 10,-7 3 10,-4 1 4,1-1-3,-1-1-2,1 0-2,0-2-2,2 1-2,3 0-4,1-1-1,1 0-3,1-1 0,-1 0-3,0-2 0,0 2-2,1 3-3,-1 5-1,0 3-2,1 1 0,1-5-1,0-3 2,2-5 1,0 3-3,-2 9-4,0 9-5,-1 9-4,0 0-3,2-6-2,2-7-2,3-7 0,-1-2-2,0 5 1,-1 3 1,-2 4 0,0 2-1,1-1-3,-1-2-3,0 0-2,1-1-1,2-1 1,2-2 2,2 1 2,1-3 1,0 0 1,0-1 2,0-1 1,0-2 0,0-3-3,0-3-3,0-2-2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8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43122 17755 469,'-1'-13'20,"0"6"20,-2 6 19,0 6 18,-1 3 2,0 2-16,0 0-16,0 1-17,0 3-9,-2 3-2,0 5-2,-1 3-1,-1 2-3,0-3-2,0-1-1,1-3-2,-2 7-8,-2 15-14,-2 14-16,-1 15-15,0 0-3,4-15 7,4-14 6,5-15 8,0-7 4,-1 1 0,0 1 2,-1 1 0,-1-2 3,2-3 2,0-4 4,2-4 2,0-2-4,0 1-9,0 1-11,0 2-9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8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45166 17895 441,'0'-13'-22,"2"5"27,0 4 29,1 6 28,1 3 9,-2 1-12,0 3-10,-2 2-12,0 2-8,0 1-4,0 3-5,0 2-5,0-1-3,0-1-2,0-3-2,0-1-2,0-1-1,-2 3 0,0 2 2,-2 1 0,0 1-1,1-3-1,-1-1-2,0-2-2,0-2-1,2 1-1,0 0 0,2 0 0,0-1-2,0 1-4,0 0-3,0 0-4,1-3-2,4-3-1,2-4-1,3-4 0,2-3 0,0-2 2,0-1 2,-1-3 2,2-2 2,0 0 0,1-1 1,1-1 0,1 0 1,0-1-2,-1 0-1,1 1-2,-1-1 1,-1 1 0,-1-1 1,0 0 0,-2 2 2,1 1 2,0 2 2,0 3 1,-1 0 3,-1 0 0,-1 0 2,0 0 1,-2 2 7,-1 5 12,0 2 12,-2 5 12,-1 3 3,0 2-7,-1 2-7,-2 1-7,1 2-5,0-1-3,2 1-3,0 0-3,0-1-2,0-1-1,-2-1-1,0-1-1,0 0-2,2 0 0,2-1-1,2 1-1,0 0-1,-1 0 2,-1-1-1,0 1 2,-1 0-3,2 1-3,0 1-3,1 2-4,2-1-3,0-1 0,1-1-1,2-1 0,-1-2-1,1-2 2,0-4-1,0-2 2,-1-3 0,1 0 3,0-2 0,0 0 3,-1-2 0,1-2 0,0-2 1,0-1-1,-1-3 1,1 0-1,0-1 1,0-1 0,0-2-1,1-1 1,1-3-1,1-1 0,0 0 2,-2 3 4,-3 3 4,-1 3 3,0-3 5,2-5 2,2-8 5,1-7 2,0 0 0,-2 6-6,-4 5-6,-3 7-6,-2 3-8,-4 1-8,-2 0-9,-3 2-9,-3 1-14,0 3-19,-2 1-19,1 2-19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6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48550 39350 570,'-25'-27'6,"0"-3"14,0-3 13,0-2 13,7 0 3,17 7-5,15 6-6,16 7-5,27-3-3,42-8 0,40-10 1,41-9 0,16 1-6,-5 13-12,-7 12-13,-5 13-11,-14 10-7,-18 10-4,-19 10-3,-18 9-3,-20 2 0,-18-2 4,-19-3 3,-18-3 5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9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38205 20702 448,'-13'0'6,"6"0"13,6 0 13,6 0 12,5 0 4,4 2-7,3 0-5,5 2-7,1-1-5,1 0-3,-1-2-4,1 0-3,-2-1-2,-3 0-2,-3 0-1,-3 0-1,0 0-1,0 0-1,1 0-1,1 0 0,2 0-1,3 0 0,3 0 0,3 0 0,0-1 0,-3 0 0,-3-2-1,-2 0-1,-2-1 1,1 2 0,1 0 0,1 2 0,0 0 0,-1-2 1,-1-1-1,0 0 1,-1-1 0,3 1 0,1-1 0,3 0-1,0 0 1,-1 2-1,-1 0 0,-1 2-1,0-1 1,-1 0-1,1-2 1,0 0 0,0-1 1,1 0-1,1 0 1,1 1 0,0-1 0,1 0 0,-1 0 0,1 0-1,-1 0 1,-1 0-1,-1 0 0,-1 1 0,0-1 0,1 0-1,1 0-1,1 0 0,1 0 0,1 0-1,1 0 0,1 1-1,0-2 1,-1 2 0,-1-1 2,-1 0 0,0 1 0,-1 0 1,1 2-1,-1 0 0,1 1 0,-1-2-1,1 0-2,-1-2-1,0 0 0,-1 1 1,-1-1-1,-1 0 1,4 0-1,9 0 2,9 0-1,8 0 1,9 0 0,8 1 0,7-1 0,9 0-1,-6 0 1,-16 2-1,-16 0-1,-17 2 0,-7 0 0,3 0 0,3 0 0,3 0 1,3 0-1,2 0-1,4 0-3,3 0 0,-2 0-2,-4 0 2,-5 0 0,-5 0 1,6 1 0,16 2-1,18 2-2,15 2 0,8 0-1,-3-1 1,-3-1 0,-3 0 2,-2-1-2,0 0-2,1-1-4,-1 1-2,-2 0-3,-3-2-3,-5 0-2,-3-2-3,-5-1-2,-4-2 0,-6-2 0,-4-1 0,-8-2 0,-8 0 1,-9 0 1,-8 1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0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39853 22383 495,'-22'-6'21,"7"4"8,3 4 8,6 4 7,3 3 3,0 3-4,2 3-3,0 4-4,1 2-3,-2 2-3,0 4-2,-1 3-2,-2 3-4,0 1-4,-2 2-3,0 2-4,-1 2-3,1 0-1,-1 2-2,0 0-1,0 2-3,-2 2-7,0 2-6,-1 2-5,0-1-7,2-2-6,2-3-7,3-4-6,0-3-4,2-6 2,0-4 1,2-4 1,1-7 4,2-3 7,2-6 5,2-4 7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0"/>
    </inkml:context>
    <inkml:brush xml:id="br0">
      <inkml:brushProperty name="width" value="0.05361" units="cm"/>
      <inkml:brushProperty name="height" value="0.05361" units="cm"/>
      <inkml:brushProperty name="color" value="#F2395B"/>
    </inkml:brush>
  </inkml:definitions>
  <inkml:trace contextRef="#ctx0" brushRef="#br0">41347 22382 410,'-7'-19'9,"-1"9"20,0 8 18,0 10 19,0 5 4,-2 3-12,0 3-13,-1 3-11,-2 4-7,-3 6-3,-4 7-1,-1 5-2,-2 1-2,2-2-1,3-4 0,1-2-1,3-3-1,1-1-2,2-3-3,2-2-1,2-1-3,2-3-2,3-1-3,1-3-4,2-2-3,3-3-4,4-2-5,2-4-5,4-4-1,3-4 2,5-6 2,3-4 1,3-5 0,1-3-5,1-5-5,1-3-3,-3-2-1,-5 3 1,-7 1 2,-5 3 3,-6 1 3,-4 3 5,-6 1 6,-4 2 5,-5 2 2,-3 3 0,-5 1-1,-3 2-1,-3 2 1,1 2 6,0 2 4,-1 2 5,2 2 1,1 0-2,3 1-4,1 2-3,6-1-8,7-1-17,8-1-16,8 0-15,3-3-4,1-2 8,0-3 8,0-4 9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0"/>
    </inkml:context>
    <inkml:brush xml:id="br0">
      <inkml:brushProperty name="width" value="0.05988" units="cm"/>
      <inkml:brushProperty name="height" value="0.05988" units="cm"/>
      <inkml:brushProperty name="color" value="#F2395B"/>
    </inkml:brush>
  </inkml:definitions>
  <inkml:trace contextRef="#ctx0" brushRef="#br0">42520 22115 367,'7'-28'26,"-1"5"-2,-1 7-1,0 5-2,-2 5 6,0 6 13,-2 4 13,0 6 13,-2 4 1,0 7-12,-2 5-11,0 7-13,-2 3-6,0 4-1,-1 2-1,-1 4-1,-2 3-3,-2 4-3,-2 3-3,-1 5-4,-2 6-5,-1 9-6,-1 8-6,-1 10-7,1 2-10,3-4-11,2-4-14,4-4-11,2-10-8,1-17-3,0-16-2,2-17-2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1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44810 22000 439,'-50'0'0,"11"2"0,12 0 0,10 2 0,3 2 8,-2 7 15,-3 6 17,-3 5 15,0 3 5,3-1-4,3-1-6,3-1-5,2-2-6,2-3-7,2-3-8,3-2-8,0-2-3,0 1-2,0 1 0,0 1 0,0 0-2,0-1 0,0 0-3,0-2 0,0 0-1,1 1 0,-1 1 0,0 2 1,0 1-1,2 3-1,0 3 0,2 3-1,1 2-4,4 1-4,2 0-5,3 2-4,4-1-8,4-3-8,3-3-9,5-3-8,0-4-2,0-3 8,-1-4 7,-1-4 7,-2-3-1,-3-1-9,-3 0-10,-2-1-9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2"/>
    </inkml:context>
    <inkml:brush xml:id="br0">
      <inkml:brushProperty name="width" value="0.05408" units="cm"/>
      <inkml:brushProperty name="height" value="0.05408" units="cm"/>
      <inkml:brushProperty name="color" value="#F2395B"/>
    </inkml:brush>
  </inkml:definitions>
  <inkml:trace contextRef="#ctx0" brushRef="#br0">46578 22430 406,'-7'-22'4,"0"7"7,2 3 7,1 6 7,-1 6 9,0 10 9,-2 8 9,0 9 9,0 3 0,1-2-9,0-2-11,2-1-9,0-1-7,2 1-4,0 1-4,2 1-4,0-1-4,0-2-2,0-1-3,0-3-3,4-4-8,8-8-16,7-8-16,9-8-15,2-5-3,0-1 8,-1-3 9,-1-1 8,-3-1 8,-3 2 5,-5 3 5,-3 1 5,-3 2 7,-1 2 5,0 2 5,-2 3 6,-1 3 10,0 7 10,-2 8 13,0 6 12,-2 3 1,-1-1-11,0-1-10,-2-1-10,1-1-7,0-1-5,2-1-4,0-1-4,3-1-5,2-1-4,3-1-5,3 0-6,3-5-2,3-8-2,3-8-2,3-8-1,1-6 0,-3-5 5,-1-4 2,-3-6 4,-2-1 2,-3 2 0,-2 2-1,-4 1 1,-2 3 1,-2 3 1,-3 4 3,0 2 0,-3 2 0,0 2-3,-2 3-4,0 1-4,-2 2-5,-2 3-7,-2 1-8,-1 2-6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2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50595 20647 517,'-13'-8'8,"4"2"12,6 1 12,5 0 12,2 2 3,3 0-6,2 2-6,2 1-6,2 0-3,5 0-1,4 0-1,3 0-1,3 0-1,3 1-5,1 2-3,3 0-4,3 0 0,8 0 1,6-1 1,8-2 3,3 0-3,5-2-6,2-1-7,3 0-5,0 0-4,-3 0-3,-3 2-3,-3 1-3,-2 0 0,-3 0 1,-1 0 3,-2 0 1,-3-1-3,-4-1-6,-4 0-7,-4-1-8,-5-1-3,-5 2-3,-7 0-1,-5 2-2,-6 0 3,-5 2 7,-4 0 7,-6 2 7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3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48987 23180 488,'-6'-7'7,"6"2"19,4 3 19,6 1 18,4 0 5,5 0-8,5-2-10,5 0-8,4 0-8,4 1-6,4 0-7,4 2-5,1 0-4,-4 0 0,-2 0 1,-3 0-1,-4 0-9,-2 0-19,-3 0-17,-3 0-18,-3 0-8,-3 2 3,-3 0 1,-2 1 3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3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49856 22166 424,'-21'-12'34,"5"8"19,4 8 17,6 8 18,2 5 1,0 7-17,0 3-17,1 6-16,-1 3-12,0 2-6,0 2-5,0 3-7,-1-1-6,0 2-9,-1-1-6,-1 0-9,-1 1-8,2 3-9,1 4-10,0 2-9,1-2 0,1-8 10,-1-8 10,0-7 11,0-6 0,2-2-6,0-1-9,2-2-7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3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51439 22024 528,'6'-14'8,"-1"1"14,-2 2 15,-2 2 15,0 3 7,2 2-2,2 4 0,2 3-1,0 3-7,-1 5-12,0 5-13,-2 5-12,-1 4-10,-4 3-10,-2 3-8,-3 3-9,-3-1-2,-2-2 2,-2-3 3,-1-3 4,-2-3-1,2-3-3,1-3-2,1-3-4,5-2 3,12-2 7,10-3 8,11-1 7,3-1 7,-3-2 3,-5 0 5,-3-2 5,-4 1 3,-1 4 4,-2 2 3,-2 4 3,-3 1 0,-3 3-6,-2 1-4,-3 3-5,-5 2-4,-4 1-3,-5 2-2,-5 3-3,-3-1-2,1-1-2,0-3-2,-1-1-2,2-2-3,1-1-4,3-1-3,1-1-4,4-5-10,4-8-19,6-10-18,5-8-18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3263" units="cm"/>
      <inkml:brushProperty name="height" value="0.03263" units="cm"/>
      <inkml:brushProperty name="color" value="#00BFF3"/>
    </inkml:brush>
  </inkml:definitions>
  <inkml:trace contextRef="#ctx0" brushRef="#br0">59750 16450 674,'1'-46'5,"4"10"9,3 10 10,3 9 9,4 6 4,7 3-2,6 3-3,7 4-2,4 2-3,3 4-2,3 3-2,4 3-3,-1 4-6,-3 7-8,-3 6-7,-2 7-10,-6 5-3,-6 7 0,-6 6-1,-6 7 1,-9 5 0,-8 7 0,-10 6 0,-9 7-1,-10 0 1,-9-2 0,-10-3 0,-8-3 2,-3-7 0,7-9 2,6-10 2,7-8 2,2-8 3,1-2 3,-1-3 3,1-3 3,1-4 2,3-3 2,3-3 0,4-2 2,11-6 0,23-6 0,22-6 0,22-6 1,16-4-5,14 1-7,11-1-7,14 1-8,-6 1-2,-21 3 3,-22 3 2,-22 4 3,-7-1-2,10-3-8,10-3-7,9-2-8,-1-3-1,-8 1 4,-10-1 5,-9 1 4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6"/>
    </inkml:context>
    <inkml:brush xml:id="br0">
      <inkml:brushProperty name="width" value="0.04615" units="cm"/>
      <inkml:brushProperty name="height" value="0.04615" units="cm"/>
      <inkml:brushProperty name="color" value="#00BFF3"/>
    </inkml:brush>
  </inkml:definitions>
  <inkml:trace contextRef="#ctx0" brushRef="#br0">49600 38100 476,'-46'-46'0,"10"10"0,10 10 0,9 9 0,4 4 0,1 1 0,-1-1 0,1 1 0,-1 2 8,1 7 15,-1 6 16,1 7 16,1 13 5,3 22-4,3 22-5,4 23-5,1 19-4,0 19-6,0 19-5,0 19-6,-2 12-4,-3 6-6,-3 7-5,-2 6-5,-1-12-10,3-27-18,3-28-16,4-28-18,2-20-9,4-8-3,3-10-4,3-9-2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4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52819 21614 391,'7'-8'4,"-2"0"9,-3 1 8,0-1 9,-4 2 6,0 4 3,-3 4 5,-2 4 4,-1 4-1,-2 7-5,0 6-6,-1 5-4,-1 4-4,0 2-3,1 3-2,-1 1-3,0 1-2,1 0-1,-1 0-2,0 1-1,0-2-1,1 0-1,-1-2-2,0 0 0,1-1-3,2-1-3,3-2-4,1 0-3,1-2-3,2-5-4,0-4-1,2-3-4,4-5-2,10-6-5,7-6-3,10-6-5,3-6-2,-3-6-1,-3-5-1,-3-6-1,-3-2 2,-3 3 5,-3 3 5,-3 3 6,-3 2 3,-2 3 2,-4 1 2,-2 2 3,-4 2 3,-4 3 3,-4 1 3,-4 2 5,-2 2 1,-1 0 1,-1 1 1,-1 2 1,-1 1-5,-1 4-8,-1 2-9,-1 4-10,2 0-2,5-1 1,4-1 2,6 0 2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4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53747 22591 366,'8'-9'1,"1"0"1,1-2 2,2 0 2,-2 0 3,-1-1 5,-2 0 4,-2 1 6,-1-1 0,2 0 0,0 0-2,1 1-2,-3 3 2,-10 8 6,-8 8 4,-9 7 6,-4 6 0,0 1-4,-1 3-4,1 1-5,0 1-3,3-1-2,2-1-3,1-1-2,3-1-2,1 0-2,2 1-1,3-1-2,2 0-4,4-1-8,4-1-7,4-1-8,4-3-5,4-5-2,3-4-3,5-6-2,3-5 1,3-6 2,3-5 3,3-7 3,-1-2 1,-2 1-2,-3 1 0,-3 1-2,-2 1 1,-3 1 3,-1 1 2,-2 1 3,-3 2 7,-3 1 11,-3 2 11,-2 2 13,-2 4 11,0 6 13,0 6 12,0 6 14,0 4-1,2 5-14,0 3-12,2 5-14,0 0-11,2-2-10,0-2-10,1-1-9,0-2-13,0 1-14,-2-1-13,0 1-14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5"/>
    </inkml:context>
    <inkml:brush xml:id="br0">
      <inkml:brushProperty name="width" value="0.04949" units="cm"/>
      <inkml:brushProperty name="height" value="0.04949" units="cm"/>
      <inkml:brushProperty name="color" value="#F2395B"/>
    </inkml:brush>
  </inkml:definitions>
  <inkml:trace contextRef="#ctx0" brushRef="#br0">55283 21900 444,'24'9'76,"1"1"-7,1 3-8,0 2-7,1 2-7,-3 3-5,-1 3-5,-3 3-6,-1 1-4,-1 1-5,-1-1-4,0 0-3,-3 1-3,-3-1 0,-3 0-1,-2 1 1,-4 0-4,-4 2-7,-4 2-6,-4 3-7,-5 1-8,-7 2-9,-7 2-8,-6 2-9,-3-1-4,5-6 1,4-4 1,3-5 1,4-5 1,3-3 0,3-4 0,3-4 1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6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57685 19827 525,'-17'-10'63,"-2"10"4,-1 12 3,-2 10 3,-4 7-5,-1 4-15,-4 4-15,-3 4-15,0 1-10,0-2-6,1-2-8,1-1-5,2-3-5,3-2 1,4-2 0,2-1 0,3-4-6,2-2-11,4-3-12,3-2-11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6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57200 19650 434,'43'74'180,"-6"-9"-41,-7-9-40,-7-8-41,-3-6-25,1-2-6,1-2-9,1-2-7,0-2-11,-2-2-12,0-1-13,0-3-12,-3-3-13,1-5-12,-2-5-11,-1-4-13,-1-5 3,-1-3 15,-1-2 16,0-4 16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6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59590 19729 465,'-1'-9'52,"-2"12"12,-2 13 11,-1 13 12,-3 7-4,-2 3-17,-2 1-18,-1 2-17,-1-1-13,1-2-8,1-4-10,0-2-7,3-4-6,3-3-4,2-5-2,4-3-3,5-6-11,8-8-19,7-8-20,8-8-18,2-4-1,-3 1 19,-5-1 19,-3 1 19,-4-1 13,-1 2 4,-2 1 5,-2 1 5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7"/>
    </inkml:context>
    <inkml:brush xml:id="br0">
      <inkml:brushProperty name="width" value="0.05899" units="cm"/>
      <inkml:brushProperty name="height" value="0.05899" units="cm"/>
      <inkml:brushProperty name="color" value="#F2395B"/>
    </inkml:brush>
  </inkml:definitions>
  <inkml:trace contextRef="#ctx0" brushRef="#br0">60483 19850 372,'8'-8'2,"-1"-2"4,1 0 3,0-1 3,-1 2 11,-2 4 19,-3 6 17,0 4 18,-4 5 2,-2 6-12,-4 4-13,-2 5-13,-1 1-9,3 0-5,1-1-6,2-1-4,5-3-10,8-5-16,7-5-13,9-4-16,2-6-5,-1-4 4,-3-5 3,-1-5 5,-2-5 2,-1-4 3,-1-3 3,-1-4 2,-2-1 2,-4 5 4,-5 3 3,-3 5 2,-3 3 3,-2 2-1,-2 4 0,-1 3 0,-4 1 5,-2 2 11,-3 0 11,-3 2 11,-1 1 3,1 2-1,1 2-3,1 2-2,4 0-6,8-1-9,8-1-10,8 0-9,5-2-7,7-2-3,3-2-3,6-2-3,1-1-1,-3 0 3,-3 0 1,-3 0 3,-3 1 2,-2 0 3,-1 2 2,-2 1 3,-4 1 8,-3 5 16,-4 4 15,-4 4 15,-4 2 5,-4 1-2,-4 1-5,-3 1-2,-2 1-5,2-1-3,3 1-5,1-1-4,2 1-6,2 0-7,2-1-8,2 1-9,3-4-3,4-3-2,4-6-1,4-4-1,1-4-4,3-1-5,0 0-6,1-1-6,0-3-3,-1-2 1,-1-3 0,-1-3 1,0-3 0,0-3 4,-1-4 3,1-1 3,-2-3 3,-3 1 2,-3 0 1,-2-1 3,-3 2 3,-2 3 3,-2 3 4,-2 3 3,-3 3 6,-4 3 7,-3 3 7,-5 2 6,-3 3 4,-1 0-1,-3 2 0,-1 0 0,0 2-5,3 2-8,3 2-9,3 2-7,7-1-12,10-2-15,11-4-16,12-2-14,4-5-5,2-6 9,1-5 7,1-7 7,-3 0 8,-5 5 7,-7 5 6,-5 5 7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7"/>
    </inkml:context>
    <inkml:brush xml:id="br0">
      <inkml:brushProperty name="width" value="0.05653" units="cm"/>
      <inkml:brushProperty name="height" value="0.05653" units="cm"/>
      <inkml:brushProperty name="color" value="#F2395B"/>
    </inkml:brush>
  </inkml:definitions>
  <inkml:trace contextRef="#ctx0" brushRef="#br0">61402 18688 389,'14'-23'2,"-3"4"4,-3 3 4,-2 3 4,-3 2 8,0 1 9,-2 0 10,0 2 11,-3 6 4,-2 12 1,-4 11 0,-2 13 0,-1 2-5,3-6-10,1-6-12,2-5-10,4-5-15,8-4-19,6-5-19,7-2-19,4-7-8,1-4 1,1-7 2,1-5 1,-2-4 4,-3 3 5,-5 0 6,-3 0 4,-3 3 7,-2 3 5,-2 3 5,-2 3 5,-4 2 10,-5 2 13,-4 2 12,-5 2 12,-2 1 9,1 0 1,0 0 4,2 0 2,5 0-5,8 0-11,10 0-11,8 0-12,3-1-8,-3 0-7,-3-2-5,-3 0-7,-3 1-1,-2 4 5,-4 4 3,-2 4 5,-4 2 6,-2 1 8,-4 1 9,-2 2 8,-2 0 5,1 3 4,-1 1 4,0 3 2,-1 2 0,-1 3-5,-3 3-4,-1 2-5,-3 5-4,0 6-3,-1 6-4,-1 6-4,-3 5-3,-6 5-5,-7 5-6,-5 5-3,-5 8-5,-3 12-3,-5 12-2,-4 11-4,1 1-5,5-11-11,4-10-9,6-12-10,4-6-3,5-5 2,5-4 3,6-3 2,2-7 4,4-9 6,3-8 5,3-9 6,2-8 5,1-4 4,0-5 5,2-4 4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8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62981 22000 496,'0'16'41,"-2"1"6,0 1 5,-2 1 6,1 2 0,0 3-7,2 3-5,1 3-7,0-1-6,1-2-6,2-3-7,0-3-6,3-3-4,2-5-5,3-3-2,3-4-5,2-3-3,2 0-6,0-2-5,1 0-6,0-3-1,1-4-1,-1-4 0,1-4 1,-2-2 0,-1-3-1,-3-1 0,-1-3 1,-3 1 2,-2 1 7,-4 3 6,-2 1 6,-4 3 6,-4 1 4,-4 2 6,-4 3 3,-3 1-1,-3 2-7,-3 2-8,-2 2-8,-2 1-5,1 2-2,1 0-1,1 2-3,2 0-6,1 0-10,3-1-10,1 1-12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3"/>
    </inkml:context>
    <inkml:brush xml:id="br0">
      <inkml:brushProperty name="width" value="0.02222" units="cm"/>
      <inkml:brushProperty name="height" value="0.02222" units="cm"/>
      <inkml:brushProperty name="color" value="#00BFF3"/>
    </inkml:brush>
  </inkml:definitions>
  <inkml:trace contextRef="#ctx0" brushRef="#br0">64359 7445 990,'-42'-34'9,"10"11"-17,9 11-20,11 11-18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7"/>
    </inkml:context>
    <inkml:brush xml:id="br0">
      <inkml:brushProperty name="width" value="0.05442" units="cm"/>
      <inkml:brushProperty name="height" value="0.05442" units="cm"/>
      <inkml:brushProperty name="color" value="#00BFF3"/>
    </inkml:brush>
  </inkml:definitions>
  <inkml:trace contextRef="#ctx0" brushRef="#br0">51800 38150 404,'26'-49'3,"4"4"8,3 3 7,3 3 7,10 3 2,20 3-1,18 3-1,20 4-3,10 5 3,3 10 7,3 10 5,4 9 7,-6 9 0,-11 9-7,-14 10-7,-11 10-6,-15 10-6,-16 13-5,-15 12-5,-15 13-5,-25 10-3,-30 10-1,-32 10 0,-30 9 0,-25 4-1,-15 1-2,-15-1 0,-16 1-1,-2-7-4,13-12-5,12-13-6,13-12-7,13-15 2,17-15 7,15-15 7,16-16 8,20-12 5,25-5 4,25-7 3,25-5 3,26-11-2,29-11-10,28-14-8,28-11-9,15-9-6,4-3 1,3-3-2,3-2-1,-2-1 0,-6 3-2,-6 3-1,-6 4-2,-7-3 2,-6-5 2,-6-7 3,-6-5 3,-10-6 2,-12-3-1,-13-3-1,-12-2 0,-10-3 2,-6 1 3,-6-1 5,-6 1 4,-7 4 3,-6 9 4,-6 10 3,-6 10 2,-6 7 7,-2 6 8,-3 7 9,-3 6 9,-2 17 10,0 28 15,0 28 13,0 29 14,0 16-4,0 7-19,0 6-19,0 7-21,-5 4-10,-9 3-3,-10 3-3,-8 4-2,-4-6-8,3-11-12,3-14-12,4-11-14,2-12-8,4-9-4,3-10-6,3-8-4,3-20-3,3-28 0,3-28 1,4-27 0,4-15 7,6 0 13,7 0 12,6 0 14,4 3 9,4 6 9,3 7 6,3 6 9,1 4 5,1 4 5,-1 3 4,1 3 4,2 3 1,7 3-3,6 3-3,7 4-3,0 2-3,-2 4-4,-3 3-3,-3 3-4,-4 3-10,-3 3-17,-3 3-17,-2 4-17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6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23105 12737 532,'-13'-8'58,"6"2"-6,6 0-6,6 2-5,4-1-7,3 0-4,4-1-6,2-1-6,5-1-4,6 2-5,8 0-5,7 2-5,0 1-3,-4 2-4,-5 2-2,-5 2-3,-5 1-1,-2 2-1,-3 0 2,-2 2-1,-4-1 1,-3 1 2,-3 0 0,-2 0 2,-3 0 3,-1 0 4,0-1 5,-1 1 5,-3 0 4,-2 0 5,-4 0 3,-2-1 5,-2 2 0,-1 0-1,-2 1-1,0 2-3,0 0-1,-1 3 0,0 1-1,1 3-1,-1 3-2,2 3-5,1 4-5,1 5-4,0 1-4,1 0-4,-1 0-4,0 1-4,1-1-3,0 0-1,2 0-2,1 1 0,0-4-4,2-4-5,1-5-4,0-5-6,3-5-4,2-6-2,4-6-4,2-6-2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6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25004 12050 522,'0'17'130,"0"3"-28,0 3-29,0 3-30,-2 2-15,0 3-3,-3 1-4,-2 2-3,-1 2-4,1 3-3,-1 1-3,0 2-4,-1 4-3,-1 7-4,-3 7-3,-2 8-3,0 3-8,1 1-12,1 0-13,1 2-13,2-7-1,2-16 9,4-16 10,3-15 10,0-9 2,0-1-7,-2-1-5,0 0-7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7"/>
    </inkml:context>
    <inkml:brush xml:id="br0">
      <inkml:brushProperty name="width" value="0.04572" units="cm"/>
      <inkml:brushProperty name="height" value="0.04572" units="cm"/>
      <inkml:brushProperty name="color" value="#00BFF3"/>
    </inkml:brush>
  </inkml:definitions>
  <inkml:trace contextRef="#ctx0" brushRef="#br0">26041 12938 481,'-8'-8'2,"2"0"6,1 0 5,0 0 5,0 2 6,-1 4 7,-3 4 6,-2 4 6,0 3 0,1 4-7,0 2-7,2 3-7,0 3-3,0 3-3,0 3 0,1 3-1,0 0-3,2-2-1,2-2-2,2-1-2,1-3-2,0-3-1,0-3-2,0-3-1,1-2-2,4-2 1,2-3-1,3-1 1,4-3-2,2-6-2,3-4-3,3-5-2,1-5-2,1-3-5,-1-5-2,1-3-4,-2-1-1,-3 2 2,-3 1 1,-3 3 2,-2 1 2,-2 1 3,-2 1 2,-2 1 2,-2 2 4,-1 3 3,0 2 5,-1 4 4,-3 2 2,-1 0-3,-2 2-1,-1 1-1,-3 0 1,0 2 3,-1 0 5,-1 2 4,-1 1-1,2 2-6,1 2-5,1 2-5,5-2-6,13-5-7,12-4-6,11-5-6,5-3-4,-3 0-1,-4 1-2,-2-1 0,-3 1 3,-3 2 6,-3 2 6,-3 3 6,-2 1 6,-2 2 5,-3 2 4,-1 2 5,-1 2 6,-2 5 7,-1 4 8,0 4 6,-2 0 2,0 0-3,-2 0-4,0-2-4,-1 0-1,0 1 0,0 1 2,0 1 0,0 0-1,0-1-4,0-1-3,0 0-3,0-2-3,2 1-2,0-1-3,2 1-1,1-3-6,5-3-5,4-4-7,4-4-7,1-4-2,1-4 1,-1-4 2,1-3 2,-2-4 1,-1-1 1,-2-3 2,-2-1 0,-3-1 2,-1 1 2,-2 1 2,-2 1 1,-2 0 2,-1 1 1,0-1 2,-1 1 1,-3 0 0,-2 1 0,-4 0-1,-2 2 0,-2 2-2,1 1-4,-1 2-5,0 3-3,-1 1-2,-1 2-2,-3 2 0,-1 2-1,-1 2 1,4 2 2,3 2 3,3 2 2,1 0-6,0 1-15,0 0-15,0 0-14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8"/>
    </inkml:context>
    <inkml:brush xml:id="br0">
      <inkml:brushProperty name="width" value="0.04886" units="cm"/>
      <inkml:brushProperty name="height" value="0.04886" units="cm"/>
      <inkml:brushProperty name="color" value="#00BFF3"/>
    </inkml:brush>
  </inkml:definitions>
  <inkml:trace contextRef="#ctx0" brushRef="#br0">29481 12488 450,'0'-13'45,"0"8"3,0 6 2,0 8 3,0 4-4,0 3-8,0 3-10,0 3-10,-1 2-4,-2 1-2,-2 1 0,-1 1-2,-1-1-2,2-2-3,2-1-4,2-3-3,3-2-4,4-4-6,4-5-5,3-3-6,4-5-2,1-8-1,3-6 2,2-7-1,-1-3 2,-1 1 2,-3 1 2,-1 1 2,-1 1 3,-1 3 3,1 1 2,0 3 4,-2 0 4,-3 2 2,-3 1 5,-2 1 3,-3 3 5,2 6 8,-2 5 7,1 7 7,0 3 1,0 1-5,0 2-5,0 0-5,1 0-5,2 1-2,1-1-4,3 1-2,1-2-4,0-1-1,-1-3-2,1-1-3,2-4-1,4-4-4,3-6-4,5-4-2,0-6-1,-2-5 0,-1-7 2,-2-5 0,-3-4 1,-1-1 3,-3-1 0,-1 0 3,-3-1 0,-2 2 1,-4 0 1,-2 1 0,-3 2 1,-1 3-1,0 4-1,-1 2 0,-2 3-3,-2 4-5,-2 4-7,-1 5-4,-3 1-3,-2 2 4,-2 0 2,-1 2 4,-1 1-10,1 2-19,0 2-20,2 2-21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9"/>
    </inkml:context>
    <inkml:brush xml:id="br0">
      <inkml:brushProperty name="width" value="0.05148" units="cm"/>
      <inkml:brushProperty name="height" value="0.05148" units="cm"/>
      <inkml:brushProperty name="color" value="#00BFF3"/>
    </inkml:brush>
  </inkml:definitions>
  <inkml:trace contextRef="#ctx0" brushRef="#br0">21764 15172 427,'-23'7'2,"1"-1"4,1-1 4,1 0 4,4-2 8,10 0 11,9-2 11,8 0 11,5-1 1,1 0-9,1 0-10,1 0-10,2 1-5,1 2-1,3 2-1,1 1-2,1 2-1,-1-2-2,-1-1-2,-1 0-1,2-2-1,3 0-2,4-2-2,5 0 0,1-1-2,0 0 1,0 0-1,0 0 1,2-2-2,1 0 1,2-3-1,2-2 0,2-1-1,3-2-1,4 0 0,2-1-1,3 0-1,0 1 0,1 0 0,1 2 0,0 0-1,0 0 1,-2 1-1,-1-1 1,0 0-1,0 2 1,-1 1 0,1 0 0,1 1-1,0 1-1,1-1-1,1 0-2,1 0 0,2 2 0,0 0 1,1 2 0,0 0 0,1 0 0,0 0-1,-1 0 0,1-1 0,0 0 1,-1-2 2,1 0 0,-1 0 1,-1 0-1,-1 2 0,0 0-1,-2 1-2,1-2-2,0 0-1,-1-1-3,-1-2-1,-2 0-2,-4-2-2,-2 0-3,-4 0 0,-1 0-1,-1 2 0,-3 1 0,-2 0-2,-2 2-1,-2 0-3,-2 2-1,-3 0-3,-5 2-1,-5 0-3,-5 2-1,-4 0 0,-4 1 3,-5 2 1,-2 0 3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0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23670 15921 524,'-8'-9'6,"2"-2"12,1-2 13,1-1 13,0 3 4,2 10-1,0 10-1,2 10-3,0 6-2,0 6-7,0 5-4,0 5-6,-1 3-4,-2 5-4,-2 4-3,-2 4-3,0 0-6,-1-3-5,0-2-8,1-4-6,-1-3-5,2-2-4,1-4-3,0-2-5,3-4-3,2-7-7,4-5-5,2-7-6,2-4 2,0-2 8,-1-4 8,1-2 8,0-3 6,-1-1-1,1 0 2,0-1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0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24497 15605 501,'-9'-13'8,"0"6"14,-2 6 16,1 6 15,-3 6 3,0 7-7,-1 7-8,-1 7-8,-1 5-5,1 4-2,-1 4-3,0 4-2,1 1-3,1-2-2,1-2-2,1-2-3,1-4-1,4-4-1,2-5 0,4-5 0,4-6-5,6-5-8,5-6-11,7-6-8,2-6-4,-1-6 3,-1-6 1,-1-5 4,0-5 0,3-1 0,1-3 0,3-1 0,-3 1 1,-5 4 4,-7 3 2,-5 4 4,-6 4 1,-8 3 0,-6 3 1,-7 2-1,-6 4 4,-5 2 3,-4 4 6,-6 2 4,-1 3 2,2 2-2,2 1-3,2 3-1,4-1-5,7-3-4,7-2-6,7-4-6,5-3-5,6-2-6,4-3-5,6-4-6,1 0-2,1-1 3,0 0 1,0 0 2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1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26327 15650 466,'-13'2'37,"5"4"9,4 4 9,6 3 9,1 3-1,1 1-8,0 2-11,0 0-8,-1 2-7,0 5-3,-2 3-4,0 4-4,-3 5-3,0 6-4,-3 6-3,-2 6-3,-1 3-7,-1 1-6,-1 1-8,-1 2-8,1-2-7,3-1-11,2-3-9,4-1-10,1-5-3,0-8 2,0-8 2,0-7 2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3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27750 15831 580,'-7'-7'1,"1"1"8,0 0 8,2 2 9,-1 0 3,0 2-2,-1 0-3,-2 2-3,1 0-1,-1 2-1,0 0-1,0 2-1,-1 2 0,-2 5 1,-1 5 1,-3 6 1,0 2 0,-1 2-2,0 3-1,1 1-3,0 2-1,2 1-4,2 1-3,3 0-3,1 1-1,2-1 2,2-2 1,2 0 1,3-2-6,4-1-11,4-3-12,3-1-13,5-4-7,5-3-5,5-4-4,5-4-5,0-4 3,-2-3 7,-3-2 8,-3-4 8,-3-1 6,-3-2 3,-3 0 4,-2-1 3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3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29011 15806 509,'-7'-6'15,"2"4"9,2 4 10,2 4 9,1 4 1,0 5-5,0 5-6,0 5-7,-1 3-4,0 1-3,-2 0-2,0 2-3,-1-1-2,0-1-1,0-3-1,1-1-1,1-5-5,5-5-8,6-6-9,4-6-8,3-7-5,-1-6 2,1-7 1,0-7 1,-1-2 2,1 3 4,0 3 2,-1 3 4,0 3 4,-2 4 5,-3 5 4,-1 3 4,-1 4 6,-2 7 7,-1 6 6,0 6 8,-1 1 0,2 0-4,0-1-4,1 0-4,1-3-4,-2-1-2,-1-3-3,0-1-3,0-2-1,2-1-1,1 0-1,3-2-1,2-3-1,2-8-2,1-6 0,3-7-2,0-6 0,-1-3-2,-1-5 0,-1-3 0,-1-2-1,-2 0 1,-3 0 1,-1 0 0,-1 1 0,-2 3 0,-1 3-2,0 3-1,-2 3-1,-2 3-3,-2 3-3,-2 3-3,-2 2-7,-2 2-14,-2 2-14,-1 3-13,-2 1-5,2 3 3,1 4 4,0 2 3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7"/>
    </inkml:context>
    <inkml:brush xml:id="br0">
      <inkml:brushProperty name="width" value="0.06117" units="cm"/>
      <inkml:brushProperty name="height" value="0.06117" units="cm"/>
      <inkml:brushProperty name="color" value="#00BFF3"/>
    </inkml:brush>
  </inkml:definitions>
  <inkml:trace contextRef="#ctx0" brushRef="#br0">55150 37500 359,'-24'-113'46,"4"26"8,3 24 8,3 26 8,1 29 2,1 34-8,-1 35-7,1 35-6,1 21-8,3 9-7,3 10-7,4 10-8,-1 11-5,-3 17-6,-3 15-4,-2 16-5,-5 4-4,-2-6-4,-3-6-3,-3-6-4,-1-13-5,4-19-5,3-18-5,3-19-7,6-29-6,9-36-9,10-39-9,10-36-10,19-39 4,32-36 12,31-39 15,32-36 13,8-9 12,-11 22 7,-14 22 10,-11 23 8,-14 17 7,-11 17 9,-14 15 7,-11 16 8,-12 24 5,-9 35 3,-10 35 2,-8 34 4,-12 17-4,-12 0-10,-13 0-10,-12 0-10,-4-5-8,7-9-6,6-10-6,7-8-7,18-17-9,31-21-13,32-22-13,31-22-13,13-19-3,-2-16 5,-3-15 7,-3-15 5,-4-9 5,-3 1 4,-3-1 4,-2 1 3,-11 5 8,-15 14 12,-15 11 13,-16 14 11,-8 24 14,0 38 17,0 37 17,0 38 17,-2 10-1,-3-15-20,-3-15-17,-2-16-20,2-8-13,9 0-8,10 0-8,10 0-8,4-7-6,0-11-3,0-14-4,0-11-2,3-15-2,6-16 3,7-15 1,6-15 3,1-15 0,-3-12 2,-3-13 1,-2-12 1,-9-5 2,-12 3 3,-13 3 3,-12 4 3,-12 5 2,-8 10 0,-10 10 1,-9 9 0,-13 10-2,-16 14-1,-15 11-3,-15 14-3,-14 13-4,-8 16-6,-10 15-5,-9 17-7,4 3-4,19-5-5,19-7-4,19-5-5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4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30974 16546 607,'-21'1'3,"5"0"9,5 2 7,4 0 7,5 0 7,2-2 4,4-2 4,2-2 5,4-2-1,4 0-9,3-1-8,5-1-8,2-1-5,2 2-3,3 1-2,1 1-3,0 0-5,-1 2-7,-3 0-8,-1 2-8,-3 0-8,-2 0-6,-1 0-6,-2 0-7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4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31628 15683 550,'-16'-1'6,"2"0"12,1-2 12,1 0 11,2 3 9,3 10 4,2 8 3,4 9 5,1 6-6,0 6-16,0 5-14,0 4-16,0 4-11,0 4-6,0 2-5,0 3-6,0 1-8,0-1-7,0-1-9,0 0-9,0-8-3,2-10-2,0-13 0,2-11-1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4"/>
    </inkml:context>
    <inkml:brush xml:id="br0">
      <inkml:brushProperty name="width" value="0.04591" units="cm"/>
      <inkml:brushProperty name="height" value="0.04591" units="cm"/>
      <inkml:brushProperty name="color" value="#00BFF3"/>
    </inkml:brush>
  </inkml:definitions>
  <inkml:trace contextRef="#ctx0" brushRef="#br0">32715 15900 479,'0'23'149,"0"1"-34,0-1-34,0 1-33,0 0-20,0 3-3,0 1-4,0 2-3,0 4-4,0 5-3,0 4-4,0 6-4,-1 0-10,0-3-18,-2-2-19,0-4-19,0-3-5,1-5 5,0-6 6,2-3 6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5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33415 16093 514,'0'-16'1,"0"0"4,0 1 1,0-1 4,0 1 1,2 1 1,0 1-1,2 0 1,-1 2 0,-1 1 1,0 1 1,-1 0 1,-2 2 0,-1-1 1,0 0 2,-1 0 0,-2 1 2,0 0-1,-1 2 1,-2 1 1,0 0-1,-2 0-2,0 0-2,-1 0-2,-1 1-1,1 2 0,-1 2-2,0 2 1,1 1-2,1 2 2,0 0-1,2 2 1,1 0-1,2 3-4,3 2-3,1 1-4,1 1-1,0-1 1,0 0 1,0-2 0,1 1 1,1 1 1,3 3 0,2 2 1,1 0 0,2 1 0,0-1-1,1 1 1,0-1-1,0 1-1,-2-1-3,-1 1 0,0-1-2,0 1-3,0-1-1,0 1-3,-1 0-1,-1 1 0,-1 1-1,0 1 1,-2-1-1,-2-3 0,-2-3-2,-2-3 0,-2-1 0,-2 0 0,-2-1 2,-1 1 1,-3-2 1,0-2 0,-1-4-1,-1-2 1,0-3 2,-1 0 4,0-2 3,1 0 4,0-3 2,4-2 1,3-3 1,3-3 2,2-4-1,3-3 0,4-5-1,2-3 0,4-3-2,6-1-2,4 0 0,5-2-2,2 2-5,0 4-6,1 3-6,-1 5-8,-1 3-5,-1 2-5,-3 4-4,-1 3-4,-3 2 0,-3 0 1,-3 2 4,-2 1 2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5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34896 16075 502,'7'-29'31,"-2"7"-3,-2 5-2,-2 7-2,-2 2-3,0 0-2,-2 0-2,0 1-2,-2 0-1,0 2 0,-1 2 0,-1 2 0,-2 1 1,0 2 0,-2 0 1,0 2 1,-1 1 0,-1 5-1,-1 4-1,-1 4 0,-1 2-1,2 2-1,1 3 0,1 1-2,1 0 1,0-1-1,2-3 1,1-1 1,0-2-1,2 1-3,1-1-1,1 1-2,1-3-6,3-1-10,4-4-11,2-3-11,3-3-5,2-6 0,2-4 0,1-6 0,2-3 2,-1-3 3,1-3 3,0-3 4,-2 0 3,-1 3 1,-2 3 2,-2 3 1,-2 2 6,-1 1 9,-1 0 8,0 2 9,-2 3 13,0 6 17,-2 6 16,0 6 17,0 3-3,4 1-23,2 1-23,3 1-23,1 0-11,0-1-1,-2-1 1,-1-1-1,0-1-12,0-1-26,0-1-25,0 0-25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6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36150 15900 529,'17'0'16,"1"2"16,3 0 17,1 2 17,0 0 2,-3 2-11,-3 0-12,-3 1-12,-1 2-7,0 4-5,-1 2-4,1 3-5,-2 2-2,-2 1-3,-4 1-1,-2 1-2,-3 1-2,0 3-5,-2 1-2,0 2-5,-4 3-4,-4 2-9,-5 4-7,-5 3-8,-2-2-2,1-4 2,1-5 4,1-5 2,1-4-1,1-2-6,1-1-6,1-2-7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6"/>
    </inkml:context>
    <inkml:brush xml:id="br0">
      <inkml:brushProperty name="width" value="0.03966" units="cm"/>
      <inkml:brushProperty name="height" value="0.03966" units="cm"/>
      <inkml:brushProperty name="color" value="#00BFF3"/>
    </inkml:brush>
  </inkml:definitions>
  <inkml:trace contextRef="#ctx0" brushRef="#br0">33442 15127 554,'-3'-9'47,"8"0"0,9-1 1,10-1 2,3 1-3,2 1-7,1 2-7,1 3-7,1 0-5,2 2-3,3 0-3,1 2-4,1 0-2,-2 0 0,0 0-1,-1 0 0,0 0-2,0 2-3,2 0-5,1 2-4,-1-1-1,0-1-1,-2 0-1,0-2 1,-1 1-1,-1 0-2,-1 2 0,-1 0-1,-2 0-2,0 0-2,-1-2-1,-1 0-2,0-1 0,1 0 1,1 0 1,1 0 1,-1-1-2,-2 0-3,-2-2-4,-1 0-4,-3 0 0,-3 0 3,-3 2 3,-2 0 4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7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37904 13850 535,'-16'1'52,"2"2"-2,1 2 0,1 2-2,0 1-3,0 3-5,1 2-7,-1 2-5,-1 1-5,0 4-2,-1 4-4,-1 1-2,-2 5-2,-3 3-3,-3 4 0,-3 4-3,-1 1-4,1 0-9,1-2-7,2 0-8,0-3-3,4-4 0,3-3 1,3-5 0,2-4-7,1-3-15,0-4-15,2-4-16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7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37539 13789 496,'-5'-5'11,"6"6"22,6 6 21,6 6 22,4 5 4,3 8-12,3 7-13,3 7-13,0 2-10,0 0-8,-1-2-7,-1 0-7,-1-2-8,-1 0-9,-1-2-7,-1 0-8,-1-3-6,-1-3-4,-1-5-5,0-3-3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7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39644 13850 543,'-15'1'74,"4"2"-15,3 2-15,3 2-16,0 3-5,0 5 4,-2 5 3,0 5 4,0 3 0,0 3-5,2 1-4,1 2-4,0 0-6,2-3-5,0-3-7,2-3-5,0-3-4,0-3-3,0-3-2,0-3-2,2-3-8,6-4-10,4-4-11,5-4-11,1-3-5,-3 0 0,-3-1 1,-2-2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8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60200 38450 470,'-38'-25'7,"26"0"14,24 0 13,26 0 14,21-2 4,19-3-8,19-3-7,19-2-8,23-1-2,28 3 2,28 3 1,29 4 3,24-1-2,22-3-6,22-3-6,23-2-5,0 0-3,-18 7 0,-19 6 1,-18 7-1,-31 4-7,-40 3-15,-40 3-16,-41 4-16,-40 11-10,-36 23-1,-39 22-4,-36 22-2,-15 4 4,9-12 11,10-13 11,10-12 11,0-7 4,-5 1-2,-7-1-4,-5 1-2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8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40168 13850 428,'-29'30'98,"7"-3"-14,5-4-15,7-1-14,2-3-10,2 1-4,0-1-5,2 1-4,1-2-5,2-1-4,2-3-3,2-1-4,2-3-5,4-2-7,2-4-7,3-2-6,2-4-5,1 0-1,1-3-1,2-2-2,-2-3-4,0-3-6,0-5-6,-2-3-7,-2-4-2,-1 0 3,-2 0 3,-2-2 3,-3 0 4,-1 3 6,-2 2 5,-1 1 6,-5 3 5,-2 3 7,-5 3 6,-4 3 6,-1 2 5,1 2 3,1 2 4,0 2 2,4 1 1,7 0-2,4 0-1,7 0-3,5-2-6,4-2-12,3-4-11,5-2-12,0-1-5,-2 1-2,-1 1-1,-2 0-1,-4 5 3,-1 6 10,-4 8 8,-3 6 8,-3 4 11,-6 1 11,-4 1 12,-5 1 11,-3 0 5,2 1-3,1-1-2,0 1-3,3-2-3,1-2-5,2-1-5,2-2-4,2-1-6,2 1-5,2 1-7,1 1-6,3-3-6,4-7-6,2-6-8,3-8-7,2-5-4,1-3-3,1-5-3,1-3-3,-1-4 1,-1-1 3,-3-2 3,-1-2 4,-3-2 3,-2 1 4,-4 0 5,-3 0 3,-2 1 5,-4 3 6,-2 3 5,-3 3 5,-4 3 4,-2 5 1,-3 3 0,-3 4 1,-2 3 3,1 0 4,-1 2 5,1 0 4,0 2 2,2 2-3,3 2-3,1 2-2,4 0-4,6-1-7,6 0-6,6-2-7,4-2-11,1-6-12,3-4-14,2-5-13,-1-2-7,-1 2 0,-3 3 0,-1 1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8"/>
    </inkml:context>
    <inkml:brush xml:id="br0">
      <inkml:brushProperty name="width" value="0.05674" units="cm"/>
      <inkml:brushProperty name="height" value="0.05674" units="cm"/>
      <inkml:brushProperty name="color" value="#00BFF3"/>
    </inkml:brush>
  </inkml:definitions>
  <inkml:trace contextRef="#ctx0" brushRef="#br0">41465 12726 387,'-7'-12'76,"1"7"0,0 6-1,2 8 0,0 3-8,2 1-18,0 1-18,2 1-16,1 0-13,4-2-10,2-3-8,4-1-9,1-2-6,3-2-3,1-2-2,3-2-3,0-3-2,-1-2 1,-1-3 1,0-4-1,-2-1 3,1-3 4,0-2 4,-1-1 4,-1 0 7,-4 2 8,-5 4 9,-2 3 8,-5 2 16,0 0 23,-3 2 21,-2 1 22,-1 2 3,0 5-16,1 6-16,-1 4-17,-1 3-11,0 1-5,-1 1-6,-1 2-5,-3 3-3,-4 10-2,-3 9-1,-5 8-1,-2 8-3,-3 7-6,-1 7-4,-2 7-6,-3 4-6,-4 2-6,-5 3-6,-2 1-7,-2 0-3,6 0 0,2-2-1,5 0 0,5-4-1,5-7-2,7-8-2,5-5-1,4-11 0,3-10 3,1-13 3,2-11 3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9"/>
    </inkml:context>
    <inkml:brush xml:id="br0">
      <inkml:brushProperty name="width" value="0.04521" units="cm"/>
      <inkml:brushProperty name="height" value="0.04521" units="cm"/>
      <inkml:brushProperty name="color" value="#00BFF3"/>
    </inkml:brush>
  </inkml:definitions>
  <inkml:trace contextRef="#ctx0" brushRef="#br0">42797 15181 486,'-8'8'36,"2"0"-4,1 0-6,0-1-4,1 3 1,1 4 5,-1 3 6,0 5 5,0 0 2,2-2 0,0-1-2,2-2 0,2-3-4,4-3-6,3-3-6,5-2-7,2-6-6,1-8-10,1-8-7,1-7-9,0-4-5,-1 3 0,-1 2 0,0 1 0,-3 2 1,-3 1 3,-3 1 4,-2 1 2,-7 2 1,-8 5-3,-9 3-2,-9 4-4,-2 2 1,5 2 4,5 0 4,5 2 4,2 0-6,1 1-17,-1 2-16,0 0-17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15"/>
    </inkml:context>
    <inkml:brush xml:id="br0">
      <inkml:brushProperty name="width" value="0.02347" units="cm"/>
      <inkml:brushProperty name="height" value="0.02347" units="cm"/>
    </inkml:brush>
  </inkml:definitions>
  <inkml:trace contextRef="#ctx0" brushRef="#br0">68119 8351 937,'5'-22'3,"-6"5"6,-6 4 7,-5 3 5,0 5-8,5 6-22,6 6-22,6 5-23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36"/>
    </inkml:context>
    <inkml:brush xml:id="br0">
      <inkml:brushProperty name="width" value="0.04914" units="cm"/>
      <inkml:brushProperty name="height" value="0.04914" units="cm"/>
    </inkml:brush>
  </inkml:definitions>
  <inkml:trace contextRef="#ctx0" brushRef="#br0">8513 34218 447,'-2'-17'2,"0"-2"4,-3-1 4,-2-2 4,0 3 9,2 10 13,2 10 15,2 10 14,1 8 1,-2 7-10,0 7-12,-1 6-10,-2 4-8,2 0-4,-1 0-3,0 1-4,0 0-3,2 6 0,0 2-2,2 5-1,0 2-1,0 2-2,0 0-2,0 1-2,0 0-2,0-1-1,0-1-2,0 0-2,0 0-1,2 3 0,0 3-1,2 3 0,0 2-1,0-1 1,-1 0-1,2 1 1,-2-3-1,1-5-1,0-5-1,0-4-2,0-4 1,0-1 1,0 0 0,0-2 1,0 0 1,0 0 0,-1 0 1,2 0 1,-2-1 0,-1-4 1,0-2 1,-2-3 1,0-3 0,0 0 0,0-1-2,0-1 0,0-2 0,0-1 0,0-3 0,0-1 1,0-2 0,-2 2 0,0 1 0,-1 1 0,-2 0-1,2-1 1,-1-1-2,0-1 1,0-1-1,0-1 0,0-1 0,0-1 0,1-1 1,0-1 1,2-1 2,0 0 1,1-2 1,0-1-1,0-1 0,0 0-1,0-2 1,-2-1 2,0-1 1,-1 0 1,1-3 4,5-3 6,6-2 6,4-3 5,4-3 2,1 2-3,3-1-4,1 0-3,2 0-2,1 2 0,1 0-1,1 2-1,1 0 0,1 0-1,1 0-1,1 0-1,0 0 0,-2 0-1,0 0-1,-1 0-1,2 0-1,5 2-1,4 0-1,6 2-2,1 0-1,-2 2-1,-2 0-1,-1 1-1,-1 1 0,4-2-1,2-1 1,4 0 0,1-1 1,0 0 0,0-1 0,0 2 1,0-2 1,1 1 0,2 0 0,0 0 0,0-1 0,0 0 0,-2-2 1,0 0-1,-2-1 0,-1 0-1,0 0-1,-1 0-2,-1 0 0,2 0-1,0 0 0,2 0-1,-1 0 0,-1 0-2,0 0 0,-1 0-1,-1 0-1,0 0 0,0 0 1,0 0-1,-1 0 1,-1 0 2,0 0 2,-1 0 2,1 0 0,4 0-1,4 0 0,4 0 0,0-1-1,-3 0 2,-2-2 2,-4 0 1,-1 0-1,-2 0-3,0 2-3,-2 0-3,-2 1-3,-3 0-2,-5 0-3,-4 0-2,-3 1-1,-3 0-1,-3 2 1,-2 0-1,-4 2-1,-1 0-3,-2 1-2,-2 2-2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37"/>
    </inkml:context>
    <inkml:brush xml:id="br0">
      <inkml:brushProperty name="width" value="0.04616" units="cm"/>
      <inkml:brushProperty name="height" value="0.04616" units="cm"/>
    </inkml:brush>
  </inkml:definitions>
  <inkml:trace contextRef="#ctx0" brushRef="#br0">18750 34061 476,'0'-13'53,"2"8"-6,0 7-6,2 6-6,0 6-3,1 5-2,2 5-2,0 5-3,0 3-1,0 3-2,-2 1-1,0 2-3,-2 3 0,-1 6-1,0 4 1,-2 6-1,0 5-1,0 7-2,0 7-2,0 7-3,0 4-2,-2 2-1,0 2 0,-1 2-2,-2 4-1,2 9-3,-1 8-1,0 7-4,1 0-4,0-9-8,1-9-9,2-8-7,2-5-2,4 2 2,4 0 2,3 2 4,2-2-1,-1-2-2,-1-4-4,0-2-2,-2-5-1,-1-9 4,-1-7 2,0-9 3,-2-7 4,-1-10 2,-1-8 3,0-8 3,-1-7 2,0-3 1,0-3 1,0-2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43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8739 37466 495,'-22'0'0,"1"1"3,2 2 0,3 0 2,3 0 7,8 0 12,7-2 13,6 0 11,4-1 3,0 0-10,-1 0-8,1 0-9,1-1-6,1-2 0,3-2-2,2-1-1,0-1-2,1 2 0,-1 2-1,1 2-1,0 1 0,3 0-1,2 0 0,1 0-1,1 0-1,1 0 0,-1 0 0,1 0-1,-1 0-2,1 0 0,-1 0-2,1 0-1,-1 0-1,2 0 2,1 0 1,1 0 1,0 0-1,1 2-3,-1 0-2,1 2-3,-1 0 0,0 0 2,1-1 2,-1 1 2,1 0 2,1 0-2,0 0 0,2 0 0,0 0-1,1 0 0,-1-1-1,0 1 1,0 0-2,1 0 0,-1 0-1,0 0-2,0-1 1,-1 0 0,-1-2 1,-1 0 0,-2-1 1,0 2 0,-1 0 0,-1 2 0,-1-1 1,1-1-1,-1 0 0,1-2 1,0 0-1,1 0 0,0 0 1,2 0 0,1 0 0,1 0-1,1 0 0,1 0 0,0 0 0,0 0 0,0 0 1,1 0 0,0 0 1,2 0 0,2 0-1,2 0 1,1 0-1,-2 0 0,0 0-1,-1 0-1,-1 0 0,2 0 1,1 0-2,1 0 1,-1 0 0,0 0 0,-2 0 0,0 0 1,-2 0-1,-2 0 1,-1 0-1,-3 0 1,-2 1 0,-1 0-1,-3 2-1,-1 0 1,-2 1-1,-1 0 0,-1 0 1,-1 0 1,-1-1-1,-1-1-1,-1 0-1,0-2-2,-2 1 1,-1 0 0,-1 2 0,-1 0 1,0 0-3,0 0-7,0-2-6,0 0-7,-2-1-2,1 2 2,-2 0 2,0 2 1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15675 34375 333,'49'20'167,"16"14"-1,16 14 1,15 16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2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14704 33816 518,'8'-7'-24,"-2"0"3,-1 2 2,0 1 3,-2-1 3,0-2 6,-2-2 5,0-2 5,-1 0 4,0 1 2,0 0 2,0 2 2,-1 0 2,-2 1 2,-2-1 1,-2 0 2,-1 1-1,0 2-4,1 2-4,-1 2-3,0 1-3,0 0 1,0 0-1,0 0 1,1 0 0,-1 0 0,0 0 0,0 0-1,-1 1 1,-2 0 0,-1 2 1,-3 0-1,-1 1 1,1 2 0,-1 0-1,0 2 1,1 0-1,1 1 0,1 1-1,1 2-1,0-1-1,0 1 1,0 0-1,1 0 1,-1 0-1,0 1 0,0 1 1,1 2 0,0-1-1,2 1 1,2-1 0,2 1-1,0 0 1,0-1 0,-1 1-1,-1 0 1,-1-1 0,2 1 0,1 0 0,0-1 0,1 1-1,0 0 1,0-1-1,1 1-1,-1-1 1,2-1 0,0-1-1,2 0 1,0-1 0,0 1 0,0 1 0,0 2 0,0-1-1,0 1 1,0 0 0,0-1 0,0 1-1,0 0 1,0-1 0,0 1-1,-1-1 0,-1-1 0,0-1 0,-1 0 0,-1-2 0,2 1 0,0 0 0,2 0 1,0-1-1,0 1 0,0 0-1,0 0 0,0 0 0,2 1 0,0 1 1,2 2 1,0-1 0,2-1 0,0-1 1,1-1 0,1-1 0,0 0 0,0-2 0,0-1-1,0 0-1,-1 0 0,1 0-1,0 0 0,0 0-1,2-1 1,0 1-1,1 0 1,0 0 1,0 0-1,-2 0 0,-1-1 0,1 1 0,4 0 1,2 0 0,3 0 0,1 0 0,-1-1 1,-1 1-1,0 0 1,-3 0-1,-1 0 1,-2 0-1,-2-1 0,-1 0 1,1-2-1,2-2 0,0-2 0,1-1-1,3 2 0,2 0 0,2 2-1,0-1 0,1-1 0,-1 0 0,1-1 0,-1-2 0,1-1 1,0 0 0,-1-1 0,0-1 0,-3 2-1,-1 0 1,-2 2-1,-1-1 1,0 0-1,-1-2 0,1 0 0,1-1 0,1-2 1,3 0-1,2-1 1,0-1 0,-1 0 1,-1 0-1,-1 0 0,-1 0 0,-1-1 0,0-2 0,-2 0-1,0-1 1,0 1-1,-1-1 0,1 0 0,0 0-1,0 1 0,-1-1 0,1 0-1,-1 0 0,-1 1-1,0-1 1,-2 0 0,0 0 0,-2-1 0,-1-1 0,0-1 0,-1-2 1,2 0-1,0-1 0,1-1 1,1-1-1,-2-1 2,-1-1 0,0-1 0,-1 0 2,2 1-2,0 1 1,1 1-1,0 0 1,-2 1-1,-2-1 0,-2 1 0,-1-1 0,2 2 0,0 1 1,2 1-1,-1 1 0,-1 1 0,0 0 0,-1 2 0,-1 0 0,0 1 0,0-1 0,0 0 0,-1 0 0,-1 1 0,0-1 0,-1 0 0,-1 0 0,2 1 1,0-1-1,2 0 1,-1 0 0,0 1 0,-2-1 2,0 0-1,-1 0 1,0-1 0,0-1 0,1-1 0,-2-2 0,-1 0 0,0-1 1,-1-1 0,-1 0 1,0 1-1,0 1-1,1 1 0,-1 1 0,0 2 0,0 2-1,0 3 0,0 0 0,1 0 0,-1 0-1,0 0 0,-1 0 0,-4 1 0,-2-1-1,-3 0 0,-2 0 0,1 2 0,-1 1-1,1 0 1,0 1-1,0 1 0,2-1 1,1 0-1,1 0 1,1 2 0,1 0 0,0 2-1,1 0 1,-1 0 0,-1 0-1,-1 0 1,-1 0 0,0 0-1,1 0 1,-1 0 0,1 0 0,0 2-1,2 0 0,1 2-1,0 0 0,0 0 0,1-1 0,-1 1 0,0 1 0,0 0 0,1 1-1,-1 2 1,0-1 0,0-1 1,1 0-1,-1-2 1,0 1 0,0 0 0,1 1 0,-1 2 0,-1 0 1,-2 1-1,-1 2-1,-3 0 1,0 1-1,1 0-2,1-1 0,1 1-1,0-1-1,2-1 1,1 0-1,1-2 1,1 0 0,0 0-1,2 0 0,1 0-1,0 0-2,2 1-2,1 1-3,0 2-2,2-1-7,2 1-10,2 0-12,2 0-10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5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16150 34311 630,'0'-13'29,"0"8"8,0 7 7,0 6 8,0 4-1,2 1-9,0 1-9,2 2-9,-1-1-6,-1 1-4,0-1-3,-1 1-3,-1 0-4,1 1-2,2 1-2,0 1-2,0 0-3,0-1-2,-1-1-2,-2 0-2,0-2-1,0-1 1,0-1 0,0-1 2,0 0-1,0 0-1,0-1-3,0 1-2,0-3-8,0-6-13,0-6-14,0-6-14,0-4 0,2-1 14,0-3 15,2-1 15,-1 0 8,0 2 3,-2 4 2,0 3 4,-1 1 1,0 0 1,0 1 1,0-1 0,0 0 8,0 0 16,0 0 14,0 1 16,1-1 3,3 0-7,4 0-7,2 0-7,2 1-7,-1 1-4,1 0-6,0 2-5,-1 0-8,1 2-12,0 0-11,-1 2-12,0-1-8,0-2-4,-2-2-5,-1-2-4,-1 0 4,-2-1 10,-2 0 10,-2 0 11,-1 0 7,2 1 1,0-1 3,2 0 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8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59900 39550 515,'-49'-4'0,"4"-5"0,3-7 0,3-5 0,4-3 4,7 4 9,6 3 7,7 3 8,24-2 7,44-6 5,44-6 5,44-6 5,35-1 1,29 7-4,28 6-3,28 7-4,14 4-6,0 3-12,0 3-11,0 4-11,-8 2-13,-16 4-17,-15 3-17,-15 3-17,-26 1-3,-34 1 6,-35-1 8,-33 1 8,-23-1 5,-9 1 3,-10-1 3,-8 1 4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6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16662 34059 606,'-15'-15'1,"3"4"3,1 3 3,2 3 2,3 2 6,1 3 9,2 4 10,2 2 9,1 2 1,0 2-7,0 0-6,0 1-7,0 1-4,0 0-3,0-1-3,0 1-2,0 1-1,2 3-1,0 3 1,2 4 0,-1-2-2,1-2-4,0-3-4,0-2-5,-1-3-1,0 1-1,-2 0-1,0 0 0,-1-1 0,0 1-2,0 0 0,0 0 0,0-1-2,0 1 0,0 0 0,0-1-1,0 1-7,0 0-10,0-1-13,0 1-10,0-3-4,2-4 6,0-6 7,2-4 5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6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16750 34499 634,'14'0'57,"-1"0"-14,-2 0-15,-2 0-14,-2 1-7,-1 1-3,0 3-1,-2 2-2,0 1-2,-2 2 0,0 0-2,-2 1 0,0 1-1,0 0 1,0-1 0,0 1 1,1-3 0,2-5-4,2-4-1,2-5-3,2-4 0,1-2 0,3-2 1,2-1 2,-1-1 0,-1 3 1,-2 1 2,-2 2 1,-2 3 8,-1 4 15,0 4 16,-2 4 14,0 3 3,0 2-11,0 1-11,0 3-11,0 1-6,0-1-2,-1 1-2,1-1-2,1-1-2,2-2-4,2-4-2,2-3-2,1-3-4,1-6 0,1-4-3,2-5-1,-2-3-1,-1-1 1,-3-1 0,-1-1 1,-1 0 1,-2 1 2,-1 1 3,0 1 3,-2 0 1,-2 2 3,-2 1 3,-2 1 2,-2 0 1,0 1 0,-1-1 0,-2 0 0,1 1-3,-1 3-2,0 1-4,0 2-3,-1 2-1,-2 2 1,-1 2 3,-3 2 0,-2 2-5,-1 3-13,-3 4-15,-1 2-13,0 0-4,5-1 4,3-2 5,4-2 5,3-1 2,-1-1 0,0 1 0,0 0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0"/>
    </inkml:context>
    <inkml:brush xml:id="br0">
      <inkml:brushProperty name="width" value="0.04444" units="cm"/>
      <inkml:brushProperty name="height" value="0.04444" units="cm"/>
      <inkml:brushProperty name="color" value="#FED406"/>
    </inkml:brush>
  </inkml:definitions>
  <inkml:trace contextRef="#ctx0" brushRef="#br0">16000 34100 495,'0'43'132,"0"-8"-29,0-8-29,0-7-29,0-1-15,2 7-3,0 7-2,2 6-3,-1 1-3,-1-7-5,-1-7-5,0-7-5,-1-1-4,0 5-4,0 5-5,0 4-4,0 3-4,0-3-6,0-2-4,0-1-5,0-4-1,2-3 3,0-5 2,2-3 3,-1-6-4,1-8-11,0-8-11,0-8-11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1"/>
    </inkml:context>
    <inkml:brush xml:id="br0">
      <inkml:brushProperty name="width" value="0.04754" units="cm"/>
      <inkml:brushProperty name="height" value="0.04754" units="cm"/>
      <inkml:brushProperty name="color" value="#FED406"/>
    </inkml:brush>
  </inkml:definitions>
  <inkml:trace contextRef="#ctx0" brushRef="#br0">16500 34020 462,'0'-12'16,"2"10"13,0 8 15,2 10 13,-1 4 3,-1 1-10,0 0-10,-1 3-11,-1-1-7,2 2-4,0 1-4,1 1-4,1 0-7,-2-1-7,0-1-8,-2-1-9,0-2-2,0-3 1,0-3 1,0-3 1,1-4-1,2-6-5,2-6-4,2-6-4,1-3 2,1 1 7,2-1 8,0 0 7,0 1 6,-1 1 3,0 0 2,-2 2 3,0 1 2,0 2 0,-1 2 1,1 3 1,-1 0 3,-2 3 7,-2 2 8,-2 2 6,-1 1 1,2 2-4,0 0-5,2 1-4,1-3-10,5-8-12,4-8-13,4-7-12,0-4-6,-1 0 3,-3 2 3,-1 1 2,-2 2 7,-1 1 10,0 2 10,-2 2 10,-1 3 12,-2 5 13,-2 2 13,-2 5 14,-1 2-1,2 2-12,0 0-12,2 1-13,0 1-7,1 0-5,2-1-4,0 1-3,2-1-7,1 0-7,3-2-8,2-1-8,0-2-4,-1-6 1,-1-4 1,0-5 1,-3-4 1,-1 0 2,-2-1 2,-2-1 1,-2-1 3,0 1 3,-2-1 2,0 0 4,-3 2 1,-2 1-1,-4 2-1,-2 2 0,-3 3-3,-3 1-5,-3 2-4,-3 2-5,0 1-2,5 0 0,3 0 1,4 0 1,3 0-1,-1 2 0,0 0-1,0 2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1"/>
    </inkml:context>
    <inkml:brush xml:id="br0">
      <inkml:brushProperty name="width" value="0.04866" units="cm"/>
      <inkml:brushProperty name="height" value="0.04866" units="cm"/>
      <inkml:brushProperty name="color" value="#FED406"/>
    </inkml:brush>
  </inkml:definitions>
  <inkml:trace contextRef="#ctx0" brushRef="#br0">15297 33966 452,'-8'-7'-24,"0"2"16,0 2 17,1 2 17,0 2 8,2 2 0,2 2-1,2 2 0,1 2-1,0 3-3,0 3-1,0 3-3,0 3-1,0 3-2,0 3 0,0 3-2,1 1-1,4-2-2,2 0-1,3-1-2,1 0-1,0-1-2,-2 0 0,0 1-2,-1-2 0,3-1-2,2-3 0,2-1-1,0-2-2,-1-1 0,-1-1-1,-1-1-1,1-1 0,2-1 0,1-1 1,3 0 1,1-2 1,-1-3-1,1-1 0,-1-2 0,1-2 1,0 0-1,-1-2 0,1 0 0,-1-1-1,1 0 0,-1 0-1,1 0-1,1 0-1,3 0 1,3 0-1,3 0 0,0 0 0,-2 0 0,-1 0 1,-3 0-1,-1 0 1,-1 2-2,-1 0-1,0 2-1,-3-1-2,1-1-2,-2 0-1,-1-1-3,0-1 0,-1 0 0,1 0 1,0 0 0,-1 0-4,-1 0-11,-1 0-10,0 0-10,-3-1-8,1-1-5,-2 0-6,0-1-5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2"/>
    </inkml:context>
    <inkml:brush xml:id="br0">
      <inkml:brushProperty name="width" value="0.03494" units="cm"/>
      <inkml:brushProperty name="height" value="0.03494" units="cm"/>
      <inkml:brushProperty name="color" value="#FED406"/>
    </inkml:brush>
  </inkml:definitions>
  <inkml:trace contextRef="#ctx0" brushRef="#br0">15297 34300 629,'-14'0'3,"2"2"6,4 0 5,3 2 5,1 0 4,2 3-1,0 2-1,2 2 0,0 2-1,0 1-1,0 3 0,0 2-1,1 1-1,4 0-1,2 2 1,3 1-1,4 2-1,2 1 1,3 3-1,3 1 0,3 1-1,5 0-4,3 1-3,4-1-3,3-1-7,0-2-14,2-2-14,0-1-12,-1-3-5,-6-3 6,-4-3 6,-5-3 5,-3-2 1,-3-2-4,-1-2-4,-2-2-3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64300 24825 333,'49'20'167,"16"14"-1,16 14 1,15 16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1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26694 31077 449,'-8'-7'2,"2"1"4,0 0 4,2 2 4,4 0 6,8 2 7,8 0 6,7 2 7,4 0 1,-1 2-6,-1 0-7,-1 2-6,-1 1-5,-1 3-3,-1 4-2,-1 2-4,-2 2-2,-3 1-2,-3 1-2,-2 1-2,-4 2-2,-3 1-1,-2 3-3,-3 1-1,-5 1-1,-4 1 0,-5-1 1,-5 1 0,-3-1 0,1 0-2,-1 1-1,1-1-1,-1-1 0,-1-3 2,-1-3 1,-1-3 3,0-2 1,1-3 2,1-1 1,1-2 2,2-2 3,3-2 2,3-3 3,3 0 3,3-5 3,6-2 2,4-5 5,6-4 2,6-2 0,7-3-5,9-2-5,7-1-4,4 0-4,2 3-1,1 3-1,0 3-3,0 2-2,-2 2-5,-1 2-4,-3 3-4,-2 0-4,-2 2-3,-1 0-2,-3 2-4,-2-1-1,-1 0-1,-3-2 0,-1 0-2,-2-2 3,-1-2 2,-1-2 4,0-1 3,-3-3 1,-1-2-2,-3-1-4,0-3-1,-3-2 1,1-3 4,0-3 6,0-3 5,-1 0 4,-1 2 3,0 1 3,-2 3 3,-1 1 3,0 1 2,-1 1 1,-2 1 4,0 1 0,0 1-1,0 1-1,0 1 0,0 1 4,0 2 9,0 2 9,0 3 9,0 3 4,0 8 2,0 6 0,0 7 2,0 4-3,0 3-7,0 1-7,0 3-6,0 0-7,0 1-4,0-1-5,0 0-5,0 1-3,-2 1 0,-1 1 0,0 1-1,-1 0-2,0 2-5,0 1-5,1 1-5,-1-1-6,0-2-7,0-2-7,0-1-6,0-9-8,0-15-8,0-14-7,0-15-8,1-7 4,0 1 13,2 1 15,1 2 14,0 2 10,1 5 8,2 4 6,0 6 8,2 2 2,0 1 0,1-1-2,2 0-2,0 1 5,1 0 9,2 2 10,0 1 10,0 0 2,-1 2-5,0 0-6,-2 2-4,0 0-7,2 0-7,0 0-6,1 0-6,1 0-6,0 0-5,-1 0-5,1 0-4,-1 0-3,0 0-1,-2 0-1,-1 0-1,0-2-2,0-2-1,0-4-2,0-2-1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1"/>
    </inkml:context>
    <inkml:brush xml:id="br0">
      <inkml:brushProperty name="width" value="0.05081" units="cm"/>
      <inkml:brushProperty name="height" value="0.05081" units="cm"/>
      <inkml:brushProperty name="color" value="#00BFF3"/>
    </inkml:brush>
  </inkml:definitions>
  <inkml:trace contextRef="#ctx0" brushRef="#br0">29662 30808 432,'-8'-30'-8,"2"3"1,1 3 0,1 3 1,0 2 4,2 1 6,0 1 6,2 1 6,0 1 4,0 2 1,0 3 2,0 1 0,0 4 5,2 6 8,0 6 7,2 6 9,-1 4 0,1 3-5,0 3-6,0 3-7,-1 2-4,0 2-3,-2 3-5,0 1-3,-3 2-3,0 2-4,-3 2-2,-2 3-3,0 1-3,1 5-4,0 4-2,2 4-3,0 2-4,0 3-8,0 2-6,1 1-8,-1-2-4,2-8-6,0-8-5,2-8-4,0-6-2,2-6 3,0-3 2,2-6 1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2"/>
    </inkml:context>
    <inkml:brush xml:id="br0">
      <inkml:brushProperty name="width" value="0.0526" units="cm"/>
      <inkml:brushProperty name="height" value="0.0526" units="cm"/>
      <inkml:brushProperty name="color" value="#00BFF3"/>
    </inkml:brush>
  </inkml:definitions>
  <inkml:trace contextRef="#ctx0" brushRef="#br0">29950 32011 418,'14'-42'33,"-1"10"2,-2 9 1,-2 11 3,-1 7-1,0 6-3,0 6-3,-1 6-2,1 2-4,-2 3-4,-1 0-4,0 1-5,-2-1-4,0-1-3,-2-2-5,0-3-3,3-4-5,9-10-8,9-8-7,9-9-7,3-5-3,-1-1 3,-3-1 4,-1-1 2,-4 2 4,-1 3 6,-4 5 5,-3 3 6,-3 5 12,-3 4 19,-3 6 19,-2 4 19,-3 4 4,0 2-12,-2 2-12,0 1-11,0 3-10,4 1-6,2 3-6,3 1-7,4-1-7,2-5-4,3-4-5,3-6-6,0-5-3,-1-6 0,-3-6 0,-1-5 0,-2-4 1,-1-1 0,0-1 1,-2-1 1,-1-1 2,-2 1 3,-3-1 2,-1 1 2,-2 0 3,-4 3 0,-2 1 3,-3 3 1,-3 1 0,0 2-1,-2 3 0,0 1 0,-1 3-1,-3 4 0,-2 4 0,-1 4 0,-3 4-5,-1 5-10,-3 5-10,-1 5-11,1 0-3,6-5 2,7-5 4,5-4 2,2-4 2,0 1-3,-1 0-1,-1 0-2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9"/>
    </inkml:context>
    <inkml:brush xml:id="br0">
      <inkml:brushProperty name="width" value="0.05163" units="cm"/>
      <inkml:brushProperty name="height" value="0.05163" units="cm"/>
      <inkml:brushProperty name="color" value="#00BFF3"/>
    </inkml:brush>
  </inkml:definitions>
  <inkml:trace contextRef="#ctx0" brushRef="#br0">62500 35250 426,'21'73'64,"-5"-3"-13,-7-3-13,-5-2-12,-8 10-6,-5 25 1,-7 25 1,-5 25 1,-8 9-1,-5-6-3,-7-6-2,-5-6-2,-3-13-3,4-19-2,3-18-1,3-19-3,18-37-13,35-52-26,35-53-26,34-53-26,24-29-4,17-3 21,15-3 19,16-2 19,7 5 15,1 16 10,-1 15 9,1 17 9,-9 16 5,-15 19 0,-15 19 0,-16 19 0,-16 12 5,-16 6 8,-15 7 10,-15 6 9,-14 9 0,-8 13-8,-10 12-9,-9 13-8,-18 15-7,-24 19-6,-26 19-4,-24 19-6,-21 7-5,-16-3-6,-15-3-7,-15-2-5,0-9-5,20-12-2,18-13-2,20-12-2,16-15 1,16-15 1,15-15 3,17-16 3,14-15 1,17-11 4,15-14 1,16-11 3,20-14 4,25-11 2,25-14 3,25-11 4,7-4 2,-8 6 4,-10 7 3,-9 6 2,-13 12 3,-16 19 1,-15 19 1,-15 19 2,-14 12 1,-8 6 1,-10 7 2,-9 6 2,-13 9 0,-16 13-4,-15 12-1,-15 13-4,-12 9-2,-6 6-2,-6 7-4,-6 6-3,-1-2-1,7-9-1,6-10 0,7-8-1,7-12-2,9-12-2,10-13-2,10-12-3,10-15-3,13-15-5,12-15-6,13-16-5,9-19-1,6-22 2,7-22 3,6-21 2,1-18 2,-3-12 1,-3-13 3,-2-12 2,-8-1 2,-8 14 3,-10 11 2,-9 14 4,-5 13 2,0 16 1,0 15 3,0 17 0,-2 11 6,-3 10 9,-3 10 8,-2 9 8,-5 13 8,-2 20 5,-3 18 7,-3 20 4,-6 24-1,-5 31-10,-7 32-9,-5 31-10,-4 23-5,0 16 2,0 15 0,0 17 2,6-3-1,13-18-1,12-19-2,13-18-2,9-18-3,6-16-5,7-15-7,6-15-4,9-14-8,13-8-6,12-10-7,13-9-7,10-12-5,10-11-5,10-14-5,9-11-4,-4-9 1,-15-3 4,-15-3 5,-16-2 4,-12-3 1,-5 1-5,-7-1-5,-5 1-5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2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33187 31839 462,'-6'-7'118,"6"2"-28,4 2-27,6 2-27,5 1-14,9 0 2,7 0 2,8 0 2,5-1-2,2-2-2,2-2-4,2-1-2,0-1-4,0 0-2,-2 2-4,0 1-2,-4 0-3,-2 0-5,-5 0-4,-4 0-5,-3 2-5,-3 2-8,-4 4-7,-1 2-8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2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33025 32615 549,'-29'7'34,"4"-2"-2,3-3-4,4 0-3,10-3 2,14 0 7,15-2 7,15 0 6,11-1 1,6 0-7,7 0-7,7 1-7,2-1-8,-3 2-8,-3 0-8,-2 2-9,-5 1-7,-5 4-7,-4 2-7,-6 3-6,-4 1-6,-5-1-4,-5-1-4,-5-1-4,-4-1 0,-3-2 2,-3-3 5,-2 0 2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3"/>
    </inkml:context>
    <inkml:brush xml:id="br0">
      <inkml:brushProperty name="width" value="0.05267" units="cm"/>
      <inkml:brushProperty name="height" value="0.05267" units="cm"/>
      <inkml:brushProperty name="color" value="#00BFF3"/>
    </inkml:brush>
  </inkml:definitions>
  <inkml:trace contextRef="#ctx0" brushRef="#br0">34375 29221 417,'-7'-10'8,"4"12"14,3 11 16,2 13 15,1 7 1,-2 2-11,-2 4-11,-2 3-12,-2 0-8,0 0-4,-1-1-5,-1-2-4,-1-2-5,2-5-5,1-6-5,0-3-4,3-11-5,4-15-6,4-14-6,4-14-5,3-12 2,5-5 9,3-5 10,5-7 10,1 1 7,1 6 6,-1 8 5,1 6 7,-2 6 3,-2 4 2,-1 3 2,-2 5 1,-3 3 3,-1 4 2,-3 4 3,-1 5 2,-3 6-1,-4 9-3,-4 11-3,-4 9-4,-4 6-7,-4 1-7,-4 0-9,-3 2-9,-2-2-4,1-3-4,0-5-2,2-4-2,2-3-2,1-4-1,2-5-1,2-3-1,3-5 0,2-4 2,4-6 1,3-4 2,1-3 4,3 1 4,2-1 4,2 0 5,0 2 5,-1 2 2,0 4 3,-2 3 3,-1 2 3,0 3-1,-2 4 1,0 2 1,-3 3 0,-1 1-1,-2 3 0,-1 2-1,-4 0-3,-2-1-3,-3-1-4,-4-1-3,0-1-3,-1-2 0,0-3 1,1-1-1,0-2 0,2 0-1,3-2-1,1 0 0,1-4-2,2-4 0,1-6-1,0-4-1,3-6 0,2-9 1,4-7 1,2-8 0,2-5 2,2 0 1,0-2 3,1 0 2,0 1 2,0 4 2,-2 4 3,-1 4 1,0 3 3,-2 3 1,-1 3 3,0 4 1,-2 2 4,0 4 6,-2 5 7,0 3 5,-2 5 7,0 6 4,-2 6 6,0 6 4,-2 5 0,0 5-8,-1 5-8,-2 4-7,2 4-6,1 1-1,2 0-3,2 2-1,1 1-4,0 0-4,0 2-3,0 1-5,1-1-5,2-2-5,2-2-8,1-2-5,4-2-2,2-1 2,3-3 3,3-2 2,2-2-4,1-5-14,1-3-12,1-4-13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4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37355 31497 508,'42'-21'122,"-8"7"-26,-9 5-28,-9 6-26,-4 5-15,1 4-1,1 4-1,2 3-2,-2 4-3,-3 1-4,-3 3-4,-2 1-5,-5 4-2,-6 3-3,-6 4-1,-6 5-3,-4 1-3,-3 0-4,-3 0-5,-2 0-5,-2-1-2,1-4-1,1-2 0,1-3-1,2-3 2,3-3 4,3-3 2,3-3 3,8-5 8,12-8 11,13-8 11,13-8 12,7-4 3,3 1-5,1-1-5,2 0-5,0 1-7,-2 1-11,-2 1-9,-2 1-10,-1-1-5,-1 0-1,-2-1-1,0-1-1,0-2-5,-1-3-10,0-3-10,0-3-9,-2 0 0,-7 3 11,-5 3 9,-6 3 10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5"/>
    </inkml:context>
    <inkml:brush xml:id="br0">
      <inkml:brushProperty name="width" value="0.05237" units="cm"/>
      <inkml:brushProperty name="height" value="0.05237" units="cm"/>
      <inkml:brushProperty name="color" value="#00BFF3"/>
    </inkml:brush>
  </inkml:definitions>
  <inkml:trace contextRef="#ctx0" brushRef="#br0">39533 31418 420,'-1'-25'12,"0"13"27,-2 12 25,0 14 25,0 6 5,0 1-17,2 1-16,0 1-18,1 0-12,-2 2-6,0 1-7,-1 1-7,-1 1-4,0-1-2,0 0-2,0 1-3,-1-1-4,0 0-8,-1 1-9,-1-1-7,-1-1-8,0-3-7,0-3-7,0-3-7,1-6-3,1-10 2,0-10 2,2-10 1,1-4 7,2 0 12,2-1 12,2 1 11,1 1 7,2 2-1,0 4 1,1 3 0,2 1 8,0 1 16,1-1 15,1 0 17,2 1 4,0 1-5,1 1-6,1 0-5,1 3-6,-1 1-7,1 2-5,-1 2-6,0 1-8,-1 0-9,-1 0-9,0 0-9,-2 0-9,1 0-9,0 0-9,0 0-9,-1-1 1,-1 0 9,-1-2 11,0 0 10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5"/>
    </inkml:context>
    <inkml:brush xml:id="br0">
      <inkml:brushProperty name="width" value="0.05552" units="cm"/>
      <inkml:brushProperty name="height" value="0.05552" units="cm"/>
      <inkml:brushProperty name="color" value="#00BFF3"/>
    </inkml:brush>
  </inkml:definitions>
  <inkml:trace contextRef="#ctx0" brushRef="#br0">40325 30988 396,'-1'-15'3,"0"2"9,-2 3 6,0 1 8,-1 5 11,2 8 15,0 8 14,2 7 15,0 6-1,0 1-15,0 3-17,0 1-15,-1 2-10,-4 2-3,-2 3-3,-3 1-2,-2 2-7,0 2-10,0 2-8,1 2-10,0-2-8,0-4-6,2-5-5,1-5-7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5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40700 32159 491,'22'-14'74,"-1"3"-12,-3 2-9,-1 4-10,-2 3-6,-1 4-2,-1 4-2,0 4-2,-2 2-4,-1 3-3,0 1-5,-2 3-4,-2 2-2,-2 3-3,-4 3 0,-2 3-2,-3-1-1,-2-4-3,-2-4-1,-1-3-3,-2-2-1,0-1-3,0 1-3,1 0-2,6-6-5,13-11-7,15-10-6,13-11-8,6-5-6,-2 2-5,-2 0-6,-1 1-5,-6 2-1,-6 3 6,-7 3 6,-6 3 4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6"/>
    </inkml:context>
    <inkml:brush xml:id="br0">
      <inkml:brushProperty name="width" value="0.05231" units="cm"/>
      <inkml:brushProperty name="height" value="0.05231" units="cm"/>
      <inkml:brushProperty name="color" value="#00BFF3"/>
    </inkml:brush>
  </inkml:definitions>
  <inkml:trace contextRef="#ctx0" brushRef="#br0">42729 31101 420,'1'-31'59,"0"17"8,2 17 6,0 16 8,0 9-3,0 4-12,-2 3-13,0 3-13,-1 3-10,0 6-10,0 4-9,0 5-10,-2 7-6,0 7-5,-3 8-4,-2 8-4,-1 1-6,1-6-7,-1-5-5,0-7-7,1-5-5,2-5-4,3-4-3,1-6-4,0-7 2,0-10 6,-2-9 8,0-10 7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6"/>
    </inkml:context>
    <inkml:brush xml:id="br0">
      <inkml:brushProperty name="width" value="0.03373" units="cm"/>
      <inkml:brushProperty name="height" value="0.03373" units="cm"/>
      <inkml:brushProperty name="color" value="#00BFF3"/>
    </inkml:brush>
  </inkml:definitions>
  <inkml:trace contextRef="#ctx0" brushRef="#br0">42336 31181 652,'-8'-14'10,"0"5"21,0 3 20,0 4 21,-1 4 1,-3 6-19,-3 4-18,-3 5-20,-1 3-11,1 1-8,1 1-6,1 1-7,0-2-8,2-2-11,1-3-10,1-2-10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6"/>
    </inkml:context>
    <inkml:brush xml:id="br0">
      <inkml:brushProperty name="width" value="0.03715" units="cm"/>
      <inkml:brushProperty name="height" value="0.03715" units="cm"/>
      <inkml:brushProperty name="color" value="#00BFF3"/>
    </inkml:brush>
  </inkml:definitions>
  <inkml:trace contextRef="#ctx0" brushRef="#br0">42700 31000 592,'30'8'24,"-3"1"14,-4 2 14,-1 0 13,-4 1-1,0 3-13,0 1-13,-2 3-14,-2 0-7,-1 1-3,-2-1-3,-2 1-2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0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65150 34800 526,'25'-133'18,"0"34"6,0 35 6,0 35 6,0 19 5,0 7 4,0 6 3,0 7 4,1 5-3,4 7-8,3 6-8,3 7-10,-1 4-6,-2 3-6,-3 3-6,-3 4-5,-6 1-7,-5 0-11,-7 0-9,-5 0-9,-12 4-7,-16 10-2,-15 10-1,-15 9-3,-11 1 3,-2-6 7,-3-6 7,-3-6 7,1-6 6,6-2 3,7-3 3,6-3 4,6-7 6,6-9 10,7-10 11,6-8 9,6-1 7,6 9 3,7 10 2,6 10 3,-1 8-3,-5 10-7,-7 10-8,-5 9-8,-4 1-5,0-6-2,0-6-1,0-6-3,7-9-3,17-8-4,15-10-6,16-9-4,15-18-5,16-24-6,15-26-5,17-24-5,5-15-2,-3-3-1,-3-3 0,-2-2 0,-9 5 5,-12 16 10,-13 15 8,-12 17 11,-15 11 13,-15 10 16,-15 10 18,-16 9 17,-10 9 4,-3 9-11,-3 10-11,-2 10-10,13-7-18,31-22-24,32-22-25,31-21-24,17-21-8,3-19 6,3-18 7,4-19 6,-1-10 9,-3 1 10,-3-1 10,-2 1 10,-9 7 7,-12 16 5,-13 15 5,-12 17 5,-9 10 5,-2 6 8,-3 7 7,-3 6 8,-12 13 0,-18 23-3,-19 22-3,-18 22-5,-12 12-3,-3 3-4,-3 3-3,-2 4-3,3-4-7,14-9-9,11-10-8,14-8-10,14-9-7,20-6-5,18-6-5,20-6-5,5-6-2,-6-2 5,-6-3 3,-6-3 4,-7 2 4,-6 10 3,-6 10 3,-6 9 2,-12 4 4,-15 1 3,-15-1 3,-16 1 3,-15 4 3,-11 9 2,-14 10 2,-11 10 2,-1-1 2,13-9 3,12-10 2,13-8 2,9-9 2,6-6 2,7-6 1,6-6 1,17-6-2,28-2-7,28-3-7,29-3-7,11-6-8,-2-5-8,-3-7-8,-3-5-9,-9-4-4,-11 0 2,-14 0 0,-11 0 2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7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44307 32074 536,'-17'0'12,"14"0"26,14 0 24,13 0 26,10-1 1,3 0-20,4-2-22,4 0-20,1 0-13,-2 2-4,-2 2-4,-2 2-4,-2 1-10,-3 0-14,-4-1-15,-2 1-14,-3 0-10,-5 0-2,-3 0-4,-4 0-3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7"/>
    </inkml:context>
    <inkml:brush xml:id="br0">
      <inkml:brushProperty name="width" value="0.04985" units="cm"/>
      <inkml:brushProperty name="height" value="0.04985" units="cm"/>
      <inkml:brushProperty name="color" value="#00BFF3"/>
    </inkml:brush>
  </inkml:definitions>
  <inkml:trace contextRef="#ctx0" brushRef="#br0">45153 31397 441,'-29'-21'52,"7"7"5,5 5 5,7 6 4,2 6-2,0 6-10,0 5-8,1 7-9,-1 4-8,0 2-3,0 4-4,0 3-4,0 3-5,-1 2-5,-2 4-3,0 2-6,1 2-6,3-2-10,2-1-10,4 0-9,1-4-7,2-4-5,0-5-6,2-5-5,0-5-1,1-5 3,2-5 2,0-4 3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5057" units="cm"/>
      <inkml:brushProperty name="height" value="0.05057" units="cm"/>
      <inkml:brushProperty name="color" value="#00BFF3"/>
    </inkml:brush>
  </inkml:definitions>
  <inkml:trace contextRef="#ctx0" brushRef="#br0">47081 31398 435,'-14'-7'6,"2"1"15,4 0 13,3 2 13,-1 5 8,-4 11 0,-4 12 2,-3 9 1,-2 6-5,3-2-7,1 0-10,2-1-7,2-3-7,1-4-4,0-3-4,2-5-4,5-3-7,10-3-7,9-3-9,11-2-9,5-6-6,1-8-5,0-8-6,2-7-5,-2-5-1,-3 1 3,-5-1 2,-3 1 2,-5 0 4,-3 3 5,-4 1 4,-4 3 4,-5 0 5,-5 2 4,-4 1 4,-5 1 5,-4 1 6,-1 2 9,-3 2 9,-1 3 8,-1 0 5,3 2 0,1 0-1,3 2 0,7-2-1,14-2-5,13-3-4,15-3-4,6-2-4,0 2-5,0 1-6,0 0-4,-1 3-3,-4 2-2,-2 4-1,-3 3-1,-3 2-1,-5 3 2,-3 3 1,-5 4 0,-2 1 3,-2 3 4,-2 1 4,-2 3 4,-3 0 2,-2 1 3,-4-1 3,-2 1 2,-2-1-1,2 0-3,1 1-4,0-1-4,2 0-4,0-3-1,2-1-3,1-3-3,1-2-4,3-4-6,4-4-7,2-4-6,4-4-5,3-4-5,5-4-4,3-4-3,2-2-2,-1-3 2,-1-1 2,-1-3 2,-3 2 3,-3 3 1,-4 4 4,-4 5 2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5611" units="cm"/>
      <inkml:brushProperty name="height" value="0.05611" units="cm"/>
      <inkml:brushProperty name="color" value="#00BFF3"/>
    </inkml:brush>
  </inkml:definitions>
  <inkml:trace contextRef="#ctx0" brushRef="#br0">50510 30539 392,'7'-22'0,"-2"1"0,-3 2 0,0 3 0,-2 3 10,0 8 20,0 7 21,0 6 20,-1 6 5,0 7-11,-2 5-10,0 7-11,0 3-7,0 0-4,2 2-4,0 0-3,1 3-4,-2 2-3,0 4-3,-2 2-4,0 4-4,1 2-4,-1 3-6,0 3-3,0 0-7,0-3-6,0-3-7,0-2-7,0-4-4,1-2-2,-1-4-2,0-2-2,0-5 0,0-8 1,0-6 2,0-6 0,0-5 1,1-1-2,-1-1-1,0 0-2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49842 30607 607,'-7'-15'3,"2"-1"6,2 1 7,2-1 6,0 3 9,-2 4 11,-2 6 12,-2 5 11,-3 5-2,-5 7-17,-5 7-17,-5 7-16,-4 3-14,-2 0-7,-4 0-9,-2 1-8,-1-3-6,3 0-6,4-3-5,2-1-4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50450 30731 549,'30'-14'31,"-4"5"-7,-2 3-9,-3 4-8,-1 4 8,-1 4 21,1 3 23,-1 5 22,0 3-1,-3 1-23,-1 3-23,-2 1-23,-3 2-14,-1-1-6,-2 0-6,-2 1-7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30"/>
    </inkml:context>
    <inkml:brush xml:id="br0">
      <inkml:brushProperty name="width" value="0.04306" units="cm"/>
      <inkml:brushProperty name="height" value="0.04306" units="cm"/>
      <inkml:brushProperty name="color" value="#00BFF3"/>
    </inkml:brush>
  </inkml:definitions>
  <inkml:trace contextRef="#ctx0" brushRef="#br0">38623 37450 510,'0'-22'31,"0"5"-5,0 3-6,0 5-6,0 0-3,0 0-3,0-2-1,0 0-2,-1 0-1,0-1 0,-2 0 0,0 1 0,-1-1 1,0 2-1,0 1-1,0 1 0,0 0 0,-2 0 0,0 0 0,-1 0 0,-2 1 0,-2 1 1,-2 0-1,-1 2 1,-1 0 1,0 2-2,2 0 1,1 2-1,-1 2 1,-2 6-1,-1 4 1,-3 5-1,0 4 2,1 3 0,1 3 0,1 3 2,0 1 0,1 0 0,-1 0 0,0 1 0,2-2 0,1 0 0,2-1-1,2-1 1,2-2-1,1 0 0,0-1 0,2 0 0,0-4-1,2-2-1,0-3-1,2-2-2,1-4-1,4-3-2,2-2-1,3-4-2,3-3-1,2-6 1,1-4 0,3-5 0,1-3-1,-1-1-1,1-1-1,-1-1-1,1 0-2,0-1-1,-1 1-1,1-1-2,-2 2 0,-1 1 2,-2 3 2,-3 1 1,-1 3 1,-2 1 2,-2 2 0,-2 2 2,-3 5 7,-1 6 14,-2 8 13,-1 6 14,-2 4 4,2 1-7,0 1-7,2 1-7,0 1-3,0 2-2,0 3-1,0 1-2,1-1-2,2-5-4,2-5-5,2-5-4,1-1-3,3 1 0,2 3-2,1 2 0,2-1-5,2-1-8,0-3-8,1-1-7,1-3-8,3-2-5,1-4-6,3-2-5,-2-2 1,-5 0 11,-5 0 10,-5 0 9,-2 0 4,0 0-4,0 0-4,0 0-4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32"/>
    </inkml:context>
    <inkml:brush xml:id="br0">
      <inkml:brushProperty name="width" value="0.05302" units="cm"/>
      <inkml:brushProperty name="height" value="0.05302" units="cm"/>
      <inkml:brushProperty name="color" value="#00BFF3"/>
    </inkml:brush>
  </inkml:definitions>
  <inkml:trace contextRef="#ctx0" brushRef="#br0">40597 37522 414,'6'15'64,"-1"1"-14,-2 0-12,-2-1-13,-2 2-7,-4 3-3,-2 3-1,-3 3-3,-3 2-1,0-1-3,-1 0 0,-1 1-3,0-3-1,2-3-1,3-5-3,1-3-1,3-7-4,6-8-9,4-9-8,6-9-8,2-4 0,1 3 6,1 1 7,2 2 7,-1 3 5,-1 3 2,-1 3 3,-1 2 3,-1 4 3,-2 2 5,-2 4 3,-2 2 4,-2 2 2,-1 2 0,0 0 0,-2 1 0,2-2-6,4-6-11,4-6-11,4-6-11,1-3-4,1 1 2,0-1 4,-1 0 3,0 1 2,-1 3 4,0 1 3,-2 2 3,-1 2 8,-1 0 15,0 2 13,-2 0 16,0 0-1,0-2-13,0-2-12,0-1-14,0-2-8,3 2-3,2 0-2,2 2-3,-1 2 2,-3 4 4,-3 4 5,-2 4 4,-3 1 4,1 1 0,0 0 2,0 0 1,-1 0 1,0 1 0,-1 1 0,-2 1 1,0 1-1,2-2-3,1-1-4,0-1-3,2-3-4,3-4-7,4-6-6,2-4-7,0-3-3,-3-2 1,-2 0 1,-4-1 1,-1-2 1,0-2 2,0-1 3,0-3 3,-1 0 1,0-1 0,-2 1 1,0-1 1,-3 1 0,0 3 2,-3 1 2,-2 2 2,-2 3 2,-4 5 5,-2 3 5,-3 4 5,-1 2 0,3 2-1,1 0-3,3 1-1,1 2-4,2 2-4,2 2-4,2 1-4,4 0-3,4-4 0,5-5-1,6-2 0,2-5-3,3 0-5,2-3-4,1-2-4,2-2-3,-1-2 0,1-2-2,-1-1-1,0-2 2,-1 1 2,-1-1 4,-1 0 2,-1 0 3,-3-1 1,-1-1 1,-2-1 2,-2 0 4,-1 1 4,-1 0 6,0 3 5,-2-1 5,-1 0 5,0 1 5,-2-1 6,0 1 4,0 2 2,0 3 4,0 1 3,-1 3 3,-2 6 2,-2 4 3,-2 6 2,-1 3-3,0 5-8,0 3-8,0 5-9,0 3-5,0 2-3,0 4-4,1 3-4,-1 5-3,2 8-2,0 8-2,2 7-2,0 4-8,2-1-13,0-1-11,2-1-13,-1-6-5,1-12 2,0-12 2,0-12 2,0-6-1,0-1-1,0-1-2,0 0-2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17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22200 45710 522,'15'0'93,"-1"0"-21,-1 0-24,0 0-21,-1 0-13,1 0-2,1 0-1,2 0-1,-1-1-2,-1 0-2,-1-2 0,-1 0-2,1-1 0,0 0 1,1 0 0,1 0 1,0 0 0,-1 1 0,-1-1-1,0 0-1,-1 0-2,1 2-3,1 0-2,2 2-4,0 0-3,1 0-3,1 0-4,1 0-3,-1 0-2,-3 2-2,-2 0-1,-4 2-2,-2-2-3,-2-4-6,-3-4-7,0-4-5,-4-4 1,-2-5 11,-4-5 10,-2-5 11,-2-1 6,-2 3 2,0 3 1,-1 3 3,0 2 1,-1 1 1,0 1 0,1 1 0,0 2 5,2 2 8,3 4 7,1 3 9,1 1 3,0 2-1,0 0-1,0 2-2,2 4 2,1 8 5,2 7 5,2 9 4,1 4-1,0 4-4,0 3-5,0 2-5,0 4-4,0 2-4,0 3-3,0 4-3,-1 1-3,0 1 1,-2 2 1,0 0-1,0-2-2,0-5-6,1-4-4,2-6-6,0-4-4,-2-3-4,-1-5-3,0-3-4,2-11-8,4-17-15,5-16-14,6-16-14,1-10-1,-1-1 13,-1 0 12,0-1 12,-2 0 9,-1 1 7,-1 3 5,0 2 7,-3 4 2,-1 6 0,-2 5-1,-2 7 1,-1 3-1,0 2 3,0 3 0,0 1 2,0 2 8,-2 4 14,0 3 15,-1 2 14,-2 3 4,-2 4-6,-2 2-7,-2 3-5,-2 4-5,-3 5-5,-3 5-4,-3 5-4,-1 1-4,1 0-3,1-1-2,1-1-4,1-2-2,0-3-1,2-4-1,1-1-2,2-4-1,3-3 1,2-3 0,4-3-1,3-3-3,4-6-10,4-4-8,4-5-10,5-7-2,9-7 4,7-9 4,8-7 4,4-6 1,-2-2-1,0-3-2,-1-4-2,-3 2 2,-2 5 4,-3 4 5,-3 5 5,-4 5 3,-1 2 3,-4 3 3,-3 3 2,-3 4 4,-1 3 7,-2 4 5,-2 4 8,-4 5 6,-2 5 8,-6 4 8,-2 5 7,-5 5-1,-4 6-11,-3 3-12,-5 6-11,0 3-8,1 1-6,3 1-6,1 0-6,2-1-2,2-5 0,3-5 1,1-5 0,3-6-3,6-8-6,4-8-6,6-8-6,1-2 1,1 2 8,0 4 9,0 3 9,-1 3 6,-1 4 5,-1 4 6,0 4 5,-3 4 4,0 5 2,-4 5 4,0 5 3,-4 2 0,0 2-5,-4 1-3,0 1-5,-3-1-3,0-2-5,-1-1-2,-1-3-5,0-3-1,0-3 0,2-5 1,1-3 1,1-7-7,4-8-13,2-9-14,4-9-13,2-7-4,5-3 6,4-5 7,4-2 6,2-3 5,1 3 7,1 2 5,1 2 5,0 2 4,-1 3 0,-1 3 1,-1 3 1,-1 3 2,-1 5 3,-1 3 3,-1 4 2,-1 3 2,-2 2 0,-3 2-1,-1 2 0,-1 2-4,0 3-8,0 4-9,0 2-9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18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24330 46990 592,'-13'-5'27,"4"8"3,3 6 6,4 7 4,2 6 2,0 7-3,0 5-2,0 6-2,0 5-3,0 2-5,0 4-3,0 2-5,0 8-6,0 13-6,0 12-8,0 14-6,0 5-5,2 1-4,0 0-4,2 0-3,-1-10-5,1-17-7,0-17-6,0-18-6,0-10-2,1-3 1,1-3 1,2-3 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0"/>
    </inkml:context>
    <inkml:brush xml:id="br0">
      <inkml:brushProperty name="width" value="0.0328" units="cm"/>
      <inkml:brushProperty name="height" value="0.0328" units="cm"/>
      <inkml:brushProperty name="color" value="#00BFF3"/>
    </inkml:brush>
  </inkml:definitions>
  <inkml:trace contextRef="#ctx0" brushRef="#br0">66700 35150 670,'-69'4'0,"13"10"0,12 10 0,13 9 0,6 18 10,0 29 18,0 28 20,0 28 18,1 23 2,4 19-17,3 19-16,3 19-16,-1-10-15,-2-37-11,-3-38-12,-3-37-13,-1-21-9,4-3-9,3-3-9,3-2-9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19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24993 45717 479,'-1'19'50,"-2"7"-9,-2 7-10,-1 7-9,-2 2-7,0-2-3,0-2-3,0-2-5,1-3-1,1-6-2,0-3-2,2-6 0,3-6-2,8-5-1,6-6 0,7-6-2,4-5-1,-1-3-1,1-5-2,-1-3 0,-1-2-2,-3 1-1,-3 1-2,-3 1 0,0-1-1,0-1-1,1-3 0,1-1-1,0 0 1,-3 3 4,-1 3 2,-2 3 3,-2 1 4,0 1 3,-2-1 5,0 0 3,-2 2 4,-1 1 5,0 2 4,-1 2 4,-1 4 5,3 5 3,2 4 4,2 5 5,1 5-2,0 4-4,0 3-4,-1 4-6,0 3-3,-2-1-4,-2 0-2,-2 1-3,-1-1-2,0-2-3,0 0-1,0 0-2,0-4-2,0-1-4,0-5-2,0-1-4,-1-8-7,-4-10-15,-2-12-14,-3-9-14,-2-9-3,0-3 9,0-4 9,1-4 9,-1-1 5,0-1 5,0 0 4,1 0 4,0 4 5,2 8 5,2 7 6,2 9 4,1 4 6,1 2 4,-1 3 4,0 1 5,0 3 7,0 4 10,0 4 11,0 4 11,0 4-1,0 7-11,0 6-11,0 5-10,1 4-8,1 0-2,0 2-4,2 1-2,0 1-3,2 2-2,0 2-2,1 2-2,1 0-4,0-4-2,0-2-4,0-3-4,-1-2-3,0 0-4,-2 1-4,0-1-4,-1-1-2,0-2 3,0-1 2,0-3 1,-2-4-3,-2-6-6,-4-8-8,-2-7-8,-1-5 1,-1-7 8,0-6 6,1-5 9,0-4 3,2 1 2,2 0 1,2-1 1,2 2 4,0 2 7,2 1 7,0 3 8,0 5 9,-2 10 15,-2 10 13,-1 10 14,-3 6 1,0 5-13,-1 3-13,-1 4-13,-1-1-8,2-7-5,1-7-3,0-7-5,2-1-3,-1 4-2,0 3-1,0 5-2,0 1 0,-2-2 0,0 0 0,-1 0 1,0-3-1,0-1 1,2-3-2,1-1 1,2-3-1,6-2 1,4-4 0,6-2 0,3-4 1,5-2-1,3-4 0,5-2-1,3-3-1,5-1-1,3-3-1,4-1-2,0-1-2,-4 2-5,-4 3-5,-3 1-4,-5 2-2,-1 2 2,-4 3 1,-3 1 1,-3 0 1,-1 0 2,-2-1 2,-2-2 0,-2 1 4,-1-1 2,0 0 4,-2 0 2,0 1 3,0 0 2,0 2 1,0 1 2,-1-1 6,0 0 11,-2-2 11,0 0 10,0 1 8,1 4 2,3 4 2,2 4 4,1 2-3,2 2-8,0 0-7,1 1-8,1 2-9,0 0-9,0 1-8,-1 1-9,1 1-8,0 1-6,-1 1-5,1 1-6,-1 0-3,-2-3 1,-2-1 0,-2-2 2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4871" units="cm"/>
      <inkml:brushProperty name="height" value="0.04871" units="cm"/>
      <inkml:brushProperty name="color" value="#00BFF3"/>
    </inkml:brush>
  </inkml:definitions>
  <inkml:trace contextRef="#ctx0" brushRef="#br0">22526 49480 451,'-22'-15'-2,"6"4"8,5 3 7,5 2 8,3 6 7,2 6 7,2 7 8,2 8 7,0 3 0,0 4-9,-2 3-8,0 3-9,-1 0-6,0 0-6,0-1-4,0-1-5,0-2-5,0-3-6,0-3-5,0-3-5,0-6-6,2-7-8,0-8-8,2-8-7,0-6 0,1-7 7,2-5 9,0-6 7,3-6 6,5-3 1,6-4 3,4-4 2,0 2 5,-2 6 11,-2 7 11,-4 8 9,-2 4 4,1 6-2,0 5-1,-1 5-2,0 4-2,-4 4 0,-3 3 0,-2 5 0,-4 5 0,-1 5 0,-2 7 1,-1 5 0,-4 3-1,-2-1-2,-3-2-2,-4 0-2,1-2-3,1-5-2,2-3-3,2-5-3,4-8-10,5-12-19,4-13-18,5-13-19,4-4-3,2 4 14,1 3 12,3 5 14,-1 3 9,-3 4 6,-3 4 4,-2 5 6,-4 2 2,-2 6 0,-4 2 0,-2 5 0,-4 4 0,-4 6 0,-4 3 1,-3 6 0,-4 3 0,0-1 0,-1 0 0,-1 1-1,-1-3-1,-3-2-2,-1-3-1,-2-3-3,-1-2-1,1-2-2,1-3-3,1-1-2,1-2 2,1-2 5,1-3 6,1-1 5,3-1 4,3-2 2,4 0 4,5-2 2,1 1 4,0 2 5,0 2 6,0 2 5,1 3-1,2 5-5,3 5-6,1 5-6,0 3-4,0 1-1,-2 1-2,0 1-2,-1-1 0,0-2-2,0-1-1,0-3-1,2-3-4,4-5-7,4-4-7,4-6-7,3-6-2,3-8 0,3-7 2,3-9 1,3-4 1,1-1 3,3 0 1,1-2 2,-1 3 3,-3 7 4,-5 7 3,-3 6 5,-4 8 4,-3 6 6,-2 7 5,-4 7 6,-2 2 2,0-2-1,-2-5-2,0-1-1,1-5-5,4-5-8,4-4-8,3-5-8,3-5-8,2-2-6,0-3-8,1-3-6,0 0-1,-1 5 8,-1 3 6,-1 4 8,0 3 8,-2 2 6,-1 2 9,-1 2 6,-1 2 5,-2 2-1,-2 1-1,-2 3 0,-1 1 1,1 0 0,2-1 1,0 1 1,2-5-12,3-10-24,4-10-25,2-9-24,0-5-6,-3 3 12,-3 1 13,-2 3 12,-3 4 19,-1 9 26,0 7 24,-2 7 26,-1 5 6,0 0-13,-1-1-11,-2 1-14,1-1-10,2 0-12,2-2-11,2-1-11,1-2-8,0-4-5,-1-4-5,1-4-4,1-5-3,2-7 3,1-7 0,3-7 3,1-4 2,0 0 4,-1-2 4,1 0 5,0 0 1,-1 3 1,1 3 1,0 4-1,-2 1 5,-3 2 6,-3 3 7,-2 2 7,-2 1 5,0 4 4,-1 3 4,1 3 3,0 1 2,-2 0-1,0 0 0,-2 0-1,1 0-1,0-1-4,2-2-2,0 0-4,1-1-1,2 1 0,0-1-1,2 0-1,-2 6 4,-1 10 6,-2 11 8,-2 11 7,-4 7-1,-6 3-7,-5 3-7,-7 2-8,-1 1-7,1-2-3,3-2-6,1-1-4,2-5-5,2-4-2,3-5-5,1-4-2,4-8-6,8-7-6,6-8-7,7-7-6,3-5 2,-1 2 11,0 1 11,-2 1 12,-1 2 11,-1 4 12,-1 4 13,0 4 12,-3 4 4,-1 4-8,-2 3-5,-2 5-7,-3 3-5,-2 5-6,-3 3-6,-4 5-5,-1 0-6,1-2-8,-1-2-7,0-1-8,0-11-9,2-20-12,1-20-10,0-19-12,4-8 2,4 4 17,5 4 16,6 4 15,2 3 10,1 3 0,1 3 0,1 3 1,2 2 6,3 1 13,3 1 13,3 1 13,2 1 5,-1 1 1,0 1-1,1 1 0,-2 1-3,0 2-5,-1 3-5,-1 1-6,-2 2-4,-3 2-4,-3 2-5,-3 2-5,-2 2-7,0 2-12,-2 2-12,-1 2-12,-3-2-4,-4-5 2,-6-4 2,-4-5 2,-3-6 4,-2-5 6,0-7 4,-1-5 6,-2-3 3,0 0 3,-1-1 2,-1 1 2,0 1 5,2 1 6,3 3 5,1 2 7,1 2 4,-2 5 2,0 3 2,-1 5 2,0 5 7,2 10 12,2 8 12,2 9 13,2 8 0,2 9-13,2 7-11,2 8-13,2 6-8,0 7-3,1 5-5,2 7-3,0 10-5,0 18-5,0 15-3,-1 18-6,1 8-8,2 0-14,0-1-12,2 1-14,-1-7-6,1-15-1,0-15-1,0-15 0,-2-15 3,-1-17 9,-2-16 8,-2-17 9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26112 50646 565,'-8'-8'2,"0"2"4,0 1 3,0 0 5,-1 4 6,-1 6 12,-3 6 11,-2 6 10,-1 6 2,-1 8-9,-1 8-9,-1 8-9,-1 6-5,-1 4-2,-1 3-2,-1 5-2,1-2-8,2-7-14,4-6-16,3-8-14,2-6-10,3-5-2,1-7-4,2-5-4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26850 51250 630,'15'0'43,"-1"0"-4,-1 0-4,0 0-3,-2 0-2,1 0 0,0 0 1,0 0-1,1 0-1,3 2-6,3 0-4,3 2-5,1 1-5,-1 3-4,-1 3-4,-1 4-6,-3 1-8,-3 1-12,-4 1-13,-4 1-13,-3 0-5,0-1 3,-2-1 3,0-1 2,-2-2 5,0-1 7,-2-2 7,0-2 8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4628" units="cm"/>
      <inkml:brushProperty name="height" value="0.04628" units="cm"/>
      <inkml:brushProperty name="color" value="#00BFF3"/>
    </inkml:brush>
  </inkml:definitions>
  <inkml:trace contextRef="#ctx0" brushRef="#br0">25604 52675 475,'-52'0'7,"6"0"16,5 0 14,7 0 16,11-2 7,15-2 0,16-4 0,15-2 0,11-2-5,7 1-11,5-1-10,6 1-12,3-1-13,1 2-15,2 1-17,0 1-15,-4 1-7,-9 2 2,-8 2 2,-9 2 2,-5 1-3,-3 2-6,-1 0-7,-2 2-8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2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29550 51450 539,'8'7'184,"1"-1"-48,2 0-48,0-2-48,0 0-28,1 0-12,-1 0-9,1 0-11,-1 0-10,-3 3-9,-1 2-9,-2 2-9,-2 0-3,0-1 2,-2-1 2,0 0 1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2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29445 52500 624,'-34'8'58,"11"0"6,11-1 7,11 1 6,7 0-12,5 1-30,5 2-30,5 0-28,1 0-22,-3-1-11,-4-1-12,-1 0-11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8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34127 45705 502,'-6'-20'3,"2"7"7,4 6 6,3 8 6,0 5 4,1 6-1,0 4 0,0 5 0,0 4-1,0 3-3,0 3-2,0 2-2,-1 2-2,-1-1-2,0-2-1,-1 0-2,-1 0-2,0-1 0,0 0 1,0 1-2,0-1 0,0 0-1,0 1 0,0-1-2,0-2 0,0-3-1,0-5 1,0-3-1,1-5-1,3-5-4,4-4-2,2-6-3,4-6-2,4-9-2,3-9-1,5-9-1,1-5-2,0-4 0,1-3-1,-1-2-1,0 0 2,-3 4 3,-1 4 3,-3 4 3,-2 3 3,-2 3 2,-4 3 2,-3 4 2,-2 4 6,0 10 7,-2 9 9,0 8 8,-2 6 1,1 3-6,0 3-5,0 3-6,1 2-3,0 1 0,1 1-1,2 1 0,0 1-1,0-1-1,-1 0-3,1 1-2,0-1-1,0-1 0,0-1-1,0-1 0,-1-2-1,1-3 0,0-3 0,0-3-1,2-5-1,3-8 0,5-8-2,4-8-2,1-5 1,2-4 1,1-5 0,1-3 1,0-4 0,-1-4-2,-1-5-2,-1-2-2,-1-2 0,-3 2 0,-1 2 1,-2 2 0,-3 0 0,-3 2 0,-3-2-1,-2 1 1,-2 3 0,0 4-1,-1 5 1,1 5-1,-1 4 0,-4 3-1,-2 3 0,-3 3-2,-3 2-1,0 2-5,-2 2-3,0 3-5,0 2-3,-1 5-4,0 6-5,0 4-4,1 3 1,3 1 5,1 1 6,2 2 5,2-2 2,0-1-3,2-3-3,0-1-3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9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37786 46705 520,'8'-30'26,"-1"3"1,1 3 1,0 3 0,-1 2-1,-2 1-3,-3 1-4,0 1-2,-2 1-4,0 0-5,0 2-4,0 1-6,-2 1-3,0 1-2,-3 0-2,-2 2-2,-2 3 1,-2 6 3,-2 6 3,-1 6 4,-1 4 2,1 3 1,1 3 2,0 3 2,2 0 2,1 0 0,1-1 2,0-1 1,3-2 0,1-3-1,2-3-3,2-2-1,4-5-4,5-5-6,7-4-8,6-5-6,0-3-4,-3 0 2,-5 0 1,-3 0 2,-2 1 2,0-1 5,0 0 6,-1 0 4,0 2 7,-4 4 8,-3 4 8,-2 4 9,-1 3 2,0 1-4,2 3-5,0 2-5,1 1-3,0 1-3,0 1-2,0 1-2,0 3-2,0 5-1,0 5-1,0 5-2,0 1 0,0 0-3,0-2-2,0 0-1,0-1-2,0 1-1,0-1 0,0 0-1,0 0-2,-2 1-3,0-1-3,-1 0-3,-2-2-2,2-3 0,-1-5 0,0-3 0,-1-4 0,0-1 2,-1-3 2,-1-1 0,-2-3 2,0-2 1,-2-4 0,0-2 2,-1-3 2,-1-1 1,-1 0 3,-1-1 2,0-3 2,1-2 0,0-3 3,2-3 1,1-4 0,3-6 2,1-3 0,2-6 1,5-4-1,8-2-4,7-4-2,9-2-3,5-3-5,2 0-5,4-2-6,3 0-5,0 2-3,-1 4-1,0 5-1,-1 6-2,-5 4-1,-6 7-4,-7 5-3,-6 7-4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9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41385 45927 584,'-15'0'8,"2"-2"17,3 0 16,1-1 17,1 0 3,2 3-10,1 4-10,0 2-10,-1 5-8,-3 5-4,-5 7-6,-3 5-5,-3 5-2,0 1 1,1 2 0,-1 2 1,1 0-2,-1 0-3,1-1-4,-1-2-3,2 0-4,1-3-5,2-2-6,3-1-5,3-7-10,6-8-15,6-8-15,6-9-16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1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69200 37300 481,'25'-57'6,"0"-11"12,0-14 11,0-11 11,-16 21 9,-31 56 7,-31 57 5,-31 56 6,-27 35-4,-22 17-14,-22 15-14,-21 16-14,-7 5-9,9-2-3,10-3-6,10-3-3,13-13-2,19-22 0,19-22 0,19-21 1,30-20-2,45-15-1,43-15-2,45-16-2,39-12-1,39-5 1,36-7 0,39-5 1,19-8-2,4-5-5,3-7-4,3-5-4,-18-1-1,-36 6 1,-39 7 1,-36 6 2,-39 1-6,-36-3-14,-39-3-14,-36-2-15,-18-5 0,3-2 15,3-3 13,4-3 15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9"/>
    </inkml:context>
    <inkml:brush xml:id="br0">
      <inkml:brushProperty name="width" value="0.04116" units="cm"/>
      <inkml:brushProperty name="height" value="0.04116" units="cm"/>
      <inkml:brushProperty name="color" value="#00BFF3"/>
    </inkml:brush>
  </inkml:definitions>
  <inkml:trace contextRef="#ctx0" brushRef="#br0">41900 45620 534,'7'-22'2,"-1"6"4,0 5 4,-1 5 5,-1 5 8,1 8 12,1 6 14,2 7 13,0 4 0,0 3-11,-1 1-12,1 3-11,0 0-7,-2 2-4,-1 1-4,0 1-4,-1-2-2,0-4-1,-1-4-1,2-3-1,1-8-3,5-12-2,5-12-3,5-12-3,2-7-1,-1-4 2,-1-4 1,0-4 3,-1-4-1,2-4 0,3-4-2,2-4 0,-3 3-1,-4 8-1,-4 10-1,-6 8 0,-3 9-10,-2 9-17,-3 8-18,0 10-17,-3 2-4,-1 1 11,0-2 10,-1 0 12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0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43253 46052 556,'8'-9'2,"-1"0"4,1-2 4,0 1 4,0-3 4,0 0 3,-1-1 4,1-1 4,-1 0 1,-2 2-3,-3 3-3,0 1-2,-2 1-2,0-2-1,0 0-2,0-1-2,-2 0-1,0 0-4,-3 2-3,-2 1-3,-1 2-1,1 4 0,-1 4 0,0 4 0,-1 3-1,-2 1-1,-1 3 0,-3 2-2,0 2 1,1 3 3,1 3 3,1 3 4,0 1 1,0 0-1,0 1 1,1-1-1,0 0-2,0 1-2,2-1-2,1 0-2,1-1-2,0-5-2,2-3-1,1-4-1,3-7-5,7-7-7,7-7-7,8-9-8,1-5-3,0-1 4,-1-3 3,-1-1 2,-1 1 3,-3 3 1,-1 5 2,-2 3 1,-3 3 11,1 2 21,-2 2 19,0 3 22,-3 2 4,-1 4-10,-2 3-10,-2 5-10,-1 4-11,0 4-10,0 3-9,0 5-11,0 0-8,0 0-7,0-1-6,0-1-8,0-3-3,0-3-1,0-4 0,0-4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0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44200 45714 471,'9'-17'1,"1"-1"1,3-3 2,2-1 1,1 1 2,-1 3 3,1 4 3,0 5 2,-2 1 4,-1 2 2,-3 0 4,-1 2 3,-1 3 0,-2 4-5,-1 5-4,0 6-4,-2 3-3,0 5-3,-2 3-2,0 4-2,-3 2-3,-2-1-1,-4-1-1,-2-1-1,-1-3-1,3-2-1,1-3 0,2-2-1,4-7-3,6-7-7,5-8-7,7-7-6,4-8-4,1-7 1,3-7 1,1-7-1,1-2 3,-1 0 2,-1 2 3,-1 0 4,-1 2 1,-1 2 2,-1 2 2,-1 1 1,-2 3 6,-1 2 12,-2 1 11,-2 3 11,-3 1 7,-1 3 1,-2 1 2,-2 3 1,-2 3 3,-2 8 5,-2 7 3,-2 6 5,-2 5-2,0 5-11,-1 4-9,-2 3-10,1 2-6,1 1-2,0-1-2,2 1-2,1-2-3,0-2-3,1-1-4,2-3-3,0 0-3,2 0-3,1-1-2,0 1-2,1-2-2,2 1-2,0-2-2,1-1-1,1 0-1,-2 1-1,-1 1-1,0 1-1,-2 1 0,-2-1 2,-2 1 0,-2 0 2,-3 0 2,-2 1 0,-3 0 2,-3 3 2,-2-2-2,-2-2-4,0-1-3,-1-2-4,1-3-1,3-3 2,3-3 3,3-2 3,1-3 1,0-1 0,0 0-1,0-1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1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46816 45187 438,'-10'-8'5,"-4"2"10,-4 1 9,-3 0 11,0 2 2,3 0-5,4 2-5,5 1-4,1 1-3,0 3-2,0 4-3,0 2-1,1 2-1,-1 1 1,0 1 1,0 2 1,0 0 0,1 3 2,-1 1 0,0 3 2,0 1-1,2 3-2,1 1-2,0 2-2,1 2 0,1 1 0,-1 1 0,0 0 1,0 1-1,2-3-2,0-2-1,2-1-2,0-4-2,2-2-5,0-3-2,2-2-5,1-4-3,1-3-2,3-3-2,2-2-3,2-5-3,3-6-1,3-6-3,3-6-2,3-6-2,3-8 1,3-8-1,3-8-1,-2-4 2,-4 0 2,-5 0 2,-5 0 2,-3 2 2,-3 4 3,-1 4 3,-2 4 3,-2 3 2,-2 3 2,-3 4 3,0 2 3,-4 3 3,-2 5 4,-4 3 5,-2 4 4,-3 4 1,-1 2-1,-3 4-1,-1 3-2,-3 3-2,-1 5 1,-3 5-1,-1 5-1,0 2-5,3-1-8,3-1-9,3-1-9,4-1-8,4-1-6,6-1-6,5 0-5,2-3-2,3-1 6,2-2 6,2-2 4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1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47620 45800 508,'-9'24'169,"-3"3"-41,-4 1-40,-1 2-42,-3 2-24,1 1-4,-1 0-7,1 2-5,0-2-3,4-2-3,3-3-1,3-3-2,3-3-2,4-3-4,4-3-2,4-3-4,4-3 0,3-2 3,5-4 2,3-2 3,4-4 1,1-2 0,2-4 1,3-2 0,-2-1-3,-2 1-5,-3 0-6,-3 2-5,-2 2-7,-1 2-8,-1 4-7,0 2-9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1"/>
    </inkml:context>
    <inkml:brush xml:id="br0">
      <inkml:brushProperty name="width" value="0.0382" units="cm"/>
      <inkml:brushProperty name="height" value="0.0382" units="cm"/>
      <inkml:brushProperty name="color" value="#00BFF3"/>
    </inkml:brush>
  </inkml:definitions>
  <inkml:trace contextRef="#ctx0" brushRef="#br0">47909 45845 575,'-8'-7'3,"0"0"3,0 2 4,1 1 5,0 2 8,2 5 14,2 6 15,2 4 13,1 5 1,0 7-14,0 5-12,0 7-13,0 4-10,0 5-8,0 6-6,0 4-9,-1 4-9,-4 3-11,-2 3-12,-3 3-12,0-5-1,2-15 10,4-12 9,3-15 10,-1-6 0,-1 1-8,-1 2-7,-3 0-9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2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48581 47093 551,'-14'-22'8,"5"3"16,3 3 16,4 3 16,4 3 4,4 3-5,3 2-7,5 4-5,2 2-8,1 4-6,1 2-6,1 3-8,0 2-6,-1 1-6,-1 1-5,-1 2-7,0-1-11,0 1-18,-1-1-18,1 1-17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2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50568 45800 513,'-8'10'155,"0"3"-37,0 5-35,0 4-37,1 3-20,-1 6-5,0 5-4,0 5-5,-1 3-5,-1 6-6,-3 2-5,-2 5-7,1-1-8,3-4-9,3-6-10,2-4-10,4-6-2,2-8 6,4-6 6,2-6 5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3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51747 45809 477,'-8'-12'11,"2"9"21,1 6 22,0 9 21,1 6 4,1 5-14,-1 5-14,0 5-13,0 0-8,2-2-6,0-3-3,2-3-4,1-3-5,2-3-3,2-3-5,2-3-3,1-2-5,1-2-5,1-3-3,2-1-5,0-3-4,1-6-2,1-4-3,1-5-3,0-4 0,-1-3 1,-1-3 2,0-3 1,-3-1 2,-1 1 1,-2 1 3,-2 2 1,-2 0 3,-2 3 5,-2 1 5,-2 3 4,-2 0 5,-2 2 4,-2 1 3,-1 1 3,-2 1 3,0 2-2,1 2 0,-1 3 0,4-1-10,8 0-17,8-2-16,8 0-18,1-1-7,-1 1 6,-4-1 3,-3 0 5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3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53213 45350 480,'14'1'114,"-3"4"-22,-3 2-23,-2 3-21,-3 3-13,2 2-1,-2 1-3,1 3-1,-2 3-4,-4 5-7,-4 5-6,-3 5-6,-3 1-6,0 0-5,0-2-6,1 0-6,0-3-3,0-5 2,2-5 0,1-5 2,1-7-10,2-10-20,2-10-18,2-10-21,2-6 0,4-2 16,2-4 16,3-3 17,2 0 11,0 5 8,0 4 6,-1 3 8,1 4 6,0 1 7,-1 2 6,1 3 6,1 0 8,0 2 5,1 1 8,1 1 5,0 0 0,-1 2-11,-1 1-9,0 0-11,-1 2-8,1 2-9,1 2-7,2 2-9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1"/>
    </inkml:context>
    <inkml:brush xml:id="br0">
      <inkml:brushProperty name="width" value="0.05151" units="cm"/>
      <inkml:brushProperty name="height" value="0.05151" units="cm"/>
      <inkml:brushProperty name="color" value="#00BFF3"/>
    </inkml:brush>
  </inkml:definitions>
  <inkml:trace contextRef="#ctx0" brushRef="#br0">69650 37950 427,'-24'-161'1,"4"28"3,3 28 3,3 29 2,3 18 4,3 9 3,3 10 4,4 10 3,-3 8 7,-5 10 10,-7 10 11,-5 9 10,-6 13 0,-3 20-11,-3 18-10,-2 20-10,-8 27-6,-8 38-2,-10 37-2,-9 38 0,-2 16-5,6-2-4,7-3-7,6-3-4,3-9-9,0-11-11,0-14-13,0-11-11,7-20-3,17-24 3,15-26 4,16-24 4,10-21-2,7-16-8,6-15-9,7-15-7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3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53939 44592 428,'0'-22'3,"0"3"7,0 3 5,0 3 6,0 2 3,0 0-1,0 2-1,0 1-2,0 2 4,0 4 9,0 4 9,0 4 8,0 4 1,0 3-8,0 5-7,0 3-7,-1 4-6,0 1-1,-2 3-3,0 1-2,-2 2-3,0 2-2,-1 3-3,-1 1-3,-1 4-3,0 8-3,0 6-1,0 7-4,0 4-3,-1-1-7,-2 1-6,0-1-7,0-2-3,1-7-1,0-5 0,2-6-1,1-5-1,1-7-2,0-6-1,2-5-3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4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54500 45525 447,'17'-30'5,"1"3"10,3 3 11,1 3 10,0 5 4,-3 5-3,-3 6-1,-2 6-3,-4 6-3,-3 7-5,-2 7-6,-4 7-4,-2 5-4,-2 1-2,-2 2-1,-1 2-2,-1-1-2,2-6-2,2-4-3,2-5-1,3-7-5,4-10-4,3-10-6,5-10-5,3-6-2,3-5 0,3-3 0,3-4 1,1-1 0,-3 3 3,-1 3 1,-3 4 1,-1 2 6,-3 2 8,-1 5 9,-2 1 9,-2 3 4,-1 3 1,0 1 2,-2 2 1,0 2 5,0 2 9,-1 2 9,1 2 8,-1 2-1,-2 4-11,-2 2-11,-2 3-10,-1 5-8,0 5-2,0 6-4,0 7-2,0-1-2,0-4 0,0-5 1,0-5-1,0-1 0,2 5-1,0 3-2,2 4 0,2-1-4,5-9-5,5-7-5,6-9-5,0-5-3,0-6-1,-1-4 0,0-5-1,-3-5 1,1-3 2,-2-5 2,-1-3 2,-1-2 2,-1 2 4,-1 0 3,0 1 3,-2 0 2,-1-1 0,0-1 2,-2 0 1,-1-1 0,-2 3 0,-3 2 0,0 1 0,-2 2 1,0 1 2,0 1 1,0 1 2,-3 2 1,-2 1 1,-5 2 0,-4 3 0,-5 2 0,-7 4-1,-7 4-1,-6 4-2,-7 5-8,-4 7-15,-5 7-16,-5 8-16,2-1-3,12-4 9,10-5 9,11-5 9,6-3 5,1 0 0,1-2 1,1 0 1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0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41966 50872 625,'-7'9'64,"2"2"-14,2 1-14,2 3-14,1 2-7,0 1-2,0 3-1,0 1-1,0 2-2,0 1-1,0 1-2,0 1-1,0 1 0,0 1 1,0 0 1,0 2 2,0-1-2,0-5-3,0-3-3,0-5-3,1-4-4,4-6-3,2-6-3,3-6-3,4-7-1,2-7 1,3-9 1,3-7 1,1-5 1,1 0 0,-1-2 0,1 0 1,-3 1 0,-3 7 1,-5 6 2,-3 6 0,-3 5 5,0 8 9,-2 6 9,0 8 9,-2 5 5,1 5-1,0 5 0,0 6 0,0 0-2,0 0-4,0-1-3,0-1-4,0 0-3,0-1-3,-1 1-3,1-1-2,0-1-2,0-1-2,0-3 0,0-1 0,0-2-2,0-2-1,0-3 0,0-1-2,1-3 1,5-6 0,4-4 1,4-5 1,0-5 0,-1-2 0,-3-3 1,-1-3 1,-2-2-1,-1-1 1,0-1 0,-2-1 0,0-1 0,0-1 0,0 0-1,-1-2 0,1 0-1,-2 1-2,-1 1-4,0 2-1,-2 0-2,-1 1 0,0 1 0,-1 1 0,-2 2-2,-1 3-2,0 3-4,-1 2-2,-2 4-5,-2 3-4,-2 2-4,-1 4-5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0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45031 51189 604,'5'-5'8,"-4"6"17,-6 6 17,-4 6 16,-3 4 4,-1 5-11,-1 3-11,-2 4-9,0 3-8,-1-1-4,-1 0-4,-1 1-4,-1 0-4,-1 4-3,-1 3-5,-1 2-2,1 1-4,1-2-2,2-2-4,3-1-2,1-5-4,2-4-7,3-5-7,1-5-6,3-6-5,6-6-4,4-8-3,6-6-4,0-3 4,-1 0 11,-2 2 10,-2 1 12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0"/>
    </inkml:context>
    <inkml:brush xml:id="br0">
      <inkml:brushProperty name="width" value="0.03899" units="cm"/>
      <inkml:brushProperty name="height" value="0.03899" units="cm"/>
      <inkml:brushProperty name="color" value="#00BFF3"/>
    </inkml:brush>
  </inkml:definitions>
  <inkml:trace contextRef="#ctx0" brushRef="#br0">44784 51423 564,'-15'-15'2,"2"-1"6,3 0 4,1 1 5,3 2 9,6 8 11,4 7 13,6 6 10,1 5 1,1 3-12,0 3-13,0 3-12,0 3-7,1 1-3,1 2-3,1 3-3,1 0-5,1 2-7,1 1-9,1 1-7,0 1-10,-1 2-9,-1 2-10,0 2-11,-3-3-2,-3-10 4,-3-8 5,-2-8 5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1"/>
    </inkml:context>
    <inkml:brush xml:id="br0">
      <inkml:brushProperty name="width" value="0.03786" units="cm"/>
      <inkml:brushProperty name="height" value="0.03786" units="cm"/>
      <inkml:brushProperty name="color" value="#00BFF3"/>
    </inkml:brush>
  </inkml:definitions>
  <inkml:trace contextRef="#ctx0" brushRef="#br0">48140 50435 581,'0'-22'0,"0"5"0,0 3 0,0 4 0,0 3 5,0-1 11,0 0 10,0 0 10,-1 4 7,0 8 3,-2 8 1,0 7 3,-2 5-3,0 1-9,-1 1-9,-1 1-9,-1 3-9,0 4-7,0 6-7,1 5-7,-2 1-4,0 1 2,-1 0 2,-1 0 0,0-1-3,2-4-8,2-2-10,3-4-8,0-3-5,2-7-2,0-5 0,2-7-2,1-4 3,2-2 6,2-4 6,2-2 7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2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49107 49990 647,'-1'-27'8,"-2"11"15,-2 9 14,-1 10 16,-4 8 2,0 5-11,-3 7-12,-1 5-11,-3 4-6,0 1-2,-1 1-1,-1 0-1,-1 0-2,1-3-3,-1-3-1,1-3-2,1-3-1,2-2-1,4-1 0,3-2 0,5-3-1,8-3 0,8-3-2,7-2 0,6-3-1,1-2-3,3-2-1,1-2-2,0-1 1,-2 0 0,-1 0 3,-2 0 0,-3 1-3,0 0-9,-1 2-9,0 0-10,-4 1-3,-1 0 0,-4 0 2,-3 0 1,-1 0 1,0 0 2,0 0 2,0 0 1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2"/>
    </inkml:context>
    <inkml:brush xml:id="br0">
      <inkml:brushProperty name="width" value="0.03563" units="cm"/>
      <inkml:brushProperty name="height" value="0.03563" units="cm"/>
      <inkml:brushProperty name="color" value="#00BFF3"/>
    </inkml:brush>
  </inkml:definitions>
  <inkml:trace contextRef="#ctx0" brushRef="#br0">49520 50436 617,'-21'-8'1,"5"2"4,4 1 2,6 0 3,2 1 6,0-2 10,0 0 8,1-1 9,-1 2 2,0 6-5,0 6-4,0 6-5,-1 4-5,0 7-5,-1 3-4,-1 6-5,-1 4-4,0 4-4,0 4-3,1 4-5,-1 4-7,0 4-8,0 3-10,0 5-9,2-4-5,1-9 1,2-10-1,2-10 0,0-6 1,0-5 2,-2-3 2,0-4 2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2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50950 50244 618,'8'-22'4,"2"2"9,0 5 9,1 1 8,1 4 4,0 3 0,-1 2-1,1 4-1,0 2-1,1 2-2,1 2-3,2 2-1,-2 1-3,-3 3-5,-3 2-5,-2 1-4,-3 3-4,-2 3 0,-2 3-3,-2 3-1,-3 2-1,-4 1-1,-4 1-2,-3 0-1,-2 0-1,1-1 1,1-3 0,1-1 1,1-4 0,4-3 1,3-5 2,2-3 1,2-2 0,1 0 1,-1 0 0,0-1 0,1 1 0,4-2-1,2-1-1,4 0-1,3-2-1,5 0-3,5-2-2,5 0-3,3-1-4,1 0-5,0 0-6,2 0-4,-1-1-4,-3 0 0,-3-2 0,-3 0 0,-3-1 0,-3 2 0,-3 0 0,-2 2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3"/>
    </inkml:context>
    <inkml:brush xml:id="br0">
      <inkml:brushProperty name="width" value="0.0392" units="cm"/>
      <inkml:brushProperty name="height" value="0.0392" units="cm"/>
      <inkml:brushProperty name="color" value="#00BFF3"/>
    </inkml:brush>
  </inkml:definitions>
  <inkml:trace contextRef="#ctx0" brushRef="#br0">46574 53003 561,'-21'-1'0,"5"0"3,5-2 1,5 0 1,3-1 6,3 0 10,4 0 10,2 0 9,2 0 3,2 1-8,0-2-6,2 2-7,0-2-2,3 0-1,1-2 0,3 0 1,2 0-1,3 2-1,3 3-1,3 1-1,2 0-2,2 0-2,3-2-4,1 0-2,1 0-2,0 0-2,1 1-1,-1 2-3,1 0-1,4 0 1,2 0 0,4 0 1,2 0-2,2-2-1,1-1-3,3 0-2,2-1-2,0 1 0,1-2 0,1 2-1,1-2 1,1-2 0,2-2 2,0-1 0,0-2 0,1 2 1,-1 1-1,1 1 1,-1 1-2,-3 2-2,-1 2-3,-2 2-2,-3 1 0,-4 0 0,-4 0 1,-4 0 0,-4 0 1,-2 0-3,-3 0-2,-4 0-2,-2 0-1,-5 0 0,-3 0-1,-4 0 1,-4 0 0,-3 2 2,-3 0 1,-2 2 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2582" units="cm"/>
      <inkml:brushProperty name="height" value="0.02582" units="cm"/>
      <inkml:brushProperty name="color" value="#00BFF3"/>
    </inkml:brush>
  </inkml:definitions>
  <inkml:trace contextRef="#ctx0" brushRef="#br0">60650 16950 851,'-47'-22'0,"6"6"0,7 7 0,6 6 0,9 1 4,13-3 7,12-3 7,13-2 6,10-1 3,10 3-5,10 3-5,9 4-3,7-1-6,7-3-5,6-3-4,7-2-6,-1-3-3,-6 1-5,-6-1-2,-6 1-5,-7 1-1,-6 3 1,-6 3 0,-6 4 0,-7-1 1,-6-3 0,-6-3-1,-6-2 1,-4-3 0,1 1 3,-1-1 2,1 1 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1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71150 37050 474,'0'-93'3,"0"17"7,0 15 6,0 16 7,0 16 8,0 20 9,0 18 10,0 20 9,-8 22 1,-16 29-11,-15 28-10,-15 28-10,-14 17-6,-8 6-4,-10 7-4,-9 6-4,-5 6-1,0 6 1,0 7 0,0 6 0,7-10-6,17-24-13,15-26-14,16-24-13,26-40-12,38-53-10,37-53-11,38-52-10,9-23 1,-19 9 13,-18 10 13,-19 10 13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4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48047 53913 630,'29'-21'63,"-6"8"-14,-4 7-14,-4 7-13,-4 2-8,1 1 0,0 0-1,-1 0 0,-1 2 0,-2 2-2,-4 3-2,-2 3 0,-3 2-1,0 2-1,-2 0 0,0 1 0,-3 2-2,-4 2-5,-3 4-5,-5 3-5,-1 0-2,1-3 1,1-3 0,1-3 1,1-3 0,3-3 1,1-3 1,2-2 0,3-4 1,4-1-1,4-2-1,4-2 0,3-2 2,3-2 5,4-2 4,2-1 4,1-1 4,-1 2 2,-1 2 2,-1 2 2,-1 1-1,-1 2-1,-1 0-1,0 2-3,-3 1 0,-1 1 0,-2 3 0,-2 2-1,-2 1 0,0 2 0,-2 0-1,0 1 0,-3 2-1,-2 1-1,-4 3-2,-2 1-1,-3 2-1,-1-1-4,-3 0-2,-1 1-2,-1-2-4,1-1-2,1-3-3,1-1-3,0-2-3,2-3-1,1-1-2,1-2-1,1-2-4,0-2-3,2-3-5,1 0-3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4"/>
    </inkml:context>
    <inkml:brush xml:id="br0">
      <inkml:brushProperty name="width" value="0.03381" units="cm"/>
      <inkml:brushProperty name="height" value="0.03381" units="cm"/>
      <inkml:brushProperty name="color" value="#00BFF3"/>
    </inkml:brush>
  </inkml:definitions>
  <inkml:trace contextRef="#ctx0" brushRef="#br0">49532 53781 650,'10'-13'-2,"3"3"-5,5 4-5,3 4-4,1 3 8,-1 4 21,-3 2 22,-1 3 21,-3 3 7,-2 2-10,-4 1-9,-3 3-9,-2 1-7,-2 1-5,-2 1-5,-2 1-5,-3 2-4,-5 3-5,-5 3-3,-5 2-6,-2 0-1,1-3 0,1-5-1,1-3 1,1-4 1,3-3 1,1-3 1,2-3 1,6-1 2,9-2 4,8-1 3,9 0 4,4-2-1,1-2-6,-1-2-5,0-2-6,1-1-6,-1 2-8,1 0-7,-1 2-7,-1 0-4,-1 0 0,-3 0 0,-1 0 1,-2 0 0,-1 0 2,-1 0 1,0 0 2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5"/>
    </inkml:context>
    <inkml:brush xml:id="br0">
      <inkml:brushProperty name="width" value="0.03601" units="cm"/>
      <inkml:brushProperty name="height" value="0.03601" units="cm"/>
      <inkml:brushProperty name="color" value="#00BFF3"/>
    </inkml:brush>
  </inkml:definitions>
  <inkml:trace contextRef="#ctx0" brushRef="#br0">51000 53812 610,'8'-14'-1,"0"1"-3,-1 2-2,1 3-3,0 1 4,0 2 11,0 2 11,0 2 11,0 1 6,3 0 0,2 0 2,1 0 2,1 1-3,0 2-4,-2 2-5,-1 2-4,-2 2-4,-2 3 1,-4 3-2,-2 3 0,-4 3-2,0 3-4,-3 3-4,-2 3-3,-2 0-5,-4-2-3,-2-2-5,-3-1-3,0-2-2,3-1 4,3-1 1,3-1 4,1-2 1,0-5 3,0-3 2,0-4 3,4-2 0,6 0 0,7-1 1,8 2 0,3-3-1,1-3 0,1-2 0,1-3-1,0-1-4,1 2-9,-1 2-7,1 2-8,-2 0-5,-2 0-2,-1-2-2,-2 0-1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6"/>
    </inkml:context>
    <inkml:brush xml:id="br0">
      <inkml:brushProperty name="width" value="0.03626" units="cm"/>
      <inkml:brushProperty name="height" value="0.03626" units="cm"/>
      <inkml:brushProperty name="color" value="#00BFF3"/>
    </inkml:brush>
  </inkml:definitions>
  <inkml:trace contextRef="#ctx0" brushRef="#br0">54550 51943 606,'1'-22'9,"4"3"16,2 3 16,3 3 18,4 3 2,4 3-10,3 2-11,5 4-11,1 1-8,0 0-2,1 0-3,-1 0-3,0 1-5,-1 2-7,-1 2-6,-1 1-6,-2 2-7,-1 0-5,-3 0-6,-1-1-5,-2 1-2,-3 2 1,-1 0 3,-2 1 1,-2 0 3,-2-1 5,-3-1 3,0 0 5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6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54500 53250 635,'-26'6'8,"10"-3"18,12-2 16,11-3 18,7-2 3,5 2-12,4 0-11,7 2-11,0 0-9,0 0-5,-1 0-7,-1 0-5,1 0-6,4 2-2,4 0-4,5 2-4,-3-1-1,-6-1-3,-7 0-1,-7-2-1,-5 0-8,-1 2-14,-2 0-15,-2 2-13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6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57191 52167 553,'-4'-8'6,"8"2"14,8 1 13,7 0 14,5 2 4,1 1-5,1 0-5,1 2-4,2 0-4,3 0-5,2 0-3,4 0-5,2 0-4,2 0-2,3 0-3,1 0-3,2-1-3,1 0-1,3-2-3,2 0-1,2-2-1,3-2-2,4-1 0,2-3-2,2 0-5,1 2-8,1 3-8,1 1-10,-3 2-4,-7 2-2,-7 2-2,-6 2 0,-7 1 0,-8 2 4,-6 0 3,-6 1 4,-6 0 3,-3 0 4,-3-2 3,-2-1 3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7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57921 53016 579,'-8'-7'0,"0"2"0,0 2 0,1 2 0,-1 1 4,0 2 5,0 0 8,1 2 6,-1 1 7,2 5 7,1 4 7,0 4 8,1 2 0,1 3-8,-1 1-8,0 3-7,-1 1-8,0 4-6,-1 3-8,-1 3-6,-1 1-9,0 0-7,0 0-8,1 0-9,0-2-6,2-4-6,2-4-5,2-3-5,1-5 0,2-3 4,0-4 6,2-4 4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7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59216 52916 478,'-2'-12'29,"-4"8"7,-4 8 6,-3 8 5,-3 4 1,-2 3-6,0 1-5,-1 3-7,0 0-4,1 1-1,1-1-1,1 1-2,1 0-3,1 1-2,0 1-3,2 0-2,1 2-2,2-1-2,3 0-2,1 1-1,1-2 0,2-1 0,0-3 0,2-1 0,1-4-2,4-3-7,2-4-6,4-4-7,1-3-1,3-1 1,1 0 1,3-1 2,2-4-2,1-4-7,3-6-6,1-3-7,0-4-1,-3 2 6,-3 1 4,-3 1 6,-3 0 4,-2-1 4,-4-1 3,-3-1 5,-2 1 3,-4 2 5,-2 4 2,-3 3 5,-3 1 1,-2 2 0,-2 1 0,-1 0 0,-3 2-2,0 1-1,-1 0-2,-1 2-2,-1 1-3,1 1-5,-1 3-5,1 2-5,1 1-5,2 0-6,4 0-4,3 0-5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7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60926 53100 491,'-14'23'160,"4"-1"-36,5-1-37,3-1-37,2 0-21,0 3-6,0 1-5,0 3-7,-1 3-5,0 6-5,-2 6-7,0 6-5,-2 5-8,0 4-9,-1 3-10,-1 5-10,-1-3-1,2-9 9,1-9 8,0-8 9,1-6-1,1-3-10,-1-4-10,0-1-11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9"/>
    </inkml:context>
    <inkml:brush xml:id="br0">
      <inkml:brushProperty name="width" value="0.03625" units="cm"/>
      <inkml:brushProperty name="height" value="0.03625" units="cm"/>
      <inkml:brushProperty name="color" value="#00BFF3"/>
    </inkml:brush>
  </inkml:definitions>
  <inkml:trace contextRef="#ctx0" brushRef="#br0">57743 49352 606,'-7'-15'0,"2"3"0,2 1 0,2 2 0,1 2 4,-2 0 5,0 2 8,-2 1 6,2 0 5,2 2 6,4 0 3,2 2 6,4-1-1,4 0-6,3-2-6,5 0-5,0 0-6,0 2-4,-1 2-4,-1 2-4,0 1-4,-1 0-2,1 0-3,-1 0-3,-1 0-1,-2 1-3,-4 2-3,-3 0-2,-2 1 0,-2 2 3,-3 0 1,0 1 2,-4 1 4,0 2 3,-3 0 5,-2 1 3,-2 3 2,-2 3 1,-1 4 1,-3 5 0,-2 1 0,-3 2 0,-3 1 0,-3 1-1,0 0-3,2 2-4,1 1-4,3 0-5,2-1-4,5-3-6,3-5-4,4-3-6,3-4-5,0 0-5,2-1-5,0 0-6,2-5-1,2-3 2,2-6 1,2-4 3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2"/>
    </inkml:context>
    <inkml:brush xml:id="br0">
      <inkml:brushProperty name="width" value="0.06799" units="cm"/>
      <inkml:brushProperty name="height" value="0.06799" units="cm"/>
      <inkml:brushProperty name="color" value="#00BFF3"/>
    </inkml:brush>
  </inkml:definitions>
  <inkml:trace contextRef="#ctx0" brushRef="#br0">71400 37000 323,'70'-161'2,"-9"28"5,-10 28 4,-8 29 5,-9 27 6,-6 29 6,-6 28 9,-6 28 6,-4 24 3,1 23-3,-1 22-2,1 22-3,-4 15-4,-6 9-5,-6 10-4,-6 10-6,-7 7-3,-6 6-4,-6 7-3,-6 6-3,-9-2-3,-8-9-1,-10-10-4,-9-8-1,-4-17-3,4-21-5,3-22-3,3-22-5,1-29-6,1-33-9,-1-35-10,1-34-9,4-30 0,9-25 10,10-25 8,10-25 11,11-10 5,17 7 2,15 6 3,16 7 3,12 13 3,9 22 6,10 22 6,10 23 5,10 17 5,13 17 1,12 15 3,13 16 2,12 9-1,13 3-5,12 3-5,13 4-4,1-3-5,-9-5-4,-10-7-6,-8-5-4,-12-11-4,-12-11 1,-13-14-2,-12-11 0,-15-9 1,-15-3 1,-15-3 1,-16-2 2,-15-1 4,-11 3 4,-14 3 5,-11 4 5,-11 4 3,-5 6-2,-7 7-1,-5 6-1,-8 6 2,-5 6 5,-7 7 5,-5 6 4,-6 13 6,-3 23 6,-3 22 5,-2 22 6,-1 13 1,3 7-5,3 6-4,4 7-5,7-1-4,13-6-3,12-6-5,13-6-4,10-7-2,10-6-2,10-6-1,9-6-2,12-10-4,16-12-6,15-13-6,17-12-6,10-12-7,6-8-7,7-10-8,6-9-7,-2-10 0,-9-9 5,-10-10 6,-8-8 6,-12-4 5,-12 3 5,-13 3 4,-12 4 5,-9 4 10,-2 6 16,-3 7 14,-3 6 15,-6 9 7,-5 13-4,-7 12-1,-5 13-4,-4 18-3,0 26-6,0 24-5,0 26-5,-2 21-3,-3 19 0,-3 19-2,-2 19 1,-3 15-2,1 13-2,-1 12-3,1 13-2,-4 13-3,-6 17-1,-6 15-2,-6 16-3,-2-7-2,3-28-1,3-28-3,4-27-2,-1-23-3,-3-16-1,-3-15-2,-2-15-2,-1-20-3,3-21-2,3-22-2,4-22-2,1-16 0,0-9 2,0-10 3,0-8 1,0-12 3,0-12 0,0-13 2,0-12 2,4-21 1,10-28 3,10-28 2,9-27 3,13-36 0,20-40-1,18-40-2,20-41-2,22-23-1,29-2-2,28-3 0,28-3-2,14 12-3,0 28-6,0 28-5,0 29-7,-8 24-2,-16 22 0,-15 22 1,-15 23 0,-20 20 1,-21 23-2,-22 22 0,-22 22-1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50"/>
    </inkml:context>
    <inkml:brush xml:id="br0">
      <inkml:brushProperty name="width" value="0.04453" units="cm"/>
      <inkml:brushProperty name="height" value="0.04453" units="cm"/>
      <inkml:brushProperty name="color" value="#00BFF3"/>
    </inkml:brush>
  </inkml:definitions>
  <inkml:trace contextRef="#ctx0" brushRef="#br0">59755 48833 494,'-8'-6'69,"2"4"-2,1 4-2,0 4-3,1 4-6,-2 5-10,0 5-10,-1 5-11,-1 5-5,0 5-4,0 4-1,1 6-3,-1 1-3,0 0-3,0-2-5,0 0-3,0 4-10,-1 10-18,-2 9-18,0 11-16,1-4-4,2-15 13,4-16 12,3-16 12,0-8 3,0-3-4,-2-1-5,0-2-5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51"/>
    </inkml:context>
    <inkml:brush xml:id="br0">
      <inkml:brushProperty name="width" value="0.04828" units="cm"/>
      <inkml:brushProperty name="height" value="0.04828" units="cm"/>
      <inkml:brushProperty name="color" value="#00BFF3"/>
    </inkml:brush>
  </inkml:definitions>
  <inkml:trace contextRef="#ctx0" brushRef="#br0">61644 49675 455,'-8'-8'6,"2"0"10,1 0 10,0 0 12,1 4 5,-2 6-1,0 8-1,-1 6 0,-1 4-3,2 3-7,1 1-7,0 3-6,1-1-4,1-2-2,-1-1-2,0-3-1,0-1-5,2-3-3,0-1-5,2-2-4,1-2-5,4-3-7,2-1-6,3-2-6,3-3-2,0-2 3,1-3 4,1-4 3,2-2 3,1-3 3,3-3 4,1-3 2,1-1 3,-3 0-2,-1 2 1,-2 1-1,-3 2 4,-1 1 11,-2 2 10,-2 2 10,-2 3 9,1 2 7,0 4 8,0 3 7,-1 2-1,-1 3-10,0 3-10,-2 4-11,1 0-5,0 1-4,1 0-2,2-1-2,0 0-1,0-1-1,-1-1-1,1 0 1,0-2-4,2-1-7,0 0-6,1-2-6,1-1-2,0-2 2,-1-3 1,1 0 2,0-4 1,2-2 3,0-4 1,1-2 1,1-2 2,1-1 1,1-1 1,1-1 1,0-2 1,-1 0 2,0-1 1,-2-1 2,-1-1 0,-1-1 0,-1-1-1,0-1-1,-3 0 0,-1-1 0,-2 1-1,-2-1-1,-2 1 0,-1 1 0,0 1 1,-1 1-1,-4 2-8,-4 1-18,-6 2-17,-3 3-18,-3 2-7,2 6 1,3 4 3,1 6 3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52"/>
    </inkml:context>
    <inkml:brush xml:id="br0">
      <inkml:brushProperty name="width" value="0.04744" units="cm"/>
      <inkml:brushProperty name="height" value="0.04744" units="cm"/>
      <inkml:brushProperty name="color" value="#00BFF3"/>
    </inkml:brush>
  </inkml:definitions>
  <inkml:trace contextRef="#ctx0" brushRef="#br0">65212 50372 463,'7'-15'0,"-2"3"0,-2 1 0,-2 2 0,-1 1 5,0-2 8,0 0 10,0-1 9,0 0 3,0 0 0,0 2-2,0 1-1,-1 0-3,-2 0-8,-2 0-5,-2 1-8,-2 0-4,-1 2-4,-3 2-2,-2 2-4,0 2 1,1 4 2,1 2 2,1 3 4,0 3 1,2 0 0,1 1 1,1 1 1,1 0-1,2-1-1,2 0 0,2-2-1,3-1-4,4-1-7,4 0-7,3-2-7,3-1-3,1-2 0,2-2 1,0-2-1,-2-2 1,-1 0 2,-4-2 0,-3 0 3,-2-2 1,0 0 4,-2-1 3,0-2 4,-2 4 15,-1 6 26,0 8 26,-2 6 27,0 4 4,0 1-20,0 1-18,0 1-19,0 1-12,0 3-4,0 1-4,0 3-4,0 1-3,-2 2-4,0 2-4,-1 2-3,-1 1-2,0-1 1,0-2 0,0 0 0,-1-2-2,0-3-5,-1-4-5,-1-2-5,-2-2-3,0-3 0,-1-1 0,-1-2-1,-1-3 1,0-3 2,0-3 2,1-2 3,-1-3 1,0 0 2,0-2 3,1 0 2,-2-3 2,0-4 0,-1-4 2,-1-4 2,1-3 1,3-1 3,2-3 2,4-1 3,3-3 2,4-3 0,4-3 1,4-2 0,4-3-1,5-1-2,5 0-2,5-2-3,3 0-3,4 2-6,3 0-7,2 1-6,0 4-1,-4 4 2,-4 5 4,-3 5 2,-5 2-1,-4 2-7,-3 1-6,-4 1-7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7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73337 30050 530,'-6'7'123,"6"-2"-30,4-3-30,6 0-31,2-2-17,1 0-2,1 0-4,1 0-4,1 0-1,2 0-2,0 0-2,1 0 0,0 0-2,-1 0 0,-1 0-1,-1 0-1,0 0 1,-1 0-1,1 0 0,0 0-1,-1 0 1,-1 0 1,-1 0-1,-1 0 1,0 0 0,0 0-1,-1 0-1,1 0 0,-2 1 3,-2 3 8,-4 4 9,-2 2 8,-4 1 1,0-1-4,-3 0-6,-2-2-3,-1 1-4,0 3 0,1 4 0,-1 2-2,-1 2 1,0 1-1,-1 1 1,-1 1 0,-1 0-1,0 1-2,0-1-3,1 1-1,-1-1-1,0 1-1,1-1 1,-1 0 1,1 1-4,0-1-6,2 1-6,1-1-6,0 0-5,2-1-3,1-1-3,0-1-4,2-1-1,0-3 1,2-1 0,1-2 1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7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74951 30000 515,'-8'9'137,"2"1"-31,1 3-33,0 2-32,0 2-17,-1 3-4,-3 3-2,-2 3-5,-1 3-1,1 2 0,-1 4-2,1 3 0,-1 1-4,2 2-3,1 1-6,1 0-5,-1 3-8,0 2-13,-1 3-13,-1 4-13,0-4-3,2-9 8,2-8 7,3-9 7,0-5 3,0-1-2,0-1-3,0 0-2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8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76516 29719 498,'0'24'139,"0"1"-32,0 1-31,0 1-33,0-1-17,0 0-6,0-1-4,0-1-4,-1-1-4,-1-1-2,0-1-1,-1-1-2,-1-1-3,2-3-2,0-1-3,2-2-2,1-2-5,4-3-7,2-1-8,3-2-6,5-4-2,4-8 2,4-6 4,7-7 2,1-5 3,2-3 2,1-3 2,1-2 1,-2-1 1,-4 3 2,-3 3 0,-5 4 2,-3 2 5,-4 4 8,-5 5 9,-3 3 9,-2 5 10,0 6 10,0 6 10,0 6 11,-1 2-1,0 1-11,-2 0-11,0-1-11,-1 1-7,2 1-3,0 1-2,2 2-3,0 0-2,1 1-2,2 0-1,0 3-2,1-2 0,0-2-2,0-1 1,-1-2-2,1-3-1,0-1 0,0-2-2,0-2-1,0-1 0,-1-1 1,1 1 0,0 0 1,0-1 1,2-2-1,0-3 0,1 0-1,2-5 1,1-2-1,3-5 1,2-4 0,1-4 1,3-5 0,1-5 0,3-4 1,-1-5 1,-2-3-1,-1-2 0,-2-4 0,-3 1 0,-3 2-1,-3 4-1,-3 2 0,-1 4 0,-2 4 2,-1 3 0,0 5 1,-2 2-3,-2 2-5,-2 3-7,-2 1-7,-3 2-4,-2 2-5,-3 3-4,-3 1-5,-1 1-3,2 2-4,3 0-4,1 2-3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9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71513 32421 497,'-21'0'7,"8"2"13,7 0 13,7 2 14,5-1 3,7 0-6,6-2-7,5 0-5,5-2-5,5 0-2,3-2-3,4 0-2,4-2-2,4 0-1,4-1-2,4-1-1,3-1-2,3 0-2,3 0-2,4 0-3,3 0 0,6-1 1,7-2 2,5 1 1,4-2-1,2 2-4,2 1-6,2 1-3,-1 0-4,-2 2-1,-4 1-2,-2 0-2,-4 1 1,-4 1 0,-4-1 2,-3 0 1,-8 0 1,-11 2 0,-11 0 1,-10 2 0,-6 0 0,-1 0-2,-1 0 0,-1 0-2,0 0-2,3 0-2,1 0-2,2 0-3,-1 0 0,-5 0 1,-5 0 1,-5 0 1,-5 0-4,-6 0-9,-6 0-9,-6 0-9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9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73935 33350 507,'-22'0'0,"5"0"0,3 0 0,4 0 0,2 0 2,-2 0 5,0 0 4,-1 0 5,0 3 8,2 7 10,2 8 11,3 6 11,0 3 0,2 1-10,0-1-9,2 0-10,-1 2-6,-2 1-2,-2 2-2,-2 3-1,-1 1-1,1 2-1,-1 2-1,0 2 0,0 2-10,0 0-18,0 1-20,1 2-20,0-3-5,2-6 5,2-6 6,2-5 6,2-6 3,2-5-2,2-5-1,2-4-1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0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75637 33291 491,'14'-29'6,"-6"8"13,-5 7 13,-4 7 13,-4 5 4,0 4-4,-1 4-4,-2 4-4,-1 4-4,-1 7-4,-3 5-5,-1 7-3,-2 1-3,2-2-2,1-2-1,1-1-1,0-2-1,0 0-2,1 1 0,-1-1-2,1-2-1,2-3-2,2-4-2,3-5-2,1-1-2,2 0-6,2-1-3,2 1-5,2-1-2,5-2-1,4-3 1,4-1-1,2-3 0,2-6 1,3-4 0,1-5 1,1-4-1,-3-1-2,-2-3-4,-1-1-2,-3-1 1,-3 3 5,-3 1 4,-2 3 5,-4 1 3,-3 2 1,-2 3 3,-3 1 1,-4 2 3,-4 2 3,-4 2 2,-3 2 4,-4 1 0,0 2-3,0 1-4,-2 0-3,-1 2-4,-1 3-8,-1 4-5,-1 2-7,2 1-4,5-1 1,5-1-2,5 0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0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77394 33134 499,'7'-15'9,"-1"2"17,0 3 18,-2 1 18,0 3 3,0 6-12,0 4-11,0 6-11,-1 3-6,-1 5-3,0 3-2,-1 5-3,-2 2-1,-1 1-1,0 0-1,-1 2-2,-2 1-1,-2 1-3,-2 1-2,-1 0-3,-2 2-7,2-1-9,1 0-9,1 0-10,0 0-7,0-1-1,0-2-3,0 0-2,0-3-3,1-7-2,-1-5-4,0-6-3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3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74000 38400 553,'264'-111'103,"-22"28"-13,-22 28-14,-21 29-14,-21 15-14,-19 3-14,-18 3-13,-19 4-15,-16 2-6,-12 4 1,-13 3 1,-12 3 1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1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65861 36540 568,'-28'-1'0,"5"0"0,6-2 0,7 0 0,4 0 6,4 0 9,4 1 11,4 2 11,4 0 3,7 0-4,6 0-3,5 0-3,5 0-4,1 2-2,2 1-2,2 0-4,2 0-1,2 0-1,3-2-2,1 0-1,3-1-2,4 0 0,3 0-2,5 0-1,3 0-1,1 0-2,3 0-1,2 0-1,0 0-2,3 0-2,0 0-1,1 0-1,1 0-1,2 0 0,3 0-1,1 0 1,3-1-1,2 0 2,4-2 1,3 0 1,0-1 1,-2 0 0,-2 0 0,-2 0 0,-1 1 0,-2 1-2,0 0 0,-1 2-1,-1 0-1,1 2 1,-1 0 0,0 1 0,0 1-1,-1 0 0,-1 0-1,-1 0-1,0-1-1,4 0 1,3-2 1,3 0 0,2-3-1,2-2 0,2-4-2,2-2-1,1-1 0,0-1 1,0 0 0,0 1 1,-1 0-2,-1 0-6,0 2-4,-1 1-4,-2 1-2,-2 0 2,-2 2 2,-2 1 3,-2 0 2,-3 2 4,-4 0 4,-1 2 3,-6 1-1,-5 4-6,-7 2-6,-5 3-5,-4 1-3,-4-2 2,-2-3 0,-3-1 2,-6-1 3,-8 0 4,-7 0 5,-8 0 3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2"/>
    </inkml:context>
    <inkml:brush xml:id="br0">
      <inkml:brushProperty name="width" value="0.0504" units="cm"/>
      <inkml:brushProperty name="height" value="0.0504" units="cm"/>
      <inkml:brushProperty name="color" value="#00BFF3"/>
    </inkml:brush>
  </inkml:definitions>
  <inkml:trace contextRef="#ctx0" brushRef="#br0">71033 38241 436,'-6'-4'7,"4"8"15,4 7 15,4 9 15,1 5 3,-1 1-8,0 2-8,-2 3-8,-1 0-6,0 2-3,-1 1-3,-2 1-3,0-1-2,0 0-2,0-1-2,0-1-1,0-3-3,0-3-1,0-5-3,0-3-2,4-8-5,8-11-6,7-10-8,9-11-8,3-7-2,2-3 2,1-2 2,1-4 1,-2 1 4,-4 6 4,-3 4 4,-5 5 4,-2 4 5,-3 4 5,-1 4 4,-2 5 6,-1 4 5,-1 7 7,1 8 6,0 6 7,-1 2 0,-1-3-5,0-3-5,-2-3-5,-1 0-4,0 2-2,-2 1-3,0 3-2,-1 0-1,3-1 0,2-1 1,2-1 0,1-1-3,3-2-3,2-3-4,1-1-5,1-3-2,-1-4-1,0-4 0,-2-4 0,0-5 0,1-5 2,1-7 0,1-5 2,0-4 0,-1-1 1,-1 0 0,0-2-1,-3-1 2,-3-1-1,-3 0 0,-2-2 1,-3 2-2,0 4-2,-2 4-2,0 3-3,-2 4-2,0 1-1,-2 3-1,0 1-3,-3 3-2,-2 2-4,-3 4-6,-3 3-3,-2 1-3,2 2 1,1 0 1,1 2 0,1 1-1,0 2-2,2 2-4,1 2-2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2"/>
    </inkml:context>
    <inkml:brush xml:id="br0">
      <inkml:brushProperty name="width" value="0.03724" units="cm"/>
      <inkml:brushProperty name="height" value="0.03724" units="cm"/>
      <inkml:brushProperty name="color" value="#00BFF3"/>
    </inkml:brush>
  </inkml:definitions>
  <inkml:trace contextRef="#ctx0" brushRef="#br0">75093 39362 590,'-3'-8'11,"10"2"19,9 1 21,11 1 20,4 0 3,-2 0-15,0 0-15,-1 0-15,1 0-10,1 0-6,2 0-6,3 1-5,-1-1-7,-2 2-6,-2 0-7,-1 2-6,-4 0-5,-2 2-6,-3 0-4,-2 2-6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3"/>
    </inkml:context>
    <inkml:brush xml:id="br0">
      <inkml:brushProperty name="width" value="0.04505" units="cm"/>
      <inkml:brushProperty name="height" value="0.04505" units="cm"/>
      <inkml:brushProperty name="color" value="#00BFF3"/>
    </inkml:brush>
  </inkml:definitions>
  <inkml:trace contextRef="#ctx0" brushRef="#br0">75586 38254 488,'-15'-22'4,"4"5"9,3 3 8,3 4 9,1 6 8,2 8 9,0 8 9,2 7 9,-1 7-2,0 5-10,-2 5-12,0 4-11,-2 5-9,-2 4-5,-2 4-6,-1 4-6,-1 1-7,0 1-6,2-1-6,1 1-7,-1 3-9,-2 7-10,-2 7-10,-1 7-11,0-5-4,2-16 5,4-15 3,3-15 3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3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77803 38383 514,'-8'-6'25,"2"4"8,1 4 9,0 4 9,1 4 1,1 5-4,-2 5-5,2 5-5,-2 3-5,0 3-5,-1 1-5,-2 2-6,0 2-3,-1 0-1,-2 2-3,0 1-1,0 1-4,-1 2-3,0 2-6,1 2-4,-1 0-7,2-1-11,1 0-11,1-2-10,1-3-8,2-7-5,2-7-6,2-7-5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4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79037 38303 515,'6'-15'4,"-1"-1"8,-2 0 7,-2 1 8,-1 0 3,-2 2-2,0 3-1,-2 1-1,0 0-2,1 0-3,-1-1-3,0-1-1,-1-1-3,0 2 0,-1 1-1,-2 1-2,0 1 0,-1 2-1,-2 2-1,0 2 0,-1 1-1,-1 2-1,-1 0-1,-1 2 1,0 1-1,2 3 1,3 4 1,1 2 1,1 2 0,2 1 0,1 1 1,0 1-1,2 1 0,0 1-2,2 1 0,1 1-2,0 1 0,3-1-1,2 1-1,2-1 0,1 0-1,2-1-2,0-1 0,1-1-2,0-1 0,-1-1 1,0-1 0,-2-1 2,-1 0-1,0 0 0,-2-1 0,0 1-1,-3 0-1,-1-1-1,-2 1 0,-1 0-2,-3-1 0,-2 1-1,-2 0-2,-2-1 0,-1 0-1,-1-3 2,-1-1 1,-1-2 0,-1-2 2,-2-2 1,0-3 1,-1 0 1,0-2 2,1 0 2,1 0 3,1 0 3,1-2 1,3 0-2,1-3 0,2-2 0,3-2-2,2-4 1,4-2-1,3-3 0,4-3-2,7-3-2,7-3-2,7-2-4,4-3-4,4-1-9,3-1-8,2 0-8,0 0-6,-2 3-3,-3 3-2,-3 3-4,-5 4 3,-6 5 5,-5 5 6,-6 5 6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4"/>
    </inkml:context>
    <inkml:brush xml:id="br0">
      <inkml:brushProperty name="width" value="0.05369" units="cm"/>
      <inkml:brushProperty name="height" value="0.05369" units="cm"/>
      <inkml:brushProperty name="color" value="#00BFF3"/>
    </inkml:brush>
  </inkml:definitions>
  <inkml:trace contextRef="#ctx0" brushRef="#br0">80878 38383 409,'8'-16'4,"0"-2"8,0 0 8,0 0 9,-1-2 1,-1 0-5,0 1-4,-2-1-5,-1 2-3,0 1 0,-2 2-2,0 3 0,-3 1 1,-2 0 2,-3 2 2,-3 1 3,-2 2 1,0 4-2,0 4-2,1 4-2,-3 4 0,-2 3-2,-3 5 0,-3 3-2,-1 4 0,1 3 0,1 3-1,1 3 0,1 0 0,-1 0-2,0-2 0,1 0-1,0-2 0,3-1-3,1-3-1,2-1-1,3-3-1,3-3 1,2-3 2,4-3 1,2-2-3,4-3-6,2-1-6,3-2-7,4-4-4,4-6-7,3-5-4,5-7-6,1-3 0,0-1 5,1-1 3,-1-1 5,-1 1 4,-5 3 5,-3 3 5,-5 3 5,-2 5 13,-2 8 22,-2 8 21,-2 7 23,-2 4 4,-1-1-14,0-1-14,-2 0-14,1-1-8,2 1-4,2 1-3,2 1-4,1 0-6,0 1-12,0-1-9,-1 1-12,1-1-3,0-3 0,0-1 2,0-2 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5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85465 35300 558,'-31'24'113,"1"1"-23,1 1-24,1 1-23,0 1-14,-1 4-3,0 3-4,-2 3-4,0 0-4,-1 0-4,1-2-3,0 0-4,1-3-3,3-3-6,3-5-4,3-3-5,2-2-5,-1 1-5,0 1-6,1 1-6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5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84971 35527 551,'-8'-21'4,"0"5"7,0 5 8,1 4 7,2 6 7,8 6 8,6 6 6,7 6 8,3 4-2,1 4-11,-1 5-9,1 3-10,0 3-6,1 0-3,1 2-1,1 1-2,0-2-5,-1 0-5,-2-3-8,1-2-5,-3-1-8,1-1-9,-2-2-9,-1 1-10,-2-4-6,-1-4-3,-2-3-3,-2-4-3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6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87373 35400 625,'-8'9'45,"2"3"-1,1 4-1,0 2-1,0 4-2,-1 5-2,-3 4-3,-2 6-2,-1 1-6,1-2-9,-1-2-9,1-1-9,0-3-5,2-2-3,2-2-2,3-1-4,-1-4-4,2-3-9,-1-4-9,0-4-7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3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75450 37250 453,'-25'-47'2,"0"6"5,0 7 6,0 6 4,0 3 5,0 0 7,0 0 5,0 0 7,1 17 4,4 34 5,3 35 2,3 35 4,-2 33-2,-6 35-10,-6 35-9,-6 34-10,-7 20-9,-6 6-12,-6 7-10,-6 6-11,-4-7-6,1-18-4,-1-19-2,1-18-2,5-29-10,14-37-13,11-38-16,14-37-14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6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88094 35728 468,'-8'7'3,"0"-2"6,0-2 5,1-2 6,-1 1 6,0 4 8,0 3 7,0 5 9,1 3-1,1 1-7,0 3-7,2 1-7,0 1-7,2-1-3,0-1-5,2-1-4,0-1-3,0-1 1,0-1-1,0 0 1,2-3-4,4-3-7,4-3-6,3-2-6,3-5-6,2-6-3,0-6-4,1-6-4,0-4 0,1-3 5,-1-2 3,1-4 3,-2-1 5,-4 3 3,-5 2 3,-3 1 4,-3 4 4,0 3 5,-2 5 5,0 3 6,-3 2 3,-2 2 3,-3 1 2,-3 0 2,-3 2 3,0 0 0,-1 2 2,-1 1 2,6-2-12,14-1-20,13-2-23,15-1-22,3-2-7,-4 2 8,-5 1 7,-5 0 8,-3 2 7,-3 2 6,-1 2 6,-2 2 7,-3 2 3,-3 2-1,-2 2-1,-4 2 0,-1 1 6,0 1 14,0 1 12,0 1 14,0 1 4,-2 0-4,0-1-3,-2 1-4,0 0-2,-2-1-1,0 1 0,-1 0 0,0-1-3,2 1-5,2-1-6,2 1-4,3-1-6,4-1-4,4-1-4,4 0-5,1-3-4,-1-5-5,-1-3-5,-1-4-5,2-4-2,2-5-3,3-5-1,3-5-2,0-4 1,-3-1 5,-3-3 5,-3-1 5,-2 0 3,0 1 3,-2 3 3,0 2 3,-3 2 1,-3 5 0,-2 3-1,-4 4 0,-2 3 4,-3 1 9,-4 0 11,-2 2 8,-1 0 4,-1 2-4,0 0-4,1 2-4,-1 0-4,0 2-7,1 0-5,-1 2-6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7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89147 33859 444,'0'-15'7,"-2"4"12,0 3 14,-2 3 12,1 3 7,0 5 2,2 6 1,1 4 1,0 2-7,0-1-13,0-1-14,0 0-15,2-3-12,7-1-11,6-2-13,6-2-11,1-3-3,0-4 4,-1-4 5,0-4 5,-3-1 1,-1 1-2,-2 0-3,-3 2-2,-1 0 2,-2 1 8,-2-1 7,-2 0 7,-2 0 14,-3 2 19,0 1 21,-3 1 19,-2 1 7,-2 3-8,-2 4-8,-2 2-8,0 2-6,1 0-8,0 0-5,2 0-7,2 0-12,2 1-18,4 2-18,2 0-18,5-2-9,4-3 0,5-4-1,5-4 0,1-2 6,-5-2 15,-3 0 14,-4-1 14,-4 1 17,-4 4 17,-4 4 19,-4 4 19,-3 3 2,0 3-10,-1 4-12,-1 2-11,-2 2-8,-2 3-2,-1 1-4,-3 3-3,-1 2-1,-1 6-2,-1 5 1,-1 4-1,-3 8-2,-5 10-1,-5 9-2,-4 11-2,-4 3-3,-2 0-4,-2-2-4,-2 0-3,-1 1-5,2 2-4,0 4-5,2 2-4,1 0-5,4-6-5,2-4-5,4-5-5,2-6 0,5-5 5,3-6 4,5-7 6,2-5 2,3-8 1,1-6 1,2-7 1,2-6 1,3-3 1,1-4 2,2-4 1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7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90250 37866 560,'13'7'56,"-3"1"-6,-4 0-7,-4 0-7,-2 2-3,0 3 0,0 5-2,0 3 1,0 3-3,0-1-3,0 1-4,0-1-3,1-1-4,0-3-5,2-3-6,0-3-4,2-2-4,2-2-3,1-2-3,3-2-3,2-3-2,0-3-1,1-2-2,1-3 0,1-4-2,-1-2-2,1-3-2,0-3-2,-2-2 1,-1-1 3,-3-1 4,-1-1 4,-1 1 5,-2 1 6,-1 3 6,0 1 6,-2 2 4,-2 3 1,-2 1 2,-2 2 2,-2 2 0,-2 0-4,-2 2-2,-1 1-3,-3 0-7,0 2-10,-1 0-9,-1 2-10,0 0-9,1 2-6,0 0-8,2 2-7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3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76974 18300 491,'-1'32'87,"0"2"-19,-2 3-19,0 1-20,-2 1-11,0 2-3,-1 0-2,-2 2-3,0-1-2,-1 0-2,-2-2-1,0 0-1,0-2-2,1-4 0,0-2-1,2-3-1,0-3-2,0-3-3,1-3-3,-1-3-2,2-7-3,4-10-4,4-12-4,4-9-3,3-9 0,3-3 2,3-4 3,4-4 3,3-5 2,4-6 0,6-6 1,5-5 2,0 1 0,-6 10-1,-4 10 1,-4 10 1,-5 7 1,-1 5 4,-3 5 4,-1 5 3,-2 5 8,-1 6 11,0 6 10,-2 6 10,-1 3 2,-2 3-6,-2 1-8,-2 3-6,-2 5-4,0 8-2,-2 9 0,0 10-2,-2 1-2,-2-7-3,-2-5-3,-1-5-2,-1-6-3,0-2-1,2-3-2,1-3 0,2-6-4,4-9-6,4-9-6,4-8-6,4-10-3,5-9 0,5-10-1,5-10-1,2-6 1,1-2 3,-1-1 1,1-3 2,-3 4 2,-1 7 2,-4 8 2,-3 7 2,-2 6 6,-1 1 7,-1 3 9,0 1 9,-2 7 8,-1 11 11,-1 10 10,0 11 11,-2 7-1,-1 1-8,0 2-9,-2 3-8,-1 2-8,0 4-6,-1 4-4,-2 4-6,0 1-2,0 0 1,0-2 2,0 0 1,1-2-8,0-2-18,2-2-18,0-2-19,1-3-8,0-3 2,0-5 0,0-3 2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3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80550 18181 630,'16'-14'30,"1"5"10,1 3 10,1 4 10,2 2 0,1 0-12,3 0-10,1 0-12,0 1-11,-1 2-12,-3 2-13,-1 1-12,-4 2-8,-3 0-3,-4-1-3,-4 1-4,-3 0-3,-1-1-3,0 1-4,-1 0-2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3"/>
    </inkml:context>
    <inkml:brush xml:id="br0">
      <inkml:brushProperty name="width" value="0.04812" units="cm"/>
      <inkml:brushProperty name="height" value="0.04812" units="cm"/>
      <inkml:brushProperty name="color" value="#00BFF3"/>
    </inkml:brush>
  </inkml:definitions>
  <inkml:trace contextRef="#ctx0" brushRef="#br0">80113 18550 457,'-16'0'1,"0"2"2,1 0 3,-1 2 3,1 0 4,3 2 9,1 0 7,2 1 7,1 2 4,1 4-2,-1 2-2,0 3-2,0 2-2,2 3-3,1 1-1,1 3-3,-1 2-2,0 4-2,-2 4-2,0 5-2,-1 0-1,0 2-2,1-2 0,-1 2-1,0-3-3,2-1-2,1-1-3,0-3-3,1-2-5,1 0-5,-2-1-6,2-1-6,-1-2-5,0-4-3,0-2-4,0-3-3,-2-4-8,-2-6-11,-3-6-12,-3-6-11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4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79250 19030 541,'32'-35'27,"0"6"-4,2 7-2,1 7-2,2 2-1,2 0 4,4-1 2,2-1 4,3 0 0,0 3-4,2 1-3,0 2-3,-2 2-6,-4 0-8,-5 2-8,-6 1-9,-3 0-4,-3 2-3,-3 0-2,-3 2-3,-4-2-4,-5-4-7,-4-4-7,-6-3-7,-2-4 2,0 0 10,0-1 11,0-1 11,0 1 7,0 3 2,0 3 3,0 3 3,0 1 4,-2 2 7,0 0 7,-2 2 6,-1 1 6,-2 2 5,-1 2 4,-3 2 5,-1 2 1,-2 4-3,0 2-4,-1 3-2,-2 3-5,-1 3-3,-3 3-6,-1 3-3,-1 1-5,1 1-1,1-1-3,1 1-3,2-3-2,2-2-3,4-3-2,3-2-3,3-4-5,4-1-6,4-3-6,4 0-6,2-4-1,2-1 2,0-2 3,1-2 2,0-1 5,0 0 5,-2 0 5,-1 0 5,-1 1 2,-2 2-2,-2 2-2,-2 2-3,-2 2 5,-2 3 12,-2 3 11,-2 4 11,0 0 4,-1 1-4,0-1-5,0 1-5,0-2-4,0-1-4,1-3-5,-1-1-5,5-5-8,10-10-14,9-8-12,11-9-14,3-6-3,-2-1 5,-1-3 7,-3-1 5,0-2 4,1-2 0,1-3 1,1 0 0,-2 1 3,-5 7 8,-5 7 6,-4 7 6,-4 6 13,-1 6 18,-1 6 18,0 6 18,-3 4 3,-2 5-11,-4 4-11,-2 3-11,-3 3-8,-2 3-6,-1 1-6,-3 2-6,-1 0-4,-1-1-6,-1-3-3,-1-2-4,-1-1-5,1-1-4,-1-1-5,1-1-4,-1-3-2,2-3 3,1-4 2,1-4 3,3-7-5,5-6-9,4-9-11,6-8-10,3-4-2,3-1 9,3-1 7,4 0 8,0 0 7,-1 5 6,-1 3 5,0 4 5,-4 6 14,-5 6 19,-4 8 20,-6 6 19,-2 4 5,-1 0-10,-2-1-11,0 1-11,-1-1-6,1-1-5,-1-1-2,0 0-4,1-2-6,1-1-10,0-1-10,2 0-10,3-2-3,6 1 1,6 0 1,6 0 1,5-1 4,5-1 6,5 0 7,5-2 7,2 0 0,2-2-3,0 0-4,2-2-4,-2 1-5,-3 0-4,-5 2-6,-4 0-4,-2 1-3,-3 0 1,-1 0 0,-2 0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5"/>
    </inkml:context>
    <inkml:brush xml:id="br0">
      <inkml:brushProperty name="width" value="0.04997" units="cm"/>
      <inkml:brushProperty name="height" value="0.04997" units="cm"/>
      <inkml:brushProperty name="color" value="#00BFF3"/>
    </inkml:brush>
  </inkml:definitions>
  <inkml:trace contextRef="#ctx0" brushRef="#br0">74769 21200 440,'-58'0'0,"8"2"1,10 0 0,8 2 2,6-1 3,5 1 7,3 0 7,5 0 8,6 0 4,11 2 2,12 0 3,10 1 1,8 0-1,8-1-3,7-1-4,6 0-3,9-2-3,11-2 0,11-2-1,10-2-1,9-2 0,6 0-2,5-1-2,7-1-1,3 0-2,4 1-2,3 0-3,3 2-3,-2 1-3,-6 0-6,-5 2-5,-7 0-6,-4 1-4,-2 0-5,-4 0-6,-3 0-5,-6 0-2,-8 0-1,-9 0 0,-9 0-1,-9 0 2,-10 0 0,-10 0 3,-10 0 1,-7 0 1,-5 0 3,-4 0 2,-6 0 2,-5 1 0,-2 0 1,-6 2-2,-2 0 1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6"/>
    </inkml:context>
    <inkml:brush xml:id="br0">
      <inkml:brushProperty name="width" value="0.04741" units="cm"/>
      <inkml:brushProperty name="height" value="0.04741" units="cm"/>
      <inkml:brushProperty name="color" value="#00BFF3"/>
    </inkml:brush>
  </inkml:definitions>
  <inkml:trace contextRef="#ctx0" brushRef="#br0">76908 22469 464,'-15'-14'0,"1"1"0,1 2 0,0 2 0,3 2 6,5-1 14,3 0 13,4 0 13,2 4 5,1 8-2,2 8-2,0 7-3,-1 7-4,-2 5-5,-4 5-6,-2 4-6,-4 4-4,-4 0-3,-3 2-3,-5 0-3,-2 0-2,1-2-1,-1-2-1,1-2-2,1-3-3,2-3-3,4-5-3,3-4-4,4-6-5,6-10-9,6-10-7,6-10-8,5-9-1,7-7 3,5-8 6,6-8 4,3-3 3,-2 2 1,0 2 2,-1 2 1,-2 3 3,-2 3 5,-1 5 5,-3 4 5,-3 3 4,-3 6 5,-4 5 5,-5 5 5,-3 4 2,-2 4 3,-4 4 2,-2 4 1,-4 4 2,-4 5 2,-4 5 2,-3 5 0,-4 1 0,0 0-6,-1-1-5,-1-1-4,0-2-4,3-1-3,1-3-3,3-1-4,2-5-5,8-5-8,4-6-9,8-6-9,5-7-5,6-7-2,8-9-1,7-7-3,2-4 2,-2 1 4,-1 2 3,-3 0 5,-2 3 2,-1 5 5,-3 5 3,-1 5 4,-4 4 6,-3 2 11,-5 4 9,-3 2 11,-3 4 6,0 2 2,-2 4 2,0 2 2,-2 3 0,-1 3-2,0 3-3,-1 3-2,-2 2-4,-1 1-5,0 1-5,-1 1-4,-1-1-7,2-1-5,0-3-8,2-1-7,1-4-10,4-3-16,2-4-15,3-4-16,1-4-5,-2-2 6,-2-4 6,-2-2 5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552" units="cm"/>
      <inkml:brushProperty name="height" value="0.0552" units="cm"/>
      <inkml:brushProperty name="color" value="#00BFF3"/>
    </inkml:brush>
  </inkml:definitions>
  <inkml:trace contextRef="#ctx0" brushRef="#br0">79446 22078 398,'9'-21'4,"2"3"8,1 4 7,3 5 9,1 2 4,1 2 1,1 2 1,2 2 1,-2 2-1,-1 4-5,-3 2-4,-1 3-5,-2 3-5,-2 2-6,-2 1-7,-2 3-7,-4 1-4,-2 3-6,-5 1-5,-4 3-5,-4 0-4,-2-1-2,-3-1-3,-3-1-1,-2-2-1,-1-3 5,-1-3 4,0-3 3,0-3 4,2-2 1,4-4 3,3-2 3,3-2 3,1 0 8,2 0 6,2 0 6,4-1 6,4 0 4,6-2 3,4 0 5,5-2 1,5 0-3,5-1-1,5-2-3,2 1-2,-1-1-1,-1 0-4,-1 0-1,-2 1-2,-3 2-3,-3 2-1,-3 3-2,-3 1-1,-1 3 0,-2 4 1,-2 2 1,-4 2-1,-4 1-2,-6 1-3,-4 2-2,-3-1-3,-1 1-1,-2 0-2,0-1-1,-2 1-1,-3 2 0,-3 0 2,-3 1 0,-2 1 1,-3 1-2,-1 1 0,-2 1-1,-1-1-1,3-3 2,2-3 0,2-3 1,4-3-1,10-6-1,9-4-2,8-6-2,9-4 0,8-5 2,7-5 1,8-5 2,4-2 1,-1 1 1,-2 1 0,0 1 1,-3 3 3,-5 5 4,-5 5 4,-5 4 5,-6 8 5,-8 8 5,-8 9 6,-8 9 6,-5 4 0,-1 1-3,-3-1-5,-1 0-3,-2-1-3,1-3-4,-1-3-3,1-3-3,1-2-3,5-3 1,3-1-2,4-2 0,8-7-5,10-10-10,11-12-11,11-9-10,5-6-4,0 1 1,1 1 1,-1 1 2,-2 2 2,-3 5 5,-5 3 5,-3 5 6,-5 3 4,-1 2 5,-4 4 3,-3 2 4,-2 3 6,-2 2 5,-2 2 6,-2 2 6,-2 1 2,0 2 0,-2 0-1,0 1 0,-1 1-2,0 0-4,0-1-3,1 1-4,0-3-6,6-6-12,2-6-12,5-6-10,3-4-7,1-1 1,3-3-2,2-1 0,-1-1 4,-3 4 10,-3 3 8,-2 3 9,-2 2 7,-1 2 3,1 2 5,0 2 4,-1 3 7,-2 6 11,-3 4 10,0 5 11,-2 2 0,0-3-11,0-1-10,0-2-10,-1-2-8,0 1-4,-2 0-5,0 0-5,1-3-11,4-7-18,4-4-18,4-7-19,2-5-3,1-3 12,1-5 11,1-3 12,0-4 4,0 1 0,-2-2-2,-1-1-1,-1 0 4,0-1 7,-2 1 8,-1 0 8,1 0 8,0 3 7,1 2 7,2 1 7,-2 3 3,-1 1-3,-2 3-3,-2 1-3,-2 6 6,-1 8 14,0 9 15,-1 10 14,-1 6 1,0 5-10,0 4-12,0 6-10,-2 5-8,0 4-4,-3 6-5,-2 4-4,-1 8-5,0 11-3,1 10-6,-1 12-3,-1 4-11,0-1-17,-2 0-18,1-2-16,-1-7-5,4-15 7,2-15 9,4-15 8,0-9 3,0-5-3,-2-6-1,0-3-2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4"/>
    </inkml:context>
    <inkml:brush xml:id="br0">
      <inkml:brushProperty name="width" value="0.05778" units="cm"/>
      <inkml:brushProperty name="height" value="0.05778" units="cm"/>
      <inkml:brushProperty name="color" value="#00BFF3"/>
    </inkml:brush>
  </inkml:definitions>
  <inkml:trace contextRef="#ctx0" brushRef="#br0">78350 37800 380,'-55'-15'42,"-9"23"-4,-10 22-4,-8 22-5,-4 16-3,3 14-4,3 11-4,4 14-3,7 3 0,13-2 5,12-3 3,13-3 4,9-7-1,6-9-5,7-10-7,6-8-5,6-9-4,6-6-3,7-6 0,6-6-3,4-7-2,4-6-3,3-6-3,3-6-3,1-6-3,1-2-4,-1-3-4,1-3-4,-3-9 0,-2-11 1,-3-14 3,-3-11 2,-4-15 2,-3-16 1,-3-15 3,-2-15 1,-5-12 2,-2-6 1,-3-6 2,-3-6 2,1 1 2,6 9 5,7 10 5,6 10 4,10 5 3,17 4 4,15 3 3,16 3 3,12 4 2,9 7 0,10 6 1,10 7 0,-3 8-1,-11 14-3,-14 11-2,-11 14-4,-12 13-1,-9 16-2,-10 15-1,-8 17-2,-12 14-1,-12 17-1,-13 15-1,-12 16-1,-13 7-1,-12 1 0,-13-1 0,-12 1-1,-5-3 0,3-2-2,3-3-1,4-3-1,7-9-2,13-11-1,12-14-1,13-11-2,7-9-1,4-3 0,3-3-2,3-2 0,12-8-1,22-8 1,22-10 1,23-9 0,16-12-1,13-11-5,12-14-3,13-11-5,4-11-2,-3-5-1,-3-7-2,-2-5 0,-8-9-1,-8-9 0,-10-10 0,-9-8 1,-12-6 2,-11 1 3,-14-1 4,-11 1 3,-11 2 3,-5 7 4,-7 6 2,-5 7 2,-6 7 4,-3 9 4,-3 10 3,-2 10 3,-5 7 6,-2 6 5,-3 7 6,-3 6 6,-2 3 3,0 0-2,0 0 0,0 0-2,0 7 5,0 17 10,0 15 11,0 16 11,0 18-2,0 22-13,0 22-13,0 23-12,-7 35-9,-11 50-3,-14 50-3,-11 50-3,-6 20-4,4-9-3,3-10-2,3-8-5,3-14-2,3-15-4,3-15-4,4-16-4,1-16-2,0-16-3,0-15-2,0-15-2,0-18-3,0-19-2,0-18-2,0-19-2,-2-19-4,-3-19-3,-3-18-4,-2-19-5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84927 20061 552,'-18'-13'0,"-2"8"0,-3 7 0,-2 6 0,-1 5 0,6 1 0,5 3 0,5 2 0,0 3 11,-6 6 25,-4 6 23,-4 7 24,-5 2 3,-1 0-17,-3 0-18,-1 0-16,-1-1-18,2-2-17,0-2-18,1-2-18,3-3-11,3-7-8,5-6-6,3-5-6,3-5 2,2-4 9,3-4 10,1-4 10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517" units="cm"/>
      <inkml:brushProperty name="height" value="0.0517" units="cm"/>
      <inkml:brushProperty name="color" value="#00BFF3"/>
    </inkml:brush>
  </inkml:definitions>
  <inkml:trace contextRef="#ctx0" brushRef="#br0">84400 20394 425,'0'-16'0,"2"2"0,0 1 0,2 1 0,0 1 3,2 2 6,0 3 6,1 1 6,2 1 7,4 2 6,2 0 7,3 2 7,3 2 2,3 4-2,3 4-2,3 3-3,1 5-3,0 5-7,0 5-5,1 5-7,-3 3-3,-2 4-1,-3 2-2,-3 4-2,-3 1-10,-5 2-17,-3 0-20,-4 2-18,-3-6-7,0-9 2,-2-9 3,0-10 3,-1-6 1,2-1 0,0-1-1,2 0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4379" units="cm"/>
      <inkml:brushProperty name="height" value="0.04379" units="cm"/>
      <inkml:brushProperty name="color" value="#00BFF3"/>
    </inkml:brush>
  </inkml:definitions>
  <inkml:trace contextRef="#ctx0" brushRef="#br0">87123 20261 502,'0'-13'9,"0"8"17,0 7 17,0 6 17,-2 6 6,-2 7-7,-4 5-6,-1 7-8,-3 1-6,0 0-6,1-2-6,-1 0-7,1-2-7,3-3-8,1-4-9,2-1-7,4-5-15,6-3-22,5-4-21,7-4-22,1-4-3,-1-3 18,-3-2 17,-1-3 17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8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87994 20047 434,'-9'10'57,"0"4"-1,-1 3 1,-1 5 0,-1 1-3,2 1-5,1-1-6,1 1-6,1-2-4,2-2-4,2-1-4,2-2-4,2-3-4,4-1-4,2-2-6,3-2-5,3-3-5,2-3-5,1-2-6,3-4-6,1-2-5,1-5-8,1-4-7,1-3-7,-1-4-1,-3 0 4,-3-1 5,-3 0 4,-2-2 4,-2 1 3,-2-1 4,-2 1 2,-3 0 5,-2 3 5,-4 1 4,-2 3 4,-3 1 5,-2 4 5,-2 3 3,-1 2 5,-1 3 4,1 0 2,0 2 4,2 1 2,5 0-1,8 1-6,10 2-6,8 0-7,4 0-6,1-2-7,-1-2-6,1-2-6,-2 0-3,-2 0 1,-1 2-1,-2 1 1,-3 1 3,-3 1 5,-3 3 7,-2 2 5,-3 2 7,-2 4 9,-2 2 10,-2 3 8,-2 1 5,0-1-1,-1-1 1,-2-1 0,1 0 0,-1 0 1,0-1-1,0 1 0,1 0-2,2-1-8,2 1-5,2-1-8,4 0-8,6-4-10,6-3-11,5-2-12,3-5-7,-1-5-5,-1-4-5,-1-5-6,-1-3 0,-3-1 3,-1-1 3,-2-1 4,-2-2 3,-1-1 3,0-3 4,-2-1 4,-1-1 4,-2 1 3,-3 1 3,0 1 4,-4 2 6,0 1 8,-3 3 8,-2 1 8,-1 2 6,-2 1 1,0 0 2,-1 2 2,0 1 1,0 3-1,2 1-1,1 2-1,2-1-11,4-2-23,4-3-23,4-3-22,2-1-7,1 2 7,2 3 7,0 1 8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5753" units="cm"/>
      <inkml:brushProperty name="height" value="0.05753" units="cm"/>
      <inkml:brushProperty name="color" value="#00BFF3"/>
    </inkml:brush>
  </inkml:definitions>
  <inkml:trace contextRef="#ctx0" brushRef="#br0">89096 18721 382,'16'-9'0,"1"-1"0,2-3 0,0-2 0,-2 1 4,-3 1 8,-4 2 7,-4 2 8,-4 3 10,-4 2 9,-4 4 10,-4 3 10,-2 3 0,-2 7-10,0 5-9,-1 7-9,1 2-8,1-1-7,2-1-6,2-1-6,6-2-10,8-1-12,9-3-12,9-1-13,5-6-9,-1-8-4,0-10-4,1-8-4,-2-4 0,-3-1 3,-3 0 5,-3 1 3,-3 0 7,-1 3 8,-2 1 9,-2 2 9,-2 2 6,-2 1 7,-3 0 4,0 2 7,-4 3 13,0 6 22,-3 6 23,-2 6 22,-1 4 2,0 1-17,1 3-17,-1 1-17,-1 3-12,-2 1-3,-2 2-6,-1 3-4,-3 2-3,-2 6-3,-1 5-3,-2 4-2,-4 5-2,-5 4-3,-5 3-3,-5 5-2,-2 4-3,0 7-4,0 5-3,0 6-3,1 2-5,2-2-4,2-2-6,2-1-4,2-5-4,3-6-2,3-5-2,3-6-2,3-6 1,1-3 1,3-4 2,1-4 2,3-6 3,2-7 3,4-9 5,3-7 3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5344" units="cm"/>
      <inkml:brushProperty name="height" value="0.05344" units="cm"/>
      <inkml:brushProperty name="color" value="#00BFF3"/>
    </inkml:brush>
  </inkml:definitions>
  <inkml:trace contextRef="#ctx0" brushRef="#br0">90300 22005 411,'7'-13'12,"-1"6"25,0 6 25,-2 6 24,1 5 5,2 5-16,2 5-14,2 5-16,0 1-11,1-3-5,0-3-6,0-3-6,0-3-6,3-4-5,2-5-8,1-2-5,2-5-5,1 0-6,1-3-5,1-2-4,0-3-3,-3-3-2,-1-5 0,-2-3 0,-3-3-1,-3 3 2,-3 0 0,-2 1 2,-4-1 0,-4-2 0,-4-1-1,-4-2-1,-3 1 0,-1 5 0,-3 4 0,-1 6 1,-1 3 2,4 1 6,3 0 5,3 2 5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92600 20090 513,'0'-15'0,"2"2"0,0 3 0,2 1 0,1 1 9,5 1 17,4-1 19,4 0 17,5 0 7,6 1-6,8-1-6,7 0-4,3 1-10,2 0-11,0 2-12,1 1-13,-2 0-10,-6 2-10,-5 0-10,-7 2-10,-5 1-9,-3 4-6,-5 2-6,-3 3-6,-4 1 0,-2-1 5,-4 0 5,-2-2 6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5225" units="cm"/>
      <inkml:brushProperty name="height" value="0.05225" units="cm"/>
      <inkml:brushProperty name="color" value="#00BFF3"/>
    </inkml:brush>
  </inkml:definitions>
  <inkml:trace contextRef="#ctx0" brushRef="#br0">92500 21215 421,'17'-6'86,"1"1"-8,3 2-8,1 2-8,5 1-8,7 0-6,6 0-6,8 0-6,2 0-5,-2 2-5,-2 0-4,-2 2-5,-3 0-10,-2 3-19,-3 1-17,-3 3-18,-5 0-13,-4-3-11,-5-1-10,-4-2-11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57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77564 46458 535,'-8'-8'6,"0"0"13,1 1 13,-1-1 11,2 2 6,4 2-4,4 4-4,4 2-3,2 2-4,1 0-6,2 0-5,0 0-5,1-1-4,1 1 1,1 0-1,2 0 1,1-1-3,3 0-3,3-2-3,3 0-3,1-1-3,0 0-2,1 0-4,-1 0-2,0-1-2,1 0-3,-1-2-2,1 0-2,-2-1-3,0 0-3,-1 0-2,-1 1-4,-1-1-3,-3 2-1,-1 0-1,-2 2-2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57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77545 47631 522,'-39'0'16,"16"0"18,15 0 16,16 0 18,8-1 1,1 0-11,1-2-12,1 0-12,2 0-9,1 0-4,3 2-4,1 0-5,2 1-3,1-2-1,1 0-2,1-1-2,-1-1-4,0 2-5,-1 0-7,-1 2-7,-2 1-5,-1 2-5,-3 2-5,-1 1-6,-1 1-3,1 0-2,1-2-1,1-1-1,-1 0 1,-3 0 4,-3 0 3,-2 0 5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4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81600 36400 537,'26'-75'0,"4"0"0,3 0 0,3 0 0,-4 6 6,-8 13 11,-10 12 10,-9 13 12,-15 23 7,-18 34 6,-19 35 5,-18 35 5,-17 14-4,-11-2-15,-14-3-14,-11-3-14,-7-4-9,0-3-2,0-3-3,0-2-2,7-8-7,17-8-11,15-10-11,16-9-12,12-10-9,9-9-8,10-10-8,10-8-9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1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84259 43527 554,'-14'0'0,"3"-2"0,2 0 0,4-1 0,3 0 7,4 3 16,4 4 16,4 2 14,3 2 3,3-2-10,3-1-12,3 0-10,2-1-6,1 0-3,1-1-2,1 1-3,0 0-3,0 0-3,0 0-3,1 0-3,-2 0-2,-3 0-3,-3 0-2,-3 0-2,-3 0-1,-1 1 2,-2 2-1,-2 0 2,-3 2 3,-3 2 8,-2 1 7,-3 3 7,-3 1 3,0 1 0,-2 1-1,0 2 0,-2 0-2,-3 2 0,-4 3-1,-2 1-1,-2 4-4,-1 3-5,-1 4-7,0 4-6,-3 3-6,0 0-7,0 2-7,-2 0-7,1 0-4,3 0-3,3-2-1,3 0-2,3-4 0,2-4 3,4-5 3,3-5 2,2-5 5,0-3 4,2-4 6,0-4 6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2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86598 43759 535,'-1'-14'0,"0"3"0,-2 3 0,0 2 0,-1 4 10,0 4 21,0 4 20,0 4 21,0 4 3,-1 7-16,-2 5-14,0 7-14,-1 2-9,-1 0-2,-2 0-2,0 0-1,1 1-6,1 3-9,2 1-8,3 2-8,-1 1-9,2 0-8,-1 0-7,0 0-8,1-3-6,2-4-2,2-5-2,2-5-3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2"/>
    </inkml:context>
    <inkml:brush xml:id="br0">
      <inkml:brushProperty name="width" value="0.05278" units="cm"/>
      <inkml:brushProperty name="height" value="0.05278" units="cm"/>
      <inkml:brushProperty name="color" value="#00BFF3"/>
    </inkml:brush>
  </inkml:definitions>
  <inkml:trace contextRef="#ctx0" brushRef="#br0">88000 43742 416,'0'-21'0,"0"3"0,0 4 0,0 5 0,0 3 8,2 6 17,0 4 15,2 6 17,0 3 3,0 3-9,-1 3-9,1 3-10,0 1-6,-2 1-3,0-1-2,-2 1-3,0-1-3,0 1-2,0-1-2,0 1-2,1-2-3,0-3-4,2-3-4,0-3-4,2-3-3,2-2-1,1-4-2,3-2 0,2-5-3,2-2-3,1-5-3,3-4-3,0-3 0,1-3 1,0-3 2,-1-3 2,0-1 1,-1 0 4,-1-1 2,0 1 2,-3 1 5,-1 5 5,-2 3 7,-2 5 5,-1 5 9,1 8 12,1 8 10,2 7 13,-2 5-1,-1 1-10,-2 1-10,-2 1-11,-1 1-7,2-1-2,0 1-3,1-1-2,1-1-3,0-3-2,0-3-3,0-2-2,0-3-1,1-1-3,2-1-3,0 0-1,1-3-1,1-3-1,1-2-1,2-3 0,0-5-1,1-6-2,1-6-2,1-5-1,1-6-1,3-5 3,1-4 3,3-6 1,-2-1 3,-3 2 3,-5 2 1,-3 2 2,-4 2 2,-2 4 0,-4 2 2,-2 3 0,-2 3-1,0 5 0,0 3-3,0 5-1,-3 2-3,-4 2-7,-6 2-5,-3 3-6,-6 2-7,-3 5-5,-5 6-8,-3 4-6,-1 3 0,1-1 7,3 1 5,2 0 7,2-1 6,3-1 4,3-1 4,3-1 5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3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82174 46584 439,'-14'0'0,"1"0"0,2 0 0,2 0 0,3-1 7,2 0 16,4-2 14,3 0 16,2-1 2,5 2-9,4 0-10,4 2-10,3-1-5,5-2-1,3-2 1,4-1-1,3-2 0,2 0-1,3 0 1,1 0-1,2 1-1,2 1 0,2 0-2,2 2 0,1 1-2,2 0-2,0 2-4,2 0-3,2 1-2,7-2 0,5 0 0,7-2-2,3 0-1,1 1 0,0-1-3,2 0-1,1 0 0,3 0 0,1 0 1,2 0 1,2 0-2,2 0-3,2 0-3,2 1-2,-1-2-2,-2 0-2,-3-2 0,-4 0 0,-2 0-1,-1-1 2,-3 0 1,-1 0 1,-4 1 1,-2 0 1,-3 2 1,-3 1 0,-3 0 1,-4 2 0,-4 0 0,-4 2 0,-4 0-2,-1 2-4,-2 0-4,-1 2-5,-5 0-2,-4 1-1,-5 2-1,-5 0 0,-5 1-1,-5 2-2,-5 0-2,-4 1-2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3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83516 48139 482,'-8'-5'85,"2"6"-11,1 6-13,0 6-11,1 4-9,-2 3-3,0 3-5,-1 3-5,-2 4-3,0 6-4,-1 6-3,-1 6-3,-2 5-4,-2 4-2,-1 3-4,-3 5-2,0 0-2,1-3-4,1-3-1,1-3-4,1-2-6,4-4-13,3-3-12,3-2-12,1-5-5,2-4 2,0-5 2,2-5 2,1-5 2,4-3 4,2-4 3,3-4 4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4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85429 47924 431,'-3'-11'11,"-2"10"20,-5 10 22,-4 10 20,-2 4 5,-1 2-13,-1 1-13,-1 1-12,-1 3-9,1 5-4,-1 4-4,1 6-5,0 1-3,0 0-3,2-2-1,1 0-3,1-1-2,-1 2 0,0 0-1,1 2-2,3-4-3,8-8-9,8-8-7,8-7-9,5-8-5,3-8-1,3-8-1,3-8-1,0-6 1,0-3 4,-1-5 4,-1-3 4,-2-1 3,-4 1 2,-5 3 2,-3 2 2,-3 1 3,-2 2 3,-3 3 4,0 1 3,-4 2 3,0 1-1,-3 1 2,-2 1-1,-2 1 1,-2 4 0,-1 2 0,-3 4-1,-1 2-1,-1 4-4,-2 2-3,1 4-3,-3 1-5,0 3-4,-1 1-4,0 3-6,0 0-3,4-1-4,5-1-2,3 0-3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4"/>
    </inkml:context>
    <inkml:brush xml:id="br0">
      <inkml:brushProperty name="width" value="0.05135" units="cm"/>
      <inkml:brushProperty name="height" value="0.05135" units="cm"/>
      <inkml:brushProperty name="color" value="#00BFF3"/>
    </inkml:brush>
  </inkml:definitions>
  <inkml:trace contextRef="#ctx0" brushRef="#br0">86920 48200 428,'-1'16'165,"0"-1"-39,-2 1-39,0 0-39,-1 1-21,0 5-3,0 3-5,0 4-2,-1 6-3,-2 6-1,-1 8 0,-3 6-1,-1 4-6,1 2-9,-1 0-10,0 1-10,1-1-4,1-1 0,1-3 2,1-1 0,0-2-7,0-4-14,0-3-15,0-2-15,1-7 0,1-8 13,0-9 13,2-8 13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5"/>
    </inkml:context>
    <inkml:brush xml:id="br0">
      <inkml:brushProperty name="width" value="0.04993" units="cm"/>
      <inkml:brushProperty name="height" value="0.04993" units="cm"/>
      <inkml:brushProperty name="color" value="#00BFF3"/>
    </inkml:brush>
  </inkml:definitions>
  <inkml:trace contextRef="#ctx0" brushRef="#br0">88894 48195 440,'-8'-7'0,"0"2"0,0 2 0,0 2 0,1 1 4,-1-2 10,0 0 7,0-1 10,-1 1 6,-3 5 5,-4 6 3,-1 4 5,-3 4-1,0 3-6,1 3-6,-1 3-6,1 3-4,-1 2-4,1 4-3,-1 3-3,2 1-2,3 2-2,3 1 0,3 0-1,2 0-3,2-2-3,2-2-6,2-1-3,2-4-6,4-2-8,2-3-8,3-3-7,5-4-8,5-5-6,7-5-7,5-4-8,0-4 3,-5-1 11,-7 0 10,-5-1 11,-4-1 4,-1 0-4,0 0-3,-2 0-3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5"/>
    </inkml:context>
    <inkml:brush xml:id="br0">
      <inkml:brushProperty name="width" value="0.05639" units="cm"/>
      <inkml:brushProperty name="height" value="0.05639" units="cm"/>
      <inkml:brushProperty name="color" value="#00BFF3"/>
    </inkml:brush>
  </inkml:definitions>
  <inkml:trace contextRef="#ctx0" brushRef="#br0">90607 48427 390,'-23'-15'0,"4"4"0,3 3 0,3 3 0,2 1 5,2 0 12,3 0 11,1 0 11,1 4 7,2 8-1,0 7 2,2 9 1,-1 4-4,-2 1-5,-2 0-7,-2 2-7,0 1-5,1-1-4,0 0-4,2 1-5,0-3-2,2-3-4,0-5-1,2-3-3,2-5-7,6-5-10,4-5-11,5-4-11,4-6-2,1-7 5,2-7 5,3-7 6,-1-3 5,-1 1 3,-3 1 4,-1 1 5,-3 3 3,-3 5 6,-3 5 5,-2 5 4,-4 5 10,-1 6 13,-2 6 14,-1 5 13,-2 5 3,1 3-9,2 4-9,0 2-9,1 1-6,0 2-6,0 1-4,0 1-5,0-1-2,2-3-3,0-3 0,1-3-2,2-3-1,0-3-1,1-3 1,2-2-1,0-4-3,3-3-8,1-2-8,3-4-8,1-5-1,-1-9 3,1-9 5,0-9 3,-3-3 3,-1 0 3,-4 1 1,-3 2 2,-1 0 2,-2 1 0,-1 1 0,0 1 0,-2 1-2,-1 0-4,0-1-4,-1 1-3,-3 2-9,0 5-10,-3 5-12,-2 5-10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6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92731 46343 551,'-13'-8'0,"3"0"0,4 1 0,4-1 0,4 0 7,4 0 12,4 1 14,3-1 12,5 0 4,5 2-6,5 1-7,5 1-6,5 0-4,4 2-2,6 0-4,4 2-2,5 0-1,4 0-2,3 0-1,5 0-2,1 0 0,1 2-2,-1 0-2,1 2-1,-1 0-3,-1 1-8,-1 1-7,-1 2-6,-2-1-3,-3-1 1,-3-1 0,-2 0 1,-4-2-5,-4 0-9,-4-2-11,-4 0-10,-5-1-3,-8 0 5,-6 0 3,-6 0 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4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81750 36400 547,'26'-24'2,"4"4"3,3 3 5,3 3 3,3 7 8,3 14 13,3 11 13,4 14 12,4 10 4,6 9-7,7 10-6,6 10-6,-2 7-12,-9 6-16,-10 7-16,-8 6-16,-11-4-6,-8-11 3,-10-14 3,-9-11 3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6"/>
    </inkml:context>
    <inkml:brush xml:id="br0">
      <inkml:brushProperty name="width" value="0.03724" units="cm"/>
      <inkml:brushProperty name="height" value="0.03724" units="cm"/>
      <inkml:brushProperty name="color" value="#00BFF3"/>
    </inkml:brush>
  </inkml:definitions>
  <inkml:trace contextRef="#ctx0" brushRef="#br0">92800 48862 590,'60'-8'157,"-3"2"-40,-4 1-39,-4 1-40,-2 0-24,0 0-8,0 0-9,0 0-8,-2 0-4,-2 0 2,-4 0 1,-2 1 0,-4-1-5,-6 2-13,-3 0-14,-6 2-12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6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93984 47836 473,'-8'-21'1,"2"3"4,1 4 1,0 5 4,1 1 5,1 0 10,-2 0 9,2 0 10,-1 5 3,0 8 0,0 9-1,0 10-1,-1 4-3,0 4-5,-1 3-4,-1 3-5,-2 3-5,0 6-5,-1 4-5,-1 5-5,-1 5-9,0 4-11,1 3-10,-1 4-12,0 0-7,1-5-1,-1-5-2,0-4-2,2-9 4,3-10 6,2-11 8,4-11 8,1-6-1,0 1-7,0 0-8,0 0-9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7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95486 48240 473,'-1'-19'12,"0"10"24,-2 10 23,0 10 25,-2 7 3,-2 7-17,-2 5-16,-1 6-17,-3 4-10,0 2-5,-1 2-4,-1 2-5,-1 2-6,1 2-7,-1 2-9,1 1-7,0-2-10,4-8-10,3-8-10,3-7-10,1-6-6,0-2-1,0-1-1,0-2-1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7"/>
    </inkml:context>
    <inkml:brush xml:id="br0">
      <inkml:brushProperty name="width" value="0.05031" units="cm"/>
      <inkml:brushProperty name="height" value="0.05031" units="cm"/>
      <inkml:brushProperty name="color" value="#00BFF3"/>
    </inkml:brush>
  </inkml:definitions>
  <inkml:trace contextRef="#ctx0" brushRef="#br0">96275 48380 437,'6'-22'3,"-1"1"5,-2 3 7,-2 1 5,-1 2 4,-2 3 2,0 1 0,-2 2 2,0 2 0,-2 0-3,0 2-1,-1 1-1,-2 0-3,-2 0-2,-2 0-1,-1 0-2,-2 1-1,1 2-1,-1 2 0,0 2-1,1 1 0,-1 2 0,0 0-1,1 2 0,0 0 0,2 1 1,3 1 1,1 2 0,1 0 0,2 3-1,1 1 1,0 3-1,3 2-1,4 3-2,4 3-1,4 3-1,3 1-2,1 2-1,3 1-3,2 1 0,-1-1-2,-1-2 0,-3-2 0,-1-1 0,-2-3-1,0-1-2,-2-3-3,-1-1-2,-1-2-2,-4-1 1,-3-1-1,-2-1 0,-3-1-1,-4-3 1,-2-1 0,-3-2 0,-2-2 0,-1-2 1,-2-3 2,1 0 1,-2-3 0,1-1 2,-1 0 0,0-1 1,3-3 1,3-4 2,4-4 1,5-3 1,2-4 0,3-3-2,4-3-2,2-3-3,5-2-1,7-2-1,7-3 0,7 0-2,4-1 0,1 3 0,0 3 0,2 4 0,0 1-4,-2 3-9,0 1-7,-1 3-9,-4 2-2,-6 4 6,-5 4 6,-6 5 5,-4 1 1,-1 0 0,-1 0-2,0 0-1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8"/>
    </inkml:context>
    <inkml:brush xml:id="br0">
      <inkml:brushProperty name="width" value="0.05677" units="cm"/>
      <inkml:brushProperty name="height" value="0.05677" units="cm"/>
      <inkml:brushProperty name="color" value="#00BFF3"/>
    </inkml:brush>
  </inkml:definitions>
  <inkml:trace contextRef="#ctx0" brushRef="#br0">97713 48437 387,'13'-8'44,"-3"0"-5,-4 0-5,-4 1-5,-3-3-4,0 0-2,-2-3-3,0-1-2,-2-1-1,-2 4-1,-2 3-2,-1 3 0,-4 2 0,-2 3 4,-3 4 1,-3 2 3,0 4 0,1 4-3,3 3-4,1 5-2,2 3-2,-1 2-1,0 4-1,1 3 0,-1 1-1,2-2-1,1 0 0,1-1-2,1-2 0,2-1-2,3-3-1,1-1 0,1-3-1,2-1-1,0-3 1,2-1-1,4-5-6,8-5-12,7-6-13,9-5-11,2-6-5,-2-4 6,-2-4 4,-1-3 6,-2-2 4,-1-1 3,-1 1 4,-1-1 4,-2 2 3,-3 3 5,-3 3 3,-2 3 4,-4 4 14,-3 6 21,-2 6 24,-4 6 21,0 5 3,1 5-16,0 5-17,2 5-16,0 1-12,0-4-5,0-2-7,0-3-5,1 0-3,3-1-4,4 2-1,2 2-3,2-2-9,0-2-16,-1-1-17,1-2-15,0-3-9,1-1-2,1-2 0,2-2-2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8"/>
    </inkml:context>
    <inkml:brush xml:id="br0">
      <inkml:brushProperty name="width" value="0.05288" units="cm"/>
      <inkml:brushProperty name="height" value="0.05288" units="cm"/>
      <inkml:brushProperty name="color" value="#00BFF3"/>
    </inkml:brush>
  </inkml:definitions>
  <inkml:trace contextRef="#ctx0" brushRef="#br0">99642 48300 416,'21'15'123,"-3"-1"-25,-4-1-27,-4 0-25,-2-1-15,1 3-3,1 1-3,2 3-2,-1 1-3,-1 1-2,-1 1-3,0 1-2,-1 1-2,-1 1 0,1 1 0,0 1 1,-1 0-2,-2 1-2,-3-1-3,0 0-1,-2 1-4,0-1-2,0 0-2,0 1-4,-4 0-4,-6 0-7,-7 2-6,-7 1-6,-5 0-5,-3-2-6,-2 0-5,-4-1-4,1-3-4,6-5-1,4-5-1,5-4-3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9"/>
    </inkml:context>
    <inkml:brush xml:id="br0">
      <inkml:brushProperty name="width" value="0.04241" units="cm"/>
      <inkml:brushProperty name="height" value="0.04241" units="cm"/>
      <inkml:brushProperty name="color" value="#00BFF3"/>
    </inkml:brush>
  </inkml:definitions>
  <inkml:trace contextRef="#ctx0" brushRef="#br0">100084 45670 518,'-3'-11'12,"-6"8"23,-6 9 23,-5 10 23,-5 6 4,-1 6-17,-3 6-16,-1 7-16,-2 2-12,-3 2-7,-1 0-7,-2 2-7,0-2-7,4-2-9,2-4-9,3-2-8,4-5-8,3-6-8,4-5-6,5-6-8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9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99827 45547 507,'-6'-7'3,"2"0"6,4 2 6,3 1 6,2 3 10,5 7 12,4 7 13,3 8 12,3 4 2,-1 4-12,1 5-12,-1 3-11,1 3-11,1 4-12,1 2-11,1 4-10,0-1-8,-1-4-3,-1-4-3,-1-4-3,-2-5 0,-1-6 3,-2-5 2,-3-6 2,-1-4-5,-2-1-17,-2-1-15,-2 0-15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9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102036 45764 490,'-1'-14'9,"0"2"18,-2 4 18,0 3 18,-2 5 5,-2 8-7,-2 7-7,-1 9-8,-3 4-6,0 2-8,-1 2-7,-1 3-6,1-1-6,1 0-7,2-1-5,3-2-5,0-2-8,2-5-9,1-5-8,0-5-10,4-4-7,6-4-4,6-4-5,5-4-5,3-3 1,-3 0 6,-1-1 6,-2-2 7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10"/>
    </inkml:context>
    <inkml:brush xml:id="br0">
      <inkml:brushProperty name="width" value="0.05426" units="cm"/>
      <inkml:brushProperty name="height" value="0.05426" units="cm"/>
      <inkml:brushProperty name="color" value="#00BFF3"/>
    </inkml:brush>
  </inkml:definitions>
  <inkml:trace contextRef="#ctx0" brushRef="#br0">102931 45635 405,'-13'36'158,"3"-2"-34,4-5-35,4-3-33,2-4-22,0 0-6,0-1-6,0 0-8,2-3-6,4-1-8,4-3-6,3-1-8,3-3-7,1-4-9,2-4-8,0-4-7,1-5-3,1-4 6,1-5 5,1-5 4,0-4 5,-1-3 4,-1-3 3,-1-2 3,-3-1 4,-5 3 3,-4 3 4,-6 4 2,-3 1 5,-4 4 4,-2 3 4,-3 3 4,-3 2 6,0 2 3,-1 3 6,-1 1 3,0 1 3,0 2-1,2 0-1,1 2 0,1 1-4,0 2-5,2 2-5,1 2-6,5 0-9,10-1-15,9-1-14,11 0-15,4-3-6,-2-2 3,0-3 4,-1-4 2,-2 0 4,-3-1 8,-3 0 6,-3 0 6,-2 1 7,-2 2 5,-3 2 6,-1 2 5,-2 2 9,-2 2 11,-2 2 12,-2 2 10,-2 2 4,0 1-5,-2 3-5,0 2-4,0 2-4,0 1-5,2 3-5,0 1-4,1 3-4,0 1 1,0 2-2,0 3-1,1-2-2,0-2-7,2-3-4,0-3-7,3-4-6,6-5-8,4-4-7,5-6-9,2-5-3,-1-7-2,-1-8 0,-1-5 0,-1-6 1,-1-1 4,-1-2 4,0-2 5,-3-1 3,-3 3 5,-3 2 3,-2 1 5,-4 3 4,-2 3 4,-4 3 6,-2 3 4,-3 3 4,-2 1 3,-2 2 2,-1 3 2,-1 1 3,0 2 1,2 2 1,1 2 2,4 1-8,6 2-18,7 0-17,8 2-18,4-2-7,1-4 5,3-4 4,1-4 4,0-1 0,-3 1-4,-3 0-4,-2 2-5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5"/>
    </inkml:context>
    <inkml:brush xml:id="br0">
      <inkml:brushProperty name="width" value="0.02679" units="cm"/>
      <inkml:brushProperty name="height" value="0.02679" units="cm"/>
      <inkml:brushProperty name="color" value="#00BFF3"/>
    </inkml:brush>
  </inkml:definitions>
  <inkml:trace contextRef="#ctx0" brushRef="#br0">79050 37500 821,'-27'-111'34,"-3"28"0,-3 28-3,-2 29 0,-8 16-6,-8 7-9,-10 6-8,-9 7-10,-4 4-7,4 3-3,3 3-3,3 4-5,6-1-5,9-3-9,10-3-9,10-2-8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10"/>
    </inkml:context>
    <inkml:brush xml:id="br0">
      <inkml:brushProperty name="width" value="0.06174" units="cm"/>
      <inkml:brushProperty name="height" value="0.06174" units="cm"/>
      <inkml:brushProperty name="color" value="#00BFF3"/>
    </inkml:brush>
  </inkml:definitions>
  <inkml:trace contextRef="#ctx0" brushRef="#br0">104247 44690 356,'0'-15'5,"-2"2"11,0 3 11,-1 1 11,0 1 3,6 2-2,2 1-2,5 1-3,2 1-7,0 3-11,-1 4-10,1 2-11,0 2-4,0 0 0,-1 0 1,1 0 1,-3 0 3,-4 1 5,-6 1 4,-4 2 6,-3-1 3,0 1 5,1 0 4,-1 0 5,-1 0 1,0 1-1,-1 1 0,-1 2-1,-1 0-1,0 3-2,0 1-1,1 3-1,-3 2-2,-4 6-3,-3 5-3,-5 5-2,-3 6-3,-4 8-1,-5 7-2,-3 9-2,-3 4-3,-2 2-2,-2 2-4,-2 3-4,0 0-4,0 0-7,2 0-6,0 0-7,4-2-4,4-7 0,5-6-1,6-5-1,4-8 1,6-10 2,7-10 2,5-9 2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11"/>
    </inkml:context>
    <inkml:brush xml:id="br0">
      <inkml:brushProperty name="width" value="0.04882" units="cm"/>
      <inkml:brushProperty name="height" value="0.04882" units="cm"/>
      <inkml:brushProperty name="color" value="#00BFF3"/>
    </inkml:brush>
  </inkml:definitions>
  <inkml:trace contextRef="#ctx0" brushRef="#br0">104930 48092 450,'7'-7'8,"-1"4"17,0 2 16,-2 4 16,-1 2 6,0 5-5,-2 4-7,0 4-4,-1 2-6,0 2-6,0 3-5,0 1-6,1 0-4,2-3-4,2-3-2,2-3-3,2-3-5,3-3-3,3-3-6,4-2-3,2-5-5,4-6-5,5-6-5,3-5-5,2-6-1,0-3 0,1-4 2,-1-4 0,-3 0 2,-7 7 2,-7 5 2,-7 7 2,-6 2 2,-6-2 4,-6 0 3,-6 0 2,-5-1 5,-7 4 3,-5 3 5,-6 3 4,-6 3 0,-6 5-4,-6 6-3,-6 4-5,3 1-11,10-1-18,12-2-20,10-2-18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3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29206 37166 437,'7'-15'4,"-1"1"8,0 1 9,-2 0 8,0 2 2,0 1-3,0 0-4,0 2-4,-1 0-1,0-2-2,-2 0-1,0-1-1,-2-2-2,0-1-1,-2-3-3,0-2-1,-2 1-2,-2 3-1,-2 3-2,-1 3 0,-3 2-2,0 2-1,-1 2 0,-1 2-1,-1 2 1,1 2 2,-1 2 3,0 2 2,0 2 1,-1 3 1,-1 3 0,-1 3 1,-1 3-1,1 3 0,-1 3 0,1 3 0,-1 2-1,2 1 1,1 1 0,1 0 0,2 1-1,2 1 0,4-1-1,3 0-1,1-2-1,0-3 1,0-5-1,0-3 0,3-4-1,6-1-2,6-2-3,6-3-2,3-4-2,1-8-3,1-8-2,1-7-2,0-6-2,-2-1-1,0-3-2,0-1-1,-1-3-2,1-3-1,1-3-1,1-2-2,-1 0 1,-3 5 3,-3 5 4,-3 5 3,-2 4 4,-2 3 2,-2 3 2,-2 3 3,-2 4 8,-1 7 17,0 8 15,-1 6 15,-1 3 3,0-1-10,0-1-11,0-1-11,0 0-5,1 2-2,2 0-1,0 1-2,3 1-2,2 1-3,3 1-4,3 1-2,2 0-6,0-1-7,-1-1-5,1-1-7,1-1-3,1-1 3,3-1 2,1 0 1,1-3-9,-3-3-20,-1-3-21,-2-2-20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4"/>
    </inkml:context>
    <inkml:brush xml:id="br0">
      <inkml:brushProperty name="width" value="0.05649" units="cm"/>
      <inkml:brushProperty name="height" value="0.05649" units="cm"/>
      <inkml:brushProperty name="color" value="#F2395B"/>
    </inkml:brush>
  </inkml:definitions>
  <inkml:trace contextRef="#ctx0" brushRef="#br0">38588 37046 389,'6'-15'82,"-1"0"-18,-2 2-17,-2 1-19,-1 0-10,0 1-2,0-1-3,0 0-3,-1 0-2,-4 1 0,-2-1-1,-3 0 0,-2 1-2,0 3-1,1 1-1,-1 2-2,-1 2-1,-2 2 1,-1 2 2,-3 2-1,0 2 2,-1 2 0,1 1 0,-1 3 1,1 3 0,-1 4-1,1 3 0,-1 5 0,1 1-1,1 0 1,1 0 1,1 1-1,0-1 1,2 1 1,1-1 0,1 0 0,1 0 1,2-1 0,3-1-1,1-1 1,1-1 0,2-1 1,0-1 0,2-1 0,1-2 0,2-1-3,2-2-3,2-2-2,3-5-3,7-5-3,5-6-5,7-5-2,1-7-4,-2-4 0,-1-5-1,-3-4-1,0-4 0,-1 1 0,1 0 0,-1-1 0,-1 2 2,-1 2 3,-3 1 2,-1 3 4,-2 2 1,-3 5 2,-1 3 0,-2 4 0,-2 5 9,0 6 17,-2 6 16,0 6 16,-2 4 4,1 3-9,0 3-8,0 3-10,0 1-6,0 1-2,0-1-5,0 1-2,0-2-3,1 0-5,2-1-3,0-1-5,2-1-5,2-1-8,1-1-7,3-1-9,1-1-6,-1-3-5,1-1-6,0-2-5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61889 13139 999,'-18'-26'-1,"-3"10"-2,-5 9-3,-3 10-2,1 5-5,7-1-8,7 1-8,7-1-8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8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28943 41300 591,'-22'0'23,"5"0"1,3 0 2,5 0 1,1 4 2,2 10 6,1 7 5,1 10 5,0 5-2,2 1-7,0 0-9,2 2-8,0 0-5,2 0-4,0 0-3,2 1-3,-1-1-5,1 0-4,0 0-4,0 0-5,-1 1-3,0 4-2,-2 2-2,0 4-3,-1-1-3,2-2-6,0-4-6,2-2-6,0-6-2,1-8 1,1-7 3,2-8 2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9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29897 41388 549,'0'-29'38,"0"5"-2,0 5-3,0 5-3,-1 2-3,0 2-3,-2 1-3,0 1-3,-2 0-3,0 2-2,-1 0-3,-2 2-2,0-1-3,-1 0 0,-2-1-2,0-1-2,-1 0-1,-1 2 1,-1 2-2,-1 2 0,-1 2 1,2 2-1,1 2 2,1 2 0,0 1 0,1 3 2,-1 2 1,0 2 1,1 1 1,3 4 1,1 4 0,2 2 0,2 0 1,2-2-1,2-1 1,2-3-1,2 0 1,2 0 0,1-1 2,3 1 0,1-2-1,2 1 0,0-2-1,1-1-2,1 0 0,-1-1-2,1 1-1,-1 0-1,0 0-1,-2 1 1,-3 1 0,-1 1 0,-2 0 0,-2 1-1,-2-1 0,-2 1-2,-2 0 0,-2-1-1,-2 1 0,-2-1-1,-2 0 0,-1-3 0,-3-1-1,-2-2 0,0-2-1,-1-1 2,1 0-1,-1-2 1,0-1 0,1-1 0,-1 0 0,0-2 0,2-1 1,1-4 2,2-2 2,3-3 2,1-4 0,2-4 0,2-4-2,2-3 0,4-5-2,6-5-2,5-4-1,7-6-1,2-1-3,1 0-2,-1 1-3,1 2-1,-2 2-4,0 4-2,-1 3-3,-1 5-3,-1 3-4,-1 3-5,-1 3-5,0 2-6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20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31462 41880 502,'0'-29'44,"-2"6"-6,0 4-5,-2 5-5,0 2-4,1 0-3,-1 0-1,0 1-3,-1-1-3,0 0-3,-1 0-3,-2 1-3,1 0-3,-1 2 0,0 2-2,0 3-2,0 1 1,-2 3 0,0 4 2,-1 2 1,-1 4 2,-1 4 0,-2 3 2,0 5 1,0 2 1,-1 2 0,1 3 0,-1 1 0,1 2 1,1 1 2,1 0 0,0 2 3,3-1 0,3-2-1,2-1 0,4-3 0,1-3-2,0-3-1,0-5-3,0-3-1,1-4-4,4-2-3,2-4-5,3-2-4,3-5-4,2-6-3,1-6-2,3-5-4,0-5-1,1-1-1,-1-3 0,1-1 0,-2 0 0,-1 2 2,-2 1 1,-3 3 1,-1 2 4,-2 3 8,-2 3 7,-2 3 7,-2 5 11,-1 8 13,0 8 14,-2 7 14,2 5 2,2 1-10,3 1-10,4 1-10,1 1-11,3 1-9,2 1-11,1 1-11,1-3-9,-3-5-9,-1-7-10,-2-5-10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20"/>
    </inkml:context>
    <inkml:brush xml:id="br0">
      <inkml:brushProperty name="width" value="0.04981" units="cm"/>
      <inkml:brushProperty name="height" value="0.04981" units="cm"/>
      <inkml:brushProperty name="color" value="#00BFF3"/>
    </inkml:brush>
  </inkml:definitions>
  <inkml:trace contextRef="#ctx0" brushRef="#br0">33730 41105 441,'-15'-22'0,"4"4"0,3 5 0,3 3 0,0 2 5,-2-2 8,-2 0 8,-1-1 10,-2 0 2,2 2-4,1 2-3,1 3-4,-2 2-1,-2 5 1,-3 6 0,-3 4 0,-1 4 0,3 1-1,1 3-3,2 1-1,3 2-2,1-1-3,2 1-1,2-1-3,4-2-2,6-3-2,6-4-2,5-4-3,4-5-1,-1-5-2,1-4-1,0-5-1,-1-4-6,1 0-12,-1-1-12,1-1-10,-4 2 6,-5 6 25,-6 7 25,-6 5 26,-3 3 9,2 3-7,0 2-6,2 2-6,0 1-5,2 3-2,0 1-2,2 3-2,0 1-2,0 2-1,-1 3 0,1 1-2,0 2 0,-2-1-1,0 0-1,-2 1-2,0 0-1,0 2-2,0 2-4,0 2-1,0 2-2,-2 1 2,0 0 0,-2 2 1,0-2-2,-2-2-5,0-3-4,-1-4-5,-1-2-2,0-5 2,1-3 1,-1-5 1,-2-3 0,-2-4-4,-3-5-3,-3-2-4,-1-6 3,3-6 7,1-6 8,3-5 7,2-9 5,4-9 1,4-10 3,4-9 1,5-7-1,7 0-3,7-1-3,7-1-4,4 0-7,1-1-8,0 1-9,2-1-10,-3 6-5,-6 13-6,-5 10-4,-6 13-4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18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37293 12500 999,'-36'13'-16,"9"-3"-5,7-4-2,9-4-4,3-2-1,2 2 3,0 0 2,2 2 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5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84000 38350 597,'-111'-24'0,"28"4"0,28 3 0,29 3 0,26 3 5,25 3 11,25 3 12,25 4 10,6 1 2,-12 0-6,-13 0-7,-12 0-7,18-2-1,51-3 2,49-3 2,51-2 2,19-5 1,-8-2-2,-10-3-1,-9-3-3,-20 1-7,-27 6-13,-28 7-12,-28 6-14,-31 4-11,-30 4-12,-32 3-12,-30 3-11,-15-1 0,3-2 14,3-3 12,4-3 12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18:35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36776 12750 759,'-21'7'0,"3"-2"2,5-3 4,3 0 4,2-2 5,0 0 5,1 0 5,-1 0 5,2 0 2,4 0-2,4 0-1,4 0-3,3 0-10,1 0-19,3 0-17,2 0-19,-1 0-7,-1 0 3,-3 0 4,-1 0 4,-1-2 3,0 0 1,0-3 2,0-2 1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1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37270 11730 441,'-8'6'0,"1"-1"0,-1-2 0,0-2 0,-1 0 1,-4 0 0,-2 2 2,-3 0 0,0 0 2,3 0-1,2-2 1,4 0 1,1-1 1,1 0 2,-1 0 2,0 0 2,0 0 2,0 0-1,0 0 1,1 0-1,-1 0 1,0 0 0,0 0 0,0 0 0,0 0 3,-2 0 5,0 0 5,-1 0 5,-1 0 1,0 0-5,1 0-3,-1 0-5,3 0-3,6 2-3,6 0-4,6 2-2,3-1-3,-1 1 0,1 0 0,0 0-2,0-1 1,1 0-1,1-2 1,2 0-1,0-1 0,-1 2-1,1 0 0,0 2-1,0-1-1,1 0 1,1-2 0,1 0 0,1-2-1,-1 0 0,1-2-1,-1 0 0,1-1-1,0 2 0,-1 0 0,1 2 0,-1 0 0,-1 0 0,-1 0 0,-1 0 0,0 0 0,0 0 1,-1 0 0,1 0 1,1-1 1,3 0 0,3-2 2,3 0 0,1 0 0,-3 0 0,-1 2 1,-3 0-1,1 1 0,0 0-1,0 0-1,3 0 0,-2 0-1,-1-2-2,-3 0 0,-1-1-2,-1-1 0,1 2 1,2 0-1,0 2 2,1 0 0,1 0 0,1 0 0,1 0 1,-1 0 0,-1 0 0,-3 0-1,-1 0 0,-2-1-1,-1 0 0,0-2 0,-2 0 0,0 0 0,2 0-1,0 2 2,1 0-1,0 1 1,-1-2 0,-1 0 1,0-2 1,-1 1-1,1 1 0,1 0 0,2 2 0,1 0 0,3 0-1,3 0 1,3 0-1,1 0 1,-1 0-1,-1 0 0,-1 0 1,-2 0-1,-1 0 0,-3 0 1,-1 0-1,-1 0 1,2 0-1,0 0 1,1 0 0,-1 0-1,-1 0 1,-2 0-1,-2 0 1,-2 0-1,1 0 1,0 0-1,0 0 0,0 0 1,3 0 1,1 0 1,3 0 0,0 0 1,-1 0-1,0 0 1,-2 0-1,0 0-1,-1 0 0,1 0 0,0 0-1,0 0 0,3 0 0,1 0 0,3 0 0,-1 0 0,-1 0 0,-3 0 0,-1 0 0,0 0 0,3 0 0,4 0 0,2 0 0,-1 0 0,-1 2 0,-4 0-1,-3 1 1,-1 1 0,-1-2 0,1 0 0,0-2 1,-1 0-1,1 0 1,0 0-1,-1 0 0,1 0 0,0 0 1,-1 0 0,1 0 0,0 0 1,-1 0-1,1 0 0,0 0-1,-1 0 1,1 0-1,0 0 0,-1 0 1,1 0-1,0 0 1,-1 0-1,1 0 0,0 0 1,-1 0-1,1 0-1,0 0 0,0 0 0,1 0 1,1 0-1,1 0 1,0 0 0,-1 0 1,0 0-1,-2 0 0,0 0 0,-1 0 0,1 0 0,0 0 0,-1 0-1,1-2 1,0 0 0,-1-2 0,2 0 0,3 1 0,4-1 0,2 0 1,-1 0-1,-1 2 0,-4 0 1,-3 2-1,-1 0 0,1 0 0,1 0 1,1 0-1,3-1 0,3 0 1,5-2 0,3 0 1,2 0-1,-1 0 0,-2 2 0,0 0 0,0 2-1,-1 0 0,0 2 0,1 0-1,0 1 0,0 0 1,2 0 0,1 0 1,1-1-1,1-1 1,0 0-1,2-1 0,0-1 0,-2 0 0,0 0 0,-1 0 0,-1 0 0,1 0 0,-1 0 0,0 0 0,0 0 1,-2 0 1,0 0 1,-1 0 2,0 0-1,1 2-1,1 0-1,1 1-1,0 1-2,0-2 1,0 0 0,1-2 0,0 0 0,0 0 1,2 0-1,1 0 2,0 0-1,2 0 0,1 0-1,0 0 0,0 0 0,-2-2 0,-1 0 0,-3-2 0,0 1 0,1 1 0,0 0 0,2 2 0,0 0 0,-2 0-1,0 0-1,-1 0-1,-1 0-1,1 0 1,-1 0 0,0 0 0,0 0 1,-2 0-1,0 0 2,-1 0-1,0 0 1,1 0 1,1 0-1,1 0 1,-1 0 0,0 0 1,-1 0-1,-1 0 1,0 0 0,1 0 0,0 0 0,2 0-1,0 0 0,1 0-1,-1 0 0,0 0-2,0 0 1,1 0-1,-1 0 0,0 0 0,1 0-1,-1 0 1,0 0 1,1 0 0,0 0 0,2 0 0,2 0 1,2 0 0,0-1 0,-2-1 0,-1 0 0,-3-1-1,0-1 0,1 2 0,0 0 0,2 2-1,0 0 1,-2 0-1,0 0 1,-1 0 0,-2 0-1,0 0 1,-1 0 0,-1 0-1,0 0 1,-1 0-1,0 0 1,1 0 1,-1 0-1,0 0 1,1 0 0,-1 0 1,0 0-1,-1 0 0,-2 0 1,1 0-2,-3 0 1,0 0 0,-1 0-1,0 0 1,-2 0-1,1 0 0,-1 0 1,1 0-1,-1 0 1,1 0-2,-1 0 0,1 0-1,-1 0 0,1 0 0,-1 0 1,1 0 0,0 0 0,1 0 0,1 0 0,1 0 0,1 0-1,0 0 1,2 0-1,1 0 0,2-1 0,1 0-1,2-2 0,2 0 1,0 0-3,-1 0-3,-3 2-3,-1 0-3,-3 1-4,0-2-4,-1 0-2,-1-1-4,-3-1-4,-5 0-6,-5 0-6,-4 0-4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7"/>
    </inkml:context>
    <inkml:brush xml:id="br0">
      <inkml:brushProperty name="width" value="0.05528" units="cm"/>
      <inkml:brushProperty name="height" value="0.05528" units="cm"/>
      <inkml:brushProperty name="color" value="#F2395B"/>
    </inkml:brush>
  </inkml:definitions>
  <inkml:trace contextRef="#ctx0" brushRef="#br0">40830 17731 397,'-15'-7'7,"2"1"-2,3 0 0,1 2-1,3 0 7,4 2 16,4 0 14,4 2 16,3 0 2,3 0-10,4 0-9,2 0-10,0 0-7,-1 2-4,-2 0-4,-3 2-4,1-1-3,0-1-1,1 0-3,1-1-1,1-1-2,0 0 0,-1 0-1,1 0 0,0 0-1,1 0 0,1 0 1,1 0-1,0 0 0,-2 2-2,-3 0-1,-1 1-2,-1 1 0,0-2 0,-1 0 0,1-2 1,0 1-1,0 0 1,-1 2-2,1 0 1,-1 2-1,-1 0 0,0 1-1,-2 2 0,-3 1 5,-8 3 9,-6 3 10,-7 3 10,-4 1 4,1-1-3,-1 0-2,0-2-2,2 0-2,1-1-2,2 1-4,3 0-1,0-1-3,0-1 0,0-1-3,1-1 0,-1 2-2,0 4-3,0 3-1,1 5-2,-1-1 0,2-3-1,1-5 2,1-3 1,-1 2-3,0 9-4,-2 9-5,0 8-4,0 2-3,3-8-2,1-6-2,2-7 0,0-1-2,0 3 1,-1 4 1,-1 5 0,-1 0-1,0 0-3,0-1-3,0-1-2,1-1-1,2-2 1,2 0 2,3-1 2,0-1 1,0-1 1,0-1 2,0-1 1,0-2 0,0-3-3,0-3-3,0-2-2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8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43122 17755 469,'-1'-13'20,"0"6"20,-2 6 19,0 6 18,-1 3 2,0 2-16,0 0-16,0 1-17,0 3-9,-2 3-2,0 5-2,-1 3-1,-1 2-3,0-3-2,0-1-1,1-3-2,-2 7-8,-2 15-14,-2 14-16,-1 15-15,0 0-3,4-15 7,4-14 6,5-15 8,0-7 4,-1 1 0,0 1 2,-1 1 0,-1-2 3,2-3 2,0-4 4,2-4 2,0-2-4,0 1-9,0 1-11,0 2-9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8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45166 17895 441,'0'-13'-22,"2"5"27,0 4 29,2 6 28,-1 3 9,-1 2-12,0 1-10,-2 3-12,0 2-8,0 1-4,0 3-5,0 2-5,0-1-3,0-1-2,0-2-2,0-3-2,0 1-1,-2 2 0,0 1 2,-1 3 0,-2-1-1,2-1-1,-1-2-2,0-2-2,0-2-1,2 1-1,0 0 0,2-1 0,0 1-2,0 0-4,0-1-3,0 1-4,1-2-2,4-4-1,2-4-1,4-4 0,0-3 0,1-2 2,0-2 2,0-1 2,0-3 2,1 0 0,1-1 1,1-1 0,1-1 1,0 1-2,-1-1-1,1 0-2,-1 1 1,-1-1 0,-1 0 1,0 1 0,-1 0 2,0 2 2,-1 3 2,1 1 1,-1 1 3,-1 0 0,0 0 2,-2 1 1,-1 1 7,0 4 12,-2 4 12,0 4 12,-2 2 3,-1 3-7,0 2-7,-1 2-7,-1 0-5,1 1-3,2-1-3,0 1-3,1-1-2,-2-1-1,0-1-1,-2 0-1,1-2-2,2 1 0,2 0-1,2 0-1,0-1-1,-1 1 2,0 0-1,-2 0 2,1 0-3,0 1-3,1 1-3,2 1-4,0 0-3,2 0 0,0-2-1,1-1 0,1-2-1,0-2 2,-1-4-1,1-2 2,0-3 0,0-1 3,-1 0 0,1-1 3,0-2 0,0-2 0,-1-2 1,1-1-1,0-3 1,0 0-1,-1-1 1,1-1 0,1-2-1,0-2 1,1-1-1,1-2 0,0-1 2,-2 4 4,-3 3 4,-1 3 3,0-2 5,2-7 2,2-7 5,1-6 2,0-2 0,-2 7-6,-4 5-6,-3 7-6,-2 3-8,-4 1-8,-2 0-9,-3 2-9,-3 1-14,0 3-19,-2 1-19,0 2-19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9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38205 20703 448,'-13'0'6,"6"0"13,6 0 13,6 0 12,5 0 4,4 2-7,3 0-5,5 2-7,1-1-5,1-1-3,-1 0-4,1-1-3,-2-1-2,-3 0-2,-3 0-1,-3 0-1,0 0-1,0 0-1,1 0-1,1 0 0,2 0-1,3 0 0,3 0 0,3 0 0,0-1 0,-3-1 0,-3 0-1,-2-1-1,-2-1 1,1 2 0,1 0 0,1 2 0,0-1 0,-1 0 1,0-2-1,-2 0 1,0-1 0,3 0 0,2 0 0,1 1-1,1-1 1,-1 2-1,-1 0 0,-1 2-1,0-1 1,0 0-1,-1-2 1,1 0 0,0-1 1,1 0-1,1 0 1,1 0 0,1 0 0,-1 1 0,1-1 0,-1 0-1,0 0 1,-1 0-1,-1 0 0,-1 0 0,0 0 0,1 0-1,1 0-1,2 1 0,-1-2 0,3 2-1,0-1 0,1 0-1,-1 0 1,0 0 0,-1 0 2,-1 0 0,0 1 0,0 0 1,-1 2-1,1 0 0,-1 1 0,1-2-1,-1 0-2,1-1-1,-1-1 0,-2 0 1,0 0-1,0 0 1,3 0-1,9 0 2,8 0-1,10 0 1,7 0 0,9 1 0,8-1 0,7 0-1,-4 0 1,-17 2-1,-17 0-1,-15 2 0,-8 0 0,3 0 0,3 0 0,3 0 1,2 0-1,4 0-1,3 0-3,3 0 0,-2 0-2,-4 0 2,-5 0 0,-5 0 1,6 1 0,16 2-1,17 2-2,17 2 0,7 0-1,-3-1 1,-4-1 0,-2 0 2,-1-1-2,-1 0-2,0 0-4,1 0-2,-3-1-3,-3-1-3,-5 0-2,-3-2-3,-5-1-2,-4-2 0,-6-2 0,-4-1 0,-8-2 0,-8 0 1,-9 0 1,-8 1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0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39854 22383 495,'-22'-6'21,"6"4"8,5 4 8,5 4 7,2 3 3,2 3-4,0 3-3,2 4-4,-1 2-3,0 2-3,-2 4-2,0 3-2,-2 3-4,0 1-4,-1 2-3,-1 2-4,-1 2-3,0 1-1,0 0-2,0 2-1,0 1-3,-2 2-7,0 2-6,-1 2-5,0-1-7,2-2-6,3-4-7,1-2-6,1-4-4,2-6 2,0-4 1,2-4 1,1-7 4,2-3 7,2-6 5,2-4 7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0"/>
    </inkml:context>
    <inkml:brush xml:id="br0">
      <inkml:brushProperty name="width" value="0.05361" units="cm"/>
      <inkml:brushProperty name="height" value="0.05361" units="cm"/>
      <inkml:brushProperty name="color" value="#F2395B"/>
    </inkml:brush>
  </inkml:definitions>
  <inkml:trace contextRef="#ctx0" brushRef="#br0">41347 22382 410,'-7'-19'9,"-1"9"20,0 8 18,0 10 19,0 5 4,-2 3-12,0 3-13,-1 3-11,-2 4-7,-3 6-3,-4 7-1,-1 5-2,-2 1-2,2-2-1,3-4 0,1-2-1,3-3-1,1-1-2,2-3-3,2-2-1,2-1-3,2-3-2,3-1-3,1-3-4,2-2-3,3-3-4,4-2-5,2-4-5,4-4-1,3-4 2,5-6 2,3-4 1,3-5 0,1-3-5,1-5-5,1-3-3,-3-2-1,-5 3 1,-7 1 2,-5 3 3,-6 1 3,-4 3 5,-6 1 6,-4 2 5,-5 2 2,-3 3 0,-5 1-1,-3 2-1,-3 2 1,1 2 6,0 2 4,-1 2 5,2 2 1,1 0-2,3 1-4,1 2-3,6-1-8,7-1-17,8-1-16,8 0-15,3-3-4,1-2 8,0-3 8,0-4 9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0"/>
    </inkml:context>
    <inkml:brush xml:id="br0">
      <inkml:brushProperty name="width" value="0.05988" units="cm"/>
      <inkml:brushProperty name="height" value="0.05988" units="cm"/>
      <inkml:brushProperty name="color" value="#F2395B"/>
    </inkml:brush>
  </inkml:definitions>
  <inkml:trace contextRef="#ctx0" brushRef="#br0">42520 22115 367,'8'-28'26,"-2"5"-2,-1 7-1,0 5-2,-2 5 6,0 6 13,-2 4 13,0 6 13,-2 4 1,0 7-12,-2 5-11,0 7-13,-2 3-6,0 4-1,-1 2-1,-2 4-1,-1 3-3,-1 4-3,-3 4-3,-1 4-4,-3 6-5,0 8-6,-1 10-6,-1 9-7,1 1-10,3-2-11,3-5-14,2-4-11,3-10-8,1-17-3,0-16-2,2-17-2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1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44811 22000 439,'-50'0'0,"11"2"0,11 0 0,11 2 0,4 2 8,-3 7 15,-3 6 17,-3 5 15,0 3 5,2-1-4,4-1-6,3-1-5,2-2-6,2-3-7,3-3-8,1-2-8,1-2-3,0 1-2,0 1 0,0 2 0,0-1-2,0-1 0,0-1-3,1 0 0,-2-1-1,2 1 0,-1 1 0,0 1 1,0 2-1,2 3-1,0 4 0,2 2-1,1 1-4,4 2-4,2 1-5,4 1-4,2-1-8,5-3-8,3-3-9,5-3-8,1-4-2,-1-3 8,-1-4 7,-1-4 7,-2-3-1,-3-1-9,-3 0-10,-3-1-9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5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85300 37300 517,'-46'-200'38,"10"50"-7,10 50-5,9 50-5,6 34 2,3 19 9,3 19 11,4 19 9,-3 21 1,-5 26-6,-7 24-8,-5 26-7,-6 18-9,-3 13-7,-3 12-9,-2 13-9,-1 6-9,3 0-9,3 0-9,4 0-9,4-16-3,6-31 1,7-31 2,6-31 2,3-21-2,0-9-5,0-10-6,0-8-5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2"/>
    </inkml:context>
    <inkml:brush xml:id="br0">
      <inkml:brushProperty name="width" value="0.05408" units="cm"/>
      <inkml:brushProperty name="height" value="0.05408" units="cm"/>
      <inkml:brushProperty name="color" value="#F2395B"/>
    </inkml:brush>
  </inkml:definitions>
  <inkml:trace contextRef="#ctx0" brushRef="#br0">46578 22430 406,'-7'-21'4,"1"5"7,0 4 7,2 6 7,-1 6 9,0 10 9,-1 8 9,-2 9 9,1 3 0,1-2-9,0-1-11,2-3-9,0 0-7,2 1-4,0 1-4,2 1-4,0 0-4,0-3-2,0-1-3,0-3-3,4-4-8,8-8-16,7-8-16,9-8-15,2-5-3,0-2 8,-1-1 9,-1-3 8,-2 0 8,-5 3 5,-3 1 5,-4 3 5,-4 1 7,1 2 5,-2 2 5,0 2 6,-2 5 10,-1 6 10,-1 7 13,0 7 12,-2 3 1,0-1-11,-2-1-10,0 0-10,-1-3-7,2 1-5,0-2-4,2-1-4,1-1-5,3-1-4,4-1-5,2 0-6,3-5-2,3-8-2,3-8-2,3-8-1,0-6 0,-1-5 5,-2-5 2,-3-4 4,-2-2 2,-3 1 0,-2 3-1,-4 2 1,-2 2 1,-2 3 1,-3 3 3,0 3 0,-3 2 0,-1 3-3,0 1-4,-1 2-4,-2 2-5,-2 3-7,-2 1-8,-1 2-6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2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50595 20647 517,'-13'-8'8,"4"2"12,6 1 12,5 0 12,2 2 3,3 0-6,2 2-6,2 1-6,2 0-3,5 0-1,4 0-1,3 0-1,3 0-1,3 1-5,1 2-3,3 0-4,3 0 0,8 0 1,6-1 1,8-2 3,3 0-3,5-2-6,2-1-7,3 0-5,0 0-4,-3 0-3,-3 2-3,-3 1-3,-2 0 0,-3 0 1,-1 0 3,-2 0 1,-3-1-3,-4-1-6,-4 0-7,-4-1-8,-5-1-3,-5 2-3,-7 0-1,-5 2-2,-6 0 3,-5 2 7,-4 0 7,-6 2 7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3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48987 23181 488,'-6'-7'7,"6"2"19,4 2 19,6 2 18,4 1 5,5-2-8,5 0-10,5-1-8,4-1-8,5 2-6,3 0-7,4 2-5,0 0-4,-2 0 0,-3 0 1,-3 0-1,-4 0-9,-2 0-19,-3 0-17,-3 0-18,-3 0-8,-3 2 3,-3 0 1,-2 2 3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3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49857 22166 424,'-22'-12'34,"6"8"19,5 8 17,5 8 18,2 6 1,0 5-17,0 5-17,0 4-16,0 4-12,0 3-6,0 1-5,1 2-7,-2 1-6,-1 0-9,0 0-6,-1 0-9,-1 2-8,2 2-9,1 3-10,1 4-9,-1-3 0,2-8 10,-1-8 10,0-8 11,0-4 0,2-3-6,0-1-9,2-2-7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3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51439 22024 528,'7'-14'8,"-2"1"14,-2 2 15,-2 2 15,0 3 7,2 2-2,2 4 0,2 3-1,0 3-7,-1 5-12,-1 5-13,0 5-12,-3 4-10,-2 3-10,-3 3-8,-4 3-9,-2-1-2,-2-2 2,-1-3 3,-3-3 4,0-3-1,1-3-3,1-3-2,0-2-4,7-4 3,10-1 7,11-2 8,12-2 7,2-2 7,-4 0 3,-3-2 5,-4 0 5,-4 0 3,-1 3 4,-2 4 3,-2 2 3,-3 3 0,-3 1-6,-2 3-4,-4 2-5,-3 1-4,-5 3-3,-5 1-2,-5 3-3,-3-1-2,1-1-2,-1-3-2,1-1-2,0-2-3,2-1-4,3-1-3,1-1-4,4-5-10,4-8-19,6-10-18,5-8-18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4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52819 21614 391,'7'-8'4,"-2"0"9,-3 1 8,0-1 9,-4 2 6,0 4 3,-3 4 5,-2 4 4,-1 4-1,-2 7-5,0 6-6,-1 5-4,-1 4-4,0 2-3,1 3-2,-1 1-3,0 1-2,1 0-1,-1 0-2,0 1-1,0-2-1,1 0-1,-1-2-2,0 0 0,1-1-3,2-1-3,3-2-4,1 0-3,1-2-3,2-5-4,0-4-1,2-3-4,4-5-2,10-6-5,7-6-3,10-6-5,3-6-2,-3-6-1,-3-5-1,-3-6-1,-3-2 2,-3 3 5,-3 3 5,-3 3 6,-3 2 3,-2 3 2,-4 1 2,-2 2 3,-4 2 3,-4 3 3,-4 1 3,-4 2 5,-2 2 1,-1 0 1,-1 1 1,-1 2 1,-1 1-5,-1 4-8,-1 2-9,-1 4-10,2 0-2,5-1 1,4-1 2,6 0 2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4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53747 22591 366,'8'-9'1,"2"0"1,0-1 2,1-1 2,0-1 3,-2 0 5,-2 0 4,-2 1 6,-1-1 0,1 0 0,2 0-2,0 1-2,-4 3 2,-8 8 6,-9 8 4,-9 7 6,-4 6 0,-1 1-4,1 3-4,-1 1-5,2 1-3,1-1-2,3-1-3,1-1-2,3 0-2,1-1-2,2 0-1,3 1-2,2-1-4,4-1-8,4-1-7,4-1-8,4-3-5,4-5-2,3-4-3,5-6-2,3-5 1,3-6 2,3-5 3,3-7 3,0-2 1,-3 1-2,-4 1 0,-1 1-2,-4 1 1,-1 1 3,-2 1 2,-3 1 3,-2 1 7,-2 2 11,-4 3 11,-2 1 13,-2 4 11,0 6 13,0 6 12,0 5 14,0 6-1,2 4-14,0 3-12,2 4-14,0 1-11,1-1-10,2-3-10,0-1-9,0-2-13,0 1-14,-2-1-13,0 1-14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5"/>
    </inkml:context>
    <inkml:brush xml:id="br0">
      <inkml:brushProperty name="width" value="0.04949" units="cm"/>
      <inkml:brushProperty name="height" value="0.04949" units="cm"/>
      <inkml:brushProperty name="color" value="#F2395B"/>
    </inkml:brush>
  </inkml:definitions>
  <inkml:trace contextRef="#ctx0" brushRef="#br0">55283 21900 444,'24'9'76,"1"1"-7,1 3-8,1 2-7,-1 2-7,-1 3-5,-3 3-5,-1 3-6,-2 1-4,-1 1-5,-1-1-4,0 1-3,-3-1-3,-3 0 0,-3 1-1,-2-1 1,-4 1-4,-4 3-7,-4 1-6,-4 2-7,-5 2-8,-7 3-9,-7 1-8,-7 2-9,-1-2-4,4-4 1,3-5 1,5-5 1,2-5 1,4-3 0,3-4 0,3-4 1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6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57686 19827 525,'-17'-10'63,"-2"10"4,-1 12 3,-3 10 3,-2 7-5,-3 4-15,-3 4-15,-2 5-15,-2 0-10,1-2-6,1-2-8,2-2-5,1-2-5,3-1 1,3-3 0,3-1 0,3-4-6,2-2-11,4-3-12,3-2-11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6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57200 19650 434,'44'74'180,"-8"-9"-41,-6-9-40,-7-8-41,-3-6-25,1-2-6,1-2-9,1-1-7,0-3-11,-1-2-12,-1-1-13,-1-3-12,-1-3-13,-1-5-12,0-5-11,-2-4-13,-1-5 3,-1-3 15,-1-2 16,0-4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3053" units="cm"/>
      <inkml:brushProperty name="height" value="0.03053" units="cm"/>
      <inkml:brushProperty name="color" value="#00BFF3"/>
    </inkml:brush>
  </inkml:definitions>
  <inkml:trace contextRef="#ctx0" brushRef="#br0">61200 16150 720,'-88'28'8,"26"6"16,24 7 16,26 6 15,12 12 2,0 19-13,0 19-14,0 19-14,0 16-10,0 17-11,0 15-10,0 16-9,0-10-5,0-34 2,0-35 1,0-33 1,-2-18-3,-3 0-6,-3 0-7,-2 0-6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89200 36950 504,'21'-91'0,"-5"19"0,-7 19 0,-5 19 0,-11 19 12,-11 23 24,-14 22 23,-11 22 25,-23 19 2,-31 20-16,-31 18-17,-31 20-17,-20 6-11,-5-2-8,-7-3-5,-5-3-7,6-7-4,23-9-3,22-10-2,22-8-2,19-14-2,20-15 1,18-15 0,20-16 1,17-10-1,20-3-2,18-3-2,20-2-1,27-3-1,38 1 2,37-1 1,38 1 1,23-3-1,9-2-5,10-3-3,10-3-5,-7-1-2,-22 4-1,-22 3 0,-21 3 0,-24 1-2,-25 1 0,-25-1-2,-25 1 0,-19-6-1,-12-8 1,-13-10-1,-12-9 1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6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59591 19729 465,'-1'-9'52,"-2"12"12,-2 13 11,-2 14 12,-2 6-4,-1 2-17,-3 2-18,-2 2-17,0 0-13,1-4-8,1-2-10,1-3-7,1-4-6,4-3-4,2-5-2,4-3-3,5-6-11,8-8-19,7-8-20,9-8-18,1-4-1,-3 1 19,-5-1 19,-3 0 19,-4 1 13,-1 1 4,-2 1 5,-2 1 5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7"/>
    </inkml:context>
    <inkml:brush xml:id="br0">
      <inkml:brushProperty name="width" value="0.05899" units="cm"/>
      <inkml:brushProperty name="height" value="0.05899" units="cm"/>
      <inkml:brushProperty name="color" value="#F2395B"/>
    </inkml:brush>
  </inkml:definitions>
  <inkml:trace contextRef="#ctx0" brushRef="#br0">60483 19851 372,'8'-9'2,"-1"0"4,1-2 3,0 1 3,-1 0 11,-2 6 19,-2 4 17,-2 6 18,-3 4 2,-2 5-12,-4 5-13,-2 5-13,-1 2-9,3-1-5,1-1-6,2-1-4,5-3-10,8-5-16,7-5-13,9-4-16,2-6-5,-1-4 4,-3-5 3,-1-6 5,-2-4 2,-1-3 3,-1-5 3,-1-3 2,-2 0 2,-4 4 4,-4 3 3,-4 4 2,-3 4 3,-2 3-1,-2 3 0,-2 2 0,-2 3 5,-3 0 11,-4 2 11,-2 0 11,-1 2 3,1 2-1,1 2-3,1 2-2,4 0-6,8-1-9,8 0-10,8-1-9,6-3-7,5-1-3,5-2-3,5-1-3,0-3-1,-2 2 3,-3-1 1,-3 0 3,-3 0 2,-1 2 3,-2 0 2,-3 2 3,-2 2 8,-4 4 16,-4 4 15,-4 3 15,-4 3 5,-4 2-2,-4 0-5,-4 1-2,0 0-5,1 1-3,2-1-5,2 1-4,3 0-6,1-1-7,2 1-8,2 0-9,3-4-3,4-3-2,3-6-1,5-4-1,2-4-4,1-1-5,2 0-6,0-1-6,-1-3-3,1-2 1,-2-3 0,-1-3 1,0-4 0,-1-2 4,1-3 3,0-2 3,-2-3 3,-3 1 2,-3-1 1,-2 1 3,-3 1 3,-2 3 3,-2 3 4,-2 3 3,-3 2 6,-4 4 7,-4 3 7,-3 3 6,-4 1 4,-1 2-1,-3 0 0,-1 2 0,0 1-5,3 1-8,3 3-9,3 2-7,6 0-12,12-4-15,10-3-16,11-2-14,6-5-5,1-6 9,1-5 7,1-6 7,-3-2 8,-5 6 7,-7 5 6,-5 5 7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7"/>
    </inkml:context>
    <inkml:brush xml:id="br0">
      <inkml:brushProperty name="width" value="0.05653" units="cm"/>
      <inkml:brushProperty name="height" value="0.05653" units="cm"/>
      <inkml:brushProperty name="color" value="#F2395B"/>
    </inkml:brush>
  </inkml:definitions>
  <inkml:trace contextRef="#ctx0" brushRef="#br0">61402 18688 389,'15'-23'2,"-4"4"4,-3 3 4,-2 3 4,-3 2 8,-1 1 9,0 0 10,-1 2 11,-3 6 4,-2 12 1,-4 11 0,-2 13 0,-1 2-5,2-6-10,2-5-12,3-7-10,3-4-15,7-4-19,7-5-19,8-2-19,3-6-8,1-6 1,1-6 2,1-5 1,-2-4 4,-3 3 5,-5 0 6,-3 1 4,-3 1 7,-2 4 5,-3 3 5,-1 3 5,-3 2 10,-6 2 13,-4 2 12,-5 2 12,-2 1 9,1 0 1,0 0 4,2 0 2,5 0-5,8 0-11,10 0-11,8 0-12,3-1-8,-3 0-7,-3-2-5,-3 0-7,-3 1-1,-2 4 5,-4 4 3,-2 4 5,-4 2 6,-2 1 8,-4 1 9,-2 2 8,-2 0 5,1 3 4,-1 1 4,0 3 2,-1 2 0,-1 3-5,-3 3-4,-2 3-5,-1 3-4,-1 8-3,-1 4-4,-1 7-4,-3 6-3,-7 4-5,-5 4-6,-6 7-3,-5 7-5,-4 12-3,-4 11-2,-3 13-4,-1 0-5,6-11-11,4-11-9,6-10-10,4-8-3,5-3 2,5-5 3,6-3 2,2-7 4,4-9 6,3-9 5,3-7 6,2-9 5,1-4 4,0-5 5,2-4 4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8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62981 22000 496,'0'16'41,"-2"1"6,0 1 5,-1 1 6,-1 2 0,2 3-7,0 3-5,2 3-7,0 0-6,2-3-6,0-3-7,2-3-6,1-4-4,3-3-5,3-4-2,4-4-5,1-3-3,1-1-6,1 0-5,1-1-6,1-4-1,-1-2-1,1-5 0,0-4 1,-2-3 0,-1-1-1,-3-3 0,-1-1 1,-3 0 2,-2 1 7,-4 2 6,-2 3 6,-5 1 6,-2 2 4,-5 3 6,-4 1 3,-3 2-1,-3 2-7,-3 2-8,-3 2-8,-1 2-5,1 0-2,1 2-1,1 0-3,2 1-6,1 0-10,3 0-10,1 0-12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3"/>
    </inkml:context>
    <inkml:brush xml:id="br0">
      <inkml:brushProperty name="width" value="0.02222" units="cm"/>
      <inkml:brushProperty name="height" value="0.02222" units="cm"/>
      <inkml:brushProperty name="color" value="#00BFF3"/>
    </inkml:brush>
  </inkml:definitions>
  <inkml:trace contextRef="#ctx0" brushRef="#br0">64360 7446 990,'-43'-34'9,"11"11"-17,10 10-20,9 12-18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6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23105 12737 532,'-13'-8'58,"6"2"-6,6 0-6,6 2-5,4-1-7,3 0-4,4-1-6,2-1-6,5-1-4,6 2-5,8 0-5,7 2-5,0 1-3,-4 2-4,-5 2-2,-5 2-3,-5 1-1,-2 2-1,-3 0 2,-2 2-1,-4-1 1,-3 1 2,-3 0 0,-2 0 2,-3 0 3,-1 0 4,0-1 5,-1 1 5,-3 0 4,-2 0 5,-4 0 3,-2-1 5,-2 2 0,-1 0-1,-2 1-1,0 2-3,0 0-1,-1 3 0,0 1-1,1 3-1,-1 3-2,2 3-5,1 4-5,1 5-4,0 1-4,1 0-4,-1 0-4,0 1-4,1-1-3,0 0-1,2 0-2,1 1 0,0-4-4,2-4-5,1-5-4,0-5-6,3-5-4,2-6-2,4-6-4,2-6-2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6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25005 12050 522,'0'17'130,"0"3"-28,0 3-29,0 3-30,-2 2-15,0 3-3,-3 1-4,-2 3-3,-1 1-4,0 2-3,1 2-3,-1 2-4,-1 5-3,-2 6-4,-2 7-3,-1 7-3,-1 4-8,1 1-12,0 1-13,2 1-13,2-7-1,2-16 9,4-16 10,3-15 10,0-10 2,0 1-7,-2-2-5,0 0-7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7"/>
    </inkml:context>
    <inkml:brush xml:id="br0">
      <inkml:brushProperty name="width" value="0.04572" units="cm"/>
      <inkml:brushProperty name="height" value="0.04572" units="cm"/>
      <inkml:brushProperty name="color" value="#00BFF3"/>
    </inkml:brush>
  </inkml:definitions>
  <inkml:trace contextRef="#ctx0" brushRef="#br0">26041 12938 481,'-7'-8'2,"0"0"6,2 0 5,1 1 5,-1 1 6,-2 4 7,-2 4 6,-2 4 6,0 3 0,1 3-7,0 3-7,2 3-7,0 3-3,0 3-3,1 3 0,-1 3-1,1 0-3,2-1-1,2-3-2,2-1-2,1-3-2,0-3-1,0-3-2,0-3-1,1-2-2,4-2 1,2-3-1,4-1 1,2-3-2,3-6-2,3-4-3,3-5-2,2-5-2,-1-3-5,1-5-2,-1-3-4,-1-1-1,-3 1 2,-3 3 1,-2 1 2,-4 2 2,-1 1 3,-2 1 2,-2 1 2,-2 2 4,0 3 3,-2 3 5,0 3 4,-2 1 2,-2 2-3,-2 0-1,-2 2-1,-1 1 1,-2 0 3,0 2 5,-1 0 4,0 2-1,0 2-6,2 2-5,1 2-5,6-2-6,12-4-7,11-6-6,13-4-6,3-3-4,-2 1-1,-3-1-2,-3 0 0,-3 1 3,-3 2 6,-3 2 6,-3 3 6,-2 1 6,-3 2 5,-1 2 4,-2 2 5,-2 2 6,0 5 7,-2 4 8,0 4 6,-2 1 2,-1-1-3,0-1-4,-2-1-4,0 0-1,0 1 0,0 2 2,0 0 0,0-1-1,0 1-4,0-2-3,0-1-3,1 0-3,0-1-2,2 1-3,0 0-1,3-3-6,4-3-5,3-4-7,5-4-7,2-4-2,0-4 1,-1-4 2,1-3 2,-2-4 1,-1-2 1,-2-1 2,-3-3 0,-1 0 2,-2 1 2,-2 1 2,-2 1 1,-2 1 2,-1-1 1,0 0 2,-1 1 1,-3 0 0,-2 1 0,-4 1-1,-2 1 0,-2 1-2,1 2-4,-1 2-5,0 3-3,-1 1-2,-1 2-2,-3 2 0,-2 2-1,1 2 1,3 2 2,3 2 3,3 2 2,1 0-6,0 1-15,0 0-15,0 0-14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8"/>
    </inkml:context>
    <inkml:brush xml:id="br0">
      <inkml:brushProperty name="width" value="0.04886" units="cm"/>
      <inkml:brushProperty name="height" value="0.04886" units="cm"/>
      <inkml:brushProperty name="color" value="#00BFF3"/>
    </inkml:brush>
  </inkml:definitions>
  <inkml:trace contextRef="#ctx0" brushRef="#br0">29481 12488 450,'0'-13'45,"0"8"3,0 7 2,0 6 3,0 5-4,0 3-8,0 3-10,0 4-10,-1 0-4,-2 2-2,-2 1 0,-1 1-2,-1 0-2,2-3-3,2-1-4,2-3-3,3-2-4,4-4-6,4-5-5,3-3-6,4-5-2,1-8-1,3-6 2,2-7-1,-1-3 2,-1 1 2,-3 1 2,-1 1 2,-1 1 3,0 3 3,-1 1 2,1 2 4,-2 2 4,-3 1 2,-3 0 5,-2 2 3,-2 3 5,0 6 8,0 6 7,0 6 7,0 3 1,0 1-5,-1 1-5,2 1-5,-1 1-5,3-1-2,2 1-4,2 0-2,0-2-4,1-1-1,0-3-2,0-1-3,1-4-1,5-4-4,4-6-4,3-4-2,2-6-1,-3-6 0,-1-5 2,-3-6 0,-1-4 1,-2-1 3,-3-1 0,-1 0 3,-3-1 0,-2 1 1,-4 1 1,-2 2 0,-3 1 1,-1 3-1,0 3-1,-1 3 0,-2 3-3,-2 4-5,-2 4-7,-2 5-4,-1 1-3,-3 2 4,-2 0 2,-1 2 4,-1 1-10,0 2-19,2 2-20,1 2-21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9"/>
    </inkml:context>
    <inkml:brush xml:id="br0">
      <inkml:brushProperty name="width" value="0.05148" units="cm"/>
      <inkml:brushProperty name="height" value="0.05148" units="cm"/>
      <inkml:brushProperty name="color" value="#00BFF3"/>
    </inkml:brush>
  </inkml:definitions>
  <inkml:trace contextRef="#ctx0" brushRef="#br0">21764 15172 427,'-23'8'2,"1"-2"4,1-1 4,1 0 4,4-2 8,10-1 11,9 0 11,8-1 11,5-1 1,1 0-9,1 0-10,1 0-10,2 1-5,1 1-1,3 3-1,1 2-2,1 1-1,-1-2-2,-1-1-2,-1 0-1,2-2-1,3-1-2,4 0-2,5-1 0,1-1-2,0 0 1,0 0-1,1 0 1,0-2-2,2 0 1,2-3-1,2-2 0,2-1-1,4-2-1,2 0 0,4-1-1,1 0-1,1 0 0,1 2 0,2 1 0,-1 0-1,-1 0 1,-1 0-1,0 0 1,-2 1-1,1 1 1,0 0 0,0 2 0,0 0-1,1 0-1,1 0-1,2 0-2,0 1 0,1 0 0,1 2 1,2 0 0,-1 1 0,1 0 0,-1 0-1,1 0 0,0 0 0,-1-2 1,1 0 2,0-1 0,-2-1 1,1 2-1,-2 0 0,-1 2-1,0-1-2,0-1-2,-1 0-1,1-1-3,-2-2-1,-2 0-2,-4-1-2,-2-2-3,-4 1 0,-1 1-1,-2 0 0,-1 2 0,-3 0-2,-2 2-1,-2 0-3,-2 2-1,-3 0-3,-5 2-1,-5 0-3,-5 2-1,-4 0 0,-4 2 3,-5 0 1,-2 1 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4688" units="cm"/>
      <inkml:brushProperty name="height" value="0.04688" units="cm"/>
      <inkml:brushProperty name="color" value="#00BFF3"/>
    </inkml:brush>
  </inkml:definitions>
  <inkml:trace contextRef="#ctx0" brushRef="#br0">89150 37400 469,'-47'-135'24,"6"32"-5,7 31-7,6 32-7,3 22 9,0 17 22,0 15 21,0 16 22,0 18 3,0 22-15,0 22-16,0 23-16,0 22-11,0 26-8,0 24-7,0 26-9,0 4-7,0-16-10,0-15-10,0-15-9,3-20-8,6-21-5,7-22-5,6-22-6,6-19 0,6-16 4,7-15 4,6-15 5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0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23671 15921 524,'-8'-9'6,"2"-2"12,1-2 13,0-1 13,2 3 4,0 10-1,2 10-1,1 10-3,0 6-2,0 6-7,0 5-4,0 5-6,-2 3-4,0 6-4,-3 2-3,-2 5-3,-1 0-6,0-2-5,1-4-8,-1-2-6,0-4-5,2-2-4,1-4-3,0-2-5,3-5-3,2-5-7,4-7-5,2-5-6,2-5 2,0-2 8,0-4 8,-1-2 8,1-3 6,0-1-1,0 0 2,0-1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0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24498 15605 501,'-9'-13'8,"0"6"14,-2 6 16,0 6 15,-1 6 3,-1 7-7,-2 7-8,0 7-8,0 5-5,-1 5-2,0 2-3,1 6-2,-1-1-3,2-1-2,1-2-2,1-1-3,2-5-1,2-4-1,4-5 0,2-5 0,5-6-5,6-5-8,6-6-11,5-6-8,3-6-4,-1-6 3,-1-6 1,0-5 4,-1-5 0,3-1 0,1-3 0,3-1 0,-3 1 1,-5 3 4,-7 5 2,-5 3 4,-6 4 1,-8 2 0,-6 4 1,-7 3-1,-6 2 4,-5 4 3,-5 2 6,-4 4 4,-2 1 2,1 3-2,3 2-3,2 2-1,4-1-5,7-3-4,7-3-6,7-2-6,5-4-5,6-2-6,4-4-5,6-2-6,1-2-2,1 0 3,0 1 1,0-1 2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1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26328 15650 466,'-14'2'37,"6"4"9,5 4 9,4 3 9,3 3-1,0 2-8,0 0-11,0 1-8,-1 2-7,0 5-3,-2 3-4,0 4-4,-3 5-3,0 7-4,-3 4-3,-2 7-3,-1 4-7,-2 0-6,0 1-8,-1 1-8,1 0-7,3-3-11,2-1-9,4-2-10,1-5-3,0-8 2,0-8 2,0-7 2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3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27750 15831 580,'-7'-7'1,"1"1"8,0 0 8,2 2 9,-1 0 3,0 2-2,-1 0-3,-2 2-3,1 0-1,-1 2-1,0 0-1,0 2-1,-1 2 0,-2 5 1,-1 5 1,-3 6 1,0 2 0,-1 2-2,0 3-1,1 1-3,0 2-1,2 1-4,2 1-3,3 0-3,1 1-1,2-1 2,2-2 1,2 0 1,3-2-6,4-1-11,4-3-12,3-1-13,5-4-7,5-3-5,5-4-4,5-4-5,0-4 3,-2-3 7,-3-2 8,-3-4 8,-3-1 6,-3-2 3,-3 0 4,-2-1 3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3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29011 15806 509,'-7'-6'15,"2"4"9,2 4 10,2 4 9,1 4 1,0 5-5,0 5-6,0 5-7,-1 3-4,0 1-3,-2 0-2,0 2-3,-1-1-2,0-1-1,0-3-1,1-1-1,1-5-5,5-5-8,6-6-9,4-6-8,3-7-5,-1-6 2,1-7 1,0-7 1,-1-2 2,1 3 4,0 3 2,-1 3 4,0 3 4,-2 4 5,-3 5 4,-1 3 4,-1 4 6,-2 7 7,-1 6 6,0 6 8,-1 1 0,2 0-4,0-1-4,1 0-4,1-3-4,-2-1-2,-1-3-3,0-1-3,0-2-1,2-1-1,1 0-1,3-2-1,2-3-1,2-8-2,1-6 0,3-7-2,0-6 0,-1-3-2,-1-5 0,-1-3 0,-1-2-1,-2 0 1,-3 0 1,-1 0 0,-1 1 0,-2 3 0,-1 3-2,0 3-1,-2 3-1,-2 3-3,-2 3-3,-2 3-3,-2 2-7,-2 2-14,-2 2-14,-1 3-13,-2 1-5,2 3 3,1 4 4,0 2 3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4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30974 16547 607,'-21'0'3,"5"2"9,5 0 7,5 2 7,3-1 7,3-2 4,4-2 4,2-2 5,4-2-1,4 0-9,3-1-8,5-2-8,2 1-5,3 1-3,1 0-2,3 2-3,-1 0-5,-2 2-7,-1 0-8,-3 2-8,-1 0-8,-3 0-6,-1 0-6,-2 0-7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4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31628 15683 550,'-16'-1'6,"2"0"12,1-2 12,1 0 11,2 3 9,3 10 4,2 8 3,4 9 5,1 6-6,0 6-16,0 5-14,0 4-16,0 4-11,0 4-6,0 2-5,0 3-6,0 1-8,0-1-7,0-1-9,0 0-9,0-8-3,2-10-2,0-13 0,2-11-1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4"/>
    </inkml:context>
    <inkml:brush xml:id="br0">
      <inkml:brushProperty name="width" value="0.04591" units="cm"/>
      <inkml:brushProperty name="height" value="0.04591" units="cm"/>
      <inkml:brushProperty name="color" value="#00BFF3"/>
    </inkml:brush>
  </inkml:definitions>
  <inkml:trace contextRef="#ctx0" brushRef="#br0">32716 15900 479,'0'23'149,"0"1"-34,0-1-34,0 1-33,0 0-20,0 3-3,0 1-4,0 3-3,0 2-4,0 6-3,0 5-4,0 4-4,-1 1-10,-1-2-18,0-4-19,-1-2-19,-1-4-5,2-5 5,0-6 6,2-3 6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5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33416 16093 514,'0'-16'1,"0"1"4,0-1 1,0 0 4,0 1 1,1 1 1,2 1-1,0 1 1,1 0 0,-2 2 1,0 1 1,-2 1 1,0 0 0,-2 0 1,0 0 2,-2 0 0,0 1 2,-2 0-1,0 2 1,-1 1 1,-2 0-1,0 0-2,-1 0-2,-1 0-2,-1 1-1,0 2 0,0 2-2,1 2 1,-1 1-2,2 2 2,1 0-1,0 2 1,2 0-1,2 3-4,3 2-3,1 2-4,1 0-1,0-1 1,0-1 1,0-1 0,1 1 1,1 2 1,3 1 0,2 3 1,2 0 0,0 1 0,1-1-1,2 1 1,-1 0-1,-1-1-1,-1 1-3,0-1 0,-1 1-2,-1 0-3,1-1-1,0 1-3,-1 0-1,0 1 0,-2 1-1,0 1 1,-2-1-1,-3-3 0,0-3-2,-3-3 0,-2-1 0,-2 0 0,-2-1 2,-2 1 1,-1-2 1,-1-2 0,-2-4-1,0-2 1,0-3 2,-1-1 4,0 0 3,1-1 4,0-3 2,4-2 1,3-3 1,3-3 2,2-4-1,3-3 0,4-5-1,2-3 0,4-3-2,6-1-2,4-1 0,5 0-2,2 0-5,1 5-6,-1 3-6,1 5-8,-2 3-5,-1 3-5,-3 2-4,-1 4-4,-3 2 0,-3 1 1,-3 0 4,-2 2 2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5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34897 16075 502,'7'-28'31,"-2"5"-3,-3 7-2,0 5-2,-3 3-3,-1 0-2,0 0-2,-1 1-2,-2 0-1,0 2 0,-2 2 0,0 2 0,-1 1 1,-2 2 0,0 0 1,-1 2 1,-1 1 0,-2 5-1,0 4-1,-1 4 0,0 2-1,1 3-1,0 1 0,2 3-2,1-1 1,1-2-1,0-1 1,2-3 1,1 0-1,0-1-3,2 1-1,1 0-2,1-3-6,3-1-10,4-4-11,2-3-11,3-3-5,2-6 0,2-5 0,1-4 0,2-4 2,0-3 3,-1-3 3,1-3 4,-1 0 3,-3 3 1,-1 3 2,-2 3 1,-2 1 6,0 2 9,-2 1 8,0 1 9,-2 3 13,-1 6 17,0 5 16,-1 7 17,0 3-3,3 1-23,4 2-23,2 0-23,1-1-11,-1 1-1,0-2 1,-2-1-1,0-1-12,0-1-26,0-1-25,0 0-25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5483" units="cm"/>
      <inkml:brushProperty name="height" value="0.05483" units="cm"/>
      <inkml:brushProperty name="color" value="#00BFF3"/>
    </inkml:brush>
  </inkml:definitions>
  <inkml:trace contextRef="#ctx0" brushRef="#br0">90250 37350 401,'26'-33'2,"4"-16"5,3-15 5,3-15 4,-1-3 6,-2 14 7,-3 11 6,-3 14 8,-1 19 5,4 29 4,3 28 5,3 28 4,-4 23-3,-8 19-10,-10 19-10,-9 19-11,-13 15-7,-16 13-7,-15 12-5,-15 13-6,-11 2-8,-2-5-12,-3-7-11,-3-5-12,-1-14-6,4-18 0,3-19-2,3-18 0,6-18 3,9-16 6,10-15 7,10-15 7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6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36150 15900 529,'17'0'16,"1"2"16,3 0 17,1 2 17,0 0 2,-2 2-11,-4 0-12,-3 1-12,-1 2-7,0 4-5,-1 2-4,1 3-5,-2 2-2,-2 1-3,-4 1-1,-2 1-2,-3 2-2,-1 1-5,0 2-2,-1 3-5,-4 1-4,-4 4-9,-5 3-7,-5 2-8,-2 0-2,1-6 2,1-4 4,1-5 2,0-3-1,2-3-6,1-1-6,1-2-7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6"/>
    </inkml:context>
    <inkml:brush xml:id="br0">
      <inkml:brushProperty name="width" value="0.03966" units="cm"/>
      <inkml:brushProperty name="height" value="0.03966" units="cm"/>
      <inkml:brushProperty name="color" value="#00BFF3"/>
    </inkml:brush>
  </inkml:definitions>
  <inkml:trace contextRef="#ctx0" brushRef="#br0">33442 15128 554,'-3'-9'47,"8"0"0,9-1 1,10-1 2,4 0-3,0 2-7,2 2-7,1 3-7,1 0-5,3 2-3,1 0-3,2 2-4,1 0-2,-2 0 0,0 0-1,-1 0 0,0 0-2,1 2-3,0 0-5,2 2-4,0-1-1,-2-1-1,0 0-1,-1-1 1,-1-1-1,-2 1-2,0 2 0,-1 0-1,-1 0-2,-1 0-2,-1-2-1,-1 0-2,0-1 0,1 0 1,0 0 1,2 0 1,0-1-2,-3 0-3,-2-2-4,-1 0-4,-3 0 0,-3 0 3,-3 2 3,-2 1 4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7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37905 13850 535,'-16'1'52,"2"2"-2,1 2 0,1 2-2,0 1-3,0 3-5,0 2-7,1 2-5,-2 2-5,0 3-2,-1 3-4,-1 3-2,-2 3-2,-3 4-3,-4 4 0,-1 5-3,-2 0-4,1-1-9,1 0-7,1-1-8,1-3-3,4-4 0,3-4 1,3-3 0,2-5-7,1-3-15,0-4-15,2-4-16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7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37539 13789 496,'-5'-5'11,"6"6"22,6 6 21,6 6 22,4 5 4,3 8-12,3 7-13,3 7-13,1 2-10,-1 0-8,-1-1-7,-1-2-7,-1 0-8,-1-2-9,-1 0-7,-1-1-8,-1-3-6,-1-3-4,-1-5-5,0-3-3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7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39644 13850 543,'-15'1'74,"4"2"-15,3 2-15,3 2-16,0 3-5,0 5 4,-2 5 3,0 5 4,0 3 0,0 3-5,2 1-4,1 2-4,0 0-6,2-3-5,0-3-7,2-3-5,0-3-4,0-3-3,0-3-2,0-3-2,2-3-8,6-4-10,4-4-11,5-4-11,1-3-5,-3 0 0,-3-1 1,-2-2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8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40168 13851 428,'-29'29'98,"7"-2"-14,5-3-15,7-3-14,2-1-10,2-1-4,0 1-5,2 0-4,1-2-5,2-1-4,2-3-3,2-1-4,2-3-5,4-2-7,2-4-7,3-2-6,2-4-5,1 0-1,2-3-1,0-2-2,0-3-4,-1-3-6,-1-5-6,-1-4-7,-1-2-2,-2-1 3,-3-1 3,-1 0 3,-2-1 4,-2 3 6,-2 1 5,-2 3 6,-3 2 5,-4 2 7,-4 4 6,-3 3 6,-3 2 5,2 2 3,1 2 4,1 2 2,3 1 1,6 0-2,6 0-1,6 0-3,4-1-6,5-4-12,3-2-11,5-3-12,0-2-5,-1 2-2,-3 1-1,-1 1-1,-3 3 3,-3 7 10,-2 8 8,-4 6 8,-4 4 11,-4 1 11,-6 1 12,-4 1 11,-2 1 5,1-1-3,0 1-2,2-1-3,1-1-3,2-1-5,2-2-5,2-3-4,2 0-6,2 2-5,2 0-7,2 1-6,2-3-6,3-7-6,4-6-8,2-8-7,2-5-4,1-3-3,1-5-3,1-3-3,-1-4 1,-1-1 3,-3-3 3,-1-1 4,-3-1 3,-2 0 4,-4-1 5,-3 1 3,-2 1 5,-4 3 6,-2 3 5,-3 3 5,-4 3 4,-2 5 1,-3 3 0,-3 4 1,-2 3 3,1 0 4,-1 2 5,0 0 4,2 2 2,1 2-3,2 2-3,3 2-2,3 0-4,6-1-7,6 0-6,6-2-7,3-2-11,3-6-12,2-4-14,1-5-13,1-2-7,-2 2 0,-3 3 0,-1 1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8"/>
    </inkml:context>
    <inkml:brush xml:id="br0">
      <inkml:brushProperty name="width" value="0.05674" units="cm"/>
      <inkml:brushProperty name="height" value="0.05674" units="cm"/>
      <inkml:brushProperty name="color" value="#00BFF3"/>
    </inkml:brush>
  </inkml:definitions>
  <inkml:trace contextRef="#ctx0" brushRef="#br0">41465 12726 387,'-7'-12'76,"1"7"0,0 6-1,2 8 0,0 3-8,2 1-18,0 1-18,2 1-16,1 0-13,4-2-10,2-3-8,4-1-9,1-2-6,3-2-3,1-2-2,3-2-3,0-3-2,-1-2 1,-1-3 1,0-4-1,-2-1 3,1-3 4,0-2 4,-1-1 4,-1 0 7,-4 2 8,-5 4 9,-2 3 8,-5 2 16,0 0 23,-3 2 21,-2 1 22,-1 2 3,0 5-16,1 6-16,-1 4-17,-1 3-11,0 1-5,-1 1-6,-1 2-5,-3 3-3,-4 10-2,-3 9-1,-5 8-1,-2 8-3,-3 7-6,-1 7-4,-2 7-6,-3 4-6,-4 2-6,-5 3-6,-2 1-7,-2 0-3,6 0 0,2-2-1,5 0 0,5-4-1,5-7-2,7-8-2,5-5-1,4-11 0,3-10 3,1-13 3,2-11 3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9"/>
    </inkml:context>
    <inkml:brush xml:id="br0">
      <inkml:brushProperty name="width" value="0.04521" units="cm"/>
      <inkml:brushProperty name="height" value="0.04521" units="cm"/>
      <inkml:brushProperty name="color" value="#00BFF3"/>
    </inkml:brush>
  </inkml:definitions>
  <inkml:trace contextRef="#ctx0" brushRef="#br0">42797 15181 486,'-7'8'36,"0"0"-4,2 0-6,1 0-4,-1 1 1,2 5 5,-1 4 6,0 3 5,0 1 2,2-1 0,0-2-2,2-2 0,2-3-4,4-3-6,4-3-6,3-2-7,3-6-6,2-8-10,0-8-7,1-7-9,0-4-5,-1 3 0,-1 1 0,-1 3 0,-1 1 1,-4 1 3,-3 0 4,-2 2 2,-7 3 1,-8 3-3,-10 4-2,-7 4-4,-3 2 1,5 2 4,5 0 4,5 2 4,2 0-6,0 2-17,0 0-16,1 1-17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15"/>
    </inkml:context>
    <inkml:brush xml:id="br0">
      <inkml:brushProperty name="width" value="0.02347" units="cm"/>
      <inkml:brushProperty name="height" value="0.02347" units="cm"/>
    </inkml:brush>
  </inkml:definitions>
  <inkml:trace contextRef="#ctx0" brushRef="#br0">68120 8352 937,'5'-22'3,"-6"5"6,-6 3 7,-6 4 5,1 5-8,5 6-22,6 6-22,6 6-23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36"/>
    </inkml:context>
    <inkml:brush xml:id="br0">
      <inkml:brushProperty name="width" value="0.04914" units="cm"/>
      <inkml:brushProperty name="height" value="0.04914" units="cm"/>
    </inkml:brush>
  </inkml:definitions>
  <inkml:trace contextRef="#ctx0" brushRef="#br0">8513 34218 447,'-2'-17'2,"0"-2"4,-3-1 4,-2-2 4,0 3 9,2 10 13,2 10 15,2 10 14,1 8 1,-2 7-10,0 7-12,-1 6-10,-2 4-8,2 1-4,-1-2-3,0 2-4,0 1-3,2 4 0,0 3-2,2 5-1,0 3-1,0 0-2,0 1-2,0 1-2,0 0-2,0-1-1,0-1-2,0 0-2,0 0-1,2 3 0,0 3-1,2 3 0,0 2-1,0-1 1,-1 1-1,2-1 1,-2-2-1,1-5-1,0-4-1,0-6-2,0-3 1,0 0 1,0-2 0,0 0 1,0-1 1,0 0 0,-1 0 1,2 0 1,-2-1 0,-1-4 1,0-2 1,-2-3 1,0-3 0,0 0 0,0-1-2,0-1 0,0-2 0,0-2 0,0-1 0,0-3 1,0 0 0,-2 1 0,0 1 0,-1 1 0,-2 0-1,2-1 1,-1-1-2,0-1 1,0-1-1,0-1 0,0-1 0,0-1 0,1-1 1,0-1 1,2-1 2,0 0 1,1-2 1,0-1-1,0-1 0,0 0-1,0-3 1,-2 1 2,0-2 1,-1 0 1,1-3 4,5-3 6,6-2 6,4-3 5,4-3 2,1 2-3,3-1-4,1 0-3,2 0-2,1 2 0,1 0-1,1 2-1,1 0 0,1 0-1,1 0-1,1 0-1,0 0 0,-2 0-1,0 0-1,-1 0-1,2 0-1,5 2-1,5 0-1,4 2-2,2 0-1,-2 2-1,-2 0-1,-1 1-1,-1 1 0,4-2-1,3-1 1,2 0 0,2-1 1,0 0 0,0-1 0,0 2 1,0-2 1,2 1 0,0 0 0,2 0 0,-1-1 0,-1 0 0,0-2 1,-2 0-1,-1-1 0,0 0-1,-1 0-1,-2 0-2,1 0 0,0 0-1,2 0 0,0 0-1,0 0 0,0 0-2,-1 0 0,-2 0-1,0 0-1,0 0 0,0 0 1,0 0-1,0 0 1,-2 0 2,0 0 2,-1 0 2,0 0 0,6 0-1,2 0 0,5 0 0,0-1-1,-2 0 2,-4-2 2,-2 0 1,-3 0-1,0 0-3,-2 2-3,0 0-3,-3 1-3,-3 0-2,-5 0-3,-4 0-2,-3 1-1,-3 0-1,-3 2 1,-2 0-1,-4 2-1,-1 0-3,-2 1-2,-2 2-2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90250 38500 608,'120'-205'6,"-9"41"12,-10 40 13,-8 42 12,-6 22 5,1 7-1,-1 6-3,1 7-1,-1 7-5,1 9-8,-1 10-7,1 10-8,-7 4-9,-12 0-12,-13 0-11,-12 0-12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37"/>
    </inkml:context>
    <inkml:brush xml:id="br0">
      <inkml:brushProperty name="width" value="0.04616" units="cm"/>
      <inkml:brushProperty name="height" value="0.04616" units="cm"/>
    </inkml:brush>
  </inkml:definitions>
  <inkml:trace contextRef="#ctx0" brushRef="#br0">18750 34061 476,'0'-13'53,"2"8"-6,0 7-6,2 6-6,0 6-3,2 5-2,0 5-2,1 5-3,1 3-1,-2 3-2,-1 1-1,0 2-3,-2 4 0,-1 4-1,0 6 1,-1 4-1,-1 6-1,0 7-2,0 7-2,0 7-3,-1 4-2,-1 2-1,0 2 0,-1 2-2,-1 5-1,0 8-3,0 7-1,0 9-4,1-2-4,0-8-8,2-8-9,0-10-7,3-3-2,4 1 2,4 0 2,4 2 4,1-2-1,-1-2-2,-1-4-4,-1-2-2,-1-6-1,0-7 4,-2-8 2,0-9 3,-2-7 4,-1-10 2,-1-8 3,0-8 3,-1-7 2,0-3 1,0-3 1,0-2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43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8739 37466 495,'-22'0'0,"1"2"3,2 0 0,3 1 2,3 1 7,8-2 12,7 0 13,6-2 11,4 0 3,0 0-10,-1 0-8,1 0-9,1-1-6,1-2 0,3-2-2,2-1-1,0-1-2,1 2 0,-1 2-1,1 2-1,1 1 0,1 0-1,3 0 0,1 0-1,2 0-1,-1 0 0,0 0 0,1 0-1,-1 0-2,1 0 0,-1 0-2,1 0-1,0 0-1,1 0 2,0 0 1,2 0 1,1 0-1,-1 2-3,0 0-2,1 2-3,-1 0 0,0 0 2,1-1 2,-1 1 2,1 0 2,1 0-2,1 0 0,0 0 0,2 0-1,-1 0 0,0 0-1,1 0 1,-1 0-2,0 0 0,0-1-1,1 1-2,-2 0 1,0-2 0,-1 0 1,-1-2 0,-1 1 1,-2 0 0,0 2 0,0 0 0,-2 0 1,0 0-1,1-2 0,-1 0 1,1-1-1,1 0 0,1 0 1,1 0 0,1 0 0,0 0-1,2 0 0,1 0 0,0 0 0,1 0 0,-1 0 1,0 0 0,1 0 1,3 0 0,1 0-1,2 0 1,0 0-1,0 0 0,-1 0-1,-1 0-1,-1 0 0,2 0 1,1 0-2,0 0 1,1 0 0,-2 0 0,0 0 0,-1 0 1,-2 0-1,-2 0 1,-2 0-1,-1 0 1,-3 0 0,-1 2-1,-3 0-1,-1 2 1,-2-1-1,-1 2 0,-1-2 1,-1 1 1,-1 0-1,-1-2-1,-1 0-1,0-2-2,-2 1 1,-1 0 0,-1 2 0,-1 0 1,0 0-3,0 0-7,0-2-6,-1 0-7,0-1-2,0 2 2,-2 0 2,0 2 1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15675 34375 333,'49'20'167,"16"14"-1,16 15 1,16 15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2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14704 33816 518,'8'-7'-24,"-2"0"3,-1 2 2,0 1 3,-2-1 3,0-2 6,-2-2 5,0-2 5,-1 0 4,0 1 2,0 0 2,0 2 2,-1 0 2,-2 1 2,-2-1 1,-2 0 2,-1 1-1,0 2-4,1 2-4,-1 2-3,0 1-3,0 0 1,0 0-1,0 0 1,1 0 0,-1 0 0,0 0 0,0 0-1,-1 1 1,-2 0 0,-1 2 1,-3 0-1,-1 1 1,1 2 0,-1 0-1,0 2 1,1 0-1,1 1 0,1 1-1,1 2-1,0-1-1,0 1 1,0 0-1,1 0 1,-1 0-1,0 1 0,0 1 1,1 2 0,0-1-1,2 1 1,2-1 0,2 1-1,0 0 1,0-1 0,-1 1-1,-1 0 1,-1-1 0,2 1 0,1 0 0,0-1 0,1 1-1,0 0 1,0-1-1,1 1-1,-1-1 1,2-1 0,0-1-1,2 0 1,0-1 0,0 1 0,0 1 0,0 2 0,0-1-1,0 1 1,0 0 0,0-1 0,0 1-1,0 0 1,0-1 0,0 1-1,-1-1 0,-1-1 0,0-1 0,-1 0 0,-1-2 0,2 1 0,0 0 0,2 0 1,0-1-1,0 1 0,0 0-1,0 0 0,0 0 0,2 1 0,0 1 1,2 2 1,0-1 0,2-1 0,0-1 1,1-1 0,1-1 0,0 0 0,0-2 0,0-1-1,0 0-1,-1 0 0,1 0-1,0 0 0,0 0-1,2-1 1,0 1-1,1 0 1,0 0 1,0 0-1,-2 0 0,-1-1 0,1 1 0,4 0 1,2 0 0,3 0 0,1 0 0,-1-1 1,-1 1-1,0 0 1,-3 0-1,-1 0 1,-2 0-1,-2-1 0,-1 0 1,1-2-1,2-2 0,0-2 0,1-1-1,3 2 0,2 0 0,2 2-1,0-1 0,1-1 0,-1 0 0,1-1 0,-1-2 0,1-1 1,0 0 0,-1-1 0,0-1 0,-3 2-1,-1 0 1,-2 2-1,-1-1 1,0 0-1,-1-2 0,1 0 0,1-1 0,1-2 1,3 0-1,2-1 1,0-1 0,-1 0 1,-1 0-1,-1 0 0,-1 0 0,-1-1 0,0-2 0,-2 0-1,0-1 1,0 1-1,-1-1 0,1 0 0,0 0-1,0 1 0,-1-1 0,1 0-1,-1 0 0,-1 1-1,0-1 1,-2 0 0,0 0 0,-2-1 0,-1-1 0,0-1 0,-1-2 1,2 0-1,0-1 0,1-1 1,1-1-1,-2-1 2,-1-1 0,0-1 0,-1 0 2,2 1-2,0 1 1,1 1-1,0 0 1,-2 1-1,-2-1 0,-2 1 0,-1-1 0,2 2 0,0 1 1,2 1-1,-1 1 0,-1 1 0,0 0 0,-1 2 0,-1 0 0,0 1 0,0-1 0,0 0 0,-1 0 0,-1 1 0,0-1 0,-1 0 0,-1 0 0,2 1 1,0-1-1,2 0 1,-1 0 0,0 1 0,-2-1 2,0 0-1,-1 0 1,0-1 0,0-1 0,1-1 0,-2-2 0,-1 0 0,0-1 1,-1-1 0,-1 0 1,0 1-1,0 1-1,1 1 0,-1 1 0,0 2 0,0 2-1,0 3 0,0 0 0,1 0 0,-1 0-1,0 0 0,-1 0 0,-4 1 0,-2-1-1,-3 0 0,-2 0 0,1 2 0,-1 1-1,1 0 1,0 1-1,0 1 0,2-1 1,1 0-1,1 0 1,1 2 0,1 0 0,0 2-1,1 0 1,-1 0 0,-1 0-1,-1 0 1,-1 0 0,0 0-1,1 0 1,-1 0 0,1 0 0,0 2-1,2 0 0,1 2-1,0 0 0,0 0 0,1-1 0,-1 1 0,0 1 0,0 0 0,1 1-1,-1 2 1,0-1 0,0-1 1,1 0-1,-1-2 1,0 1 0,0 0 0,1 1 0,-1 2 0,-1 0 1,-2 1-1,-1 2-1,-3 0 1,0 1-1,1 0-2,1-1 0,1 1-1,0-1-1,2-1 1,1 0-1,1-2 1,1 0 0,0 0-1,2 0 0,1 0-1,0 0-2,2 1-2,1 1-3,0 2-2,2-1-7,2 1-10,2 0-12,2 0-10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5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16150 34311 630,'0'-13'29,"0"8"8,0 7 7,0 6 8,0 4-1,2 1-9,0 1-9,2 2-9,-1-1-6,-1 1-4,0 0-3,-1-1-3,-1 1-4,2 2-2,0 0-2,1 1-2,1 0-3,-2-1-2,0-1-2,-2-1-2,0-1-1,0-1 1,0 0 0,0-2 2,0 0-1,0 0-1,0-1-3,0 1-2,0-3-8,0-6-13,0-6-14,0-6-14,1-4 0,0-1 14,2-3 15,0-2 15,0 1 8,0 3 3,-2 3 2,0 3 4,-1 1 1,0 0 1,0 0 1,0 0 0,0 1 8,0-1 16,0 0 14,0 0 16,1 0 3,4 0-7,2 1-7,3-1-7,2 0-7,0 2-4,-1 1-6,1 0-5,0 2-8,0 0-12,-1 2-11,1 0-12,-1 0-8,-1-2-4,0-2-5,-2-1-4,-1-2 4,-2 0 10,-2 0 10,-2 0 11,-1 1 7,2-1 1,0 0 3,2 0 2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6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16663 34059 606,'-15'-15'1,"2"4"3,2 3 3,3 3 2,1 2 6,2 3 9,2 4 10,2 2 9,1 2 1,0 2-7,0 0-6,0 1-7,0 1-4,0 0-3,0 0-3,0-1-2,0 3-1,2 2-1,0 3 1,2 3 0,0 0-2,0-3-4,-1-3-4,2-3-5,-2-1-1,-1 0-1,0-1-1,-2 1 0,0 0 0,0 0-2,0-1 0,0 1 0,0 0-2,0 0 0,0-1 0,0 1-1,0 0-7,0 0-10,0-1-13,0 1-10,1-3-4,0-4 6,2-6 7,0-4 5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6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16750 34499 634,'14'0'57,"-1"0"-14,-2 0-15,-2 0-14,-2 1-7,0 2-3,-2 2-1,0 2-2,-2 1-2,-1 1 0,0 2-2,-2 0 0,0 0-1,0 1 1,0 0 0,0 0 1,1-3 0,2-5-4,2-4-1,2-5-3,2-4 0,2-2 0,1-2 1,3-1 2,0-1 0,-3 2 1,-1 3 2,-2 1 1,-2 3 8,0 4 15,-2 4 16,0 4 14,-2 3 3,2 1-11,-2 3-11,1 2-11,0 0-6,0 1-2,0 0-2,0-1-2,1-1-2,2-2-4,1-4-2,3-3-2,2-3-4,0-6 0,1-4-3,1-5-1,0-3-1,-2-2 1,-3 0 0,-1 0 1,-1-2 1,-2 2 2,-1 1 3,0 1 3,-2 1 1,-2 1 3,-2 1 3,-2 0 2,-2 1 1,0 1 0,-1-1 0,-2 0 0,1 1-3,-1 3-2,0 1-4,0 2-3,-1 2-1,-2 2 1,-2 2 3,-1 2 0,-3 2-5,-1 4-13,-3 2-15,-1 3-13,0 1-4,4-3 4,5-1 5,3-2 5,2-1 2,0 0 0,0 0 0,0-1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0"/>
    </inkml:context>
    <inkml:brush xml:id="br0">
      <inkml:brushProperty name="width" value="0.04444" units="cm"/>
      <inkml:brushProperty name="height" value="0.04444" units="cm"/>
      <inkml:brushProperty name="color" value="#FED406"/>
    </inkml:brush>
  </inkml:definitions>
  <inkml:trace contextRef="#ctx0" brushRef="#br0">16000 34100 495,'0'43'132,"0"-8"-29,0-7-29,0-9-29,0 0-15,2 7-3,0 7-2,2 7-3,-1-1-3,-1-6-5,0-7-5,-2-7-5,0-1-4,0 5-4,0 5-5,0 5-4,0 1-4,0-1-6,0-3-4,0-1-5,1-4-1,0-3 3,2-5 2,0-3 3,1-6-4,0-8-11,0-8-11,0-8-11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1"/>
    </inkml:context>
    <inkml:brush xml:id="br0">
      <inkml:brushProperty name="width" value="0.04754" units="cm"/>
      <inkml:brushProperty name="height" value="0.04754" units="cm"/>
      <inkml:brushProperty name="color" value="#FED406"/>
    </inkml:brush>
  </inkml:definitions>
  <inkml:trace contextRef="#ctx0" brushRef="#br0">16500 34020 462,'0'-11'16,"2"8"13,0 9 15,2 10 13,-1 4 3,-1 1-10,0 1-10,-1 1-11,-1 1-7,2 1-4,0 1-4,1 1-4,1-1-7,-2 0-7,0-1-8,-2 0-9,0-3-2,0-3 1,0-3 1,0-3 1,1-4-1,2-6-5,2-6-4,2-6-4,1-3 2,2 1 7,0-1 8,1 0 7,0 1 6,-1 0 3,0 2 2,-2 1 3,0 1 2,0 2 0,0 2 1,0 2 1,-2 2 3,-1 2 7,-2 2 8,-2 2 6,0 1 1,0 1-4,2 2-5,0 0-4,3-3-10,4-8-12,3-8-13,5-8-12,1-3-6,-3 1 3,-1 1 3,-2 1 2,-2 1 7,-1 2 10,-1 3 10,0 1 10,-3 3 12,-1 4 13,-2 4 13,-2 4 14,0 2-1,0 1-12,2 2-12,0 0-13,2 1-7,0 0-5,1-1-4,2 1-3,1-1-7,1-1-7,3 0-8,2-2-8,0-2-4,-1-6 1,-1-5 1,0-4 1,-3-3 1,-1-1 2,-2-1 2,-2-1 1,-2-1 3,-1 0 3,0 1 2,-1-1 4,-3 1 1,-2 2-1,-4 3-1,-2 1 0,-3 2-3,-3 2-5,-3 2-4,-3 2-5,0 1-2,5 0 0,3 0 1,4 0 1,2 0-1,0 2 0,1 1-1,-1 0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1"/>
    </inkml:context>
    <inkml:brush xml:id="br0">
      <inkml:brushProperty name="width" value="0.04866" units="cm"/>
      <inkml:brushProperty name="height" value="0.04866" units="cm"/>
      <inkml:brushProperty name="color" value="#FED406"/>
    </inkml:brush>
  </inkml:definitions>
  <inkml:trace contextRef="#ctx0" brushRef="#br0">15297 33966 452,'-8'-7'-24,"0"2"16,1 2 17,-1 2 17,1 2 8,2 2 0,2 2-1,2 2 0,1 2-1,0 3-3,0 3-1,0 3-3,0 3-1,0 3-2,0 3 0,0 3-2,1 1-1,4-1-2,2-1-1,4-1-2,-1-1-1,1 1-2,-2-1 0,0 1-2,-1-2 0,3-2-2,2-1 0,2-2-1,0-3-2,-1 0 0,-1 0-1,0-2-1,-1-1 0,3-1 0,2-1 1,1 0 1,2-2 1,0-3-1,-1-1 0,1-2 0,-1-2 1,1 0-1,-1-2 0,1 0 0,0-1-1,-1 0 0,1 0-1,-1 0-1,2 0-1,3 0 1,3 0-1,3 0 0,0 0 0,-1 0 0,-3 0 1,-1 0-1,-2 0 1,-1 2-2,-1 0-1,-1 2-1,-1-1-2,-1-1-2,0 0-1,-2-1-3,0-1 0,-1 0 0,1 0 1,0 0 0,-1 0-4,-1 0-11,-1 0-10,-1 0-10,-1-1-8,0-1-5,-2 0-6,0-1-5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7"/>
    </inkml:context>
    <inkml:brush xml:id="br0">
      <inkml:brushProperty name="width" value="0.0579" units="cm"/>
      <inkml:brushProperty name="height" value="0.0579" units="cm"/>
      <inkml:brushProperty name="color" value="#00BFF3"/>
    </inkml:brush>
  </inkml:definitions>
  <inkml:trace contextRef="#ctx0" brushRef="#br0">91750 37000 379,'0'-57'2,"0"-11"2,0-14 2,0-11 4,0-6 3,0 4 7,0 3 5,0 3 5,3 28 9,6 53 12,7 53 11,6 54 11,-1 38 0,-5 26-13,-7 24-13,-5 26-12,-11 30-9,-11 39-6,-14 36-6,-11 39-6,-9 10-5,-3-16-7,-3-15-6,-2-15-6,-1-21-2,3-25 2,3-25 2,4-25 1,2-11-6,4 3-17,3 3-16,3 4-15,4-23-5,7-46 11,6-47 8,7-47 10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2"/>
    </inkml:context>
    <inkml:brush xml:id="br0">
      <inkml:brushProperty name="width" value="0.03494" units="cm"/>
      <inkml:brushProperty name="height" value="0.03494" units="cm"/>
      <inkml:brushProperty name="color" value="#FED406"/>
    </inkml:brush>
  </inkml:definitions>
  <inkml:trace contextRef="#ctx0" brushRef="#br0">15297 34300 629,'-14'0'3,"2"2"6,4 0 5,3 2 5,1 1 4,2 1-1,0 3-1,2 2 0,0 2-1,0 1-1,0 3 0,0 2-1,1 1-1,4 1-1,2 1 1,4 1-1,2 1-1,3 2 1,3 3-1,3 1 0,3 2-1,5-1-4,3 0-3,4 0-3,3-1-7,1-1-14,0-3-14,2-1-12,-2-3-5,-6-3 6,-4-3 6,-5-3 5,-3-2 1,-3-2-4,-1-2-4,-2-2-3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5"/>
    </inkml:context>
    <inkml:brush xml:id="br0">
      <inkml:brushProperty name="width" value="0.05147" units="cm"/>
      <inkml:brushProperty name="height" value="0.05147" units="cm"/>
      <inkml:brushProperty name="color" value="#F2395B"/>
    </inkml:brush>
  </inkml:definitions>
  <inkml:trace contextRef="#ctx0" brushRef="#br0">28570 30935 427,'6'-40'20,"-2"15"7,-4 15 6,-2 15 8,-3 8 0,0 5-5,-1 3-4,-2 5-4,1 1-5,1-1-4,0-1-4,2-1-4,0-2-2,2-3-2,0-3-1,2-3-1,3-2-3,6-2-2,5-3-2,7 0-4,3-4-1,-1-3 1,1-2 1,-1-3-1,-1-2 1,-1 2 1,-3 1 0,-1 0 1,-3 3-1,-4 4-1,-4 4-2,-4 4-1,-5 3 0,-4 3 0,-6 3 0,-3 3 1,-5 2 1,0-1 1,-1 1 1,-1-1 2,0 1 1,-1-1 2,1 1 1,-1-1 1,2-1 2,3-1 1,3-2 1,3-3 1,2-1 1,0 0 1,2-2 0,1-1 1,6-5 0,12-8 2,11-9 0,12-9 1,5-4 0,-1 3-3,-3 1-4,-2 2-2,-3 3-3,-5 3-3,-5 3-4,-4 2-3,-7 6-4,-5 6-4,-6 7-3,-5 7-4,-6 6-1,-4 3 3,-3 4 3,-5 5 4,-2 0 1,-1-2 1,-1-2 3,0-1 0,-1-3 2,3-2 1,2-1 2,1-3 2,1-1 1,-1-1 3,-1-1 2,-1-1 2,2-1 3,3-3 3,4-1 3,5-2 2,4-3 3,6-2 2,6-4 3,6-3 1,6-2-1,7-3-5,7-4-5,7-2-6,2-3-5,0-2-4,-1-1-5,-1-3-5,-2 1-2,-2 3-1,-2 3-2,-1 3-1,-4 1 0,-3 2 1,-5 0 0,-3 2 1,-4-2-4,-4-2-6,-4-3-7,-4-3-7,-4-2 0,-2 1 7,-3-1 6,-3 0 6,-2 1 5,0-1 3,1 0 3,-1 1 3,1 0 2,2 4 3,3 3 2,1 3 2,1 1 6,0 3 11,1 2 9,-1 3 11,0 1 3,2 3-5,1 3-4,0 4-5,1 2-2,0 5-2,0 3-1,1 5-1,-2 2-1,2 2-2,-1 2-3,0 3-1,0-1-1,0 0 0,0-2 0,0 0 0,1-2-1,0-1-2,2-3-2,0-2-2,2-2-1,0-3-4,2-3-1,0-2-3,5-9-5,10-13-8,8-12-9,8-13-9,4-8-7,-3-6-7,-4-4-7,-1-6-7,-4-1 1,0 1 4,-1 0 7,-1 2 5,-1 1 7,-1 2 7,-1 2 8,0 2 6,-4 4 4,-1 6 1,-4 5 1,-3 7 0,-1 4 6,-2 5 11,-1 3 13,0 4 11,-2 3 7,-1 4 3,0 2 3,-1 4 2,-1 3 0,0 5-4,0 5-3,0 5-4,-2 5-3,0 5-3,-3 4-4,-2 6-3,-1 1-4,0-2-3,1-2-4,-1-2-4,0-2-5,2-2-6,1-1-6,0-3-7,2-3-6,0-3-7,2-5-5,0-3-6,1-7-6,0-8-3,0-10-4,0-8-4,1-5 0,0 1 4,2-1 5,0 1 5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6"/>
    </inkml:context>
    <inkml:brush xml:id="br0">
      <inkml:brushProperty name="width" value="0.0585" units="cm"/>
      <inkml:brushProperty name="height" value="0.0585" units="cm"/>
      <inkml:brushProperty name="color" value="#F2395B"/>
    </inkml:brush>
  </inkml:definitions>
  <inkml:trace contextRef="#ctx0" brushRef="#br0">30749 31888 376,'10'-11'1,"5"-6"2,5-5 2,5-6 2,1-1 1,-3 7-1,-3 5 1,-3 6 0,0 4-1,3 1 0,3 0 1,3 2-1,1 0-1,-3 2-2,-1 0-3,-3 2-3,-1 1 0,-1 4 0,0 2 2,-2 3 0,-2 3 2,-1 0 5,-2 1 3,-2 1 5,-2 1 3,-1 1 3,0 2 3,-1 0 3,-2 1 0,1 1-1,0 1-2,0 1-2,-1 1 0,0 3 0,-2 1 1,0 2 0,-1 2 0,0 1-2,0 1-1,0 1-2,0 0-1,0 0 0,0 0 0,0 0-1,0 0-1,0-1-2,0-1-3,0-1-2,0-1-1,0 0-2,0 0 0,0 1-2,0-2 1,2-4-1,0-2 1,2-2 0,-1-4-7,-1 0-12,0 0-12,-1-2-13,-4-6-8,-4-12-4,-6-12-4,-3-11-4,-6-9 0,-2-3 7,-3-4 5,-2-4 7,-2-2 4,1 0 3,1 0 3,1 0 2,2 2 4,3 6 6,3 4 6,3 5 5,2 4 3,2 3 3,3 3 2,1 3 2,1 3 1,2 3-2,1 3 0,0 2-2,1 5 4,1 6 9,-2 6 7,2 6 9,-1 3 2,0 2-7,0 3-5,0 1-6,1 0-4,0-5-3,2-3-3,0-4-4,3-4 0,4-1-1,4-2 1,4-2 0,2-2-1,3 0 1,1-2-1,3 0-1,-1-1 1,-3 2 0,-3 0 1,-3 2 0,-2 2 1,-2 5 0,-2 5 1,-2 6 0,-3 0 1,-4 0 3,-4-1 2,-4 0 2,-3-3 3,-3 1 2,-3-2 2,-3-1 2,-2-2 2,1-3-1,-1-2 0,1-4-1,0-2 0,2 0-1,3-2-3,1 0 0,3-4-5,2-6-5,4-6-6,3-5-5,5-4-5,10-1-4,8-1-4,9-1-3,3 1-2,-3 3 3,-4 3 1,-1 3 2,-4 3 0,-1 1-3,-2 2-2,-3 2-2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6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33618 32550 502,'-17'0'5,"-2"2"11,-1 0 11,-2 2 11,0-1 3,5-1 0,3 0-3,4-1-1,4 1-2,2 7-2,4 6-1,2 6-1,3 2-4,0 2-4,1 1-5,2 1-4,-1 1-4,-1 3 0,0 1-2,-2 2 0,-1 1-3,0-1-4,-2-1-6,0-2-4,-2-1-5,0-3-4,-2-3-6,0-3-4,-1-5-10,0-8-16,0-8-15,1-8-16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7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33863 32163 409,'71'-76'29,"-14"21"-3,-16 20-3,-14 21-4,-8 10 0,-1 2 1,-1 0 1,0 2 2,-3 2 1,-3 6-1,-3 4-1,-2 5-1,-3 4-1,0 5-1,-2 3-3,0 5-1,-3 1-2,-4 2-2,-4 1-3,-4 1-2,-1-2-1,-1 0-1,0-3 1,1-1-1,-2-5-3,0-4-8,-1-5-6,-1-4-7,0-5-4,1-1 1,1-2 1,1-2 0,1-4 2,4-4 0,3-5 1,3-6 1,2-5 2,6-7 1,2-7 1,5-6 1,4-3 1,4 2 0,3 1 1,5 3 1,-1 4 1,-2 5 5,-2 7 4,-4 5 3,-3 5 4,-1 3 2,-2 2 1,-2 4 3,-4 5 0,-2 8 0,-6 7-3,-2 9 0,-5 5-1,-4 4-1,-4 4 0,-3 4-2,-2 0 0,-1-4-2,1-4-3,-1-3-2,1-4-1,-1-2-1,1-1-1,-1-3-2,2-2 1,3-4 0,3-5 2,3-3 0,5-6 0,10-8-1,8-8-3,9-7-1,4-5-1,-1 1-2,-1-1 0,-1 1 0,0-2-2,-1-3-1,1-3 0,0-3-1,-3-3-1,-1-4 0,-4-4 0,-3-4 0,-2 0 1,-2 4 2,-2 4 2,-2 4 1,-2 2 3,-2 1 4,-2 1 3,-2 2 3,0 1 3,-1 3 2,0 3 3,0 3 3,1 3 1,0 2 0,2 4 2,1 3 1,0 3 5,0 6 8,0 4 8,0 6 8,-1 5 2,0 9-4,-1 7-4,-2 8-5,1 7-4,-1 4-2,0 5-5,0 6-2,0 2-3,0 1 0,1 1-1,-1 1-1,0-1-1,2-2-4,1-4-2,0-3-3,1-4-3,0-4-2,0-6-2,1-4-4,0-5 0,3-5 1,4-5 0,2-5 1,5-7-7,6-10-17,5-10-16,7-10-17,1-5-5,0-3 4,-1-1 4,-1-2 4,0-3 4,3-1 3,1-2 4,3-2 3,-3 2 4,-6 7 6,-5 7 6,-6 7 6,-4 3 4,1 0 1,0 1 1,0-1 2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8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35824 32082 433,'-14'-1'4,"1"-1"8,2 0 7,2-1 8,3-2 7,2 0 5,4-2 4,3 0 6,3-1-2,7 1-7,5-1-9,7 0-8,3 0-7,3 0-7,1 0-6,2 1-8,0-1-4,-3 2-3,-3 0-3,-3 2-3,-5-2-7,-5-2-12,-6-3-11,-6-3-12,-5-2 0,-2-2 12,-4 0 12,-2 0 12,-2-2 8,1 0 3,-1 1 3,0-1 3,1 0 3,1 1 5,0-1 4,2 1 4,1 1 5,0 2 6,2 4 6,1 3 5,0 6 10,0 10 13,0 9 13,0 11 14,1 9-1,0 10-16,1 10-15,2 10-15,0 7-12,0 6-8,0 6-9,0 6-7,0 4-7,-2 0-6,-1 2-5,0 0-5,0-1-8,0-2-10,2-4-9,1-2-10,0-11 0,0-19 11,0-19 11,0-17 11,0-11 3,1 1-2,2 0-4,0 0-2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8"/>
    </inkml:context>
    <inkml:brush xml:id="br0">
      <inkml:brushProperty name="width" value="0.0526" units="cm"/>
      <inkml:brushProperty name="height" value="0.0526" units="cm"/>
      <inkml:brushProperty name="color" value="#F2395B"/>
    </inkml:brush>
  </inkml:definitions>
  <inkml:trace contextRef="#ctx0" brushRef="#br0">36123 32876 418,'-30'-6'4,"1"2"10,3 4 8,1 3 9,2 3 4,-1 5-3,1 5-2,-1 5-2,1 4-3,1 3-4,1 3-2,1 3-3,1 0-3,1 0 0,1-1-2,1-1 0,1-2-1,2-2-2,2-1-1,3-3-1,1-2-3,2-3-3,2-3-3,2-2-3,3-5-5,6-5-7,4-4-7,5-5-6,5-7-4,5-6 3,5-7 1,5-7 2,1-2 2,0 0 4,-1 1 2,-1 1 4,-1 0 3,0-4 3,0-3 3,1-2 3,-4 0 3,-4 7 4,-5 6 3,-4 6 5,-5 4 6,-1 4 7,-2 4 9,-2 5 7,-1 3 6,3 5 2,2 6 3,2 4 2,-1 4-2,-3 3-9,-3 3-7,-2 3-9,-2 2-5,0 1-3,-1 1-3,1 1-2,-1 3-2,-4 6-2,-2 6 0,-3 6-2,-3-1-2,-2-5-2,-2-6-3,-1-5-2,-2-5-1,0-2 0,1-1-1,-1-3 0,0-2-4,-2-4-6,0-5-7,-1-3-6,1-5-5,1-4-5,2-6-3,3-4-5,0-6 0,2-7 2,1-7 3,1-7 2,1-3 4,3-2 3,4-1 4,3 0 4,1 1 3,3 6 2,2 4 2,2 5 3,0 4 5,-3 3 8,-1 3 9,-2 3 7,-1 3 10,0 6 12,0 4 10,0 6 11,-2 4 2,-4 5-8,-4 5-9,-4 5-7,-3 3-8,-3 3-5,-3 1-7,-3 2-5,-2 1-7,1-3-6,-1-2-6,1-1-7,0-4-4,1-1 0,1-4-2,1-3-2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8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36950 34450 628,'30'1'4,"-3"4"7,-4 2 7,-1 3 7,-2 3 8,1 2 7,1 1 7,1 3 9,0 1-4,1 1-12,-1 1-13,1 1-12,-1 1-11,-1-1-12,-1 1-11,-1-1-11,-2-1-11,-3-3-10,-3-3-12,-2-2-11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9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40200 33850 631,'22'0'35,"-3"0"7,-3 0 7,-2 0 8,-2 1-2,1 2-10,1 2-10,1 2-10,0 1-9,-2 1-7,-3 1-9,-1 2-7,-1-1-8,-2 1-9,-1 0-8,0 0-9,-2-1-6,-2-1-5,-2-1-4,-2 0-4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9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40090 34800 564,'-5'8'18,"7"0"18,8-1 18,6 1 18,3 0 2,-1 0-14,-1 0-14,-1-1-14,-1 1-10,-1 0-8,-1 0-7,0 0-7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7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92850 36850 618,'118'-177'62,"-11"47"-9,-14 47-9,-11 48-9,-1 24-3,13 3 1,12 3 1,13 4 1,4 4-5,-3 6-12,-3 7-13,-2 6-11,-9 4-8,-12 4-3,-13 3-4,-12 3-4,-12-1 0,-8-2 2,-10-3 2,-9-3 2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2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29405 39497 462,'17'-1'12,"3"0"6,3-2 9,3 0 6,2-2 3,-1 0-2,0-1-2,1-1-3,-2 0-3,-3 2-6,-3 2-6,-3 2-6,-4 4-6,-5 6-5,-4 5-7,-6 7-5,-4 2 0,-3 1 2,-5-1 5,-4 1 3,-1-2 3,1-1 1,1-3 2,1-1 2,4-2 3,6-1 4,8 0 6,6-2 4,4-1 1,0-2-4,-1-3-5,1-1-3,-1 0-3,-1 0-1,0 1 1,-2 2-1,0 1-1,-2 1-1,-1 3-1,0 2-1,-2 2 0,-1 3 0,0 3 0,-1 3 1,-3 1 0,0 1-1,-3-1-1,-2 1 0,-1-2-1,-2-1-3,0-3-2,-1-1-1,-1-3-3,0-1-1,0-2-2,1-3-2,-2-2 0,0-2-1,-1-4 1,-1-2-1,-1-6 0,1-6 0,-1-7 0,0-7 0,2-5 0,3-5 0,3-3 1,2-4 0,3-2 1,0 0 3,2 0 3,1 0 3,0 2 2,0 5 3,0 5 2,0 6 3,0 2 1,0 4 2,0 3 0,0 3 1,0 8 9,0 12 19,0 13 18,0 13 18,-2 11 2,-1 10-16,-2 9-14,-1 11-15,-2 5-12,0 0-8,0 2-9,1 1-7,-1-1-5,2-3 3,0-3 1,2-3 2,1 2-7,2 10-16,2 9-15,2 8-16,1-7-5,2-22 6,0-22 5,2-23 7,-1-12 4,-1-1 2,-1-1 4,0 0 2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3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31019 39892 454,'-15'-7'4,"2"2"10,3 2 9,1 2 10,1 5 4,-2 8 0,0 7 1,-1 9 0,0 4-3,2 2-4,2 3-6,3 1-4,-1 1-2,2 2-2,-1 1 1,0 0-1,0-1-1,2-2 0,0-3-2,2-3-1,0-3-1,2-2-1,0-1-1,2-3-2,1-2-1,3-5-3,4-3-4,2-4-1,3-5-5,1-2-4,3-6-4,1-2-4,3-8-2,1-9 0,2-11 0,3-9 0,-1-6 1,-3-2-2,-4-2 0,-1-1-1,-5-1 2,-3 4 3,-4 3 4,-4 2 3,-4 5 3,-1 4 4,-2 5 2,-1 5 4,-3 4 1,-2 3 3,-2 3 0,-2 3 3,-2 2 1,-1 2 2,-3 2 3,-1 3 2,-3 2 1,0 5-3,-1 6-1,0 4-2,-2 3-2,1 1 1,-1 1-1,1 1-1,0 1 1,2 1 1,3 1 0,1 2 0,3-2 1,3 0-2,3-1-2,2 0 0,4-3-2,4-1-1,4-3 0,4-1-2,3-2-1,5-2-4,3-3-2,5-1-4,3-1-1,3-2-3,2 0-2,4-2-2,1 0-4,-2 0-9,0 0-8,-1 0-8,-4 0-8,-4-2-6,-4 0-7,-6-2-7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3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33600 40750 615,'15'8'142,"-1"2"-34,-1 0-34,0 1-35,-1 1-23,1 0-11,1-1-9,2 1-11,-2 0-5,-3 1 4,-3 1 2,-2 2 2,-2-2-7,0-1-20,0-2-19,0-2-19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3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33637 41783 600,'-6'-6'12,"6"4"25,4 4 24,6 4 25,2 3 0,3 3-23,2 3-24,2 4-23,-1 0-18,-1 1-11,-3-1-11,-1 1-11,-2-2-11,-2-3-8,-2-3-10,-2-2-10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6"/>
    </inkml:context>
    <inkml:brush xml:id="br0">
      <inkml:brushProperty name="width" value="0.05304" units="cm"/>
      <inkml:brushProperty name="height" value="0.05304" units="cm"/>
      <inkml:brushProperty name="color" value="#F2395B"/>
    </inkml:brush>
  </inkml:definitions>
  <inkml:trace contextRef="#ctx0" brushRef="#br0">39536 39819 414,'0'-21'7,"0"3"6,0 4 5,0 5 7,0 1 2,0 0-2,0 0-1,0 0-1,-2 0-3,0-2-4,-3 0-4,-2-1-4,-1-1-2,-2 1-1,0-1-2,-1 0 0,-2 1 0,0 2-1,-1 3 0,-1 1 1,-1 1-1,1 2 1,-1 0-1,0 2-1,0 1 2,-1 4 0,-1 2 1,-1 3 1,-1 4 1,1 2 0,-1 3 1,1 3 1,-1 2 0,0 3 0,1 1 2,-1 2 0,1 3 0,3 1 0,1 2 1,3 2-1,1 1 0,4 1 0,2-1-1,4 0-1,1-1 0,0-2 1,0-2-1,0-1 1,0-4-2,2-2-2,0-3-2,2-3-3,1-3-3,3-4-3,4-5-3,2-3-3,2-2-1,1-2-1,1 0-1,2-2 0,0-3-1,2-6 0,3-5 0,2-7-1,0-2 0,0-1 0,1 1 0,-1-1 1,-1 2 0,-5 3 3,-3 3 2,-4 3 2,-4 5 7,-1 8 10,-2 8 11,-2 8 11,-1 3 4,0 1-4,-1-1-1,2 1-4,-2-2-4,1-1-4,0-2-6,0-3-5,2-1-5,2-2-3,3-2-5,3-2-3,2-4-4,0-4-5,-1-6-5,1-4-3,1-5-2,1-3 2,3-5 2,1-3 2,1-1 2,-3 2 2,-1 1 1,-2 3 1,-3 2 4,-1 2 3,-2 5 3,-2 1 5,-3 5 11,-1 6 20,-2 6 19,-2 6 20,-1 4 4,0 0-11,0 1-12,0 1-11,0 2-8,0 3-5,0 3-5,0 3-4,1 1-5,2-3-6,2-1-7,2-3-6,1-1-5,2-1-2,0-1-2,1 0-3,0-2-6,-1-1-11,0-1-10,-2-1-11,0-1-4,0-2-1,0-2-1,0-2 1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6"/>
    </inkml:context>
    <inkml:brush xml:id="br0">
      <inkml:brushProperty name="width" value="0.02729" units="cm"/>
      <inkml:brushProperty name="height" value="0.02729" units="cm"/>
      <inkml:brushProperty name="color" value="#F2395B"/>
    </inkml:brush>
  </inkml:definitions>
  <inkml:trace contextRef="#ctx0" brushRef="#br0">42422 41316 806,'-19'-7'105,"7"2"-40,8 2-42,8 2-40,6 1-16,4 0 7,3 0 8,5 0 7,2 0 1,2 2-6,3 0-6,1 2-6,2 0-2,-1 2 4,0 0 3,0 1 4,-2 0 2,-7 0 0,-5-2 1,-6 0 1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6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43700 40363 557,'8'-22'-25,"0"6"3,0 5 4,-1 5 3,2 2 8,2 2 10,2 0 10,1 2 11,2 0 4,2 0-2,0 0-2,1 0-1,-1 1-2,-3 4 1,-3 2-1,-2 3 1,-3 3-2,-1 2-2,0 1-1,-2 3-3,-2 2-2,-6 3-1,-4 3-2,-5 3-2,-4 1-3,0 0-3,-1 1-4,-1-1-3,0-1-3,1-2 0,1-1-1,1-3-1,1-2 0,4-2 3,3-5 1,3-1 2,1-3 4,2-1 5,0 0 5,2-2 5,1-1 3,3-2-1,4-3-1,2 0 0,4-3-1,4-1 0,3 0 0,5-1 0,2-2-3,2-2-4,2-2-4,3-1-5,-1-3-4,-2-2-4,-1-2-4,-3-1-5,-1-1-4,-1 1-5,-1 1-6,-1 1-5,-1-1 0,-1 0 5,-1-1 4,-1-1 6,-1-1 3,-2 1 3,-3-1 3,-1 1 4,-3 1 0,-2 2 0,-4 4 0,-2 3-1,-2 1 4,0 0 7,0 1 7,0-1 7,-2 0 4,0 2 3,-3 1 3,-2 0 3,-2 2 1,-2 0 0,-2 2 2,-1 1 0,-1 0 0,0 3-2,2 2-2,1 2-2,0 1-2,1 0-2,-1 0-2,0-1-2,1 2-1,0 0-2,2 1 0,1 2-1,1-1-1,2 1-1,2 0-1,2 0-1,2 0 0,0 3-1,2 1 1,0 3 0,3 0 0,4-3-1,3-1-2,5-2 0,2-2-7,1 1-12,1 0-10,1 0-13,1-2-6,-1-1-5,1-2-3,-1-2-4,0-1 1,-3 0 5,-1 0 6,-2 0 5,-3-2 7,-1-1 6,-2-2 8,-2-1 8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7"/>
    </inkml:context>
    <inkml:brush xml:id="br0">
      <inkml:brushProperty name="width" value="0.02345" units="cm"/>
      <inkml:brushProperty name="height" value="0.02345" units="cm"/>
      <inkml:brushProperty name="color" value="#F2395B"/>
    </inkml:brush>
  </inkml:definitions>
  <inkml:trace contextRef="#ctx0" brushRef="#br0">46074 39360 938,'-1'-15'0,"0"4"0,-2 3 0,0 3 0,0 0-4,2-2-5,2-2-6,2-2-6,1 0 1,2 2 10,0 3 10,2 1 10,1 1 5,5 2 0,4 0 1,3 2 0,3 1 1,-1 4-1,1 2-1,-1 4 0,-2-1-9,-3 1-21,-4-2-18,-4 0-21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7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47059 40212 567,'-14'0'4,"3"-2"8,3-1 8,2 0 7,4-1 6,4 1 2,4-1 1,4 0 3,3 0 0,5 0-2,4 0 0,3 0-2,3 0-4,3 1-8,1-1-8,3 0-8,-1 0-5,-2 2-2,-1 0-2,-3 2-3,-2 0-6,-1 2-8,-3 0-8,-1 2-8,-3 0-7,-3 3-7,-2 2-5,-4 2-6,-2 0 2,-2-1 8,-3-1 9,0 0 9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7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47107 40955 541,'-37'13'3,"5"-3"7,5-4 7,5-4 6,5-4 7,5 0 7,4-3 7,6-2 7,6-1 1,8 1-7,7-1-7,9 0-6,3 1-6,0 1-5,1 0-6,-1 2-4,3 1-8,5 2-7,4 2-9,6 2-8,-1 1-9,-4 2-8,-6 0-8,-4 1-8,-5 0-4,-7-2 1,-5-3 2,-6 0 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7"/>
    </inkml:context>
    <inkml:brush xml:id="br0">
      <inkml:brushProperty name="width" value="0.05051" units="cm"/>
      <inkml:brushProperty name="height" value="0.05051" units="cm"/>
      <inkml:brushProperty name="color" value="#00BFF3"/>
    </inkml:brush>
  </inkml:definitions>
  <inkml:trace contextRef="#ctx0" brushRef="#br0">94050 35650 435,'-111'-140'40,"28"23"-3,28 22-5,29 22-4,15 23 2,3 25 7,3 25 7,4 25 8,1 32 0,0 42-7,0 40-6,0 41-7,-4 26-5,-5 13-3,-7 12-4,-5 13-4,-11 4-6,-11-3-12,-14-3-9,-11-2-11,-1-23-17,13-41-21,12-40-23,13-40-22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8"/>
    </inkml:context>
    <inkml:brush xml:id="br0">
      <inkml:brushProperty name="width" value="0.05946" units="cm"/>
      <inkml:brushProperty name="height" value="0.05946" units="cm"/>
      <inkml:brushProperty name="color" value="#F2395B"/>
    </inkml:brush>
  </inkml:definitions>
  <inkml:trace contextRef="#ctx0" brushRef="#br0">50073 38988 369,'-2'-15'0,"0"1"0,-3 0 0,-2 2 0,-1 0 4,0 1 6,0-1 7,1 0 6,-2 0 4,0 1-1,-2-1 0,0 0-1,-1 1 1,-1 2 0,-1 3 2,-1 1-1,-1 1 0,2 2-2,1 0-3,1 2-3,-2 3-2,-4 6 0,-3 5 0,-5 7-1,-1 3-1,1 3-1,1 1-1,1 3-1,1 0-1,1 0-1,1 1 1,1-1-1,1 1 0,3 0-1,1 2-1,2 1 0,2-1 0,3-1-1,1-3 0,2-2 1,2 1-2,2 1-1,2 2-2,2 3-1,2-3-2,4-4-1,2-5-2,3-4-1,3-6-2,1-3-3,3-4-4,2-4-4,0-4-3,3-2-3,0-4-4,1-2-4,0-3 0,2-3 4,1-3 4,1-3 3,-1-1 2,-3 1-1,-3 1-1,-3 1 0,-3 1 0,-3 2 2,-2 3 2,-4 1 1,-3 5 14,-4 8 22,-4 8 24,-4 8 23,-1 4 4,2 1-14,2 1-15,2 1-14,1 0-8,0-1-4,0-1-1,0-1-3,2-1-7,4-3-13,4-1-13,4-2-13,1-4-6,1-3 1,0-4-1,-1-4 1,1-4 1,2-3 2,0-5 3,1-4 2,0-3 2,-1-3 4,-1-3 2,-1-2 2,0-2 4,0 1 2,-1 1 4,1 1 2,-2 2 5,-2 5 4,-4 3 6,-3 5 5,-1 1 2,0 2-2,0 1-2,0 1-2,-1 3 10,0 7 19,-2 8 20,0 6 21,-1 3 2,0-1-16,0-1-17,0 0-15,1 0-12,2 7-8,2 3-6,1 6-9,2 2-7,-2-3-7,-1-2-8,0-1-7,-1-3-8,0-2-10,0-1-9,0-2-10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9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52350 37763 559,'0'-15'1,"2"4"3,0 3 3,2 3 3,1 0 4,3 2 4,4-1 6,2 0 5,3 0 3,1 2-1,3 0-1,1 2-1,1 1-1,-3 2-1,-1 2-3,-2 2-2,-3 2-1,-3 3-1,-3 3-2,-2 4-2,-4 1-2,-2 1-3,-4 0-4,-2 3-4,-3-1-3,-4 3-1,-2 0-3,-3 1-2,-2-2-1,1-3 2,-1-5 1,1-3 2,1-3-2,2-1-3,4 0-3,3-2-4,6-1 2,8-2 8,9-3 8,9 0 8,4-3 2,1-1-3,-1 0-4,1-1-2,-2-1-3,0 2 1,-1 0-2,0 2 1,-3 0-11,0 0-20,-1 0-21,0 0-19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9"/>
    </inkml:context>
    <inkml:brush xml:id="br0">
      <inkml:brushProperty name="width" value="0.03159" units="cm"/>
      <inkml:brushProperty name="height" value="0.03159" units="cm"/>
      <inkml:brushProperty name="color" value="#F2395B"/>
    </inkml:brush>
  </inkml:definitions>
  <inkml:trace contextRef="#ctx0" brushRef="#br0">53489 37978 696,'-5'-22'5,"6"5"12,6 3 11,6 5 11,3 2 4,3 2-4,1 2-3,3 2-4,1 1-5,1 0-7,1 0-8,1 0-6,-1 0-7,-1 0-4,-3 0-4,-1 0-4,-3 0-3,-1 2-3,-2 0-2,-2 2-2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9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53966 37241 560,'-7'-4'38,"2"8"11,2 8 11,2 7 10,1 7 0,2 5-13,0 5-12,2 5-12,-1 3-16,-1 6-17,0 2-18,-1 5-19,-1-4-9,0-10 0,0-11 0,0-11-1,0-5 0,0-1-1,0 1 0,0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2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29122 46947 461,'-19'-1'6,"7"0"11,8-2 12,8 0 12,6-1 2,5 0-6,6 0-6,4 0-7,2 0-4,1 1-4,-1-1-3,1 0-3,-2 0-2,0 2 0,-1 0 1,0 2 0,-5 3-5,-5 6-9,-7 5-9,-4 7-9,-6 2-1,-2-1 6,-4-1 6,-2-1 6,-2-1 5,1-3 2,-1-1 3,0-2 1,1-2 3,2 1 1,2 0 2,3 0 2,2 0 0,7 1 0,6 1 0,6 1-1,1 0-1,-1 0 0,-2-2-2,-2-1-1,-2 0-1,-1 0-3,-1-1-3,0 1-1,-2 0-2,-1 0 1,0-1 0,-2 1 1,-1 0 0,-4 2 1,-2 0 0,-3 1 0,-3 1 1,0-1-1,-2 1 1,0 0-1,-1-2 1,1-3-2,-1-3-1,0-2-1,0-3-2,1-2-4,-1-2-2,0-2-5,0-3-1,1-4-2,-1-4-2,0-3-2,1-4 0,1-1 0,0-3 0,2-1 1,1-1 0,2 1 1,2 1 2,2 1 2,1 2 2,0 1 4,0 2 3,0 3 4,0 0 3,0 2 4,0 1 4,0 1 3,0 1 5,-2 0 7,0 2 6,-2 1 7,1 4 4,2 8 0,2 7 1,2 9 1,1 6-4,-2 3-7,0 4-8,-2 4-9,0 5-3,0 4 0,0 6-1,0 4-1,0 4 1,-2 3-2,0 3-1,-2 3 0,1-1-12,0-5-22,2-4-20,1-6-23,0-7-3,0-10 12,0-10 12,0-9 13,1-6 5,1-2-4,3-2-4,2-2-4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2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30338 47072 586,'8'-37'2,"2"4"3,0 3 3,1 5 4,1 4 0,0 7-3,-1 5-1,1 6-4,-2 6 6,-2 7 12,-4 8 11,-2 6 13,-4 5 2,-2 4-6,-4 4-6,-2 5-7,-4 1-5,-3 2-3,-5 0-4,-3 2-3,-2-1-5,3-2-7,1-2-6,3-2-8,1-4-5,2-6-5,3-5-4,1-6-5,2-9-6,2-11-6,3-10-7,1-11-6,1-4 0,2 5 8,0 3 9,2 5 7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3"/>
    </inkml:context>
    <inkml:brush xml:id="br0">
      <inkml:brushProperty name="width" value="0.05653" units="cm"/>
      <inkml:brushProperty name="height" value="0.05653" units="cm"/>
      <inkml:brushProperty name="color" value="#F2395B"/>
    </inkml:brush>
  </inkml:definitions>
  <inkml:trace contextRef="#ctx0" brushRef="#br0">30650 46709 389,'23'-44'3,"-1"5"5,-1 7 6,-1 6 7,0 4 1,-1 3-1,1 3-2,0 2-1,-2 3-1,1 3-2,-2 1-2,-1 2 0,-1 2-3,-1 2-2,0 2-2,-2 2-3,-1 2-1,-2 2 0,-3 1 0,-1 3 0,-1 2 1,0 0 2,0 1 1,0 1 2,-1 1 3,0 1 1,-2 2 3,0 0 2,-1 0 1,0 1 1,0-1 0,0 1 0,0 0-1,0 3 0,0 1-1,0 3-1,0 1 0,2 1-1,0 0 0,2 2 0,-1 2 0,-1 1-2,0 2 0,-1 2-1,-1 2-1,0 2-2,0 3 0,0 1-1,0-2-1,0-2-2,0-5-1,0-4-1,0-4-3,0-3-1,0-5-2,0-3-3,-3-6-6,-4-6-10,-6-8-10,-4-6-11,-2-8-2,-1-7 5,1-8 4,-1-9 5,1-4 3,1-2 3,0-2 2,3-2 2,1 0 3,4 2 4,4 2 3,4 3 3,2 1 4,2 5 1,1 4 1,0 4 3,2 3 2,2 5 3,1 3 3,3 4 2,2 5 3,0 4 2,1 6 2,1 4 2,-2 6-1,-6 8-5,-6 6-4,-6 7-4,-4 4-4,-4 2-2,-2 2-3,-3 2-1,-1 0-1,1-4-1,0-2 0,2-3 0,2-4 0,1-5 1,2-5 1,2-5 2,5-7-1,6-10 0,8-10-1,6-9-1,6-6-3,5 1-8,5-1-6,5 1-8,-2 2-5,-6 7-2,-7 5-3,-7 6-3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4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34900 48097 566,'14'-21'89,"-1"7"-17,-2 5-16,-2 6-17,-1 4-8,1 2-1,2 2 0,0 2-1,1 1-4,1 1-7,1 1-7,2 2-8,-2 1-13,-3 3-23,-3 3-21,-2 3-21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4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34886 48850 625,'-31'9'64,"13"1"-6,16 3-5,14 2-5,8 1-7,1-1-8,1 1-8,1 0-8,-2-2-5,-3-3-2,-4-3-2,-4-2-2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4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40843 46322 561,'-5'-19'8,"6"7"13,6 8 15,6 8 15,5 5 2,7 3-10,5 4-8,7 2-10,0 1-6,-4 1-4,-4-1-5,-3 1-3,-5-2-4,-5-3 0,-5-2-2,-4-4 0,-3 2-2,2 5-2,0 7-1,2 5-1,-3 5 0,-5 1 0,-4 2 1,-5 2 0,-5 0 0,-4-3-1,-3-4-2,-5-1-1,-1-5 0,-1-2 1,1-3 2,-1-2 1,1-4 1,0-1 1,-1-2 0,1-2 1,0-1 1,3-1 3,1 1 1,3 0 3,1-1 1,2-2 2,2-3 0,3 0 2,5-3 3,10-1 3,10 0 4,9-1 3,6-2-1,1 0-6,1-1-6,1-2-6,0 1-6,1 1-4,-1 0-5,0 2-5,1 0-5,-1 0-5,0 0-5,1 0-5,-2 0-1,-2 0 3,-1 0 5,-2 1 3,-3-2-1,-1 0-7,-3-2-5,-1 0-6,-3 0 0,-3 0 8,-2 2 8,-4 1 8,0-1 4,0 0 3,1-2 3,2 0 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5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35601 14400 459,'-8'-21'9,"2"3"5,1 5 6,0 3 5,2 2 2,0 0-2,2 0-4,1 1-1,-2-1-2,-2 0 1,-4 0 0,-2 0 1,-2 2-2,1 2-3,-1 4-3,0 2-3,-1 4-3,0 4 1,-1 4 0,-1 3 0,0 4 1,1 1-1,0 3 0,2 1 0,1 2-1,2-1 0,3 0-1,1 1-1,1-2-1,2-1 0,0-3 0,2-1 0,0-2-1,2-1-1,0-1-2,2-1-2,1-1-1,1-1 0,3 0-1,2-2 0,2-1 0,1-2 1,3-3 0,2-1 0,2-3 1,3-4-2,3-4-1,3-3 0,2-4-3,0-2-4,2-1-4,1-3-5,-1-2-1,-1-1 0,-3-3-1,-1-1 0,-4-2 2,-1-3 2,-4-1 3,-3-2 2,-2-1 3,-1-1 2,-1 1 0,0 0 2,-3 2 3,-1 3 6,-2 5 5,-2 3 6,-2 4 6,0 1 7,-2 2 7,0 3 7,-1 4 4,0 8 0,0 8-1,0 7 1,0 7-5,0 3-6,0 5-7,0 3-7,0 2-3,0 1-2,0-1 1,0 0-1,0-1-3,0 0-4,0-1-4,0-1-3,0-1-5,0 1-5,0-1-4,0 0-5,0-1 0,0-3 4,0-3 2,0-3 4,1-2-11,2-3-23,2-1-25,2-2-23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4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43040 46659 522,'6'-69'42,"-1"17"4,-2 18 4,-2 17 2,-1 11-1,0 6-7,0 4-8,0 6-6,0 6-6,0 9-1,0 9-3,0 8-2,0 4-3,0-2-3,0-2-4,0-1-3,-1-2-3,0 0-4,-2 0-4,0 0-2,0-1-6,0-3-4,2-4-7,1-2-5,-1-7-9,-1-12-11,0-13-11,-1-10-12,-1-7 2,0-1 16,0-1 16,0-1 16,1 0 11,2 1 8,2 1 8,2 1 8,1 1 7,2 0 5,0 2 7,2 1 5,0 2 1,1 1-2,1 2-5,2 2-2,-1 2-6,1 2-4,0 3-6,-1 1-5,2 1-6,0 0-3,1 0-6,1 0-4,-1 0-4,-1 0-4,-2 0-2,-2 0-4,-1-1-4,0-1-4,-1 0-5,1-1-5,-1-2 3,0-2 9,-2-2 9,0-2 9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4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43831 46209 428,'-1'-78'12,"0"17"1,-2 17 3,0 16 2,0 10 2,0 2 2,2 4 3,0 3 2,1 6 5,0 10 6,0 9 6,0 11 7,0 6-2,0 2-7,0 4-7,0 3-9,0 2-5,-2 4-4,0 2-4,-1 3-3,-1 1-2,2-2 0,0-2 2,2-2 0,0-2-5,0-2-11,0-2-11,0-2-10,0-1-6,0-2-3,0 0-2,0-1-2,0-4 0,0-4 2,0-4 2,0-6 2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5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44150 47343 439,'1'-17'3,"2"0"4,2-1 6,2-1 5,2 0 2,3 1-1,3 1 0,4 1-1,0 1-1,1 4-1,-1 3-2,1 3-1,-2 1-1,-3 3-1,-3 2-1,-2 3-2,-4 2-1,-1 5-1,-2 5-1,-2 5-2,-2 3 0,-2 1-1,-2 1-1,-1 1 1,-2 0-1,0 1-1,0-1 1,0 1 0,2-3-1,1-3 1,2-5-1,2-3 0,3-5-2,4-6-4,3-6-2,5-6-4,3-5-1,3-5-1,3-5 0,3-5 0,1-2 0,-3-1-1,-1 1 0,-3 0-1,-1 1 1,-3 5 4,-1 3 2,-2 5 4,-2 2 3,-3 2 5,-1 2 5,-2 3 5,-1 3 9,-2 6 12,0 6 13,-2 5 13,0 4 1,0 2-11,0 0-11,0 1-11,0 1-6,0 3-2,0 1-1,0 3-1,1-2-3,2-1-2,2-4-3,2-3-3,1-3-2,1-1-5,2-2-3,0-2-4,1-3-3,1-2-5,2-4-4,0-2-3,1-5-1,1-4 2,1-5 2,1-5 3,0-4 0,-2-3-4,-3-3-2,-1-3-2,-3-1 0,-2 0 6,-4 0 6,-2 0 5,-3 2 2,-1 5 0,0 5 0,-1 5-1,-3 3 0,-2 4-3,-3 3 0,-3 3-3,-2 3-3,0 5-5,1 6-7,-1 4-6,2 1-2,2-1 2,4-2 1,3-2 3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5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47377 47436 595,'-10'-8'9,"10"0"19,12 0 18,10 1 19,7-1 2,2 2-13,4 1-13,3 1-13,1-1-9,-2 2-2,0-1-2,-1 0-4,-3 1-6,-3 2-12,-5 2-9,-3 2-12,-4 1-11,-3 0-14,-3-1-14,-2 2-13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5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48194 46434 534,'-8'-9'1,"0"0"4,0-1 2,0-1 3,1 1 10,1 6 16,0 4 15,2 6 16,0 6 3,0 9-13,0 9-11,0 9-12,0 5-10,1 2-5,-1 1-7,0 4-5,0-1-8,2 1-7,0 0-6,2 0-8,0-3-8,2-4-7,0-5-9,2-6-7,0-4-4,0-7 1,-1-5 1,1-6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49100 46381 466,'7'-17'3,"-1"-2"4,0-1 6,-1-2 5,0-1 4,3 2 2,3 3 4,4 1 2,0 3 1,1 3-1,0 2-3,-1 4-1,1 2-3,-2 2-1,-1 2-3,-1 2-1,-2 4-4,-2 6-4,-4 5-3,-2 7-4,-3 4-3,-2 6 0,-2 5 0,-2 4-2,-2 2 0,-2-4-2,-1-2 0,-3-3-1,0-4-1,3-2 1,1-3 0,2-3 1,4-4 0,6-5 3,6-5 1,6-4 3,4-5 0,3-4 0,3-4 0,3-4-2,2-3 0,1-1-4,1-3-2,1-1-3,-2-3-1,-2 0 1,-3-1 0,-2 0 1,-3-3-2,1 0-4,-1-1-3,1 0-5,-2-2 0,-3-1 2,-3-1 1,-2-1 3,-3 1 1,-1 3 2,0 4 2,-2 2 1,-1 3 2,0 2 3,-1 4 2,-2 3 2,-1 1 3,-4 2 3,-2 1 4,-3 1 3,-3 1 3,0 3 3,-1 4 4,-1 2 2,-1 4 2,0 6-1,1 4-1,-1 5-2,2 1 0,2 0-1,4-1-1,3-1-1,2-1-1,4-1-3,2-1-1,4 0-1,2-3-2,3 0 0,3 0 0,4-2 0,1-1-4,1-1-5,1-1-7,1 0-6,0-2-6,-1-1-9,-1-1-7,-1 0-9,-1-3-4,-1-1-3,-1-2-1,0-2-2,-3-1 0,-1 0 1,-2 0 3,-2 0 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315" units="cm"/>
      <inkml:brushProperty name="height" value="0.0315" units="cm"/>
      <inkml:brushProperty name="color" value="#F2395B"/>
    </inkml:brush>
  </inkml:definitions>
  <inkml:trace contextRef="#ctx0" brushRef="#br0">51250 45025 698,'0'-17'6,"2"0"13,0-1 12,2 0 12,0 0 4,2 4-6,0 4-7,1 5-6,3 1-6,4 2-6,3 0-6,5 2-6,1 2-9,1 4-14,-1 3-15,1 5-13,-3 1-6,-5-3 0,-5-1 0,-4-2 1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52097 46260 574,'-21'-2'5,"7"0"10,5-3 11,6-2 9,4-1 5,2 2-4,2 1-3,2 1-3,4-1-1,9-1 0,7 0 0,9-1 1,4-1-4,2 0-6,2 1-8,2-1-6,-1 1-3,-3 2 2,-5 2 2,-4 2 3,-5 2-11,-5 4-19,-6 2-21,-6 4-20,-5 0-9,-3 1 3,-2 0 3,-4 0 3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52468 47231 608,'-25'-1'10,"13"-2"21,12-2 19,14-1 21,6-1 2,3 2-14,1 2-14,3 2-14,2 2-14,4 4-12,4 2-14,5 3-13,-4 1-3,-8-2 6,-9-2 5,-8-2 6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9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55213 45021 572,'-7'-8'6,"2"0"12,2 1 12,2-1 12,1 3 5,2 8-1,0 6-2,2 7-1,0 5-4,0 5-7,-1 3-6,2 5-7,-3 2-5,-1 2-3,-2 2-4,-1 2-4,-3 2-5,-1 0-9,0 2-8,-1 0-8,0-2-7,2-5-2,2-7-3,2-6-3,1-4 0,0-4 4,0-5 4,0-3 3,0-5 2,0-4-1,0-6 0,0-4 0,0-5 2,0-5 7,0-5 5,0-5 7,0-1 5,-2 1 2,0 3 4,-1 1 3,-2 3 3,2 3 2,-1 3 3,0 3 3,0 1 3,2 1 4,0-1 5,2 0 4,1 0 3,4 1-1,2-1 1,4 0 0,1 1-1,3 0-6,1 2-3,3 1-5,1 0-3,-1 2-2,1 1-3,0 0-2,-2 1-4,0 1-6,0-1-5,-2 0-5,-1 0-6,-1 2-6,-1 0-6,0 2-7,-2 1-4,-1 2-5,0 2-5,-2 2-4,-1-2 2,-2-3 12,-3-4 11,0-3 10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5"/>
    </inkml:context>
    <inkml:brush xml:id="br0">
      <inkml:brushProperty name="width" value="0.03252" units="cm"/>
      <inkml:brushProperty name="height" value="0.03252" units="cm"/>
      <inkml:brushProperty name="color" value="#00BFF3"/>
    </inkml:brush>
  </inkml:definitions>
  <inkml:trace contextRef="#ctx0" brushRef="#br0">38550 14113 676,'2'-15'9,"6"2"17,4 2 17,5 3 17,4 1 3,3 2-13,3 2-12,3 2-14,2 1-13,4 2-18,3 0-17,3 2-17,-4 0-5,-8 0 7,-9-1 6,-9 2 7,-4-2 1,0 1-6,0 0-6,0 0-6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9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56247 44528 506,'0'-15'1,"0"-1"2,0 0 2,0 1 2,0 3 10,2 8 19,0 8 18,2 8 18,-1 6 2,-1 5-13,0 5-13,-1 4-14,-2 4-9,-1 3-5,0 1-4,-1 2-5,-2 2-5,0 2-3,-1 2-3,-2 2-4,1 1-5,1 0-5,0-1-4,2 1-6,0-3-1,2-8 2,0-6 2,2-7 1,1-7-6,2-7-18,2-6-15,2-8-17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56450 44825 413,'15'-37'2,"-1"6"4,-1 4 4,0 5 4,-1 3 2,1 2 0,1 3 0,2 1 0,-1 3 1,-1 2 1,-1 4 1,0 3 0,-3 1 0,1 3-3,-2 2-3,0 2-2,-2 3-3,-1 4-4,-1 3-2,0 5-2,-2 2-2,-2 3 0,-2 1 0,-2 2 0,-1 0 0,0-3 0,0-3-2,1-3 0,3-8-3,9-14-6,9-14-7,9-13-6,3-8-1,-1-1 4,-3 0 4,-1-2 4,-3 1 2,-1 3 1,-3 4 0,-1 2-1,-2 1 2,-1 1 3,0 0 1,-2-1 2,-1 0 3,-1-1 1,0 0 3,-2-2 2,0 0 2,0-1 1,0 1 2,0 0 0,-1 1 2,-1 3 0,-1 3 1,0 3 0,-1 3 3,0 2 5,0 4 5,0 3 5,-1 4 5,-1 6 5,0 6 6,-1 6 5,-1 5-1,0 8-7,0 7-8,0 7-8,-1 4-5,-1 0-2,0 2-2,-1 0-3,-2 4-3,0 6-4,-1 6-5,-2 5-3,1 5-4,1 3-3,0 3-5,2 3-4,0-4-3,2-8-5,0-9-2,2-8-5,0-8-1,0-6-2,0-6 1,0-5-2,-1-8-4,0-9-8,-2-8-9,0-10-9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57955 43818 642,'0'-18'0,"0"-3"0,0-5 0,0-3 0,0 0 5,0 3 11,0 5 10,0 3 11,-3 9 6,-2 14 3,-5 13 2,-4 15 3,-2 7-6,-3 2-17,-1 2-16,-3 2-15,1-1-14,3-6-10,3-4-11,3-5-10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58450 43691 660,'7'-8'0,"-1"2"0,0 1 0,-2 0 0,2 0 0,4-2 0,4-2 0,3-1 0,3 0 8,0 4 18,-1 4 17,1 4 18,-1 4 2,1 6-12,-1 4-12,1 5-12,-2 4-11,-1 5-10,-2 3-11,-3 4-10,-1-1-14,-2-6-17,-2-5-16,-2-6-18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58800 45775 650,'24'-9'72,"3"0"-10,1-1-12,3-1-10,1-1-8,2 0-5,2 0-6,2 1-4,0 0-5,-3 2-4,-4 2-5,-1 3-3,-5 0-2,-2 2 2,-3 0 3,-2 2 1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1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59696 44754 495,'-8'-16'0,"2"2"0,1 1 0,0 1 0,1 3 10,0 6 20,0 6 20,0 6 20,1 5 4,0 7-13,2 5-13,1 7-12,0 3-7,0 4-3,0 3-2,0 2-2,0 4-5,0 4-9,0 4-10,0 3-7,-1 1-12,-1-2-13,0-4-13,-1-3-14,-1-6 0,2-9 10,0-11 12,2-9 10,-1-6 4,0 1-7,-2 0-4,0 0-7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2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61011 44428 560,'-7'-7'1,"0"-1"3,2 0 3,1 0 2,1 0 4,4 0 4,2 1 4,4-1 4,3 1 2,5 2-1,5 2 0,5 2 0,3 1 0,1 2 0,1 0 1,1 2 0,-2 1-1,-2 1-5,-3 3-5,-3 2-4,-3 1-1,-2 2-1,-4 0 1,-3 1 0,-3 2-2,-4 3-4,-4 3-6,-4 3-4,-4 2-4,-6 1-5,-4 1-4,-4 1-4,-5-1-2,1-2 3,-2-1 1,-1-3 2,0-1 2,1-3 1,2-1 1,0-2 2,1-2 1,1-1 0,1-1 1,1 0-1,1-3 4,3-1 8,1-2 5,3-2 8,3-2 4,6-1 2,6 0 1,6-1 2,7-1-3,7 0-6,9 0-7,7 0-6,5-2-7,4-2-5,3-4-6,2-2-5,1-1-5,0 1-5,-2 0-4,0 2-5,-3 0 0,-4 0 1,-4 1 2,-4-1 2,-4 0 4,-7 0 6,-5 0 8,-6 0 5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3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63307 44619 435,'-1'-15'2,"0"2"6,-2 3 5,0 1 5,-2 2 6,-2 4 8,-2 3 7,-1 2 9,-2 4-1,0 6-8,0 4-8,1 5-8,-1 3-4,2 1-2,1 1-1,0 1-1,2-1 0,1 0-2,0-1 0,2-1-1,0-2-2,2-3-4,0-3-3,2-2-4,1-3-2,4-1-2,2-1-2,4 0-2,2-3-2,5-2-4,3-4-3,5-2-4,1-5-1,-1-4-1,-1-5 0,-1-5-1,-2-3 2,-1-1 1,-3-1 3,-1-1 1,-3 0 2,-4 1 2,-5 1 2,-3 1 1,-3 1 3,-3 1 2,-4 1 3,-2 1 1,-2 2 4,0 1 2,1 2 4,-1 3 4,1 1 1,0 2 2,2 2 1,1 2 1,3 1 0,6-2 0,6 0-1,5-1 0,5-1-3,2 2-3,1 1-3,3 0-3,0 2-3,-1 1 2,-1 0-1,-1 2 1,-2 2 0,-3 3 1,-3 5 1,-2 4-1,-3 2 2,-1 1-1,0 1 0,-2 1 1,-1 1-1,-2 1-1,-2 1-1,-2 1-1,-1 1 0,-2-1-3,0 1 0,-1-1-2,-1-1-1,0-4-1,0-5 0,1-3 0,3-4-4,11-4-7,10-4-5,10-4-7,2-3-2,-4-2 6,-3-2 3,-4-1 5,-2-1 1,1 1-1,1 0-1,1 2-2,0 0 0,-3 1 1,-1-1-1,-2 0 1,-3-1 0,-1-1 1,-2-3 1,-2-1 2,-1-1 0,0 2 1,0 3 2,0 1 0,-1 0 2,-1-1 2,0-3 1,-1-2 3,-1 1 1,0 3 4,0 3 2,0 3 2,0 0 5,0 0 5,0-1 5,0-1 6,-2 4 10,0 11 19,-3 12 17,-2 10 18,-1 6 0,2 4-18,1 3-18,1 2-17,0 6-13,2 6-6,0 7-7,2 7-5,-2 6-8,0 3-7,-3 4-7,-2 4-7,0-1-6,2-5-5,2-7-4,2-5-5,1-10-2,0-13 4,0-12 2,0-12 4,0-8-2,0-1-5,0-1-4,0 0-5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3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65950 43841 612,'9'-10'6,"3"-4"12,4-4 12,2-3 12,2 0 5,3 3-4,1 4-2,3 5-4,-1 2-4,0 2-4,-1 2-3,0 2-5,-3 2-8,0 2-12,-1 2-11,0 2-13,-4 0-13,-3 1-15,-4 0-16,-4 0-14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2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40195 52375 493,'0'-28'32,"0"5"-6,0 7-7,0 5-7,-3 3-5,-2 0-1,-5 0-1,-4 1-3,-1 0 0,-1 2 0,0 2 0,1 2-1,0 1 0,2 0 2,2 0 0,3 0 1,-1 0 1,0 2 0,-2 0 1,0 2 0,0 0 1,1 2 0,0 0 0,2 1 1,0 2-1,1 2 1,-1 2 0,0 1 0,0 2 0,0 0 0,0-1-1,1 1 1,-1 0-1,2 1 0,1 1 0,0 1 0,1 0-1,0-1 0,0 0 0,0-2-1,0 0-1,1 1 1,-1 1 0,0 1-1,0 0 0,2-1-1,0 0 1,2-2-2,0-1 1,0 1-1,0 0 0,0-1 1,0 0-1,2 0 0,0-2-1,2-1 0,1-1 0,1 0-1,3-2 0,2-1 1,2-1-3,1-4-1,3-3-2,2-2-3,0-3-1,-1-4-2,-1-2-1,-1-3-1,0-2-2,2-1 1,0-2 0,1 1 0,-1-2 0,-1 0 1,-2 1 2,-3-1 0,-1 2 1,-2 1 3,-2 2 1,-2 3 2,-2 2 4,-1 6 9,0 4 8,-1 6 8,-1 3 2,0 1-5,0 3-3,0 2-4,0 1-1,0 3 1,0 2 2,0 1 1,0 0 0,0-1-1,0-2-3,0-3-1,0 0-3,1 0-3,2-1-4,0 1-3,2-2-3,2-1-2,2-2-2,2-2-3,1-5-4,1-6-6,1-7-5,2-7-6,-2-4-1,-1 0 4,-3 1 3,0-1 4,-3 1 3,-1 3 1,-1 1 2,0 3 2,-1 0 2,2 0 3,0 0 4,2 1 2,-2-1 4,-1 2 3,-2 1 3,-2 0 3,0 4 8,2 6 8,2 6 11,2 6 9,1 4 2,0 1-6,-1 3-6,1 1-6,-1 0-6,0-3-4,-2-3-6,0-2-6,-1-2-4,3 1-7,2 1-6,2 2-6,0-1-7,-1-1-10,0-1-8,-2 0-10,-1-3-6,0 1-5,-2-2-5,0 0-4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6"/>
    </inkml:context>
    <inkml:brush xml:id="br0">
      <inkml:brushProperty name="width" value="0.03771" units="cm"/>
      <inkml:brushProperty name="height" value="0.03771" units="cm"/>
      <inkml:brushProperty name="color" value="#00BFF3"/>
    </inkml:brush>
  </inkml:definitions>
  <inkml:trace contextRef="#ctx0" brushRef="#br0">32762 13963 583,'-6'-22'14,"6"6"5,4 5 5,6 5 7,3 2 1,3 2-2,3 0-1,3 2-1,5 1-1,9 2 1,7 2 1,8 2 0,0 2-2,-8 5-4,-8 4-5,-7 3-5,-7 5-4,-3 3-4,-5 4-3,-3 5-5,-5 1-4,-6 0-4,-6 0-4,-5 0-5,-6-1-1,-6-2 1,-3-1 1,-6-3 0,-3-1 2,-3-1 0,-1-2 1,-2 1 1,1-4 3,4-2 6,3-3 4,5-2 6,1-3 6,1 1 8,0 0 8,-1-1 9,6-1-1,9-4-9,10-5-9,10-2-9,11-4-12,13-1-13,12 0-13,14-1-14,6-3-6,1-2 2,1-3 1,2-3 3,-6-1 3,-9 2 4,-10 2 5,-9 3 4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3"/>
    </inkml:context>
    <inkml:brush xml:id="br0">
      <inkml:brushProperty name="width" value="0.03243" units="cm"/>
      <inkml:brushProperty name="height" value="0.03243" units="cm"/>
      <inkml:brushProperty name="color" value="#F2395B"/>
    </inkml:brush>
  </inkml:definitions>
  <inkml:trace contextRef="#ctx0" brushRef="#br0">42600 53366 678,'8'-7'85,"0"2"-20,0 2-19,-1 2-20,3 1-10,4 0 0,3 0 0,5 0 0,3 0-2,3 0-3,3 0-4,3 0-3,0 0-5,-2 0-5,-2 0-4,-1 0-5,-3 0-5,-1 0-3,-3 0-3,-1 0-5,-2 0-1,-1 0-1,-1 0-1,0 0 0,-3 0 0,-3 2 1,-3 0 1,-2 2 1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3"/>
    </inkml:context>
    <inkml:brush xml:id="br0">
      <inkml:brushProperty name="width" value="0.03256" units="cm"/>
      <inkml:brushProperty name="height" value="0.03256" units="cm"/>
      <inkml:brushProperty name="color" value="#F2395B"/>
    </inkml:brush>
  </inkml:definitions>
  <inkml:trace contextRef="#ctx0" brushRef="#br0">43447 52568 675,'-14'-25'8,"4"13"16,4 12 15,5 14 15,1 7 3,0 5-11,0 3-10,0 4-10,-1 2-9,-1-1-5,0-1-6,-1-1-7,-1 0-5,2 2-8,0 2-5,2 2-7,0 1-4,0-1-1,0-2-1,0 0-1,0-4 2,0-7 5,0-7 6,0-7 5,0-3 0,0 0-7,0 0-5,0 0-6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4"/>
    </inkml:context>
    <inkml:brush xml:id="br0">
      <inkml:brushProperty name="width" value="0.0506" units="cm"/>
      <inkml:brushProperty name="height" value="0.0506" units="cm"/>
      <inkml:brushProperty name="color" value="#F2395B"/>
    </inkml:brush>
  </inkml:definitions>
  <inkml:trace contextRef="#ctx0" brushRef="#br0">44518 52545 434,'3'-22'3,"7"5"7,8 3 6,6 4 6,4 4 3,0 1 0,2 2-2,1 2-1,-2 2-1,-3 3-2,-5 4-2,-3 2-2,-3 3-3,-2 2-5,-3 1-3,-1 3-5,-3 1-2,-6 3 0,-4 1 0,-5 3 0,-5 1-1,-2 3-4,-3 1-3,-3 2-4,-2 0 0,-1-3-1,-1-3 0,-1-3 1,0-4 0,-1-3 3,1-5 1,-1-3 2,2-2 1,1-2 0,3-1-1,1 0 0,3-2 2,3-1 7,3 0 5,2-1 6,7-4 6,8-4 5,9-6 5,10-3 6,4-3 0,2 4-7,3 3-6,1 3-6,1 1-5,-2 2-3,0 1-3,-1 0-2,-1 2-4,-1 0-3,-1 2-3,-1 0-4,-2 1-1,-1 0-2,-3 0 0,-1 0 0,-2 0-1,-1 0 1,-1 0 1,-1 0 1,-1-1-1,0-4-2,-2-2-3,-1-3-2,0-4-1,0-2 1,-1-3 1,1-3 1,-1-2 3,0-3 4,-2-1 3,0-2 4,-2-2 3,1 1 0,0 0 1,0-1 1,-1 2 4,-1 3 6,0 4 7,-2 2 7,0 5 11,0 10 16,0 9 15,0 8 16,0 6 1,0 5-14,0 3-15,0 5-14,-1 0-11,-1 0-6,0-1-5,-1-1-7,-1 0-2,0-1 1,0 0 0,0 1 1,0-2 0,0-3-1,0-3-2,0-3 0,-2 0-13,-2 1-22,-4 3-22,-2 1-22,-2-3-9,1-10 8,-1-10 6,0-10 6,1-6 9,2-1 10,2-3 10,3-1 11,1-1 7,2 2 6,2 3 6,2 1 7,1 2 5,3-1 5,2 0 4,2 1 6,1 0 2,0 2 0,-1 3 0,1 1 0,0 1-1,0 2-2,-1 1-2,1 0-2,0 2-2,0 0-4,-1 2-3,1 0-3,0 2-4,0 0-7,-1 2-6,1 0-6,-1 1-4,-1 0-1,0 0-1,-2 0-1,0-1-3,0 0-4,0-2-4,0 0-4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4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47697 51805 431,'-8'-16'0,"2"2"1,1 1-1,0 1 1,1 0 1,1 0 2,-1 1 4,0-1 1,1 4 11,2 6 17,2 7 19,2 8 17,0 4 2,-1 3-13,0 3-14,-1 3-13,-1 3-8,0 2-4,0 4-3,0 3-4,0 2-2,0 4-4,0 3-1,0 2-4,-1 2 0,-1 0-2,0-1 0,-1 1-1,-1 0-3,2-2-6,0 0-8,2-2-5,0-2-6,0-4-3,0-4-2,0-3-4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5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47950 52838 430,'7'-21'0,"-1"5"0,0 5 0,-1 4 0,-1 1 4,3-3 7,2-5 8,2-4 8,0 1 4,-1 3 2,0 4 3,-2 4 1,0 6-1,0 6-4,0 7-6,-1 8-3,0 1-5,-4 0-3,-3-1-3,-2 0-3,-1-3-4,0-1-3,2-3-3,0-1-4,4-4-4,6-6-5,6-6-6,5-6-4,4-4-3,-1-3-1,1-3 0,-1-3-1,0-2 2,-1 1 3,-1-1 5,0 1 3,-3 1 3,-3 3 2,-3 3 1,-2 3 3,-3 2 9,1 2 18,0 2 17,0 2 17,-1 4 7,-2 6-5,-3 6-6,0 6-5,-2 2-6,0 1-6,0-1-5,0 1-6,0-1-5,0 1-3,0-1-3,0 1-3,1-1-3,3-1-2,4-1-2,2-1-3,2-2-1,2-4 0,0-5-1,1-2-1,1-5-2,-1 0-4,1-3-3,0-2-3,-1-2-2,1-4 0,0-2 0,-1-3 1,0-3 0,-2-3 0,-3-3 1,-1-2 0,-1-3 1,-2 1 1,-1 0 1,0-1 2,-2 2 2,-2 2 3,-2 1 4,-2 3 3,-2 2 1,0 3 0,-1 3-1,-2 2-1,-1 4 1,-3 3 2,-4 2 2,-1 4 1,-4 3-2,0 6-8,-1 4-7,-1 5-8,1 3-6,1 3-3,3 1-3,1 3-4,2-2-1,2-3 1,3-5 1,1-3 1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5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50845 52707 612,'-13'-16'6,"4"2"11,6 1 12,5 1 11,4 0 5,7 0-3,5 0-4,7 1-3,4 0-4,3 2-5,2 2-5,4 3-5,1-1-3,-2 2-3,0-1-1,-1 0-3,-2 0-2,-3 2-6,-4 0-4,-2 2-4,-2 1-6,-3 2-7,-1 2-8,-2 2-7,-3 1-5,-3 1-2,-3 2-2,-2 0-3,-3 0 2,-1-1 7,0 0 7,-1-2 6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6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50844 53562 571,'-29'0'1,"5"0"4,5 0 3,5 0 2,6-1 9,8-2 13,8-2 14,8-2 13,5 0 2,6-1-10,5 0-9,5 0-10,2 2-7,0 1-7,1 2-5,-1 2-7,0 2-6,0 2-7,0 2-7,0 1-7,0 2-9,-2 0-12,0 0-11,-1-1-11,-4 0-1,-7-2 13,-7-2 11,-7-2 13,-3-1 5,0 2 1,0 0 0,0 2 1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6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54539 51330 440,'0'-22'1,"0"1"2,0 3 2,0 1 1,-2 2 5,0 1 4,-3 1 4,-2 0 5,-1 2 2,0 3 0,1 1-1,-1 2-1,-1 2-1,-2 2-3,-2 2-3,-1 2-2,-2 2-2,0 2 0,1 1-1,-1 3 1,0 3 0,-2 1 1,0 5 1,0 2 1,-3 3 0,0 2 0,-1 4-3,-1 3 0,2 1-1,3-1-1,4-2 1,5 0-2,0 0 0,0-1-1,-2 0-1,1 1-2,-1-2 0,4 0-1,2-1 0,4-1-2,1-2-1,2-3-2,0-3-3,2-3-2,1-3-1,1-3 2,3-2 2,2-4 2,2-1-3,1 0-6,3 0-6,2 0-7,1-2-5,3-2-2,1-4-2,3-2-2,-1-2 0,-3-2 2,-3 0 2,-3-1 2,-1-3 2,1-2 2,1-3 1,2-3 2,-3 0 2,-3 3 3,-4 3 3,-4 3 2,-5 3 12,-2 4 21,-5 4 21,-4 4 22,-1 4 4,2 2-13,2 3-12,3 3-13,-1 2-8,2 0-4,-1-1-4,0 1-5,1 0-3,4-1-5,2 1-4,4 0-5,1-3-4,1-3-4,2-4-4,0-4-4,1-3-5,3-2-5,2-2-6,2-2-6,-1-2 0,0-3 4,0-4 5,-2-1 4,-1-3 5,-1 0 5,-1 1 4,0-1 6,-2 1 4,-3 1 3,-1 1 5,-2 1 4,-2 5 13,0 8 24,-2 9 23,0 10 23,-1 3 3,0 1-19,0-1-18,0 1-19,0-1-13,2 1-7,0 0-9,2-1-6,0 0-5,2-1 2,0-1 0,1 0 1,3-3-11,4-1-26,3-2-23,5-2-25,-1-3-6,-3-3 12,-4-2 12,-4-4 12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7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57035 52060 440,'-1'-36'21,"0"9"1,-2 7 2,0 9 1,-2 4 1,0 2 2,-1 2 1,-1 2 2,-2 2-1,0 2-2,-2 2-2,0 2-3,-1 2-1,-1 5 1,-1 4-1,-1 3 0,-1 3-1,0-1 1,1 1-2,-1-1 1,2 1-3,2-1-2,4 1-2,3-1-3,1 0-3,2-1-3,0-1-3,2 0-4,2-3-3,6-1-5,4-3-5,5-1-5,3-3-5,-1-2-7,1-4-5,-1-2-6,1-3-1,0-1 6,-1 0 4,1-1 5,-2-3 3,-1-2 1,-2-3-1,-3-3 1,-1-2 2,-2 0 3,-2 1 4,-2-1 4,-2 0 3,2-2 3,-2 0 3,1 0 3,-1-1 4,-4 2 4,-2 2 6,-3 3 4,-2 0 2,0 0-1,0 0-1,0 1 0,0 0 1,1 0 4,-1 2 4,0 1 5,3 0-5,8 2-15,6 1-15,7 0-14,3 1-6,-1 0 4,0 0 3,-2 1 4,-2-1 4,-1 2 5,-2 0 5,-2 2 5,-4 0-2,-2 2-10,-6 0-10,-2 2-10,-3-1-5,0-1 1,0 0 1,1-2 0,-1 1 1,0 0 3,0 2 1,0 0 2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57797 51802 485,'0'-22'3,"0"5"6,0 3 5,0 4 7,0 5 6,2 6 8,0 6 8,2 6 7,0 3 2,0 3-6,-1 1-4,2 3-4,-2 0-6,-1 1-5,0-1-4,-2 1-6,-1 1-4,-2 5-3,-2 3-3,-1 4-3,-2 0-3,0-3-1,0-5-4,0-3-1,1-5-7,1-1-12,0-4-10,2-3-12,0-5-8,2-6-5,0-8-4,2-6-6,1-5 5,2-1 14,2-3 13,2-1 13,1-2 8,1 1 1,2-1 2,0 1 2,1 0 1,1 3 3,1 1 2,2 3 2,-1 1 10,1 4 19,0 3 19,-1 2 19,0 2 4,-2 1-12,-3-1-11,-1 0-12,0 1-10,0 2-12,1 2-10,2 2-12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4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64150 16800 565,'-27'-83'56,"-3"34"-2,-3 35-1,-2 35 0,-3 24-6,1 16-7,-1 15-9,1 17-7,-1 8-6,1 4-1,-1 3-3,1 3-1,1 3-4,3 3-4,3 3-4,4 4-5,-1 1-1,-3 0 3,-3 0 2,-2 0 2,0-5-4,7-9-12,6-10-12,7-8-12,4-12-6,3-12 0,3-13 0,4-12 0,4-18 0,6-21 0,7-22 0,6-22 0,3-10 5,0 4 8,0 3 9,0 3 9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6"/>
    </inkml:context>
    <inkml:brush xml:id="br0">
      <inkml:brushProperty name="width" value="0.03471" units="cm"/>
      <inkml:brushProperty name="height" value="0.03471" units="cm"/>
      <inkml:brushProperty name="color" value="#00BFF3"/>
    </inkml:brush>
  </inkml:definitions>
  <inkml:trace contextRef="#ctx0" brushRef="#br0">39750 15514 633,'32'-1'128,"2"0"-29,3-2-28,1 0-30,0-1-20,-2 0-14,-1 0-14,-3 0-14,-2 1-8,-1 1-3,-3 0-3,-1 2-3,-4-1-3,-3 0-4,-4-2-5,-4 0-4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58597 51611 443,'-7'-28'7,"2"5"9,2 6 8,2 7 10,1 4 5,0 4 3,0 4 3,0 4 2,0 4 0,0 7-4,0 6-4,0 5-5,0 5-4,0 2-3,0 4-4,0 3-4,0 1-4,-2 0-5,-1 0-4,0 0-4,-1-1-2,1-2 1,-1-1 2,0-3 1,0-3-10,2-3-21,0-5-21,2-3-21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58800 50997 530,'9'-8'2,"1"0"5,3 0 3,2 1 5,1 0 5,1 2 4,1 2 5,2 2 4,-1 3 2,1 4-3,-1 4-2,1 3-2,-1 5-1,-3 3 0,-1 5 1,-2 3 0,-2 4-2,-1 3-4,0 2-3,-2 4-5,-1 2-4,-2 0-6,-3 2-6,0 0-5,-4 1-3,-2-2 2,-4-1 1,-2 0 1,-3-1-7,-1-2-18,-3 0-17,-2-1-17,1-5-6,3-8 6,3-7 6,3-8 5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56591 51352 581,'-2'-22'5,"0"5"9,-3 3 10,-2 4 10,0 5 5,0 6 1,2 6 0,1 6 2,-1 5-2,0 7-6,-2 5-6,0 6-5,-1 4-5,-2 2-4,0 3-3,-1 1-4,0 1-3,2 0-3,3 0-1,1 0-3,1-2-7,2-1-14,0-2-12,2-1-13,0-5-8,2-8-2,0-6-3,2-6-2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9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60150 52763 567,'8'-15'4,"2"2"6,0 2 8,1 3 7,2 1 5,3 2 3,4 2 4,2 2 3,0 1 0,-1 0-4,-3 0-2,-1 0-3,-2 1-5,-3 4-4,-1 2-5,-2 3-6,-2 3-3,-2 2-2,-2 1-2,-2 3-3,-4 1-3,-4 1-1,-5 1-3,-5 1-2,-3-1-2,1-1-1,-1-2-1,0-3-1,2-1 1,3-2 1,3-3 1,2-1 3,5-1 2,6-2 6,6-1 5,6 0 5,5-2-1,3-2-7,5-2-8,3-2-7,1-1-8,-1 0-8,-3 0-9,-1 0-8,-4 1-4,-3 0 0,-4 2 0,-4 0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0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51259 50464 614,'-14'-5'7,"4"8"14,4 6 13,4 8 14,2 2 3,0 1-8,0-1-7,0 1-8,0 0-5,0 3-3,0 1-4,0 3-3,0 0-4,-2 0-7,0 1-6,-1-1-6,0-7-9,3-15-14,4-14-14,2-15-13,4-8 0,4-2 14,3-3 14,5 0 14,1-1 10,-1 5 7,-1 4 7,-1 3 6,-1 5 6,-1 3 3,-1 5 4,0 3 4,-3 4 4,-3 4 2,-3 4 3,-2 4 4,-4 4-3,-4 5-9,-4 5-8,-4 5-8,-3 3-7,-3 1-5,-3 1-7,-3 1-6,-1-2-2,4-2-1,3-3 1,3-3 0,5-7-7,8-12-15,8-12-14,8-11-16,3-5 0,-1 5 14,-1 3 15,-1 4 13,-1 3 9,-2 3 3,-3 1 2,-1 2 3,-3 4 7,-4 6 14,-4 5 12,-4 7 12,-2 3 3,-2-1-8,0 1-8,-1 0-8,0-2-5,1-1-5,0-3-3,2-1-4,0-2-4,0-3-4,0-1-4,1-2-3,0-4-6,4-8-6,2-6-6,4-7-6,1-2 0,0 1 7,-1 3 5,1 1 8,0 2 4,-2 1 3,0 1 3,-2 0 4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0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51655 49939 502,'0'-29'0,"0"5"0,0 5 0,0 5-1,0 6 6,-2 6 10,0 7 11,-2 8 10,0 5 4,1 5-2,-1 5-1,0 5-3,0 2-2,0 0-3,0 0-2,0 1-2,1-2-4,2 0-4,2-1-5,2-1-3,2-2-3,2-2 2,1-1 2,3-3 1,2-1 0,2-3 1,1-1 0,3-2 0,2-3-3,5-3-5,3-3-5,5-2-5,-2-3-17,-4-2-27,-4-2-28,-6-2-27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1"/>
    </inkml:context>
    <inkml:brush xml:id="br0">
      <inkml:brushProperty name="width" value="0.03233" units="cm"/>
      <inkml:brushProperty name="height" value="0.03233" units="cm"/>
      <inkml:brushProperty name="color" value="#F2395B"/>
    </inkml:brush>
  </inkml:definitions>
  <inkml:trace contextRef="#ctx0" brushRef="#br0">61745 52410 680,'-13'-8'6,"4"0"11,6 0 12,5 0 12,4 1 3,5 1-6,5 0-4,5 2-5,5-1-5,3 0-4,5-1-5,3-2-3,2 1-4,2 1-6,1 0-3,1 2-6,-2 0-9,-4 2-14,-4 0-15,-3 2-14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1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62513 51456 614,'-8'-22'4,"2"5"9,1 3 8,0 4 9,1 7 6,0 10 5,0 9 5,1 11 4,-1 7-2,2 4-10,0 6-10,2 4-9,-1 5-9,-1 2-8,0 3-9,-1 3-6,-1 0-5,2-4 2,0-5 1,2-2 1,0-8-3,0-6-7,0-9-8,0-7-8,1-6-4,2-1-2,2-2-2,2-2-2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1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64548 51763 562,'1'-15'7,"0"4"12,2 3 13,0 3 14,0 4 2,0 7-4,-2 7-7,0 8-5,-1 2-5,0 1-4,0-1-2,0 1-5,-1 1-2,0 6-1,-2 5-3,0 5-1,-1 0 0,0-4 0,0-4 1,0-3 0,0-5-8,1-2-19,-1-3-17,0-2-17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2"/>
    </inkml:context>
    <inkml:brush xml:id="br0">
      <inkml:brushProperty name="width" value="0.03161" units="cm"/>
      <inkml:brushProperty name="height" value="0.03161" units="cm"/>
      <inkml:brushProperty name="color" value="#F2395B"/>
    </inkml:brush>
  </inkml:definitions>
  <inkml:trace contextRef="#ctx0" brushRef="#br0">64600 52365 695,'8'-16'8,"0"2"5,-1 1 4,1 1 4,0 0 4,0 0 1,0 1 3,0-1 1,0 1 0,3 2-3,2 2-4,1 3-3,2 0-5,-2 0-3,-1 0-6,-1 0-4,0 1-7,0 2-11,-1 2-11,1 2-11,-2 1-7,-4 2-4,-4 0-5,-4 2-4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7"/>
    </inkml:context>
    <inkml:brush xml:id="br0">
      <inkml:brushProperty name="width" value="0.04815" units="cm"/>
      <inkml:brushProperty name="height" value="0.04815" units="cm"/>
      <inkml:brushProperty name="color" value="#00BFF3"/>
    </inkml:brush>
  </inkml:definitions>
  <inkml:trace contextRef="#ctx0" brushRef="#br0">41700 14281 456,'37'-13'78,"-4"3"-15,-3 4-15,-5 4-14,-2 2-10,-1 2-5,-1 0-3,0 2-4,-3 2-2,-1 7 0,-3 6-1,-1 6-1,-3 3 0,-4 2-1,-4 2-3,-4 3 0,-5 1-2,-6 2-2,-5 2-1,-7 3-2,-1-2 0,1-4-1,3-4-1,1-3-1,3-5 2,3-3 0,2-5 2,4-3 2,6-5 0,10-4 1,10-6 0,9-4 1,7-4-2,3-4-1,2-2-2,4-3-3,0-2-1,-2 1-1,-2-1-2,-1 1-2,-2-2-2,0 0-2,0-1-3,1 0-2,-4-1-1,-6 2 2,-5 3 1,-6 1 3,-5 2 1,-4-1 3,-5 0 1,-2 0 3,-5 2 3,0 1 4,-3 2 4,-2 2 5,-1 3 3,-2 1 5,0 2 3,-1 2 4,0 2 4,-1 2 1,0 2 2,1 1 3,0 4-1,2 4-2,2 4-3,3 3-2,0 3-3,2 1-1,1 1-1,0 1-1,3 0-2,4-1-1,4-1-2,4-1-1,3-1-5,5-1-12,3-1-11,5-1-10,2-2-7,1-4-2,1-5-1,1-3-3,1-3-3,2 0-2,2-2-2,3 0-3,-4-2 0,-8 0 3,-7-2 2,-8 0 2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2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65216 51255 478,'0'-13'10,"0"6"20,0 6 19,0 6 19,0 5 5,0 4-12,0 3-11,0 5-11,0 2-9,0 2-4,0 3-5,0 1-4,0 5-4,0 5-2,0 6-1,0 6-2,0-1-3,0-6-4,0-8-6,0-6-4,-1-3-6,-1 1-5,0 1-6,-1 1-6,-1-2-6,2-3-5,0-5-5,2-3-5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2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65800 51466 414,'8'-35'3,"0"8"7,0 7 7,-1 8 7,1 5 3,0 1 1,0 0-1,0 2 0,-1 2-1,-1 4-5,0 4-5,-2 4-4,-1 2-3,0 3-3,-2 1-2,0 3-2,-2 0-3,0-1 0,-2-1-2,0 0-1,1-2-2,4-1-3,4-1-2,4 0-3,3-5-2,3-7 0,3-6 1,3-7-1,2-6 0,1-2-1,1-3 0,1-2-1,0-4 0,-3 1 0,-1-2 1,-3-1 0,-1 0 1,-2-1 1,-3 1 2,-1 0 0,-1 0 1,0-1 2,-1 1 2,1 0 2,0 0 2,0 5 2,-1 2 2,1 3 3,-1 2 3,-1 2 4,0 3 4,-2 1 4,0 2 3,-2 0 3,-1 2 3,0 1 2,-2 2 7,-1 6 11,0 4 11,-1 6 11,-1 4-1,0 5-10,0 5-11,0 5-11,0 3-8,0 4-4,0 3-5,0 3-4,-1 2-4,-1 3-5,0 4-5,-1 2-3,-1 2-3,2-2-1,0-1-1,2 0-1,0-4-1,0-4-3,0-6-2,0-4-2,0-1-6,0 3-9,0 2-9,0 4-8,0-2-3,0-8 4,0-6 5,0-6 4,-1-6 2,-2-3 0,-2-3 1,-2-2 1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3"/>
    </inkml:context>
    <inkml:brush xml:id="br0">
      <inkml:brushProperty name="width" value="0.03373" units="cm"/>
      <inkml:brushProperty name="height" value="0.03373" units="cm"/>
      <inkml:brushProperty name="color" value="#F2395B"/>
    </inkml:brush>
  </inkml:definitions>
  <inkml:trace contextRef="#ctx0" brushRef="#br0">67155 50583 652,'0'-21'2,"0"3"4,0 5 3,0 3 5,0 2 5,0 0 6,0 1 7,0-1 7,-1 3 1,-1 8-5,0 6-4,-1 7-5,-3 5-4,-4 3-4,-3 3-4,-5 3-4,-1 0-5,1 0-5,1-1-5,1-1-7,0-2-6,2-1-10,1-3-10,1-1-8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3"/>
    </inkml:context>
    <inkml:brush xml:id="br0">
      <inkml:brushProperty name="width" value="0.03259" units="cm"/>
      <inkml:brushProperty name="height" value="0.03259" units="cm"/>
      <inkml:brushProperty name="color" value="#F2395B"/>
    </inkml:brush>
  </inkml:definitions>
  <inkml:trace contextRef="#ctx0" brushRef="#br0">67650 50527 675,'9'-6'5,"1"2"10,3 4 10,2 3 11,1 1 3,-1 3 0,1 2-2,0 2-2,0 1-3,1 1-7,1 1-6,1 1-7,-1 1-6,-2 0-8,-4-1-8,-3 1-7,-2-1-11,0-1-17,-2-1-15,0 0-16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30"/>
    </inkml:context>
    <inkml:brush xml:id="br0">
      <inkml:brushProperty name="width" value="0.052" units="cm"/>
      <inkml:brushProperty name="height" value="0.052" units="cm"/>
      <inkml:brushProperty name="color" value="#00BFF3"/>
    </inkml:brush>
  </inkml:definitions>
  <inkml:trace contextRef="#ctx0" brushRef="#br0">64998 55883 423,'8'-24'38,"2"-1"4,0-1 3,1 0 2,-1-1-2,-4 3-10,-4 1-8,-4 3-10,-3 1-5,0 4-4,-1 3-2,-2 3-2,-2 3-1,-3 4 1,-5 4 1,-3 4 2,-3 4 1,2 3 0,1 5 0,1 3 1,1 3-1,-1 1 1,0 1 0,1 1 0,0 1 0,2 1 0,3 1 0,1 1 0,2 0-1,2 0 0,3 1-1,1-1-1,1-1-1,2-3-2,0-3-2,2-3-2,0-2-2,0-1 1,0-1 0,0-1 1,1-2-3,4-2-6,2-4-6,4-2-5,1-4-2,1-3 3,1-2 2,1-3 2,2-6 1,3-8 2,4-7 0,2-8 1,0-4-1,0-1-1,-1 1-2,0 0-3,-3 2 2,-3 4 3,-3 3 4,-3 5 4,-3 6 11,-2 8 18,-4 10 17,-2 8 18,-3 6 4,-1 2-13,0 1-11,-1 3-12,-1 0-7,2 1-2,0 0-1,2-1-3,1 2-2,2 1-3,2 3-5,2 1-2,1 1-5,3-1-2,2-1-3,2-1-4,1-1-4,1-1-5,1-1-5,1-1-6,1-1-6,-1-1-5,1-1-6,0 0-5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3:50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45812 56566 522,'-6'-7'7,"4"2"14,4 2 14,4 2 14,3 1 3,3 0-8,3 0-8,4 0-8,-1 0-6,1 0-2,-2 0-3,-1 0-3,0 1-3,-1 2-2,1 2-2,0 2-4,-2 0 0,-1 1 0,-2 0 1,-2 0 0,-2 0-1,-1 2-4,0 0-3,-2 1-5,-1 2-2,-2 1 0,-2 3-1,-2 2-1,-3 1 0,-3 1 2,-5 1-1,-4 1 2,-2 0 0,-1-1 1,-1-1 0,-1-1 1,-1-1 0,-1 1 2,-1 0 1,-1-1 2,0 0 0,0-1 0,-1-1 0,1 0 1,0-3 1,3-1 1,1-2 3,3-2 1,5-3 7,10-3 9,10-2 10,10-4 9,6-1 2,5-2-6,3 0-6,4-1-6,2-1-7,-1 0-7,-1 1-7,-2-1-6,0 0-4,-3 2-1,-2 1-1,-1 0-2,-1 2-5,-1 2-9,1 2-11,-1 2-10,-1 0-2,-3 0 7,-3-2 6,-2 0 6,-4-1 2,1 2-5,-2 0-5,0 2-5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3:50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47982 56635 464,'14'-15'0,"-1"2"9,-2 3 9,-2 1 8,-2 1 2,-1 0-2,0 0-3,-2 1-4,0-3-1,0-2-1,0-3 0,0-3 0,-1 0-1,-2 2-2,-2 4-3,-2 3-1,-2 1-2,0 0-3,-1 0-2,-2 1-2,0 0 0,-1 2 0,-2 2 2,0 2 0,-2 1 1,-1 2 1,-3 0-1,-1 2 0,-2 2 0,1 5 1,-1 5-2,0 6 1,1 2 0,-1 4 1,1 3 1,-1 3 0,2 0 1,3 0 0,2-1-1,4-1 0,2-2 0,1-1 0,0-3 0,2-1 1,0-3-2,2-3 0,0-3-2,2-3 0,1-2-3,4-1-1,2 0-3,3-2-2,3-3-1,2-6-1,1-6-1,3-5-1,1-6 0,1-2 1,1-3 0,1-3 2,0-2-3,-1 0-2,-1-2-5,-1-1-2,-2 1-2,-2 3 3,-4 3 3,-3 3 1,-2 3 4,0 3 3,-2 3 3,0 3 4,-2 3 9,-1 6 13,0 4 15,-2 5 14,0 5 2,0 1-9,0 5-9,0 2-9,1 1-6,2 1-2,2-1-3,2 1-3,2-1-7,2 1-10,1-1-12,3 1-11,0-2-5,-1-1 1,-1-3 3,0-1 0,-1-1 0,1-1-5,1 1-4,2 0-5,-2-2-2,-1-3-1,-2-3-1,-2-2-1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2"/>
    </inkml:context>
    <inkml:brush xml:id="br0">
      <inkml:brushProperty name="width" value="0.05345" units="cm"/>
      <inkml:brushProperty name="height" value="0.05345" units="cm"/>
      <inkml:brushProperty name="color" value="#00BFF3"/>
    </inkml:brush>
  </inkml:definitions>
  <inkml:trace contextRef="#ctx0" brushRef="#br0">83456 32993 411,'-22'-1'0,"6"0"0,5-2 0,5 0 0,1-1 4,0 0 9,-1 0 7,-2 1 9,2 0 4,2 3 1,4 4 0,3 2 1,2 3-1,3 2-5,3 2-4,4 1-5,1 1-2,1-1-1,1 0-1,1-2-1,1-1-2,-1-1-2,1 0-2,0-2-1,0 0-3,1 0-1,1 0-2,1 0-1,0-2-1,-1-1 0,-1-2 1,-1-2 0,-1 0-2,-3 0-4,-1 2-4,-2 0-3,-2 1-2,-1 2 2,0 0 3,-2 2 1,-3 0 7,-4 3 11,-6 2 10,-4 2 11,-2 0 2,1 3-5,0 0-6,2 1-6,-1 1-3,-2 1-1,-2 1 0,-1 1-2,-2 1-1,1 1-2,-1 1-3,0 1-2,1 1-4,-1 2-1,0 3-4,1 1-2,-1 3-5,0 2-4,1 4-5,-1 3-5,1-1-5,2-1-2,3-2-4,1-1-2,2-5-3,2-6 1,2-5-1,2-7 0,2-4 3,2-4 5,2-5 6,2-2 4,0-4 5,-1-1 0,0 0 2,-2-1 2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3"/>
    </inkml:context>
    <inkml:brush xml:id="br0">
      <inkml:brushProperty name="width" value="0.0539" units="cm"/>
      <inkml:brushProperty name="height" value="0.0539" units="cm"/>
      <inkml:brushProperty name="color" value="#00BFF3"/>
    </inkml:brush>
  </inkml:definitions>
  <inkml:trace contextRef="#ctx0" brushRef="#br0">85424 33634 408,'0'-15'1,"0"2"2,0 3 3,0 1 2,-1 3 12,-1 6 22,0 4 22,-1 6 22,-2 2 2,0 1-15,-1 1-17,-2 2-16,1 0-11,-1 5-4,0 2-6,0 3-4,0 2-6,-2 2-3,0 2-4,-1 3-5,0 2-1,2 2 0,2 4 1,3 2 1,0 5-8,2 4-19,0 5-17,2 5-19,0-1-4,0-8 10,0-8 9,0-8 10,-1-7 2,0-4-2,-2-4-2,0-6-4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4"/>
    </inkml:context>
    <inkml:brush xml:id="br0">
      <inkml:brushProperty name="width" value="0.05454" units="cm"/>
      <inkml:brushProperty name="height" value="0.05454" units="cm"/>
      <inkml:brushProperty name="color" value="#00BFF3"/>
    </inkml:brush>
  </inkml:definitions>
  <inkml:trace contextRef="#ctx0" brushRef="#br0">87289 33396 403,'-1'-16'2,"-2"2"5,-2 1 4,-2 1 5,0 1 3,2 0 3,3 2 1,1 1 2,-1 4 4,0 8 3,-3 7 5,-2 9 4,0 4 0,0-1-5,2 1-4,1-1-5,-1 1-4,0 1-4,-2 1-6,0 1-4,0-1-2,0-1-3,2-3-1,1-1-1,2-3-5,5-3-10,6-3-9,4-2-10,3-6-2,1-7 4,1-6 5,2-7 4,0-4 3,1-1 2,1-1 2,1-1 1,-2 1 1,-3 5 1,-5 3 0,-3 4 0,-2 4 11,0 2 20,0 4 22,0 2 20,0 3 4,-1 2-12,1 2-13,0 2-12,-1 1-8,0 1-4,-2 1-3,0 2-3,-1-1-3,1-1-1,2-1-2,0-1-1,1 1-3,0 0-1,0 1-3,-1 1-2,3-4-2,6-8-3,4-10-2,5-8-3,1-6 0,-3-3 2,-3-3 3,-3-2 1,-2-3 3,-1 1 0,-1 0 1,0-1 1,-2 1 1,-1 0 1,0-1 1,-2 1 0,-1 1 1,-2 1-1,-3 3-2,0 1-1,-4 3-5,0 3-12,-3 3-11,-2 3-10,-1 5-9,-2 6-6,0 7-6,-1 8-6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7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44000 13186 704,'3'-28'8,"7"7"17,8 7 16,6 7 17,5 4 2,2 2-13,4 2-13,3 2-12,-2 1-22,-6 2-27,-5 0-29,-6 1-29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5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81108 36809 442,'-30'0'-1,"3"0"0,4 0-1,2 0-1,1 0 1,2 0 4,1 0 4,1 0 4,1 0 3,2 0 2,3 0 3,1 0 3,4 0 5,6 0 7,6 0 6,6 0 8,5 0 0,5 2-7,5 0-7,5 2-7,3-1-4,2 0-3,2-2-2,2 0-2,3-2-2,2 0-1,4-2 0,2 0-2,5-2 0,6-2-2,5-2 0,7-1-1,4-2-1,4 0-1,5 0 0,3 1-2,4 0 0,4 2-1,4 2 0,3 3 0,3 0-1,0 2 1,0 0 1,-1 2 0,-1 0-3,-6 2-6,-5 0-9,-4 2-6,-5 0-4,-3 1-1,-5 2 1,-4 0-2,-4 1 2,-7 0 1,-5 0 2,-6-1 3,-6 1-1,-4-2-2,-5-1-1,-5 0-3,-4-2-1,-3 2-3,-4-2-2,-1 1-2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6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83160 37405 570,'-8'-13'14,"2"6"16,1 6 17,0 6 17,1 7 1,0 7-11,0 9-11,1 7-13,-2 4-7,-1 2-6,0 1-4,-1 0-5,-1 1-2,0 0-1,1 0 0,-1 0 0,1-2-5,2-3-13,2-5-12,2-4-11,1-3-8,2-3-4,0-3-2,2-3-3,1-3 0,1-4 5,3-5 3,2-2 6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6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84369 37284 457,'8'-8'0,"-2"2"0,-1 1 0,0 0 0,-2 1 4,0-2 7,-2 0 8,0-1 7,-3 1 5,0 6 4,-3 4 4,-2 6 2,-2 3 0,-2 3-6,-2 3-5,-1 3-5,-2 3-5,1 3-1,-1 3-4,0 3-1,1 1-2,1 0 0,1 0 0,1 0-1,0 0 0,0-1 0,0-1 0,1-1-1,0-3 0,4-2 0,2-3 1,4-3 0,2-3-5,4-3-13,2-2-13,4-4-11,1-2-4,1-2 5,1-3 4,1 0 5,2-5 2,3-4-1,4-6 0,2-3-1,-1-4 1,-2 0 6,-2 1 4,-4-1 4,-3 1 4,-3 1 0,-3 1 2,-2 1 1,-3 1 1,-2 0 0,-2 2 2,-2 1 0,-2 1 0,-2 2-1,-2 2 0,-1 3-2,-3 0-1,-2 2-2,-2 0-2,-1 2-3,-1 1-2,1 2-3,0 2-2,2 2-4,2 0-1,1-1-1,2-1 1,2 0-1,4-3-3,4-2-4,6-3-4,4-4-4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6"/>
    </inkml:context>
    <inkml:brush xml:id="br0">
      <inkml:brushProperty name="width" value="0.04901" units="cm"/>
      <inkml:brushProperty name="height" value="0.04901" units="cm"/>
      <inkml:brushProperty name="color" value="#00BFF3"/>
    </inkml:brush>
  </inkml:definitions>
  <inkml:trace contextRef="#ctx0" brushRef="#br0">86283 37333 448,'14'-6'11,"-1"4"23,-2 4 21,-2 4 23,-2 3 3,-2 3-13,-3 3-14,0 4-13,-3 3-10,-1 5-4,0 4-4,-1 6-4,-1 5-5,0 4-4,0 6-5,0 4-4,-1 4-5,0 3-1,-1 3-3,-1 3-3,0 3-6,2 1-11,2 3-9,2 1-11,1 1-2,0-1 5,0-2 6,0 1 4,-1-9 1,0-15-6,-2-14-6,0-15-5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5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77459 40831 482,'-23'0'0,"1"-2"-1,1 0 0,1-1-1,2-2 0,3 2 2,2-1 1,4 0 2,1 0 4,1 2 6,-1 0 5,0 2 7,2 0 3,6 0 1,4 0 0,6 0 1,2 1-2,1 2-3,1 2-4,2 2-2,0 1-3,3-1 0,1 1-1,3 0 0,1 0 0,1 2-1,1 0 0,1 1 0,1 1-1,3 0-1,1-1-1,2 1-1,1-1-1,1-1-1,-1 0-1,0-2-2,2-1 0,5-2 1,3-2 0,4-2 0,3-1 0,2 0-2,1 0 0,3 0-1,2 0-1,0 0 0,1 0 1,1 0 0,1-1-1,0 0-1,0-2 0,-1 0-2,2-1-1,1 0 1,3 0-1,2 1 1,-1-1-1,-1 2 1,-3 0 1,-1 2-1,0-1 1,1-1-1,3 0 1,2-1-1,1-1 1,3 0-1,1 0 0,3 0 0,0 1 0,2 0 1,1 2-1,1 0 1,1 2 0,0 0 0,2 2 0,1 0 0,0 1-1,0 0-1,1 0-1,-1 0-1,0 0 0,-2 0-1,0-1 0,-1 2 0,0-2 0,2 1 1,3 0 0,1 0 0,1 0 1,0 0 0,0 0 0,0 0 1,1 0-1,1 2-1,0 0-2,2 1 0,1 1-1,4 0 1,2 0 1,4 0 0,0-1-1,-1-1-5,0-1-4,-2 0-5,-2 0-2,-2 0-1,-4 1 0,-2 2-1,-3 0 0,-3-1 1,-4 1-1,-2 0 0,-3 0 1,-3 0 1,-3 0 0,-3-1 1,-4 1 1,-6 2 0,-6 0 0,-6 2 0,-7-2 2,-8-3 3,-7-3 2,-9-2 2,-4-1 2,0 2 0,-2 2 2,0 2-1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79483 43565 487,'-23'-9'0,"3"0"0,1-1 0,3-1 0,3 1 7,6 6 12,6 4 12,6 6 13,3 4 3,0 5-9,0 5-8,-1 5-8,0 3-5,-2 1-1,-2 1 0,-2 1-2,-1-1-2,0 0-2,0-1-2,0-1-3,0-3-1,0-3-3,0-5-1,0-3-2,2-4-3,6-2-3,4-4-4,5-2-2,4-6-2,5-6 3,3-7 1,5-7 1,0-5 3,0-3 0,-1-3 1,-1-2 2,-2 0 1,-3 5 3,-3 5 1,-3 6 2,-4 4 5,-3 8 8,-4 6 8,-4 8 7,-3 5 3,-1 5-3,0 5-3,-1 5-3,-1 2-3,0-1-3,0-1-2,0-1-3,0-1-2,2-1-3,0-1-1,2-1-3,0-1-1,3-3-1,2-1-1,2-2-2,0-2 0,1-1-2,0 0-1,0-2-1,0-1 1,1-2 1,1-3 1,2 0 2,0-5 0,1-4 1,1-6-1,1-3 0,1-6 1,1-2 2,1-2 1,1-4 2,0-3 0,-3-3-3,-1-3-1,-2-2-4,-3 0 1,-3 4 0,-3 3 1,-2 5 1,-3 3-2,-1 3-7,0 3-5,-1 3-7,-3 3-7,-2 3-10,-4 2-9,-2 4-9,-1 2-1,1 2 7,0 2 6,2 2 8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7"/>
    </inkml:context>
    <inkml:brush xml:id="br0">
      <inkml:brushProperty name="width" value="0.02534" units="cm"/>
      <inkml:brushProperty name="height" value="0.02534" units="cm"/>
      <inkml:brushProperty name="color" value="#00BFF3"/>
    </inkml:brush>
  </inkml:definitions>
  <inkml:trace contextRef="#ctx0" brushRef="#br0">83120 44516 868,'-11'-1'1,"8"-1"2,9 0 2,10-1 2,5-1 4,5 2 3,3 0 5,4 2 5,2 0-2,-1 0-7,-1 0-6,-1 0-7,-2 0-7,-2 0-4,-1 0-6,-3 0-5,-1 0-3,-3 0-3,-1 0-3,-2 0-2,-3 0 0,-1 0 2,-2 0 2,-2 0 1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7"/>
    </inkml:context>
    <inkml:brush xml:id="br0">
      <inkml:brushProperty name="width" value="0.03663" units="cm"/>
      <inkml:brushProperty name="height" value="0.03663" units="cm"/>
      <inkml:brushProperty name="color" value="#00BFF3"/>
    </inkml:brush>
  </inkml:definitions>
  <inkml:trace contextRef="#ctx0" brushRef="#br0">83717 43094 600,'-2'-15'-2,"0"3"-4,-3 1-5,-2 2-4,-1 2 2,0 0 9,0 2 8,1 1 9,-1 3 10,2 7 14,0 7 13,2 8 13,0 6 1,0 8-8,0 8-10,0 8-10,0 6-8,-2 6-9,0 4-9,-1 5-8,-2 4-7,0 4-4,-1 4-3,-1 5-4,-2 6-3,0 13 1,-1 11-1,-1 13 0,0-9 1,4-27 3,3-28 4,3-27 2,0-12-7,-1 1-15,0 2-17,-1 3-16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1"/>
    </inkml:context>
    <inkml:brush xml:id="br0">
      <inkml:brushProperty name="width" value="0.04785" units="cm"/>
      <inkml:brushProperty name="height" value="0.04785" units="cm"/>
      <inkml:brushProperty name="color" value="#00BFF3"/>
    </inkml:brush>
  </inkml:definitions>
  <inkml:trace contextRef="#ctx0" brushRef="#br0">86336 43460 459,'0'-22'0,"0"4"0,0 5 0,0 3 0,0 2 1,0 0 2,0 0 2,0 1 2,1 0 4,2 2 8,2 2 7,2 2 8,3 1 4,5 0 1,5 0 0,6 0 1,0 1-2,-2 2-6,-1 2-5,-2 2-5,-3 1-4,-3 3-2,-3 2-2,-2 2-3,-4 2-2,-3 5-2,-2 3-1,-4 5-3,-3 2-2,-7 2-4,-6 2-3,-5 3-4,-5-2-2,-1 0 0,-3-3 1,-1-2-1,0-3 0,1-5 0,3-5-1,2-4-1,2-4 2,2-1 5,4-1 3,3 0 3,8-2 7,12-1 5,13 0 7,14-2 7,3 1 1,-2 0-3,-3 1-4,-3 2-4,-2 0-3,-3-1-1,-1 1-3,-2 0-1,-2 0-1,-1 0 1,-1 0-1,0-1 2,-2 2-3,-1 0-3,-1 1-3,0 2-4,-4 0-1,-6 1 0,-6 1 1,-6 1-1,-3 1 1,-1 2 0,-2 0-1,1 1 0,-3 0 0,0-1-2,-1-1-1,-1-1-2,1-1-2,1-2-2,2-3-3,3-1-2,0-2-3,2 0-6,1-2-4,1 0-5,3-4-2,6-6 2,6-6 1,6-6 2,4-3 2,1-3 2,3-1 1,2-3 2,-1 2 3,-3 5 5,-3 5 3,-2 5 5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1"/>
    </inkml:context>
    <inkml:brush xml:id="br0">
      <inkml:brushProperty name="width" value="0.05594" units="cm"/>
      <inkml:brushProperty name="height" value="0.05594" units="cm"/>
      <inkml:brushProperty name="color" value="#00BFF3"/>
    </inkml:brush>
  </inkml:definitions>
  <inkml:trace contextRef="#ctx0" brushRef="#br0">88428 42961 393,'42'-69'22,"-11"17"-4,-11 18-4,-11 17-5,-8 12 5,-4 6 11,-5 6 13,-5 6 12,-3 3 2,0 3-6,1 1-7,-1 3-6,-1 4-4,-1 9-1,-3 7-1,-1 8-1,-2 4-2,1-1-4,-1 1-3,0 0-3,2-1-3,3-2 0,3-3-1,3 0-2,2-5 0,2-4-2,2-6-2,3-4-1,1-2-2,3-1-2,4 1-2,2-1-2,3-2-1,2-5-2,2-5-3,1-4-1,2-5 0,0-3 2,-1-2 3,1-4 1,2-4 0,5-7-4,5-7-4,5-7-4,0-3 0,-3-1 2,-5 1 3,-3 0 3,-5 0 1,-3 3 2,-4 1 2,-4 3 1,-3 2 1,-2 3 0,-2 3 2,-2 3 0,-4 2 0,-4 2-2,-5 2 0,-5 2-2,-3 3-1,-1 4-3,-1 4-2,-1 4-3,0 2-2,1 3-4,1 2-4,1 1-3,3 1-1,5-1 1,5 0 1,4-2 1,4-2-1,2-1-3,2-2-4,2-2-3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7"/>
    </inkml:context>
    <inkml:brush xml:id="br0">
      <inkml:brushProperty name="width" value="0.0392" units="cm"/>
      <inkml:brushProperty name="height" value="0.0392" units="cm"/>
      <inkml:brushProperty name="color" value="#00BFF3"/>
    </inkml:brush>
  </inkml:definitions>
  <inkml:trace contextRef="#ctx0" brushRef="#br0">45631 14478 561,'-13'-15'1,"3"2"11,4 3 9,4 1 11,7 2 6,11 0 3,11 2 4,11 1 2,6 0-1,0 2-8,2 0-8,0 2-7,0 0-5,-2 2-1,-2 0-2,-2 2-1,-3 0-13,-3 3-24,-5 2-23,-3 2-23,-6 0-9,-5-1 7,-6-1 6,-6 0 7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2"/>
    </inkml:context>
    <inkml:brush xml:id="br0">
      <inkml:brushProperty name="width" value="0.05692" units="cm"/>
      <inkml:brushProperty name="height" value="0.05692" units="cm"/>
      <inkml:brushProperty name="color" value="#00BFF3"/>
    </inkml:brush>
  </inkml:definitions>
  <inkml:trace contextRef="#ctx0" brushRef="#br0">90474 44248 386,'0'-15'4,"2"2"8,0 2 8,2 3 8,0-2 2,1 0-2,2-3-4,0-1-3,1-3-2,0 0-3,0-1-2,-1-1-3,0 0-1,-2 1 0,-2 1 0,-2 1 1,-4 1 1,-8 4 1,-6 3 3,-7 3 2,-4 4 0,-1 7-1,0 7-3,-2 8-1,0 4-1,-1 5-1,1 3-1,0 4 0,1 1 0,5-2-1,3-2 1,5-1 0,2-2 0,4-2-2,3 0 0,3-1-2,3-2-1,5-3-5,6-3-3,4-3-3,5-4-3,3-6-2,5-6-1,3-6-3,3-5-1,1-4-2,0-3-2,2-5-2,-2-1 0,-5-1 1,-5 1 2,-5-1 2,-4 2 2,-1 3 4,-2 3 4,-2 3 3,-3 5 11,-1 10 17,-2 8 18,-2 9 17,0 5 3,2 1-12,2 1-12,2 1-12,2 1-8,2 1-5,1 1-3,3 1-6,1 0-4,-1 2-6,1 1-7,0 1-5,-1 0-8,-1 2-7,-1 0-8,0 2-9,-2-2-7,-1-5-7,-1-6-8,0-3-7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3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82874 44552 431,'-15'-15'-12,"4"4"1,3 3 0,3 3 1,1 1 1,0 0 2,0 0 4,0 0 1,-1 1 3,0 0 0,-1 2 1,-1 0 2,-1 1 1,0 0 2,0 0 3,0 0 3,0 0 2,0 0 0,1 0 0,-1 0 1,2 1 9,4 0 18,4 2 18,4 0 19,3 1 1,1 0-16,3 0-16,2 0-16,1-1-10,-1-1-5,1 0-4,-1-1-4,2-1-3,2 0-1,1 0-1,3 0-1,0-1-1,1-1-1,-1 0-2,1-1 0,-1-1-1,1 0-2,-1 0 0,1 0-1,-1 0-1,1 0 1,-1 0-2,1 1 1,-2-1-1,-1 0 0,-3 0-1,-1 0-1,-1 1 0,0 2-3,-1 2-1,1 2-1,-1 1-7,-1 0-8,-1 0-10,0 0-9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3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83677 42889 556,'-1'-14'0,"-1"1"0,0 2 1,-1 2-1,-1 6 12,0 8 21,0 9 22,0 10 21,1 4 3,0 4-15,2 3-15,0 3-15,1 3-12,-2 4-8,0 4-9,-1 4-9,-2 3-11,0 5-13,-2 3-14,0 5-13,0-5-2,0-15 11,2-12 9,1-15 11,0-6 2,0 1-7,0 2-5,0 0-6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8"/>
    </inkml:context>
    <inkml:brush xml:id="br0">
      <inkml:brushProperty name="width" value="0.03879" units="cm"/>
      <inkml:brushProperty name="height" value="0.03879" units="cm"/>
      <inkml:brushProperty name="color" value="#00BFF3"/>
    </inkml:brush>
  </inkml:definitions>
  <inkml:trace contextRef="#ctx0" brushRef="#br0">97257 40600 567,'-16'0'7,"2"2"1,1 0 1,1 2 2,-2 2 4,-4 5 10,-3 5 9,-5 6 10,0 0 1,3 0-6,3-1-4,3 0-7,0-1-3,-1 3-2,-3 1-3,-1 3-2,-2 0-2,-1 2-3,-1 1-4,-1 1-2,-1-1-6,-1-2-5,-1-1-7,0-3-7,-1 0-5,4-1-3,4 1-3,2-1-4,2-1-2,2-3-2,3-3-1,1-2-3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8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96790 40550 487,'-8'-16'0,"2"2"0,0 1 0,2 1 0,1 2 6,2 6 14,2 4 13,2 6 13,2 5 5,4 7-2,2 7-3,3 7-2,3 4-3,1 0-6,3 2-4,2 1-6,0 0-2,2 0-3,1 0-2,1 0-3,1 0-5,1-2-12,1 0-11,1-1-10,-1-2-10,-3-2-7,-4-1-7,-1-3-7,-5-3-4,-3-5-1,-4-5-1,-4-4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9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99481 40737 518,'-8'-15'3,"2"2"7,1 2 6,0 3 6,1 3 9,-2 8 10,0 6 10,-1 7 11,-2 6 0,0 5-11,-1 5-9,-1 5-11,-1 2-8,0 0-5,0 0-6,1 0-6,-1-1-5,0-4-6,0-2-5,1-3-5,0-3-6,2-1-8,2-3-8,3-1-8,1-3-5,3-3 0,4-3-1,2-2-2,2-4 4,2-3 8,0-2 8,1-4 9,0-1 5,0 1 2,-2-1 3,0 0 2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9"/>
    </inkml:context>
    <inkml:brush xml:id="br0">
      <inkml:brushProperty name="width" value="0.04709" units="cm"/>
      <inkml:brushProperty name="height" value="0.04709" units="cm"/>
      <inkml:brushProperty name="color" value="#00BFF3"/>
    </inkml:brush>
  </inkml:definitions>
  <inkml:trace contextRef="#ctx0" brushRef="#br0">100040 41204 467,'12'-32'9,"-6"14"19,-8 16 19,-6 14 18,-4 9 4,0 1-13,0 3-12,1 1-13,0 0-8,2-3-4,2-3-3,3-3-3,1-2-5,3-2-4,4-3-5,2-1-4,3-2-3,2-2-1,2-2 0,1-2-2,2-2-2,2-2-2,0-2-4,1-2-3,-1-2-1,-1-3 1,-2-4 0,-2-1 1,-3-4 1,-1 0 4,-2-1 3,-2-1 4,-2 1 1,0 1 0,-2 3-1,0 1 0,-3 3 3,-2 1 6,-4 2 7,-2 2 7,-2 2 3,1 2 2,-1 3 1,0 1 0,1 2 0,3 1-5,1 3-3,2 2-4,3 0-4,6 0-4,4-2-4,5 0-4,4-2-3,2-1-2,1 0-1,3-1-3,0-1 0,-1 0 2,-1 0 2,-1 0 1,-1 0 1,-3 0 0,-1 0-1,-2 0 0,-3 1 4,-1 1 9,-2 3 7,-2 2 9,-2 1 5,0 2 3,-2 0 1,0 1 4,-2 2 1,0 0 0,-2 1 1,0 1 0,-1 1-1,0 1-4,0 2-4,0 0-5,1-1-2,0-1-2,2-3-3,1-1-1,0-1-3,1 0-2,2-1-2,0 1-3,4-2-3,4-2-6,5-4-7,5-2-5,2-5-3,-3-4 1,-1-6 3,-2-3 1,-2-5 1,-1 0 2,-1-1 2,0-1 2,-3-1 2,-1-1 1,-2-1 1,-2 0 2,-2-1 1,-1 1 2,0 1 2,-1 1 1,-3 2 2,-2 5-1,-4 3 0,-2 4 0,-2 3 0,-2 1-1,0 0-1,-1 2-1,0 0-1,1 2-3,1 0-1,0 2-3,4-1-5,5 0-11,4-2-9,6 0-11,2-1 0,1 0 9,2 0 9,0 0 9,0 0 3,-1-2-1,0 0-1,-2-1-2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0"/>
    </inkml:context>
    <inkml:brush xml:id="br0">
      <inkml:brushProperty name="width" value="0.05984" units="cm"/>
      <inkml:brushProperty name="height" value="0.05984" units="cm"/>
      <inkml:brushProperty name="color" value="#00BFF3"/>
    </inkml:brush>
  </inkml:definitions>
  <inkml:trace contextRef="#ctx0" brushRef="#br0">101179 39824 367,'14'-8'0,"-2"1"0,-4-1 0,-3 0 0,-1 0 2,0 2 5,0 1 3,0 1 5,-3 1 6,-4 3 9,-5 4 8,-6 2 9,1 2 0,3 2-9,4 0-8,4 1-9,3 1-7,4 0-6,2 0-5,4-1-6,2-1-3,3-2-2,3-4 0,3-2-2,3-2-2,1 0-4,2 0-5,3 0-3,0-2 1,1-2 4,-1-4 7,0-2 4,-1-1 4,-3 1 1,-3 0 0,-3 2 2,-2 1 3,-3 1 5,-1 0 7,-2 2 6,-5 3 8,-8 7 9,-8 8 10,-8 6 9,-4 3-1,-1 1-9,-1-1-10,-1 1-10,-2-1-6,-1 1-2,-3-1-3,-1 1-2,-1 2-2,0 5-2,-1 4-1,1 6-1,-3 6-2,-5 8-2,-4 7-4,-6 9-2,0 0-3,4-5-5,4-6-5,4-7-5,0 3-3,-4 10-3,-5 9-1,-2 10-4,-2 4 2,3-3 2,4-4 3,2-2 3,3-5 1,4-7-4,2-7-2,3-7-3,2-4-2,3-4 2,1-2 1,3-3 1,1-4 1,3-4 0,1-4 2,2-3 0,2-5 2,3-5 3,1-5 1,2-4 3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0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102850 43664 514,'14'-6'47,"-4"6"-8,-5 5-7,-3 4-8,-2 3 0,0 3 5,0 2 7,0 1 5,1 2 1,2 0-6,2-1-6,2 1-6,2-3-3,2-1-3,1-4-3,3-3-1,1-1-5,2-2-5,0-1-5,1 0-5,0-3-4,-1-4-3,-1-4-2,0-4-3,-3-3-1,-1-3 1,-2-3 0,-2-3 1,-3-1 0,-3 1 0,-2 1 0,-4 1 1,-3 1-1,-5 2-2,-5 3 0,-5 1-3,-3 3-1,2 2-1,1 4-2,1 3-2,1 0-2,1 0-1,1-2-1,1 0-2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1"/>
    </inkml:context>
    <inkml:brush xml:id="br0">
      <inkml:brushProperty name="width" value="0.04479" units="cm"/>
      <inkml:brushProperty name="height" value="0.04479" units="cm"/>
      <inkml:brushProperty name="color" value="#00BFF3"/>
    </inkml:brush>
  </inkml:definitions>
  <inkml:trace contextRef="#ctx0" brushRef="#br0">77337 51700 491,'-10'7'0,"-2"-2"2,-3-3 1,-3 0 1,3-2 11,10 0 23,10 0 23,10 0 22,6 0 3,5 0-16,3 0-15,5 0-16,2 0-13,4 0-8,2 0-9,4 0-10,-1 1-3,-6 1 3,-4 3 1,-5 2 3,-4 1-8,-1 2-15,-3 0-17,-1 2-16,-3-1-7,-3 1 2,-2 0 2,-4 0 2,-2-2 4,-2 1 3,-3-2 5,0 0 5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8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45382 15350 608,'-19'0'34,"9"0"3,8 0 3,10 0 4,8 0 0,10 0-2,11 0-2,9 0-1,6 0-7,2 0-9,1 0-10,3 0-10,0 1-10,-4 4-12,-3 2-12,-2 3-12,-7 1-8,-8-2-5,-9-2-5,-8-2-5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1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76688 53381 515,'-37'0'4,"7"0"8,6 0 8,5 0 8,9-1 9,12-2 9,12-2 8,11-1 9,8-1-1,3 2-11,2 2-10,4 2-12,0 1-9,0 0-7,-1 0-8,-1 0-9,0 1-2,2 4-1,2 2 2,2 3 0,-3 1-5,-6 0-10,-7-2-10,-7-1-11,-4 0-8,-3 0-9,-1 0-8,-2 0-8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2"/>
    </inkml:context>
    <inkml:brush xml:id="br0">
      <inkml:brushProperty name="width" value="0.04328" units="cm"/>
      <inkml:brushProperty name="height" value="0.04328" units="cm"/>
      <inkml:brushProperty name="color" value="#00BFF3"/>
    </inkml:brush>
  </inkml:definitions>
  <inkml:trace contextRef="#ctx0" brushRef="#br0">83163 53271 508,'-15'-1'5,"4"0"9,3-2 9,3 0 9,4-1 4,7 0-3,7 0-4,8 0-2,3 1-4,3 0-3,1 2-4,3 1-2,1 0-2,2 0 1,2 0-1,3 0 1,2-1 0,6-1-1,4 0 0,6-1 0,6-1 1,11 0 3,9 0 2,10 0 3,6 1-1,2 2-5,2 2-5,2 2-4,2 1-5,3 2-1,3 0-4,4 2-2,-1 0-1,-3 1 0,-3 1 1,-3 2 1,-2 0-1,-4 3-2,-2 1-4,-4 3-1,-1 0-2,0-3 1,0-1 1,1-2 1,0-1-1,1 1-1,4 1-2,0 2-2,-1-1-1,-8-1-2,-6-1-1,-7-1-3,-6 0-1,-7 0-2,-5-1-3,-6 1-2,-8-2 1,-10-2 3,-9-4 4,-11-2 3,-5-2 3,0 2 1,-2 0 2,0 2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3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87200 50950 466,'22'0'101,"-3"2"-20,-3 0-20,-2 2-21,1-1-13,6-1-3,8 0-4,7-1-4,4-1-2,-1 2-3,0 0-3,0 1-1,-2 1-3,-6-2-1,-4 0-1,-4-2-2,-7 2 0,-3 2 4,-6 3 3,-4 4 3,-5 1 2,-4 1 0,-4 1 2,-4 2 0,-1 1-1,-1 3-2,0 3-3,1 3-2,-2 2-3,-2 0-3,-1 2-5,-3 1-4,1 1-4,1 1-6,3 1-6,1 0-5,2 1-5,1-1-2,0-1-4,2-1-3,1-3-1,2-4 2,3-3 2,1-4 1,2-4 2,4-3 3,2-3 3,4-2 3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3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89206 50835 465,'7'-29'4,"-2"5"9,-3 5 8,0 5 9,-2 5 8,0 6 11,0 6 9,0 6 9,-2 5 0,0 7-12,-3 5-13,-2 7-11,-2 5-8,-2 6-6,-1 6-5,-3 6-5,0 2-7,-1 1-9,0 0-11,1 0-9,0-2-9,4-3-7,3-2-7,3-4-8,1-5-3,2-10 4,0-8 1,2-8 4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4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90709 51150 402,'-7'38'140,"1"-2"-31,0-2-30,2-1-31,0-2-18,0-2-6,0 0-6,0-1-6,2-2-6,4-3-7,4-3-5,4-3-6,2-3-4,1-6-3,1-5-3,2-4-2,0-6 0,3-6 1,2-5 3,1-7 1,0-2 2,-1 1 0,-2 1 2,-3 2 1,-1 0 3,-2 4 7,-3 3 5,-1 3 7,-1 2 6,-2 0 5,-1 2 4,0 1 5,-1 4 4,0 8 3,0 8 2,0 7 2,-1 7-1,1 3-7,0 4-6,0 4-7,1 1-5,0-1-2,1-3-2,2-2-2,0-2-3,1-5-1,2-4-2,0-3-3,3-5-1,7-6-3,5-6-3,7-6-2,1-5-2,-3-6 2,-3-4 1,-3-4 2,-2-6 1,1-1 1,-1-4 2,1-3 2,-2 0 1,-3 0 0,-3 1-1,-3 2 1,-3 2-4,-2 5-4,-4 5-5,-2 5-5,-5 4-7,-6 2-9,-6 4-9,-5 3-9,-3 2-5,4 2 1,3 2 1,3 2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4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84991 55484 483,'0'-15'9,"0"2"0,0 3 2,0 1 0,0 3 8,0 6 17,0 4 17,0 6 17,-1 4 1,-1 5-10,0 5-13,-1 5-10,-2 4-10,0 2-5,-1 4-7,-2 3-5,-1 3-8,-1 6-9,-3 4-9,-1 5-9,-1 2-7,2-3-6,2-1-5,3-2-5,1-4-3,2-8 2,2-6 2,2-7 1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5"/>
    </inkml:context>
    <inkml:brush xml:id="br0">
      <inkml:brushProperty name="width" value="0.05165" units="cm"/>
      <inkml:brushProperty name="height" value="0.05165" units="cm"/>
      <inkml:brushProperty name="color" value="#00BFF3"/>
    </inkml:brush>
  </inkml:definitions>
  <inkml:trace contextRef="#ctx0" brushRef="#br0">86352 55198 425,'0'-22'7,"0"1"11,0 2 12,0 3 13,-1 5 5,-2 8-1,-2 9-2,-2 10-1,-2 6-3,-3 4-6,-4 6-4,-1 5-5,-3 2-4,2 0-1,1 0-1,1 1-2,1-2-1,1 0-3,1-2-1,0 0-3,3-2-1,2-3-2,4-3-2,3-3-2,2-3-2,3-3-7,4-3-4,2-3-6,3-3-3,3-4-3,4-4-2,2-4-3,0-4 0,-1-4 0,-3-4 0,-1-3 1,-3-4 2,-1 1 1,-2-2 3,-2-1 3,-2 0 2,-2 3 3,-3 1 3,0 2 4,-4 3 0,-2 3-1,-4 3-1,-2 2-1,-3 3 1,-1 0 3,-3 2 4,-1 1 3,-3 1-1,0 3-6,-1 4-6,-1 2-7,2 2-3,3-1-2,5 1-2,3 0-1,4-2-1,4-3 1,4-2 1,4-4 1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5"/>
    </inkml:context>
    <inkml:brush xml:id="br0">
      <inkml:brushProperty name="width" value="0.05405" units="cm"/>
      <inkml:brushProperty name="height" value="0.05405" units="cm"/>
      <inkml:brushProperty name="color" value="#00BFF3"/>
    </inkml:brush>
  </inkml:definitions>
  <inkml:trace contextRef="#ctx0" brushRef="#br0">87568 55156 407,'7'-23'6,"-2"2"13,-3 3 13,0 1 13,-2 7 6,0 10 1,0 12-1,0 10 1,-3 8-3,-2 4-7,-5 6-7,-4 5-7,-2 3-5,-1 3-2,-1 4-2,-1 2-3,-1 6-2,1 9 0,-1 9-2,0 8 0,2 2-16,3-5-29,3-7-29,3-6-29,1-9-9,2-14 13,0-14 11,2-13 11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5"/>
    </inkml:context>
    <inkml:brush xml:id="br0">
      <inkml:brushProperty name="width" value="0.04849" units="cm"/>
      <inkml:brushProperty name="height" value="0.04849" units="cm"/>
      <inkml:brushProperty name="color" value="#00BFF3"/>
    </inkml:brush>
  </inkml:definitions>
  <inkml:trace contextRef="#ctx0" brushRef="#br0">89402 55328 453,'-1'-22'7,"0"3"12,-2 3 14,0 3 12,-2 5 7,-2 8 0,-2 8 0,-1 8-1,-3 5-3,-2 4-7,-1 5-7,-3 3-7,0 3-6,1 1-2,1 0-4,1 2-2,1 1-3,2 2-5,3 2-2,1 2-5,3 2-6,4 0-8,4 2-10,4 0-9,4-1-2,3-4 5,5-4 5,3-3 4,1-7-5,-3-6-15,-3-7-16,-2-6-16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6"/>
    </inkml:context>
    <inkml:brush xml:id="br0">
      <inkml:brushProperty name="width" value="0.05719" units="cm"/>
      <inkml:brushProperty name="height" value="0.05719" units="cm"/>
      <inkml:brushProperty name="color" value="#00BFF3"/>
    </inkml:brush>
  </inkml:definitions>
  <inkml:trace contextRef="#ctx0" brushRef="#br0">90981 55784 384,'-7'-15'4,"2"2"8,2 3 8,2 1 8,1 3 6,0 6 5,0 4 5,0 6 4,0 3-1,-2 5-7,0 3-6,-2 5-8,-1 2-4,-1 3-4,-3 1-2,-2 2-3,0 0-2,0-3-3,2-3-2,1-3-1,2-3-6,6-3-6,4-3-7,6-3-7,3-4-4,5-8 1,3-6-1,5-7 1,1-6-1,1-2 1,-1-3 1,1-3 0,-3 1 3,-1 3 5,-4 5 6,-3 3 6,-3 3 5,-1 2 5,-2 3 6,-2 1 6,-3 5 7,-1 8 10,-2 7 11,-2 9 9,-1 2 1,0 0-12,0 0-11,0-2-11,1-1-7,0-2-1,2 0-3,0 0-1,3-2-7,2-1-9,3-1-10,3-1-9,2-3-4,0-6 3,-1-6 3,1-6 3,1-5 3,1-6 2,3-4 3,1-5 2,0-3 3,-3-2 1,-3-3 2,-2-1 2,-3-1 2,-1 2-1,0 0 1,-2 1 0,-1 2 2,-2 3 2,-3 3 3,0 3 2,-4 2 1,0 3-1,-3 1-2,-2 2-2,-2 3-9,-2 3-19,-2 2-17,-1 4-18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8"/>
    </inkml:context>
    <inkml:brush xml:id="br0">
      <inkml:brushProperty name="width" value="0.05365" units="cm"/>
      <inkml:brushProperty name="height" value="0.05365" units="cm"/>
      <inkml:brushProperty name="color" value="#00BFF3"/>
    </inkml:brush>
  </inkml:definitions>
  <inkml:trace contextRef="#ctx0" brushRef="#br0">48991 13679 410,'-1'-15'1,"0"-1"2,-2 1 3,0-1 3,-2 1 3,0 0 7,-1 2 6,-1 1 6,-1 2 4,0 2 3,0 4 2,0 3 2,-1 3 0,-2 7-6,-1 6-6,-3 6-4,-1 3-5,-1 4-2,-2 3-3,1 3-2,-1 1-2,0 0-1,2 0-1,1 1 0,1-3-2,3-2-1,1-3-1,2-3-2,6-3-5,10-5-11,10-3-9,9-4-9,7-6-5,5-8 1,3-8 1,4-7 1,1-6 2,0-3 1,-2-3 0,0-3 2,-4-2 2,-4 0 2,-5-2 3,-5-1 3,-4 1 3,-5 0 3,-3 1 4,-4 2 4,-3 0 3,-1 1 3,0 1 5,-2 2 3,0 2 4,0 5 6,0 5 6,0 5 4,-1 6 7,-2 10 7,-2 8 6,-2 9 8,-2 7-3,-2 7-11,-2 5-11,-1 6-11,-2 3-9,0 2-7,0 0-5,1 2-8,-1-2-4,2-3-5,1-2-3,1-3-5,1-5-5,2-6-7,2-6-8,2-5-7,4-7-3,5-6 2,7-8 3,6-6 1,5-7 4,5-5 6,4-7 6,6-5 5,0-2 6,-4 3 2,-3 3 4,-5 4 4,-4 2 5,-3 5 9,-4 3 10,-5 4 7,-2 5 12,-2 8 12,-2 6 13,-2 8 12,-2 3 0,-1 1-13,0 1-12,-1 1-14,-1-1-9,0-1-5,0-3-5,0-1-5,2-3-10,3-1-17,5-2-15,4-2-17,4-5-5,3-8 6,5-8 6,3-7 6,2-8 3,1-5 2,-1-6 2,0-6 2,-2 1 3,-7 7 4,-5 9 3,-6 7 3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6"/>
    </inkml:context>
    <inkml:brush xml:id="br0">
      <inkml:brushProperty name="width" value="0.0387" units="cm"/>
      <inkml:brushProperty name="height" value="0.0387" units="cm"/>
      <inkml:brushProperty name="color" value="#00BFF3"/>
    </inkml:brush>
  </inkml:definitions>
  <inkml:trace contextRef="#ctx0" brushRef="#br0">94300 54200 568,'14'0'4,"-1"0"3,-2 0 3,-2 0 3,0 0 2,3 0 2,4 0 3,2 0 1,0 0 0,-1 0-3,-2 0-2,-2 0-2,0 0-1,5 2 2,3 0 1,5 2 1,5 0 1,6 0 1,8-1 1,7 1 0,4 1 0,3 2-1,3 2 0,4 2-1,-2 0-2,-1 1-4,-4 0-3,-2 0-4,-5 0-11,-3 1-18,-4 1-18,-3 1-18,-4 0-5,-2-1 6,-2 0 6,-1-2 7,-3-1 6,0-1 5,-1 0 6,-1-2 4,-2-1 5,-5 0 3,-3-2 4,-4 0 3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7"/>
    </inkml:context>
    <inkml:brush xml:id="br0">
      <inkml:brushProperty name="width" value="0.03708" units="cm"/>
      <inkml:brushProperty name="height" value="0.03708" units="cm"/>
      <inkml:brushProperty name="color" value="#00BFF3"/>
    </inkml:brush>
  </inkml:definitions>
  <inkml:trace contextRef="#ctx0" brushRef="#br0">93074 56516 593,'-11'-1'7,"10"-1"16,10 0 14,10-1 16,3-1 2,0 2-8,-1 0-8,0 2-10,2 0-4,6 0-3,8 0-2,7 0-1,2 1-5,0 2-4,-2 2-4,0 2-5,-3 1-7,-2-1-6,-3 1-7,-3 0-6,-4-1-3,-3-2 2,-5-3 2,-3 0 3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7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94334 55749 431,'-17'-8'4,"0"-2"9,-1 0 7,-1-1 9,1 4 11,5 10 14,3 10 14,4 9 14,3 6 0,0 3-17,2 1-17,0 3-16,0 2-13,-4 6-8,-2 4-9,-3 6-10,-2 2-5,0 1-2,0 2-2,1 0-3,-1-2-9,2-5-16,1-4-15,1-5-17,0-7-3,2-8 11,0-7 10,2-8 10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7"/>
    </inkml:context>
    <inkml:brush xml:id="br0">
      <inkml:brushProperty name="width" value="0.04551" units="cm"/>
      <inkml:brushProperty name="height" value="0.04551" units="cm"/>
      <inkml:brushProperty name="color" value="#00BFF3"/>
    </inkml:brush>
  </inkml:definitions>
  <inkml:trace contextRef="#ctx0" brushRef="#br0">95275 55794 483,'15'-22'-3,"-1"3"-6,0 3-5,-2 2-7,0 4 6,0 3 17,-1 2 16,1 4 17,0 1 10,0 2 6,-1 0 4,1 2 4,-2 2-1,-2 5-8,-4 5-8,-2 6-8,-5 2-7,-6 2-8,-6 3-6,-5 1-8,-4 0-3,1-1 2,-1-3 0,1-1 0,0-3-2,4-1-8,3-3-7,3-1-8,4-1-2,4-1 4,6 1 4,4 0 2,4-2 6,2-1 5,2-2 5,1-2 5,1-1 3,-1 1 1,0 2 1,-2 0 0,-1 1 1,-1 1 0,0 1 2,-2 2 0,-1 0-1,-4 3-3,-3 1-3,-2 3-3,-4 1-2,-3 1-2,-5 1-1,-4 1-3,-2-1-2,1-1-5,-1-3-5,1-1-5,0-3-4,2-1-4,3-2-5,1-3-3,2-1-1,1-2 4,0-2 4,2-2 4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8"/>
    </inkml:context>
    <inkml:brush xml:id="br0">
      <inkml:brushProperty name="width" value="0.06086" units="cm"/>
      <inkml:brushProperty name="height" value="0.06086" units="cm"/>
      <inkml:brushProperty name="color" value="#00BFF3"/>
    </inkml:brush>
  </inkml:definitions>
  <inkml:trace contextRef="#ctx0" brushRef="#br0">96785 55695 361,'0'-21'4,"0"3"7,0 5 8,0 3 7,-1 4 8,-1 4 7,0 4 8,-1 4 7,-3 4 1,-4 7-8,-4 6-5,-3 5-8,-2 4-4,1 1-3,0 0-3,3 2-2,-1 2-3,0 2-1,1 4-4,-1 3-1,2 0-3,2-1-3,4 0-3,3-1-3,1-3-4,2-4-4,0-4-4,2-3-4,2-6-3,4-4 0,4-4-1,3-6-1,3-3-2,0-2-2,-1-3-4,1 0-3,0-5 1,-1-4 2,1-6 3,-1-3 3,0-5 4,0 0 3,-2-1 3,-1-1 4,-1 0 2,-2-1 0,-3 1 1,-1-1 0,-2 3 1,-4 3 1,-2 5 3,-3 3 0,-3 2 0,0 0-2,-1 0-4,-1 1-2,-2 0-2,-2 2 1,-2 2-1,-1 2 0,-1 2-6,3 2-15,1 2-15,2 2-14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8"/>
    </inkml:context>
    <inkml:brush xml:id="br0">
      <inkml:brushProperty name="width" value="0.06397" units="cm"/>
      <inkml:brushProperty name="height" value="0.06397" units="cm"/>
      <inkml:brushProperty name="color" value="#00BFF3"/>
    </inkml:brush>
  </inkml:definitions>
  <inkml:trace contextRef="#ctx0" brushRef="#br0">97944 56507 343,'8'-16'2,"0"2"3,-1 1 3,1 1 4,-1 1 3,0 0 4,-2 2 4,0 1 4,-2-1 0,-2 0 0,-2-2-1,-2 1-2,-3-1-1,-2 4-2,-3 2-3,-3 4-1,-3 3-2,0 4 0,-1 4-2,-1 3 0,-1 4-1,-1 3 1,-1 3 0,-1 4 0,0 0 2,3 0-1,1 1 0,2-1 0,3 0-1,1 1-1,2-1-2,2 1-1,3-2-4,2-3-3,4-3-3,3-3-5,2-4-3,5-5-5,4-4-4,4-5-4,2-5-4,1-4-3,1-4-3,1-3-2,0-4-1,-1-2 5,-1-1 3,-1-2 4,-1-1 4,-3 2 3,-1 3 4,-2 2 4,-2 1 4,-1 2 6,-1 2 5,0 3 5,-2 3 11,-2 8 17,-3 6 16,0 8 17,-2 4 0,0 3-14,0 3-15,0 3-15,0 4-9,0 4 0,0 6-1,0 5-2,1-1-4,1-4-8,3-6-6,2-3-8,1-6-8,0-2-12,0-3-12,0-2-10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9"/>
    </inkml:context>
    <inkml:brush xml:id="br0">
      <inkml:brushProperty name="width" value="0.04159" units="cm"/>
      <inkml:brushProperty name="height" value="0.04159" units="cm"/>
      <inkml:brushProperty name="color" value="#00BFF3"/>
    </inkml:brush>
  </inkml:definitions>
  <inkml:trace contextRef="#ctx0" brushRef="#br0">97245 54563 528,'-13'-2'2,"4"-2"5,6-4 3,5-2 4,4-1 5,7 2 5,6 3 6,5 1 4,5 1 3,3 2-1,3 0-1,3 2-1,3 0-1,4 2-4,4 0-2,4 2-3,3 1-3,3 3-3,4 4-3,2 2-2,0 2-5,-1 1-7,-2 1-5,-2 1-6,-3 0-9,-1-1-9,-2-1-10,-2 0-11,-3-2-4,-4-1 2,-4-1 2,-3-1 1,-6-1 3,-6-2 4,-5-2 4,-6-2 4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9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99683 56300 427,'57'10'84,"-9"3"-13,-9 5-14,-11 4-13,-6 1-8,-3 1-3,-3-1-2,-2 1-3,-4 1-2,-1 6-2,-2 5-2,-2 5-2,-2 2-1,-1 0-4,0 0-2,-1 0-2,-4-1-2,-2 0 0,-5-1 1,-4-2-1,-3 0-7,-5-1-16,-3-2-14,-5 0-15,0-3-4,3-3 4,4-5 7,2-3 5,2-4-3,2-3-12,3-3-12,1-2-12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0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101049 54250 552,'-10'11'85,"-2"7"-11,-3 7-10,-3 7-12,-4 5-9,-1 2-7,-4 4-8,-3 2-7,-2 1-6,-1-2-3,-1-2-2,0-1-4,-1-4-4,3-2-7,1-3-6,3-3-7,2-3-5,3-2-5,3-1-5,3-2-5,2-5-4,2-3-2,3-6-3,1-4-2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0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100650 54265 515,'7'-16'2,"-2"2"5,-3 1 5,0 1 4,0 5 8,3 10 9,5 10 10,4 9 9,2 7 2,-1 5-5,1 3-5,0 4-6,-1 3-5,3 0-8,0 2-6,1 0-7,0 0-5,1-4-1,-1-2-1,1-3-1,-1-3-8,-1-2-12,-1-1-13,0-3-12,-3-3-3,-3-5 4,-3-5 5,-2-4 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9"/>
    </inkml:context>
    <inkml:brush xml:id="br0">
      <inkml:brushProperty name="width" value="0.054" units="cm"/>
      <inkml:brushProperty name="height" value="0.054" units="cm"/>
      <inkml:brushProperty name="color" value="#00BFF3"/>
    </inkml:brush>
  </inkml:definitions>
  <inkml:trace contextRef="#ctx0" brushRef="#br0">53000 12886 407,'42'-99'3,"-8"21"5,-9 23 6,-9 20 5,-5 13 5,0 3 4,-2 3 4,-1 3 4,0 4 4,-2 6 5,-1 6 6,0 6 5,-2 10-1,-2 15-9,-2 14-8,-2 15-9,-2 11-6,0 7-5,-1 7-4,-2 6-6,0 4-4,-1 0-2,-2 0-5,0 0-2,0-4-4,1-6-3,0-7-5,2-8-3,1-4-6,2-3-8,3-3-7,1-2-7,-1-11-7,0-16-5,-3-17-6,-2-16-6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1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102731 55198 547,'1'-17'11,"0"11"20,2 12 21,0 11 21,0 8 3,-2 3-13,-2 3-13,-2 3-15,-2 0-9,0 0-7,-1-1-7,-1-1-7,0-3-8,2-3-7,2-5-7,2-3-9,2-4-7,4-3-8,2-3-8,3-2-9,4-4-1,1-4 5,4-4 6,4-4 5,-2-1 6,-6 2 7,-3 3 7,-6 1 7,-1 0 4,0 0 4,1-1 1,2-2 3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2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103380 54617 393,'7'-9'0,"-1"0"0,0-2 0,-2 0 0,-1 0 2,0 1 5,-1 0 4,-2 2 5,0 3 7,-2 6 9,-1 6 9,0 6 8,-1 4 3,-2 3-8,0 3-6,-1 3-7,0 0-5,2-1-4,2-3-4,2-1-3,2-2-8,4-1-8,2-1-11,4 0-8,1-4-5,3-5 4,2-5 2,1-4 3,1-5 0,-3-4-4,-1-3-4,-2-5-3,-2-2 0,-1-1 3,0-1 3,-2-1 3,-2 0 3,-2 3 4,-4 1 3,-2 3 4,-3 0 3,0 2 2,-1 1 2,-1 1 3,-1 1 4,0 4 6,0 3 7,0 2 7,3 3-2,4 0-8,6 2-9,4 0-9,4 0-4,1-2 0,3-2 0,2-2-1,0-1-2,-1 0-7,-1 0-6,-1 0-5,-1 0-2,-2 1 6,-3-1 4,-1 0 4,-2 1 5,-2 4 3,-2 2 4,-2 4 3,-2 1 5,-2 3 7,-2 2 6,-2 2 6,-1 1 4,-2 3 2,0 1 0,-1 3 1,1 0 0,2-1-5,4-1-3,3-1-4,2-1-5,3-1-4,4-1-6,2 0-5,4-5-9,5-7-11,5-6-10,5-8-13,0-4-1,-3-5 5,-5-4 6,-3-3 7,-3-3 3,-1-1 0,0-1 2,-2 0 0,-2-1 2,-2 1 2,-4 1 2,-2 1 3,-5 2 2,-4 3 2,-6 3 3,-4 3 2,-2 2 2,1 2 3,1 3 2,1 1 3,1 2-1,0 2-1,2 2-2,1 2-2,5-2-9,8-6-13,9-5-15,10-7-14,3-3-2,1-3 10,-1-1 12,1-2 11,-2 0 6,-1 5 2,-3 3 3,-1 5 2,-3 1 2,-3 2 3,-2 1 4,-4 1 2,0 2 12,4 6 20,2 4 20,3 6 20,4 1-1,5-1-23,5 0-21,5-2-23,0 0-14,-5-2-6,-5 0-7,-5-2-6,-4 1-3,-1 0 0,-2 2 2,-2 0 0,-4 0 5,-4 0 11,-6-2 9,-4 0 11,-3-1 6,1 2 4,-1 0 3,0 2 4,1 0 2,1 1-2,0 2-1,2 0-1,1 1-1,0 2-4,2 0-2,1 1-3,-1 3-2,-1 4 0,0 3 0,-1 5-1,-2 4-1,-4 6-3,-2 6-1,-3 6-2,-4 5-3,-5 4-3,-5 4-2,-4 3-2,-5 6-2,-3 7 1,-2 7 1,-4 7 0,-1 4-4,-2 3-11,0 4-9,-1 2-11,2 0-6,8-4-2,6-4-2,7-4-3,7-7 0,5-8 1,6-9 0,7-8 2,2-11 1,0-10 5,0-12 5,0-9 3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2"/>
    </inkml:context>
    <inkml:brush xml:id="br0">
      <inkml:brushProperty name="width" value="0.0462" units="cm"/>
      <inkml:brushProperty name="height" value="0.0462" units="cm"/>
      <inkml:brushProperty name="color" value="#00BFF3"/>
    </inkml:brush>
  </inkml:definitions>
  <inkml:trace contextRef="#ctx0" brushRef="#br0">105798 57687 476,'7'-6'4,"-4"6"8,-2 4 9,-4 6 9,0 2 4,0 3 2,2 2 1,0 1 3,1 3-2,0 3-3,0 3-3,0 3-4,0 0-3,0-3 0,0-4-2,0-1-2,2-5-1,4-1-2,4-4-2,4-3-1,2-1-5,3-2-6,2-1-7,1 0-7,2-3-3,-1-4 1,1-4 0,-1-4 0,-1-3-1,-1-1-2,-3-3-2,-1-1-2,-3-2 0,-4 1 2,-4-1 1,-4 0 2,-5 1 2,-6 1 1,-6 1 0,-5 1 1,-7 2-3,-7 2-8,-7 4-7,-6 3-8,0 2-5,8 2-1,7 2-1,9 2-2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2"/>
    </inkml:context>
    <inkml:brush xml:id="br0">
      <inkml:brushProperty name="width" value="0.03292" units="cm"/>
      <inkml:brushProperty name="height" value="0.03292" units="cm"/>
      <inkml:brushProperty name="color" value="#00BFF3"/>
    </inkml:brush>
  </inkml:definitions>
  <inkml:trace contextRef="#ctx0" brushRef="#br0">8050 14800 668,'-41'-46'7,"19"10"16,19 10 15,19 9 15,13 6 4,10 3-10,10 3-8,9 4-8,2 4-10,-2 6-9,-3 7-9,-3 6-8,-4 4-8,-3 4-5,-3 3-5,-2 3-4,-8 6-6,-8 9-5,-10 10-6,-9 10-5,-7-1 1,-3-9 6,-3-10 7,-2-8 7,-5-8 5,-2-2 5,-3-3 3,-3-3 5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2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7900 15850 581,'-24'23'1,"4"-3"1,3-3 2,3-2 1,4 0 5,7 7 7,6 6 8,7 7 7,2 4 2,1 3-5,-1 3-4,1 4-5,-1 2-1,1 4 0,-1 3 1,1 3 1,-3-1-1,-2-2-2,-3-3 0,-3-3-2,-1-4-1,4-3-1,3-3 1,3-2-2,4-23-6,7-41-16,6-40-14,7-40-16,5-21-7,7 0-2,6 0-2,7 0-2,-3 9 3,-8 19 5,-10 19 7,-9 19 6,-5 10 4,0 4 4,0 3 3,0 3 3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3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9050 15050 583,'118'-49'59,"-11"4"-10,-14 3-10,-11 3-10,-9-1-6,-3-2-2,-3-3-2,-2-3-2,-8 2-4,-8 10-5,-10 10-7,-9 9-5,-18 23-8,-24 38-7,-26 37-9,-24 38-7,-15 12-2,-3-12 5,-3-13 5,-2-12 5,2-12 5,9-8 3,10-10 5,10-9 3,7-10 4,6-9 2,7-10 2,6-8 3,9-11 2,13-8 2,12-10 1,13-9 2,7-5-1,4 0-2,3 0-3,3 0-2,-1 3-2,-2 6 1,-3 7 0,-3 6-1,-6 7 0,-5 10-3,-7 10-4,-5 9-2,-11 9 0,-11 9 0,-14 10 2,-11 10 1,-9 4 2,-3 0 1,-3 0 0,-2 0 2,0 0 1,7 0-1,6 0-1,7 0 0,0 0 2,-2 0 4,-3 0 5,-3 0 5,2-5 2,10-9 1,10-10 0,9-8 0,13-14-1,20-15-4,18-15-4,20-16-4,10-18-1,3-18-1,3-19 1,4-18 0,2-12-2,4-3-5,3-3-5,3-2-4,-4-5-5,-8-2-3,-10-3-5,-9-3-4,-12-4-2,-11-3 0,-14-3 0,-11-2-2,-11-5 4,-5-2 3,-7-3 6,-5-3 4,-3 5 4,4 17 5,3 15 3,3 16 4,-1 12 4,-2 9 5,-3 10 5,-3 10 5,-1 7 5,4 6 5,3 7 5,3 6 5,6 10-1,9 17-5,10 15-5,10 16-6,8 18-2,10 22 1,10 22 0,9 23 2,6 16-1,3 13-2,3 12-2,4 13-3,2 10-2,4 10-4,3 10-3,3 9-4,3 20-6,3 31-5,3 32-7,4 31-6,-3 3-5,-5-25-5,-7-25-3,-5-25-5,-8-29-2,-5-30-2,-7-32-2,-5-30-1,-9-29 2,-9-25 6,-10-25 6,-8-25 7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3"/>
    </inkml:context>
    <inkml:brush xml:id="br0">
      <inkml:brushProperty name="width" value="0.03237" units="cm"/>
      <inkml:brushProperty name="height" value="0.03237" units="cm"/>
      <inkml:brushProperty name="color" value="#00BFF3"/>
    </inkml:brush>
  </inkml:definitions>
  <inkml:trace contextRef="#ctx0" brushRef="#br0">11000 15300 679,'-24'-21'6,"4"10"12,3 10 12,3 9 12,-2 12 4,-6 16-4,-6 15-4,-6 17-3,-7 17-7,-6 23-8,-6 22-8,-6 22-9,-6 10-4,-2 1-3,-3-1-1,-3 1-3,1-10-2,6-19-6,7-18-4,6-19-4,4-19-5,4-19-3,3-18-4,3-19-4,3-15 0,3-8 1,3-10 1,4-9 2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3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9950 13500 585,'50'-43'106,"0"17"-20,0 15-20,0 16-19,1 18-13,4 22-6,3 22-5,3 23-6,-1 11-9,-2 4-16,-3 3-14,-3 3-15,-7-8-12,-9-19-9,-10-18-9,-8-19-8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8"/>
    </inkml:context>
    <inkml:brush xml:id="br0">
      <inkml:brushProperty name="width" value="0.03012" units="cm"/>
      <inkml:brushProperty name="height" value="0.03012" units="cm"/>
      <inkml:brushProperty name="color" value="#00BFF3"/>
    </inkml:brush>
  </inkml:definitions>
  <inkml:trace contextRef="#ctx0" brushRef="#br0">12350 13400 730,'-33'-43'8,"34"17"11,35 15 13,35 16 11,13 9 2,-6 3-7,-6 3-7,-6 4-7,-4 1-8,1 0-6,-1 0-6,1 0-8,-6 3-8,-8 6-9,-10 7-10,-9 6-9,-10 3-5,-9 0 1,-10 0 0,-8 0 0,-8-4 5,-2-5 6,-3-7 7,-3-5 7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9"/>
    </inkml:context>
    <inkml:brush xml:id="br0">
      <inkml:brushProperty name="width" value="0.03875" units="cm"/>
      <inkml:brushProperty name="height" value="0.03875" units="cm"/>
      <inkml:brushProperty name="color" value="#00BFF3"/>
    </inkml:brush>
  </inkml:definitions>
  <inkml:trace contextRef="#ctx0" brushRef="#br0">11600 14600 567,'-224'134'-4,"54"-31"5,53-31 5,53-31 4,39-18 6,25-3 4,25-3 4,25-2 6,23-6-1,22-6-6,22-6-5,23-6-5,16-13-4,13-19 0,12-18-1,13-19-1,1-7-3,-9 7-3,-10 6-5,-8 7-3,-17 8-5,-21 14-4,-22 11-4,-22 14-6,-21 11-2,-18 14-3,-19 11-1,-18 14-3,-23 13 2,-24 16 5,-26 15 5,-24 17 4,-12 0 5,4-11 3,3-14 3,3-11 3,-1-9 2,-2-3 1,-3-3 0,-3-2 2,4-6 0,13-6 3,12-6 3,13-6 3,13-4 4,17 1 9,15-1 8,16 1 7,5 4 1,-2 9-8,-3 10-7,-3 10-9,-7 8-4,-9 10-1,-10 10-2,-8 9 0,-8 4-2,-2 1-2,-3-1-2,-3 1-1,2-9-1,10-15 0,10-15 1,9-16 0,21-24-2,35-31-5,35-31-4,34-31-5,20-21-2,6-9 1,7-10 2,6-8 0,-4 5 2,-11 22-1,-14 22 0,-11 23 0,-15 14 2,-16 10 4,-15 10 5,-15 9 4,-14 9 2,-8 9 0,-10 10 1,-9 10 0,-12 8 2,-11 10 2,-14 10 3,-11 9 2,-11 6 2,-5 3-2,-7 3-2,-5 4 0,-1-1-2,6-3-1,7-3-1,6-2-1,7-8-1,10-8-3,10-10-3,9-9-1,7-21-5,7-31-7,6-31-6,7-31-7,4-21-1,3-9 4,3-10 3,4-8 3,-3-6 4,-5 1 1,-7-1 3,-5 1 2,-4 2 3,0 7 6,0 6 5,0 7 6,1 11 2,4 20 2,3 18 0,3 20 1,1 31 5,1 48 9,-1 47 9,1 47 8,-3 23 0,-2 0-13,-3 0-12,-3 0-12,-4-4-8,-3-5-7,-3-7-5,-2-5-6,-5-6-2,-2-3 2,-3-3 2,-3-2 1,-6-8 1,-5-8-2,-7-10-1,-5-9-2,-1-16 0,6-22 2,7-22 1,6-21 2,12-20 1,19-15 3,19-15 1,19-16 2,12-7 2,6 4 0,7 3 2,6 3 2,1 6 1,-3 9 2,-3 10 3,-2 10 2,-8 7 1,-8 6-2,-10 7 0,-9 6-2,-9 9 0,-5 13 1,-7 12 0,-5 13 1,-11 9 1,-11 6-1,-14 7 0,-11 6-1,-11 6 0,-5 6-3,-7 7-2,-5 6-3,-4 1 1,0-3-1,0-3 2,0-2 0,-2-6 0,-3-6 1,-3-6-1,-2-6 0,2-7 0,9-6-1,10-6 1,10-6-1,14-10 6,23-12 11,22-13 11,22-12 12,24-10 2,29-6-5,28-6-6,28-6-6,17-4-7,6 1-8,7-1-8,6 1-10,-2 4-3,-9 9 0,-10 10 0,-8 10 1,-14 5-9,-15 4-15,-15 3-15,-16 3-16,-15-1-4,-11-2 6,-14-3 8,-11-3 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9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52643 12677 523,'-2'-42'64,"0"11"4,-3 11 6,-2 11 4,-1 9-6,-2 8-17,0 7-17,-1 9-18,-4 6-12,-5 4-9,-7 6-8,-5 5-8,-3 0-10,2-3-9,0-2-11,1-3-10,3-5-4,5-6 1,5-5 1,5-6 1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0"/>
    </inkml:context>
    <inkml:brush xml:id="br0">
      <inkml:brushProperty name="width" value="0.03318" units="cm"/>
      <inkml:brushProperty name="height" value="0.03318" units="cm"/>
      <inkml:brushProperty name="color" value="#00BFF3"/>
    </inkml:brush>
  </inkml:definitions>
  <inkml:trace contextRef="#ctx0" brushRef="#br0">16050 14550 662,'-47'4'34,"6"10"-4,7 10-4,6 9-3,1 9-2,-3 9-2,-3 10 0,-2 10-1,0 0-2,7-5-1,6-7-1,7-5-2,2-3 1,1 4 1,-1 3 2,1 3 1,2-2-2,7-6-4,6-6-6,7-6-6,5-9-3,7-8-2,6-10-3,7-9-2,5-13-1,7-16-1,6-15 0,7-15-2,0-11 1,-2-2 0,-3-3 1,-3-3 1,-7-2 0,-9 0 3,-10 0 2,-8 0 3,-8 1 0,-2 4 1,-3 3 1,-3 3 0,-7 6 2,-9 9 2,-10 10 3,-8 10 2,-6 4 1,1 0-2,-1 0-3,1 0-1,-1 4-2,1 10-1,-1 10-2,1 9 0,-1 10-5,1 14-9,-1 11-7,1 14-8,2 2-5,7-6 0,6-6 0,7-6-1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1"/>
    </inkml:context>
    <inkml:brush xml:id="br0">
      <inkml:brushProperty name="width" value="0.02921" units="cm"/>
      <inkml:brushProperty name="height" value="0.02921" units="cm"/>
      <inkml:brushProperty name="color" value="#00BFF3"/>
    </inkml:brush>
  </inkml:definitions>
  <inkml:trace contextRef="#ctx0" brushRef="#br0">16650 14850 753,'26'50'80,"4"0"-18,3 0-17,3 0-17,-1 0-12,-2 0-5,-3 0-6,-3 0-6,-4-2-6,-3-3-8,-3-3-6,-2-2-8,-5-5-5,-2-2-4,-3-3-2,-3-3-4,-4-7 1,-3-9 6,-3-10 6,-2-8 7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1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17150 14500 538,'137'-135'3,"-24"32"7,-26 31 7,-24 32 7,-17 18 3,-5 6-2,-7 7 0,-5 6-2,-4 7-3,0 10-4,0 10-5,0 9-4,-4 12-4,-5 16-3,-7 15-2,-5 17-2,-6 5 0,-3-3 2,-3-3 1,-2-2 3,-5-8-1,-2-8-4,-3-10-4,-3-9-3,1-9-1,6-5 3,7-7 3,6-5 2,9-9 3,13-9 2,12-10 2,13-8 2,10-14 0,10-15-4,10-15-3,9-16-3,1-12-2,-6-5-4,-6-7-2,-6-5-2,-6-8-2,-2-5 0,-3-7 0,-3-5-1,-7 2 1,-9 13 1,-10 12 2,-8 13 1,-6 10 4,1 10 4,-1 10 6,1 9 5,-3 18 12,-2 29 18,-3 28 20,-3 28 19,-2 18 1,0 10-15,0 10-15,0 9-16,0 4-10,0 1-5,0-1-6,0 1-5,0 1-5,0 3-3,0 3-3,0 4-5,1-1-5,4-3-8,3-3-7,3-2-9,1-6-4,1-6-4,-1-6-2,1-6-3,-1-12 1,1-15 6,-1-15 6,1-16 6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2"/>
    </inkml:context>
    <inkml:brush xml:id="br0">
      <inkml:brushProperty name="width" value="0.04162" units="cm"/>
      <inkml:brushProperty name="height" value="0.04162" units="cm"/>
      <inkml:brushProperty name="color" value="#00BFF3"/>
    </inkml:brush>
  </inkml:definitions>
  <inkml:trace contextRef="#ctx0" brushRef="#br0">19950 12900 528,'21'-27'1,"-5"-3"2,-7-3 3,-5-2 1,-6 13 8,-3 31 11,-3 32 12,-2 31 12,-5 21 2,-2 14-7,-3 11-6,-3 14-8,-4 8-4,-3 7-3,-3 6-4,-2 7-2,2-1-3,9-6-4,10-6-4,10-6-3,4-12 0,0-15 1,0-15 3,0-16 1,3-12-3,6-5-8,7-7-8,6-5-9,9-11-4,13-11 3,12-14 3,13-11 2,4-14-2,-3-11-6,-3-14-5,-2-11-6,-6-12-1,-6-9 5,-6-10 5,-6-8 5,-9-6 4,-8 1 3,-10-1 4,-9 1 2,-13 7 4,-16 16 3,-15 15 2,-15 17 4,-11 11 1,-2 10-2,-3 10-1,-3 9-1,-1 10-2,4 14 1,3 11-1,3 14 0,4 3-2,7-2-4,6-3-4,7-3-4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2"/>
    </inkml:context>
    <inkml:brush xml:id="br0">
      <inkml:brushProperty name="width" value="0.04846" units="cm"/>
      <inkml:brushProperty name="height" value="0.04846" units="cm"/>
      <inkml:brushProperty name="color" value="#00BFF3"/>
    </inkml:brush>
  </inkml:definitions>
  <inkml:trace contextRef="#ctx0" brushRef="#br0">22300 13300 453,'-93'-68'5,"17"17"11,15 15 9,16 16 10,7 7 4,1 1-2,-1-1-2,1 1-2,-4 2-4,-6 7-4,-6 6-6,-6 7-5,-1 7-4,7 9-3,6 10-3,7 10-4,7 5 0,9 4-1,10 3 1,10 3 1,5-2-1,4-6-3,3-6-2,3-6-2,12-7-1,22-6 1,22-6 2,23-6 0,8-12-1,-3-15-3,-3-15-5,-2-16-3,-11-7-4,-15 4-4,-15 3-4,-16 3-5,-18 3 5,-18 3 13,-19 3 14,-18 4 13,-9 5 9,4 10 3,3 10 3,3 9 4,3 9 3,3 9 1,3 10 1,4 10 3,4 5-3,6 4-5,7 3-4,6 3-6,4 4-4,4 7-2,3 6-2,3 7-3,3 8-1,3 14 1,3 11-1,4 14 1,-3 8-2,-5 7-5,-7 6-3,-5 7-5,-4 0-3,0-2-3,0-3-2,0-3-3,0-4-1,0-3 0,0-3 0,0-2 0,-2-8 0,-3-8 1,-3-10 0,-2-9 0,-3-13-1,1-16 0,-1-15-1,1-15-1,-7-14 2,-12-8 2,-13-10 2,-12-9 4,-9-16 2,-2-22 1,-3-22 2,-3-21 2,1-20 1,6-15 1,7-15 1,6-16 0,10-10 3,17-3 5,15-3 3,16-2 5,23-3 2,31 1-2,32-1-2,31 1 0,18 1-5,7 3-8,6 3-7,7 4-8,-7 8-5,-19 17-1,-18 15-1,-19 16-2,-16 15-5,-12 16-6,-13 15-7,-12 17-6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3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28450 15500 647,'-119'-4'9,"63"-5"17,62-7 18,63-5 18,41-8 2,23-5-13,22-7-13,22-5-12,8-3-10,-2 4-5,-3 3-6,-3 3-5,-13 4-5,-22 7-6,-22 6-7,-21 7-6,-31 4-10,-36 3-12,-39 3-14,-36 4-13,-15 1 2,9 0 15,10 0 17,10 0 15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4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29450 14700 508,'-90'-116'-4,"23"19"3,22 19 2,22 19 4,12 19 8,3 23 15,3 22 14,4 22 15,1 23 3,0 25-7,0 25-10,0 25-7,-4 15-6,-5 7-3,-7 6-4,-5 7-4,-3 2-2,4 1-3,3-1-3,3 1-2,3 2-3,3 7-4,3 6-3,4 7-5,1-10-3,0-25-2,0-25-2,0-25-2,3-21-2,6-15-1,7-15-2,6-16 0,6-19-2,6-22-1,7-22-2,6-21 0,9-31-3,13-36-4,12-39-2,13-36-3,-4-1 1,-18 38 6,-19 37 7,-18 38 6,-10 16 1,0-2-2,0-3-3,0-3-2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4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30650 13300 637,'0'-38'63,"0"26"-4,0 24-5,0 26-5,1 13-6,4 4-7,3 3-8,3 3-8,6-2-9,9-6-13,10-6-13,10-6-12,8-10-9,10-12-7,10-13-8,9-12-6,-4-7 1,-15 1 10,-15-1 10,-16 1 10,-8-3 6,0-2 1,0-3 1,0-3 1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5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32150 13000 535,'10'-11'17,"-27"28"12,-28 28 11,-28 29 11,-23 21-1,-15 16-15,-15 15-14,-16 17-16,-4 2-8,10-9-1,10-10-2,9-8-1,10-12-3,14-12-4,11-13-4,14-12-5,11-12-2,14-8 2,11-10 0,14-9 1,10-10 3,9-9 2,10-10 3,10-8 3,4-3 5,0 7 7,0 6 8,0 7 7,-4 8 5,-5 14 5,-7 11 3,-5 14 4,-9 8 1,-9 7-3,-10 6-2,-8 7-2,-3-3-3,7-8-2,6-10-2,7-9-3,10-15-6,16-18-10,15-19-10,17-18-9,17-23-7,23-24-1,22-26-2,22-24-1,8-15 1,-2-3 1,-3-3 4,-3-2 1,-10 8 6,-16 22 6,-15 22 8,-15 23 7,-26 31 10,-34 45 11,-35 43 12,-33 45 10,-20 17 2,-3-5-12,-3-7-12,-2-5-10,-1-8-11,3-5-11,3-7-10,4-5-11,19-14-6,39-18-1,36-19 0,39-18-1,13-12 3,-9-3 7,-10-3 7,-8-2 7,-8-1 4,-2 3 1,-3 3-1,-3 4 2,-9 4-1,-11 6 1,-14 7 0,-11 6 1,-12 6 0,-9 6-2,-10 7 0,-8 6-2,-6 3 0,1 0 0,-1 0 0,1 0 0,2-5 1,7-9 4,6-10 3,7-8 4,7 0 9,9 14 16,10 11 16,10 14 16,2 5 3,-3 1-11,-3-1-10,-2 1-10,-1-1-8,3 1-2,3-1-4,4 1-2,1-3-3,0-2 0,0-3 0,0-3 0,7-18-10,17-31-20,15-31-19,16-31-19,9-20-5,3-5 10,3-7 10,4-5 10,-1 2 8,-3 13 9,-3 12 7,-2 13 8,-8 10 6,-8 10 4,-10 10 4,-9 9 4,-7 9 1,-3 9 0,-3 10-1,-2 10-1,-5 10 0,-2 13-1,-3 12 1,-3 13 0,-6 7-1,-5 4-4,-7 3-3,-5 3-3,-4-2-4,0-6-1,0-6-3,0-6-2,6-16-10,13-25-19,12-25-17,13-25-19,6-13-6,0 1 6,0-1 5,0 1 5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5"/>
    </inkml:context>
    <inkml:brush xml:id="br0">
      <inkml:brushProperty name="width" value="0.03502" units="cm"/>
      <inkml:brushProperty name="height" value="0.03502" units="cm"/>
      <inkml:brushProperty name="color" value="#00BFF3"/>
    </inkml:brush>
  </inkml:definitions>
  <inkml:trace contextRef="#ctx0" brushRef="#br0">33050 13250 628,'51'-18'108,"4"17"-22,3 15-23,3 16-23,-1 9-15,-2 3-4,-3 3-6,-3 4-5,-6 1-6,-5 0-7,-7 0-6,-5 0-6,-6-2-7,-3-3-6,-3-3-7,-2-2-6,-8-1-4,-8 3 0,-10 3 0,-9 4 0,-4-4 3,4-9 6,3-10 6,3-8 7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9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53700 12427 579,'10'-6'9,"4"2"18,3 4 18,5 2 18,2 5 6,2 6-8,3 5-8,1 7-7,-1 3-13,-7 2-19,-5 3-18,-6 1-18,-5-2-18,-3-6-15,-2-5-16,-4-6-15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6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32150 15350 549,'-25'23'0,"0"-3"0,0-3 0,0-2 0,20-14 2,41-21 3,40-22 4,42-22 3,13-8 3,-12 6-2,-13 7 1,-12 6 0,2 1-1,20-3 0,18-3 0,20-2 0,-6 3-1,-28 14-5,-28 11-4,-27 14-4,-22 13-4,-11 16-2,-14 15-4,-11 17-3,-18 11 1,-22 10 1,-22 10 4,-21 9 2,-14 2 1,-2-2 2,-3-3 1,-3-3 1,1-4 1,6-3 1,7-3 1,6-2 1,7-6 1,10-6 1,10-6 2,9-6 0,18-10 2,29-12-1,28-13 1,28-12-1,20-16-1,13-19-5,12-18-4,13-19-5,6-10-4,0 1-4,0-1-3,0 1-3,-8 1-3,-16 3 0,-15 3-2,-15 4 0,-18 1 1,-19 0 5,-18 0 4,-19 0 4,-18 3 4,-15 6 3,-15 7 3,-16 6 3,-7 6 1,4 6-2,3 7-1,3 6-2,3 4 3,3 4 8,3 3 9,4 3 7,4 6 10,6 9 11,7 10 11,6 10 10,6 13 0,6 19-12,7 19-10,6 19-12,3 10-7,0 4-3,0 3-3,0 3-4,0 1-4,0 1-6,0-1-6,0 1-5,0-6-4,0-8-1,0-10 0,0-9-2,0-4-1,0 4-4,0 3-1,0 3-4,-2-7 0,-3-15-1,-3-15 1,-2-16 0,-5-12 0,-2-5 2,-3-7 2,-3-5 0,-2-9 4,0-9 2,0-10 3,0-8 4,3-9 3,6-6 3,7-6 3,6-6 3,12-6 3,19-2 2,19-3 1,19-3 3,10 1 0,4 6 1,3 7 1,3 6 0,-2 7 0,-6 10-3,-6 10-1,-6 9-3,-10 12 0,-12 16-1,-13 15 0,-12 17 1,-13 13-1,-12 13-2,-13 12-2,-12 13-1,-15 10 0,-15 10-1,-15 10-1,-16 9 1,-5 2 0,6-2 1,7-3 0,6-3 1,7-10 1,10-16 1,10-15 1,9-15 2,29-29 2,51-41 3,49-40 3,51-40 4,24-25-10,1-5-19,-1-7-20,1-5-20,-18 6-13,-34 23-4,-35 22-6,-33 22-5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7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35650 15250 580,'-24'32'99,"4"17"-19,3 15-19,3 16-20,1 7-11,1 1-4,-1-1-4,1 1-5,1-4-4,3-6-2,3-6-3,4-6-3,11-15-1,23-21-2,22-22-1,22-22-2,8-21-2,-2-18-5,-3-19-4,-3-18-4,-7-7-1,-9 6 1,-10 7 3,-8 6 2,-11 6 1,-8 6 0,-10 7 1,-9 6 0,-13 6 1,-16 6 0,-15 7 1,-15 6 0,-11 6-1,-2 6-1,-3 7-1,-3 6-2,-1 7-2,4 10-3,3 10-4,3 9-4,4 4-1,7 1 0,6-1 1,7 1 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8"/>
    </inkml:context>
    <inkml:brush xml:id="br0">
      <inkml:brushProperty name="width" value="0.05025" units="cm"/>
      <inkml:brushProperty name="height" value="0.05025" units="cm"/>
      <inkml:brushProperty name="color" value="#00BFF3"/>
    </inkml:brush>
  </inkml:definitions>
  <inkml:trace contextRef="#ctx0" brushRef="#br0">36650 15450 437,'45'26'37,"-9"4"-3,-10 3-2,-8 3-2,-6 3-2,1 3-5,-1 3-3,1 4-4,-1 1-5,1 0-6,-1 0-6,1 0-5,-3-2-4,-2-3-2,-3-3-1,-3-2-2,-1-14-4,4-21-9,3-22-8,3-22-8,7-18 0,14-11 10,11-14 8,14-11 9,7-7 6,3 0 2,3 0 3,4 0 3,1 6 2,0 13 4,0 12 3,0 13 4,-5 7 6,-9 4 5,-10 3 7,-8 3 7,-8 6 3,-2 9-1,-3 10 0,-3 10-1,-4 7-3,-3 6-6,-3 7-5,-2 6-5,-6 10-5,-6 17-1,-6 15-1,-6 16-3,-7 7-1,-6 1-1,-6-1-1,-6 1-1,-1-4-1,7-6 0,6-6 0,7-6 0,8-9-1,14-8-3,11-10-4,14-9-2,10-18-2,9-24 2,10-26 1,10-24 1,4-20-2,0-11-7,0-14-6,0-11-7,-2-7-2,-3 0 3,-3 0 3,-2 0 2,-8 6 4,-8 13 7,-10 12 5,-9 13 7,-9 9 5,-5 6 2,-7 7 5,-5 6 3,-1 12 8,6 19 14,7 19 14,6 19 14,-1 23 0,-5 28-12,-7 28-12,-5 29-12,-6 16-8,-3 7-4,-3 6-4,-2 7-3,-1-4-6,3-12-8,3-13-6,4-12-7,-3 4-10,-5 22-14,-7 22-14,-5 23-13,-3-5-3,4-27 11,3-28 10,3-28 10,-1-23 5,-2-15 0,-3-15 0,-3-16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9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40750 14550 468,'0'-205'7,"0"41"14,0 40 13,0 42 14,-5 24 3,-9 9-7,-10 10-7,-8 10-6,-6 5-7,1 4-3,-1 3-4,1 3-4,-3 9-2,-2 16 0,-3 15-1,-3 17 1,1 10-2,6 6-1,7 7-3,6 6-1,4 1-3,4-3-1,3-3-2,3-2-2,9-6 0,16-6-2,15-6 1,17-6-1,10-9-3,6-8-7,7-10-7,6-9-6,-1-9-3,-5-5 2,-7-7 0,-5-5 2,-8-4 3,-5 0 2,-7 0 4,-5 0 4,-6 0 4,-3 0 4,-3 0 4,-2 0 6,-8 1 8,-8 4 14,-10 3 13,-9 3 13,-5 12 4,0 22-2,0 22-4,0 23-4,1 5-5,4-9-9,3-10-7,3-8-8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0"/>
    </inkml:context>
    <inkml:brush xml:id="br0">
      <inkml:brushProperty name="width" value="0.0538" units="cm"/>
      <inkml:brushProperty name="height" value="0.0538" units="cm"/>
      <inkml:brushProperty name="color" value="#00BFF3"/>
    </inkml:brush>
  </inkml:definitions>
  <inkml:trace contextRef="#ctx0" brushRef="#br0">41400 12150 408,'-2'-50'4,"-3"0"7,-3 0 7,-2 0 7,-8 12 6,-8 26 6,-10 24 6,-9 26 6,-5 18-1,0 13-7,0 12-6,0 13-6,0 7-5,0 4-2,0 3-2,0 3-2,-2 6-2,-3 9-1,-3 10-1,-2 10-1,-1 10-2,3 13-1,3 12 0,4 13-2,4 1 0,6-9-1,7-10 1,6-8-1,4-11-2,4-8-1,3-10-3,3-9-3,3-13-2,3-16-3,3-15-3,4-15-3,8-12-2,17-6-5,15-6-3,16-6-4,7-15 0,1-21 4,-1-22 3,1-22 4,1-16 2,3-9 1,3-10 1,4-8 1,1-12 0,0-12 0,0-13-1,0-12 0,-8 4 1,-16 22 4,-15 22 3,-15 23 3,-18 10 4,-19 0 3,-18 0 4,-19 0 3,-12 6 1,-2 13-2,-3 12-2,-3 13-2,-4 12-1,-3 13 0,-3 12-1,-2 13-1,-6 10-5,-6 10-10,-6 10-10,-6 9-10,9-4-4,25-15 1,25-15 2,25-16 1,10-8-1,-2 0-4,-3 0-4,-3 0-2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1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43050 14300 454,'43'-157'37,"-11"39"-8,-14 36-8,-11 39-7,-6 10-3,4-16 3,3-15 2,3-15 4,-1-4 0,-2 9-2,-3 10-2,-3 10-2,-6 8-2,-5 10 0,-7 10-1,-5 9 1,-8 6-2,-5 3 0,-7 3-2,-5 4-1,-4 8 0,0 17 1,0 15-1,0 16 2,3 7-1,6 1-1,7-1-1,6 1-1,4-3-1,4-2-2,3-3 0,3-3-1,7-6-3,14-5-4,11-7-5,14-5-3,10-6-3,9-3 0,10-3 0,10-2-1,4-9-2,0-12-4,0-13-3,0-12-3,-7-7 0,-11 1 4,-14-1 6,-11 1 4,-15 15 14,-16 31 23,-15 32 23,-15 31 24,-4 13 5,9-2-13,10-3-13,10-3-14,4 4-8,0 13-3,0 12-4,0 13-3,1 2-3,4-5-2,3-7-3,3-5-2,-1-1-2,-2 6-2,-3 7 0,-3 6-2,-2 3-1,0 0 1,0 0 0,0 0 1,0 9-4,0 19-3,0 19-6,0 19-4,-4-2-3,-5-22 1,-7-22 1,-5-21 1,-4-18 1,0-12 1,0-13 4,0-12 1,-4-12 1,-5-8 0,-7-10-1,-5-9 0,-3-9 2,4-5 3,3-7 4,3-5 3,1-17 2,1-24 1,-1-26 1,1-24 1,5-29 0,14-31-4,11-31-2,14-31-3,18-23-7,25-11-9,25-14-11,25-11-11,3 19-1,-19 54 6,-18 53 7,-19 53 7,-10 26-1,1 1-4,-1-1-7,1 1-6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1"/>
    </inkml:context>
    <inkml:brush xml:id="br0">
      <inkml:brushProperty name="width" value="0.03189" units="cm"/>
      <inkml:brushProperty name="height" value="0.03189" units="cm"/>
      <inkml:brushProperty name="color" value="#00BFF3"/>
    </inkml:brush>
  </inkml:definitions>
  <inkml:trace contextRef="#ctx0" brushRef="#br0">38850 14200 689,'21'-136'5,"-5"28"4,-7 28 4,-5 29 3,-3 24 9,4 22 13,3 22 11,3 23 13,3 27-6,3 34-25,3 35-25,4 35-24,-3 0-10,-5-30 4,-7-32 5,-5-30 4,-4-17-5,0 1-14,0-1-14,0 1-14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8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13850 20150 552,'0'-47'2,"0"6"4,0 7 4,0 6 3,-2 3 4,-3 0 3,-3 0 4,-2 0 3,-5 1 1,-2 4-1,-3 3-1,-3 3 0,-4 3-3,-3 3-3,-3 3-3,-2 4-2,-6 10-3,-6 19-1,-6 19 0,-6 19-1,1 2-1,9-11-2,10-14 0,10-11-2,0-1-1,-5 13-1,-7 12-2,-5 13-1,-6 9 0,-3 6 2,-3 7 2,-2 6 2,3-5 0,14-16-1,11-15 0,14-15-1,2-3-1,-6 14 1,-6 11 1,-6 14 0,-1-1 0,7-12-1,6-13-1,7-12 0,2 1-1,1 16-1,-1 15-3,1 17-1,-1-1-1,1-16 0,-1-15 0,1-15-1,1-3 0,3 14 1,3 11-1,4 14 1,2-1 0,4-12 1,3-13 2,3-12 0,1-7 1,1 1 0,-1-1 0,1 1 0,2-3-1,7-2-5,6-3-3,7-3-4,2-2-2,1 0 1,-1 0 1,1 0 0,2-4 1,7-5 1,6-7 1,7-5 0,2-6 1,1-3 1,-1-3 0,1-2 1,-4-5-3,-6-2-4,-6-3-4,-6-3-4,-4-2-2,1 0 2,-1 0 1,1 0 2,-1 0 2,1 0 1,-1 0 3,1 0 1,-1-2-1,1-3-5,-1-3-4,1-2-4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438" units="cm"/>
      <inkml:brushProperty name="height" value="0.0438" units="cm"/>
      <inkml:brushProperty name="color" value="#00BFF3"/>
    </inkml:brush>
  </inkml:definitions>
  <inkml:trace contextRef="#ctx0" brushRef="#br0">15350 20650 502,'-47'-44'5,"6"13"11,7 12 12,6 13 9,3 9 5,0 6-4,0 7-4,0 6-4,1 3-3,4 0-4,3 0-4,3 0-3,-1 1-2,-2 4-1,-3 3-2,-3 3-1,-1 1-1,4 1-1,3-1 0,3 1-1,-1 1 0,-2 3-1,-3 3 1,-3 4-1,-1-1 0,4-3 0,3-3 0,3-2-1,-1 2 0,-2 9 0,-3 10 0,-3 10-1,1 2-1,6-3 0,7-3-1,6-2 0,1-5-2,-3-2-1,-3-3-2,-2-3-2,0 2-1,7 10-3,6 10-2,7 9-3,7-2-2,9-12-2,10-13-4,10-12-2,5-12-1,4-8 1,3-10 0,3-9 1,-2-7 2,-6-3 1,-6-3 3,-6-2 3,-6-5 0,-2-2 1,-3-3 1,-3-3 0,-2-2 1,0 0 0,0 0 2,0 0 0,-2 0 1,-3 0 1,-3 0 1,-2 0 0,-1-2-1,3-3 0,3-3-2,4-2-2,1-1 1,0 3 0,0 3 1,0 4 1,-2-1 1,-3-3 0,-3-3 0,-2-2 1,-3-3 0,1 1 0,-1-1 0,1 1 0,-1-1 1,1 1-1,-1-1 0,1 1 0,-1 1-1,1 3 2,-1 3 0,1 4 0,-1-1 1,1-3 1,-1-3 1,1-2 1,-1-1 0,1 3 0,-1 3 1,1 4 0,-3 1-1,-2 0 1,-3 0 0,-3 0 0,-1 0 0,4 0 0,3 0 0,3 0 0,1 0 1,1 0 0,-1 0 1,1 0 2,-3 0-1,-2 0-1,-3 0-1,-3 0-1,-2 0 6,0 0 11,0 0 13,0 0 11,1 6 10,4 13 7,3 12 7,3 13 8,-1 7-4,-2 4-14,-3 3-13,-3 3-15,-2 3-9,0 3-3,0 3-3,0 4-3,0 7-3,0 13-1,0 12-2,0 13-1,-2 9-1,-3 6 0,-3 7-2,-2 6 0,-5-1-5,-2-5-12,-3-7-11,-3-5-11,1-12-3,6-16 2,7-15 3,6-15 3,1-17-1,-3-15-4,-3-15-5,-2-16-5,-1-8 2,3 0 9,3 0 8,4 0 8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15900 22250 683,'0'-69'0,"0"13"0,0 12 0,0 13 0,1 7 0,4 4 0,3 3 0,3 3 0,1-5 1,1-12 2,-1-13 3,1-12 1,-1-2 5,1 9 9,-1 10 8,1 10 8,1 4 2,3 0-4,3 0-5,4 0-4,1 1-4,0 4-5,0 3-4,0 3-4,0 1-3,0 1-3,0-1-2,0 1-4,1-1 0,4 1 1,3-1 0,3 1 0,3 1-9,3 3-19,3 3-19,4 4-19,-4-1-4,-9-3 11,-10-3 13,-8-2 10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3659" units="cm"/>
      <inkml:brushProperty name="height" value="0.03659" units="cm"/>
      <inkml:brushProperty name="color" value="#00BFF3"/>
    </inkml:brush>
  </inkml:definitions>
  <inkml:trace contextRef="#ctx0" brushRef="#br0">33424 19847 601,'-16'-21'91,"16"7"-19,16 5-18,15 6-18,7 3-11,-1 0-4,-3 0-3,-2 0-3,0 3-3,-1 6-3,0 5-1,1 7-2,-6 3-3,-8 1-5,-8 1-4,-9 1-4,-9 1-2,-8 2 0,-7 3 1,-9 1 0,-4 0 1,-2-1-1,-2-3 0,-2-1 1,-1-4 0,3-2 2,2-3 2,2-2 1,1-3 4,3-1 4,2-1 5,2 0 3,2-3 4,6-1 2,5-2 2,5-2 2,5-2 0,6-1-4,6 0-2,6-1-4,7-3-4,9-2-8,8-4-6,10-2-8,4-2-6,0 1-5,-1-1-7,2 0-5,-2 1-2,1 2 2,0 3 4,0 1 2,-5 0 0,-12 0-2,-10-1-2,-10-2-3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4743" units="cm"/>
      <inkml:brushProperty name="height" value="0.04743" units="cm"/>
      <inkml:brushProperty name="color" value="#00BFF3"/>
    </inkml:brush>
  </inkml:definitions>
  <inkml:trace contextRef="#ctx0" brushRef="#br0">16950 20500 463,'-2'-63'14,"-3"26"21,-3 24 24,-2 26 22,-1 15 3,3 6-18,3 7-16,4 6-18,-1 6-11,-3 6-3,-3 7-5,-2 6-3,-1 4-3,3 4 0,3 3-2,4 3 0,1 3-1,0 3 0,0 3 0,0 4 0,-2 7-1,-3 13 1,-3 12-1,-2 13 0,-1-4-2,3-18-5,3-19-3,4-18-4,1-9-1,0 4 0,0 3 2,0 3 1,-2 9 0,-3 16 2,-3 15-1,-2 17 2,-1-4-3,3-22-5,3-22-6,4-21-6,1-3-2,0 20 0,0 18-1,0 20-1,0 2 2,0-12-1,0-13 2,0-12 1,0-9-2,0-2-4,0-3-4,0-3-3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17650 21000 677,'-46'-2'5,"10"-3"9,10-3 9,9-2 9,18-3 4,29 1 0,28-1 0,28 1-1,14 1-3,0 3-5,0 3-5,0 4-5,-5 1-9,-9 0-15,-10 0-13,-8 0-15,-9-2-8,-6-3-5,-6-3-4,-6-2-4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0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18250 20450 590,'-27'-24'1,"-3"4"1,-3 3 2,-2 3 2,0 6 9,7 9 19,6 10 18,7 10 18,4 7 1,3 6-16,3 7-17,4 6-17,1 4-9,0 4-1,0 3-3,0 3-1,0 10-4,0 20-10,0 18-7,0 20-8,0 5-9,0-6-8,0-6-8,0-6-8,0-13-2,0-19 4,0-18 3,0-19 4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0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18800 20000 569,'46'0'78,"-5"0"-19,-7 0-17,-5 0-18,-4 0-10,0 0-1,0 0-1,0 0-2,1 3 0,4 6 0,3 7 1,3 6 0,1 3-1,1 0 0,-1 0-1,1 0-1,-1 0 0,1 0-1,-1 0 1,1 0 0,-3 0-1,-2 0 1,-3 0-1,-3 0 0,-2 1 0,0 4 0,0 3 0,0 3 0,0 1-1,0 1-2,0-1-2,0 1-3,-2-1 0,-3 1 0,-3-1 1,-2 1 0,-3-1 1,1 1-2,-1-1-1,1 1-1,-3 1-1,-2 3-1,-3 3-1,-3 4-1,-2 1-1,0 0 2,0 0 0,0 0 1,-5 1-1,-9 4-3,-10 3-1,-8 3-3,-3-2-1,7-6 2,6-6 1,7-6 1,-1-1 2,-6 7 0,-6 6 2,-6 7 0,-2 0 2,3-2-1,3-3 1,4-3 0,-1-1-1,-3 4-2,-3 3-2,-2 3-2,-3-1-1,1-2 0,-1-3 1,1-3 1,-3-1-5,-2 4-13,-3 3-11,-3 3-13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0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20050 21200 645,'-15'-24'71,"23"4"-10,22 3-9,22 3-10,15 1-7,9 1-6,10-1-6,10 1-6,-3 1-5,-11 3-4,-14 3-4,-11 4-4,-1-1-6,13-3-9,12-3-8,13-2-9,-4 0-4,-18 7 3,-19 6 2,-18 7 1,-10 2 3,0 1 1,0-1 2,0 1 2,-4 1-1,-5 3-2,-7 3-4,-5 4-2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1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20050 22200 585,'-19'43'8,"13"-11"16,12-14 16,13-11 16,7-7 3,4 0-11,3 0-9,3 0-10,3-2-7,3-3-3,3-3-4,4-2-3,1-1-2,0 3 0,0 3-2,0 4 0,1-1-2,4-3-5,3-3-3,3-2-5,1-1-1,1 3 2,-1 3 1,1 4 2,-1 1 2,1 0 1,-1 0 0,1 0 2,-3 0-4,-2 0-8,-3 0-8,-3 0-8,-2 0-4,0 0-2,0 0-1,0 0-2,0-2-3,0-3-4,0-3-5,0-2-4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1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23750 21700 540,'-36'1'11,"28"4"19,28 3 22,29 3 20,16-1 3,7-2-14,6-3-14,7-3-15,7-2-9,9 0-3,10 0-5,10 0-4,8 0-3,10 0-5,10 0-5,9 0-4,4 0-3,1 0 2,-1 0-1,1 0 1,-1 0 1,1 0 1,-1 0 1,1 0 1,-6 0 1,-8 0 1,-10 0 1,-9 0 1,-12 0 0,-11 0-1,-14 0 0,-11 0 0,-7 0-1,0 0 1,0 0 0,0 0 1,0 0-1,0 0 0,0 0 0,0 0-1,1 1 1,4 4-1,3 3 1,3 3 0,3 1 0,3 1 1,3-1 1,4 1 0,2-3 0,4-2 0,3-3 0,3-3-1,24-1-2,48 4-3,47 3-3,47 3-4,16-1-1,-11-2-1,-14-3 0,-11-3-2,-6-2 1,4 0 2,3 0 0,3 0 2,-1-4 0,-2-5-1,-3-7-2,-3-5-1,-6-3-1,-5 4 0,-7 3-1,-5 3-1,-11 3 0,-11 3-1,-14 3 0,-11 4 0,-15 1-1,-16 0-2,-15 0-2,-15 0-1,-20 0 0,-21 0 6,-22 0 3,-22 0 4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2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26900 18800 607,'-2'-41'60,"-3"19"1,-3 19 0,-2 19 2,-8 13-8,-8 10-13,-10 10-14,-9 9-14,-10 13-9,-9 20-2,-10 18-2,-8 20-4,-1 2-1,9-12-2,10-13-2,10-12 0,7-13-1,6-12 2,7-13 1,6-12 1,4-9 1,4-2 1,3-3 0,3-3 2,10-2-3,20 0-4,18 0-4,20 0-5,16-5-1,16-9 3,15-10 2,17-8 4,5-9 0,-3-6 0,-3-6 0,-2-6-1,-6-2-2,-6 3-3,-6 3-4,-6 4-3,-9 2-3,-8 4-3,-10 3-3,-9 3-3,-10 1 1,-9 1 5,-10-1 4,-8 1 5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2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27200 19100 553,'-47'-46'22,"6"10"14,7 10 14,6 9 14,4 13 2,4 20-10,3 18-9,3 20-10,1 17-9,1 20-7,-1 18-8,1 20-6,1 14-9,3 14-9,3 11-7,4 14-9,-1 5-8,-3 1-6,-3-1-6,-2 1-6,-3-18-2,1-34 2,-1-35 2,1-33 3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2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29300 19050 503,'-25'-19'96,"0"13"-12,0 12-14,0 13-11,-2 10-12,-3 10-10,-3 10-10,-2 9-9,-5 10-5,-2 14 0,-3 11-1,-3 14 1,-9 8-6,-11 7-8,-14 6-9,-11 7-10,-9 2-5,-3 1-4,-3-1-2,-2 1-3,2-7-1,9-12 3,10-13 3,10-12 2,8-13 0,10-12-1,10-13-3,9-12-3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4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63900 17450 511,'1'-55'0,"4"-9"2,3-10 0,3-8 1,1 0 1,1 14 3,-1 11 1,1 14 3,-1 7 3,1 3 8,-1 3 7,1 4 6,-3 8 3,-2 17-6,-3 15-3,-3 16-4,-1 13-3,4 14 0,3 11 0,3 14 0,1 8-2,1 7 0,-1 6-2,1 7-1,1-1-1,3-6-3,3-6-2,4-6-3,1-4-1,0 1-3,0-1-2,0 1-3,0-4 0,0-6 1,0-6 2,0-6 0,-2-7 0,-3-6-6,-3-6-4,-2-6-5,0-13-1,7-19 5,6-18 5,7-19 3,4-16 3,3-12 0,3-13 1,4-12 0,4-21-1,6-28-1,7-28-2,6-27-2,-1-11-1,-5 10 2,-7 10 1,-5 9 2,-8 12-1,-5 16 0,-7 15 0,-5 17-1,-6 13-2,-3 13-5,-3 12-4,-2 13-5,-6 21-10,-6 32-16,-6 31-16,-6 32-17,-6 11-1,-2-5 14,-3-7 13,-3-5 13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35849 19682 496,'0'-19'27,"0"9"14,0 8 14,0 10 14,0 6 0,0 5-11,0 4-13,0 7-11,0 2-9,0 2-1,0 2-4,0 2-2,-1 1-5,-1 1-8,0-1-7,-1 0-9,-1-1-8,2-2-11,0-2-10,2-1-10,-1-5-8,0-4-3,-2-5-5,0-4-4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3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27750 19450 507,'-19'-40'62,"13"23"0,12 22 0,13 22 0,9 19-4,6 20-10,7 18-9,6 20-11,4 10-6,4 3-4,3 3-4,3 4-5,-1 4-3,-2 6-3,-3 7-4,-3 6-3,-2 1-8,0-3-14,0-3-14,0-2-13,0-8-6,0-8 6,0-10 3,0-9 6,-5-15 2,-9-18 1,-10-19 2,-8-18 1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3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29850 19600 548,'-24'-63'9,"4"26"19,3 24 18,3 26 18,-1 22 4,-2 23-11,-3 22-13,-3 22-12,-2 10-6,0 1-4,0-1-1,0 1-3,1 1-6,4 3-7,3 3-9,3 4-8,1-4-9,1-9-8,-1-10-8,1-8-8,1-11-5,3-8 1,3-10-1,4-9 0,4-12 3,6-11 6,7-14 5,6-11 5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3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30800 19800 494,'-7'-32'58,"-11"39"1,-14 36 4,-11 39 1,-4 19-4,6 4-10,7 3-12,6 3-10,4-2-8,4-6-2,3-6-3,3-6-3,3-9-3,3-8-3,3-10-2,4-9-2,8-10-6,17-9-6,15-10-8,16-8-6,9-14-4,3-15 1,3-15 0,4-16 1,-3-13 1,-5-9 3,-7-10 3,-5-8 2,-8-9 4,-5-6 2,-7-6 4,-5-6 3,-6-4 3,-3 1 1,-3-1 1,-2 1 3,-6 7 0,-6 16 1,-6 15 2,-6 17 0,-6 10 1,-2 6 1,-3 7 2,-3 6 0,-4 6-2,-3 6-6,-3 7-5,-2 6-7,-6 10-1,-6 17 0,-6 15 1,-6 16 2,-1 7-2,7 1-4,6-1-3,7 1-4,4-6-6,3-8-8,3-10-8,4-9-9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4"/>
    </inkml:context>
    <inkml:brush xml:id="br0">
      <inkml:brushProperty name="width" value="0.03746" units="cm"/>
      <inkml:brushProperty name="height" value="0.03746" units="cm"/>
      <inkml:brushProperty name="color" value="#00BFF3"/>
    </inkml:brush>
  </inkml:definitions>
  <inkml:trace contextRef="#ctx0" brushRef="#br0">31750 19500 587,'26'-44'109,"4"13"-22,3 12-22,3 13-21,4 4-14,7-3-8,6-3-6,7-2-7,0-1-4,-2 3 3,-3 3 0,-3 4 1,-4 1-10,-3 0-24,-3 0-24,-2 0-23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4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32750 18450 605,'46'0'87,"-5"0"-16,-7 0-18,-5 0-17,-6 6-13,-3 13-7,-3 12-9,-2 13-7,-9 7-4,-12 4 1,-13 3 0,-12 3 1,-5 1-2,3 1-5,3-1-6,4 1-6,2-6 0,4-8 2,3-10 3,3-9 3,3-5 3,3 0 1,3 0 4,4 0 1,7-2 4,13-3 3,12-3 3,13-2 4,7-3 2,4 1 1,3-1 1,3 1 0,-2 1 2,-6 3 1,-6 3 4,-6 4 1,-9 2 0,-8 4-2,-10 3-3,-9 3-2,-7 6-3,-3 9-2,-3 10-2,-2 10-3,-9 8-2,-12 10-4,-13 10-3,-12 9-2,-12 2-5,-8-2-3,-10-3-4,-9-3-5,2-10-9,17-16-14,15-15-16,16-15-14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6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25650 23150 501,'23'-24'5,"-3"4"10,-3 3 10,-2 3 10,-1 3 2,3 3-5,3 3-5,4 4-6,4 4-1,6 6 0,7 7 2,6 6 0,-4 6-3,-11 6-8,-14 7-6,-11 6-8,-9 4-2,-3 4 1,-3 3 2,-2 3 1,-8 1-1,-8 1-5,-10-1-5,-9 1-5,-5-4-1,0-6 2,0-6 3,0-6 2,1-6 3,4-2 4,3-3 2,3-3 5,3-4 1,3-3 3,3-3 1,4-2 2,15-5-1,28-2-5,28-3-4,29-3-4,18-9-6,9-11-6,10-14-7,10-11-7,5-12-2,4-9 2,3-10 2,3-8 1,-2-4 3,-6 3 2,-6 3 3,-6 4 3,-9 4 2,-8 6 3,-10 7 1,-9 6 2,-13 6 3,-16 6 3,-15 7 5,-15 6 3,-14 7 8,-8 10 15,-10 10 13,-9 9 14,-7 7 2,-3 7-7,-3 6-7,-2 7-8,-5 7-6,-2 9-4,-3 10-4,-3 10-3,1 5-3,6 4-1,7 3-1,6 3-1,3-2-1,0-6-1,0-6 1,0-6-2,6-7 0,13-6-4,12-6-1,13-6-4,10-10-3,10-12-5,10-13-4,9-12-6,9-18-3,9-21-1,10-22-1,10-22-1,-1-8 1,-9 6 2,-10 7 2,-8 6 4,-12 4 1,-12 4 2,-13 3 2,-12 3 2,-9 4 0,-2 7 1,-3 6-1,-3 7 1,-7 7 1,-9 9 3,-10 10 2,-8 10 4,-8 4 1,-2 0 0,-3 0 2,-3 0-1,1 3 1,6 6-2,7 7-1,6 6-1,18-2-5,32-9-12,31-10-11,32-8-12,11-6-1,-5 1 5,-7-1 7,-5 1 5,-8-1 6,-5 1 3,-7-1 4,-5 1 4,-8 1 4,-5 3 5,-7 3 4,-5 4 6,-8 7 7,-5 13 9,-7 12 9,-5 13 8,-8 7 2,-5 4-5,-7 3-5,-5 3-6,-4-1-4,0-2-5,0-3-4,0-3-3,3-1-4,6 4-1,7 3-3,6 3-1,4-2-3,4-6-1,3-6-3,3-6-3,9-10-3,16-12-6,15-13-4,17-12-6,5-15-2,-3-15 2,-3-15 1,-2-16 1,-8-10 2,-8-3 3,-10-3 1,-9-2 3,-9 0 2,-5 7 2,-7 6 1,-5 7 1,-9 5 0,-9 7-3,-10 6-3,-8 7-3,-11 8-3,-8 14-2,-10 11-3,-9 14-3,-1 7 0,10 3 2,10 3 0,9 4 2,4 1-2,1 0-6,-1 0-4,1 0-6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7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30500 23000 560,'-25'-16'105,"0"19"-18,0 19-20,0 19-20,-4 10-12,-5 4-6,-7 3-6,-5 3-6,-9 7-4,-9 14-4,-10 11-4,-8 14-3,-6 3-4,1-2-8,-1-3-7,1-3-6,2-9-8,7-11-6,6-14-7,7-11-6,7-12-4,9-9 2,10-10 0,10-8 1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7"/>
    </inkml:context>
    <inkml:brush xml:id="br0">
      <inkml:brushProperty name="width" value="0.04395" units="cm"/>
      <inkml:brushProperty name="height" value="0.04395" units="cm"/>
      <inkml:brushProperty name="color" value="#00BFF3"/>
    </inkml:brush>
  </inkml:definitions>
  <inkml:trace contextRef="#ctx0" brushRef="#br0">29350 23050 500,'1'-41'58,"4"19"-1,3 19-2,3 19-1,4 16-4,7 17-4,6 15-4,7 16-4,2 9-5,1 3-7,-1 3-6,1 4-7,1 2-6,3 4-7,3 3-5,4 3-8,-1-1-7,-3-2-8,-3-3-10,-2-3-9,-6-10-2,-6-16 4,-6-15 5,-6-15 4,-4-11 0,1-2-2,-1-3-4,1-3-2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7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30950 23250 606,'-24'-15'104,"4"23"-19,3 22-19,3 22-19,1 13-14,1 7-7,-1 6-8,1 7-7,-3 4-8,-2 3-7,-3 3-7,-3 4-8,-1-4-5,4-9-2,3-10-2,3-8-3,3-11-1,3-8-4,3-10-1,4-9-4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8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31750 23350 482,'-25'-22'58,"0"6"-4,0 7-3,0 6-4,-2 17-4,-3 28-1,-3 28-3,-2 29-3,-1 8-3,3-8-6,3-10-4,4-9-5,4-5-4,6 0-2,7 0-2,6 0-3,7-5-4,10-9-6,10-10-7,9-8-6,6-12-6,3-12-3,3-13-3,4-12-3,1-12-1,0-8 2,0-10 2,0-9 3,0-5 4,0 0 4,0 0 6,0 0 5,-5-2 4,-9-3 2,-10-3 3,-8-2 3,-8-3 2,-2 1 0,-3-1 2,-3 1 0,-6 2 0,-5 7-1,-7 6-2,-5 7-1,-6 5-3,-3 7-3,-3 6-3,-2 7-2,-3 4-4,1 3-5,-1 3-3,1 4-5,1 1 0,3 0 3,3 0 2,4 0 4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35700 20430 624,'15'-22'50,"-1"3"-2,-1 3 0,0 3-1,0 1-4,5 0-7,3 0-6,5 1-8,1 0-4,-1 2-4,-1 2-3,-1 3-4,-2 0-5,-3 0-10,-3 0-9,-2 0-8,-4 1-6,1 2-2,-2 2-4,0 2-3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8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32500 23200 591,'-46'-2'6,"10"-3"12,10-3 11,9-2 11,9-1 5,9 3-3,10 3-3,10 4-3,10-1-4,13-3-2,12-3-5,13-2-3,4-1-4,-3 3-4,-3 3-6,-2 4-4,-5 1-6,-2 0-9,-3 0-8,-3 0-9,-4 1-10,-3 4-14,-3 3-14,-2 3-13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8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33500 22300 608,'46'-22'3,"-5"6"8,-7 7 7,-5 6 6,-4 3 6,0 0 2,0 0 3,0 0 3,-2 3-3,-3 6-5,-3 7-7,-2 6-6,-3 7-4,1 10-2,-1 10-2,1 9-2,-7 6-2,-12 3 1,-13 3 0,-12 4-1,-7-3-3,1-5-5,-1-7-6,1-5-5,4-6-1,9-3 1,10-3 2,10-2 2,8-3 1,10 1 3,10-1 1,9 1 2,2-4 2,-2-6 2,-3-6 2,-3-6 3,-4-1 3,-3 7 3,-3 6 5,-2 7 3,-8 5 0,-8 7-3,-10 6-4,-9 7-3,-13 7-6,-16 9-8,-15 10-10,-15 10-9,-3-4-2,14-16 4,11-15 4,14-15 3,5-9-5,1 1-18,-1-1-17,1 1-17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0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37100 21300 563,'-19'-44'55,"13"13"-2,12 12-1,13 13-2,13 4-4,17-3-5,15-3-6,16-2-7,10-1-4,7 3-4,6 3-4,7 4-4,2 1-8,1 0-11,-1 0-12,1 0-11,-6 1-8,-8 4-5,-10 3-4,-9 3-4,-10 1-1,-9 1 1,-10-1 2,-8 1 2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0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36950 22400 538,'-29'21'3,"-5"-5"8,-7-7 6,-5-5 7,10-4 7,28 0 9,28 0 7,29 0 8,21-4-1,16-5-9,15-7-10,17-5-9,8-1-7,4 6-5,3 7-4,3 6-5,-1 6-1,-2 6 2,-3 7 1,-3 6 1,-12 3-8,-18 0-18,-19 0-18,-18 0-19,-12-2-9,-3-3-3,-3-3-1,-2-2-2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1"/>
    </inkml:context>
    <inkml:brush xml:id="br0">
      <inkml:brushProperty name="width" value="0.04175" units="cm"/>
      <inkml:brushProperty name="height" value="0.04175" units="cm"/>
      <inkml:brushProperty name="color" value="#00BFF3"/>
    </inkml:brush>
  </inkml:definitions>
  <inkml:trace contextRef="#ctx0" brushRef="#br0">41100 20750 526,'98'-21'90,"-3"10"-17,-3 10-18,-2 9-17,-5 6-10,-2 3-5,-3 3-3,-3 4-4,-7 2-4,-9 4-2,-10 3-3,-8 3-3,-14 7-1,-15 14 1,-15 11 1,-16 14 0,-21 10-4,-24 9-9,-26 10-9,-24 10-9,-12 0-3,4-5 2,3-7 2,3-5 3,6-9 2,9-9 1,10-10 3,10-8 2,10-12 4,13-12 5,12-13 6,13-12 5,18-9 9,26-2 10,24-3 10,26-3 10,15-4 2,6-3-8,7-3-7,6-2-8,4-1-6,4 3-3,3 3-5,3 4-4,1 1-10,1 0-15,-1 0-14,1 0-15,-7 0-7,-12 0 2,-13 0 2,-12 0 0,-10-4 3,-6-5 3,-6-7 3,-6-5 3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44200 20650 443,'23'-24'0,"-3"4"0,-3 3 0,-2 3 0,-3 1 0,1 1 1,-1-1 0,1 1 0,-7 5 14,-12 14 26,-13 11 27,-12 14 25,-9 7 4,-2 3-20,-3 3-21,-3 4-19,2-1-14,10-3-6,10-3-5,9-2-7,-4 3-3,-15 14 1,-15 11 0,-16 14 0,-5 3-2,6-2-1,7-3-4,6-3-2,3-4-2,0-3-2,0-3-3,0-2-2,0-1 0,0 3 0,0 3 0,0 4 0,0 2-2,0 4-5,0 3-6,0 3-6,0-4-2,0-8 0,0-10-1,0-9 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4764" units="cm"/>
      <inkml:brushProperty name="height" value="0.04764" units="cm"/>
      <inkml:brushProperty name="color" value="#00BFF3"/>
    </inkml:brush>
  </inkml:definitions>
  <inkml:trace contextRef="#ctx0" brushRef="#br0">43100 20500 461,'-16'-8'13,"19"34"25,19 35 25,19 35 25,9 16 3,0 1-18,0-1-20,0 1-20,1 5-10,4 14-2,3 11-3,3 14-2,-5 5-8,-12 1-10,-13-1-12,-12 1-11,-7-6-12,1-8-12,-1-10-12,1-9-11,-3-18-2,-2-24 7,-3-26 9,-3-24 7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4517" units="cm"/>
      <inkml:brushProperty name="height" value="0.04517" units="cm"/>
      <inkml:brushProperty name="color" value="#00BFF3"/>
    </inkml:brush>
  </inkml:definitions>
  <inkml:trace contextRef="#ctx0" brushRef="#br0">45600 20600 486,'-29'-32'13,"-5"39"26,-7 36 26,-5 39 25,-6 24 5,-3 13-19,-3 12-19,-2 13-17,-1 6-16,3 0-11,3 0-12,4 0-11,4-4-10,6-5-11,7-7-11,6-5-9,7-14-7,10-18-5,10-19-4,9-18-3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5257" units="cm"/>
      <inkml:brushProperty name="height" value="0.05257" units="cm"/>
      <inkml:brushProperty name="color" value="#00BFF3"/>
    </inkml:brush>
  </inkml:definitions>
  <inkml:trace contextRef="#ctx0" brushRef="#br0">46500 20950 418,'-24'-24'4,"4"4"8,3 3 7,3 3 8,-1 6 8,-2 9 7,-3 10 7,-3 10 8,-6 13-1,-5 19-6,-7 19-7,-5 19-6,-1 10-6,6 4-2,7 3-5,6 3-3,6 1-4,6 1-3,7-1-6,6 1-3,6-9-4,6-15-2,7-15-3,6-16-3,6-13-3,6-9-3,7-10-2,6-8-4,9-14-2,13-15-1,12-15-1,13-16-2,6-18 1,0-18 0,0-19 1,0-18 2,-5-7 1,-9 6 2,-10 7 3,-8 6 2,-12 6 2,-12 6 4,-13 7 1,-12 6 3,-13 7 3,-12 10 4,-13 10 2,-12 9 4,-9 7 1,-2 7-1,-3 6-1,-3 7 0,-2 4-3,0 3-6,0 3-5,0 4-6,1 4-9,4 6-16,3 7-14,3 6-14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3"/>
    </inkml:context>
    <inkml:brush xml:id="br0">
      <inkml:brushProperty name="width" value="0.04237" units="cm"/>
      <inkml:brushProperty name="height" value="0.04237" units="cm"/>
      <inkml:brushProperty name="color" value="#00BFF3"/>
    </inkml:brush>
  </inkml:definitions>
  <inkml:trace contextRef="#ctx0" brushRef="#br0">47800 20350 519,'1'-47'10,"4"6"21,3 7 21,3 6 21,4 6 3,7 6-14,6 7-14,7 6-14,8 3-9,14 0-3,11 0-3,14 0-3,3 1-5,-2 4-9,-3 3-9,-3 3-7,-6 4-11,-5 7-11,-7 6-11,-5 7-12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5308" units="cm"/>
      <inkml:brushProperty name="height" value="0.05308" units="cm"/>
      <inkml:brushProperty name="color" value="#00BFF3"/>
    </inkml:brush>
  </inkml:definitions>
  <inkml:trace contextRef="#ctx0" brushRef="#br0">36847 18729 414,'0'-22'10,"0"3"-3,0 3-1,0 3-2,0 5 12,0 10 27,0 8 26,0 9 27,-1 7 3,0 5-19,-2 4-20,0 6-21,-1 5-13,0 8-8,0 6-8,0 7-7,1 2-6,0-1-3,2-3-2,1-1-2,-1 1-4,-1 5-6,0 5-6,-1 5-6,-1-1-3,2-7-3,0-7-1,2-7-2,0-7 0,0-8 3,0-8 3,0-7 3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3"/>
    </inkml:context>
    <inkml:brush xml:id="br0">
      <inkml:brushProperty name="width" value="0.04869" units="cm"/>
      <inkml:brushProperty name="height" value="0.04869" units="cm"/>
      <inkml:brushProperty name="color" value="#00BFF3"/>
    </inkml:brush>
  </inkml:definitions>
  <inkml:trace contextRef="#ctx0" brushRef="#br0">49100 19350 451,'50'-46'6,"0"10"10,0 10 11,0 9 12,0 6 5,0 3 3,0 3 2,0 4 2,-2 5-2,-3 10-5,-3 10-6,-2 9-5,-6 9-6,-6 9-3,-6 10-5,-6 10-4,-7 5-4,-6 4-4,-6 3-4,-6 3-5,-12 3-2,-15 3-3,-15 3-3,-16 4-2,-10-1-3,-3-3-2,-3-3-2,-2-2-2,-5-8 0,-2-8 1,-3-10 2,-3-9 2,2-7 2,10-3 5,10-3 4,9-2 5,9-5 4,9-2 4,10-3 5,10-3 4,11-4 1,17-3-1,15-3-2,16-2-1,16-6-2,20-6-2,18-6-3,20-6-2,10-7-5,3-6-8,3-6-7,4-6-7,-1-1-9,-3 7-9,-3 6-9,-2 7-9,-14 2 0,-21 1 11,-22-1 11,-22 1 10,-11 1 4,0 3-3,0 3-2,0 4-3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2"/>
    </inkml:context>
    <inkml:brush xml:id="br0">
      <inkml:brushProperty name="width" value="0.06969" units="cm"/>
      <inkml:brushProperty name="height" value="0.06969" units="cm"/>
      <inkml:brushProperty name="color" value="#00BFF3"/>
    </inkml:brush>
  </inkml:definitions>
  <inkml:trace contextRef="#ctx0" brushRef="#br0">53200 20800 315,'1'-69'0,"4"13"0,3 12 0,3 13 0,3 10 6,3 10 11,3 10 12,4 9 12,-3 12 1,-5 16-6,-7 15-8,-5 17-6,-12 11-6,-16 10-4,-15 10-3,-15 9-3,-12 7-2,-6 7-1,-6 6-1,-6 7-1,-4-3-1,1-8-1,-1-10-1,1-9-2,7-15 0,16-18-1,15-19 0,17-18-2,25-31-1,39-40-5,36-40-3,39-41-4,18-16-2,0 9 2,0 10 0,0 10 2,-5 11 1,-9 17 3,-10 15 4,-8 16 2,-12 10 5,-12 7 4,-13 6 6,-12 7 4,-12 8 4,-8 14-1,-10 11 1,-9 14 0,-9 8 1,-5 7 1,-7 6 1,-5 7 0,-6 2 1,-3 1-3,-3-1 0,-2 1-3,10-12-3,25-21-7,25-22-7,25-22-7,14-13-3,3-3-1,3-3-2,4-2-1,-1 0 1,-3 7 2,-3 6 3,-2 7 2,-9 7 3,-12 9 6,-13 10 4,-12 10 5,-5 4 1,3 0-4,3 0-4,4 0-4,5-11-3,10-22-3,10-22-3,9-21-2,6-12-3,3 1 0,3-1 0,4 1-2,-4 2 1,-9 7 2,-10 6 1,-8 7 2,-12 10 12,-12 16 23,-13 15 22,-12 17 22,-7 10 6,1 6-13,-1 7-12,1 6-13,1 4-7,3 4-4,3 3-4,4 3-3,1 3-3,0 3-1,0 3-3,0 4-2,7-6-3,17-11-3,15-14-3,16-11-3,5-17-3,-2-18-5,-3-19-4,-3-18-4,-2-15-3,0-9 1,0-10 0,0-8 0,-5-4 2,-9 3 3,-10 3 3,-8 4 3,-8 5 3,-2 10 2,-3 10 3,-3 9 2,-7 7 2,-9 7 2,-10 6 1,-8 7 3,-8 5 2,-2 7 2,-3 6 4,-3 7 2,-2 4 0,0 3 0,0 3-2,0 4-1,12 1-4,26 0-9,24 0-7,26 0-9,12-7-5,0-11-2,0-14-2,0-11-2,4-11-1,10-5 1,10-7 2,9-5 0,1-4 3,-6 0 2,-6 0 4,-6 0 1,-4-5 4,1-9 2,-1-10 3,1-8 3,-1-9 3,1-6 3,-1-6 4,1-6 4,-4-1 2,-6 7 3,-6 6 2,-6 7 3,-9 8 2,-8 14 2,-10 11 4,-9 14 1,-9 19 6,-5 29 7,-7 28 8,-5 28 6,-4 18 1,0 10-10,0 10-10,0 9-8,0 7-6,0 7-3,0 6-3,0 7-2,1 0-3,4-2-4,3-3-3,3-3-4,3-2-2,3 0 0,3 0-1,4 0-1,1-2-6,0-3-12,0-3-10,0-2-12,0-9-7,0-12 0,0-13-1,0-12-1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2"/>
    </inkml:context>
    <inkml:brush xml:id="br0">
      <inkml:brushProperty name="width" value="0.03277" units="cm"/>
      <inkml:brushProperty name="height" value="0.03277" units="cm"/>
      <inkml:brushProperty name="color" value="#00BFF3"/>
    </inkml:brush>
  </inkml:definitions>
  <inkml:trace contextRef="#ctx0" brushRef="#br0">57500 21100 671,'48'115'173,"-3"-18"-64,-3-19-63,-2-18-62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3"/>
    </inkml:context>
    <inkml:brush xml:id="br0">
      <inkml:brushProperty name="width" value="0.06204" units="cm"/>
      <inkml:brushProperty name="height" value="0.06204" units="cm"/>
      <inkml:brushProperty name="color" value="#00BFF3"/>
    </inkml:brush>
  </inkml:definitions>
  <inkml:trace contextRef="#ctx0" brushRef="#br0">59100 20350 354,'0'-69'10,"0"13"18,0 12 20,0 13 19,3 12 5,6 13-9,7 12-9,6 13-9,1 10-7,-3 10-6,-3 10-6,-2 9-6,-5 10-2,-2 14 2,-3 11 1,-3 14 1,-6 7-1,-5 3-5,-7 3-5,-5 4-4,-6 1-3,-3 0-2,-3 0-1,-2 0-3,-1-7-1,3-11-1,3-14 0,4-11-2,10-11-3,19-5-5,19-7-7,19-5-5,12-11-3,6-11-2,7-14 0,6-11-2,1-9 0,-3-3 1,-3-3 1,-2-2 1,-6-1-2,-6 3-1,-6 3-3,-6 4-3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3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60350 20200 536,'-22'-71'6,"6"10"11,7 10 12,6 9 11,7 7 6,10 7-3,10 6-1,9 7-3,12 2 0,16 1-3,15-1 0,17 1-1,7 2-7,0 7-9,0 6-10,0 7-11,-2 4-9,-3 3-9,-3 3-8,-2 4-8,-9-1-7,-12-3-1,-13-3-2,-12-2-3,-9-3 0,-2 1 2,-3-1 1,-3 1 2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3"/>
    </inkml:context>
    <inkml:brush xml:id="br0">
      <inkml:brushProperty name="width" value="0.05988" units="cm"/>
      <inkml:brushProperty name="height" value="0.05988" units="cm"/>
      <inkml:brushProperty name="color" value="#00BFF3"/>
    </inkml:brush>
  </inkml:definitions>
  <inkml:trace contextRef="#ctx0" brushRef="#br0">62250 18850 367,'0'-57'68,"0"39"8,0 36 8,0 39 7,-2 19-4,-3 4-19,-3 3-17,-2 3-17,-1 3-12,3 3-4,3 3-6,4 4-4,-1-6-3,-3-11-1,-3-14-1,-2-11-1,-1-6-3,3 4-4,3 3-4,4 3-4,1-1-2,0-2 2,0-3 1,0-3 1,-2-1 1,-3 4 2,-3 3 2,-2 3 0,-3 6-3,1 9-9,-1 10-9,1 10-9,-3 0-4,-2-5 0,-3-7-1,-3-5 1,-1-9-3,4-9-3,3-10-5,3-8-3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5:57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12950 31050 542,'-2'-43'8,"-3"17"19,-3 15 19,-2 16 20,-1 15 3,3 16-11,3 15-13,4 17-11,1 3-9,0-5-5,0-7-5,0-5-6,-2-1-2,-3 6-1,-3 7 0,-2 6-1,-1 3 0,3 0-2,3 0 0,4 0-2,1 3-2,0 6-2,0 7-3,0 6-1,0 4-2,0 4-2,0 3-1,0 3-1,0 3 0,0 3-1,0 3-1,0 4 1,0 2-1,0 4 2,0 3 1,0 3 1,0-7 0,0-15 1,0-15-1,0-16 1,0-15-2,0-11-2,0-14-2,0-11-2,0-14-6,0-11-9,0-14-10,0-11-8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5:58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12800 31150 487,'-22'-135'-4,"6"32"0,7 31 0,6 32 1,4 15 6,4 0 10,3 0 12,3 0 10,4 3 3,7 6-6,6 7-6,7 6-6,4 4-3,3 4-2,3 3-2,4 3 0,1 1-2,0 1 1,0-1 0,0 1 0,1 1-1,4 3-4,3 3-2,3 4-3,-1 2-2,-2 4 0,-3 3 0,-3 3 0,-6 1-1,-5 1 0,-7-1-1,-5 1 0,-4 1-1,0 3-1,0 3-1,0 4-1,-4 2 0,-5 4 1,-7 3 1,-5 3 0,-9 4 2,-9 7-1,-10 6 2,-8 7 0,-11 4 0,-8 3 0,-10 3 0,-9 4 0,-4-4 0,4-9 0,3-10 0,3-8 0,3-9 0,3-6 0,3-6 0,4-6 0,4-6 1,6-2 0,7-3 0,6-3 1,9-4 3,13-3 5,12-3 6,13-2 5,9-5 1,6-2-3,7-3-5,6-3-3,6-2-3,6 0-1,7 0 0,6 0-1,1 0-1,-3 0 0,-3 0 0,-2 0-1,-3 0-1,1 0 1,-1 0-1,1 0 0,-3 0 0,-2 0-1,-3 0 0,-3 0 0,-4 1 0,-3 4 1,-3 3 0,-2 3 0,-5 3 0,-2 3 0,-3 3 0,-3 4 0,-2 2 0,0 4 1,0 3 0,0 3 0,-2 3 1,-3 3 0,-3 3-1,-2 4 1,-6 1 0,-6 0 1,-6 0 0,-6 0 0,-7 3 1,-6 6-1,-6 7 0,-6 6 0,-7 1-1,-6-3 0,-6-3 0,-6-2-1,-2-1 0,3 3 0,3 3-2,4 4 0,-1-1-2,-3-3 1,-3-3-1,-2-2 0,-1-6 0,3-6 0,3-6 1,4-6-1,2-6 0,4-2 1,3-3 0,3-3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0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8600 26500 535,'-24'-46'4,"4"10"7,3 10 6,3 9 7,3 12 6,3 16 5,3 15 7,4 17 5,1 13 0,0 13-8,0 12-7,0 13-7,0 15-6,0 19-1,0 19-2,0 19-2,-2 9-2,-3 0-2,-3 0-1,-2 0-2,-1-4-3,3-5-2,3-7-2,4-5-2,2-14-2,4-18 1,3-19 0,3-18 0,3-15-2,3-9-5,3-10-5,4-8-5,7-12-6,13-12-10,12-13-9,13-12-9,2-16-2,-5-19 8,-7-18 6,-5-19 8,-9-2 3,-9 16 2,-10 15 2,-8 17 1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0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7850 27500 614,'-116'21'2,"19"-5"3,19-7 4,19-5 4,16-8 7,17-5 11,15-7 11,16-5 11,20-4 1,25 0-8,25 0-9,25 0-9,15 0-7,7 0-6,6 0-7,7 0-7,5 1-7,7 4-10,6 3-9,7 3-11,-1 1-4,-6 1 0,-6-1 0,-6 1 0,-16-1-1,-25 1 1,-25-1-2,-25 1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1"/>
    </inkml:context>
    <inkml:brush xml:id="br0">
      <inkml:brushProperty name="width" value="0.05231" units="cm"/>
      <inkml:brushProperty name="height" value="0.05231" units="cm"/>
      <inkml:brushProperty name="color" value="#00BFF3"/>
    </inkml:brush>
  </inkml:definitions>
  <inkml:trace contextRef="#ctx0" brushRef="#br0">37150 20365 420,'37'-57'3,"-6"10"6,-4 11 6,-4 12 6,-4 5 5,1 2 5,-1 3 4,1 1 6,-1 3 0,-3 2-4,-1 4-5,-2 3-3,-2 2-5,-1 5-5,-1 4-4,0 4-5,-2 3-3,-2 5 0,-3 3 0,0 5-1,-2-1-2,0-2-2,0-3-4,0-3-2,2-4-7,3-6-9,5-6-9,4-6-9,3-6-2,1-6 5,3-5 5,1-7 4,3-3 4,1-3 2,3-1 1,1-2 1,0 0 4,-3 1 4,-3 3 4,-3 2 5,-3 3 6,-3 5 8,-2 4 8,-4 6 8,-2 5 8,-2 4 8,-3 6 9,0 4 9,-2 4-2,2 3-11,0 3-12,2 4-10,0 0-8,1 2-4,2 1-4,0 1-4,1-1-4,2-3-5,0-3-3,1-3-4,1-3-3,2-2-4,0-4-3,1-3-3,1-2-2,0-2-1,-1-2-1,1-2-1,0-3 0,-1-7 3,1-6 3,0-5 2,-2-4 3,-1-1 4,-2-1 4,-2 0 5,-3-2 1,-3 1 2,-2 0-1,-4-1 2,-2 2-1,-3 3-2,-4 4 0,-2 2-1,-2 2-3,-1 4-5,-1 3-4,-1 3-4,0 3-2,2 4 3,3 4 3,1 4 2,1 2-4,0-1-10,1 1-9,-1 0-11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0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10650 26600 653,'-25'23'1,"0"-3"3,0-3 1,0-2 3,0-5 0,0-2 0,0-3-2,0-3-1,-2 1 5,-3 6 8,-3 7 10,-2 6 10,-1 4 2,3 4-4,3 3-3,4 3-3,2 6-6,4 9-4,3 10-6,3 10-6,-1 7-6,-2 6-3,-3 7-6,-3 6-5,-1 1-2,4-3-1,3-3 0,3-2-1,1-9-2,1-12-4,-1-13-4,1-12-4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1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10350 25850 547,'7'-41'9,"17"19"19,15 19 19,16 19 19,10 13 3,7 10-11,6 10-12,7 9-12,4 2-7,3-2-5,3-3-4,4-3-4,1-1-4,0 4-6,0 3-4,0 3-5,-2-1-6,-3-2-4,-3-3-6,-2-3-4,-5-1-3,-2 4 3,-3 3 0,-3 3 2,-9 1-2,-11 1-7,-14-1-7,-11 1-6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1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10600 27250 582,'-49'21'0,"4"-5"0,3-7 0,3-5 0,10-4 9,20 0 19,18 0 18,20 0 18,14 1 4,14 4-12,11 3-12,14 3-11,2 6-10,-6 9-5,-6 10-6,-6 10-7,-7 5-2,-6 4 0,-6 3 0,-6 3 0,-6 10-4,-2 20-6,-3 18-6,-3 20-7,-6 2-2,-5-12 4,-7-13 4,-5-12 3,-9-10 2,-9-6 1,-10-6 1,-8-6 1,-6-9 0,1-8 0,-1-10 0,1-9 1,-1-12-5,1-11-6,-1-14-6,1-11-8,2-22-3,7-27-2,6-28 0,7-28-1,8-20 2,14-8 3,11-10 3,14-9 4,3 7 4,-2 26 5,-3 24 4,-3 26 4,-4 18 7,-3 13 9,-3 12 9,-2 13 9,-11 16 11,-15 23 12,-15 22 13,-16 22 12,-10 19 0,-3 20-15,-3 18-13,-2 20-15,-3 3-12,1-8-11,-1-10-9,1-9-11,2-12-10,7-11-8,6-14-8,7-11-9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2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12500 25200 494,'-22'164'141,"6"-22"-35,7-22-35,6-21-36,4-17-19,4-8-4,3-10-2,3-9-4,6-9-4,9-5-6,10-7-7,10-5-6,10-8-3,13-5-1,12-7 1,13-5-1,2-4 1,-5 0 1,-7 0 0,-5 0 2,-11 0 0,-11 0 0,-14 0-1,-11 0 0,-23 9 0,-31 19 1,-31 19 1,-31 19 0,-18 9 2,-3 0 5,-3 0 3,-2 0 3,0 0 6,7 0 5,6 0 7,7 0 6,8-7 3,14-11 1,11-14-1,14-11 1,14-9 0,20-3 1,18-3 0,20-2 1,14-11-1,14-15-3,11-15-3,14-16-3,3-7-3,-2 4-4,-3 3-3,-3 3-4,-7 4-4,-9 7-4,-10 6-5,-8 7-3,-15 13-7,-19 22-10,-18 22-9,-19 23-9,-15 13-2,-8 6 8,-10 7 7,-9 6 8,-5 3 5,0 0 2,0 0 3,0 0 3,1-5 3,4-9 3,3-10 3,3-8 4,6-9 2,9-6 2,10-6 3,10-6 2,13-15 1,19-21 1,19-22 2,19-22 0,9-16-2,0-9-3,0-10-5,0-8-3,-5-1-2,-9 9 1,-10 10 1,-8 10 2,-8 19 9,-2 32 19,-3 31 19,-3 32 18,-4 15 3,-3 0-12,-3 0-13,-2 0-13,-1-4-9,3-5-4,3-7-5,4-5-4,2-6-3,4-3-3,3-3-3,3-2-2,4-3-7,7 1-9,6-1-9,7 1-9,8-17-8,14-30-4,11-32-6,14-30-5,0-26 2,-8-19 8,-10-18 9,-9-19 8,-5-5 6,0 9 6,0 10 5,0 10 5,-4 10 7,-5 13 7,-7 12 9,-5 13 7,-4 15 12,0 19 19,0 19 17,0 19 19,-2 19-1,-3 23-19,-3 22-19,-2 22-18,-5 8-13,-2-2-5,-3-3-6,-3-3-6,-2-1-5,0 4-2,0 3-2,0 3-4,0-2-3,0-6-3,0-6-4,0-6-3,1-26-7,4-43-12,3-44-10,3-43-12,1-17 2,1 14 13,-1 11 13,1 14 13,2 7 9,7 3 3,6 3 5,7 4 2,2 1 6,1 0 7,-1 0 6,1 0 6,2 1 9,7 4 9,6 3 9,7 3 10,0 3 2,-2 3-5,-3 3-7,-3 4-4,-4 4-5,-3 6-4,-3 7-3,-2 6-4,-3 6-4,1 6-6,-1 7-5,1 6-5,-6 7-3,-8 10-3,-10 10-3,-9 9-2,-13 7-3,-16 7-3,-15 6-4,-15 7-4,-15 8-2,-12 14 1,-13 11-1,-12 14 1,-9 2 1,-2-6 5,-3-6 2,-3-6 5,5-12 3,17-15 3,15-15 4,16-16 2,21-12 6,29-5 6,28-7 6,28-5 7,24-15 1,23-22-2,22-22-3,22-21-3,2-10-5,-15 3-7,-15 3-7,-16 4-6,-7 2-8,4 4-7,3 3-6,3 3-6,-5 3-7,-12 3-4,-13 3-5,-12 4-4,-9 1 0,-2 0 7,-3 0 5,-3 0 7,-6 0 3,-5 0-1,-7 0 0,-5 0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3"/>
    </inkml:context>
    <inkml:brush xml:id="br0">
      <inkml:brushProperty name="width" value="0.05251" units="cm"/>
      <inkml:brushProperty name="height" value="0.05251" units="cm"/>
      <inkml:brushProperty name="color" value="#F2395B"/>
    </inkml:brush>
  </inkml:definitions>
  <inkml:trace contextRef="#ctx0" brushRef="#br0">14300 25950 418,'-47'-49'9,"6"4"15,7 3 16,6 3 16,4 10 7,4 20-2,3 18-4,3 20-1,3 21-7,3 25-8,3 25-8,4 25-10,2 29-4,4 35-3,3 35-2,3 34-3,-1 37-4,-2 41-4,-3 40-7,-3 42-5,-4 30-11,-3 22-15,-3 22-16,-2 23-16,-1-39-6,3-96 0,3-97 1,4-97 2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3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16200 27650 705,'70'3'88,"-9"6"-15,-10 7-14,-8 6-14,-6 6-19,1 6-22,-1 7-24,1 6-22,-4 1-12,-6-3-1,-6-3-3,-6-2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3"/>
    </inkml:context>
    <inkml:brush xml:id="br0">
      <inkml:brushProperty name="width" value="0.02554" units="cm"/>
      <inkml:brushProperty name="height" value="0.02554" units="cm"/>
      <inkml:brushProperty name="color" value="#F2395B"/>
    </inkml:brush>
  </inkml:definitions>
  <inkml:trace contextRef="#ctx0" brushRef="#br0">16000 28800 861,'-38'3'48,"26"6"-9,24 7-9,26 6-8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5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16950 33450 727,'25'-18'91,"0"17"-20,0 15-20,0 16-19,-2 5-14,-3-2-9,-3-3-8,-2-3-10,-3-2-12,1 0-18,-1 0-17,1 0-19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5"/>
    </inkml:context>
    <inkml:brush xml:id="br0">
      <inkml:brushProperty name="width" value="0.02575" units="cm"/>
      <inkml:brushProperty name="height" value="0.02575" units="cm"/>
      <inkml:brushProperty name="color" value="#F2395B"/>
    </inkml:brush>
  </inkml:definitions>
  <inkml:trace contextRef="#ctx0" brushRef="#br0">16950 34150 854,'-47'21'21,"6"-5"5,7-7 4,6-5 4,9 2-8,13 13-17,12 12-19,13 13-18,7 2-11,4-5-2,3-7-3,3-5-3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6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21150 32950 452,'6'-47'4,"13"6"8,12 7 8,13 6 8,7 3 3,4 0-3,3 0-3,3 0-3,-1 1-3,-2 4-2,-3 3-3,-3 3-1,-6 6-5,-5 9-4,-7 10-6,-5 10-4,-8 7-3,-5 6 2,-7 7 2,-5 6 0,-6 6 2,-3 6-2,-3 7 0,-2 6 0,-3-2 0,1-9 1,-1-10 1,1-8 1,1-4 1,3 3 2,3 3 0,4 4 2,2-1 0,4-3 0,3-3 0,3-2 1,4-1-1,7 3 0,6 3 1,7 4 0,-1 2 0,-6 4 0,-6 3 1,-6 3-1,-4-1 0,1-2 0,-1-3 0,1-3-1,-6-4 1,-8-3-1,-10-3 1,-9-2-1,-5-5 1,0-2-1,0-3 0,0-3 0,-2-6-1,-3-5 0,-3-7-1,-2-5-1,-5-8-2,-2-5-4,-3-7-4,-3-5-3,-1-14-2,4-18-1,3-19 0,3-18-1,4-10 0,7 0-1,6 0 0,7 0-1,4 3 0,3 6 1,3 7 3,4 6 0,1 6 7,0 6 10,0 7 10,0 6 12,0 13 11,0 23 13,0 22 13,0 22 12,0 24 0,0 29-15,0 28-14,0 28-15,0 18-8,0 10-6,0 10-3,0 9-5,0 17-5,0 25-8,0 25-7,0 25-7,1 17-2,4 9 1,3 10 2,3 10 2,3-11-5,3-27-12,3-28-12,4-28-12,1-34-3,0-36 6,0-39 7,0-36 5,-2-25 7,-3-8 4,-3-10 6,-2-9 4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1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40840 20383 537,'-19'0'10,"10"0"19,10 0 20,10 0 19,8 0 4,7 2-12,7 0-13,6 2-11,6-1-8,2-1-6,4 0-4,2-1-5,-1-2-5,-4-1-6,-6 0-3,-4-1-6,-4-1-5,-3 0-5,-3 0-4,-3 0-6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6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23100 33150 451,'-4'-94'3,"-5"13"7,-7 12 7,-5 13 6,-3 9 9,4 6 11,3 7 12,3 6 11,-1 18-1,-2 32-13,-3 31-13,-3 32-13,-6 27-9,-5 26-2,-7 24-3,-5 26-3,0 4 0,10-16 0,10-15 0,9-15 2,6-17-2,3-15-2,3-15-3,4-16-3,5-13-1,10-9 0,10-10 2,9-8 1,9-11-2,9-8-7,10-10-6,10-9-5,7-10-4,6-9 0,7-10 1,6-8-1,1-12 2,-3-12 0,-3-13 1,-2-12 1,-6-9 2,-6-2 1,-6-3 2,-6-3 2,-12-9 1,-15-11 2,-15-14 2,-16-11 2,-18-4 1,-18 6 2,-19 7 1,-18 6 2,-9 13 2,4 23 2,3 22 2,3 22 1,-2 15 3,-6 9 0,-6 10 1,-6 10 2,-2 10-1,3 13 1,3 12-2,4 13 1,4 12-3,6 13-2,7 12-3,6 13-3,9 2-1,13-5 0,12-7-1,13-5-1,10-8 0,10-5-1,10-7-2,9-5 0,12-9-1,16-9 1,15-10 1,17-8 1,11-9-3,10-6-6,10-6-6,9-6-7,-4-4-3,-15 1 0,-15-1 0,-16 1-1,-12-1-6,-5 1-12,-7-1-13,-5 1-11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8"/>
    </inkml:context>
    <inkml:brush xml:id="br0">
      <inkml:brushProperty name="width" value="0.02578" units="cm"/>
      <inkml:brushProperty name="height" value="0.02578" units="cm"/>
      <inkml:brushProperty name="color" value="#F2395B"/>
    </inkml:brush>
  </inkml:definitions>
  <inkml:trace contextRef="#ctx0" brushRef="#br0">26850 33400 853,'48'71'84,"-3"-5"-35,-3-7-35,-2-5-37,-6-6-18,-6-3-2,-6-3-4,-6-2-2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8"/>
    </inkml:context>
    <inkml:brush xml:id="br0">
      <inkml:brushProperty name="width" value="0.0289" units="cm"/>
      <inkml:brushProperty name="height" value="0.0289" units="cm"/>
      <inkml:brushProperty name="color" value="#F2395B"/>
    </inkml:brush>
  </inkml:definitions>
  <inkml:trace contextRef="#ctx0" brushRef="#br0">26500 34500 761,'-24'23'6,"4"-3"11,3-3 12,3-2 12,10 2 2,20 9-9,18 10-8,20 10-9,5 0-6,-6-5-3,-6-7-3,-6-5-3,-4-8-13,1-5-21,-1-7-21,1-5-21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8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31000 33150 547,'29'-22'83,"10"6"-16,10 7-16,9 6-16,6 6-9,3 6-3,3 7-4,4 6-2,-3 4-2,-5 4 0,-7 3 0,-5 3-1,-11 7-2,-11 14-8,-14 11-6,-11 14-7,-14 3-5,-11-2-1,-14-3-4,-11-3-2,-15 1 0,-16 6 1,-15 7 2,-15 6 1,-9 1 2,1-3 3,-1-3 2,1-2 3,7-12 3,16-19 6,15-18 5,17-19 4,28-15 8,45-8 9,43-10 9,45-9 8,24-7 0,6-3-12,7-3-10,6-2-13,-1-1-10,-5 3-11,-7 3-12,-5 4-11,-8 1-4,-5 0 0,-7 0 1,-5 0 0,-8 0 3,-5 0 3,-7 0 3,-5 0 3,-12 0 1,-16 0 2,-15 0 1,-15 0 1,-7 0 0,3 0-2,3 0-1,4 0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9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33200 32950 456,'0'-179'3,"0"45"4,0 43 6,0 45 5,0 28 9,0 17 15,0 15 15,0 16 14,0 16 1,0 20-13,0 18-13,0 20-12,-2 11-10,-3 7-2,-3 6-4,-2 7-3,-3 0-5,1-2-5,-1-3-4,1-3-6,-3-7-5,-2-9-6,-3-10-5,-3-8-6,1-11-3,6-8-2,7-10 0,6-9-2,3-16-4,0-22-8,0-22-6,0-21-8,1-20 1,4-15 10,3-15 10,3-16 10,3-4 8,3 10 3,3 10 6,4 9 4,1 7 6,0 7 6,0 6 7,0 7 6,1 2 6,4 1 6,3-1 4,3 1 6,1 1 3,1 3 1,-1 3 2,1 4 1,1 4-4,3 6-9,3 7-10,4 6-9,-1 3-8,-3 0-7,-3 0-6,-2 0-6,-1 1-8,3 4-8,3 3-8,4 3-8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9"/>
    </inkml:context>
    <inkml:brush xml:id="br0">
      <inkml:brushProperty name="width" value="0.05585" units="cm"/>
      <inkml:brushProperty name="height" value="0.05585" units="cm"/>
      <inkml:brushProperty name="color" value="#F2395B"/>
    </inkml:brush>
  </inkml:definitions>
  <inkml:trace contextRef="#ctx0" brushRef="#br0">34300 32200 393,'-46'-111'5,"10"28"8,10 28 9,9 29 9,4 11 6,1-2 6,-1-3 3,1-3 5,1 7 0,3 19-6,3 19-6,4 19-4,2 15-6,4 13-3,3 12-3,3 13-3,-1 13-4,-2 17-2,-3 15-2,-3 16-3,-2 5-1,0-2 0,0-3 0,0-3-1,-4 4-5,-5 13-10,-7 12-11,-5 13-11,-1-7-6,6-24-1,7-26-2,6-24-1,3-21 1,0-16 4,0-15 5,0-15 3,4-29-2,10-41-9,10-40-9,9-40-10,4-20 2,1 4 12,-1 3 12,1 3 13,-1 7 9,1 14 6,-1 11 8,1 14 6,-3 8 6,-2 7 8,-3 6 7,-3 7 6,-2 5 4,0 7-1,0 6-1,0 7-1,-2 18-3,-3 31-2,-3 32-3,-2 31-3,-5 7-5,-2-15-5,-3-15-6,-3-16-5,8-21-10,23-24-11,22-26-13,22-24-12,10-18-3,1-9 7,-1-10 6,1-8 7,-6-1 5,-8 9 5,-10 10 5,-9 10 4,-9 10 4,-5 13 3,-7 12 3,-5 13 3,-8 15 6,-5 19 8,-7 19 8,-5 19 9,-4 9 1,0 0-5,0 0-4,0 0-5,0-2-4,0-3-3,0-3-3,0-2-4,4-5-1,10-2-1,10-3 0,9-3-1,6-7 0,3-9-1,3-10 1,4-8-1,4-8-5,6-2-8,7-3-10,6-3-10,1-9-5,-3-11 0,-3-14-2,-2-11 0,-5-11 0,-2-5 3,-3-7 4,-3-5 1,-9-8 5,-11-5 3,-14-7 3,-11-5 4,-11-3 3,-5 4 1,-7 3 1,-5 3 2,-11 7 0,-11 14-2,-14 11-1,-11 14-2,-12 11 0,-9 14 1,-10 11 0,-8 14 2,2 10-3,16 9-7,15 10-7,17 10-6,8 2-6,4-3-5,3-3-5,3-2-5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0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37800 33950 532,'-38'0'98,"26"0"-14,24 0-13,26 0-13,19 0-10,17 0-10,15 0-8,16 0-9,5-2-7,-2-3-9,-3-3-6,-3-2-8,-4-1-7,-3 3-9,-3 3-9,-2 4-8,-9 1-3,-12 0 1,-13 0 2,-12 0 1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0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39800 32600 468,'-25'-19'7,"0"13"15,0 12 14,0 13 14,-2 13 4,-3 17-8,-3 15-6,-2 16-9,-1 10-4,3 7-3,3 6-2,4 7-2,2-1-2,4-6-1,3-6-1,3-6-1,3-6 0,3-2-1,3-3-1,4-3-1,5-6-1,10-5-2,10-7-2,9-5-2,6-9-4,3-9-6,3-10-5,4-8-5,8-11-5,17-8-4,15-10-3,16-9-4,4-12-2,-6-11-4,-6-14-2,-6-11-3,-7-6-1,-6 4 3,-6 3 2,-6 3 2,-12 4 3,-15 7 4,-15 6 5,-16 7 3,-7 4 3,4 3 1,3 3 3,3 4 1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1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40650 33000 473,'-115'-44'-1,"23"13"7,22 12 6,22 13 7,12 6 5,3 0 3,3 0 4,4 0 4,1 4 2,0 10 0,0 10-1,0 9 1,-4 13-2,-5 20-1,-7 18-2,-5 20-2,-3 8-3,4 1-3,3-1-5,3 1-3,3-1-7,3 1-9,3-1-7,4 1-10,2-1-5,4 1-2,3-1-1,3 1-4,3-9 2,3-15 3,3-15 3,4-16 4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1"/>
    </inkml:context>
    <inkml:brush xml:id="br0">
      <inkml:brushProperty name="width" value="0.048" units="cm"/>
      <inkml:brushProperty name="height" value="0.048" units="cm"/>
      <inkml:brushProperty name="color" value="#F2395B"/>
    </inkml:brush>
  </inkml:definitions>
  <inkml:trace contextRef="#ctx0" brushRef="#br0">40600 34300 458,'28'-24'39,"6"4"-2,7 3-2,6 3-4,7 1-2,10 1-4,10-1-3,9 1-4,2-3-1,-2-2 0,-3-3-1,-3-3 1,-7-2-3,-9 0-3,-10 0-4,-8 0-3,-9-2-3,-6-3-2,-6-3-3,-6-2-2,-12-6-5,-15-6-8,-15-6-6,-16-6-9,-8 2 2,0 14 8,0 11 9,0 14 9,0 8 7,0 7 7,0 6 6,0 7 6,0 5 5,0 7 1,0 6 4,0 7 2,1 7-1,4 9-1,3 10-4,3 10-2,4 4-2,7 0-3,6 0-2,7 0-2,5 0-2,7 0-3,6 0-2,7 0-3,7-4-2,9-5-5,10-7-3,10-5-4,7-9-5,6-9-9,7-10-7,6-8-9,3-9-2,0-6 4,0-6 2,0-6 4,-5-6-3,-9-2-9,-10-3-9,-8-3-9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1"/>
    </inkml:context>
    <inkml:brush xml:id="br0">
      <inkml:brushProperty name="width" value="0.05022" units="cm"/>
      <inkml:brushProperty name="height" value="0.05022" units="cm"/>
      <inkml:brushProperty name="color" value="#00BFF3"/>
    </inkml:brush>
  </inkml:definitions>
  <inkml:trace contextRef="#ctx0" brushRef="#br0">41947 19127 438,'-7'-25'14,"2"16"31,2 14 29,2 16 29,1 10 4,0 8-22,0 8-23,0 8-23,0 4-17,0 3-11,0 2-13,0 1-12,-1 5-11,-2 5-11,-2 6-12,-1 7-11,-1-7-6,2-18-2,2-17-2,2-17-1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1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42100 32350 580,'-41'-46'107,"19"10"-24,19 10-23,19 9-26,18 6-12,19 3-3,19 3-2,19 4-2,10 1-2,4 0 1,3 0 0,3 0 1,-7 1-8,-15 4-17,-15 3-15,-16 3-16,-12 1-11,-5 1-8,-7-1-7,-5 1-6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2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42950 33200 539,'-15'-22'49,"23"6"0,22 7 1,22 6 0,18-1-2,16-5-5,15-7-4,17-5-5,2-1-4,-9 6-4,-10 7-5,-8 6-4,-4 4-12,3 4-23,3 3-21,4 3-21,-9 3-6,-18 3 10,-19 3 11,-18 4 10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2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43000 34050 560,'-83'0'11,"34"0"23,35 0 23,35 0 23,25-2 3,20-3-16,18-3-17,20-2-17,11-1-14,7 3-13,6 3-14,7 4-12,-3 4-4,-8 6 3,-10 7 5,-9 6 3,-15 1-7,-18-3-21,-19-3-19,-18-2-21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2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46000 32800 447,'-157'-43'60,"39"17"-4,36 15-5,39 16-5,18 13-4,0 14-6,0 11-6,0 14-5,1 13-3,4 16 0,3 15 0,3 17 0,3 3-1,3-5-2,3-7-1,4-5-2,2-9-2,4-9-2,3-10-3,3-8-2,6-11-5,9-8-4,10-10-6,10-9-6,7-9-3,6-5 0,7-7-2,6-5 0,1-15-2,-3-22-4,-3-22-3,-2-21-3,-8-17-2,-8-8 1,-10-10 0,-9-9 2,-10-2 3,-9 6 5,-10 7 5,-8 6 5,-11 7 6,-8 10 4,-10 10 6,-9 9 4,-2 10 6,6 14 3,7 11 4,6 14 4,9 3 3,13-2 0,12-3 0,13-3 2,15-2-3,19 0-5,19 0-4,19 0-5,9 3-4,0 6-2,0 7-2,0 6-2,-7 9-1,-11 13-1,-14 12 0,-11 13-1,-11 10 0,-5 10 0,-7 10 0,-5 9 1,-9 6 0,-9 3 0,-10 3 1,-8 4 1,-9 1 0,-6 0 0,-6 0 2,-6 0 1,-1-7-2,7-11-4,6-14-3,7-11-4,11-11-5,20-5-9,18-7-9,20-5-7,13-17-4,9-24 1,10-26 1,10-24 1,-1-18 1,-9-9 2,-10-10 1,-8-8 2,-11 2 1,-8 16 3,-10 15 1,-9 17 3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5248" units="cm"/>
      <inkml:brushProperty name="height" value="0.05248" units="cm"/>
      <inkml:brushProperty name="color" value="#F2395B"/>
    </inkml:brush>
  </inkml:definitions>
  <inkml:trace contextRef="#ctx0" brushRef="#br0">48150 32450 419,'21'-116'1,"-5"19"2,-7 19 2,-5 19 3,-4 21 12,0 26 22,0 24 23,0 26 22,0 24 3,0 26-16,0 24-16,0 26-16,1 26-11,4 28-7,3 28-8,3 29-6,-1 10-6,-2-6-4,-3-6-3,-3-6-4,-2 1-6,0 9-7,0 10-7,0 10-7,0-7-5,0-22-2,0-22-2,0-21-2,0-28 1,0-30 1,0-32 3,0-30 2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48250 31750 544,'-2'-47'2,"-3"6"3,-3 7 2,-2 6 4,-6 6 11,-6 6 17,-6 7 18,-6 6 18,-9 12 1,-8 19-14,-10 19-15,-9 19-15,-5 12-14,0 6-15,0 7-15,0 6-15,4-5-9,10-16-4,10-15-4,9-15-4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48150 31400 577,'48'-44'87,"-3"13"-14,-3 12-13,-2 13-14,-1 10-8,3 10-4,3 10-3,4 9-3,1 6-9,0 3-12,0 3-14,0 4-12,-5-1-9,-9-3-7,-10-3-5,-8-2-7,-6-5-4,1-2-2,-1-3-2,1-3-1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48950 33500 526,'-44'-7'9,"13"-11"17,12-14 18,13-11 17,31-4 5,50 6-8,50 7-8,50 6-7,25 4-7,0 4-6,0 3-6,0 3-7,-5 4-7,-9 7-13,-10 6-11,-8 7-11,-18 0-9,-25-2-7,-25-3-5,-25-3-7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4"/>
    </inkml:context>
    <inkml:brush xml:id="br0">
      <inkml:brushProperty name="width" value="0.04641" units="cm"/>
      <inkml:brushProperty name="height" value="0.04641" units="cm"/>
      <inkml:brushProperty name="color" value="#F2395B"/>
    </inkml:brush>
  </inkml:definitions>
  <inkml:trace contextRef="#ctx0" brushRef="#br0">50500 32200 474,'-50'-25'5,"0"0"11,0 0 12,0 0 10,6 6 7,13 13 2,12 12 3,13 13 3,6 16-2,0 23-9,0 22-8,0 22-8,1 21-6,4 22-4,3 22-3,3 23-4,-1 8-2,-2-3 1,-3-3 1,-3-2 0,-2-12-12,0-19-21,0-18-23,0-19-22,0-19-9,0-19 2,0-18 4,0-19 3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4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53300 31850 448,'-10'-83'109,"-18"34"-10,-19 35-9,-18 35-9,-15 25-14,-9 20-17,-10 18-17,-8 20-16,-3 8-12,7 1-5,6-1-4,7 1-5,7-6-2,9-8 1,10-10 1,10-9 1,8-9 1,10-5 3,10-7 1,9-5 3,17-4 0,25 0-1,25 0-1,25 0-1,20-7-2,16-11-3,15-14-3,17-11-3,2-11-4,-9-5-4,-10-7-5,-8-5-4,-11-4-2,-8 0-2,-10 0-1,-9 0 0,-12 1 1,-11 4 6,-14 3 5,-11 3 5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9"/>
    </inkml:context>
    <inkml:brush xml:id="br0">
      <inkml:brushProperty name="width" value="0.03806" units="cm"/>
      <inkml:brushProperty name="height" value="0.03806" units="cm"/>
      <inkml:brushProperty name="color" value="#00BFF3"/>
    </inkml:brush>
  </inkml:definitions>
  <inkml:trace contextRef="#ctx0" brushRef="#br0">44550 19590 578,'8'-21'24,"2"5"0,0 4 0,1 6-1,2 2 0,1 0-2,3 0-3,2 1-1,0 0-2,1 3-4,-1 4-2,1 2-3,-1 3-2,-1 2 0,-1 2 0,0 1 0,-3 3-2,-3 1-1,-3 3-1,-2 2-2,-3-1-1,-2 0 0,-2-1 0,-2 0-1,-3-1 0,-4 1 0,-4 1 0,-3 1-1,-2-1 0,1-1 1,0-3-2,2-1 1,1-1 1,-1-1 2,0 1 3,1 0 2,0-2 3,4-1 2,3-3 2,2 0 3,5-3 0,6 1 1,6 0-1,6 0 0,2-2-1,1-1-4,-1-2-2,1-2-3,1-2-1,1-2-1,3-2-1,1-1 1,2-4-2,1-4-5,1-4-4,1-3-3,-2-2-3,-2 1 1,-3 1 1,-2 1 0,-4 0 1,-1-1-1,-3-1 1,-1-1-1,-2 1 2,-2 3 3,-3 3 2,0 3 2,-4 1 3,-3 0 3,-2 0 3,-3 1 2,-2 0 3,0 2 0,0 2 2,0 2 0,0 2 1,-2 0 0,0 2 1,-1 1 1,-1 1-1,1 5 2,-1 4-1,0 4 1,0 2 0,1 3 0,-1 2 0,0 1 1,1 1-2,2-1-2,3-1-1,1-1-3,2-1-1,4-1-2,2-1-1,4 0-3,2-1 1,5 1 0,4 1 2,3 1 1,4-1-4,3-1-7,3-2-10,3-2-7,2-3-8,0-1-4,2-2-6,1-2-5,-2-2 0,-4-2 6,-4-2 6,-3-2 6,-5-1 2,-3 0-2,-4 0-2,-4 0-2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4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53400 32300 433,'-25'-25'0,"0"0"0,0 0 0,0 0 0,-2 0 5,-3 0 8,-3 0 8,-2 0 9,-1 1 9,3 4 11,3 3 10,4 3 9,4 12 1,6 22-10,7 22-11,6 23-10,1 19-10,-3 19-9,-3 19-9,-2 19-10,-1 15-8,3 13-8,3 12-10,4 13-8,1-1-5,0-11-2,0-14-3,0-11-2,0-20-3,0-24-6,0-26-5,0-24-5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4803" units="cm"/>
      <inkml:brushProperty name="height" value="0.04803" units="cm"/>
      <inkml:brushProperty name="color" value="#F2395B"/>
    </inkml:brush>
  </inkml:definitions>
  <inkml:trace contextRef="#ctx0" brushRef="#br0">54350 31850 458,'0'-41'10,"0"19"21,0 19 20,0 19 21,1 15 5,4 13-11,3 12-9,3 13-11,-1 12-9,-2 13-5,-3 12-7,-3 13-6,-7 7-6,-9 4-7,-10 3-8,-8 3-6,-4-1-12,3-2-17,3-3-16,4-3-17,2-13-3,4-22 10,3-22 10,3-21 9,1-14 6,1-2 3,-1-3 1,1-3 2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54250 32850 567,'23'-25'0,"-3"0"0,-3 0 0,-2 0 0,-1-2 10,3-3 19,3-3 19,4-2 20,2 0 4,4 7-10,3 6-11,3 7-11,1 4-11,1 3-11,-1 3-13,1 4-10,-1 2-10,1 4-5,-1 3-5,1 3-6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5852" units="cm"/>
      <inkml:brushProperty name="height" value="0.05852" units="cm"/>
      <inkml:brushProperty name="color" value="#F2395B"/>
    </inkml:brush>
  </inkml:definitions>
  <inkml:trace contextRef="#ctx0" brushRef="#br0">55100 31400 375,'0'-69'7,"0"13"14,0 12 13,0 13 14,0 18 8,0 26 2,0 24 3,0 26 1,0 21-3,0 19-7,0 19-8,0 19-8,1 19-7,4 23-6,3 22-5,3 22-6,-2 15-8,-6 9-7,-6 10-9,-6 10-8,-4 0-9,1-5-8,-1-7-9,1-5-8,-1-22-1,1-33 8,-1-35 8,1-34 7,1-26 1,3-15-8,3-15-7,4-16-8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55700 31500 619,'53'-68'6,"6"17"12,7 15 12,6 16 13,6 7 7,6 1 1,7-1 1,6 1 2,1 1-9,-3 3-20,-3 3-18,-2 4-21,-9 2-13,-12 4-10,-13 3-8,-12 3-11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56350 30500 522,'-27'-25'7,"-3"0"14,-3 0 15,-2 0 14,2 15 7,9 32 0,10 31 2,10 32-1,8 25-5,10 23-14,10 22-12,9 22-14,1 8-13,-6-2-13,-6-3-13,-6-3-14,-6-17-12,-2-27-10,-3-28-9,-3-28-10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0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45550 38800 528,'-46'4'8,"10"10"13,10 10 16,9 9 13,4 7 5,1 7-7,-1 6-6,1 7-6,1 0-6,3-2-4,3-3-3,4-3-5,-1 10-3,-3 26 1,-3 24-1,-2 26 0,-1 13-4,3 4-5,3 3-7,4 3-5,1-1-7,0-2-6,0-3-7,0-3-7,1-13-5,4-22-5,3-22-3,3-21-4,3-18 1,3-12 6,3-13 6,4-12 6,1-9 5,0-2 0,0-3 2,0-3 1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0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46800 39550 517,'20'-46'8,"-9"10"17,-10 10 15,-8 9 17,-8 7 5,-2 7-9,-3 6-8,-3 7-7,-4 10-6,-3 16-4,-3 15-3,-2 17-2,-6 10-5,-6 6-4,-6 7-5,-6 6-4,-4 3-4,1 0-6,-1 0-5,1 0-4,4-5-7,9-9-8,10-10-8,10-8-8,5-17-6,4-21-4,3-22-5,3-22-4,1-11 4,1 0 12,-1 0 13,1 0 11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0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45800 40150 476,'-24'-118'1,"4"17"2,3 15 2,3 16 1,3 12 4,3 9 5,3 10 4,4 10 5,8 11 8,17 17 11,15 15 12,16 16 11,10 12 1,7 9-12,6 10-11,7 10-10,2 8-11,1 10-8,-1 10-9,1 9-8,-4 4-10,-6 1-12,-6-1-12,-6 1-12,-9-9-5,-8-15 0,-10-15 0,-9-16 1,-5-12 2,0-5 3,0-7 2,0-5 3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1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47950 39050 492,'-69'-47'9,"13"6"20,12 7 18,13 6 19,9 20 7,6 34-8,7 35-6,6 35-6,1 19-10,-3 7-11,-3 6-11,-2 7-11,-3 2-10,1 1-9,-1-1-9,1 1-9,1-6-4,3-8-1,3-10 0,4-9 0,2-15 0,4-18 3,3-19 0,3-18 2,4-17-3,7-11-7,6-14-7,7-11-8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9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47091 18816 723,'-14'-1'5,"1"-1"13,2 0 10,3-1 13,5-1 3,11 2-4,11 0-4,11 2-4,6 1-9,1 4-13,0 2-14,2 3-14,-4 1-13,-8-2-12,-7-2-14,-8-2-13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1"/>
    </inkml:context>
    <inkml:brush xml:id="br0">
      <inkml:brushProperty name="width" value="0.05239" units="cm"/>
      <inkml:brushProperty name="height" value="0.05239" units="cm"/>
      <inkml:brushProperty name="color" value="#F2395B"/>
    </inkml:brush>
  </inkml:definitions>
  <inkml:trace contextRef="#ctx0" brushRef="#br0">48300 39650 419,'-2'-75'68,"-3"50"5,-3 50 4,-2 50 4,-1 23-5,3-3-15,3-3-15,4-2-15,1-5-9,0-2-5,0-3-3,0-3-6,10-12-3,23-18-4,22-19-3,22-18-5,8-25-2,-2-27-4,-3-28-3,-3-28-3,-7-15-1,-9 1 0,-10-1 0,-8 1 1,-11 2 1,-8 7 3,-10 6 3,-9 7 2,-10 10 4,-9 16 3,-10 15 3,-8 17 3,-9 10 1,-6 6-4,-6 7-2,-6 6-4,-4 10-6,1 17-6,-1 15-8,1 16-8,5 4-2,14-6 1,11-6 3,14-6 1,5-6 0,1-2-2,-1-3-1,1-3-3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1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49500 38700 548,'-24'-24'0,"4"4"0,3 3 0,3 3 0,3-1 6,3-2 11,3-3 12,4-3 11,5-2 6,10 0-1,10 0-1,9 0-1,9 3-4,9 6-5,10 7-7,10 6-6,2 6-4,-3 6-2,-3 7-2,-2 6-2,-6 3-6,-6 0-10,-6 0-10,-6 0-10,-6 1-13,-2 4-17,-3 3-16,-3 3-16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2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50600 37650 480,'26'-46'77,"4"10"-10,3 10-12,3 9-10,-2 10-10,-6 14-5,-6 11-8,-6 14-6,-6 8-5,-2 7-3,-3 6-3,-3 7-4,-6 5-2,-5 7-1,-7 6-2,-5 7-1,-1 0-2,6-2 0,7-3-2,6-3-1,4-6 1,4-5 5,3-7 5,3-5 3,6-9 4,9-9 0,10-10 0,10-8 1,2-6 1,-3 1 2,-3-1 2,-2 1 2,-9 10 2,-12 22 1,-13 22 2,-12 23 1,-18 13-3,-21 6-7,-22 7-8,-22 6-6,-16 4-6,-9 4-4,-10 3-6,-8 3-4,5-11-12,22-25-21,22-25-20,23-25-19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2"/>
    </inkml:context>
    <inkml:brush xml:id="br0">
      <inkml:brushProperty name="width" value="0.03953" units="cm"/>
      <inkml:brushProperty name="height" value="0.03953" units="cm"/>
      <inkml:brushProperty name="color" value="#F2395B"/>
    </inkml:brush>
  </inkml:definitions>
  <inkml:trace contextRef="#ctx0" brushRef="#br0">38550 38700 556,'-47'54'65,"6"10"-10,7 10-8,6 9-8,1 10-6,-3 14-3,-3 11-1,-2 14-3,0 2-2,7-6-3,6-6-2,7-6-3,5-12-3,7-15-2,6-15-3,7-16-3,13-15-3,22-11-3,22-14-5,23-11-4,13-12-5,6-9-6,7-10-6,6-8-6,-4-8-3,-11-2-3,-14-3-2,-11-3-2,-15 1 1,-16 6 2,-15 7 2,-15 6 3,-9 4 3,1 4 5,-1 3 4,1 3 4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2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39050 39300 621,'-47'-46'2,"6"10"5,7 10 6,6 9 4,3 10 4,0 14 4,0 11 3,0 14 4,-2 11 2,-3 14 2,-3 11 1,-2 14 1,-3 10-3,1 9-9,-1 10-8,1 10-9,2 2-8,7-3-9,6-3-8,7-2-7,7-8-6,9-8-2,10-10-3,10-9-1,5-15-4,4-18-5,3-19-5,3-18-4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40550 39200 575,'-94'9'115,"13"19"-24,12 19-23,13 19-23,4 13-15,-3 10-4,-3 10-6,-2 9-5,-5 2-5,-2-2-6,-3-3-5,-3-3-5,2-4-7,10-3-7,10-3-7,9-2-7,6-9-3,3-12 1,3-13-1,4-12 1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39300 39550 485,'7'-85'47,"17"32"6,15 31 7,16 32 8,10 22-2,7 17-10,6 15-10,7 16-9,0 10-8,-2 7-6,-3 6-7,-3 7-6,-9 2-6,-11 1-8,-14-1-7,-11 1-7,-6 7-10,4 16-14,3 15-13,3 17-13,-2-12-4,-6-37 6,-6-38 6,-6-37 5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41050 39350 534,'-24'-24'0,"4"4"0,3 3 0,3 3 0,-1 9 11,-2 16 24,-3 15 23,-3 17 22,-1 13 5,4 13-16,3 12-15,3 13-16,3 7-14,3 4-12,3 3-13,4 3-13,1-4-4,0-8 2,0-10 3,0-9 3,6-16-10,13-22-19,12-22-20,13-21-20,2-14-2,-5-2 14,-7-3 15,-5-3 15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5139" units="cm"/>
      <inkml:brushProperty name="height" value="0.05139" units="cm"/>
      <inkml:brushProperty name="color" value="#F2395B"/>
    </inkml:brush>
  </inkml:definitions>
  <inkml:trace contextRef="#ctx0" brushRef="#br0">41350 39900 428,'-4'-61'28,"-5"28"13,-7 28 12,-5 29 13,-3 18 0,4 9-10,3 10-9,3 10-10,3 4-6,3 0-4,3 0-3,4 0-4,2-5-2,4-9-1,3-10-3,3-8-2,7-14-3,14-15-4,11-15-5,14-16-3,2-18-3,-6-18-2,-6-19-1,-6-18-1,-9-9-2,-8 4-1,-10 3-1,-9 3-2,-7 4 1,-3 7 1,-3 6 3,-2 7 2,-9 7-2,-12 9-6,-13 10-5,-12 10-7,-2 13-9,9 19-11,10 19-12,10 19-12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4"/>
    </inkml:context>
    <inkml:brush xml:id="br0">
      <inkml:brushProperty name="width" value="0.03331" units="cm"/>
      <inkml:brushProperty name="height" value="0.03331" units="cm"/>
      <inkml:brushProperty name="color" value="#F2395B"/>
    </inkml:brush>
  </inkml:definitions>
  <inkml:trace contextRef="#ctx0" brushRef="#br0">41850 38800 660,'70'-110'117,"-9"32"-26,-10 31-27,-8 32-27,-8 16-18,-2 4-8,-3 3-11,-3 3-8,-2 3-15,0 3-20,0 3-20,0 4-20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0"/>
    </inkml:context>
    <inkml:brush xml:id="br0">
      <inkml:brushProperty name="width" value="0.02614" units="cm"/>
      <inkml:brushProperty name="height" value="0.02614" units="cm"/>
      <inkml:brushProperty name="color" value="#00BFF3"/>
    </inkml:brush>
  </inkml:definitions>
  <inkml:trace contextRef="#ctx0" brushRef="#br0">48850 19981 841,'81'-8'73,"-8"2"-23,-8 1-21,-10 1-23,-6 0-13,-4 2-8,-4 0-6,-4 2-7,-4 0-3,-7 0 2,-5 0 3,-7 0 2,-3 0 1,-2 2-1,-2 0-2,-2 2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4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42700 37750 488,'25'-46'32,"0"10"7,0 10 8,0 9 7,-2 13-1,-3 20-11,-3 18-10,-2 20-11,-9 13-7,-12 9-4,-13 10-2,-12 10-3,-4 2-5,7-3-5,6-3-6,7-2-5,4-8-1,3-8 2,3-10 3,4-9 2,4-10 4,6-9 3,7-10 6,6-8 3,6-8 3,6-2 2,7-3 2,6-3 2,1-2 1,-3 0 1,-3 0 0,-2 0 2,-9 12 1,-12 26 1,-13 24 2,-12 26 0,-15 13-2,-15 4-9,-15 3-8,-16 3-9,-10 4-9,-3 7-9,-3 6-12,-2 7-9,5-10-10,16-25-7,15-25-9,17-25-8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6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20700 44850 509,'-46'-2'0,"10"-3"0,10-3 0,9-2 0,13-11 5,20-15 10,18-15 10,20-16 10,11-5 4,7 6-1,6 7-1,7 6-2,7 1-2,9-3-3,10-3-5,10-2-4,-4 3-3,-16 14-4,-15 11-4,-15 14-5,-15 11-1,-12 14-1,-13 11 0,-12 14-1,-10 13-1,-6 16-2,-6 15-1,-6 17-2,-10 8 0,-12 4 1,-13 3 0,-12 3 1,-4-7 2,7-15 1,6-15 1,7-16 2,7-8 1,9 0 2,10 0 1,10 0 1,10-4 1,13-5-3,12-7-2,13-5-1,6-4-2,0 0-1,0 0 1,0 0-2,-4 3 1,-5 6-1,-7 7 1,-5 6 1,-6 4-1,-3 4-1,-3 3 1,-2 3-2,-5-1 1,-2-2-2,-3-3 1,-3-3-2,-6-6 0,-5-5-2,-7-7-2,-5-5-1,-6-6-1,-3-3 2,-3-3 1,-2-2 2,-5-9-3,-2-12-5,-3-13-6,-3-12-5,-1-15-4,4-15-3,3-15-1,3-16-2,1-8 0,1 0 3,-1 0 4,1 0 2,2 3 6,7 6 4,6 7 7,7 6 5,4 6 5,3 6 4,3 7 4,4 6 3,1 6 6,0 6 7,0 7 8,0 6 8,0 10 1,0 17-5,0 15-5,0 16-4,1 16-4,4 20-4,3 18-2,3 20-3,1 14-3,1 14-3,-1 11-3,1 14-4,-1 13-6,1 16-11,-1 15-11,1 17-11,-3 3-6,-2-5-3,-3-7-2,-3-5-2,-1-23 2,4-37 7,3-38 6,3-37 6,1-23 3,1-5-3,-1-7-3,1-5-3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6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22650 44600 626,'3'-47'5,"6"6"11,7 7 10,6 6 10,3 10 5,0 17-2,0 15-1,0 16-1,-4 13-3,-5 14-6,-7 11-5,-5 14-5,-12 13-4,-16 16-4,-15 15-4,-15 17-3,-11 7-5,-2 0-6,-3 0-4,-3 0-6,1-10-4,6-18-5,7-19-5,6-18-4,6-21-5,6-22-5,7-22-5,6-21-5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6"/>
    </inkml:context>
    <inkml:brush xml:id="br0">
      <inkml:brushProperty name="width" value="0.05467" units="cm"/>
      <inkml:brushProperty name="height" value="0.05467" units="cm"/>
      <inkml:brushProperty name="color" value="#F2395B"/>
    </inkml:brush>
  </inkml:definitions>
  <inkml:trace contextRef="#ctx0" brushRef="#br0">22550 44400 402,'50'-97'2,"0"6"5,0 7 4,0 6 4,1 9 3,4 13-1,3 12 0,3 13 0,1 9-1,1 6-2,-1 7-2,1 6-1,-4 7-1,-6 10-2,-6 10-1,-6 9-2,-9 7 1,-8 7 2,-10 6 3,-9 7 2,-5 4 1,0 3 1,0 3 2,0 4 0,0 1 2,0 0 1,0 0 1,0 0 1,0 1 1,0 4-2,0 3 0,0 3 0,1 7-2,4 14-3,3 11-1,3 14-3,1 8-1,1 7 0,-1 6 0,1 7-1,-1 0-1,1-2 0,-1-3-2,1-3-2,-3-7-1,-2-9-2,-3-10-2,-3-8-1,-2-12-4,0-12-1,0-13-2,0-12-2,-11-26-8,-22-36-14,-22-39-14,-21-36-13,-9-31-3,7-21 9,6-22 9,7-22 9,2-11 7,1 0 4,-1 0 6,1 0 4,5 7 5,14 17 3,11 15 4,14 16 4,7 15 5,3 16 4,3 15 4,4 17 6,4 8 1,6 4 1,7 3 1,6 3-1,4 4 0,4 7-2,3 6-1,3 7-3,-2 8-4,-6 14-9,-6 11-9,-6 14-8,-12 16-5,-15 22 0,-15 22 1,-16 23 0,-12 14 0,-5 10 1,-7 10 1,-5 9 1,0-5 1,10-19 2,10-18 2,9-19 2,7-16 1,7-12 0,6-13-1,7-12 0,7-13 2,9-12 5,10-13 3,10-12 6,13-15-1,19-15-5,19-15-3,19-16-5,2-5-3,-11 6-1,-14 7-1,-11 6-1,-7 6-4,0 6-7,0 7-7,0 6-7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7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25600 45200 687,'95'25'135,"-9"0"-37,-10 0-39,-8 0-39,-12 3-24,-12 6-12,-13 7-13,-12 6-12,-9-1-4,-2-5 2,-3-7 3,-3-5 3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7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25300 46400 585,'-27'21'4,"-3"-5"7,-3-7 8,-2-5 8,6-3 8,20 4 9,18 3 9,20 3 9,14 3-3,14 3-13,11 3-14,14 4-13,2 4-16,-6 6-14,-6 7-17,-6 6-14,-9-1-12,-8-5-6,-10-7-5,-9-5-7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0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38400 44500 585,'-60'12'6,"-18"26"14,-19 24 14,-18 26 12,2 2 2,26-18-10,24-19-10,26-18-10,2 7-4,-18 34 3,-19 35 4,-18 35 2,-9 19 0,4 7-2,3 6-2,3 7-4,6 0-2,9-2-6,10-3-4,10-3-4,8-13-3,10-22-1,10-22-2,9-21-1,12-29-9,16-34-16,15-35-18,17-33-16,8-36-4,4-33 12,3-35 10,3-34 12,-4-2 7,-8 31 4,-10 32 3,-9 31 5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1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37500 45500 398,'89'-246'1,"-22"60"1,-22 60 3,-21 59 2,-10 42 6,3 25 11,3 25 12,4 25 11,1 17 2,0 9-8,0 10-7,0 10-8,-4 10-5,-5 13-2,-7 12-4,-5 13-2,-6 9-2,-3 6-2,-3 7-1,-2 6-3,-5-1-1,-2-5-4,-3-7-2,-3-5-4,-2-17 0,0-24 0,0-26 1,0-24 0,-8-28-4,-16-27-11,-15-28-9,-15-28-10,-6-21-2,7-12 7,6-13 8,7-12 8,7-5 4,9 3 4,10 3 4,10 4 3,5 8 4,4 17 4,3 15 5,3 16 4,9 10 3,16 7 3,15 6 4,17 7 2,11 4-1,10 3-4,10 3-3,9 4-4,6 1-4,3 0-3,3 0-3,4 0-2,1-4-6,0-5-7,0-7-8,0-5-7,-7-4-4,-11 0 2,-14 0 2,-11 0 1,-11-4 3,-5-5 4,-7-7 4,-5-5 4,-8-3 2,-5 4 2,-7 3 1,-5 3 2,-6 3 3,-3 3 6,-3 3 6,-2 4 6,-5 4 4,-2 6 6,-3 7 4,-3 6 5,-2 9 0,0 13-5,0 12-5,0 13-5,0 9-4,0 6-2,0 7-3,0 6-3,3 3-1,6 0 1,7 0-1,6 0 1,3-4-2,0-5-3,0-7-5,0-5-3,7-12-6,17-16-10,15-15-9,16-15-10,1-12-1,-12-6 6,-13-6 5,-12-6 6,-7-4 6,1 1 8,-1-1 7,1 1 8,-3 10 9,-2 22 12,-3 22 12,-3 23 11,-2 17 1,0 17-9,0 15-10,0 16-8,0 10-6,0 7-3,0 6-2,0 7-2,0 4-3,0 3-1,0 3-1,0 4-2,-4 4-2,-5 6-1,-7 7-1,-5 6-3,-4 1 0,0-3-2,0-3 0,0-2-2,0-9-1,0-12-3,0-13-3,0-12-3,-5-18 0,-9-21 1,-10-22 1,-8-22 1,-1-22 2,9-22 0,10-22 3,10-21 1,5-21 1,4-19 1,3-18 0,3-19 2,7-16-1,14-12-3,11-13-3,14-12-2,10-4-3,9 7-3,10 6-2,10 7-4,7 5-2,6 7-2,7 6-3,6 7-1,-7 16-4,-18 29-2,-19 28-2,-18 28-4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1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39550 45400 572,'-47'0'1,"6"0"-1,7 0 1,6 0 0,9 0 10,13 0 18,12 0 19,13 0 19,13-2 4,17-3-14,15-3-12,16-2-12,9-1-10,3 3-5,3 3-6,4 4-5,-1 1-4,-3 0-3,-3 0 0,-2 0-3,-8 0-6,-8 0-9,-10 0-11,-9 0-10,-9 1-7,-5 4-6,-7 3-4,-5 3-6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40300 44800 572,'-111'-135'26,"28"32"6,28 31 8,29 32 7,13 25 2,1 23-1,-1 22-1,1 22-3,2 19-5,7 20-10,6 18-11,7 20-9,4 10-13,3 3-14,3 3-13,4 4-14,-1 1-6,-3 0 0,-3 0 0,-2 0 0,-5-15 3,-2-27 5,-3-28 3,-3-28 5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0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49658 19116 618,'-15'-7'6,"2"2"7,3 2 7,1 2 8,1 6 5,2 9 5,1 11 4,0 9 5,2 7-3,1 2-7,0 4-8,2 2-7,-1 1-8,-1 0-7,0-2-5,-1 0-7,-1-1-4,0 0 1,0 0-1,0 0 0,0-3-1,0-4-1,0-6 0,1-4-2,-1-4-9,0-5-18,0-3-17,0-4-18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40550 46900 602,'-21'-25'8,"10"0"17,10 0 17,9 0 16,20-5 3,31-9-8,32-10-10,31-8-8,15-3-9,1 7-5,-1 6-7,1 7-6,-9 7-5,-15 9-3,-15 10-2,-16 10-3,-13 7-8,-9 6-10,-10 7-10,-8 6-12,-11 3-3,-8 0 1,-10 0 3,-9 0 2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41550 45800 505,'-47'-68'6,"6"17"13,7 15 11,6 16 13,4 16 7,4 20 4,3 18 3,3 20 2,3 16-3,3 16-10,3 15-12,4 17-11,-1 8-10,-3 4-8,-3 3-9,-2 3-9,-1 9-11,3 16-14,3 15-15,4 17-13,2-14-6,4-40 6,3-40 4,3-41 6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4809" units="cm"/>
      <inkml:brushProperty name="height" value="0.04809" units="cm"/>
      <inkml:brushProperty name="color" value="#F2395B"/>
    </inkml:brush>
  </inkml:definitions>
  <inkml:trace contextRef="#ctx0" brushRef="#br0">43400 46800 457,'98'-52'114,"-3"-3"-25,-3-3-24,-2-2-26,-6-1-13,-6 3-4,-6 3-3,-6 4-3,-7 2-4,-6 4-7,-6 3-4,-6 3-6,-10-1-5,-12-2-3,-13-3-4,-12-3-4,-12 2 0,-8 10 3,-10 10 2,-9 9 2,-5 4 4,0 1 3,0-1 3,0 1 4,0 1 4,0 3 4,0 3 5,0 4 5,1 7 2,4 13 2,3 12 2,3 13 1,3 7-1,3 4-1,3 3-1,4 3-3,4 4-1,6 7-2,7 6-3,6 7-2,7 2-4,10 1-4,10-1-4,9 1-5,6-6-2,3-8 0,3-10-1,4-9 1,4-9-5,6-5-6,7-7-6,6-5-7,6-9-6,6-9-5,7-10-6,6-8-5,-5-8 0,-16-2 1,-15-3 4,-15-3 2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45350 45150 604,'-24'-49'6,"4"4"13,3 3 13,3 3 12,4 3 5,7 3-2,6 3-2,7 4-2,11 2-5,20 4-8,18 3-9,20 3-8,10 3-7,3 3-3,3 3-5,4 4-5,-7 2-4,-16 4-8,-15 3-7,-15 3-6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46500 45750 590,'46'-66'70,"-5"19"-13,-7 19-11,-5 19-13,8 7-5,26-3 0,24-3-1,26-2 1,13-3-1,4 1-4,3-1-4,3 1-3,-5 2-9,-12 7-13,-13 6-15,-12 7-13,-15 4-9,-15 3-4,-15 3-4,-16 4-3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3521" units="cm"/>
      <inkml:brushProperty name="height" value="0.03521" units="cm"/>
      <inkml:brushProperty name="color" value="#F2395B"/>
    </inkml:brush>
  </inkml:definitions>
  <inkml:trace contextRef="#ctx0" brushRef="#br0">46800 46150 624,'-149'23'11,"54"-3"20,53-3 20,53-2 21,40-5 3,29-2-17,28-3-17,28-3-15,15-2-16,4 0-11,3 0-12,3 0-12,-11 0-6,-25 0-1,-25 0-1,-25 0 0,-16 0-3,-6 0-7,-6 0-6,-6 0-6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50900 43950 452,'-24'-71'5,"4"10"12,3 10 12,3 9 10,1 23 9,1 38 4,-1 37 5,1 38 4,-6 26-2,-8 16-9,-10 15-9,-9 17-8,-7 5-8,-3-3-8,-3-3-6,-2-2-7,0-8-7,7-8-3,6-10-6,7-9-3,5-12-6,7-11-6,6-14-6,7-11-7,11-23-7,20-31-11,18-31-10,20-31-10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4"/>
    </inkml:context>
    <inkml:brush xml:id="br0">
      <inkml:brushProperty name="width" value="0.06056" units="cm"/>
      <inkml:brushProperty name="height" value="0.06056" units="cm"/>
      <inkml:brushProperty name="color" value="#F2395B"/>
    </inkml:brush>
  </inkml:definitions>
  <inkml:trace contextRef="#ctx0" brushRef="#br0">51000 43850 363,'6'-121'94,"13"60"-10,12 60-10,13 59-10,2 38-10,-5 20-11,-7 18-10,-5 20-10,-8 8-7,-5 1-5,-7-1-3,-5 1-4,-8-3-5,-5-2-3,-7-3-4,-5-3-4,-6-10-3,-3-16-1,-3-15-2,-2-15-1,-6-20-5,-6-21-9,-6-22-9,-6-22-8,-1-26-2,7-27 8,6-28 7,7-28 7,5-13 5,7 3 3,6 3 4,7 4 4,4 5 6,3 10 10,3 10 10,4 9 10,5 9 5,10 9-2,10 10 0,9 10-1,12 5-3,16 4-5,15 3-3,17 3-4,8 3-3,4 3 0,3 3 0,3 4 0,-1 1-3,-2 0-6,-3 0-7,-3 0-6,-6-4-4,-5-5 0,-7-7-1,-5-5-1,-8-8 1,-5-5 3,-7-7 4,-5-5 4,-11-4 2,-11 0 1,-14 0 3,-11 0 1,-11 1 4,-5 4 6,-7 3 6,-5 3 5,-6 4 7,-3 7 6,-3 6 7,-2 7 5,-5 7 2,-2 9-4,-3 10-4,-3 10-5,1 11-3,6 17-2,7 15-3,6 16-1,4 7-3,4 1-3,3-1-2,3 1-3,3-6-2,3-8-3,3-10-2,4-9-3,8-9-5,17-5-9,15-7-10,16-5-8,7-14-5,1-18-1,-1-19-1,1-18-1,-6-12 0,-8-3 4,-10-3 2,-9-2 3,-7-1 3,-3 3 5,-3 3 5,-2 4 4,-6 4 5,-6 6 5,-6 7 6,-6 6 6,-6 4 6,-2 4 9,-3 3 7,-3 3 9,-1 7 3,4 14-1,3 11-1,3 14 0,3 10-4,3 9-6,3 10-6,4 10-6,2 5-4,4 4-3,3 3-1,3 3-2,1 6-1,1 9-2,-1 10-1,1 10 0,-1 8-2,1 10-1,-1 10-2,1 9 0,-3 7-3,-2 7-3,-3 6-1,-3 7-4,-4-7-2,-3-19-2,-3-18-3,-2-19-4,-5-15-1,-2-8-4,-3-10-2,-3-9-2,-9-12-1,-11-11 1,-14-14 3,-11-11 1,-6-18 4,4-22 2,3-22 4,3-21 4,3-18 2,3-12 2,3-13 2,4-12 1,7-12 0,13-8 1,12-10 0,13-9-1,10-2 4,10 6 6,10 7 7,9 6 6,12 6-1,16 6-7,15 7-9,17 6-8,11 3-8,10 0-6,10 0-7,9 0-8,-8 9-2,-25 19 1,-25 19 0,-25 19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7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45750 49900 583,'12'34'117,"-24"19"-25,-26 19-27,-24 19-27,-12 4-14,4-9-4,3-10-4,3-8-4,-4 0-3,-8 14-3,-10 11-3,-9 14-2,1-1-2,13-12-1,12-13 1,13-12-1,7-10 0,4-6 2,3-6 0,3-6 1,12-6 1,22-2-1,22-3 0,23-3 1,14-7-1,10-9 2,10-10 0,9-8 1,4-6-1,1 1-2,-1-1-3,1 1-1,1 1-4,3 3-4,3 3-4,4 4-5,-3 1-3,-5 0-1,-7 0-3,-5 0-2,-9 3-2,-9 6-4,-10 7-4,-8 6-3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7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45800 50500 575,'-71'-24'5,"10"4"10,10 3 10,9 3 10,7 6 4,7 9-1,6 10-1,7 10-1,4 8-3,3 10-3,3 10-4,4 9-4,1 13-2,0 20-2,0 18-1,0 20-3,0 17-3,0 20-7,0 18-7,0 20-7,0 8-4,0 1-3,0-1-3,0 1-2,1-10-6,4-19-6,3-18-7,3-19-6,1-22-3,1-25 2,-1-25 0,1-25 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65600 17850 563,'0'73'139,"0"-3"-32,0-3-32,0-2-32,0 2-20,0 9-6,0 10-5,0 10-7,-2 2-2,-3-3 0,-3-3 1,-2-2 0,-1-8-3,3-8-6,3-10-6,4-9-6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4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52944 18447 521,'-38'45'100,"2"0"-24,2-4-23,1 0-25,3-4-12,3-4-4,3-3-3,3-5-3,3-3-2,3-5 1,3-3 0,3-4 0,7-7-8,13-8-18,13-9-16,13-9-18,9-7-4,4-3 8,5-4 8,6-4 7,-2 1 8,-7 7 5,-6 7 4,-8 7 6,-5 5 5,-7 5 4,-5 3 6,-7 4 5,-3 4 6,-2 4 8,-2 3 8,-2 5 9,-3 3 3,-4 1-1,-4 3 1,-4 2-1,-1 0-2,0 1-3,2-1-5,1 1-4,1-2-3,2-2-2,2-1-2,2-2-3,3-3-5,4-3-7,4-3-7,4-2-8,3-5-7,5-4-5,3-5-5,5-5-6,1-5-4,2-4 0,1-3-1,1-4 0,-2-3 1,-2 1 4,-3 0 4,-3-1 5,-3 2 4,-5 3 5,-3 3 4,-4 3 4,-3 2 6,-2 1 7,-3 1 6,0 1 6,-2 1 6,0 2 2,0 3 3,0 1 3,-1 3 2,-1 6 3,0 4 3,-1 6 2,-3 3-2,-2 5-6,-3 3-5,-3 5-6,-2 1-4,2 1-2,1-1-3,1 1-3,1 0 0,0 2 0,2 3 0,1 1 1,1 2-2,2 2-5,2 2-6,2 3-5,1 0-2,0 2-1,0 0 1,0 2 0,0 1-1,0 2-1,0 2-2,0 1-2,-1 3 0,-2 2 0,-2 2 1,-2 1 0,-1 1 1,-2-4 0,0-3 1,-1-2 0,0-6 1,1-5 2,0-5 2,2-7 3,0-5 1,-2-5 2,0-5 3,-1-4 1,0-5 2,0-3 1,2-2 2,1-4 0,-1-3 1,0-7 1,-2-6 0,0-5 1,1-7-1,3-9-4,2-7-4,4-7-2,3-7-3,6-2 0,4-3 0,5-3 0,7-1-4,9 1-8,9 1-6,8 1-9,6-1-4,1-1-4,3-3-2,2-1-4,-5 5 1,-12 14 6,-12 14 4,-11 14 5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47550 50700 547,'-24'-19'66,"4"13"-6,3 12-6,3 13-5,-4 13-8,-8 17-5,-10 15-8,-9 16-5,-9 12-5,-5 9-1,-7 10-1,-5 10-1,-3 0-2,4-5-4,3-7-4,3-5-3,-1 0-8,-2 10-15,-3 10-15,-3 9-13,4-8-7,13-25 4,12-25 3,13-25 3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46200 50950 521,'31'-16'67,"13"19"2,12 19 1,13 19 3,7 13-7,4 10-15,3 10-14,3 9-14,-1 9-10,-2 9-6,-3 10-5,-3 10-4,-4 2-9,-3-3-10,-3-3-10,-2-2-10,-6-11-6,-6-15-1,-6-15-3,-6-16 0,-7-12 0,-6-5 3,-6-7 4,-6-5 3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48300 50600 543,'-25'-24'3,"0"4"5,0 3 5,0 3 6,1 7 10,4 14 13,3 11 15,3 14 15,1 13-2,1 16-17,-1 15-15,1 17-18,-3 7-9,-2 0-1,-3 0-4,-3 0-1,1 0-4,6 0-7,7 0-7,6 0-5,4-2-10,4-3-13,3-3-13,3-2-12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48750 51150 459,'-24'-11'80,"4"28"-8,3 28-7,3 29-7,3 13-8,3 1-8,3-1-8,4 1-8,1-4-5,0-6-2,0-6-3,0-6-2,3-7-1,6-6-2,7-6-2,6-6-1,10-13-5,17-19-8,15-18-8,16-19-7,1-19-3,-12-19 3,-13-18 1,-12-19 2,-12-5 2,-8 9 2,-10 10 1,-9 10 2,-7 7 2,-3 6 3,-3 7 1,-2 6 4,-6 4 0,-6 4-1,-6 3 0,-6 3-2,-6 6 1,-2 9-2,-3 10 1,-3 10-1,-1 7-4,4 6-7,3 7-7,3 6-8,3 3-7,3 0-7,3 0-7,4 0-7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9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49300 50550 598,'139'0'164,"-22"0"-44,-22 0-43,-21 0-44,-15 1-25,-6 4-11,-6 3-10,-6 3-9,-6 1-5,-2 1 1,-3-1 1,-3 1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9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50450 49900 485,'23'-49'7,"-3"4"15,-3 3 14,-2 3 15,0 6 3,7 9-9,6 10-9,7 10-8,0 8-7,-2 10-3,-3 10-3,-3 9-5,-6 9-2,-5 9-4,-7 10-3,-5 10-4,-9 2 0,-9-3 2,-10-3 1,-8-2 2,-3-5-1,7-2-6,6-3-5,7-3-6,2-6 0,1-5 5,-1-7 4,1-5 5,4-6 3,9-3 6,10-3 3,10-2 6,8-3 1,10 1-1,10-1 0,9 1 0,2-1-1,-2 1 2,-3-1-1,-3 1 2,-4 2-2,-3 7-2,-3 6-3,-2 7-2,-11 5-3,-15 7-1,-15 6-2,-16 7-3,-13 7-2,-9 9-5,-10 10-5,-8 10-5,-9 5-7,-6 4-9,-6 3-8,-6 3-9,2-8-6,14-19-3,11-18-4,14-19-3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7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33200 51800 678,'21'-61'29,"-5"28"2,-7 28 1,-5 29 2,-8 19-1,-5 14-4,-7 11-4,-5 14-3,-3 5-3,4 1-3,3-1-3,3 1-3,3-6-2,3-8-1,3-10-2,4-9 0,2-7-3,4-3-1,3-3-1,3-2-1,9-12-2,16-19 0,15-18 0,17-19 0,5-16-1,-3-12-1,-3-13-2,-2-12-1,-6-9 1,-6-2 1,-6-3 0,-6-3 3,-7-1-1,-6 4 0,-6 3 0,-6 3-1,-9 4 0,-8 7 1,-10 6 2,-9 7 1,-9 7 1,-5 9 2,-7 10 2,-5 10 1,-4 7 1,0 6-1,0 7-2,0 6-2,1 4-4,4 4-8,3 3-9,3 3-8,4 7-5,7 14-2,6 11-2,7 14-2,2-1 1,1-12 2,-1-13 4,1-12 3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8"/>
    </inkml:context>
    <inkml:brush xml:id="br0">
      <inkml:brushProperty name="width" value="0.02724" units="cm"/>
      <inkml:brushProperty name="height" value="0.02724" units="cm"/>
      <inkml:brushProperty name="color" value="#F2395B"/>
    </inkml:brush>
  </inkml:definitions>
  <inkml:trace contextRef="#ctx0" brushRef="#br0">33950 51950 807,'46'48'30,"-5"-3"-2,-7-3-3,-5-2-2,-3-3-2,4 1-2,3-1-3,3 1-1,1 1-4,1 3-6,-1 3-7,1 4-4,-3-1-7,-2-3-3,-3-3-6,-3-2-4,-1-6-1,4-6 4,3-6 4,3-6 4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8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35550 51200 583,'-5'121'115,"-9"-5"-27,-10-7-27,-8-5-27,-6-4-14,1 0-2,-1 0-2,1 0-2,-1-4-2,1-5-2,-1-7-2,1-5-2,2-9-2,7-9 0,6-10-1,7-8 0,15-12-2,25-12-2,25-13-2,25-12-1,14-10-3,3-6-2,3-6-3,4-6-3,-1 1-1,-3 9-1,-3 10-2,-2 10 1,-6 4-2,-6 0 1,-6 0 0,-6 0-1,-9 0-1,-8 0-5,-10 0-5,-9 0-4,-9 3-2,-5 6 0,-7 7 2,-5 6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8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35850 51300 546,'-4'-68'3,"-5"17"7,-7 15 6,-5 16 6,-3 13 8,4 14 7,3 11 8,3 14 7,4 14 0,7 20-8,6 18-8,7 20-9,0 11-5,-2 7-4,-3 6-2,-3 7-4,-4 5-4,-3 7-5,-3 6-4,-2 7-5,-3 0-6,1-2-6,-1-3-7,1-3-6,1-10-3,3-16 2,3-15 2,4-15 1,2-17-3,4-15-9,3-15-8,3-16-9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4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56736 18047 605,'-7'-8'4,"2"0"8,3 1 9,1-1 7,2 1 5,3 2 0,4 2 2,2 2 0,2 1-2,2 0-3,0 0-4,1 0-4,0 1-3,-1 4-2,-1 2-3,0 4-2,-3 1-3,-1 1-3,-2 1-2,-2 1-3,-4 2-2,-4 3-3,-5 3-3,-5 3-2,-5 1-2,-2-1 0,-3-1 0,-3-1 0,0-1 2,3-3 5,3-1 5,3-2 5,3-3 2,1-1 2,2-2 1,2-2 1,6-2 0,8 1-4,9 0-2,10 0-4,4-3-8,2-6-13,2-6-13,3-6-13,-3-1-9,-6 1-4,-5 2-3,-6 2-4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9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36550 51500 628,'25'-66'54,"0"19"-11,0 19-10,0 19-12,1 7-5,4-3 2,3-3 1,3-2 2,-1 2-3,-2 9-6,-3 10-5,-3 10-7,-6 8-3,-5 10-2,-7 10 0,-5 9-2,-11 7 0,-11 7 2,-14 6 1,-11 7 2,-6 0 0,4-2-1,3-3-3,3-3-1,4-9 0,7-11 3,6-14 1,7-11 3,5-7 1,7 0 1,6 0 2,7 0 0,8-4 2,14-5 1,11-7 2,14-5 1,7-3 0,3 4 1,3 3-1,4 3 0,-4-1-1,-9-2 0,-10-3 0,-8-3-1,-11 4 0,-8 13 1,-10 12-1,-9 13 1,-10 7-1,-9 4-2,-10 3-1,-8 3-2,-8 1-1,-2 1 0,-3-1-2,-3 1 1,-4-1-3,-3 1-3,-3-1-2,-2 1-4,0-3-4,7-2-5,6-3-6,7-3-5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9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37900 51500 574,'93'1'128,"-11"4"-29,-14 3-31,-11 3-29,-11 4-17,-5 7-3,-7 6-4,-5 7-2,-8 5-3,-5 7-3,-7 6-3,-5 7-3,-11 10-2,-11 16-1,-14 15-3,-11 17-1,-9 3-2,-3-5 0,-3-7-2,-2-5 0,0-11-1,7-11 2,6-14 0,7-11 2,2-9 1,1-3 3,-1-3 2,1-2 3,10-8 2,22-8 4,22-10 2,23-9 3,13-7-2,6-3-7,7-3-6,6-2-7,3-3-7,0 1-8,0-1-8,0 1-8,0-3-5,0-2-1,0-3-1,0-3-1,-8-1 2,-16 4 7,-15 3 6,-15 3 8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00"/>
    </inkml:context>
    <inkml:brush xml:id="br0">
      <inkml:brushProperty name="width" value="0.05297" units="cm"/>
      <inkml:brushProperty name="height" value="0.05297" units="cm"/>
      <inkml:brushProperty name="color" value="#F2395B"/>
    </inkml:brush>
  </inkml:definitions>
  <inkml:trace contextRef="#ctx0" brushRef="#br0">39950 51650 415,'1'-116'43,"4"19"-7,3 19-7,3 19-9,-1 12-4,-2 6 0,-3 7-1,-3 6-1,-6 4 2,-5 4 4,-7 3 4,-5 3 4,-8 6 0,-5 9-3,-7 10-5,-5 10-2,-1 7-3,6 6-1,7 7 0,6 6-1,4 6-1,4 6-1,3 7-1,3 6-1,3-1-2,3-5-3,3-7-3,4-5-2,5-9-4,10-9-2,10-10-4,9-8-3,4-6-2,1 1-2,-1-1-1,1 1-1,-1-4-2,1-6 0,-1-6 0,1-6-1,-3-6 1,-2-2 2,-3-3 1,-3-3 3,-6-2 1,-5 0 3,-7 0 2,-5 0 3,-4 0 5,0 0 5,0 0 6,0 0 6,0 20 10,0 41 15,0 40 14,0 42 14,0 13 0,0-12-15,0-13-16,0-12-14,-2-1-10,-3 14-3,-3 11-3,-2 14-4,-3 5-1,1 1-3,-1-1-2,1 1-1,-1-4-2,1-6-2,-1-6-2,1-6-2,-1-7-2,1-6 0,-1-6 0,1-6-1,-3-10 1,-2-12 1,-3-13 1,-3-12 2,-4-9 2,-3-2 1,-3-3 1,-2-3 2,-3-6 2,1-5 2,-1-7 3,1-5 2,-1-8 1,1-5 1,-1-7-1,1-5 1,1-14 0,3-18-1,3-19-1,4-18 0,8-17-2,17-11-2,15-14-4,16-11-2,16-14-5,20-11-6,18-14-7,20-11-6,5-3-6,-6 10-3,-6 10-4,-6 9-3,-12 18-3,-15 29 1,-15 28 1,-16 28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09"/>
    </inkml:context>
    <inkml:brush xml:id="br0">
      <inkml:brushProperty name="width" value="0.04131" units="cm"/>
      <inkml:brushProperty name="height" value="0.04131" units="cm"/>
      <inkml:brushProperty name="color" value="#F2395B"/>
    </inkml:brush>
  </inkml:definitions>
  <inkml:trace contextRef="#ctx0" brushRef="#br0">67800 23850 532,'-18'-24'23,"17"4"9,15 3 8,16 3 8,12 3 2,9 3-5,10 3-5,10 4-5,8 1-5,10 0-4,10 0-4,9 0-4,2 0-3,-2 0-2,-3 0-1,-3 0-1,-7 1-4,-9 4-7,-10 3-5,-8 3-7,-12 4-11,-12 7-16,-13 6-16,-12 7-16,-13 0 0,-12-2 14,-13-3 14,-12-3 15,-5-4 6,3-3-3,3-3-1,4-2-3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4679" units="cm"/>
      <inkml:brushProperty name="height" value="0.04679" units="cm"/>
      <inkml:brushProperty name="color" value="#F2395B"/>
    </inkml:brush>
  </inkml:definitions>
  <inkml:trace contextRef="#ctx0" brushRef="#br0">68250 24100 470,'-113'0'10,"26"0"0,24 0 2,26 0 1,15 9 7,6 19 14,7 19 16,6 19 13,1 12 3,-3 6-10,-3 7-11,-2 6-11,-1 10-6,3 17-3,3 15-3,4 16-4,-1 9-4,-3 3-6,-3 3-6,-2 4-7,-3 4-1,1 6 2,-1 7 3,1 6 3,-3 4-7,-2 4-16,-3 3-14,-3 3-17,1-13-5,6-28 1,7-28 4,6-27 1,3-25 4,0-18 1,0-19 2,0-18 2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68350 25350 523,'48'-94'4,"-3"13"7,-3 12 8,-2 13 8,5 7 2,16 4-1,15 3-1,17 3-1,5 4-1,-3 7-2,-3 6-1,-2 7-2,-8 7 0,-8 9-2,-10 10-1,-9 10-1,-10 7-1,-9 6-1,-10 7-1,-8 6 0,-11 7-1,-8 10-1,-10 10 0,-9 9-2,-15 7 1,-18 7 0,-19 6 0,-18 7 0,-12 0-4,-3-2-6,-3-3-7,-2-3-8,2-9-5,9-11-6,10-14-6,10-11-4,7-14-4,6-11-1,7-14-2,6-11-2,7-17 2,10-18 5,10-19 5,9-18 4,6-7 3,3 6 2,3 7 1,4 6 2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68100 25550 443,'0'-49'-1,"0"4"-1,0 3-2,0 3-2,0 1 3,0 1 7,0-1 6,0 1 7,6 10 10,13 22 16,12 22 15,13 23 15,10 14 2,10 10-11,10 10-11,9 9-10,7 7-9,7 7-6,6 6-6,7 7-7,2 4-8,1 3-13,-1 3-10,1 4-12,-9-12-16,-15-24-18,-15-26-19,-16-24-19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2566" units="cm"/>
      <inkml:brushProperty name="height" value="0.02566" units="cm"/>
      <inkml:brushProperty name="color" value="#F2395B"/>
    </inkml:brush>
  </inkml:definitions>
  <inkml:trace contextRef="#ctx0" brushRef="#br0">71300 26150 857,'3'-41'98,"6"19"-54,7 19-54,6 19-54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1"/>
    </inkml:context>
    <inkml:brush xml:id="br0">
      <inkml:brushProperty name="width" value="0.02967" units="cm"/>
      <inkml:brushProperty name="height" value="0.02967" units="cm"/>
      <inkml:brushProperty name="color" value="#F2395B"/>
    </inkml:brush>
  </inkml:definitions>
  <inkml:trace contextRef="#ctx0" brushRef="#br0">71250 26100 741,'-35'4'75,"32"10"-13,31 10-12,32 9-13,11 2-13,-5-2-14,-7-3-13,-5-3-14,-9-2-13,-9 0-12,-10 0-14,-8 0-11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1"/>
    </inkml:context>
    <inkml:brush xml:id="br0">
      <inkml:brushProperty name="width" value="0.02956" units="cm"/>
      <inkml:brushProperty name="height" value="0.02956" units="cm"/>
      <inkml:brushProperty name="color" value="#F2395B"/>
    </inkml:brush>
  </inkml:definitions>
  <inkml:trace contextRef="#ctx0" brushRef="#br0">71150 26650 744,'-86'23'9,"28"-3"20,28-3 19,29-2 20,18-3-6,9 1-28,10-1-28,10 1-30,2-3-17,-3-2-8,-3-3-8,-2-3-6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5"/>
    </inkml:context>
    <inkml:brush xml:id="br0">
      <inkml:brushProperty name="width" value="0.03285" units="cm"/>
      <inkml:brushProperty name="height" value="0.03285" units="cm"/>
      <inkml:brushProperty name="color" value="#00BFF3"/>
    </inkml:brush>
  </inkml:definitions>
  <inkml:trace contextRef="#ctx0" brushRef="#br0">57600 18127 669,'1'-15'83,"2"4"-17,2 3-17,2 3-15,3 1-10,7 0-2,5 0-1,7 0-3,2-1-5,1 0-13,-1-1-10,0-2-12,-1 2-9,-1 1-5,-3 2-6,-1 2-6,-4 0-1,-3 0 3,-4-2 2,-4 0 2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2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75150 23250 491,'100'-22'124,"0"6"-28,0 7-28,0 6-29,-4 6-15,-5 6-3,-7 7-3,-5 6-2,-14 7-11,-18 10-18,-19 10-20,-18 9-18,-21 2-5,-22-2 8,-22-3 8,-21-3 9,-12-4 6,1-3 3,-1-3 4,1-2 4,5-6 2,14-6 4,11-6 1,14-6 4,13-6 5,16-2 8,15-3 9,17-3 9,16-4 1,19-3-3,19-3-4,19-2-4,4-3-3,-9 1-2,-10-1-1,-8 1-2,-9 1-4,-6 3-5,-6 3-6,-6 4-6,-12 7-3,-15 13 1,-15 12-1,-16 13 1,-18 10-1,-18 10-1,-19 10-1,-18 9-1,-9 1 0,4-6 1,3-6 0,3-6 1,4-10 3,7-12 3,6-13 4,7-12 3,11-4 11,20 7 17,18 6 17,20 7 18,6 8 2,-2 14-11,-3 11-11,-3 14-11,-2 3-6,0-2-3,0-3-1,0-3-1,12-21-13,26-37-22,24-38-21,26-37-23,13-24-5,4-9 12,3-10 11,3-8 12,-5 2 9,-12 16 5,-13 15 6,-12 17 6,-12 11 7,-8 10 8,-10 10 9,-9 9 8,-9 10 5,-5 14 5,-7 11 2,-5 14 5,-8 8-4,-5 7-10,-7 6-10,-5 7-10,-4-3-7,0-8-5,0-10-4,0-9-6,-2-1-4,-3 10-3,-3 10-4,-2 9-3,-3 1-3,1-6 0,-1-6 0,1-6-1,-7-4 0,-12 1 1,-13-1 2,-12 1 0,-10-4 3,-6-6 2,-6-6 2,-6-6 2,-4-9 2,1-8 2,-1-10 0,1-9 2,2-7 3,7-3 5,6-3 6,7-2 5,7-1 4,9 3 3,10 3 3,10 4 3,7 2 1,6 4 2,7 3 1,6 3 2,6 6 4,6 9 7,7 10 7,6 10 7,7 8-1,10 10-9,10 10-8,9 9-9,13 6-6,20 3-2,18 3-3,20 4-3,17-3-3,20-5-3,18-7-6,20-5-3,8-6-8,1-3-12,-1-3-11,1-2-12,-1-8-7,1-8-3,-1-10-3,1-9-3,-17-7 3,-30-3 9,-32-3 9,-30-2 9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2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77300 24200 528,'-63'-13'11,"26"26"22,24 24 21,26 26 23,8 15 5,-5 6-15,-7 7-12,-5 6-15,-4 4-11,0 4-12,0 3-10,0 3-12,-2-2-8,-3-6-3,-3-6-5,-2-6-4,-3-10-3,1-12-5,-1-13-4,1-12-5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3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77600 24400 465,'26'-49'0,"4"4"0,3 3 0,3 3 0,7 1 5,14 1 11,11-1 10,14 1 10,3 2 6,-2 7 1,-3 6 0,-3 7 2,-4 5-2,-3 7-4,-3 6-4,-2 7-5,-9 7-3,-12 9-4,-13 10-5,-12 10-4,-9 8-2,-2 10-1,-3 10 0,-3 9-1,-10 4-4,-16 1-9,-15-1-6,-15 1-9,-12-3-6,-6-2-6,-6-3-4,-6-3-5,-7-7-3,-6-9 1,-6-10 1,-6-8 1,2-11 3,14-8 5,11-10 5,14-9 4,10-12 5,9-11 2,10-14 3,10-11 3,16-12 3,26-9 4,24-10 3,26-8 4,18-4 1,13 3 0,12 3-1,13 4 0,1 7 3,-9 13 7,-10 12 7,-8 13 7,-12 9 2,-12 6-2,-13 7-3,-12 6-2,-12 9-3,-8 13-5,-10 12-5,-9 13-5,-15 12-4,-18 13-2,-19 12-3,-18 13-2,-14 4-3,-5-3-4,-7-3-2,-5-2-3,-1-6-1,6-6 1,7-6 2,6-6 1,6-9 0,6-8 0,7-10 1,6-9-1,17-10 2,28-9 3,28-10 4,29-8 4,13-9 2,1-6-1,-1-6 1,1-6-1,-3-6-3,-2-2-7,-3-3-7,-3-3-7,-7 1-2,-9 6 4,-10 7 2,-8 6 4,-6 3 2,1 0 1,-1 0 1,1 0 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3"/>
    </inkml:context>
    <inkml:brush xml:id="br0">
      <inkml:brushProperty name="width" value="0.0579" units="cm"/>
      <inkml:brushProperty name="height" value="0.0579" units="cm"/>
      <inkml:brushProperty name="color" value="#F2395B"/>
    </inkml:brush>
  </inkml:definitions>
  <inkml:trace contextRef="#ctx0" brushRef="#br0">78100 23050 379,'-46'-135'0,"10"32"0,10 31 0,9 32 0,4 13 4,1-3 5,-1-3 6,1-2 7,1 17 8,3 42 12,3 40 10,4 41 12,1 24 0,0 10-8,0 10-10,0 9-9,0 7-6,0 7-3,0 6-4,0 7-2,0 7-3,0 9-3,0 10-2,0 10-3,0-7-3,0-22-3,0-22-4,0-21-3,4-18-3,10-12-4,10-13-3,9-12-3,9-16-4,9-19-4,10-18-5,10-19-4,10-19 0,13-19 2,12-18 3,13-19 3,10-16-2,10-12-7,10-13-6,9-12-7,-7 1-3,-21 16 3,-22 15 1,-22 17 2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4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81050 24000 477,'190'-22'122,"-18"6"-22,-19 7-23,-18 6-24,4 1-12,28-3-5,28-3-5,29-2-4,-1-1-6,-28 3-10,-28 3-8,-27 4-8,-19 2-8,-5 4-5,-7 3-6,-5 3-6,-14 3-8,-18 3-12,-19 3-11,-18 4-11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4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82150 24700 518,'187'-22'123,"-24"6"-27,-26 7-28,-24 6-27,-21 10-17,-16 17-3,-15 15-4,-15 16-5,-15 12-3,-12 9-3,-13 10-3,-12 10-4,-19 5-2,-25 4-3,-25 3-3,-25 3-2,-11-4-1,3-8 1,3-10 1,4-9 1,8-10 3,17-9 3,15-10 4,16-8 4,16-11 4,20-8 6,18-10 7,20-9 5,17-9-1,20-5-6,18-7-8,20-5-7,6-4-4,-2 0-5,-3 0-3,-3 0-3,-7 1-6,-9 4-9,-10 3-7,-8 3-9,-9 1-4,-6 1-2,-6-1-1,-6 1-2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4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83350 20300 492,'-25'-97'4,"0"6"5,0 7 8,0 6 5,0 24 12,0 45 16,0 43 15,0 45 16,3 35-2,6 28-16,7 28-18,6 29-18,1 24-15,-3 22-15,-3 22-15,-2 23-13,-3-15-5,1-50 6,-1-50 6,1-50 6,-1-27-6,1-3-19,-1-3-17,1-2-18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5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68350 30200 436,'18'-36'29,"-11"28"11,-14 28 12,-11 29 12,-14 21 1,-11 16-6,-14 15-8,-11 17-7,-11 14-7,-5 17-6,-7 15-6,-5 16-6,-6 9-4,-3 3-3,-3 3-2,-2 4-3,0 5-4,7 10-6,6 10-7,7 9-6,8-5-7,14-19-8,11-18-8,14-19-7,11-26-7,14-30-9,11-32-6,14-30-9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5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68450 30700 424,'-2'-46'4,"-3"10"6,-3 10 6,-2 9 7,-1 10 8,3 14 9,3 11 9,4 14 8,2 13 1,4 16-9,3 15-9,3 17-9,1 10-5,1 6-3,-1 7-3,1 6-2,-3 9-3,-2 13 1,-3 12-1,-3 13 0,-2 12-3,0 13-6,0 12-4,0 13-7,0 1-6,0-9-9,0-10-9,0-8-8,0-17-8,0-21-4,0-22-7,0-22-4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6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67200 32650 650,'-60'-69'82,"32"13"-9,31 12-10,32 13-10,21 9-12,13 6-15,12 7-15,13 6-14,12 3-11,13 0-7,12 0-7,13 0-7,-7 1-7,-24 4-6,-26 3-8,-24 3-6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5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58174 17493 554,'-15'-1'1,"2"0"4,2-2 3,3 0 2,-1-1 2,0 0-2,-1 0-2,-1 1 0,0 0 4,4 3 13,2 4 12,4 2 13,1 6 3,-2 8-3,-1 7-5,0 8-3,0 5-8,0 2-11,2 2-11,0 2-11,1 2-12,-2 0-11,0 1-11,-1 2-11,-1-4-9,0-8-6,0-8-6,0-7-6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6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70950 32050 583,'70'3'174,"-9"6"-47,-10 7-47,-8 6-48,-6 3-28,1 0-12,-1 0-11,1 0-11,-4 0-6,-6 0 0,-6 0-2,-6 0-1,-6 0-2,-2 0-4,-3 0-4,-3 0-4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7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70850 32950 684,'-58'28'119,"34"6"-29,35 7-28,35 6-29,16-1-22,1-5-13,-1-7-16,1-5-14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7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75050 30650 501,'-49'0'3,"4"0"6,3 0 6,3 0 6,1 3 2,1 6 2,-1 7-1,1 6 2,-4 7 0,-6 10 3,-6 10 2,-6 9 3,-1 9-1,7 9-1,6 10-1,7 10-2,4 4-2,3 0-3,3 0-4,4 0-2,4 0-5,6 0-8,7 0-5,6 0-8,7-4-3,10-5-1,10-7 1,9-5-1,12-11-6,16-11-13,15-14-12,17-11-14,-1-11-1,-16-5 8,-15-7 8,-15-5 8,-9-8 4,1-5-2,-1-7-1,1-5-1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8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75600 30900 414,'26'-71'3,"4"10"4,3 10 7,3 9 4,4 7 3,7 7 1,6 6 1,7 7 1,-1 11-1,-6 20-3,-6 18-3,-6 20-3,-13 8-1,-19 1-2,-18-1-1,-19 1-1,-10-3-1,1-2-1,-1-3 0,1-3-2,4-2 0,9 0-1,10 0 0,10 0-2,8-5 1,10-9 0,10-10 0,9-8-1,2-4 2,-2 3-1,-3 3 1,-3 4 0,-4 2 0,-3 4-1,-3 3-1,-2 3 0,-8 1-2,-8 1 0,-10-1-1,-9 1 0,-9-3-1,-5-2 0,-7-3-1,-5-3 0,-3-4 0,4-3 1,3-3-1,3-2 1,1-6-2,1-6-5,-1-6-5,1-6-5,2-10-2,7-12 0,6-13 0,7-12 0,4-10 1,3-6 1,3-6 3,4-6 2,1-1 1,0 7 3,0 6 3,0 7 1,-2 5 5,-3 7 6,-3 6 6,-2 7 6,-3 11 11,1 20 16,-1 18 16,1 20 16,1 16 1,3 16-14,3 15-14,4 17-15,1 21-11,0 28-6,0 28-8,0 29-6,0 11-5,0-2-1,0-3 0,0-3 0,0 5-6,0 17-10,0 15-10,0 16-9,0 2-7,0-8-4,0-10-3,0-9-4,1-26-1,4-40 1,3-40 2,3-41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8"/>
    </inkml:context>
    <inkml:brush xml:id="br0">
      <inkml:brushProperty name="width" value="0.05335" units="cm"/>
      <inkml:brushProperty name="height" value="0.05335" units="cm"/>
      <inkml:brushProperty name="color" value="#F2395B"/>
    </inkml:brush>
  </inkml:definitions>
  <inkml:trace contextRef="#ctx0" brushRef="#br0">77250 30900 412,'-29'-32'63,"-5"39"-2,-7 36-3,-5 39-3,-3 24-4,4 13-6,3 12-7,3 13-5,3 2-5,3-5-1,3-7-2,4-5-1,4-9-2,6-9-3,7-10-3,6-8-3,15-17-5,26-21-7,24-22-6,26-22-8,13-27-5,4-31-2,3-31-3,3-31-2,-4-13-1,-8 6 1,-10 7 0,-9 6 1,-12-4 1,-11-11 1,-14-14 2,-11-11 1,-12 0 3,-9 17 2,-10 15 5,-8 16 2,-9 13 4,-6 14 3,-6 11 2,-6 14 2,-9 13 3,-8 16 3,-10 15 3,-9 17 2,-5 11 2,0 10 2,0 10 0,0 9 2,3 4 0,6 1-1,7-1 0,6 1 0,6-3-1,6-2 1,7-3-1,6-3 0,18-2-2,32 0-6,31 0-5,32 0-5,15-7-9,0-11-8,0-14-11,0-11-10,-5-7-2,-9 0 5,-10 0 5,-8 0 4,-9-2-4,-6-3-16,-6-3-15,-6-2-14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1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79350 30450 528,'51'-66'30,"4"19"2,3 19 1,3 19 1,-1 15 0,-2 13-1,-3 12-1,-3 13-1,-2 9-2,0 6-2,0 7-2,0 6-2,-4 3-3,-5 0-2,-7 0-2,-5 0-3,-4 1-2,0 4-3,0 3-1,0 3-3,-8 4-1,-16 7 0,-15 6 0,-15 7 0,-21 7-9,-25 9-15,-25 10-17,-25 10-16,-8 0-4,9-5 7,10-7 8,10-5 7,10-14 2,13-18-3,12-19-4,13-18-3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2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84650 32050 546,'42'-21'7,"-16"10"16,-15 10 14,-15 9 15,-11 7 4,-2 7-8,-3 6-7,-3 7-8,-9 10-5,-11 16-2,-14 15-4,-11 17-2,-7 11-3,0 10-4,0 10-3,0 9-3,0 6-3,0 3 0,0 3-1,0 4 0,0-3-4,0-5-7,0-7-6,0-5-7,4-9-5,10-9-3,10-10-3,9-8-3,17-23-4,25-34-7,25-35-5,25-33-7,7-17 2,-8 4 10,-10 3 11,-9 3 9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3"/>
    </inkml:context>
    <inkml:brush xml:id="br0">
      <inkml:brushProperty name="width" value="0.05604" units="cm"/>
      <inkml:brushProperty name="height" value="0.05604" units="cm"/>
      <inkml:brushProperty name="color" value="#F2395B"/>
    </inkml:brush>
  </inkml:definitions>
  <inkml:trace contextRef="#ctx0" brushRef="#br0">84200 33050 392,'45'-94'1,"-9"13"3,-10 12 3,-8 13 2,-4 10 4,3 10 7,3 10 6,4 9 6,-1 10 1,-3 14-5,-3 11-6,-2 14-4,-1 13-2,3 16 2,3 15 2,4 17 3,-1 10-1,-3 6-2,-3 7-4,-2 6-3,-5 1-2,-2-3-3,-3-3-2,-3-2-2,-7-5-4,-9-2-4,-10-3-3,-8-3-5,-6-7-2,1-9-1,-1-10-1,1-8 0,-4-15-3,-6-19-5,-6-18-6,-6-19-5,-1-18 0,7-15 5,6-15 6,7-16 5,4-12 3,3-5 0,3-7 0,4-5 1,4 2 3,6 13 6,7 12 7,6 13 7,12 10 7,19 10 9,19 10 10,19 9 8,12 7 1,6 7-10,7 6-9,6 7-10,6-1-7,6-6-5,7-6-5,6-6-5,1-9-3,-3-8-2,-3-10-2,-2-9-2,-9-5-1,-12 0 0,-13 0 1,-12 0 0,-15 1 1,-15 4 2,-15 3 2,-16 3 3,-13 4 2,-9 7 5,-10 6 4,-8 7 4,-11 4 4,-8 3 3,-10 3 2,-9 4 4,-4 5 2,4 10 0,3 10 2,3 9 0,4 6 1,7 3 0,6 3-1,7 4-1,5 2-1,7 4-2,6 3-2,7 3-3,4 1-3,3 1 0,3-1-3,4 1-2,4-4 0,6-6 0,7-6 1,6-6 0,4-7-4,4-6-5,3-6-8,3-6-6,4-6-4,7-2-3,6-3-2,7-3-3,0-9 0,-2-11 1,-3-14 0,-3-11 2,-2-9 1,0-3 3,0-3 3,0-2 4,-5-1 2,-9 3 6,-10 3 4,-8 4 5,-11 13 10,-8 26 18,-10 24 16,-9 26 17,-5 18 2,0 13-13,0 12-12,0 13-13,1 9-7,4 6-1,3 7-2,3 6-2,1 3-1,1 0-3,-1 0-2,1 0-2,-3 7-1,-2 17-1,-3 15-1,-3 16-1,-2 2 0,0-8-2,0-10-1,0-9-2,0-9-3,0-5-4,0-7-5,0-5-5,0-14-1,0-18 1,0-19 0,0-18 2,-5-18 0,-9-16-1,-10-15-1,-8-15-1,-1-23 2,9-28 2,10-28 3,10-27 3,8-22 1,10-11 1,10-14 0,9-11 0,12-6 0,16 4 0,15 3 1,17 3-1,11 6-1,10 9-3,10 10-2,9 10-3,6 7-4,3 6-4,3 7-3,4 6-4,-7 10 0,-16 17 6,-15 15 5,-15 16 5,-14 9 1,-8 3-4,-10 3-5,-9 4-4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4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87550 33950 526,'-24'-24'10,"4"4"18,3 3 20,3 3 18,14 3 6,25 3-10,25 3-8,25 4-10,14 1-8,3 0-9,3 0-9,4 0-10,1 0-8,0 0-11,0 0-11,0 0-10,-4 0-3,-5 0 5,-7 0 5,-5 0 5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5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89500 33900 498,'26'-24'80,"4"4"-17,3 3-16,3 3-18,6-1-10,9-2-2,10-3-3,10-3-2,2-2-1,-3 0-1,-3 0 1,-2 0-1,-6 0-2,-6 0-5,-6 0-4,-6 0-6,-6-5-5,-2-9-5,-3-10-5,-3-8-6,-9-3 0,-11 7 6,-14 6 5,-11 7 6,-9 5 3,-3 7 1,-3 6 1,-2 7 0,-3 4 5,1 3 6,-1 3 6,1 4 7,1 2 3,3 4-2,3 3 0,4 3-1,-4 7 0,-9 14 0,-10 11 1,-8 14 1,-3 7 0,7 3-2,6 3 0,7 4-2,2-1 0,1-3-2,-1-3-2,1-2-1,2-3-1,7 1-1,6-1-1,7 1 0,4-4-2,3-6-2,3-6-1,4-6-2,7-4-1,13 1 0,12-1-2,13 1 0,10-6-7,10-8-10,10-10-11,9-9-12,15-5-6,22 0-3,22 0-3,23 0-2,-6-4 1,-31-5 4,-31-7 5,-31-5 5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6"/>
    </inkml:context>
    <inkml:brush xml:id="br0">
      <inkml:brushProperty name="width" value="0.03948" units="cm"/>
      <inkml:brushProperty name="height" value="0.03948" units="cm"/>
      <inkml:brushProperty name="color" value="#00BFF3"/>
    </inkml:brush>
  </inkml:definitions>
  <inkml:trace contextRef="#ctx0" brushRef="#br0">59337 19481 557,'-6'-14'77,"6"5"-16,4 3-17,6 4-18,6 2-5,9 0 4,9 0 5,8 0 5,9 0-1,8 0-4,8 0-5,7 0-5,0 0-8,-9 0-10,-8 0-10,-10 0-10,-7 0-10,-5 2-9,-7 0-8,-5 2-9,-6 0-4,-3 1 2,-4 1 0,-4 2 1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4098" units="cm"/>
      <inkml:brushProperty name="height" value="0.04098" units="cm"/>
      <inkml:brushProperty name="color" value="#F2395B"/>
    </inkml:brush>
  </inkml:definitions>
  <inkml:trace contextRef="#ctx0" brushRef="#br0">14650 45000 536,'-24'-46'0,"4"10"0,3 10 0,3 9 0,1 9 8,1 9 15,-1 10 16,1 10 14,-3 8 6,-2 10-8,-3 10-6,-3 9-7,-2 9-6,0 9-3,0 10-4,0 10-4,-4 8-4,-5 10-5,-7 10-4,-5 9-4,-4 10-5,0 14-3,0 11-4,0 14-4,-2 8-3,-3 7-4,-3 6-4,-2 7-3,0-4-2,7-12 0,6-13 1,7-12 0,4-16 0,3-19-2,3-18-2,4-19-1,5-27-1,10-34-2,10-35-1,9-33-2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14750 45000 462,'26'-38'46,"4"26"3,3 24 3,3 26 4,3 18-1,3 13-7,3 12-7,4 13-6,-3 9-5,-5 6-3,-7 7-5,-5 6-3,-4 12-3,0 19-2,0 19-3,0 19-3,-2 12-3,-3 6-2,-3 7-3,-2 6-2,-3-2-4,1-9-5,-1-10-4,1-8-4,-3-11-5,-2-8-3,-3-10-4,-3-9-3,-2-15-3,0-18-1,0-19-1,0-18-2,-4-23-1,-5-24-1,-7-26-3,-5-24-2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14050 47800 547,'-49'-2'2,"4"-3"2,3-3 3,3-2 3,1-3 4,1 1 7,-1-1 6,1 1 6,2-4 5,7-6 2,6-6 2,7-6 3,13-2-2,22 3-5,22 3-7,23 4-6,19-1-6,19-3-8,19-3-8,19-2-9,10 0-4,4 7-3,3 6-3,3 7-3,-11 4-5,-25 3-8,-25 3-7,-25 4-8,-15 2-5,-2 4-1,-3 3 0,-3 3-2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2438" units="cm"/>
      <inkml:brushProperty name="height" value="0.02438" units="cm"/>
      <inkml:brushProperty name="color" value="#F2395B"/>
    </inkml:brush>
  </inkml:definitions>
  <inkml:trace contextRef="#ctx0" brushRef="#br0">16950 47150 902,'67'28'66,"-16"6"-34,-15 7-36,-15 6-34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7"/>
    </inkml:context>
    <inkml:brush xml:id="br0">
      <inkml:brushProperty name="width" value="0.02482" units="cm"/>
      <inkml:brushProperty name="height" value="0.02482" units="cm"/>
      <inkml:brushProperty name="color" value="#F2395B"/>
    </inkml:brush>
  </inkml:definitions>
  <inkml:trace contextRef="#ctx0" brushRef="#br0">16750 48100 886,'-41'0'7,"19"0"14,19 0 15,19 0 13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9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92200 32850 632,'4'-44'8,"10"13"15,10 12 17,9 13 16,12 4 3,16-3-8,15-3-9,17-2-10,8-1-7,4 3-7,3 3-8,3 4-7,-1 5-5,-2 10-5,-3 10-3,-3 9-5,-7 6-3,-9 3-2,-10 3-2,-8 4-2,-12 1-3,-12 0-4,-13 0-4,-12 0-3,-10-4-2,-6-5 0,-6-7 1,-6-5 1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9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92200 33750 625,'-83'0'44,"34"0"4,35 0 3,35 0 3,25 1-4,20 4-12,18 3-12,20 3-11,11 1-6,7 1 1,6-1 2,7 1 0,0 1-7,-2 3-14,-3 3-16,-3 4-16,-12-3-6,-18-5-1,-19-7-1,-18-5 1,-14-3 1,-5 4 5,-7 3 3,-5 3 5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0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95800 32050 514,'-25'-44'16,"0"13"14,0 12 13,0 13 13,0 16 4,0 23-8,0 22-7,0 22-7,-2 13-6,-3 7-5,-3 6-6,-2 7-4,-6 7-4,-6 9-2,-6 10-1,-6 10-3,-2 2-2,3-3-2,3-3-4,4-2-1,1-9-6,0-12-6,0-13-6,0-12-8,4-13-1,10-12 3,10-13 2,9-12 4,9-16-6,9-19-16,10-18-15,10-19-16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0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95550 32200 420,'1'-38'32,"4"26"7,3 24 6,3 26 7,3 18-2,3 13-7,3 12-7,4 13-8,-1 7-6,-3 4-3,-3 3-3,-2 3-4,-5 4-3,-2 7-4,-3 6-3,-3 7-4,-7-3-3,-9-8-1,-10-10-3,-8-9-2,-6-10-2,1-9 1,-1-10-1,1-8 0,-1-12-3,1-12-4,-1-13-5,1-12-5,-1-16-1,1-19 1,-1-18 1,1-19 1,-1-13 3,1-6 4,-1-6 4,1-6 5,2-1 2,7 7-1,6 6 1,7 7 0,4 7 0,3 9-1,3 10 1,4 10-1,8 5 7,17 4 14,15 3 13,16 3 13,15 1 4,16 1-8,15-1-8,17 1-7,11-3-6,10-2-3,10-3-3,9-3-4,-1-7-4,-8-9-4,-10-10-4,-9-8-4,-13-4-3,-16 3 1,-15 3-2,-15 4 0,-15 1 3,-12 0 6,-13 0 6,-12 0 6,-15 4 2,-15 10-1,-15 10 0,-16 9-1,-12 6 4,-5 3 10,-7 3 9,-5 4 9,-3 7 6,4 13-1,3 12 0,3 13 0,3 9-1,3 6-3,3 7-4,4 6-3,5 4-4,10 4-3,10 3-3,9 3-4,6-1-3,3-2-2,3-3-2,4-3-2,4-6-4,6-5-5,7-7-5,6-5-5,4-9-4,4-9-2,3-10-4,3-8-3,3-8 0,3-2 1,3-3 2,4-3 1,-3-9 1,-5-11-1,-7-14-1,-5-11-1,-6-7 2,-3 0 3,-3 0 5,-2 0 3,-5 3 6,-2 6 4,-3 7 4,-3 6 6,-4 10 8,-3 17 13,-3 15 11,-2 16 13,-3 13 3,1 14-8,-1 11-8,1 14-7,1 8-6,3 7-5,3 6-4,4 7-4,1 4-3,0 3-2,0 3-1,0 4-2,-4 7-1,-5 13-2,-7 12-1,-5 13-1,-6 6-3,-3 0-3,-3 0-2,-2 0-4,-5-10-1,-2-18-1,-3-19-1,-3-18 0,-2-18-1,0-16 2,0-15 0,0-15 1,-2-14 1,-3-8 1,-3-10 2,-2-9 1,-1-10 1,3-9 1,3-10 0,4-8 1,4-15 2,6-19 1,7-18 3,6-19 2,13-19 1,23-19-2,22-18-1,22-19-2,16-8-3,14 3-5,11 3-3,14 4-6,8 4-4,7 6-6,6 7-5,7 6-6,-9 13-2,-21 23 1,-22 22 2,-22 22 1,-15 13 2,-5 7 2,-7 6 3,-5 7 2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1"/>
    </inkml:context>
    <inkml:brush xml:id="br0">
      <inkml:brushProperty name="width" value="0.03043" units="cm"/>
      <inkml:brushProperty name="height" value="0.03043" units="cm"/>
      <inkml:brushProperty name="color" value="#F2395B"/>
    </inkml:brush>
  </inkml:definitions>
  <inkml:trace contextRef="#ctx0" brushRef="#br0">97650 32200 722,'7'-46'5,"17"10"9,15 10 9,16 9 10,9 4 2,3 1-5,3-1-4,4 1-5,5 2-2,10 7 1,10 6-1,9 7 1,-1 4-7,-8 3-15,-10 3-13,-9 4-15,-13 1-11,-16 0-6,-15 0-9,-15 0-6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6"/>
    </inkml:context>
    <inkml:brush xml:id="br0">
      <inkml:brushProperty name="width" value="0.03025" units="cm"/>
      <inkml:brushProperty name="height" value="0.03025" units="cm"/>
      <inkml:brushProperty name="color" value="#00BFF3"/>
    </inkml:brush>
  </inkml:definitions>
  <inkml:trace contextRef="#ctx0" brushRef="#br0">59237 20400 727,'-15'7'4,"2"-2"9,2-2 9,3-2 8,3-1 4,8 0 0,6 0-1,7 0-1,7 0-3,7 0-8,7 0-7,6 0-7,6 0-11,2 0-14,4 0-13,2 0-14,-4 0-3,-10 0 9,-11 0 8,-11 0 8,-5 0 2,-1 2-4,1 0-3,0 2-5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1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98650 31200 521,'-50'-25'5,"0"0"12,0 0 10,0 0 12,4 6 6,10 13 1,10 12 2,9 13 2,6 18-3,3 26-4,3 24-7,4 26-4,-1 18-8,-3 13-10,-3 12-8,-2 13-11,-3 18-8,1 26-10,-1 24-10,1 26-9,-1-13-9,1-50-8,-1-50-8,1-50-8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2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67150 42100 525,'-46'-46'0,"10"10"0,10 10 0,9 9 0,6 17 10,3 25 20,3 25 20,4 25 21,1 17 3,0 9-13,0 10-13,0 10-12,-2 10-10,-3 13-3,-3 12-5,-2 13-4,-3 6-5,1 0-5,-1 0-4,1 0-4,1-5-6,3-9-5,3-10-5,4-8-6,1-17-2,0-21 2,0-22 2,0-22 1,3-19-3,6-16-9,7-15-8,6-15-9,1-12-1,-3-6 6,-3-6 6,-2-6 7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2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67650 42150 514,'29'-55'5,"10"-9"12,10-10 10,9-8 11,4 3 5,1 20-4,-1 18-4,1 20-2,-3 16-4,-2 16-2,-3 15-4,-3 17-4,-7 14-2,-9 17-2,-10 15-3,-8 16-2,-12 9-2,-12 3-4,-13 3-2,-12 4-2,-9-6-4,-2-11-3,-3-14-3,-3-11-3,-1-12-1,4-9-1,3-10 0,3-8 1,17-12 2,31-12 6,32-13 6,31-12 6,20-4 3,9 7 0,10 6 2,10 7 0,-4 8 0,-16 14 0,-15 11-2,-15 14-2,-17 8 1,-15 7 1,-15 6 1,-16 7 1,-18 8 0,-18 14-1,-19 11 0,-18 14-1,-14 3-1,-5-2-1,-7-3 0,-5-3-1,-1-9-4,6-11-4,7-14-7,6-11-5,4-12-1,4-9 3,3-10 3,3-8 3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2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73400 42450 475,'-77'6'29,"-3"13"3,-3 12 5,-2 13 4,-1 9 1,3 6-1,3 7-3,4 6-2,5 3-2,10 0-4,10 0-2,9 0-3,9 4-3,9 10-3,10 10-2,10 9-2,5 6-3,4 3-1,3 3-3,3 4-2,4-1-5,7-3-4,6-3-7,7-2-5,8-9-7,14-12-11,11-13-10,14-12-9,0-13-7,-8-12-3,-10-13-3,-9-12-3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3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74400 42850 437,'-24'-49'5,"4"4"11,3 3 10,3 3 11,10 3 4,20 3-2,18 3-2,20 4-3,8 2-3,1 4-6,-1 3-6,1 3-7,-6 6-3,-8 9-1,-10 10-1,-9 10-2,-10 11 0,-9 17-1,-10 15 0,-8 16 0,-12 7-2,-12 1-3,-13-1-2,-12 1-4,-4-6-1,7-8 2,6-10 1,7-9 2,10-9 2,16-5 2,15-7 2,17-5 3,11-4 1,10 0-1,10 0 1,9 0-1,2 0 0,-2 0 1,-3 0-1,-3 0 0,-7 3 0,-9 6 0,-10 7 0,-8 6 0,-9 6 0,-6 6 1,-6 7-1,-6 6 1,-9 3-1,-8 0-1,-10 0-1,-9 0-2,-4-4-3,4-5-3,3-7-4,3-5-4,1-11-2,1-11 2,-1-14 1,1-11 1,1-15-4,3-16-7,3-15-9,4-15-7,4-20-5,6-21 2,7-22 0,6-22 2,4-8 2,4 6 5,3 7 5,3 6 5,-1 10 6,-2 17 7,-3 15 7,-3 16 7,-2 12 5,0 9 4,0 10 2,0 10 5,-2 18 10,-3 28 17,-3 28 18,-2 29 18,-1 21-1,3 16-17,3 15-17,4 17-19,-1 14-12,-3 17-8,-3 15-6,-2 16-9,-1 4-8,3-6-12,3-6-11,4-6-11,1-15-6,0-21-2,0-22-3,0-22-1,1-21 1,4-18 4,3-19 5,3-18 4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3"/>
    </inkml:context>
    <inkml:brush xml:id="br0">
      <inkml:brushProperty name="width" value="0.04434" units="cm"/>
      <inkml:brushProperty name="height" value="0.04434" units="cm"/>
      <inkml:brushProperty name="color" value="#F2395B"/>
    </inkml:brush>
  </inkml:definitions>
  <inkml:trace contextRef="#ctx0" brushRef="#br0">76400 42650 496,'1'-61'11,"4"28"23,3 28 23,3 29 23,-1 22 3,-2 20-15,-3 18-16,-3 20-15,-10 13-11,-16 9-4,-15 10-6,-15 10-4,-11 5-7,-2 4-7,-3 3-9,-3 3-7,1-10-9,6-21-8,7-22-9,6-22-9,6-19-1,6-16 4,7-15 6,6-15 4,6-14 3,6-8 1,7-10 0,6-9 2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4"/>
    </inkml:context>
    <inkml:brush xml:id="br0">
      <inkml:brushProperty name="width" value="0.05771" units="cm"/>
      <inkml:brushProperty name="height" value="0.05771" units="cm"/>
      <inkml:brushProperty name="color" value="#F2395B"/>
    </inkml:brush>
  </inkml:definitions>
  <inkml:trace contextRef="#ctx0" brushRef="#br0">76100 42850 381,'23'-25'0,"-3"0"0,-3 0 1,-2 0 1,0-2 1,7-3 5,6-3 4,7-2 5,5 0 2,7 7 2,6 6 1,7 7 1,2 2-1,1 1-2,-1-1-3,1 1-3,-3 4-1,-2 9-2,-3 10-1,-3 10-1,-7 7 0,-9 6 1,-10 7 1,-8 6 1,-8 6 1,-2 6 5,-3 7 2,-3 6 4,-4 6 2,-3 6 0,-3 7 0,-2 6 0,-1 4-1,3 4-3,3 3-2,4 3-4,1-4-1,0-8-1,0-10-1,0-9-2,0-4-1,0 4-4,0 3-5,0 3-3,-2-2-3,-3-6-4,-3-6-3,-2-6-4,-8-12-4,-8-15-6,-10-15-4,-9-16-6,-5-21-1,0-24 2,0-26 2,0-24 2,1-21 3,4-16 3,3-15 2,3-15 3,6-3 2,9 14 1,10 11 3,10 14 1,7 11 5,6 14 8,7 11 6,6 14 8,6 10 3,6 9 0,7 10-1,6 10 1,-1 14-1,-5 23-1,-7 22-1,-5 22-2,-14 19-1,-18 20-4,-19 18-4,-18 20-3,-10 3-2,0-8-1,0-10 1,0-9-1,3-12 2,6-11 2,7-14 3,6-11 3,18-22-4,32-27-8,31-28-11,32-28-8,15-20-6,0-8-3,0-10-1,0-9-3,-10 2 0,-18 17 1,-19 15 1,-18 16 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4"/>
    </inkml:context>
    <inkml:brush xml:id="br0">
      <inkml:brushProperty name="width" value="0.04962" units="cm"/>
      <inkml:brushProperty name="height" value="0.04962" units="cm"/>
      <inkml:brushProperty name="color" value="#F2395B"/>
    </inkml:brush>
  </inkml:definitions>
  <inkml:trace contextRef="#ctx0" brushRef="#br0">78350 42300 443,'29'-19'107,"10"13"-18,10 12-19,9 13-19,6 12-12,3 13-4,3 12-5,4 13-4,-4 9-3,-9 6-3,-10 7-2,-8 6-2,-11 9-4,-8 13-4,-10 12-4,-9 13-5,-15 13-1,-18 17 1,-19 15 2,-18 16 0,-10-9 2,0-30-1,0-32 1,0-30 0,3-20-18,6-6-33,7-6-35,6-6-34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5"/>
    </inkml:context>
    <inkml:brush xml:id="br0">
      <inkml:brushProperty name="width" value="0.05902" units="cm"/>
      <inkml:brushProperty name="height" value="0.05902" units="cm"/>
      <inkml:brushProperty name="color" value="#F2395B"/>
    </inkml:brush>
  </inkml:definitions>
  <inkml:trace contextRef="#ctx0" brushRef="#br0">84600 42700 372,'-25'71'87,"0"-5"-16,0-7-17,0-5-15,-4 6-10,-5 23-2,-7 22-4,-5 22-2,-6 15-3,-3 9-2,-3 10-4,-2 10-2,-3 2-3,1-3-2,-1-3-3,1-2-4,2-11-2,7-15-4,6-15-4,7-16-3,7-16-5,9-16-4,10-15-4,10-15-5,8-21-1,10-25 0,10-25 2,9-25 0,9-27 0,9-28 1,10-28-1,10-27 0,4-20 3,0-9 6,0-10 5,0-8 7,-5 8 4,-9 29 4,-10 28 4,-8 28 3,-8 21 1,-2 17-3,-3 15-2,-3 16-2,-4 10 5,-3 7 15,-3 6 12,-2 7 14,0 8 6,7 14-3,6 11-3,7 14-3,2 13-3,1 16-3,-1 15-3,1 17-4,-4 10-3,-6 6-4,-6 7-5,-6 6-3,-6 6-3,-2 6-2,-3 7-4,-3 6-1,-10-2-4,-16-9-4,-15-10-3,-15-8-5,-7-12 0,3-12 0,3-13 2,4-12 0,-1-15 0,-3-15-5,-3-15-5,-2-16-3,0-16-2,7-16 0,6-15 2,7-15 1,7-14 3,9-8 2,10-10 4,10-9 4,7-2 1,6 6 0,7 7 0,6 6 0,7 9 3,10 13 6,10 12 5,9 13 7,9 7 1,9 4 0,10 3 0,10 3-2,8 3-2,10 3-2,10 3-3,9 4-2,1-3-3,-6-5-2,-6-7-2,-6-5-2,-9-6-2,-8-3-2,-10-3-1,-9-2-2,-10-5-1,-9-2 1,-10-3 0,-8-3 0,-11-6 2,-8-5 3,-10-7 4,-9-5 4,-10 2 4,-9 13 6,-10 12 5,-8 13 6,-8 9 1,-2 6-2,-3 7-3,-3 6-4,-4 9 4,-3 13 7,-3 12 8,-2 13 9,0 9 1,7 6-4,6 7-4,7 6-3,5 4-5,7 4-3,6 3-6,7 3-3,5-4-5,7-8-3,6-10-3,7-9-5,10-10-6,16-9-10,15-10-10,17-8-10,5-14-3,-3-15 6,-3-15 5,-2-16 4,-8-8 4,-8 0-1,-10 0-1,-9 0 1,-9 3 2,-5 6 7,-7 7 5,-5 6 6,-6 10 11,-3 17 17,-3 15 15,-2 16 17,-3 15 4,1 16-8,-1 15-8,1 17-8,1 10-5,3 6-3,3 7-2,4 6-3,1 4-2,0 4-5,0 3-3,0 3-4,0 4-2,0 7-1,0 6 1,0 7-2,0 7-1,0 9-3,0 10-2,0 10-3,-4-4-2,-5-16-4,-7-15-4,-5-15-2,-4-20-2,0-21 0,0-22 1,0-22 0,-4-16 0,-5-9 2,-7-10 0,-5-8 2,-3-17 0,4-21 1,3-22 1,3-22 0,4-24 0,7-24 0,6-26-1,7-24-1,7-18-1,9-9 0,10-10-1,10-8 0,11-1-1,17 9 1,15 10 0,16 10 0,10 10 0,7 13-3,6 12-2,7 13-1,-6 13-2,-15 17 1,-15 15-1,-16 16 2,-12 12-1,-5 9-1,-7 10 1,-5 10-1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86950 42750 641,'-19'-46'9,"13"10"17,12 10 18,13 9 17,12 4 4,13 1-13,12-1-12,13 1-12,12 1-10,13 3-7,12 3-6,13 4-9,-1 1-9,-11 0-14,-14 0-14,-11 0-14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6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63660 19141 532,'-7'-4'27,"4"8"16,2 8 16,4 7 17,0 6 0,-1 1-14,0 3-15,-1 1-15,-2 1-10,-1 1-7,0-1-7,-1 0-8,-2 0-6,0-1-8,-1-2-8,-2 0-7,0-2-4,-2-3 4,0-3 2,-1-2 2,0-4 4,1-3 3,0-3 3,2-2 4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87850 41850 508,'-32'-22'7,"-11"6"12,-14 7 14,-11 6 13,0 10 7,17 17 3,15 15 1,16 16 1,9 13-4,3 14-10,3 11-12,4 14-10,1 7-12,0 3-10,0 3-10,0 4-12,0 2-6,0 4-1,0 3-3,0 3-1,0-10-7,0-21-11,0-22-11,0-22-11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88550 43850 590,'-47'-22'3,"6"6"8,7 7 7,6 6 8,12 1 7,19-3 8,19-3 10,19-2 7,18-5-1,19-2-12,19-3-12,19-3-13,7-2-9,-3 0-9,-3 0-7,-2 0-8,-9 1-7,-12 4-7,-13 3-7,-12 3-7,-12-1-6,-8-2-5,-10-3-5,-9-3-5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5011" units="cm"/>
      <inkml:brushProperty name="height" value="0.05011" units="cm"/>
      <inkml:brushProperty name="color" value="#F2395B"/>
    </inkml:brush>
  </inkml:definitions>
  <inkml:trace contextRef="#ctx0" brushRef="#br0">89400 42900 439,'-113'-22'48,"26"6"4,24 7 5,26 6 5,13 10-2,4 17-6,3 15-7,3 16-7,1 12-5,1 9-5,-1 10-4,1 10-5,1 8-5,3 10-7,3 10-6,4 9-6,2 6-7,4 3-8,3 3-9,3 4-8,1-9-8,1-18-10,-1-19-10,1-18-9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91150 43750 407,'-44'-47'6,"13"6"12,12 7 13,13 6 11,18 1 4,26-3-5,24-3-6,26-2-4,12-3-6,0 1-6,0-1-5,0 1-6,-7 1-4,-11 3-2,-14 3-2,-11 4-2,-14-3-4,-11-5-3,-14-7-5,-11-5-4,-14 0-1,-11 10 3,-14 10 3,-11 9 2,-9 6 2,-3 3 1,-3 3-1,-2 4 1,-3 4 3,1 6 3,-1 7 3,1 6 5,1 6 7,3 6 12,3 7 11,4 6 12,2 6 4,4 6-6,3 7-5,3 6-5,4 4-5,7 4-5,6 3-5,7 3-6,5-2-4,7-6-4,6-6-3,7-6-3,10-6-7,16-2-7,15-3-8,17-3-7,10-9-8,6-11-5,7-14-6,6-11-6,-5-9 2,-16-3 9,-15-3 9,-15-2 9,-9-5 1,1-2-9,-1-3-7,1-3-9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92800 42050 581,'4'-44'9,"10"13"17,10 12 18,9 13 17,12 4 4,16-3-9,15-3-8,17-2-9,11 0-9,10 7-8,10 6-9,9 7-8,-8 0-5,-25-2-1,-25-3-2,-25-3-2,-13-1-14,1 4-25,-1 3-25,1 3-26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94050 42850 686,'-35'0'76,"32"0"-9,31 0-11,32 0-9,22-2-12,17-3-12,15-3-13,16-2-13,4-3-9,-6 1-6,-6-1-4,-6 1-5,-12 1-2,-15 3 2,-15 3 2,-16 4 3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94050 43500 543,'-69'23'5,"13"-3"12,12-3 11,13-2 11,18 0 8,26 7 2,24 6 3,26 7 3,19-1-5,17-6-11,15-6-13,16-6-11,4-7-6,-6-6-1,-6-6 1,-6-6 0,-12-4-17,-15 1-32,-15-1-33,-16 1-32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97150 42050 419,'-2'-46'0,"-3"10"0,-3 10 0,-2 9 0,-8 13 14,-8 20 28,-10 18 28,-9 20 28,-4 14 3,4 14-19,3 11-20,3 14-20,1 7-13,1 3-8,-1 3-8,1 4-6,-3 4-8,-2 6-4,-3 7-5,-3 6-6,-2 1-5,0-3-7,0-3-5,0-2-7,3-14-3,6-21 0,7-22-2,6-22 1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8"/>
    </inkml:context>
    <inkml:brush xml:id="br0">
      <inkml:brushProperty name="width" value="0.06341" units="cm"/>
      <inkml:brushProperty name="height" value="0.06341" units="cm"/>
      <inkml:brushProperty name="color" value="#F2395B"/>
    </inkml:brush>
  </inkml:definitions>
  <inkml:trace contextRef="#ctx0" brushRef="#br0">96850 42650 346,'45'-68'4,"-9"17"8,-10 15 7,-8 16 8,-4 18 9,3 22 7,3 22 8,4 23 9,-3 17-2,-5 17-13,-7 15-11,-5 16-13,-9 10-7,-9 7-2,-10 6-1,-8 7-1,-8-1-5,-2-6-6,-3-6-7,-3-6-6,-2-13-6,0-19-3,0-18-5,0-19-5,1-18-1,4-15-1,3-15-1,3-16-1,-1-18 2,-2-18 2,-3-19 4,-3-18 2,-2-14 3,0-5 2,0-7 3,0-5 2,4 2 4,10 13 8,10 12 8,9 13 6,10 10 5,14 10 1,11 10 1,14 9 1,14 4 1,20 1-2,18-1 1,20 1-2,13-3-1,9-2-4,10-3-4,10-3-4,2-4-4,-3-3-5,-3-3-5,-2-2-5,-9-5-1,-12-2 1,-13-3 2,-12-3 1,-12-2 2,-8 0-1,-10 0 0,-9 0 1,-12 0 4,-11 0 8,-14 0 9,-11 0 9,-12 4 5,-9 10 3,-10 10 3,-8 9 4,-8 4 2,-2 1 2,-3-1 2,-3 1 3,-4 5-1,-3 14-4,-3 11-5,-2 14-4,2 8-4,9 7-1,10 6-2,10 7-2,7 5-3,6 7-2,7 6-3,6 7-2,4 2-3,4 1-3,3-1-3,3 1-2,7-7-6,14-12-10,11-13-9,14-12-10,3-23-6,-2-30-1,-3-32-2,-3-30-1,-7-9 2,-9 16 9,-10 15 8,-8 17 8,-8 14 16,-2 17 25,-3 15 25,-3 16 25,-2 20 6,0 25-11,0 25-13,0 25-11,0 12-9,0 1-6,0-1-4,0 1-6,0 4-5,0 9-3,0 10-5,0 10-3,-4 8-3,-5 10-3,-7 10-3,-5 9-3,-3 2-1,4-2 0,3-3-1,3-3 1,-1-13-1,-2-22 0,-3-22-1,-3-21 0,-4-23 0,-3-21-1,-3-22 1,-2-22-1,-12-19 0,-19-16-1,-18-15 0,-19-15-1,-1-18 1,20-19 3,18-18 2,20-19 2,13-26 2,9-30 0,10-32 0,10-30 1,18-17-1,28 1-5,28-1-3,29 1-4,18-1-2,9 1 1,10-1 0,10 1 1,-9 18-3,-24 38-8,-26 37-7,-24 38-7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4893" units="cm"/>
      <inkml:brushProperty name="height" value="0.04893" units="cm"/>
      <inkml:brushProperty name="color" value="#00BFF3"/>
    </inkml:brush>
  </inkml:definitions>
  <inkml:trace contextRef="#ctx0" brushRef="#br0">86200 50600 449,'78'-18'151,"6"17"-33,7 15-32,6 16-34,-8 12-17,-22 9-5,-22 10-3,-21 10-5,-20 10-5,-15 13-7,-15 12-8,-16 13-6,-12 4-5,-5-3-3,-7-3-1,-5-2-2,0-11-1,10-15 1,10-15 1,9-16 1,4-15 2,1-11 3,-1-14 4,1-11 4,22-12 4,48-9 4,47-10 6,47-8 5,21-6-3,-3 1-9,-3-1-9,-2 1-10,-3-1-6,1 1-2,-1-1-2,1 1-3,-3-3-3,-2-2-6,-3-3-6,-3-3-5,-7-6-1,-9-5 0,-10-7 2,-8-5 2,-14 2 4,-15 13 5,-15 12 7,-16 13 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7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64000 18440 404,'8'-8'-1,"0"-1"-1,0-2-2,-1 0-2,1 0 0,-2 1 1,-1 0 0,0 2 1,0 1 7,1 0 14,3 2 13,2 1 13,1 0 3,0 2-8,-1 0-8,1 2-8,0 0-6,0 2-5,-1 0-4,1 2-6,0-1-2,0-1 0,-1 0-1,1-2 0,1 0-3,0 0-3,1 0-5,1 0-4,0-1-5,-2-2-4,-3-2-5,-1-1-4,-1-4 0,-2-4 5,-1-4 4,0-3 6,-1-3 3,0-1 4,-1-1 4,2-1 4,-2 2 2,1 3 0,0 4 1,0 5 1,-1 2 1,0 0-1,-2 2 1,0 1-1,-2 3 11,-2 6 20,-2 6 19,-2 6 20,-1 3 3,-1 3-14,-2 1-13,0 3-14,-2 5-7,-1 8-2,-3 10-1,-2 8-3,1 2-3,1-4-5,2-6-5,3-4-7,1-6-1,2-5 1,2-7 0,2-5 2,4-6-7,4-3-12,5-4-12,6-4-13,4-4-4,5-4 4,5-4 2,5-3 5,1-3 3,-2 0 7,-1 1 6,-3-1 5,-2 2 7,-5 5 4,-3 3 7,-4 4 5,-4 3 4,-1 2 1,-2 2 2,-2 1 1,-2 3 4,0 0 3,-2 1 5,0 2 5,0-1 0,2-1-3,2-1-4,2 0-2,3-4-7,7-2-11,5-6-10,7-2-10,4-6-7,2-6-4,4-5-2,3-7-5,0-4 0,0-4 1,-1-4 2,-1-4 1,-3-2 3,-2 0 5,-3 0 4,-3 0 5,-3 1 5,-3 3 3,-3 4 5,-3 2 4,-2 4 4,-1 1 4,0 5 4,-2 2 5,-1 3 3,-2 5 5,-3 3 3,-1 4 4,-2 8 5,-4 12 4,-2 11 4,-3 13 5,-3 9-2,-2 8-9,-2 7-8,-1 9-8,-1-2-7,4-10-4,3-12-5,2-10-3,0 1-3,-3 14 0,-5 14-1,-4 13-1,-1 11 0,-1 6 2,0 8 1,1 6 2,0 0-5,2-8-8,3-8-9,1-8-9,3-5-7,2-1-8,4-3-6,3-1-6,1-9-5,0-13-1,0-14-1,0-13-2,-1-11 3,-1-8 7,0-8 7,-1-8 6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5767" units="cm"/>
      <inkml:brushProperty name="height" value="0.05767" units="cm"/>
      <inkml:brushProperty name="color" value="#00BFF3"/>
    </inkml:brush>
  </inkml:definitions>
  <inkml:trace contextRef="#ctx0" brushRef="#br0">88750 50900 381,'25'-49'0,"0"4"0,0 3 0,0 3 0,3-1 0,6-2 0,7-3 0,6-3 0,1 1 4,-3 6 6,-3 7 9,-2 6 6,-5 4 2,-2 4-2,-3 3-4,-3 3-2,-13 7 4,-22 14 11,-22 11 13,-21 14 11,-10 8 2,3 7-10,3 6-8,4 7-8,2 4-8,4 3-4,3 3-4,3 4-5,-2 5-2,-6 10-1,-6 10-1,-6 9-1,-1 4-5,7 1-9,6-1-11,7 1-10,2-6-7,1-8-5,-1-10-6,1-9-5,2-10-4,7-9 1,6-10-1,7-8-1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5218" units="cm"/>
      <inkml:brushProperty name="height" value="0.05218" units="cm"/>
      <inkml:brushProperty name="color" value="#00BFF3"/>
    </inkml:brush>
  </inkml:definitions>
  <inkml:trace contextRef="#ctx0" brushRef="#br0">88050 51150 421,'-4'-55'2,"-5"-9"2,-7-10 3,-5-8 4,-1-3 0,6 7 0,7 6 0,6 7 0,4 7 3,4 9 9,3 10 9,3 10 8,6 7 4,9 6 0,10 7-1,10 6 0,5 7-2,4 10-6,3 10-5,3 9-4,3 13-4,3 20-1,3 18-1,4 20-1,2 13-7,4 9-10,3 10-13,3 10-10,-1 7-13,-2 6-14,-3 7-14,-3 6-14,-9-15-3,-11-33 8,-14-35 7,-11-34 7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5025" units="cm"/>
      <inkml:brushProperty name="height" value="0.05025" units="cm"/>
      <inkml:brushProperty name="color" value="#00BFF3"/>
    </inkml:brush>
  </inkml:definitions>
  <inkml:trace contextRef="#ctx0" brushRef="#br0">90550 50300 437,'-4'-69'3,"-5"13"7,-7 12 5,-5 13 7,-3 20 12,4 28 16,3 28 17,3 29 17,-2 18 0,-6 9-16,-6 10-18,-6 10-16,-4 10-12,1 13-8,-1 12-8,1 13-8,1 4-3,3-3 1,3-3 2,4-2 2,4-9-9,6-12-19,7-13-19,6-12-19,4-18-5,4-21 8,3-22 7,3-22 7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6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91250 51000 442,'-2'-57'43,"-3"39"9,-3 36 12,-2 39 9,-1 22 0,3 10-13,3 10-12,4 9-12,-1 2-9,-3-2-4,-3-3-5,-2-3-5,0-7-3,7-9-2,6-10-2,7-8-2,11-17-5,20-21-6,18-22-5,20-22-7,6-24-1,-2-24 0,-3-26 3,-3-24 1,-6-13 2,-5 0 2,-7 0 3,-5 0 1,-11 4 3,-11 10 3,-14 10 3,-11 9 2,-9 9 3,-3 9 3,-3 10 1,-2 10 3,-8 10 0,-8 13-1,-10 12-1,-9 13-1,-5 7-3,0 4-8,0 3-6,0 3-7,3 6-2,6 9 3,7 10 3,6 10 2,6 4-6,6 0-16,7 0-15,6 0-17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6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92800 50100 504,'51'-133'94,"4"34"-10,3 35-10,3 35-9,-1 18-11,-2 3-10,-3 3-12,-3 4-10,-4 4-8,-3 6-5,-3 7-5,-2 6-5,-5 3-6,-2 0-6,-3 0-7,-3 0-6,-2 4-9,0 10-9,0 10-11,0 9-10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6"/>
    </inkml:context>
    <inkml:brush xml:id="br0">
      <inkml:brushProperty name="width" value="0.04984" units="cm"/>
      <inkml:brushProperty name="height" value="0.04984" units="cm"/>
      <inkml:brushProperty name="color" value="#00BFF3"/>
    </inkml:brush>
  </inkml:definitions>
  <inkml:trace contextRef="#ctx0" brushRef="#br0">94100 49550 441,'70'-179'86,"-9"45"-13,-10 43-14,-8 45-13,-6 35-10,1 28-3,-1 28-5,1 29-4,-12 16-5,-21 7-5,-22 6-4,-22 7-5,-8-1-4,6-6-3,7-6-3,6-6-4,4-9-1,4-8 1,3-10 2,3-9 0,4-7 3,7-3 1,6-3 2,7-2 2,7-6 3,9-6 3,10-6 4,10-6 3,2-2 3,-3 3 1,-3 3 2,-2 4 0,-6 10 0,-6 19-3,-6 19-2,-6 19-3,-18 12-6,-28 6-11,-28 7-11,-27 6-10,-17 4-9,-3 4-6,-3 3-7,-2 3-7,6-11 1,20-25 10,18-25 9,20-25 10,10-13 1,3 1-7,3-1-7,4 1-7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7"/>
    </inkml:context>
    <inkml:brush xml:id="br0">
      <inkml:brushProperty name="width" value="0.06277" units="cm"/>
      <inkml:brushProperty name="height" value="0.06277" units="cm"/>
      <inkml:brushProperty name="color" value="#00BFF3"/>
    </inkml:brush>
  </inkml:definitions>
  <inkml:trace contextRef="#ctx0" brushRef="#br0">95500 50900 350,'-22'-25'8,"6"0"16,7 0 16,6 0 17,1 12 4,-3 26-8,-3 24-7,-2 26-8,-8 10-7,-8-3-10,-10-3-8,-9-2-8,-4-5-7,4-2-4,3-3-4,3-3-4,12-10-4,22-16-7,22-15-6,23-15-6,13-12 1,6-6 8,7-6 7,6-6 7,-1-2 7,-5 3 4,-7 3 4,-5 4 5,-8 7 6,-5 13 6,-7 12 8,-5 13 7,-11 9 1,-11 6-4,-14 7-3,-11 6-5,-6 1-3,4-3-2,3-3-3,3-2-2,7-11-7,14-15-9,11-15-12,14-16-9,11-13-6,14-9-1,11-10-1,14-8-1,2-6 2,-6 1 5,-6-1 5,-6 1 5,-7 4 7,-6 9 7,-6 10 8,-6 10 7,-4 8 10,1 10 9,-1 10 10,1 9 11,5 2-4,14-2-19,11-3-17,14-3-19,0-1-9,-8 4-2,-10 3-1,-9 3-3,-10 4 5,-9 7 8,-10 6 9,-8 7 9,-3-4 5,7-12 1,6-13 2,7-12 2,-3-12-3,-8-8-8,-10-10-6,-9-9-8,-5-5-2,0 0-1,0 0 2,0 0 0,-7 1 0,-11 4-1,-14 3 0,-11 3-2,-7 4 3,0 7 5,0 6 4,0 7 6,1 4 3,4 3 1,3 3 1,3 4 0,1 5 1,1 10 0,-1 10 0,1 9 0,16 2-8,35-2-14,35-3-15,34-3-15,15-10-4,-3-16 5,-3-15 6,-2-15 6,-3-11 0,1-2-4,-1-3-6,1-3-4,-3-4 1,-2-3 7,-3-3 6,-3-2 6,-6-3 5,-5 1 2,-7-1 3,-5 1 2,-8-4 7,-5-6 9,-7-6 11,-5-6 10,-6-1 6,-3 7 2,-3 6 2,-2 7 1,-5 5 1,-2 7-1,-3 6-2,-3 7 0,-2 25 1,0 48 4,0 47 4,0 47 3,-2 23-2,-3 0-10,-3 0-8,-2 0-10,-6 18-8,-6 39-8,-6 36-8,-6 39-8,-1 7-11,7-22-15,6-22-14,7-21-15,4-31-8,3-36-2,3-39-1,4-36-2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8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72525 9575 333,'157'63'167,"51"46"-1,50 47 1,49 47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39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47700 28350 596,'-88'-18'6,"26"17"11,24 15 12,26 16 11,10 9 2,-3 3-7,-3 3-7,-2 4-8,-3 2-4,1 4-1,-1 3-3,1 3-1,1 3-1,3 3-1,3 3-1,4 4 0,-3 2 0,-5 4 0,-7 3-1,-5 3 0,-3 3 0,4 3-1,3 3 0,3 4-1,1 4 0,1 6-1,-1 7 0,1 6 0,1 3 0,3 0 0,3 0 0,4 0 0,1-2 0,0-3-1,0-3-1,0-2-1,0-3-1,0 1 0,0-1 0,0 1 0,0-3-1,0-2 0,0-3 0,0-3 0,0-1 0,0 4-1,0 3 0,0 3 0,0 3-1,0 3 1,0 3 0,0 4 0,0 2 0,0 4 0,0 3 1,0 3 0,-4-1 0,-5-2 0,-7-3 1,-5-3-1,-3-2-1,4 0 1,3 0-2,3 0 0,1 0 0,1 0-1,-1 0 0,1 0 0,-1-2-1,1-3 1,-1-3-1,1-2 2,-1-5-1,1-2 0,-1-3 1,1-3 0,1-2-1,3 0 1,3 0 0,4 0 0,1-5-1,0-9-1,0-10-1,0-8 0,-2-8-2,-3-2 1,-3-3 0,-2-3-1,-1-4 0,3-3 0,3-3 0,4-2-1,1-5 0,0-2-3,0-3-2,0-3-2,0-2-5,0 0-9,0 0-10,0 0-8,3-4 0,6-5 10,7-7 9,6-5 10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0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46400 37250 547,'-43'-2'-5,"17"-3"9,15-3 11,16-2 9,13-1 4,14 3-3,11 3-1,14 4-3,5 2-1,1 4-1,-1 3-1,1 3-1,2 1-1,7 1-1,6-1 0,7 1-2,7-1 0,9 1 0,10-1 0,10 1 0,5-3 0,4-2-1,3-3 0,3-3-1,6-4-1,9-3-2,10-3 0,10-2-2,4-6-1,0-6-2,0-6-2,0-6-2,3-4 0,6 1 0,7-1 1,6 1 1,3-1 0,0 1 0,0-1 1,0 1 0,-4 2 0,-5 7 0,-7 6 1,-5 7 0,-3 5 0,4 7 1,3 6-1,3 7 1,1 4-1,1 3-1,-1 3 0,1 4-2,-1-1 1,1-3-1,-1-3 1,1-2 1,-3-5-1,-2-2 1,-3-3-2,-3-3 1,1-2-2,6 0 1,7 0 0,6 0-1,-1 0 0,-5 0 0,-7 0-1,-5 0 0,-6 0-1,-3 0 2,-3 0 0,-2 0 1,-3 0 1,1 0-3,-1 0 0,1 0-1,1 0-1,3 0 2,3 0 0,4 0 2,4 0 0,6 0 0,7 0 1,6 0 1,3 0-1,0 0 1,0 0-1,0 0 1,1-2-1,4-3 0,3-3 0,3-2 0,-1-1-1,-2 3-1,-3 3 0,-3 4-1,-4 1-1,-3 0 1,-3 0-1,-2 0 0,-5 1 1,-2 4-1,-3 3 1,-3 3-1,1-1 1,6-2 1,7-3 0,6-3 0,1-4 0,-3-3 0,-3-3-1,-2-2 1,-3-5 0,1-2 0,-1-3 1,1-3 1,1-1 1,3 4-2,3 3 1,4 3-1,-3 3-1,-5 3 1,-7 3-1,-5 4 1,-8 1-1,-5 0 1,-7 0 1,-5 0 0,-6 0-2,-3 0-3,-3 0-3,-2 0-2,-9 0-3,-12 0 2,-13 0 0,-12 0 1,-13 0-1,-12 0 2,-13 0-1,-12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7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67123 18098 591,'7'-63'45,"-2"16"6,-3 16 6,0 15 7,-5 12-4,-2 8-12,-5 8-13,-4 7-13,-4 7-9,-7 3-4,-5 4-5,-6 5-4,-4 0-8,-1-2-10,-1-2-12,0-1-10,3-6-2,10-6 7,8-6 7,8-8 7,6-3-1,-1 0-11,0 0-11,0 0-9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0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68400 30300 599,'1'-105'-42,"4"41"10,3 40 12,3 42 11,4 28 10,7 20 11,6 18 11,7 20 10,-1 14 5,-6 14-1,-6 11 0,-6 14-1,-6 8-2,-2 7-2,-3 6-2,-3 7-3,-2 11-1,0 20-1,0 18-2,0 20-1,0 8-2,0 1-3,0-1-4,0 1-2,0-4-5,0-6-5,0-6-6,0-6-6,0-1-4,0 7-5,0 6-4,0 7-5,-2-6-2,-3-15 2,-3-15 2,-2-16 2,-3-15 0,1-11-3,-1-14-2,1-11-2,1-18 1,3-22 3,3-22 4,4-21 4,-1-15 1,-3-6 2,-3-6 0,-2-6 2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1"/>
    </inkml:context>
    <inkml:brush xml:id="br0">
      <inkml:brushProperty name="width" value="0.04843" units="cm"/>
      <inkml:brushProperty name="height" value="0.04843" units="cm"/>
      <inkml:brushProperty name="color" value="#00BFF3"/>
    </inkml:brush>
  </inkml:definitions>
  <inkml:trace contextRef="#ctx0" brushRef="#br0">54650 27550 454,'3'-194'35,"6"63"5,7 62 6,6 63 6,-1 32-2,-5 4-9,-7 3-10,-5 3-9,-4 10-4,0 20-1,0 18 1,0 20 0,0 3-1,0-8-3,0-10-2,0-9-2,-2 7-1,-3 26 1,-3 24 1,-2 26 0,-1 10 1,3-3-2,3-3 0,4-2-2,1 2-1,0 9-1,0 10-1,0 10-2,0 4-1,0 0-2,0 0-1,0 0-2,1 1-1,4 4 1,3 3 0,3 3 2,1 4-2,1 7 0,-1 6-1,1 7-1,-3 8-2,-2 14-2,-3 11-2,-3 14-2,-1 3-1,4-2 1,3-3 1,3-3 1,-1 2-1,-2 10-4,-3 10-3,-3 9-3,-1-1-3,4-8-1,3-10-2,3-9-1,1-7-3,1-3-1,-1-3-4,1-2-2,-3-26 0,-2-47 4,-3-47 3,-3-46 3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2"/>
    </inkml:context>
    <inkml:brush xml:id="br0">
      <inkml:brushProperty name="width" value="0.05181" units="cm"/>
      <inkml:brushProperty name="height" value="0.05181" units="cm"/>
      <inkml:brushProperty name="color" value="#00BFF3"/>
    </inkml:brush>
  </inkml:definitions>
  <inkml:trace contextRef="#ctx0" brushRef="#br0">62050 26600 424,'-46'-47'33,"10"6"1,10 7 1,9 6 2,4 9-3,1 13-3,-1 12-5,1 13-5,1 13-1,3 17 2,3 15 1,4 16 2,-1 15-1,-3 16 0,-3 15-2,-2 17-1,-1 11-1,3 10-2,3 10 0,4 9-2,1 6-1,0 3-2,0 3-2,0 4-2,1 5-1,4 10-2,3 10-1,3 9-2,-1 13-2,-2 20-1,-3 18-2,-3 20-2,-1 11-2,4 7-3,3 6-4,3 7-2,-1 15-4,-2 25-5,-3 25-4,-3 25-5,-2 6-3,0-12-2,0-13-1,0-12-2,0-12 1,0-8 2,0-10 2,0-9 3,0-40 3,0-68 3,0-69 4,0-68 4,0-35 1,0 0 0,0 0 0,0 0 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6"/>
    </inkml:context>
    <inkml:brush xml:id="br0">
      <inkml:brushProperty name="width" value="0.03319" units="cm"/>
      <inkml:brushProperty name="height" value="0.03319" units="cm"/>
      <inkml:brushProperty name="color" value="#00BFF3"/>
    </inkml:brush>
  </inkml:definitions>
  <inkml:trace contextRef="#ctx0" brushRef="#br0">68450 26750 662,'0'198'109,"0"-3"-24,0-3-24,0-2-24,0 2-16,0 9-6,0 10-7,0 10-6,0 10-7,0 13-5,0 12-4,0 13-6,0-5-5,0-22-5,0-22-5,0-21-5,-2-24-4,-3-25 0,-3-25-1,-2-25-1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8"/>
    </inkml:context>
    <inkml:brush xml:id="br0">
      <inkml:brushProperty name="width" value="0.02683" units="cm"/>
      <inkml:brushProperty name="height" value="0.02683" units="cm"/>
      <inkml:brushProperty name="color" value="#00BFF3"/>
    </inkml:brush>
  </inkml:definitions>
  <inkml:trace contextRef="#ctx0" brushRef="#br0">50500 21000 819,'0'73'28,"0"-3"-4,0-3-4,0-2-3,0 0-3,0 7-2,0 6-2,0 7-1,0 21-1,0 38 1,0 37-1,0 38 0,0 23-1,0 9-3,0 10-1,0 10-4,-4 18-3,-5 28-4,-7 28-5,-5 29-5,-3 1-3,4-25-3,3-25-3,3-25-2,3-21-1,3-15 2,3-15 2,4-16 2,2-15 2,4-11 2,3-14 2,3-11 0,-1-18 4,-2-22 2,-3-22 4,-3-21 3,-1-20 3,4-15-1,3-15 2,3-16 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9"/>
    </inkml:context>
    <inkml:brush xml:id="br0">
      <inkml:brushProperty name="width" value="0.02836" units="cm"/>
      <inkml:brushProperty name="height" value="0.02836" units="cm"/>
      <inkml:brushProperty name="color" value="#00BFF3"/>
    </inkml:brush>
  </inkml:definitions>
  <inkml:trace contextRef="#ctx0" brushRef="#br0">50650 20250 775,'-46'-115'-1,"10"23"-2,10 22-3,9 22-3,9 15 4,9 9 9,10 10 9,10 10 9,8 4 2,10 0-3,10 0-3,9 0-3,6-4-2,3-5-3,3-7-2,4-5-2,10-3-3,19 4 0,19 3-3,19 3-1,9-1-2,0-2 1,0-3 0,0-3 0,9-4 1,19-3 0,19-3 0,19-2 1,13-5 1,10-2 0,10-3 0,9-3 0,4-1 1,1 4-2,-1 3 1,1 3-1,-1 3-1,1 3 0,-1 3 0,1 4 0,-7 2-1,-12 4 1,-13 3 0,-12 3 0,-9 3 0,-2 3 1,-3 3 1,-3 4 0,-1 1 1,4 0 2,3 0 2,3 0 1,-2 0 0,-6 0-2,-6 0-1,-6 0-1,-4 0-1,1 0 1,-1 0-1,1 0 1,-1 0 0,1 0 0,-1 0-1,1 0-1,-3 1-1,-2 4 0,-3 3-2,-3 3 0,-6 1 0,-5 1 0,-7-1 1,-5 1 1,-3-1 0,4 1 0,3-1 1,3 1-1,-1 1 1,-2 3-1,-3 3 1,-3 4-1,-1-3 0,4-5 1,3-7 0,3-5 0,-2-4-1,-6 0 1,-6 0 0,-6 0-1,-6 0 0,-2 0 1,-3 0-1,-3 0 0,-4 1 1,-3 4-1,-3 3 0,-2 3 0,-6-1-1,-6-2 0,-6-3-1,-6-3 0,-7-2-1,-6 0 1,-6 0 0,-6 0 1,-9 1-1,-8 4-2,-10 3-3,-9 3-2,-12 4 2,-11 7 7,-14 6 6,-11 7 6,-7 0 3,0-2-3,0-3-2,0-3-2,1-1-1,4 4-2,3 3-1,3 3-1,1 1-1,1 1 0,-1-1-1,1 1-1,-1-1 1,1 1-2,-1-1 0,1 1 0,-1 1-1,1 3 0,-1 3 0,1 4 0,-1-1 1,1-3-1,-1-3 1,1-2 0,1-3 0,3 1 0,3-1 0,4 1 0,1 1-1,0 3 0,0 3 0,0 4 1,0 1-2,0 0 1,0 0-1,0 0 1,0 0-1,0 0 0,0 0 1,0 0 0,0 3 0,0 6 1,0 7 0,0 6 0,-2 7 0,-3 10 0,-3 10 0,-2 9-1,-5 9 0,-2 9-1,-3 10-1,-3 10-1,-2 5-1,0 4-2,0 3-1,0 3-1,1-2-1,4-6 2,3-6 2,3-6 1,-1-4 1,-2 1 1,-3-1 0,-3 1 1,-1 1 1,4 3-1,3 3 1,3 4-1,1 2 0,1 4-1,-1 3-2,1 3-1,-1-2-1,1-6-2,-1-6-3,1-6-1,1-6-1,3-2-3,3-3 0,4-3-2,2-4 0,4-3 1,3-3 3,3-2 0,-1-12 3,-2-19 3,-3-18 3,-3-19 3,-1-10 1,4 1 1,3-1 1,3 1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0"/>
    </inkml:context>
    <inkml:brush xml:id="br0">
      <inkml:brushProperty name="width" value="0.03406" units="cm"/>
      <inkml:brushProperty name="height" value="0.03406" units="cm"/>
      <inkml:brushProperty name="color" value="#00BFF3"/>
    </inkml:brush>
  </inkml:definitions>
  <inkml:trace contextRef="#ctx0" brushRef="#br0">58000 17800 645,'3'-36'19,"6"28"13,7 28 13,6 29 14,1 16 0,-3 7-12,-3 6-11,-2 7-12,-5 7-8,-2 9-5,-3 10-5,-3 10-5,-2 7-3,0 6-1,0 7 0,0 6 0,0-2 0,0-9 1,0-10 1,0-8 0,0-12-7,0-12-13,0-13-15,0-12-14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0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59350 16200 575,'-24'-46'-10,"4"10"9,3 10 9,3 9 9,3 9 9,3 9 7,3 10 7,4 10 7,1 13 0,0 19-7,0 19-7,0 19-8,0 12-4,0 6-3,0 7-2,0 6-2,0 7-3,0 10 0,0 10-3,0 9-1,-2 7-1,-3 7-2,-3 6-1,-2 7-2,-3 15-2,1 25-2,-1 25-1,1 25-2,-1 21-4,1 20-4,-1 18-5,1 20-4,1 14-4,3 14 0,3 11-1,4 14-2,1-12-2,0-34-5,0-35-5,0-33-5,1-47 1,4-55 6,3-57 7,3-55 7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1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59550 19100 578,'-58'25'-2,"-16"0"-5,-15 0-3,-15 0-5,2-4 1,22-5 6,22-7 4,23-5 7,11-6 2,4-3 1,3-3 0,3-2 1,3-6 2,3-6 3,3-6 3,4-6 3,5-2 3,10 3 2,10 3 2,9 4 1,2 1 1,-2 0-3,-3 0-2,-3 0-2,-1 1-2,4 4-2,3 3-2,3 3-2,1 3 0,1 3-2,-1 3 0,1 4-1,-1 1 0,1 0 0,-1 0-1,1 0 1,-1 0-1,1 0-1,-1 0-2,1 0 0,1 0-1,3 0 2,3 0 2,4 0 1,1 1 0,0 4-2,0 3-3,0 3-1,-2-1-2,-3-2-1,-3-3 0,-2-3-1,-1-1 0,3 4 0,3 3 1,4 3 0,1-1-1,0-2 1,0-3-1,0-3-1,1-2 0,4 0-1,3 0 0,3 0-1,1 0 0,1 0-1,-1 0-1,1 0-1,-1 1 1,1 4 0,-1 3 1,1 3 1,2 1 0,7 1 2,6-1 0,7 1 1,2-3 0,1-2-1,-1-3 1,1-3-1,1-1 0,3 4 1,3 3 1,4 3 1,-1 1 1,-3 1-1,-3-1-1,-2 1 0,-5-3 0,-2-2-1,-3-3 1,-3-3-1,-1-1 0,4 4-1,3 3-1,3 3 0,-1-1 0,-2-2 0,-3-3 1,-3-3 0,-2-2 0,0 0 0,0 0 0,0 0 0,0-2 1,0-3-1,0-3 1,0-2 0,3-5-1,6-2-1,7-3-1,6-3-1,1 1-1,-3 6 1,-3 7 1,-2 6 0,-6 1 0,-6-3-1,-6-3-3,-6-2-1,-7 0-1,-6 7 1,-6 6-1,-6 7 1,-6 4-1,-2 3-1,-3 3-1,-3 4-1,-4 1-2,-3 0-2,-3 0-2,-2 0-3,-3 0 1,1 0 4,-1 0 2,1 0 4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72525 9575 333,'157'63'167,"51"46"-1,50 47 1,49 47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8"/>
    </inkml:context>
    <inkml:brush xml:id="br0">
      <inkml:brushProperty name="width" value="0.03537" units="cm"/>
      <inkml:brushProperty name="height" value="0.03537" units="cm"/>
      <inkml:brushProperty name="color" value="#00BFF3"/>
    </inkml:brush>
  </inkml:definitions>
  <inkml:trace contextRef="#ctx0" brushRef="#br0">68450 17781 622,'7'-7'3,"0"1"7,-2 0 7,0 2 7,-1 0 4,1 2 1,2 0 2,0 2 2,1 2-1,2 4-3,0 4-1,1 3-3,2 4-2,2 1-2,1 3-1,3 2-2,-1-1-12,-3-2-19,-2-1-20,-4-2-20,-2-3-10,-2-1 0,-3-2 2,0-2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6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69800 22150 557,'-22'78'107,"6"6"-21,7 7-20,6 6-22,1 1-12,-3-3-5,-3-3-4,-2-2-5,-3 0-4,1 7-3,-1 6-3,1 7-3,-3 0-4,-2-2-3,-3-3-4,-3-3-3,-1-6-2,4-5 0,3-7 2,3-5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7"/>
    </inkml:context>
    <inkml:brush xml:id="br0">
      <inkml:brushProperty name="width" value="0.03463" units="cm"/>
      <inkml:brushProperty name="height" value="0.03463" units="cm"/>
      <inkml:brushProperty name="color" value="#F2395B"/>
    </inkml:brush>
  </inkml:definitions>
  <inkml:trace contextRef="#ctx0" brushRef="#br0">69750 23400 635,'0'-47'-4,"0"6"5,0 7 4,0 6 4,6 4 11,13 4 14,12 3 16,13 3 15,6 4 1,0 7-15,0 6-14,0 7-16,1 0-11,4-2-12,3-3-10,3-3-11,-5-6-11,-12-5-15,-13-7-13,-12-5-15,-9-4 2,-2 0 16,-3 0 16,-3 0 16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7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70600 21950 675,'-2'-68'-10,"-3"17"9,-3 15 8,-2 16 8,-3 15 14,1 16 19,-1 15 19,1 17 19,-1 5-17,1-3-55,-1-3-52,1-2-54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9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44800 22900 574,'-27'-30'-1,"-3"-9"-3,-3-10-2,-2-8-3,3 10 10,14 31 23,11 32 23,14 31 23,5 21 4,1 14-14,-1 11-14,1 14-15,-3 5-7,-2 1-3,-3-1-2,-3 1-2,-4-3-6,-3-2-11,-3-3-10,-2-3-10,-1-7-6,3-9-1,3-10-1,4-8 0,4-11-3,6-8-4,7-10-5,6-9-5,1-12-1,-3-11 3,-3-14 3,-2-11 2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0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44650 23850 476,'-24'-47'1,"4"6"0,3 7 0,3 6 1,3 3 1,3 0 2,3 0 2,4 0 2,4 1 2,6 4 3,7 3 3,6 3 3,4 3 1,4 3 0,3 3 0,3 4-1,3 1-1,3 0-1,3 0-2,4 0-2,-1 0-2,-3 0-4,-3 0-3,-2 0-3,-3 0-3,1 0-3,-1 0-4,1 0-2,1-2-7,3-3-11,3-3-10,4-2-11,-4-6-1,-9-6 7,-10-6 7,-8-6 9,-8-9 5,-2-8 5,-3-10 5,-3-9 5,-2-4 3,0 4 1,0 3 0,0 3 2,-2 1 1,-3 1 1,-3-1 3,-2 1 1,-3 4 2,1 9 1,-1 10 1,1 10 2,2 10 7,7 13 14,6 12 13,7 13 14,2 12 2,1 13-12,-1 12-11,1 13-10,-3 10-8,-2 10-5,-3 10-3,-3 9-4,-4 2-4,-3-2-6,-3-3-5,-2-3-4,-3-6-5,1-5-3,-1-7-2,1-5-3,7-15-2,16-22-2,15-22-1,17-21-2,8-12 3,4 1 10,3-1 8,3 1 9,-2 4 6,-6 9 3,-6 10 2,-6 10 2,-7 7 2,-6 6 0,-6 7 1,-6 6 0,-6 3-1,-2 0-1,-3 0-1,-3 0-2,2-7-2,10-11-5,10-14-3,9-11-5,10-22-4,14-27-5,11-28-4,14-28-5,5-18-3,1-6-2,-1-6-2,1-6-3,-3-6 2,-2-2 5,-3-3 5,-3-3 5,-7-1 5,-9 4 3,-10 3 4,-8 3 3,-11 6 4,-8 9 5,-10 10 3,-9 10 5,-4 11 3,4 17 4,3 15 4,3 16 4,-1 15 4,-2 16 8,-3 15 5,-3 17 7,-2 19-1,0 26-8,0 24-8,0 26-8,0 26-6,0 28-2,0 28-2,0 29-3,0 2-2,0-21-2,0-22-1,0-22-3,-2-1-4,-3 23-8,-3 22-7,-2 22-7,-1 7-6,3-6-7,3-6-7,4-6-5,2-16-2,4-25 4,3-25 4,3-25 4,1-21 2,1-15 0,-1-15 1,1-16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0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47500 21700 680,'-71'-61'57,"10"28"-4,10 28-2,9 29-3,2 27-6,-2 29-11,-3 28-10,-3 28-10,-2 12-6,0-3-4,0-3-4,0-2-4,4-15-6,10-25-11,10-25-10,9-25-11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0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47450 21300 583,'7'48'95,"17"-3"-16,15-3-14,16-2-15,10 2-11,7 9-6,6 10-6,7 10-7,2 11-12,1 17-16,-1 15-19,1 16-16,-9-4-13,-15-21-5,-15-22-5,-16-22-6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1"/>
    </inkml:context>
    <inkml:brush xml:id="br0">
      <inkml:brushProperty name="width" value="0.04977" units="cm"/>
      <inkml:brushProperty name="height" value="0.04977" units="cm"/>
      <inkml:brushProperty name="color" value="#F2395B"/>
    </inkml:brush>
  </inkml:definitions>
  <inkml:trace contextRef="#ctx0" brushRef="#br0">47800 32150 442,'-115'46'37,"23"-5"-5,22-7-3,22-5-5,10-1-3,1 6-3,-1 7-1,1 6-3,2 1-1,7-3 1,6-3 0,7-2 1,0 0 1,-2 7 0,-3 6 2,-3 7 1,1 7 0,6 9 1,7 10 0,6 10 0,3-4-1,0-16-5,0-15-3,0-15-4,7-14-2,17-8-2,15-10 0,16-9-2,7-13-1,1-16-3,-1-15-3,1-15-2,-4-14-2,-6-8-3,-6-10-2,-6-9-3,-9-2 1,-8 6 2,-10 7 3,-9 6 2,-7 6 4,-3 6 3,-3 7 4,-2 6 4,-6 4 2,-6 4 1,-6 3 0,-6 3 0,-4 4 0,1 7-1,-1 6-2,1 7-2,13 0-8,29-2-15,28-3-15,28-3-14,14-4-3,0-3 11,0-3 10,0-2 10,-4 0 7,-5 7 4,-7 6 3,-5 7 4,-6 4 3,-3 3 2,-3 3 2,-2 4 3,-6 4 3,-6 6 8,-6 7 5,-6 6 7,-6 6 5,-2 6 3,-3 7 2,-3 6 3,-2 7-2,0 10-5,0 10-7,0 9-7,0 6-4,0 3-3,0 3-3,0 4-4,-2 2-1,-3 4 0,-3 3 1,-2 3 0,-3-7-7,1-15-13,-1-15-14,1-16-15,2-26-8,7-33-3,6-35-4,7-34-3,5-16 4,7 3 10,6 3 11,7 4 10,2 5 10,1 10 6,-1 10 7,1 9 7,1 7 3,3 7 0,3 6-1,4 7-1,1 2-2,0 1-3,0-1-4,0 1-3,-4-3-5,-5-2-4,-7-3-4,-5-3-6,-6-2-1,-3 0 1,-3 0 1,-2 0 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2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49200 31900 433,'0'-96'2,"0"10"3,0 10 4,0 9 3,0 6 4,0 3 3,0 3 4,0 4 3,1 15 7,4 28 10,3 28 9,3 29 10,-1 21 0,-2 16-9,-3 15-9,-3 17-10,-1 14-7,4 17-6,3 15-7,3 16-5,-1 16-9,-2 20-7,-3 18-10,-3 20-9,1-3-2,6-21 5,7-22 3,6-22 5,1-29-9,-3-33-22,-3-35-23,-2-34-22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2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49950 31650 601,'-22'-47'1,"6"6"0,7 7 2,6 6 0,7 3 8,10 0 13,10 0 14,9 0 14,10 0 4,14 0-5,11 0-4,14 0-5,8 0-7,7 0-12,6 0-12,7 0-10,-4 3-20,-12 6-24,-13 7-26,-12 6-25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149" units="cm"/>
      <inkml:brushProperty name="height" value="0.03149" units="cm"/>
      <inkml:brushProperty name="color" value="#00BFF3"/>
    </inkml:brush>
  </inkml:definitions>
  <inkml:trace contextRef="#ctx0" brushRef="#br0">65900 16700 698,'-43'-61'67,"17"28"-4,15 28-5,16 29-4,7 21-13,1 16-22,-1 15-23,1 17-21,-3-1-15,-2-16-11,-3-15-8,-3-15-11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8"/>
    </inkml:context>
    <inkml:brush xml:id="br0">
      <inkml:brushProperty name="width" value="0.03646" units="cm"/>
      <inkml:brushProperty name="height" value="0.03646" units="cm"/>
      <inkml:brushProperty name="color" value="#00BFF3"/>
    </inkml:brush>
  </inkml:definitions>
  <inkml:trace contextRef="#ctx0" brushRef="#br0">69200 19713 603,'18'-2'61,"5"0"-1,5-3-3,5-2-1,3 0-6,4 2-9,3 2-7,2 2-10,2 1-10,0-2-16,0 0-14,0-1-14,-2-1-8,-4 2 1,-4 0 1,-3 2 0,-8-2-1,-7 0-6,-10-3-5,-8-2-5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3"/>
    </inkml:context>
    <inkml:brush xml:id="br0">
      <inkml:brushProperty name="width" value="0.04675" units="cm"/>
      <inkml:brushProperty name="height" value="0.04675" units="cm"/>
      <inkml:brushProperty name="color" value="#F2395B"/>
    </inkml:brush>
  </inkml:definitions>
  <inkml:trace contextRef="#ctx0" brushRef="#br0">70400 22850 470,'-2'-46'-36,"-3"10"9,-3 10 9,-2 9 10,-1 2 4,3-2 3,3-3 2,4-3 1,-1-2 3,-3 0 0,-3 0 2,-2 0 1,-5 1 1,-2 4 0,-3 3 2,-3 3 0,-1 1 2,4 1 3,3-1 3,3 1 4,-1-1 0,-2 1-2,-3-1-1,-3 1-1,-6 7 3,-5 16 7,-7 15 8,-5 17 7,-4 10 0,0 6-6,0 7-7,0 6-7,1 4-4,4 4-3,3 3-1,3 3-3,4-1-1,7-2-3,6-3-1,7-3-3,4-7 0,3-9-1,3-10 0,4-8 0,11-8-4,23-2-8,22-3-8,22-3-7,12-13-4,3-22 3,3-22 2,4-21 1,1-17 3,0-8 0,0-10 2,0-9 1,-10-2 3,-18 6 4,-19 7 4,-18 6 4,-12 6 3,-3 6 2,-3 7 0,-2 6 2,-11 3 1,-15 0 1,-15 0 0,-16 0 0,-8 4 0,0 10-1,0 10-1,0 9-2,0 6-1,0 3-3,0 3-2,0 4-3,1 7-8,4 13-14,3 12-15,3 13-15,14 1-4,25-9 9,25-10 8,25-8 9,18-11 5,14-8 4,11-10 4,14-9 3,3-4 6,-2 4 4,-3 3 4,-3 3 6,-7 3 2,-9 3 1,-10 3 1,-8 4 0,-9 4 3,-6 6 6,-6 7 5,-6 6 6,-6 6 3,-2 6-1,-3 7 2,-3 6-1,-6 4-1,-5 4-3,-7 3-4,-5 3-3,-4 3-2,0 3-5,0 3-2,0 4-3,-4 2-2,-5 4 0,-7 3 0,-5 3 1,-3-5-1,4-12-1,3-13-3,3-12-1,7-10-2,14-6-5,11-6-2,14-6-5,14-16-1,20-25-1,18-25 1,20-25-1,11-18-1,7-8-2,6-10-3,7-9-3,-4-5 0,-12 0 1,-13 0 1,-12 0 0,-12 0 3,-8 0 4,-10 0 3,-9 0 3,-10 6 4,-9 13 1,-10 12 3,-8 13 1,-8 9 4,-2 6 6,-3 7 4,-3 6 6,-2 6 8,0 6 14,0 7 11,0 6 13,0 10 1,0 17-11,0 15-10,0 16-12,1 18-7,4 22-2,3 22-4,3 23-2,-1 19-3,-2 19 0,-3 19-1,-3 19-1,-6 12-1,-5 6 1,-7 7 0,-5 6 0,-4 6-5,0 6-12,0 7-10,0 6-11,3-4-10,6-11-7,7-14-7,6-11-7,3-26-1,0-37 7,0-38 8,0-37 6,0-23 4,0-5 1,0-7 0,0-5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3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73300 21650 627,'-91'-88'85,"19"26"-15,19 24-15,19 26-14,5 21-9,-5 19-5,-7 19-4,-5 19-5,-9 19-4,-9 23-7,-10 22-7,-8 22-5,0-1-7,14-21-8,11-22-9,14-22-7,7-16-7,3-9-8,3-10-6,4-8-8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4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73450 21400 597,'29'-19'12,"10"13"25,10 12 24,9 13 25,7 12 0,7 13-23,6 12-23,7 13-24,-6 2-14,-15-5-5,-15-7-4,-16-5-5,-8-6-13,0-3-21,0-3-21,0-2-22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4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65450 29850 488,'-25'-5'95,"0"41"-11,0 40-10,0 42-10,0 21-11,0 3-8,0 3-10,0 4-9,1-1-8,4-3-6,3-3-6,3-2-7,3-5-8,3-2-9,3-3-10,4-3-9,2-9-5,4-11-1,3-14-2,3-11 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4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65450 31000 610,'21'-25'3,"-5"0"5,-7 0 6,-5 0 6,-4 0 2,0 0-3,0 0-3,0 0-3,3 1 6,6 4 13,7 3 14,6 3 13,7 3-2,10 3-18,10 3-19,9 4-18,4 2-16,1 4-17,-1 3-16,1 3-15,-6 1-6,-8 1 5,-10-1 7,-9 1 5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5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66250 30000 419,'1'-54'0,"4"-5"0,3-7 0,3-5 0,-1 2 3,-2 13 8,-3 12 8,-3 13 6,-2 16 12,0 23 17,0 22 15,0 22 17,-2 24-1,-3 29-18,-3 28-16,-2 28-17,-1 17-13,3 6-8,3 7-7,4 6-9,1 3-9,0 0-10,0 0-9,0 0-9,1 3-5,4 6 3,3 7 3,3 6 3,3-19-4,3-44-8,3-43-8,4-44-8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5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66650 30150 635,'-22'-71'0,"6"10"3,7 10 2,6 9 1,7 6 6,10 3 12,10 3 11,9 4 11,13-1 2,20-3-7,18-3-7,20-2-7,6 0-4,-2 7-3,-3 6-2,-3 7-2,-9 4-9,-11 3-18,-14 3-17,-11 4-17,-11 2-10,-5 4-3,-7 3-3,-5 3-3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5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67500 28800 526,'-91'-46'6,"19"10"15,19 10 12,19 9 14,15 18 8,13 29 3,12 28 3,13 28 2,6 24-6,0 23-17,0 22-16,0 22-15,-2 7-11,-3-6-3,-3-6-3,-2-6-4,-3-12-13,1-15-24,-1-15-25,1-16-24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8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56400 31250 672,'-47'100'107,"6"0"-24,7 0-22,6 0-24,-1 4-15,-5 10-9,-7 10-8,-5 9-9,0-5-6,10-19-4,10-18-4,9-19-4,4-12-2,1-2 2,-1-3 2,1-3 2,2-12-5,7-18-11,6-19-11,7-18-10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9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56200 31650 533,'23'-91'1,"-3"19"2,-3 19 2,-2 19 3,-1 10 3,3 4 5,3 3 3,4 3 5,-1 6 1,-3 9-1,-3 10-2,-2 10-2,0 7-1,7 6-1,6 7-3,7 6 0,-1 7-2,-6 10 0,-6 10-1,-6 9-1,-4 4 0,1 1-2,-1-1 0,1 1-1,-1-4-1,1-6 0,-1-6 0,1-6 0,5-29 1,14-49 1,11-51 3,14-49 1,2-23 1,-6 7-2,-6 6-2,-6 7-2,-6 7-1,-2 9-1,-3 10-2,-3 10-1,-4 8-2,-3 10-1,-3 10-1,-2 9-3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8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70290 18745 506,'-9'-8'4,"0"-1"6,-2-2 7,0 0 7,0 0 3,1 3-1,0 1-1,2 2-1,1 5 5,0 8 9,2 7 11,1 9 10,0 8-1,2 8-13,0 10-13,2 8-13,0 6-11,0 3-11,0 3-10,0 3-10,-2 1-8,-2 1-6,-4-1-8,-2 0-5,-1-7-5,3-16-2,1-16-2,2-15-1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9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57800 31900 594,'67'-27'5,"-16"-3"-1,-15-3-2,-15-2-1,-9-3 5,1 1 11,-1-1 11,1 1 11,-1 1 3,1 3-4,-1 3-5,1 4-4,-4 1-5,-6 0-6,-6 0-4,-6 0-6,-9 4-4,-8 10-3,-10 10-2,-9 9-4,-5 12 1,0 16 2,0 15 3,0 17 3,-2 8 2,-3 4 1,-3 3 1,-2 3 2,2-2 0,9-6-1,10-6 0,10-6-1,7-7-1,6-6 1,7-6-1,6-6 0,9-7-4,13-6-7,12-6-10,13-6-7,6-12-5,0-15 1,0-15-1,0-16 0,-2-7 2,-3 4 3,-3 3 4,-2 3 4,-5 6 6,-2 9 11,-3 10 12,-3 10 10,-4 8 4,-3 10-2,-3 10-4,-2 9-3,-5 6-3,-2 3-5,-3 3-3,-3 4-4,1-3-16,6-5-27,7-7-28,6-5-27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58300 32000 492,'90'-90'13,"-18"23"4,-19 22 5,-18 22 2,-10 15 4,0 9-1,0 10 1,0 10 1,-4 7-2,-5 6-3,-7 7-3,-5 6-4,-6 4-4,-3 4-3,-3 3-4,-2 3-4,8-11-4,22-25-5,22-25-6,23-25-4,10-21-3,0-15-1,0-15-1,0-16 0,-4-8 1,-5 0 1,-7 0 2,-5 0 3,-8 6 3,-5 13 4,-7 12 7,-5 13 4,-6 9 7,-3 6 8,-3 7 10,-2 6 8,-6 9 4,-6 13-1,-6 12-1,-6 13-2,-6 10-2,-2 10-6,-3 10-3,-3 9-5,1 2-4,6-2-2,7-3-3,6-3-2,3-2-3,0 0-1,0 0-3,0 0-2,3-2 0,6-3-2,7-3-1,6-2-1,1-3 0,-3 1-1,-3-1 0,-2 1-1,-3-1-2,1 1-1,-1-1-2,1 1-2,-3-1-1,-2 1 1,-3-1 1,-3 1 1,-9 1-1,-11 3 0,-14 3-1,-11 4-1,-7-3-2,0-5-4,0-7-4,0-5-3,0-6-1,0-3 3,0-3 2,0-2 2,4-8-1,10-8-8,10-10-6,9-9-7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59950 31250 531,'21'100'113,"-5"0"-23,-7 0-23,-5 0-23,-4-2-14,0-3-4,0-3-4,0-2-4,0-8-3,0-8-2,0-10-2,0-9-2,3-9-2,6-5-4,7-7-2,6-5-5,7-20-3,10-31-7,10-31-7,9-31-5,2-18-4,-2-3-2,-3-3-1,-3-2-1,-7-1 2,-9 3 7,-10 3 5,-8 4 7,-8 4 4,-2 6 4,-3 7 4,-3 6 3,-7 9 3,-9 13 1,-10 12 1,-8 13 2,-6 7 1,1 4 2,-1 3 2,1 3 2,-3 10-4,-2 20-9,-3 18-9,-3 20-8,2 8-6,10 1-1,10-1 0,9 1-2,6-6 1,3-8 4,3-10 2,4-9 2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60750 31300 548,'-2'68'50,"-3"-11"-6,-3-14-6,-2-11-5,-1-3-2,3 10 1,3 10 3,4 9 2,1 6-2,0 3-5,0 3-4,0 4-5,4-1-5,10-3-4,10-3-4,9-2-4,7-8-6,7-8-4,6-10-5,7-9-5,0-7-1,-2-3 0,-3-3 0,-3-2 2,-2-8-5,0-8-11,0-10-11,0-9-9,-5-5-5,-9 0 3,-10 0 4,-8 0 2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61600 31450 485,'-93'-18'95,"17"17"-16,15 15-16,16 16-16,9 13-10,3 14-3,3 11-2,4 14-4,-3 13-2,-5 16-3,-7 15-2,-5 17-3,-8 22-7,-5 32-12,-7 31-14,-5 32-12,2-9-8,13-46-2,12-47-2,13-47-3,7-26-3,4-2-8,3-3-7,3-3-7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6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60150 29350 590,'-107'0'11,"39"0"19,36 0 18,39 0 19,19 0 2,4 0-14,3 0-15,3 0-14,7 0-9,14 0-3,11 0-4,14 0-4,10 0-2,9 0 0,10 0 0,10 0-1,5 0-2,4 0-2,3 0-3,3 0-2,-1 0-3,-2 0-1,-3 0-1,-3 0 0,-2-2-2,0-3 1,0-3-1,0-2 0,-4-3 0,-5 1 1,-7-1 1,-5 1 0,-6 1-1,-3 3-1,-3 3-3,-2 4-1,-5 1-3,-2 0-2,-3 0-4,-3 0-2,-9 1-1,-11 4 4,-14 3 2,-11 3 3,-7 1 2,0 1-2,0-1-2,0 1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7"/>
    </inkml:context>
    <inkml:brush xml:id="br0">
      <inkml:brushProperty name="width" value="0.03549" units="cm"/>
      <inkml:brushProperty name="height" value="0.03549" units="cm"/>
      <inkml:brushProperty name="color" value="#F2395B"/>
    </inkml:brush>
  </inkml:definitions>
  <inkml:trace contextRef="#ctx0" brushRef="#br0">63450 28450 619,'73'25'116,"-3"0"-28,-3 0-26,-2 0-28,-5 1-15,-2 4-4,-3 3-2,-3 3-4,-2-1-3,0-2-1,0-3-2,0-3-2,1-4-1,4-3 2,3-3 0,3-2 1,-2-1-1,-6 3-2,-6 3-1,-6 4-3,-4-1 0,1-3-1,-1-3 2,1-2-1,-6 0 1,-8 7 1,-10 6 1,-9 7 0,-15 5-1,-18 7-4,-19 6-3,-18 7-3,-18 7-1,-16 9 1,-15 10 2,-15 10 2,2-3-3,22-11-6,22-14-6,23-11-6,11-11-7,4-5-5,3-7-7,3-5-6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8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62650 25800 609,'-29'-38'44,"-5"26"-1,-7 24 1,-5 26-1,-4 18-3,0 13-5,0 12-5,0 13-6,4-2-4,10-16-2,10-15-4,9-15-2,6-9-3,3 1-2,3-1-3,4 1-1,5-3-2,10-2-2,10-3 0,9-3 0,4-2-3,1 0-2,-1 0-2,1 0-2,-1-2-1,1-3 1,-1-3 0,1-2 2,-4 0 0,-6 7 1,-6 6 2,-6 7 2,-9 2 0,-8 1-1,-10-1 1,-9 1-1,-12 4-2,-11 9-2,-14 10-4,-11 10-3,-6-1-3,4-9-5,3-10-3,3-8-5,7-17-3,14-21-4,11-22-3,14-22-3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63200 26150 582,'18'-15'57,"-11"23"-8,-14 22-8,-11 22-9,-7 10-5,0 1-1,0-1-1,0 1-1,1 2-2,4 7-3,3 6-3,3 7-3,3-1-2,3-6 0,3-6-1,4-6 1,1-7-1,0-6-3,0-6-2,0-6-4,4-9-2,10-8-4,10-10-5,9-9-4,10-16-2,14-22-1,11-22-1,14-21 0,2-14 0,-6-2 1,-6-3 2,-6-3 1,-9-1 1,-8 4-2,-10 3 0,-9 3-2,-9 7 2,-5 14 4,-7 11 5,-5 14 4,-11 7 5,-11 3 2,-14 3 5,-11 4 3,-7 4 2,0 6 0,0 7 1,0 6 1,1 3-2,4 0-3,3 0-4,3 0-3,9 1-7,16 4-11,15 3-11,17 3-11,14-2-2,17-6 7,15-6 6,16-6 7,5-4 4,-2 1 1,-3-1 1,-3 1 3,-7 2 0,-9 7 0,-10 6 0,-8 7-1,-11 8 6,-8 14 10,-10 11 11,-9 14 10,-7 7 4,-3 3 1,-3 3 0,-2 4-1,-6-1-1,-6-3-2,-6-3-2,-6-2-3,-1-6-2,7-6-3,6-6-3,7-6-2,7-4-5,9 1-4,10-1-4,10 1-5,10-6-5,13-8-5,12-10-7,13-9-6,6-10-5,0-9-4,0-10-4,0-8-4,-2-8 0,-3-2 1,-3-3 3,-2-3 3,-8 1 3,-8 6 4,-10 7 5,-9 6 5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64750 26250 577,'-25'-22'0,"0"6"0,0 7 0,0 6 0,-2-1 1,-3-5 4,-3-7 2,-2-5 4,-1-1 3,3 6 4,3 7 3,4 6 5,4 9 1,6 13 1,7 12 1,6 13 1,1 12-1,-3 13-2,-3 12-1,-2 13-3,-1 9-1,3 6-2,3 7-1,4 6-3,1 7-3,0 10-5,0 10-5,0 9-6,0 2-9,0-2-11,0-3-11,0-3-12,1-17-8,4-27-3,3-28-6,3-28-3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72966 18456 461,'-3'-9'23,"-7"14"11,-8 13 10,-5 15 9,-6 6 1,1 0-12,-2 0-11,-1 0-11,2-2-7,5-3-4,5-5-3,5-3-4,6-5-5,8-5-10,8-5-7,8-4-10,7-7-4,8-8-4,9-8-2,7-7-3,1-3 4,-6 5 11,-6 3 9,-6 4 10,-5 4 6,-5 2 3,-4 4 2,-6 3 2,-3 2 2,-1 3 0,0 4-1,-2 2 1,0 2 3,-2 0 8,0-1 8,-2 1 8,3-1 1,8-2-7,6-3-7,7 0-6,6-6-8,5-8-9,4-8-10,6-7-10,0-4-2,-6 1 2,-4 0 3,-5 3 4,-3-2 0,-1-3 0,-1-3-2,-1-3 0,-4 1 2,-5 5 6,-6 5 6,-6 5 5,-4 4 8,0 1 8,-2 2 8,0 2 8,-2 3 8,-2 2 6,-2 4 7,-1 3 6,-2 2-1,2 5-12,1 4-9,1 4-12,0 3-6,0 5-5,0 3-3,0 4-4,1 4-2,2 5-1,2 2 0,2 6-1,0 1-2,-2 3-5,-2 2-4,-1 2-5,-3 1-3,0 1-2,-1 1-3,-1 2-3,-2 0-1,0 1 2,-1 1-1,-1 1 2,-2-1-1,-2-4 2,-1-5-1,-3-3 0,1-6 2,1-10 0,3-8 2,1-9 2,2-6 1,1-4 3,0-5 3,2-2 3,-1-7 2,-1-6 2,-3-7 1,-2-7 2,2-7 2,3-5 4,4-6 4,4-6 3,6-4 3,6-2 0,7-1 3,8-3 0,6 1-2,8 2-4,8 4-6,8 2-5,4 3-7,0 2-7,0 2-9,0 2-7,-2 0-7,-1-2-4,-2-3-6,-1 0-4,-7 2 2,-10 9 7,-10 9 8,-9 9 8,-5 4 5,0-2 3,0 0 1,0-1 3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539" units="cm"/>
      <inkml:brushProperty name="height" value="0.03539" units="cm"/>
      <inkml:brushProperty name="color" value="#F2395B"/>
    </inkml:brush>
  </inkml:definitions>
  <inkml:trace contextRef="#ctx0" brushRef="#br0">64400 25000 621,'1'-46'3,"4"10"4,3 10 6,3 9 5,3 6 3,3 3 1,3 3 1,4 4 1,4 2 2,6 4 2,7 3 4,6 3 2,1 6-1,-3 9-5,-3 10-6,-2 10-5,-6 10-4,-6 13-4,-6 12-4,-6 13-4,-10 4-4,-12-3-2,-13-3-4,-12-2-2,-7-8-2,1-8 0,-1-10 1,1-9 1,1-10 0,3-9-1,3-10 1,4-8-1,16-11 2,32-8 2,31-10 3,32-9 2,16-9-3,4-5-9,3-7-8,3-5-8,-7 0-4,-15 10 0,-15 10 2,-16 9 1,-13 4 1,-9 1 3,-10-1 3,-8 1 2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65450 24950 662,'25'-25'7,"0"0"16,0 0 15,0 0 15,6 3 4,13 6-9,12 7-8,13 6-8,7 4-9,4 4-10,3 3-10,3 3-9,-4 3-4,-8 3 2,-10 3 2,-9 4 2,-9-1-11,-5-3-21,-7-3-22,-5-2-23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0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53400 30250 525,'-47'23'2,"6"-3"4,7-3 3,6-2 5,10-1 7,17 3 9,15 3 11,16 4 11,20-3 1,25-5-7,25-7-6,25-5-6,20-6-6,16-3-6,15-3-6,17-2-5,8-5-3,4-2 1,3-3 0,3-3 0,1-2-1,1 0-3,-1 0-4,1 0-2,-6 1-12,-8 4-18,-10 3-19,-9 3-18,-24 1-4,-37 1 11,-38-1 11,-37 1 11,-19-1 6,0 1 0,0-1 2,0 1 1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0"/>
    </inkml:context>
    <inkml:brush xml:id="br0">
      <inkml:brushProperty name="width" value="0.03028" units="cm"/>
      <inkml:brushProperty name="height" value="0.03028" units="cm"/>
      <inkml:brushProperty name="color" value="#F2395B"/>
    </inkml:brush>
  </inkml:definitions>
  <inkml:trace contextRef="#ctx0" brushRef="#br0">54100 29400 726,'-4'-90'-46,"-5"23"24,-7 22 24,-5 22 23,-6 16 13,-3 14 1,-3 11 1,-2 14 1,-8 11-2,-8 14-6,-10 11-6,-9 14-6,-9 10-6,-5 9-3,-7 10-5,-5 10-5,2-3-3,13-11-5,12-14-4,13-11-4,7-12-1,4-9 0,3-10 2,3-8 2,6-8 1,9-2 2,10-3 3,10-3 2,4-2 0,0 0 0,0 0-1,0 0-1,10 3-2,23 6-2,22 7-2,22 6-2,16 3-1,14 0-3,11 0-1,14 0-2,0-2-2,-8-3-3,-10-3-1,-9-2-4,-13-6 2,-16-6 6,-15-6 4,-15-6 5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1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52800 32450 571,'-47'75'82,"6"0"-15,7 0-15,6 0-16,1 6-8,-3 13-2,-3 12-1,-2 13-2,-5 9-3,-2 6-4,-3 7-4,-3 6-4,-1-4-2,4-11 1,3-14 1,3-11 0,4-14-3,7-11-12,6-14-11,7-11-11,10-25-12,16-33-14,15-35-14,17-34-13,3-13 2,-5 9 18,-7 10 18,-5 10 17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1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52500 33550 522,'45'-138'-24,"-9"26"2,-10 24 3,-8 26 3,-8 15 9,-2 6 16,-3 7 16,-3 6 16,2 12 9,10 19 4,10 19 2,9 19 3,2 13-3,-2 10-9,-3 10-9,-3 9-8,-4 6-8,-3 3-4,-3 3-4,-2 4-5,-5-3-2,-2-5 0,-3-7-1,-3-5-1,-2-9 0,0-9-1,0-10-2,0-8-1,3-15-1,6-19-2,7-18-3,6-19-1,12-30-1,19-41-2,19-40-1,19-40 0,4-17-1,-9 10-1,-10 10 0,-8 9-1,-11 13 0,-8 20 0,-10 18-1,-9 20 1,-10 16-3,-9 16-3,-10 15-5,-8 17-5,-6 13 0,1 13 2,-1 12 1,1 13 3,-1 6-2,1 0-5,-1 0-6,1 0-4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2"/>
    </inkml:context>
    <inkml:brush xml:id="br0">
      <inkml:brushProperty name="width" value="0.03805" units="cm"/>
      <inkml:brushProperty name="height" value="0.03805" units="cm"/>
      <inkml:brushProperty name="color" value="#F2395B"/>
    </inkml:brush>
  </inkml:definitions>
  <inkml:trace contextRef="#ctx0" brushRef="#br0">54100 33750 578,'45'-71'4,"-9"10"10,-10 10 10,-8 9 8,-8 6 4,-2 3-3,-3 3-2,-3 4-3,-9 2-2,-11 4-1,-14 3 0,-11 3-1,-6 6-3,4 9-5,3 10-6,3 10-5,-2 11-2,-6 17 1,-6 15 0,-6 16 0,-1 5 1,7-2 1,6-3 0,7-3 0,5-6 1,7-5 0,6-7 0,7-5 1,10-9-7,16-9-14,15-10-13,17-8-13,8-14-4,4-15 5,3-15 4,3-16 6,-4-5 4,-8 6 4,-10 7 3,-9 6 4,-5 4 10,0 4 15,0 3 15,0 3 15,1 7 5,4 14-6,3 11-6,3 14-5,-1 5-7,-2 1-8,-3-1-9,-3 1-9,-2-1-10,0 1-12,0-1-13,0 1-13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2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54150 32550 678,'-13'-27'10,"26"-3"19,24-3 19,26-2 19,13 2 1,4 9-18,3 10-18,3 10-17,-1 4-12,-2 0-6,-3 0-5,-3 0-6,-7 0-6,-9 0-6,-10 0-7,-8 0-6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2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54850 31650 555,'-46'9'23,"10"19"13,10 19 14,9 19 14,6 13 0,3 10-13,3 10-13,4 9-13,2 17-8,4 25-1,3 25-2,3 25-1,-1-4-2,-2-30-2,-3-32-1,-3-30-2,-4-20-17,-3-6-30,-3-6-31,-2-6-30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7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61500 34500 487,'-83'20'78,"34"-9"-15,35-10-14,35-8-15,38-15-5,44-19 3,44-18 3,44-19 2,-9 12-5,-58 44-17,-60 44-16,-59 44-15,-35 18-5,-9-6 6,-10-6 8,-8-6 8,-1-6 3,9-2 1,10-3 0,10-3 2,13-4-1,19-3-1,19-3-2,19-2-1,10-6-2,4-6 1,3-6-2,3-6 1,-2 1-1,-6 9 0,-6 10 0,-6 10 0,-9 2 1,-8-3 0,-10-3 0,-9-2 1,-10 0 0,-9 7-1,-10 6 1,-8 7 0,-6-3-1,1-8 0,-1-10-2,1-9 0,-3-5-2,-2 0-2,-3 0-1,-3 0-3,-1-5-2,4-9-6,3-10-5,3-8-5,1-15-2,1-19 0,-1-18 0,1-19-1,4-13 2,9-6 2,10-6 3,10-6 1,5-2 3,4 3 2,3 3 4,3 4 2,1 7 3,1 13 3,-1 12 4,1 13 4,-3 9 4,-2 6 6,-3 7 5,-3 6 7,-1 15 8,4 26 14,3 24 14,3 26 13,-1 18 0,-2 13-13,-3 12-14,-3 13-13,-6 13-10,-5 17-5,-7 15-4,-5 16-5,-1 9-10,6 3-11,7 3-12,6 4-13,3-7-9,0-16-7,0-15-7,0-15-7,1-23 1,4-28 7,3-28 9,3-27 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9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76972 18343 436,'-36'-8'7,"7"2"14,7 1 13,7 1 13,2 1 4,0 3-6,-1 4-7,-1 2-7,-1 4-2,-1 6 4,-1 4 3,-1 5 4,-1 6-1,1 10-5,-1 9-4,0 8-6,3 3-7,3-3-9,4-3-10,5-2-10,2-5-8,3-4-8,4-5-8,2-6-9,4-5-3,6-7 1,4-7 1,5-6 1,3-6 1,0-4-1,2-4 0,1-4 0,-2-1 3,-5 1 9,-5 0 7,-5 2 8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7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62700 34800 596,'3'-49'1,"6"4"5,7 3 3,6 3 3,4 4 6,4 7 5,3 6 6,3 7 6,-2 8 1,-6 14-4,-6 11-3,-6 14-4,-6 13-2,-2 16-2,-3 15-1,-3 17 0,-9 10-3,-11 6-1,-14 7-2,-11 6-2,-7 3-7,0 0-9,0 0-11,0 0-11,1-10-7,4-18-5,3-19-5,3-18-6,4-21-1,7-22 0,6-22 1,7-21 1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7"/>
    </inkml:context>
    <inkml:brush xml:id="br0">
      <inkml:brushProperty name="width" value="0.04836" units="cm"/>
      <inkml:brushProperty name="height" value="0.04836" units="cm"/>
      <inkml:brushProperty name="color" value="#00BFF3"/>
    </inkml:brush>
  </inkml:definitions>
  <inkml:trace contextRef="#ctx0" brushRef="#br0">63050 34200 454,'68'-90'5,"-11"23"7,-14 22 9,-11 22 8,-6 12 3,4 3-5,3 3-4,3 4-4,1 4-4,1 6-2,-1 7-4,1 6-3,-3 4-1,-2 4-1,-3 3 0,-3 3 1,-2 3-1,0 3 3,0 3 1,0 4 1,-4 2 2,-5 4 1,-7 3 2,-5 3 0,-4 3 2,0 3 2,0 3 3,0 4 1,0 4 0,0 6-1,0 7-2,0 6-1,0 4-2,0 4-1,0 3-1,0 3-1,0-2-3,0-6-3,0-6-2,0-6-4,0-6-3,0-2-1,0-3-2,0-3-1,0-7-4,0-9-6,0-10-8,0-8-5,-5-14-4,-9-15 1,-10-15 1,-8-16 0,-11-16 1,-8-16 1,-10-15 1,-9-15 0,-4-14 3,4-8 2,3-10 4,3-9 2,6-5 3,9 0 3,10 0 2,10 0 2,8 3 3,10 6 4,10 7 4,9 6 4,10 9 4,14 13 4,11 12 5,14 13 4,3 10 2,-2 10-1,-3 10-1,-3 9 0,-6 12-2,-5 16-4,-7 15-4,-5 17-3,-11 13-2,-11 13 0,-14 12-1,-11 13 1,-14 9-4,-11 6-3,-14 7-6,-11 6-5,-3-4-1,10-11 0,10-14 0,9-11 1,17-25 0,25-33 1,25-35 0,25-34 0,25-29-2,25-21-5,25-22-5,25-22-4,-2 3-3,-28 28-1,-28 28-1,-27 29-1,-17 13-1,-3 1-3,-3-1-1,-2 1-3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8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53300 35750 452,'3'-71'5,"6"10"9,7 10 10,6 9 9,3 7 2,0 7-5,0 6-5,0 7-7,4 4-2,10 3-1,10 3-1,9 4 0,-2 11-2,-12 23-2,-13 22-1,-12 22-3,-9 7-1,-2-6-1,-3-6-1,-3-6 0,-2-6-2,0-2-1,0-3-2,0-3-2,6-4 0,13-3 1,12-3 0,13-2 0,6-5 1,0-2 1,0-3 0,0-3 1,-2-1 1,-3 4 1,-3 3 0,-2 3 2,-5 1-1,-2 1 1,-3-1 0,-3 1-1,-7-1 1,-9 1 0,-10-1 1,-8 1 0,-9-1 1,-6 1-1,-6-1 0,-6 1-1,-7-3-1,-6-2-3,-6-3-3,-6-3-3,-6-6-1,-2-5-2,-3-7 0,-3-5-1,1-11-1,6-11 0,7-14-1,6-11-1,6-14 0,6-11-2,7-14-1,6-11-1,6-9 0,6-3 3,7-3 2,6-2 3,3 2 2,0 9 3,0 10 2,0 10 3,1 10 3,4 13 4,3 12 5,3 13 4,1 16 7,1 23 9,-1 22 9,1 22 8,-1 21 0,1 22-6,-1 22-9,1 23-6,-1 14-7,1 10-2,-1 10-4,1 9-3,-3 21-6,-2 35-11,-3 35-9,-3 34-9,-2 20-9,0 6-7,0 7-8,0 6-7,3-18-2,6-40 3,7-40 3,6-41 2,1-40 3,-3-36 4,-3-39 4,-2-36 2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9"/>
    </inkml:context>
    <inkml:brush xml:id="br0">
      <inkml:brushProperty name="width" value="0.05495" units="cm"/>
      <inkml:brushProperty name="height" value="0.05495" units="cm"/>
      <inkml:brushProperty name="color" value="#00BFF3"/>
    </inkml:brush>
  </inkml:definitions>
  <inkml:trace contextRef="#ctx0" brushRef="#br0">55000 36150 400,'-2'-47'1,"-3"6"4,-3 7 3,-2 6 4,-5 13 5,-2 23 7,-3 22 9,-3 22 7,-1 18 3,4 16-4,3 15-3,3 17-4,3 7-3,3 0-3,3 0-2,4 0-3,1-7-1,0-11-3,0-14 0,0-11-3,10-14-1,23-11-4,22-14-2,22-11-4,12-28-3,3-40-4,3-40-5,4-41-4,-3-26-3,-5-8 0,-7-10-2,-5-9-2,-11-4 2,-11 4 0,-14 3 3,-11 3 1,-14 12 3,-11 22 3,-14 22 2,-11 23 3,-14 16 5,-11 13 5,-14 12 5,-11 13 7,-11 15 1,-5 19-1,-7 19 0,-5 19-2,-4 21-1,0 26 0,0 24-1,0 26 0,6 8-2,13-5-1,12-7-3,13-5-1,10-12-2,10-16 1,10-15 0,9-15 0,24-17 1,42-15 2,40-15 0,41-16 3,26-21-4,13-24-7,12-26-6,13-24-7,2-12-9,-5 4-10,-7 3-11,-5 3-9,-20 9-4,-31 16 4,-31 15 4,-31 17 3,-18 8 1,-3 4-4,-3 3-2,-2 3-4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1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50450 27300 999,'-22'28'-36,"6"6"10,7 7 10,6 6 10,3 3 5,0 0 2,0 0 2,0 0 1,-2 4 0,-3 10 1,-3 10 1,-2 9 0,-1 2 0,3-2 0,3-3-1,4-3 0,1-4 1,0-3-1,0-3 0,0-2 0,0-6 0,0-6-3,0-6-2,0-6-2,0-1-1,0 7 0,0 6 1,0 7 0,1 7 1,4 9 0,3 10 0,3 10 0,-1 10-1,-2 13-2,-3 12-3,-3 13-2,-1 6-2,4 0 1,3 0 0,3 0 1,1-13 1,1-24 1,-1-26 2,1-24 2,-3-17-3,-2-5-5,-3-7-6,-3-5-6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19"/>
    </inkml:context>
    <inkml:brush xml:id="br0">
      <inkml:brushProperty name="width" value="0.02327" units="cm"/>
      <inkml:brushProperty name="height" value="0.02327" units="cm"/>
      <inkml:brushProperty name="color" value="#00BFF3"/>
    </inkml:brush>
  </inkml:definitions>
  <inkml:trace contextRef="#ctx0" brushRef="#br0">65850 24400 945,'-22'98'3,"6"-3"0,7-3 2,6-2 0,3 0 1,0 7 1,0 6-1,0 7 1,0 2-1,0 1-1,0-1-4,0 1-1,0-1-2,0 1-1,0-1-2,0 1-1,0 1 0,0 3 1,0 3 1,0 4 2,-2 7 0,-3 13 1,-3 12 0,-2 13 1,-1 10-1,3 10 1,3 10 0,4 9 0,1 2 0,0-2-1,0-3 0,0-3-1,1 1-2,4 6-2,3 7-5,3 6-2,4-1-4,7-5-3,6-7-3,7-5-3,-3-22 0,-8-33 4,-10-35 3,-9-34 4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2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50450 20300 999,'0'-47'-5,"0"6"-10,0 7-12,0 6-9,0 9 2,0 13 17,0 12 15,0 13 17,0 6 6,0 0-4,0 0-5,0 0-4,0 0-2,0 0-2,0 0 0,0 0-2,3 10 0,6 23-1,7 22-1,6 22 0,4 16-2,4 14-3,3 11-4,3 14-4,-1 3-1,-2-2-1,-3-3 1,-3-3 0,-4-10-1,-3-16 0,-3-15-1,-2-15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35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47500 27650 512,'0'-63'44,"0"26"8,0 24 8,0 26 6,0 13-2,0 4-13,0 3-14,0 3-14,-2 7-8,-3 14-1,-3 11-3,-2 14-2,-3 3-1,1-2 0,-1-3 0,1-3 0,1-1-2,3 4-3,3 3-3,4 3-3,-1 1-2,-3 1-1,-3-1 1,-2 1-1,-3 4-1,1 9-2,-1 10-4,1 10-2,1 8-3,3 10-4,3 10-4,4 9-4,1 7-4,0 7-6,0 6-6,0 7-5,0-17 0,0-36 4,0-39 6,0-36 5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35"/>
    </inkml:context>
    <inkml:brush xml:id="br0">
      <inkml:brushProperty name="width" value="0.03199" units="cm"/>
      <inkml:brushProperty name="height" value="0.03199" units="cm"/>
      <inkml:brushProperty name="color" value="#00BFF3"/>
    </inkml:brush>
  </inkml:definitions>
  <inkml:trace contextRef="#ctx0" brushRef="#br0">50350 27050 687,'0'70'61,"0"-9"-11,0-10-12,0-8-12,0-6-6,0 1-2,0-1-3,0 1-1,0 5-2,0 14-1,0 11 1,0 14-2,-2 3-1,-3-2-2,-3-3-4,-2-3-2,-1 1-2,3 6 1,3 7 1,4 6 1,1 3-1,0 0 0,0 0 0,0 0 0,0 3-2,0 6-1,0 7-1,0 6-2,0 10-1,0 17-4,0 15-3,0 16-2,-2 10-2,-3 7-1,-3 6-1,-2 7 0,-1-1-2,3-6-3,3-6-2,4-6-4,-1-7-1,-3-6-3,-3-6-1,-2-6-2,-3-18 3,1-28 8,-1-28 7,1-27 7,1-17 5,3-3 2,3-3 1,4-2 2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37"/>
    </inkml:context>
    <inkml:brush xml:id="br0">
      <inkml:brushProperty name="width" value="0.03337" units="cm"/>
      <inkml:brushProperty name="height" value="0.03337" units="cm"/>
      <inkml:brushProperty name="color" value="#00BFF3"/>
    </inkml:brush>
  </inkml:definitions>
  <inkml:trace contextRef="#ctx0" brushRef="#br0">65850 25450 659,'21'-69'-3,"-5"13"-5,-7 12-4,-5 13-7,-4 12 8,0 13 18,0 12 18,0 13 19,-2 9 5,-3 6-7,-3 7-8,-2 6-6,-3 3-6,1 0-4,-1 0-3,1 0-4,1 0-3,3 0 1,3 0-1,4 0 0,-1-2-1,-3-3-1,-3-3-1,-2-2-1,-1-1-1,3 3-1,3 3 1,4 4 0,1 1-1,0 0 0,0 0-2,0 0 1,0 0-1,0 0 0,0 0 1,0 0 1,0 0 0,0 0 0,0 0-1,0 0 1,0 1-1,0 4 1,0 3 1,0 3-1,0 3 0,0 3-1,0 3-1,0 4-1,0 1 0,0 0 0,0 0 1,0 0 1,0 0 0,0 0 0,0 0 0,0 0 0,0 0 0,0 0 0,0 0 0,0 0 0,0-2-1,0-3 0,0-3 0,0-2 1,-2-3-2,-3 1 1,-3-1-1,-2 1 1,-1-4-1,3-6 0,3-6 0,4-6 1,-1-2-1,-3 3 1,-3 3 0,-2 4 0,-1 1 0,3 0-1,3 0 1,4 0 0,1 3 0,0 6 0,0 7 0,0 6 0,0 1 0,0-3 0,0-3 0,0-2 0,-2-3 0,-3 1-1,-3-1-1,-2 1 0,-1 1-1,3 3 0,3 3-1,4 4-1,1 1 0,0 0 0,0 0 0,0 0 0,0-2-1,0-3 0,0-3 0,0-2-1,0-5 0,0-2 0,0-3-1,0-3 1,0-2 1,0 0-1,0 0 1,0 0 0,0 1 1,0 4-1,0 3 0,0 3 1,-2-1-2,-3-2 0,-3-3 0,-2-3-2,-3-1-2,1 4-1,-1 3-4,1 3-2,1-2-2,3-6-1,3-6-2,4-6-2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0"/>
    </inkml:context>
    <inkml:brush xml:id="br0">
      <inkml:brushProperty name="width" value="0.05575" units="cm"/>
      <inkml:brushProperty name="height" value="0.05575" units="cm"/>
      <inkml:brushProperty name="color" value="#00BFF3"/>
    </inkml:brush>
  </inkml:definitions>
  <inkml:trace contextRef="#ctx0" brushRef="#br0">77948 18731 394,'-3'-14'23,"-2"4"5,-5 5 5,-4 3 4,-2 5 4,-1 7 2,-2 7 4,1 7 3,-2 5-2,0 3-7,1 3-8,-1 3-6,2-1-5,5-4-4,3-4-2,4-3-4,4-4-6,4-1-8,4-3-9,4-1-8,3-4-5,3-6-5,3-6-3,3-6-4,1-6 0,-3-6 3,-1-5 3,-2-6 4,-3-5 3,-1-3 3,-2-3 3,-2-2 3,-3 0 3,-1 7 4,-2 6 2,-1 5 3,-2 5 5,1 1 4,2 2 6,0 3 5,2 1 3,2 0 2,2 2 1,2 1 3,2 1 0,3 2-2,3 2-1,3 2-2,2 2-3,-1 2-3,1 2-2,-1 2-4,-1 1-3,-3 1-3,-3 2-2,-2 0-2,-3 1-3,-3 3-1,-1 2-2,-2 1-2,-3 2 0,-2 0-1,-3-1 1,-4 1-1,-2-1 0,-1 1-2,-3-1-2,-2 1 0,1-2-2,1-3-1,2-2-1,2-4 0,4-2-2,4-2 0,6-3-1,4 0-1,5-4 1,5-2 3,5-4 4,5-2 3,3-2 1,-1 1-1,0-1-1,1 0-2,-2-1-1,-3-3-3,-4-3-1,-1-3-1,-3-3-2,-1-1 1,-1-3 1,-1-1 0,-1 0 3,-1 1 3,0 3 4,-2 1 3,-2 3 3,-2 3 1,-4 3 0,-2 3 1,-3 2 5,-1 2 12,0 2 11,-1 3 10,-1 1 6,0 3 1,0 4 0,0 2 0,-1 4 1,-2 4 2,-2 3 1,-1 5 3,-3 4-3,0 5-6,-1 4-5,-1 6-5,0 3-6,0 2-4,2 2-4,1 2-5,1 0-4,0 0-8,2-2-5,1 0-6,0-3-8,2-4-6,1-4-9,0-3-6,1-6-3,1-4 4,-2-5 1,2-4 4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5"/>
    </inkml:context>
    <inkml:brush xml:id="br0">
      <inkml:brushProperty name="width" value="0.05902" units="cm"/>
      <inkml:brushProperty name="height" value="0.05902" units="cm"/>
      <inkml:brushProperty name="color" value="#00BFF3"/>
    </inkml:brush>
  </inkml:definitions>
  <inkml:trace contextRef="#ctx0" brushRef="#br0">11300 16100 372,'-129'-130'23,"45"41"10,43 40 11,45 42 10,25 28 1,10 20-11,10 18-9,9 20-11,7 27-5,7 38-2,6 37-3,7 38-1,-1 12-3,-6-12-2,-6-13-2,-6-12-2,-4-12-2,1-8-1,-1-10 0,1-9-1,-1-12-1,1-11 1,-1-14 0,1-11-1,-1-15 2,1-16 0,-1-15 0,1-15 1,7-20 1,16-21 2,15-22 2,17-22 1,19-40 3,26-55 3,24-57 2,26-55 2,24-47 2,26-33-1,24-35-1,26-34-1,16-9-1,10 20-2,10 18 0,9 20-3,-1 14-5,-8 14-9,-10 11-10,-9 14-10,-16 24-11,-22 38-11,-22 37-12,-21 38-12,-31 31 0,-36 25 11,-39 25 12,-36 25 11,-25 14 4,-8 3-3,-10 3-3,-9 4-3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6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28000 7650 497,'1'-68'3,"4"17"5,3 15 6,3 16 6,-4 16 8,-8 20 10,-10 18 11,-9 20 10,-12 24 0,-11 31-9,-14 32-10,-11 31-9,-11 26-6,-5 22-2,-7 22-4,-5 23-2,-3 5-5,4-9-5,3-10-7,3-8-5,4-11-5,7-8-4,6-10-4,7-9-4,7-12-2,9-11 0,10-14-1,10-11 1,13-36-6,19-55-8,19-57-9,19-55-8,7-31-2,-3-3 7,-3-3 6,-2-2 8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6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28000 7600 488,'21'-25'1,"-5"0"2,-7 0 3,-5 0 1,-4 6 9,0 13 12,0 12 13,0 13 13,3 9 2,6 6-7,7 7-9,6 6-8,4 13-5,4 23-3,3 22-4,3 22-4,1 19-1,1 20 0,-1 18-1,1 20-1,-3 14-1,-2 14-3,-3 11-2,-3 14-2,-2 11-3,0 14-5,0 11-3,0 14-4,0-9-4,0-28-4,0-28-4,0-27-4,0-31-3,0-31-4,0-31-3,0-31-4,-2-32-4,-3-31-5,-3-31-5,-2-31-6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6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27350 10250 528,'-43'18'12,"17"-11"24,15-14 23,16-11 24,26-11 3,38-5-20,37-7-19,38-5-20,35-4-10,35 0-2,35 0-2,34 0-2,-10 4-18,-53 10-34,-53 10-32,-52 9-35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76550 16500 999,'-66'-80'-41,"19"41"6,19 40 7,19 42 7,9 16 3,0-6 0,0-6 2,0-6 1,-2-2 1,-3 3 3,-3 3 3,-2 4 3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56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66050 8850 422,'-46'-57'50,"10"39"-2,10 36-1,9 39-1,6 21-3,3 6-8,3 7-7,4 6-7,2-1-5,4-5-3,3-7-4,3-5-4,6-12-2,9-16-3,10-15-2,10-15-2,7-12-2,6-6-1,7-6-1,6-6 0,6-7 0,6-6 1,7-6 2,6-6 0,-4-1 2,-11 7 1,-14 6 2,-11 7 1,-22 16 1,-27 29 0,-28 28-1,-28 28 1,-18 10-3,-6-5-5,-6-7-3,-6-5-5,-1-6-3,7-3-2,6-3-1,7-2-1,2-5 0,1-2 1,-1-3 1,1-3 2,2-6 2,7-5 4,6-7 2,7-5 4,0-8 4,-2-5 3,-3-7 5,-3-5 3,4 0 10,13 10 17,12 10 16,13 9 17,7 10 2,4 14-13,3 11-12,3 14-14,-1 8-8,-2 7-5,-3 6-4,-3 7-6,-4 2-3,-3 1-2,-3-1-2,-2 1-4,-3-4-1,1-6-1,-1-6-2,1-6-2,7-24-10,16-41-18,15-40-19,17-40-18,8-31-2,4-18 13,3-19 15,3-18 14,6-14 9,9-5 5,10-7 5,10-5 4,-1 8 5,-9 26 5,-10 24 5,-8 26 5,-9 18 2,-6 13-1,-6 12-1,-6 13 0,-4 9 3,1 6 10,-1 7 9,1 6 8,-4 7 3,-6 10-5,-6 10-5,-6 9-6,-4 9-3,1 9-3,-1 10-4,1 10-3,-4 8-4,-6 10-1,-6 10-4,-6 9-3,-9 6-3,-8 3-6,-10 3-5,-9 4-5,-9-4-5,-5-9-4,-7-10-4,-5-8-4,0-14-3,10-15 0,10-15-1,9-16-1,4-15 2,1-11 4,-1-14 4,1-11 4,2-18 2,7-22-2,6-22-1,7-21-2,8-15 1,14-6 4,11-6 2,14-6 3,5 4 6,1 16 6,-1 15 9,1 17 6,-4 13 5,-6 13-2,-6 12 1,-6 13-2,-2 7 3,3 4 5,3 3 5,4 3 5,-3 6 2,-5 9 1,-7 10 1,-5 10-1,-6 13 0,-3 19-5,-3 19-4,-2 19-3,-12 15-3,-19 13-2,-18 12-1,-19 13-2,-12 4-1,-2-3-2,-3-3-1,-3-2-1,1-9-8,6-12-13,7-13-14,6-12-13,4-13-7,4-12-1,3-13-3,3-12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56"/>
    </inkml:context>
    <inkml:brush xml:id="br0">
      <inkml:brushProperty name="width" value="0.04651" units="cm"/>
      <inkml:brushProperty name="height" value="0.04651" units="cm"/>
      <inkml:brushProperty name="color" value="#F2395B"/>
    </inkml:brush>
  </inkml:definitions>
  <inkml:trace contextRef="#ctx0" brushRef="#br0">66150 12000 473,'98'50'9,"-3"0"20,-3 0 19,-2 0 19,0 3 4,7 6-12,6 7-10,7 6-12,2 4-6,1 4-1,-1 3-1,1 3-1,-1-1-5,1-2-10,-1-3-9,1-3-10,-7-2-10,-12 0-11,-13 0-10,-12 0-11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0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63200 14000 499,'0'-69'0,"0"13"0,0 12 0,0 13 0,-8 23 9,-16 34 21,-15 35 20,-15 35 19,-14 19 3,-8 7-16,-10 6-15,-9 7-16,-7 2-10,-3 1-4,-3-1-5,-2 1-4,0-6-3,7-8-1,6-10-2,7-9-1,7-9 0,9-5 0,10-7 0,10-5 0,7-11 0,6-11 1,7-14 0,6-11 0,24-17 5,45-18 9,43-19 9,45-18 8,19-6 3,-3 10-4,-3 10-4,-2 9-4,-5 6-7,-2 3-12,-3 3-10,-3 4-11,-7 1-7,-9 0-4,-10 0-3,-8 0-4,-12 1-1,-12 4 0,-13 3 0,-12 3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0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63150 14900 497,'-90'-91'33,"23"19"1,22 19 0,22 19 0,10 19 3,1 23 1,-1 22 3,1 22 2,-1 16-1,1 14-7,-1 11-5,1 14-7,-3 10-4,-2 9-3,-3 10-3,-3 10-4,-4 14-1,-3 23-2,-3 22-2,-2 22 0,0 13-12,7 7-18,6 6-20,7 7-20,4-23-8,3-49 3,3-51 2,4-49 2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1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66000 14500 465,'-2'-68'6,"-3"17"14,-3 15 12,-2 16 14,-8 21 5,-8 29-1,-10 28-1,-9 28-1,-5 15-4,0 4-7,0 3-5,0 3-7,0-1-4,0-2-3,0-3-2,0-3-3,-2 4-2,-3 13-3,-3 12-3,-2 13-2,-1 13-6,3 17-6,3 15-6,4 16-7,7-10-3,13-34 2,12-35 2,13-33 1,12-34-8,13-31-19,12-31-19,13-31-19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0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80202 17444 468,'16'-22'3,"-2"3"5,-1 3 6,-1 2 5,2 4 6,4 3 5,3 2 7,5 4 6,1 3 1,1 4-1,-1 4-1,1 3-2,-2 4-3,-2 1-3,-1 3-6,-2 2-3,-3 1-5,-3 4-4,-3 3-5,-2 3-4,-4 2-4,-3 2-1,-2 2-2,-4 3-1,-3 1-3,-7 2-4,-6 2-2,-5 2-4,-6 1-5,-3 0-6,-4-1-6,-4 1-7,-4-2-1,-3-6 4,-2-4 4,-4-5 3,3-6 4,8-5 4,8-7 4,8-5 4,4-4-4,4 0-10,3-2-12,3 0-10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2"/>
    </inkml:context>
    <inkml:brush xml:id="br0">
      <inkml:brushProperty name="width" value="0.05158" units="cm"/>
      <inkml:brushProperty name="height" value="0.05158" units="cm"/>
      <inkml:brushProperty name="color" value="#F2395B"/>
    </inkml:brush>
  </inkml:definitions>
  <inkml:trace contextRef="#ctx0" brushRef="#br0">65750 14900 426,'48'-194'36,"-3"63"9,-3 62 10,-2 63 10,-5 40-1,-2 19-10,-3 19-10,-3 19-11,-4 10-6,-3 4-2,-3 3-2,-2 3-2,-5 3-3,-2 3-1,-3 3-2,-3 4-1,-6 4-4,-5 6-4,-7 7-4,-5 6-5,-3-2-6,4-9-7,3-10-8,3-8-7,-1-15-3,-2-19 3,-3-18 4,-3-19 3,-12-27-3,-18-34-9,-19-35-8,-18-33-10,-9-17 1,4 4 10,3 3 10,3 3 10,6 6 8,9 9 7,10 10 7,10 10 7,7 8 5,6 10 2,7 10 3,6 9 2,9 4 5,13 1 8,12-1 8,13 1 8,15-3-2,19-2-9,19-3-11,19-3-9,10-1-9,4 4-7,3 3-6,3 3-7,-1 1-6,-2 1-8,-3-1-7,-3 1-7,-9-1 0,-11 1 5,-14-1 6,-11 1 6,-11-1 1,-5 1-2,-7-1-3,-5 1-3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2"/>
    </inkml:context>
    <inkml:brush xml:id="br0">
      <inkml:brushProperty name="width" value="0.05834" units="cm"/>
      <inkml:brushProperty name="height" value="0.05834" units="cm"/>
      <inkml:brushProperty name="color" value="#F2395B"/>
    </inkml:brush>
  </inkml:definitions>
  <inkml:trace contextRef="#ctx0" brushRef="#br0">67400 13850 377,'-24'-82'70,"4"39"-4,3 36-4,3 39-5,1 24-5,1 13-8,-1 12-7,1 13-7,-3 15-5,-2 19-2,-3 19-1,-3 19-3,-2 2 0,0-11 0,0-14 0,0-11 0,1-9-2,4-3-5,3-3-4,3-2-5,3-6-5,3-6-4,3-6-3,4-6-4,7-12-12,13-15-20,12-15-20,13-16-20,2-13-5,-5-9 10,-7-10 10,-5-8 10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3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68050 15350 542,'50'0'57,"0"0"-2,0 0-2,0 0-2,-2 1-4,-3 4-8,-3 3-6,-2 3-8,-3 4-4,1 7-3,-1 6-2,1 7-3,-6 4-2,-8 3-3,-10 3-2,-9 4-2,-12 4-4,-11 6-2,-14 7-3,-11 6-4,-9 3-3,-3 0-1,-3 0-1,-2 0-3,-1-4 1,3-5 0,3-7 2,4-5 1,4-9 6,6-9 10,7-10 10,6-8 10,15-9 4,26-6-5,24-6-5,26-6-4,15-6-7,6-2-12,7-3-9,6-3-12,1-1-4,-3 4 2,-3 3 1,-2 3 2,-11 3 2,-15 3 4,-15 3 4,-16 4 3,-8-1-4,0-3-13,0-3-14,0-2-13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3"/>
    </inkml:context>
    <inkml:brush xml:id="br0">
      <inkml:brushProperty name="width" value="0.05913" units="cm"/>
      <inkml:brushProperty name="height" value="0.05913" units="cm"/>
      <inkml:brushProperty name="color" value="#F2395B"/>
    </inkml:brush>
  </inkml:definitions>
  <inkml:trace contextRef="#ctx0" brushRef="#br0">70800 15050 372,'-47'-69'11,"6"13"2,7 12 2,6 13 1,3 9 1,0 6 2,0 7 0,0 6 2,-7 7 1,-11 10 3,-14 10 1,-11 9 3,-6 9 0,4 9-4,3 10-3,3 10-3,3 7-1,3 6 0,3 7 2,4 6 1,4 3-1,6 0-1,7 0-1,6 0-2,6-2-2,6-3-2,7-3-2,6-2-2,6-6-2,6-6 0,7-6-2,6-6 0,9-9-3,13-8-5,12-10-5,13-9-5,7-12-5,4-11-2,3-14-4,3-11-3,3-12-3,3-9 0,3-10-1,4-8 0,-3-11 1,-5-8 5,-7-10 4,-5-9 5,-6-9 0,-3-5-3,-3-7-4,-2-5-3,-8-6 1,-8-3 4,-10-3 5,-9-2 4,-5-1 6,0 3 7,0 3 7,0 4 6,-4 8 4,-5 17 1,-7 15 1,-5 16 0,-6 18 9,-3 22 14,-3 22 16,-2 23 15,-3 20 0,1 23-12,-1 22-13,1 22-14,-1 12-8,1 3-4,-1 3-3,1 4-4,-1 2-8,1 4-9,-1 3-9,1 3-11,-1-1-5,1-2 1,-1-3-1,1-3 1,1-1-2,3 4-3,3 3-4,4 3-4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4"/>
    </inkml:context>
    <inkml:brush xml:id="br0">
      <inkml:brushProperty name="width" value="0.06182" units="cm"/>
      <inkml:brushProperty name="height" value="0.06182" units="cm"/>
      <inkml:brushProperty name="color" value="#F2395B"/>
    </inkml:brush>
  </inkml:definitions>
  <inkml:trace contextRef="#ctx0" brushRef="#br0">72500 15450 355,'-63'-44'66,"26"13"-5,24 12-6,26 13-5,21 7-6,19 4-9,19 3-9,19 3-8,7 1-6,-3 1-4,-3-1-4,-2 1-5,-8-1-3,-8 1-1,-10-1-3,-9 1-1,-9 4-1,-5 9 3,-7 10 3,-5 10 2,-12 4 5,-16 0 7,-15 0 8,-15 0 7,-9 1 3,1 4-1,-1 3-1,1 3-1,-3 15-1,-2 29 1,-3 28 0,-3 28 0,-2 18-2,0 10-7,0 10-5,0 9-6,1 7-8,4 7-7,3 6-8,3 7-9,3 2-3,3 1 1,3-1 1,4 1 0,4-18 1,6-34-1,7-35-2,6-33-1,3-25-6,0-11-12,0-14-10,0-11-11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4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74200 13550 583,'-11'-111'13,"28"28"27,28 28 25,29 29 27,18 15-1,9 3-26,10 3-27,10 4-25,-1 1-15,-9 0 0,-10 0-1,-8 0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5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75200 16200 480,'-63'0'38,"26"0"8,24 0 9,26 0 10,24-4 0,26-5-10,24-7-9,26-5-9,13-3-7,4 4-4,3 3-4,3 3-5,-4 3-5,-8 3-6,-10 3-9,-9 4-6,-12 2-11,-11 4-13,-14 3-15,-11 3-13,-11 3-6,-5 3 0,-7 3 0,-5 4 2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5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76400 15200 512,'-69'-10'59,"13"32"5,12 31 6,13 32 6,4 19-6,-3 10-14,-3 10-14,-2 9-16,-1 7-11,3 7-6,3 6-8,4 7-8,4 4-9,6 3-12,7 3-12,6 4-13,3-14-1,0-27 9,0-28 8,0-28 9,1-18 1,4-6-7,3-6-7,3-6-7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6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77450 15050 422,'25'-49'1,"0"4"3,0 3 3,0 3 1,1 4 3,4 7 2,3 6 0,3 7 2,4 2 4,7 1 4,6-1 6,7 1 5,-1 5 0,-6 14-4,-6 11-4,-6 14-4,-7 8-5,-6 7-3,-6 6-5,-6 7-4,-13 7-4,-19 9-1,-18 10-4,-19 10-2,-10 0-2,1-5-1,-1-7-2,1-5-1,2-9 0,7-9-1,6-10 0,7-8 1,10-9 1,16-6 5,15-6 3,17-6 5,16-9 2,19-8 4,19-10 2,19-9 4,10-5 0,4 0 0,3 0 0,3 0-1,-7 3 0,-15 6 0,-15 7-1,-16 6-1,-19 13-1,-22 23-5,-22 22-4,-21 22-4,-17 8-2,-8-2 1,-10-3-1,-9-3 2,-5-2-1,0 0 0,0 0-1,0 0 0,1 0 1,4 0 1,3 0 2,3 0 0,6-5 2,9-9 1,10-10 2,10-8 1,25-18 1,45-25 1,43-25 1,45-25 0,21-16 0,0-6-3,0-6-3,0-6-2,0-2-3,0 3-1,0 3-3,0 4-1,-5 2-2,-9 4 0,-10 3-1,-8 3 0,-12 3-1,-12 3 0,-13 3 1,-12 4-1,-15 1 2,-15 0 1,-15 0 2,-16 0 2,-13 1 3,-9 4 3,-10 3 4,-8 3 3,-8 6 3,-2 9 1,-3 10 1,-3 10 2,-2 5 0,0 4 2,0 3 2,0 3 1,1 6 0,4 9 0,3 10 0,3 10-1,3 5 0,3 4-1,3 3-2,4 3 0,4 3-2,6 3-2,7 3-1,6 4-2,10 4-3,17 6-3,15 7-3,16 6-3,10-1-4,7-5-3,6-7-3,7-5-4,2-9-5,1-9-9,-1-10-7,1-8-9,-4-11-3,-6-8 0,-6-10 0,-6-9 1,-10-9 1,-12-5 3,-13-7 2,-12-5 3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6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80300 14450 544,'-24'-50'5,"4"0"12,3 0 10,3 0 10,9 1 8,16 4 3,15 3 4,17 3 2,17 4-2,23 7-9,22 6-8,22 7-9,8 4-11,-2 3-16,-3 3-15,-3 4-15,-12 2-7,-18 4 0,-19 3 2,-18 3 0,-14 1-3,-5 1-8,-7-1-6,-5 1-7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0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82298 19150 518,'16'0'6,"1"2"12,2 0 12,0 2 12,-2 0 6,-1 2-3,-4 0-1,-3 1-1,-2 2-5,-2 4-5,-2 2-6,-2 3-6,-3 3-3,-6 3-1,-4 3-2,-5 3 0,-4 0-4,-1-1-3,-3-3-5,-1-1-5,0-3-2,3-1 0,3-3 0,3-1-2,5-3 2,10-1 2,8-2 1,10-2 3,4-2 0,3-2 1,1-3 1,3 0 0,4-2-2,8 0-1,8 0-4,8 0-2,1-1-7,-6-1-10,-6 0-11,-6-1-10,-6-2-2,-7 0 5,-7-1 7,-7-2 6,-4 1-2,0-1-8,-2 0-8,0 0-8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8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81600 15800 586,'9'-46'131,"19"10"-31,19 10-29,19 9-30,15 4-18,13 1-6,12-1-7,13 1-6,4 1-2,-3 3 1,-3 3 2,-2 4 2,-11 4-8,-15 6-13,-15 7-14,-16 6-15,-13 3-8,-9 0-2,-10 0-3,-8 0-2,-11-2 3,-8-3 8,-10-3 8,-9-2 8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8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81350 16550 579,'-93'45'2,"17"-9"7,15-10 4,16-8 6,23-8 8,31-2 11,32-3 11,31-3 10,23-4 1,16-3-10,15-3-10,17-2-10,10-3-12,6 1-12,7-1-12,6 1-12,-2 1-10,-9 3-4,-10 3-5,-8 4-5,-17 2-1,-21 4 3,-22 3 4,-22 3 4,-15-1 0,-5-2-1,-7-3-2,-5-3-1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8"/>
    </inkml:context>
    <inkml:brush xml:id="br0">
      <inkml:brushProperty name="width" value="0.05024" units="cm"/>
      <inkml:brushProperty name="height" value="0.05024" units="cm"/>
      <inkml:brushProperty name="color" value="#F2395B"/>
    </inkml:brush>
  </inkml:definitions>
  <inkml:trace contextRef="#ctx0" brushRef="#br0">85100 14750 437,'-71'-83'105,"10"34"-16,10 35-14,9 35-15,2 22-11,-2 14-9,-3 11-8,-3 14-8,-4 10-5,-3 9-3,-3 10-3,-2 10-2,-5 5-2,-2 4-1,-3 3-1,-3 3-2,-1 3-5,4 3-6,3 3-8,3 4-8,6-7-7,9-16-8,10-15-7,10-15-9,10-21-2,13-25 3,12-25 3,13-25 4,6-16 1,0-6 4,0-6 2,0-6 2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9"/>
    </inkml:context>
    <inkml:brush xml:id="br0">
      <inkml:brushProperty name="width" value="0.06739" units="cm"/>
      <inkml:brushProperty name="height" value="0.06739" units="cm"/>
      <inkml:brushProperty name="color" value="#F2395B"/>
    </inkml:brush>
  </inkml:definitions>
  <inkml:trace contextRef="#ctx0" brushRef="#br0">84800 14900 326,'21'-25'0,"-5"0"0,-7 0 0,-5 0 0,-4-2 3,0-3 4,0-3 6,0-2 5,0-1 4,0 3 3,0 3 4,0 4 2,0 18 6,0 34 6,0 35 7,0 35 7,0 18-2,0 3-8,0 3-10,0 4-8,0 1-7,0 0-5,0 0-5,0 0-4,0 0-4,0 0-2,0 0 0,0 0-3,0-4-2,0-5-6,0-7-4,0-5-5,-4-11-5,-5-11-4,-7-14-4,-5-11-4,-8-15-3,-5-16-2,-7-15-3,-5-15-2,-6-17 3,-3-15 7,-3-15 7,-2-16 7,-1-7 6,3 4 6,3 3 4,4 3 5,2 3 5,4 3 3,3 3 4,3 4 3,6 2 3,9 4 2,10 3 4,10 3 2,8 1 0,10 1-2,10-1-2,9 1-3,9-1-2,9 1-3,10-1-3,10 1-3,5 2-3,4 7-3,3 6-3,3 7-2,1 4-3,1 3-2,-1 3-1,1 4-3,-3-1-3,-2-3-5,-3-3-6,-3-2-4,-7-3-4,-9 1 0,-10-1-1,-8 1 0,-6-6 1,1-8 4,-1-10 3,1-9 5,-3-13 3,-2-16 4,-3-15 5,-3-15 3,-2-11 4,0-2 0,0-3 1,0-3 0,0-2 3,0 0 1,0 0 2,0 0 2,-2 6 4,-3 13 4,-3 12 6,-2 13 5,-3 10 1,1 10 1,-1 10-1,1 9 0,-3 17 7,-2 25 11,-3 25 14,-3 25 12,-7 28-1,-9 31-12,-10 32-12,-8 31-14,-4 12-6,3-6 0,3-6-2,4-6 0,4-7-2,6-6-5,7-6-4,6-6-4,4-9-5,4-8-3,3-10-2,3-9-5,6-12-1,9-11-3,10-14-2,10-11-2,10-12-1,13-9 0,12-10 1,13-8 0,9-15-6,6-19-15,7-18-13,6-19-14,-4-5-4,-11 9 5,-14 10 5,-11 10 5,-12 2 5,-9-3 7,-10-3 5,-8-2 7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9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84100 19500 495,'-50'1'4,"0"4"7,0 3 9,0 3 8,9-1 3,19-2-2,19-3-2,19-3-1,21-2 2,26 0 8,24 0 7,26 0 7,16-4-2,10-5-9,10-7-9,9-5-10,2-1-6,-2 6-4,-3 7-3,-3 6-3,-10 3-9,-16 0-13,-15 0-12,-15 0-14,-15 0-11,-12 0-9,-13 0-8,-12 0-9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0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85300 18600 420,'-93'-27'4,"17"-3"6,15-3 8,16-2 6,9 2 5,3 9 2,3 10 1,4 10 2,4 8 4,6 10 3,7 10 5,6 9 4,1 12-1,-3 16-9,-3 15-7,-2 17-7,-3 14-6,1 17-2,-1 15-2,1 16-3,1 9-5,3 3-12,3 3-10,4 4-11,1-4-6,0-9-2,0-10-2,0-8-3,0-11 2,0-8 4,0-10 5,0-9 4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0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86900 18150 403,'-38'-22'11,"26"6"21,24 7 22,26 6 22,18 6 2,13 6-17,12 7-17,13 6-16,7 1-12,4-3-5,3-3-4,3-2-5,-7-1-4,-15 3 1,-15 3-1,-16 4-1,-15 2 2,-11 4 1,-14 3 3,-11 3 2,-18 10 4,-22 20 5,-22 18 6,-21 20 5,-9 11 2,7 7-5,6 6-2,7 7-4,4 7-4,3 9-4,3 10-4,4 10-3,1 4-8,0 0-9,0 0-10,0 0-8,3-2-4,6-3 6,7-3 5,6-2 4,6-19-6,6-30-18,7-32-17,6-30-17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1"/>
    </inkml:context>
    <inkml:brush xml:id="br0">
      <inkml:brushProperty name="width" value="0.05561" units="cm"/>
      <inkml:brushProperty name="height" value="0.05561" units="cm"/>
      <inkml:brushProperty name="color" value="#F2395B"/>
    </inkml:brush>
  </inkml:definitions>
  <inkml:trace contextRef="#ctx0" brushRef="#br0">89900 17550 395,'-29'-58'78,"-5"34"-1,-7 35-3,-5 35-1,-4 24-7,0 16-10,0 15-12,0 17-10,-4 10-8,-5 6-4,-7 7-4,-5 6-4,-3 7-3,4 10-4,3 10-3,3 9-4,1 2-4,1-2-5,-1-3-7,1-3-5,2-12-8,7-18-7,6-19-9,7-18-8,11-25-6,20-27-4,18-28-5,20-28-5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2"/>
    </inkml:context>
    <inkml:brush xml:id="br0">
      <inkml:brushProperty name="width" value="0.07099" units="cm"/>
      <inkml:brushProperty name="height" value="0.07099" units="cm"/>
      <inkml:brushProperty name="color" value="#F2395B"/>
    </inkml:brush>
  </inkml:definitions>
  <inkml:trace contextRef="#ctx0" brushRef="#br0">89800 17950 309,'25'-54'12,"0"45"21,0 43 22,0 45 23,-2 24 2,-3 6-16,-3 7-18,-2 6-15,-5 4-12,-2 4-5,-3 3-6,-3 3-4,-4 1-3,-3 1 0,-3-1 1,-2 1 1,-8-7-6,-8-12-12,-10-13-11,-9-12-12,-4-15-4,4-15 4,3-15 4,3-16 3,1-13 4,1-9 0,-1-10 2,1-8 2,-3-15 2,-2-19 4,-3-18 3,-3-19 5,-1-12 2,4-2 2,3-3 0,3-3 2,3 2 2,3 10 4,3 10 4,4 9 3,11 7 7,23 7 8,22 6 9,22 7 9,15 5 0,9 7-13,10 6-10,10 7-11,4 0-8,0-2-2,0-3-3,0-3-3,1-4-5,4-3-7,3-3-6,3-2-8,1-6-1,1-6 3,-1-6 2,1-6 4,-7-9 2,-12-8 2,-13-10 1,-12-9 1,-12-5 3,-8 0 4,-10 0 5,-9 0 3,-9 3 4,-5 6 4,-7 7 4,-5 6 4,-6 6 4,-3 6 3,-3 7 3,-2 6 4,-1 6 2,3 6 1,3 7 1,4 6 1,-3 23 4,-5 41 8,-7 40 7,-5 42 6,-8 19 0,-5 1-11,-7-1-9,-5 1-10,-4-1-7,0 1-4,0-1-4,0 1-5,3 1-3,6 3-3,7 3-3,6 4-4,4-4-4,4-9-6,3-10-5,3-8-7,6-15-3,9-19-2,10-18-2,10-19-3,11-18 2,17-15 1,15-15 2,16-16 3,12-23 0,9-27 0,10-28 0,10-28-2,-1-13 3,-9 3 3,-10 3 5,-8 4 3,-11 7 5,-8 13 2,-10 12 4,-9 13 3,-10 9 2,-9 6 1,-10 7 0,-8 6 1,-8 6 11,-2 6 19,-3 7 21,-3 6 20,-12 17 6,-18 28-7,-19 28-8,-18 29-7,-7 16-8,6 7-6,7 6-7,6 7-7,6 2-6,6 1-3,7-1-4,6 1-3,6-4-3,6-6-3,7-6-3,6-6-2,7-10-3,10-12-1,10-13-1,9-12-2,12-15-3,16-15-7,15-15-6,17-16-6,10-18-4,6-18-2,7-19-2,6-18-1,1-15 1,-3-9 3,-3-10 4,-2-8 4,-9-6 3,-12 1 1,-13-1 3,-12 1 2,-12-1 3,-8 1 5,-10-1 4,-9 1 4,-7 4 5,-3 9 3,-3 10 3,-2 10 4,-5 8 5,-2 10 5,-3 10 5,-3 9 5,-2 17 7,0 25 8,0 25 9,0 25 9,-5 28-2,-9 31-10,-10 32-10,-8 31-12,-4 18-6,3 7-4,3 6-4,4 7-3,2 8-5,4 14-8,3 11-8,3 14-7,1-3-10,1-15-13,-1-15-12,1-16-14,-1-19-3,1-22 2,-1-22 5,1-21 3,-1-20 3,1-15 1,-1-15 3,1-16 1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3"/>
    </inkml:context>
    <inkml:brush xml:id="br0">
      <inkml:brushProperty name="width" value="0.04605" units="cm"/>
      <inkml:brushProperty name="height" value="0.04605" units="cm"/>
      <inkml:brushProperty name="color" value="#F2395B"/>
    </inkml:brush>
  </inkml:definitions>
  <inkml:trace contextRef="#ctx0" brushRef="#br0">94800 18450 477,'-77'75'145,"-3"0"-37,-3 0-38,-2 0-37,-6 4-19,-6 10-3,-6 10-2,-6 9-3,1-1-1,9-8 2,10-10 1,10-9 1,8-9 1,10-5-2,10-7-1,9-5-1,17-8 0,25-5 0,25-7 2,25-5 0,23-8 1,22-5-1,22-7 0,23-5 0,6-6-2,-5-3-7,-7-3-4,-5-2-6,-12-1-2,-16 3 0,-15 3 1,-15 4 0,-12 2-4,-6 4-10,-6 3-11,-6 3-9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63066 27196 999,'-2'-23'-6,"0"4"-12,-3 3-12,-2 3-12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3"/>
    </inkml:context>
    <inkml:brush xml:id="br0">
      <inkml:brushProperty name="width" value="0.05789" units="cm"/>
      <inkml:brushProperty name="height" value="0.05789" units="cm"/>
      <inkml:brushProperty name="color" value="#F2395B"/>
    </inkml:brush>
  </inkml:definitions>
  <inkml:trace contextRef="#ctx0" brushRef="#br0">94800 18650 380,'-24'-55'50,"4"41"12,3 40 12,3 42 11,-1 28-1,-2 20-15,-3 18-16,-3 20-14,-1 16-10,4 16-4,3 15-5,3 17-5,1 10-4,1 6-7,-1 7-7,1 6-7,-6 13-13,-8 23-20,-10 22-21,-9 22-20,-1-21-6,10-62 8,10-63 10,9-62 8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3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95150 17000 505,'78'-44'82,"6"13"-7,7 12-7,6 13-7,4 4-7,4-3-8,3-3-7,3-2-7,-2-1-9,-6 3-11,-6 3-9,-6 4-11,-7 4-9,-6 6-7,-6 7-8,-6 6-7,-10 3-9,-12 0-10,-13 0-9,-12 0-10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5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44900 17150 456,'0'-97'62,"0"56"2,0 57 0,0 56 2,0 32-4,0 10-10,0 10-10,0 9-10,-2 4-7,-3 1-4,-3-1-5,-2 1-3,-5 2-4,-2 7-2,-3 6-2,-3 7-2,-2 4-4,0 3-10,0 3-8,0 4-8,3-10-8,6-22-7,7-22-8,6-21-8,3-26-3,0-28 2,0-28 0,0-27 1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5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44550 18450 579,'25'-24'20,"0"4"10,0 3 10,0 3 10,4 1 3,10 1-5,10-1-4,9 1-6,6-1-4,3 1-8,3-1-6,4 1-8,1-1-7,0 1-7,0-1-9,0 1-9,-5-3-2,-9-2 0,-10-3 1,-8-3 2,-9-2-7,-6 0-11,-6 0-14,-6 0-11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5"/>
    </inkml:context>
    <inkml:brush xml:id="br0">
      <inkml:brushProperty name="width" value="0.05552" units="cm"/>
      <inkml:brushProperty name="height" value="0.05552" units="cm"/>
      <inkml:brushProperty name="color" value="#F2395B"/>
    </inkml:brush>
  </inkml:definitions>
  <inkml:trace contextRef="#ctx0" brushRef="#br0">45750 16800 396,'1'-118'0,"4"17"1,3 15 1,3 16 1,-1 12 2,-2 9 4,-3 10 4,-3 10 3,-2 11 6,0 17 8,0 15 8,0 16 8,0 12 3,0 9-3,0 10-4,0 10-2,0 10-3,0 13-3,0 12-3,0 13-3,-2 10-2,-3 10-5,-3 10-2,-2 9-4,-3 10-2,1 14-4,-1 11-3,1 14-4,-3 13-4,-2 16-7,-3 15-7,-3 17-7,-1-1-2,4-16 2,3-15 2,3-15 2,3-21-4,3-25-12,3-25-13,4-25-12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6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46000 18700 506,'4'-49'5,"10"4"11,10 3 11,9 3 11,7 3 5,7 3-1,6 3-1,7 4 0,2 4-3,1 6-3,-1 7-3,1 6-3,-3 7-5,-2 10-4,-3 10-6,-3 9-5,-7 12-4,-9 16-4,-10 15-2,-8 17-4,-14 10-1,-15 6 1,-15 7-1,-16 6 1,-7-2-1,4-9-1,3-10 0,3-8-1,3-12 1,3-12 5,3-13 4,4-12 4,8-15 4,17-15 4,15-15 3,16-16 4,18-15-3,22-11-8,22-14-10,23-11-7,8-4-11,-3 6-11,-3 7-12,-2 6-10,-14 7-1,-21 10 9,-22 10 10,-22 9 9,-11 4 1,0 1-10,0-1-9,0 1-10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23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48900 5700 490,'-24'-27'0,"4"-3"0,3-3 0,3-2 0,1 0 0,1 7 0,-1 6 0,1 7 0,1 0-1,3-2 1,3-3-2,4-3 1,-1-1-1,-3 4-1,-3 3 1,-2 3-1,-3 1 6,1 1 10,-1-1 12,1 1 10,5 4 7,14 9 4,11 10 2,14 10 3,8 18-2,7 28-8,6 28-7,7 29-7,-1 13-6,-6 1-3,-6-1-4,-6 1-3,-4-7-3,1-12 1,-1-13-2,1-12 0,-1-12-2,1-8-4,-1-10-4,1-9-3,-1-9-2,1-5 1,-1-7 1,1-5 2,4-11 1,9-11 2,10-14 2,10-11 1,14-26 2,23-37 3,22-38 1,22-37 4,18-34-3,16-27-6,15-28-5,17-28-6,30-26-6,47-21-6,47-22-4,48-22-6,-5 10 0,-52 45 4,-53 43 6,-53 45 4,-38 33-6,-22 26-17,-22 24-18,-21 26-16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0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59900 7750 467,'-49'78'57,"4"6"-10,3 7-9,3 6-9,-1 7-7,-2 10-2,-3 10-3,-3 9-2,-4 1-2,-3-6-2,-3-6-2,-2-6-2,-3-6-2,1-2-2,-1-3-2,1-3-2,4-7-2,9-9-4,10-10-2,10-8-4,5-18-7,4-25-12,3-25-11,3-25-12,9-25-1,16-25 10,15-25 11,17-25 9,5-8 8,-3 9 4,-3 10 4,-2 10 5,-3 7 4,1 6 4,-1 7 3,1 6 3,-1 7 5,1 10 1,-1 10 4,1 9 3,-3 7 1,-2 7 1,-3 6 0,-3 7 0,-2 5 0,0 7-1,0 6-1,0 7-1,0 8 0,0 14-2,0 11-1,0 14-1,-2 8 0,-3 7-2,-3 6-1,-2 7-1,-3-1-2,1-6 0,-1-6-3,1-6 0,-1-7-3,1-6 0,-1-6-2,1-6-2,4-13-2,9-19-4,10-18-3,10-19-4,10-21-1,13-21 2,12-22 1,13-22 2,6-11-1,0 0-1,0 0-2,0 0-1,-7 9 0,-11 19 3,-14 19 4,-11 19 2,-11 13 4,-5 10 4,-7 10 3,-5 9 4,-8 18 5,-5 29 6,-7 28 6,-5 28 6,-8 15 1,-5 4-5,-7 3-5,-5 3-5,-4-1-3,0-2-2,0-3-4,0-3-1,1-4-3,4-3 1,3-3-1,3-2 0,4-9-3,7-12-3,6-13-5,7-12-4,8-13-1,14-12 1,11-13 0,14-12 1,8-15-1,7-15-1,6-15-2,7-16-2,-1-15 0,-6-11 1,-6-14 1,-6-11 0,-7-7 2,-6 0 1,-6 0 1,-6 0 2,-7 4 0,-6 10-1,-6 10 0,-6 9-1,-9 9 2,-8 9 6,-10 10 6,-9 10 6,-7 8 1,-3 10-1,-3 10-3,-2 9-2,-5 6-2,-2 3-2,-3 3-2,-3 4-1,-6 7-5,-5 13-6,-7 12-5,-5 13-7,-3 9-6,4 6-5,3 7-8,3 6-5,7-4-1,14-11 7,11-14 7,14-11 7,5-7 2,1 0-1,-1 0-2,1 0-1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1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62350 8500 492,'46'1'23,"-5"4"2,-7 3 3,-5 3 1,-3 1 2,4 1-2,3-1-1,3 1 0,-1 1-3,-2 3-2,-3 3-4,-3 4-2,-6 5-3,-5 10-3,-7 10-4,-5 9-3,-8 6-2,-5 3-1,-7 3-2,-5 4 0,-8 2-1,-5 4-2,-7 3-1,-5 3-1,-1-5-1,6-12 1,7-13 1,6-12 1,4-7 2,4 1 6,3-1 4,3 1 6,10-3 2,20-2 1,18-3 0,20-3 2,3-2-1,-8 0-2,-10 0-2,-9 0-1,-5 0-3,0 0-2,0 0-2,0 0-2,-4 3 0,-5 6-2,-7 7 0,-5 6 0,-4 4 0,0 4 0,0 3 0,0 3 1,-7 4 0,-11 7-3,-14 6-1,-11 7-1,-9 4-3,-3 3 1,-3 3-2,-2 4 0,-8 2-7,-8 4-12,-10 3-11,-9 3-13,2-10-3,17-21 3,15-22 6,16-22 3,9-13 2,3-3-2,3-3-2,4-2-1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1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63100 7600 513,'-19'-24'42,"13"4"5,12 3 4,13 3 6,13 3-1,17 3-7,15 3-7,16 4-7,12 1-5,9 0-4,10 0-6,10 0-3,-1 0-6,-9 0-7,-10 0-8,-8 0-5,-8 1-10,-2 4-10,-3 3-10,-3 3-11,-10 3-7,-16 3-3,-15 3-5,-15 4-3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8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60925 17630 593,'-8'-15'0,"2"2"0,1 3 0,0 1 0,2 3 5,0 4 7,2 4 9,1 4 9,0 2 0,0-1-4,0 1-7,0 0-4,-1 2 0,-1 4 6,0 3 8,-1 5 7,-2 1 1,0 3-5,-1-1-4,-2 2-5,1 0-6,1-1-8,0-1-8,2-1-7,0 0-9,0 1-10,0 1-10,0 1-10,1-2-3,0-5 4,2-5 3,1-5 3,-2-3 2,0 0 0,-3-2 0,-2 0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2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65000 8750 538,'-60'-24'44,"32"4"5,31 3 5,32 3 3,24-1-1,19-2-7,19-3-8,19-3-8,12-1-5,6 4-7,7 3-5,6 3-7,-2 3-5,-9 3-6,-10 3-6,-8 4-7,-12 1-6,-12 0-5,-13 0-7,-12 0-6,-12 3-7,-8 6-7,-10 7-8,-9 6-8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2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66200 7600 506,'-91'7'44,"19"17"10,19 15 9,19 16 11,10 15-3,4 16-13,3 15-13,3 17-13,3 10-10,3 6-6,3 7-6,4 6-5,-1 4-8,-3 4-7,-3 3-8,-2 3-8,-1-4-5,3-8-4,3-10-4,4-9-4,-1-16-4,-3-22-5,-3-22-5,-2-21-5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3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67850 9050 493,'53'-27'102,"6"-3"-21,7-3-22,6-2-21,6-6-12,6-6-1,7-6-2,6-6 0,-1-2-4,-5 3-8,-7 3-6,-5 4-7,-11 4-4,-11 6-1,-14 7-2,-11 6-1,-9 1-1,-3-3-1,-3-3 0,-2-2-2,-14-1 2,-21 3 0,-22 3 3,-22 4 0,-10 4 3,4 6 3,3 7 3,3 6 3,3 9 2,3 13 0,3 12 0,4 13 0,2 9 2,4 6 3,3 7 4,3 6 4,4 4 2,7 4-1,6 3 1,7 3-1,4-2-1,3-6-3,3-6-3,4-6-2,4-7-2,6-6-2,7-6 0,6-6-3,9-4-3,13 1-10,12-1-7,13 1-9,10-6-2,10-8 2,10-10 3,9-9 2,-1-7-2,-8-3-10,-10-3-8,-9-2-9,-12-5-3,-11-2 2,-14-3 3,-11-3 3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3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69550 7200 599,'-22'-29'0,"6"-5"0,7-7 0,6-5 0,7 0 11,10 10 21,10 10 23,9 9 21,12 6 3,16 3-17,15 3-17,17 4-17,7 4-16,0 6-15,0 7-16,0 6-16,-10 1-4,-18-3 8,-19-3 9,-18-2 7,-10-3-3,0 1-16,0-1-15,0 1-15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4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71050 8450 554,'-32'0'68,"39"0"-2,36 0 0,39 0 0,21-2-8,6-3-11,7-3-13,6-2-11,7-1-11,10 3-6,10 3-8,9 4-7,-4 1-6,-15 0-5,-15 0-4,-16 0-4,-16 0-5,-16 0-3,-15 0-3,-15 0-5,-11 3-1,-2 6-1,-3 7-1,-3 6-1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4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72100 7650 540,'-46'-69'23,"10"13"10,10 12 11,9 13 12,6 23 2,3 34-7,3 35-5,4 35-7,1 18-7,0 3-8,0 3-8,0 4-8,0 8-3,0 17 0,0 15 3,0 16 0,-2-5-5,-3-25-11,-3-25-12,-2-25-12,-1-16-12,3-6-14,3-6-12,4-6-15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74050 7550 539,'53'-2'53,"6"-3"-5,7-3-6,6-2-5,6-1-3,6 3-3,7 3-1,6 4-2,-1 5-3,-5 10-2,-7 10-4,-5 9-3,-11 4-2,-11 1-1,-14-1 0,-11 1-1,-11 7-3,-5 16-2,-7 15-4,-5 17-4,-14 10-4,-18 6-5,-19 7-6,-18 6-6,-15-1-1,-9-5 3,-10-7 4,-8-5 3,-1-12 3,9-16 3,10-15 3,10-15 3,8-12 2,10-6 4,10-6 3,9-6 3,17-4 3,25 1 6,25-1 3,25 1 6,17-3-4,9-2-12,10-3-11,10-3-11,10-6-8,13-5-6,12-7-5,13-5-5,4-8-5,-3-5-8,-3-7-6,-2-5-6,-9-8 0,-12-5 7,-13-7 7,-12-5 8,-13-6 6,-12-3 8,-13-3 5,-12-2 7,-9 2 5,-2 9 0,-3 10 2,-3 10 1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4897" units="cm"/>
      <inkml:brushProperty name="height" value="0.04897" units="cm"/>
      <inkml:brushProperty name="color" value="#F2395B"/>
    </inkml:brush>
  </inkml:definitions>
  <inkml:trace contextRef="#ctx0" brushRef="#br0">76450 8000 449,'21'-202'1,"-5"47"1,-7 47 3,-5 48 1,-3 24 4,4 3 7,3 3 6,3 4 6,1 11 8,1 23 12,-1 22 11,1 22 11,-3 13-2,-2 7-13,-3 6-14,-3 7-14,-2 8-9,0 14-5,0 11-5,0 14-6,-4 5-5,-5 1-7,-7-1-6,-5 1-8,-4-6-4,0-8-1,0-10-1,0-9-1,0-15-3,0-18-5,0-19-4,0-18-5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76350 8500 623,'25'-93'7,"0"17"7,0 15 7,0 16 7,1 9 5,4 3 2,3 3 1,3 4 2,1 2 0,1 4-5,-1 3-4,1 3-5,2 3-4,7 3-7,6 3-6,7 4-7,-1 1-7,-6 0-9,-6 0-9,-6 0-9,-4 0-7,1 0-6,-1 0-5,1 0-6,-3-2 2,-2-3 9,-3-3 8,-3-2 10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537" units="cm"/>
      <inkml:brushProperty name="height" value="0.0537" units="cm"/>
      <inkml:brushProperty name="color" value="#F2395B"/>
    </inkml:brush>
  </inkml:definitions>
  <inkml:trace contextRef="#ctx0" brushRef="#br0">77650 7250 409,'-2'-74'1,"-3"4"0,-3 3 1,-2 3 1,-1 4 4,3 7 5,3 6 5,4 7 6,-1 4 8,-3 3 12,-3 3 12,-2 4 11,-3 8 1,1 17-12,-1 15-10,1 16-12,1 16-7,3 20-2,3 18-3,4 20-3,-1 14-3,-3 14-4,-3 11-3,-2 14-4,-3 21-2,1 31-1,-1 32-2,1 31 0,-1 17-8,1 3-16,-1 3-16,1 4-15,-1-12-7,1-24 0,-1-26 2,1-24 0,1-31 4,3-33 6,3-35 5,4-34 5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0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42064 25495 464,'0'-12'4,"0"5"6,0 6 6,0 6 8,-3 7 3,-2 11-2,-5 9 1,-4 10-2,-3 5 0,-1-2-2,-3 0-3,-1-1-1,-3-2-2,-1 2-1,-3-1-2,-1 0-2,1-3-1,5-6 1,5-5 0,5-7 1,6-8-6,8-8-11,8-12-12,8-8-10,9-10-5,12-9 1,12-9 2,12-8 2,5-4 1,1 2-1,0 3 1,0 1-1,-6 5 2,-9 9 5,-10 9 5,-9 9 5,-10 9 7,-9 8 10,-9 10 11,-8 8 11,-6 4 6,0 1 5,-1-1 3,-1 1 4,1-3-1,6-3-5,4-5-7,6-3-6,6-4-9,11-6-13,9-4-13,11-5-13,2-4-9,-2 0-7,-4-1-6,-2-1-7,-3-1 0,-3 0 7,-3 1 6,-3-1 7,-5 0 6,-5-1 5,-6-2 5,-6 1 5,-4-1 3,-2 2-2,-2 2 0,-2 3-1,-1-1 7,-2 0 15,0-1 16,-1-1 14,0 1 7,0 2-1,2 4-2,1 3-2,0 5-3,2 8-5,1 7-4,0 9-6,1 4-3,0 3-3,0 1-3,1 2-3,-2 3-2,2 2-1,-1 4-1,0 3-1,-1 3-3,0 5-2,-1 6-4,-2 4-2,1 3-3,-1 1-3,0 1-1,0 1-4,0-2 0,-2-3-2,0-5 1,-1-3-2,0-5 0,2-6 0,2-6 0,2-5-1,1-6 2,-2-3 1,0-5 2,-1-3 3,-2-4 1,0-3 2,-1-3 1,-1-2 1,-2-4 2,-2-4 1,-1-4 2,-3-4 2,-1-4-1,1-5-1,-1-5-1,1-5-1,1-6-2,6-6-2,5-8-1,4-6-3,6-6 0,6-1 0,6-5-1,5-1 0,6-2-3,3 4-4,5 3-6,3 3-4,3 4-4,2 6-2,2 6-1,2 6-2,-3 6 1,-7 5 3,-9 7 5,-7 5 3,-5 4 2,-1 1 2,-1 0 0,0 2 1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6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78300 7100 639,'4'-69'44,"10"13"1,10 12 0,9 13 2,13 7-4,20 4-8,18 3-8,20 3-8,6 4-4,-2 7-1,-3 6-2,-3 7 0,-9 2-10,-11 1-15,-14-1-16,-11 1-16,-11 1-9,-5 3-4,-7 3-2,-5 4-3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6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79100 6150 521,'-46'-52'48,"10"47"8,10 47 10,9 48 8,4 25-1,1 7-14,-1 6-13,1 7-13,1 4-14,3 3-14,3 3-16,4 4-14,1-12-9,0-24-5,0-26-3,0-24-3,-2-15-5,-3-3-3,-3-3-4,-2-2-4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6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79850 8200 530,'-38'-2'109,"26"-3"-24,24-3-22,26-2-25,21-5-11,19-2 0,19-3 1,19-3-1,12 1-3,6 6-5,7 7-5,6 6-7,-2 3-5,-9 0-9,-10 0-7,-8 0-8,-14 1-2,-15 4 3,-15 3 5,-16 3 3,-12 3-9,-5 3-19,-7 3-21,-5 4-19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7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79600 9100 579,'-27'21'0,"-3"-5"0,-3-7 0,-2-5 0,0-6 9,7-3 17,6-3 19,7-2 18,16 0 4,29 7-10,28 6-9,28 7-10,23 4-9,19 3-8,19 3-8,19 4-8,10 1-7,4 0-5,3 0-3,3 0-5,-5 1-8,-12 4-10,-13 3-12,-12 3-11,-19-4-4,-25-8 3,-25-10 3,-25-9 3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7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83800 7650 414,'-4'-65'58,"-5"23"-4,-7 22-5,-5 22-4,-6 18-5,-3 16-7,-3 15-7,-2 17-6,-6 11-5,-6 10-2,-6 10-2,-6 9-3,-7 9-2,-6 9-2,-6 10-2,-6 10-3,-2-1-2,3-9-4,3-10-3,4-8-5,5-14-3,10-15-5,10-15-3,9-16-4,17-26-4,25-33-5,25-35-6,25-34-5,18-32 2,14-28 9,11-28 9,14-27 10,-1-1 6,-12 28 3,-13 28 4,-12 29 2,-10 19 4,-6 14 3,-6 11 3,-6 14 4,-6 8 5,-2 7 8,-3 6 8,-3 7 7,-1 8 7,4 14 7,3 11 7,3 14 7,-1 8-3,-2 7-11,-3 6-12,-3 7-12,-6 11-8,-5 20-3,-7 18-4,-5 20-4,-3 2-2,4-12 1,3-13-1,3-12 1,1-13-3,1-12-7,-1-13-7,1-12-6,2-12-5,7-8-3,6-10-3,7-9-3,8-16-1,14-22 0,11-22 1,14-21 0,7-17 1,3-8 2,3-10 2,4-9 1,-4-1 4,-9 10 5,-10 10 6,-8 9 5,-9 9 4,-6 9 5,-6 10 3,-6 10 5,-12 21 11,-15 34 15,-15 35 17,-16 35 16,-8 16 1,0 1-14,0-1-16,0 1-14,1 4-10,4 9-3,3 10-4,3 10-2,6-7-6,9-22-4,10-22-5,10-21-6,7-20-2,6-15-1,7-15-1,6-16 1,4-13-1,4-9 1,3-10 1,3-8 0,1-14 1,1-15 0,-1-15 1,1-16 0,-6-7 0,-8 4 3,-10 3 0,-9 3 3,-10 6 0,-9 9 2,-10 10 0,-8 10 2,-9 8 0,-6 10 0,-6 10 1,-6 9 0,-7 7 0,-6 7-1,-6 6-2,-6 7-2,-6 4-3,-2 3-6,-3 3-6,-3 4-4,2 5-5,10 10-1,10 10-2,9 9-1,6 2-2,3-2-2,3-3 0,4-3-2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8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86650 8200 543,'70'-21'113,"-9"10"-22,-10 10-23,-8 9-22,-8 6-14,-2 3-4,-3 3-4,-3 4-4,-4 4-5,-3 6-4,-3 7-5,-2 6-3,-6 6-5,-6 6-2,-6 7-2,-6 6-3,-9 1-3,-8-3-4,-10-3-2,-9-2-4,-5-3 1,0 1 3,0-1 5,0 1 4,3-6 3,6-8 4,7-10 4,6-9 3,15-7 6,26-3 8,24-3 8,26-2 8,15-6-4,6-6-16,7-6-16,6-6-15,-2-4-13,-9 1-7,-10-1-8,-8 1-8,-9-1-4,-6 1 0,-6-1-1,-6 1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9"/>
    </inkml:context>
    <inkml:brush xml:id="br0">
      <inkml:brushProperty name="width" value="0.04602" units="cm"/>
      <inkml:brushProperty name="height" value="0.04602" units="cm"/>
      <inkml:brushProperty name="color" value="#F2395B"/>
    </inkml:brush>
  </inkml:definitions>
  <inkml:trace contextRef="#ctx0" brushRef="#br0">89150 6900 478,'0'-33'65,"0"34"1,0 35 1,0 35 1,0 21-6,0 9-10,0 10-11,0 10-10,0 11-7,0 17-6,0 15-4,0 16-4,0 12-7,0 9-5,0 10-7,0 10-7,-5 4-6,-9 0-7,-10 0-6,-8 0-6,-6-8-4,1-16 3,-1-15 1,1-15 2,2-17 1,7-15 0,6-15 1,7-16 1,2-18 2,1-18 4,-1-19 5,1-18 4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9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89200 7350 602,'0'-54'0,"0"-5"0,0-7 0,0-5 0,0 0 8,0 10 15,0 10 17,0 9 15,-8 17 5,-16 25-5,-15 25-5,-15 25-6,-11 17-9,-2 9-14,-3 10-15,-3 10-13,-2 2-8,0-3 2,0-3 0,0-2 2,3-11-9,6-15-19,7-15-17,6-16-19,7-13-2,10-9 15,10-10 15,9-8 15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89300 6900 632,'70'-22'3,"-9"6"8,-10 7 8,-8 6 6,-6 6 5,1 6 3,-1 7 1,1 6 3,4 7-1,9 10-2,10 10-3,10 9-2,5 7-5,4 7-9,3 6-8,3 7-9,-7-6-8,-15-15-7,-15-15-9,-16-16-8,-8-8-8,0 0-8,0 0-9,0 0-8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3529" units="cm"/>
      <inkml:brushProperty name="height" value="0.03529" units="cm"/>
      <inkml:brushProperty name="color" value="#F2395B"/>
    </inkml:brush>
  </inkml:definitions>
  <inkml:trace contextRef="#ctx0" brushRef="#br0">90300 8700 623,'-13'-24'31,"26"4"9,24 3 7,26 3 10,19 1-2,17 1-8,15-1-10,16 1-8,5 1-9,-2 3-9,-3 3-8,-3 4-9,-7-1-8,-9-3-9,-10-3-7,-8-2-8,-12-1-4,-12 3 1,-13 3 0,-12 4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338" units="cm"/>
      <inkml:brushProperty name="height" value="0.03338" units="cm"/>
      <inkml:brushProperty name="color" value="#00BFF3"/>
    </inkml:brush>
  </inkml:definitions>
  <inkml:trace contextRef="#ctx0" brushRef="#br0">66600 16400 659,'-38'0'9,"26"0"19,24 0 19,26 0 19,12 1 2,0 4-17,0 3-16,0 3-16,-4 4-10,-5 7-4,-7 6-5,-5 7-4,-6 4-2,-3 3 2,-3 3 0,-2 4 2,-12 5-3,-19 10-5,-18 10-6,-19 9-5,-8 2-3,3-2 2,3-3 1,4-3 1,2-7 2,4-9 3,3-10 4,3-8 2,1-9 2,1-6 2,-1-6 0,1-6 1,13-7 7,29-6 12,28-6 12,28-6 12,12-4 3,-3 1-6,-3-1-6,-2 1-7,-3 1-7,1 3-11,-1 3-9,1 4-10,-3-1-6,-2-3-3,-3-3-2,-3-2-2,-4-1-6,-3 3-10,-3 3-9,-2 4-9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45690 24687 600,'-6'-16'1,"2"-2"3,4 0 2,2-1 2,3 2 6,2 3 9,2 4 7,2 5 9,3 2 3,5 3-2,5 4-1,5 2-3,1 3-4,-3 4-6,-4 2-7,-1 3-5,-5 2-5,-3 1-2,-4 1-1,-4 1-3,-6 2-2,-8 3-2,-8 3-3,-7 3-3,-7 1-3,-3 0-3,-4 0-3,-4 0-2,-2-1-1,3-5 2,2-4 2,2-3 3,3-4 2,7-3 5,5-3 3,7-2 4,7-5 5,10-2 5,10-6 6,9-2 5,7-4-3,5-2-10,3-2-10,4-1-11,1-1-6,-2 4-3,-1 3-4,-3 3-2,-2 1-1,-3 0 1,-3 0 1,-3 0 2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91550 7750 505,'-69'0'68,"13"0"-1,12 0 0,13 0-1,7 9-7,4 19-11,3 19-12,3 19-12,3 19-7,3 23-2,3 22-3,4 22-2,-1 8-5,-3-2-6,-3-3-8,-2-3-6,-1-9-11,3-11-16,3-14-14,4-11-15,-1-17-4,-3-18 8,-3-19 8,-2-18 7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93000 7800 455,'0'-30'159,"0"41"-31,0 40-32,0 42-31,0 19-22,0 1-12,0-1-14,0 1-11,-2-1-12,-3 1-9,-3-1-8,-2 1-9,-5-4-3,-2-6 1,-3-6 2,-3-6 2,-2-10-5,0-12-12,0-13-13,0-12-12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92950 8500 631,'25'-69'25,"0"13"-2,0 12-3,0 13-2,1 7 1,4 4 8,3 3 6,3 3 7,3 1 2,3 1-6,3-1-5,4 1-4,2 1-9,4 3-8,3 3-11,3 4-10,-2 1-9,-6 0-11,-6 0-10,-6 0-11,-4-2-4,1-3 1,-1-3 2,1-2 2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1"/>
    </inkml:context>
    <inkml:brush xml:id="br0">
      <inkml:brushProperty name="width" value="0.05916" units="cm"/>
      <inkml:brushProperty name="height" value="0.05916" units="cm"/>
      <inkml:brushProperty name="color" value="#F2395B"/>
    </inkml:brush>
  </inkml:definitions>
  <inkml:trace contextRef="#ctx0" brushRef="#br0">94250 7100 371,'-22'-47'4,"6"6"5,7 7 7,6 6 5,-1 4 12,-5 4 14,-7 3 14,-5 3 15,-3 20 2,4 38-11,3 37-10,3 38-11,1 13-10,1-8-7,-1-10-8,1-9-7,-1 7-7,1 26-2,-1 24-3,1 26-4,1 12-2,3 0-1,3 0-1,4 0-1,1-7-6,0-11-12,0-14-11,0-11-11,-2-17-4,-3-18 5,-3-19 5,-2-18 6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1"/>
    </inkml:context>
    <inkml:brush xml:id="br0">
      <inkml:brushProperty name="width" value="0.05409" units="cm"/>
      <inkml:brushProperty name="height" value="0.05409" units="cm"/>
      <inkml:brushProperty name="color" value="#F2395B"/>
    </inkml:brush>
  </inkml:definitions>
  <inkml:trace contextRef="#ctx0" brushRef="#br0">94300 9450 406,'28'-33'0,"6"-16"0,7-15 0,6-15 0,4-6 5,4 7 11,3 6 9,3 7 11,-1 5 5,-2 7 1,-3 6 1,-3 7 1,-4 8-3,-3 14-4,-3 11-5,-2 14-5,-8 11-3,-8 14-5,-10 11-2,-9 14-4,-5 3-4,0-2-7,0-3-7,0-3-6,6-7-5,13-9-5,12-10-4,13-8-5,12-18-1,13-25 1,12-25 1,13-25 0,4-13 3,-3 1 3,-3-1 3,-2 1 2,-8 5 3,-8 14 2,-10 11 2,-9 14 2,-10 18 13,-9 25 24,-10 25 23,-8 25 24,-8 21 4,-2 20-13,-3 18-14,-3 20-14,-4 8-9,-3 1-7,-3-1-5,-2 1-6,0-7-5,7-12-2,6-13-4,7-12-1,10-16-5,16-19-2,15-18-5,17-19-3,8-16-3,4-12 0,3-13-1,3-12 0,7-18-1,14-21 1,11-22 1,14-22 0,0-13 3,-8-3 1,-10-3 3,-9-2 2,-16 0 2,-22 7-1,-22 6-1,-21 7 1,-17 8 2,-8 14 6,-10 11 8,-9 14 5,-13 10 5,-16 9 2,-15 10 2,-15 10 1,-26 7-2,-34 6-7,-35 7-7,-33 6-8,-26 15-8,-16 26-9,-15 24-12,-15 26-9,19 4-1,57-16 8,56-15 7,57-15 9,27-9-2,1 1-11,-1-1-10,1 1-12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69850 17650 999,'-46'-221'-6,"10"60"-12,10 60-12,9 59-12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6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56950 17100 504,'-75'-29'3,"0"-5"5,0-7 5,0-5 6,7-1 7,17 6 10,15 7 8,16 6 10,18 6 1,22 6-9,22 7-8,23 6-8,11 4-6,4 4-2,3 3-2,3 3-3,-1 4-3,-2 7-2,-3 6-4,-3 7-3,-9 5-3,-11 7-6,-14 6-5,-11 7-4,-14 7-2,-11 9 2,-14 10 1,-11 10 3,-15 7-1,-16 6-3,-15 7-2,-15 6-3,-12 1-1,-6-3 0,-6-3 1,-6-2 1,-2-9 2,3-12 4,3-13 4,4-12 5,4-9 3,6-2 2,7-3 1,6-3 3,7-7 0,10-9 1,10-10-2,9-8 1,13-9 1,20-6 6,18-6 5,20-6 6,16-9-1,16-8-6,15-10-5,17-9-6,10-2-2,6 6 1,7 7 0,6 6 1,6 4-9,6 4-16,7 3-18,6 3-16,-7 1-6,-18 1 4,-19-1 5,-18 1 4,-14-1 3,-5 1 3,-7-1 1,-5 1 2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7"/>
    </inkml:context>
    <inkml:brush xml:id="br0">
      <inkml:brushProperty name="width" value="0.05398" units="cm"/>
      <inkml:brushProperty name="height" value="0.05398" units="cm"/>
      <inkml:brushProperty name="color" value="#00BFF3"/>
    </inkml:brush>
  </inkml:definitions>
  <inkml:trace contextRef="#ctx0" brushRef="#br0">60150 17150 407,'-2'-47'1,"-3"6"0,-3 7 1,-2 6 2,-8 10 6,-8 17 15,-10 15 12,-9 16 15,-10 16 1,-9 20-10,-10 18-10,-8 20-10,-9 10-7,-6 3-3,-6 3-4,-6 4-3,-4 1-4,1 0-2,-1 0-2,1 0-3,5-5-2,14-9-2,11-10-2,14-8-2,16-23-3,22-34-5,22-35-5,23-33-3,20-31-2,23-24 6,22-26 3,22-24 4,10-9 4,1 10 0,-1 10 1,1 9 2,-7 12 2,-12 16 6,-13 15 4,-12 17 6,-12 11 4,-8 10 3,-10 10 4,-9 9 4,-5 9 2,0 9 1,0 10 3,0 10 0,0 8 1,0 10 0,0 10-2,0 9-1,-2 9-2,-3 9-2,-3 10-4,-2 10-3,-5 0-1,-2-5-2,-3-7-1,-3-5-2,-2-6-1,0-3-3,0-3-1,0-2-3,7-11-4,17-15-5,15-15-5,16-16-6,12-21-3,9-24-1,10-26-2,10-24-2,2-15 1,-3-3 2,-3-3 3,-2-2 3,-6 2 2,-6 9 4,-6 10 4,-6 10 4,-10 10 3,-12 13 1,-13 12 1,-12 13 2,-10 23 9,-6 34 16,-6 35 16,-6 35 17,-2 13 2,3-6-13,3-6-13,4-6-11,1-6-9,0-2-2,0-3-3,0-3-2,1-6-3,4-5-1,3-7-2,3-5-2,10-11 0,20-11-3,18-14-1,20-11-1,8-22-2,1-27-4,-1-28-2,1-28-4,-4-20 0,-6-8-1,-6-10 1,-6-9 1,-10-4 0,-12 4 2,-13 3 2,-12 3 1,-10 7 1,-6 14 3,-6 11 2,-6 14 3,-7 11 0,-6 14 1,-6 11 1,-6 14-1,-9 8-1,-8 7-4,-10 6-4,-9 7-4,-5 11-1,0 20 0,0 18 1,0 20 0,4 10-3,10 3-9,10 3-8,9 4-9,9-1-3,9-3 0,10-3 1,10-2 0,5-9 4,4-12 6,3-13 7,3-12 6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8"/>
    </inkml:context>
    <inkml:brush xml:id="br0">
      <inkml:brushProperty name="width" value="0.05167" units="cm"/>
      <inkml:brushProperty name="height" value="0.05167" units="cm"/>
      <inkml:brushProperty name="color" value="#00BFF3"/>
    </inkml:brush>
  </inkml:definitions>
  <inkml:trace contextRef="#ctx0" brushRef="#br0">62500 17300 425,'48'-24'0,"-3"4"0,-3 3 0,-2 3 0,0 3 5,7 3 10,6 3 10,7 4 10,-1 1 4,-6 0-2,-6 0-1,-6 0-2,-6 6-2,-2 13-5,-3 12-5,-3 13-3,-7 12-4,-9 13-2,-10 12-1,-8 13-1,-11 4-4,-8-3-3,-10-3-4,-9-2-5,-4-5 0,4-2-1,3-3 0,3-3 1,4-7 2,7-9 1,6-10 3,7-8 2,4-6 2,3 1 2,3-1 0,4 1 2,5-3 2,10-2 0,10-3 2,9-3 2,7-1 0,7 4 0,6 3-1,7 3 0,0 1 0,-2 1-2,-3-1-1,-3 1-2,-6 5 0,-5 14-2,-7 11 0,-5 14-2,-6 7-1,-3 3-4,-3 3-1,-2 4-4,-9 2-2,-12 4-3,-13 3-2,-12 3-2,-12 3-4,-8 3-3,-10 3-3,-9 4-4,-7-4-3,-3-9-5,-3-10-3,-2-8-5,3-14 2,14-15 6,11-15 6,14-16 7,7-12 0,3-5-6,3-7-5,4-5-7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8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64050 16000 635,'-58'-69'5,"34"13"17,35 12 20,35 13 17,19 9 5,7 6-10,6 7-11,7 6-10,4 3-9,3 0-10,3 0-9,4 0-10,-1 0-3,-3 0 1,-3 0 3,-2 0 1,-9 0-10,-12 0-25,-13 0-24,-12 0-23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46950 24874 683,'0'-22'3,"0"5"7,0 3 7,0 4 6,2 2 6,4 0 5,4 1 5,3-1 6,5 0-3,5 2-9,5 1-9,5 0-11,1 1-8,0 0-11,-1 0-8,-1 1-10,-2-1-5,-3 0 0,-4 0-2,-1 0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9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65200 17550 529,'-60'-22'55,"32"6"2,31 7 1,32 6 1,25 1-3,23-3-9,22-3-9,22-2-9,12-3-7,3 1-3,3-1-4,4 1-4,-6 1-6,-11 3-8,-14 3-8,-11 4-7,-14 2-7,-11 4-5,-14 3-6,-11 3-6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9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66250 16300 538,'-49'-27'3,"4"-3"7,3-3 6,3-2 6,6 16 10,9 38 14,10 37 13,10 38 14,2 26-1,-3 16-17,-3 15-15,-2 17-17,-3 10-13,1 6-9,-1 7-11,1 6-9,1 1-6,3-3-5,3-3-3,4-2-5,2-17 2,4-28 3,3-28 6,3-27 5,3-20-3,3-9-8,3-10-10,4-8-8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0"/>
    </inkml:context>
    <inkml:brush xml:id="br0">
      <inkml:brushProperty name="width" value="0.05057" units="cm"/>
      <inkml:brushProperty name="height" value="0.05057" units="cm"/>
      <inkml:brushProperty name="color" value="#00BFF3"/>
    </inkml:brush>
  </inkml:definitions>
  <inkml:trace contextRef="#ctx0" brushRef="#br0">68800 16050 435,'34'-119'18,"-31"63"17,-31 62 16,-31 63 17,-16 37 3,0 13-10,0 12-11,0 13-10,0 7-8,0 4-5,0 3-5,0 3-4,3-2-4,6-6-1,7-6-2,6-6-2,6-9-1,6-8-2,7-10-1,6-9-1,7-12-3,10-11-2,10-14-4,9-11-3,9-12-3,9-9-3,10-10-3,10-8-3,8-9-1,10-6 2,10-6 2,9-6 3,6-12-2,3-15-5,3-15-4,4-16-5,-3-12 0,-5-5 3,-7-7 4,-5-5 3,-12-1 3,-16 6 2,-15 7 4,-15 6 2,-15 7 2,-12 10 3,-13 10 3,-12 9 2,-13 9 3,-12 9 3,-13 10 3,-12 10 3,-9 7 0,-2 6-3,-3 7-3,-3 6-3,2 3-2,10 0-3,10 0-3,9 0-3,23-11-5,38-22-8,37-22-8,38-21-7,26-18-3,16-12 2,15-13 3,17-12 2,3-2 5,-5 9 5,-7 10 5,-5 10 7,-11 7 3,-11 6 3,-14 7 3,-11 6 3,-12 6 2,-9 6 5,-10 7 3,-8 6 4,-8 9 9,-2 13 17,-3 12 16,-3 13 17,-4 7 1,-3 4-11,-3 3-12,-2 3-12,-1 7-7,3 14-4,3 11-4,4 14-4,-3 8-4,-5 7-4,-7 6-5,-5 7-4,-11 7-4,-11 9-6,-14 10-5,-11 10-5,-6-3-1,4-11 2,3-14 3,3-11 2,4-29-12,7-44-25,6-43-26,7-44-25,7-27-1,9-9 20,10-10 21,10-8 22,4 3 15,0 20 12,0 18 10,0 20 12,4 6 8,10-2 6,10-3 5,9-3 7,4 1 1,1 6-6,-1 7-3,1 6-6,-1 3-2,1 0-4,-1 0-3,1 0-2,-4 3-5,-6 6-5,-6 7-7,-6 6-4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0"/>
    </inkml:context>
    <inkml:brush xml:id="br0">
      <inkml:brushProperty name="width" value="0.05727" units="cm"/>
      <inkml:brushProperty name="height" value="0.05727" units="cm"/>
      <inkml:brushProperty name="color" value="#00BFF3"/>
    </inkml:brush>
  </inkml:definitions>
  <inkml:trace contextRef="#ctx0" brushRef="#br0">70900 15800 384,'21'-25'0,"-5"0"0,-7 0 0,-5 0 0,-4-4 1,0-5 5,0-7 3,0-5 4,-2-3 3,-3 4 3,-3 3 4,-2 3 3,-1 18 9,3 35 15,3 35 14,4 34 16,-1 21-1,-3 10-15,-3 10-17,-2 9-15,-5 15-11,-2 22-5,-3 22-6,-3 23-6,-2 11-4,0 4-2,0 3-2,0 3-3,1-4-5,4-8-5,3-10-6,3-9-6,3-9-4,3-5-4,3-7-2,4-5-4,1-11 0,0-11 0,0-14 1,0-11 0,0-18 3,0-22 3,0-22 2,0-21 4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1"/>
    </inkml:context>
    <inkml:brush xml:id="br0">
      <inkml:brushProperty name="width" value="0.05304" units="cm"/>
      <inkml:brushProperty name="height" value="0.05304" units="cm"/>
      <inkml:brushProperty name="color" value="#00BFF3"/>
    </inkml:brush>
  </inkml:definitions>
  <inkml:trace contextRef="#ctx0" brushRef="#br0">71000 18250 414,'29'-57'2,"10"-11"4,10-14 3,9-11 5,4-4 3,1 6 5,-1 7 5,1 6 4,-3 7 3,-2 10 0,-3 10 1,-3 9 0,-7 15-2,-9 22-3,-10 22-3,-8 23-3,-11 14-5,-8 10-5,-10 10-5,-9 9-6,-4-2-3,4-12-2,3-13-2,3-12-3,7-10-4,14-6-6,11-6-6,14-6-5,13-13-2,16-19 2,15-18 3,17-19 3,3-10 3,-5 1 2,-7-1 4,-5 1 2,-9 4 2,-9 9-1,-10 10 1,-8 10 1,-9 10 8,-6 13 20,-6 12 18,-6 13 19,-6 9 5,-2 6-7,-3 7-8,-3 6-9,-2 3-5,0 0-6,0 0-5,0 0-4,3 1-5,6 4-2,7 3-4,6 3-2,12-5-5,19-12-5,19-13-5,19-12-6,5-18-2,-5-21 1,-7-22 2,-5-22 2,-4-15 1,0-5 1,0-7 0,0-5 0,-5-4 2,-9 0 2,-10 0 2,-8 0 3,-12 3 1,-12 6 3,-13 7 2,-12 6 3,-13 7 0,-12 10-2,-13 10-1,-12 9-2,-12 10-2,-8 14-4,-10 11-4,-9 14-3,-9 14-7,-5 20-10,-7 18-9,-5 20-9,6 2 0,23-12 7,22-13 9,22-12 8,10-7 0,1 1-6,-1-1-8,1 1-6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383" units="cm"/>
      <inkml:brushProperty name="height" value="0.0383" units="cm"/>
      <inkml:brushProperty name="color" value="#00BFF3"/>
    </inkml:brush>
  </inkml:definitions>
  <inkml:trace contextRef="#ctx0" brushRef="#br0">74600 17500 574,'-43'-47'78,"17"6"-13,15 7-14,16 6-15,13 4-7,14 4-2,11 3-2,14 3-2,11 1-2,14 1-1,11-1-2,14 1-2,11 1-4,14 3-7,11 3-9,14 4-6,-3 1-7,-15 0-5,-15 0-5,-16 0-6,-16 1-3,-16 4-4,-15 3-3,-15 3-3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75500 16250 530,'-46'-47'25,"10"6"-3,10 7-2,9 6-3,4 10 5,1 17 12,-1 15 14,1 16 12,1 20 1,3 25-10,3 25-11,4 25-10,1 20-9,0 16-8,0 15-8,0 17-7,0 7-10,0 0-12,0 0-11,0 0-11,0-7-5,0-11-1,0-14 1,0-11 1,0-22 1,0-27 5,0-28 3,0-28 4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77800 16100 502,'-46'215'170,"10"-18"-40,10-19-41,9-18-39,4-14-24,1-5-8,-1-7-7,1-5-7,-1 2-13,1 13-16,-1 12-17,1 13-17,1-9-7,3-27 5,3-28 3,4-28 3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78800 16850 472,'-24'-85'68,"4"32"-5,3 31-3,3 32-5,-1 29-5,-2 28-6,-3 28-8,-3 29-6,1 7-6,6-12-3,7-13-4,6-12-4,6-12-2,6-8-1,7-10-1,6-9-2,6-10-1,6-9-3,7-10-2,6-8-4,4-9-2,4-6-2,3-6-3,3-6-2,1-9-1,1-8-1,-1-10 0,1-9-1,-3-12 0,-2-11 2,-3-14 1,-3-11 2,-7-6 1,-9 4 2,-10 3 3,-8 3 0,-9-1 3,-6-2 0,-6-3 0,-6-3 1,-10 2 0,-12 10-3,-13 10-2,-12 9-3,-7 10-2,1 14-1,-1 11-3,1 14-1,1 10-5,3 9-6,3 10-8,4 10-6,4 4-3,6 0 0,7 0 2,6 0 1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3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80300 17500 472,'-33'0'52,"34"0"4,35 0 2,35 0 4,16-5-4,1-9-12,-1-10-11,1-8-12,1-9-8,3-6-6,3-6-5,4-6-6,-7-1-2,-16 7-3,-15 6-1,-15 7-2,-14 0-2,-8-2 0,-10-3-1,-9-3 0,-7-2 0,-3 0 0,-3 0 1,-2 0 1,-6 3 1,-6 6 3,-6 7 2,-6 6 2,-6 6 3,-2 6 2,-3 7 2,-3 6 2,-2 4 3,0 4 4,0 3 4,0 3 3,1 9 1,4 16-1,3 15-1,3 17-1,3 10-1,3 6-1,3 7 0,4 6-2,4 1-1,6-3-3,7-3-2,6-2-3,6-6-1,6-6 0,7-6 0,6-6 0,7-7-4,10-6-10,10-6-9,9-6-10,6-9-7,3-8-3,3-10-4,4-9-4,2-7 0,4-3 1,3-3 2,3-2 2,-5-5 2,-12-2 2,-13-3 3,-12-3 3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47777 23847 531,'-8'-8'4,"0"0"7,0 0 6,0 1 8,1 0 7,-1 2 6,0 2 6,0 2 7,1 5 1,2 8-5,2 7-4,2 9-5,1 6-7,0 8-9,0 6-10,0 8-10,0 4-15,-2 5-17,0 3-18,-1 5-19,-1-6-7,0-15 5,0-14 5,0-15 4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3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81850 15650 591,'-10'-71'86,"32"10"-8,31 10-6,32 9-8,21 9-12,13 9-16,12 10-18,13 10-16,6 7-13,0 6-11,0 7-11,0 6-11,-15-1-7,-27-5-6,-28-7-4,-28-5-5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85575 16525 333,'157'63'167,"51"46"-1,49 47 1,51 47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4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83900 16800 537,'-24'-25'0,"4"0"0,3 0 0,3 0 0,7 1 9,14 4 18,11 3 19,14 3 18,21 1 5,31 1-9,32-1-8,31 1-8,17 1-8,3 3-10,3 3-7,4 4-10,-6 1-7,-11 0-9,-14 0-7,-11 0-9,-17 4-6,-18 10-9,-19 10-6,-18 9-8,-17 9-2,-11 9 3,-14 10 4,-11 10 3,-9-4 5,-3-16 6,-3-15 7,-2-15 7,-5-9 3,-2 1 3,-3-1 2,-3 1 2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5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84100 17500 585,'-52'0'0,"-3"0"0,-3 0 0,-2 0 0,2 0 4,9 0 9,10 0 8,10 0 8,14 1 8,23 4 6,22 3 8,22 3 6,16-1-3,14-2-13,11-3-13,14-3-13,22-2-8,35 0 0,35 0-3,34 0-1,7-2-9,-18-3-17,-19-3-17,-18-2-17,-26-1-8,-31 3 2,-31 3 1,-31 4 1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5"/>
    </inkml:context>
    <inkml:brush xml:id="br0">
      <inkml:brushProperty name="width" value="0.04848" units="cm"/>
      <inkml:brushProperty name="height" value="0.04848" units="cm"/>
      <inkml:brushProperty name="color" value="#00BFF3"/>
    </inkml:brush>
  </inkml:definitions>
  <inkml:trace contextRef="#ctx0" brushRef="#br0">86950 16050 453,'0'-54'36,"0"45"16,0 43 17,0 45 15,-7 27 1,-11 13-17,-14 12-16,-11 13-16,-7 4-11,0-3-6,0-3-6,0-2-6,1-8-8,4-8-13,3-10-12,3-9-13,6-13-6,9-16-4,10-15-3,10-15-3,10-18 1,13-19 1,12-18 4,13-19 1,2-10 6,-5 1 8,-7-1 6,-5 1 9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5"/>
    </inkml:context>
    <inkml:brush xml:id="br0">
      <inkml:brushProperty name="width" value="0.05104" units="cm"/>
      <inkml:brushProperty name="height" value="0.05104" units="cm"/>
      <inkml:brushProperty name="color" value="#00BFF3"/>
    </inkml:brush>
  </inkml:definitions>
  <inkml:trace contextRef="#ctx0" brushRef="#br0">87150 16100 431,'0'-71'18,"0"10"-3,0 10-4,0 9-4,-2 6 6,-3 3 15,-3 3 16,-2 4 15,5 16 4,16 32-7,15 31-9,17 32-6,2 19-7,-9 10-5,-10 10-6,-8 9-4,-6 4-3,1 1-3,-1-1-2,1 1-2,-1-6-2,1-8-3,-1-10-3,1-9-2,-1-12-1,1-11 1,-1-14 1,1-11 1,7-20-1,16-24-3,15-26-4,17-24-2,11-29-2,10-31 2,10-31 0,9-31 2,1-16 1,-6 0-2,-6 0 1,-6 0-2,-9 7 0,-8 17-1,-10 15-1,-9 16-1,-10 16-2,-9 20-5,-10 18-3,-8 20-5,-11 16-8,-8 16-13,-10 15-13,-9 17-13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6"/>
    </inkml:context>
    <inkml:brush xml:id="br0">
      <inkml:brushProperty name="width" value="0.04529" units="cm"/>
      <inkml:brushProperty name="height" value="0.04529" units="cm"/>
      <inkml:brushProperty name="color" value="#00BFF3"/>
    </inkml:brush>
  </inkml:definitions>
  <inkml:trace contextRef="#ctx0" brushRef="#br0">88300 16750 485,'98'-2'34,"-3"-3"4,-3-3 5,-2-2 4,-1-1 1,3 3-2,3 3-4,4 4-3,-6 5-5,-11 10-4,-14 10-6,-11 9-6,-14 10-3,-11 14 0,-14 11-1,-11 14-1,-18 10-3,-22 9-5,-22 10-6,-21 10-4,-10-3-5,3-11-2,3-14-3,4-11-3,5-12 0,10-9 4,10-10 2,9-8 3,20-12 1,31-12 0,32-13-2,31-12 0,18-9-4,7-2-8,6-3-7,7-3-7,2-2-3,1 0 4,-1 0 2,1 0 3,-12 1 5,-21 4 4,-22 3 5,-22 3 5,-11 1-1,0 1-4,0-1-7,0 1-5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6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90550 16400 498,'-38'-5'8,"26"-9"17,24-10 17,26-8 16,13-3 3,4 7-10,3 6-11,3 7-9,9 2-7,16 1 0,15-1-1,17 1-2,7 1-1,0 3-1,0 3-2,0 4-2,-5 4-2,-9 6-6,-10 7-4,-8 6-6,-12 3-11,-12 0-19,-13 0-19,-12 0-20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7"/>
    </inkml:context>
    <inkml:brush xml:id="br0">
      <inkml:brushProperty name="width" value="0.0486" units="cm"/>
      <inkml:brushProperty name="height" value="0.0486" units="cm"/>
      <inkml:brushProperty name="color" value="#00BFF3"/>
    </inkml:brush>
  </inkml:definitions>
  <inkml:trace contextRef="#ctx0" brushRef="#br0">91600 15450 452,'-49'-50'2,"4"0"2,3 0 3,3 0 3,3 20 11,3 41 21,3 40 19,4 42 20,1 28 2,0 20-15,0 18-17,0 20-15,1 17-11,4 20-3,3 18-4,3 20-3,1 2-13,1-12-22,-1-13-20,1-12-21,1-24-6,3-34 8,3-35 8,4-33 9,2-23 3,4-9-3,3-10-2,3-8-3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7"/>
    </inkml:context>
    <inkml:brush xml:id="br0">
      <inkml:brushProperty name="width" value="0.04976" units="cm"/>
      <inkml:brushProperty name="height" value="0.04976" units="cm"/>
      <inkml:brushProperty name="color" value="#00BFF3"/>
    </inkml:brush>
  </inkml:definitions>
  <inkml:trace contextRef="#ctx0" brushRef="#br0">93550 15750 442,'-46'-16'9,"10"19"21,10 19 19,9 19 20,2 18 6,-2 19-8,-3 19-9,-3 19-8,-2 10-8,0 4-6,0 3-8,0 3-6,-2 1-7,-3 1-8,-3-1-7,-2 1-8,0-3-10,7-2-12,6-3-14,7-3-11,2-12-5,1-18 6,-1-19 5,1-18 5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47564 26997 582,'-14'-1'6,"2"0"11,4-2 13,3 0 10,5-1 7,10 2-2,8 0 0,9 2-1,7 0-3,6-2-6,6-1-6,6 0-6,2-1-8,-2 1-14,-2-1-14,-2 0-13,-3 0-7,-6 2-2,-4 0-3,-5 2-2,-5 0 1,-5 2 3,-5 0 2,-4 2 4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7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93700 16500 489,'95'-113'32,"-9"26"4,-10 24 2,-8 26 4,-8 13 2,-2 4-2,-3 3 0,-3 3 0,-4 9-3,-3 16-5,-3 15-4,-2 17-4,-6 11-5,-6 10-4,-6 10-4,-6 9-5,-12 9-4,-15 9-4,-15 10-3,-16 10-4,-12-1 0,-5-9 2,-7-10 2,-5-8 2,-4-11-1,0-8-7,0-10-5,0-9-5,6-9-2,13-5 4,12-7 4,13-5 3,21-8 6,32-5 6,31-7 6,32-5 7,16-9 1,4-9-3,3-10-4,3-8-2,1-4-10,1 3-14,-1 3-15,1 4-15,-4-1-5,-6-3 4,-6-3 4,-6-2 4,-10-1 1,-12 3 0,-13 3-1,-12 4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8"/>
    </inkml:context>
    <inkml:brush xml:id="br0">
      <inkml:brushProperty name="width" value="0.06567" units="cm"/>
      <inkml:brushProperty name="height" value="0.06567" units="cm"/>
      <inkml:brushProperty name="color" value="#00BFF3"/>
    </inkml:brush>
  </inkml:definitions>
  <inkml:trace contextRef="#ctx0" brushRef="#br0">96200 16500 334,'-4'-46'17,"-5"10"-2,-7 10 1,-5 9-1,-6 9 5,-3 9 11,-3 10 10,-2 10 11,-5 11 2,-2 17-9,-3 15-8,-3 16-9,-1 9-4,4 3-3,3 3-3,3 4-1,3-1-3,3-3-1,3-3-1,4-2-1,4-8-2,6-8 1,7-10-1,6-9 0,15-10-5,26-9-10,24-10-10,26-8-10,5-12-4,-11-12 1,-14-13 2,-11-12 2,-4-16 0,6-19 1,7-18 1,6-19 0,-5-8 2,-16 3 3,-15 3 4,-15 4 4,-11 4 2,-2 6 3,-3 7 2,-3 6 3,-6 6 2,-5 6 3,-7 7 3,-5 6 3,0 4 4,10 4 4,10 3 5,9 3 5,10 4-1,14 7-5,11 6-6,14 7-6,3 4-3,-2 3-1,-3 3-2,-3 4 0,-4 8-1,-3 17 2,-3 15 1,-2 16 2,-8 9 0,-8 3-1,-10 3 0,-9 4-1,-9 5 0,-5 10-3,-7 10-2,-5 9-2,-8 4-1,-5 1-1,-7-1 1,-5 1-1,-3-9-1,4-15-3,3-15-1,3-16-3,14-13-4,25-9-9,25-10-9,25-8-8,14-12 0,3-12 5,3-13 6,4-12 5,-3-9 4,-5-2-1,-7-3 0,-5-3 0,-4-4-1,0-3 1,0-3-1,0-2 1,-2-9 0,-3-12 3,-3-13 1,-2-12 2,-6-1 2,-6 14 1,-6 11 2,-6 14 1,-4 2 2,1-6 4,-1-6 2,1-6 3,-3 2 4,-2 14 4,-3 11 4,-3 14 4,-1 5 3,4 1 1,3-1 0,3 1 1,1 12 10,1 25 19,-1 25 19,1 25 19,-4 20 1,-6 16-17,-6 15-16,-6 17-18,-6 14-10,-2 17-7,-3 15-6,-3 16-6,-2 12-7,0 9-5,0 10-5,0 10-7,0 5-7,0 4-10,0 3-10,0 3-10,0 1-1,0 1 7,0-1 8,0 1 6,3-26 4,6-49-2,7-51-2,6-49 0,3-26-4,0 1-4,0-1-4,0 1-6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8"/>
    </inkml:context>
    <inkml:brush xml:id="br0">
      <inkml:brushProperty name="width" value="0.03991" units="cm"/>
      <inkml:brushProperty name="height" value="0.03991" units="cm"/>
      <inkml:brushProperty name="color" value="#00BFF3"/>
    </inkml:brush>
  </inkml:definitions>
  <inkml:trace contextRef="#ctx0" brushRef="#br0">99050 15800 551,'121'-90'108,"-5"23"-17,-7 22-16,-5 22-16,-1 12-14,6 3-12,7 3-10,6 4-12,-1 2-8,-5 4-5,-7 3-5,-5 3-6,-14 3-13,-18 3-23,-19 3-23,-18 4-23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9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85500 20550 546,'-24'-47'2,"4"6"3,3 7 5,3 6 3,3 12 9,3 19 14,3 19 14,4 19 15,1 16 1,0 17-12,0 15-12,0 16-12,-2 10-8,-3 7-6,-3 6-4,-2 7-5,-5 5-6,-2 7-5,-3 6-7,-3 7-6,1-1-9,6-6-13,7-6-11,6-6-12,4-16-1,4-25 10,3-25 9,3-25 11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0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87100 20300 554,'0'-47'0,"0"6"0,0 7 0,0 6 0,-4 9 10,-5 13 20,-7 12 19,-5 13 21,-11 15 2,-11 19-15,-14 19-16,-11 19-14,-7 10-10,0 4-4,0 3-2,0 3-3,6-4-3,13-8-1,12-10-1,13-9-2,16-9 1,23-5 3,22-7 1,22-5 3,16-12-3,14-16-8,11-15-6,14-15-7,3-11-6,-2-2-2,-3-3-4,-3-3-3,-9-2-1,-11 0-1,-14 0-1,-11 0 0,-14 0 0,-11 0-2,-14 0-1,-11 0-1,-9 0 1,-3 0 4,-3 0 4,-2 0 4,-3 0 5,1 0 4,-1 0 4,1 0 4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0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87450 20500 517,'-24'-46'4,"4"10"8,3 10 7,3 9 8,-1 7 4,-2 7 0,-3 6 1,-3 7-1,-2 8 2,0 14 3,0 11 2,0 14 2,-2 11 0,-3 14-7,-3 11-5,-2 14-5,-1 8-7,3 7-8,3 6-8,4 7-7,1 8-4,0 14 3,0 11 2,0 14 3,1-1-10,4-12-19,3-13-21,3-12-21,1-21-5,1-28 10,-1-28 8,1-27 10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0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87350 22100 684,'25'-21'76,"0"10"-10,0 10-12,0 9-10,3 7-10,6 7-11,7 6-9,6 7-9,1 4-10,-3 3-8,-3 3-9,-2 4-7,-5-1-8,-2-3-6,-3-3-5,-3-2-7,-4-9 2,-3-12 9,-3-13 8,-2-12 8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1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88800 20450 474,'0'-71'2,"0"10"6,0 10 4,0 9 4,1 2 4,4-2-1,3-3-1,3-3 1,-4 15 7,-8 34 14,-10 35 14,-9 35 16,-12 25-1,-11 20-15,-14 18-14,-11 20-15,-3-3-10,10-21-4,10-22-5,9-22-4,7-15-4,7-5 0,6-7-1,7-5-2,15-8 0,25-5-1,25-7 0,25-5-2,15-8 0,7-5-1,6-7-2,7-5-1,-1-8-3,-6-5-2,-6-7-4,-6-5-4,-9-1-1,-8 6-2,-10 7-2,-9 6-1,-9 3-3,-5 0-3,-7 0-3,-5 0-4,-8-4 2,-5-5 4,-7-7 5,-5-5 5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1"/>
    </inkml:context>
    <inkml:brush xml:id="br0">
      <inkml:brushProperty name="width" value="0.0527" units="cm"/>
      <inkml:brushProperty name="height" value="0.0527" units="cm"/>
      <inkml:brushProperty name="color" value="#00BFF3"/>
    </inkml:brush>
  </inkml:definitions>
  <inkml:trace contextRef="#ctx0" brushRef="#br0">89600 20150 417,'-4'-52'2,"-5"-3"2,-7-3 5,-5-2 2,-4 2 5,0 9 8,0 10 6,0 10 7,1 10 5,4 13 4,3 12 5,3 13 3,1 16-2,1 23-9,-1 22-7,1 22-9,-4 19-5,-6 20-1,-6 18-2,-6 20-2,-4 22-4,1 29-7,-1 28-6,1 28-7,1 23-11,3 19-12,3 19-14,4 19-12,1-15-7,0-46-1,0-47 0,0-47-1,0-35 5,0-21 8,0-22 10,0-22 9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10"/>
    </inkml:context>
    <inkml:brush xml:id="br0">
      <inkml:brushProperty name="width" value="0.0265" units="cm"/>
      <inkml:brushProperty name="height" value="0.0265" units="cm"/>
      <inkml:brushProperty name="color" value="#00BFF3"/>
    </inkml:brush>
  </inkml:definitions>
  <inkml:trace contextRef="#ctx0" brushRef="#br0">29600 22450 830,'1'-47'-27,"4"6"14,3 7 11,3 6 13,3 3 5,3 0-1,3 0-3,4 0-1,5 0-1,10 0 0,10 0-1,9 0 0,4 1 0,1 4 1,-1 3 0,1 3 0,2 3 0,7 3-4,6 3-1,7 4-3,2 2-1,1 4 0,-1 3 0,1 3-1,-3-1 2,-2-2-1,-3-3 2,-3-3-1,-4-2 1,-3 0 0,-3 0 0,-2 0 0,-8 0-1,-8 0 0,-10 0-1,-9 0-1,-5 1-1,0 4 0,0 3-3,0 3 0,0 3-1,0 3 2,0 3 1,0 4 0,1-1 3,4-3 0,3-3 3,3-2 1,1-3 0,1 1 0,-1-1-1,1 1 0,-1-1-1,1 1-1,-1-1 0,1 1 0,1-1 0,3 1-2,3-1 0,4 1 0,-1-1-1,-3 1-1,-3-1 0,-2 1-1,0-1 0,7 1 1,6-1 0,7 1 1,4-1 1,3 1-1,3-1 0,4 1 1,4-3 0,6-2 1,7-3 1,6-3 1,7-2 1,10 0-2,10 0 0,9 0-1,2-4-1,-2-5 1,-3-7 0,-3-5 0,-2-4-1,0 0-1,0 0-1,0 0-3,-4 3 0,-5 6 0,-7 7 0,-5 6 1,-4 1-1,0-3 0,0-3-1,0-2-1,3 0 1,6 7 1,7 6 2,6 7 1,-1 5 0,-5 7-1,-7 6-1,-5 7-1,-4 4-1,0 3 1,0 3 0,0 4 0,-2 1 0,-3 0 0,-3 0 0,-2 0-1,-1-2 0,3-3 1,3-3 0,4-2-1,1-8 2,0-8 1,0-10 2,0-9 2,3-5 1,6 0 0,7 0 1,6 0 1,6 0-1,6 0 0,7 0 0,6 0-2,4 0 0,4 0-1,3 0 0,3 0-1,1-4-1,1-5-2,-1-7-2,1-5-1,-1-6-2,1-3-3,-1-3-2,1-2-3,-1 0-1,1 7 3,-1 6 3,1 7 1,-1 4 2,1 3-1,-1 3-2,1 4 0,-15 1 0,-28 0 3,-28 0 1,-27 0 3,-17 1 0,-3 4 0,-3 3 0,-2 3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2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48525 26348 601,'-15'-7'4,"2"1"8,3 0 8,1 2 8,2 4 8,2 10 9,2 8 10,2 9 8,1 6-4,-2 4-16,0 4-18,-1 4-17,-2 5-10,0 4-6,-2 5-5,0 5-5,0-1-1,0-8 1,2-8 3,1-8 2,0-7-8,2-4-18,0-4-17,2-6-18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2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67950 2000 999,'-35'-93'0,"-18"17"0,-19 15 0,-18 16 0,2 15-6,26 16-12,24 15-12,26 17-12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7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37350 28500 569,'-66'-29'4,"19"-5"7,19-7 9,19-5 8,24-11 5,32-11 3,31-14 3,32-11 3,11-1-1,-5 13-8,-7 12-6,-5 13-7,-11 10-6,-11 10-4,-14 10-5,-11 9-4,-14 23-6,-11 38-6,-14 37-7,-11 38-6,-15 16-3,-16-2 3,-15-3 1,-15-3 3,-7-9 4,3-11 3,3-14 4,4-11 4,7-14 2,13-11 0,12-14 1,13-11 0,13-11 1,17-5 4,15-7 2,16-5 3,5-6 1,-2-3 0,-3-3-2,-3-2 0,-4-3 0,-3 1-2,-3-1 0,-2 1-2,-6 8 2,-6 20 5,-6 18 4,-6 20 5,-7 8 0,-6 1-2,-6-1-3,-6 1-2,-6-3-3,-2-2-2,-3-3-2,-3-3-2,-2-6-4,0-5-2,0-7-3,0-5-3,-2-6-4,-3-3-7,-3-3-5,-2-2-6,-3-9-3,1-12-1,-1-13-1,1-12 1,-1-13-1,1-12 3,-1-13 0,1-12 3,2-10 3,7-6 4,6-6 4,7-6 5,2 2 3,1 14 3,-1 11 2,1 14 3,-1 8 2,1 7 4,-1 6 4,1 7 2,-1 4 6,1 3 6,-1 3 7,1 4 5,2 15 7,7 28 6,6 28 5,7 29 6,2 15-2,1 3-9,-1 3-10,1 4-8,1 18-7,3 34 0,3 35-3,4 35-1,1 27-6,0 22-13,0 22-11,0 23-12,-2-12-7,-3-44-4,-3-43-3,-2-44-4,-1-30-3,3-16-3,3-15-4,4-15-4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8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39050 28350 541,'-2'-69'2,"-3"13"5,-3 12 3,-2 13 6,-5 21 5,-2 32 10,-3 31 8,-3 32 10,-2 19-1,0 10-8,0 10-9,0 9-8,3-1-4,6-8-3,7-10 0,6-9-3,4-10-1,4-9-3,3-10-3,3-8-3,4-11-2,7-8 0,6-10-1,7-9 0,8-13-2,14-16-2,11-15-2,14-15-2,5-20-3,1-21-4,-1-22-4,1-22-2,-6-16-3,-8-9 3,-10-10 0,-9-8 1,-10-3 3,-9 7 1,-10 6 4,-8 7 2,-12 10 3,-12 16 4,-13 15 5,-12 17 5,-12 16 1,-8 19 0,-10 19 0,-9 19 0,-5 19 0,0 23 1,0 22 0,0 22 0,0 13 2,0 7 0,0 6 1,0 7 2,3-3-1,6-8 0,7-10-1,6-9 0,7-9 0,10-5 1,10-7 2,9-5 1,23-11-1,38-11-1,37-14-3,38-11-2,16-14-5,-2-11-10,-3-14-8,-3-11-9,-6-7-5,-5 0-1,-7 0 0,-5 0-1,-12 4-6,-16 10-11,-15 10-11,-15 9-10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9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52000 28750 603,'78'-118'84,"6"17"-14,7 15-15,6 16-13,1 12-11,-3 9-5,-3 10-6,-2 10-7,-9 5-1,-12 4-1,-13 3 1,-12 3-1,-12 12-4,-8 22-11,-10 22-12,-9 23-10,-9 10-3,-5 0 9,-7 0 7,-5 0 7,-3-2 6,4-3 3,3-3 3,3-2 2,3-6 2,3-6-1,3-6 0,4-6 0,5-6-3,10-2-2,10-3-4,9-3-3,4-4-2,1-3 1,-1-3 0,1-2 0,-1-3 0,1 1 1,-1-1 0,1 1 0,-6 2 0,-8 7 0,-10 6 0,-9 7 1,-9 2-1,-5 1-1,-7-1-2,-5 1 0,-8-4-2,-5-6-2,-7-6-3,-5-6-1,-6-7-2,-3-6 0,-3-6 0,-2-6-1,-1-10-2,3-12-3,3-13-4,4-12-3,2-7 1,4 1 2,3-1 3,3 1 4,4 1 4,7 3 6,6 3 6,7 4 5,2 4 5,1 6 2,-1 7 2,1 6 2,2 15 10,7 26 17,6 24 18,7 26 17,4 27-1,3 32-17,3 31-20,4 32-18,-1 2-10,-3-24-3,-3-26-2,-2-24-4,-3-12 0,1 4-1,-1 3 0,1 3-1,1-5-13,3-12-27,3-13-25,4-12-27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9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54100 28250 628,'0'-40'65,"0"23"-5,0 22-5,0 22-5,0 18-7,0 16-8,0 15-9,0 17-8,-5 8-7,-9 4-5,-10 3-3,-8 3-6,-8 1-5,-2 1-6,-3-1-8,-3 1-6,-2-6-5,0-8-3,0-10-1,0-9-3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50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54050 28000 521,'25'-47'0,"0"6"0,0 7 0,0 6 0,-2 3 2,-3 0 3,-3 0 4,-2 0 2,0 1 3,7 4 1,6 3 1,7 3 1,2 1-1,1 1-4,-1-1-3,1 1-4,-3 4 0,-2 9 0,-3 10 2,-3 10 1,-6 5 2,-5 4 1,-7 3 3,-5 3 2,-4 4 1,0 7 0,0 6 1,0 7 1,1 4 0,4 3-1,3 3-1,3 4-1,-1 4-1,-2 6-1,-3 7-1,-3 6-1,-1 3-1,4 0-1,3 0-1,3 0-1,1 0 0,1 0-1,-1 0-1,1 0 1,-3-4-2,-2-5-1,-3-7-3,-3-5-1,-1-8-1,4-5-2,3-7-2,3-5-2,-5-9-6,-12-9-14,-13-10-12,-12-8-13,-10-20-4,-6-28 7,-6-28 5,-6-27 6,-4-17 5,1-3 2,-1-3 2,1-2 3,4-1 2,9 3 4,10 3 2,10 4 4,7 5 3,6 10 5,7 10 5,6 9 4,7 6 4,10 3 4,10 3 2,9 4 4,2 4 2,-2 6 2,-3 7 1,-3 6 2,-2 15 0,0 26 1,0 24 0,0 26 0,-5 15-3,-9 6-5,-10 7-7,-8 6-6,-9-1-5,-6-5-2,-6-7-2,-6-5-3,-1-9-1,7-9 1,6-10 2,7-8 1,11-18 0,20-25-2,18-25 0,20-25-2,5-8-6,-6 9-10,-6 10-10,-6 10-11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50"/>
    </inkml:context>
    <inkml:brush xml:id="br0">
      <inkml:brushProperty name="width" value="0.02638" units="cm"/>
      <inkml:brushProperty name="height" value="0.02638" units="cm"/>
      <inkml:brushProperty name="color" value="#F2395B"/>
    </inkml:brush>
  </inkml:definitions>
  <inkml:trace contextRef="#ctx0" brushRef="#br0">56050 28600 834,'68'3'95,"-11"6"-40,-14 7-39,-11 6-42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50"/>
    </inkml:context>
    <inkml:brush xml:id="br0">
      <inkml:brushProperty name="width" value="0.02861" units="cm"/>
      <inkml:brushProperty name="height" value="0.02861" units="cm"/>
      <inkml:brushProperty name="color" value="#F2395B"/>
    </inkml:brush>
  </inkml:definitions>
  <inkml:trace contextRef="#ctx0" brushRef="#br0">56150 29250 768,'28'23'85,"6"-3"-18,7-3-20,6-2-19,1-5-23,-3-2-28,-3-3-26,-2-3-27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1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29100 41400 615,'-46'-25'3,"10"0"5,10 0 6,9 0 5,10 1 5,14 4 4,11 3 4,14 3 5,7 3-2,3 3-4,3 3-5,4 4-5,2 2-4,4 4-5,3 3-5,3 3-4,-2 4-4,-6 7-1,-6 6-2,-6 7-2,-6 4-1,-2 3 2,-3 3 1,-3 4 1,-9 7-1,-11 13-1,-14 12-3,-11 13-1,-11 4-2,-5-3 0,-7-3-2,-5-2 0,-6-6 0,-3-6 2,-3-6 2,-2-6 1,-3-6 2,1-2 2,-1-3 2,1-3 1,1-6 1,3-5 1,3-7 1,4-5 0,16-11 6,32-11 12,31-14 11,32-11 12,15-6 1,0 4-11,0 3-10,0 3-9,1-1-8,4-2-5,3-3-6,3-3-4,-1-1-6,-2 4-6,-3 3-5,-3 3-5,-6 3-4,-5 3 1,-7 3-1,-5 4-1,-4-1 1,0-3 0,0-3-1,0-2 1,-5-3 2,-9 1 5,-10-1 6,-8 1 4,-6-3 5,1-2 2,-1-3 4,1-3 2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1"/>
    </inkml:context>
    <inkml:brush xml:id="br0">
      <inkml:brushProperty name="width" value="0.0356" units="cm"/>
      <inkml:brushProperty name="height" value="0.0356" units="cm"/>
      <inkml:brushProperty name="color" value="#F2395B"/>
    </inkml:brush>
  </inkml:definitions>
  <inkml:trace contextRef="#ctx0" brushRef="#br0">30550 41650 618,'0'-96'-16,"0"10"9,0 10 9,0 9 8,0 6 6,0 3 2,0 3 0,0 4 2,0 4 2,0 6 3,0 7 1,0 6 4,1 9 0,4 13 0,3 12-1,3 13 0,1 13-2,1 17-5,-1 15-5,1 16-5,-3 12-3,-2 9-2,-3 10-3,-3 10-3,-2 2-2,0-3-4,0-3-4,0-2-3,0-8-4,0-8-3,0-10-5,0-9-3,0-12-1,0-11 1,0-14 3,0-11 2,-4-18-3,-5-22-9,-7-22-8,-5-21-9,-1-14 2,6-2 11,7-3 10,6-3 11,3 1 7,0 6 2,0 7 3,0 6 1,0 4 8,0 4 11,0 3 12,0 3 11,3 3 5,6 3-1,7 3-2,6 4-2,4 4-2,4 6-7,3 7-5,3 6-5,1 3-5,1 0-3,-1 0-2,1 0-4,-1 3-4,1 6-4,-1 7-6,1 6-4,-3-1-6,-2-5-4,-3-7-5,-3-5-5,-2-6-2,0-3 0,0-3 1,0-2-1,-2-3 3,-3 1 6,-3-1 5,-2 1 5,-5-3 4,-2-2 3,-3-3 2,-3-3 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2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49900 26221 582,'7'-8'0,"-1"0"0,0 0 0,-2 1 0,2-1 0,4 2 0,3 0 0,5 2 0,2 1 7,-1 2 13,1 2 15,0 2 13,-2 3 4,-1 4-5,-3 3-5,-1 5-6,-3 3-6,-4 3-7,-4 3-6,-4 3-7,-7 3-4,-10 6-3,-9 5-2,-10 4-3,-7 4-2,-2 0-1,-4 1-2,-2 2-2,0-4 0,4-8 2,4-8 2,4-7 2,4-6 3,6-3 4,4-3 3,5-3 5,7-2 2,10-2 1,10-3 0,10-1 0,9-2-5,10-4-15,10-2-13,10-3-14,4-3-10,0-2-5,-2-2-5,-1-1-6,-5-1 0,-10 2 7,-9 2 5,-11 3 6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1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31450 40450 539,'-2'-47'0,"-3"6"2,-3 7 1,-2 6 1,-3 18 10,1 32 22,-1 31 20,1 32 20,1 21 4,3 13-15,3 12-15,4 13-14,1 15-13,0 19-10,0 19-10,0 19-11,1 9-7,4 0-2,3 0-3,3 0-4,1 1-1,1 4 2,-1 3 0,1 3 1,-1-22 2,1-47 3,-1-47 4,1-46 3,-1-26-6,1-3-14,-1-3-16,1-2-14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2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31800 42250 541,'1'-115'1,"4"23"9,3 22 8,3 22 10,4 12 3,7 3-3,6 3-4,7 4-3,2 4-2,1 6-3,-1 7-3,1 6-2,-4 9-2,-6 13-1,-6 12-2,-6 13-2,-4 10 0,1 10-3,-1 10-1,1 9-2,-6 2 0,-8-2-1,-10-3 0,-9-3 0,-4-7 0,4-9 0,3-10 0,3-8 0,7-17 1,14-21 0,11-22 2,14-22 0,5-10 1,1 4-1,-1 3 1,1 3-1,1-1-2,3-2-4,3-3-4,4-3-4,-3 1 1,-5 6 7,-7 7 6,-5 6 6,-8 10 8,-5 17 8,-7 15 8,-5 16 8,-4 9 1,0 3-7,0 3-7,0 4-7,0 1-5,0 0-1,0 0-2,0 0-1,3-4-2,6-5-2,7-7-2,6-5-2,6-6-2,6-3-6,7-3-5,6-2-5,1-9-1,-3-12 2,-3-13 1,-2-12 2,-3-9 2,1-2 0,-1-3 1,1-3 0,-3-2 1,-2 0 2,-3 0 1,-3 0 2,-4-4 0,-3-5 2,-3-7 2,-2-5 0,-5-3 1,-2 4 0,-3 3-1,-3 3 1,-7 6-1,-9 9-1,-10 10 0,-8 10-1,-6 5-2,1 4-5,-1 3-4,1 3-5,-3 9-5,-2 16-6,-3 15-6,-3 17-6,-1 10-1,4 6 4,3 7 4,3 6 5,4-4 4,7-11 5,6-14 4,7-11 4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33700 42500 630,'-36'-7'8,"28"-11"18,28-14 17,29-11 17,16-6 4,7 4-11,6 3-12,7 3-10,2 4-9,1 7-7,-1 6-9,1 7-6,-3 4-11,-2 3-13,-3 3-13,-3 4-12,-9 2-3,-11 4 7,-14 3 9,-11 3 7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35250 40700 549,'-47'6'73,"6"13"-12,7 12-12,6 13-11,4 12-8,4 13-4,3 12-4,3 13-4,1 7-2,1 4-2,-1 3-1,1 3-1,1-4-1,3-8 1,3-10-1,4-9 0,2-10-1,4-9-1,3-10-2,3-8-2,4-9-3,7-6-4,6-6-6,7-6-5,7-7-4,9-6-3,10-6-2,10-6-2,2-9-2,-3-8 0,-3-10 1,-2-9 0,-6-5-1,-6 0-2,-6 0-1,-6 0-1,-7 1-2,-6 4 2,-6 3 0,-6 3 0,-4 3 2,1 3 4,-1 3 2,1 4 5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35850 41100 638,'-47'-24'-2,"6"4"-3,7 3-4,6 3-3,3 3 5,0 3 15,0 3 15,0 4 15,-2 5 6,-3 10-3,-3 10-1,-2 9-3,0 10-4,7 14-3,6 11-5,7 14-5,2 8-3,1 7-2,-1 6-3,1 7-3,1 2-4,3 1-8,3-1-6,4 1-8,4-3-2,6-2 1,7-3 1,6-3 1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36100 42250 571,'4'-49'28,"10"4"8,10 3 7,9 3 7,6 1-1,3 1-9,3-1-8,4 1-9,-1 1-8,-3 3-4,-3 3-5,-2 4-5,-5 1-5,-2 0-4,-3 0-5,-3 0-3,-7-4-8,-9-5-8,-10-7-9,-8-5-9,-11 2 0,-8 13 11,-10 12 10,-9 13 9,-4 6 9,4 0 7,3 0 8,3 0 6,1 4 3,1 10-2,-1 10-2,1 9-3,-1 9 5,1 9 10,-1 10 11,1 10 11,1 2 3,3-3-5,3-3-5,4-2-4,5-3-5,10 1-4,10-1-2,9 1-5,6-4-2,3-6-4,3-6-4,4-6-3,5-7-3,10-6-2,10-6-4,9-6-3,7-6-5,7-2-11,6-3-8,7-3-10,-4-6-4,-12-5 0,-13-7 0,-12-5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4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36800 40450 691,'28'-44'86,"6"13"-16,7 12-14,6 13-15,6 6-13,6 0-9,7 0-10,6 0-11,-2 3-10,-9 6-12,-10 7-11,-8 6-13,-9 3-5,-6 0 1,-6 0 1,-6 0 1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4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37150 41750 673,'-15'-32'8,"23"-11"14,22-14 14,22-11 15,7 0 2,-6 17-11,-6 15-10,-6 16-11,-1 7-6,7 1-1,6-1 0,7 1-2,0 2-5,-2 7-12,-3 6-11,-3 7-12,-7 7-7,-9 9-4,-10 10-4,-8 10-4,-8 0 0,-2-5 3,-3-7 3,-3-5 3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5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37050 42500 666,'-41'-25'27,"19"0"2,19 0-1,19 0 2,13-2-1,10-3 0,10-3 0,9-2 0,6-1-1,3 3-4,3 3-2,4 4-4,2 2-7,4 4-12,3 3-12,3 3-12,-5 3-8,-12 3-4,-13 3-4,-12 4-4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5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38200 41550 539,'-22'-41'36,"6"19"0,7 19 1,6 19 0,1 18-3,-3 19-3,-3 19-5,-2 19-4,-1 5-3,3-5-1,3-7-3,4-5-1,1-8-2,0-5 1,0-7 0,0-5 1,6-8-2,13-5-5,12-7-3,13-5-5,4-15-4,-3-22-7,-3-22-5,-2-21-7,-3-15-4,1-6-1,-1-6-3,1-6-1,-6-2 0,-8 3 3,-10 3 2,-9 4 4,-5 2 3,0 4 4,0 3 3,0 3 3,-4 4 5,-5 7 4,-7 6 5,-5 7 4,0 4 7,10 3 11,10 3 9,9 4 11,9 1 0,9 0-6,10 0-8,10 0-8,2 3-5,-3 6-5,-3 7-4,-2 6-4,-3 6-3,1 6-1,-1 7-2,1 6-1,-4 9 0,-6 13 0,-6 12 1,-6 13 1,-6 10 1,-2 10 1,-3 10 0,-3 9 0,-4-1 1,-3-8 1,-3-10-1,-2-9 1,-1-9 0,3-5-1,3-7-2,4-5 0,5-11-4,10-11-5,10-14-5,9-11-7,6-14-1,3-11 0,3-14 0,4-11 1,-1-12-2,-3-9-6,-3-10-7,-2-8-5,-5-8-2,-2-2 3,-3-3 3,-3-3 2,-4-1 5,-3 4 6,-3 3 7,-2 3 6,-5 3 5,-2 3 3,-3 3 3,-3 4 2,-1 4 4,4 6 4,3 7 3,3 6 3,-1 4 6,-2 4 7,-3 3 8,-3 3 7,-1 9 2,4 16 0,3 15-3,3 17 0,1 17-5,1 23-5,-1 22-6,1 22-7,-1 19-3,1 20-3,-1 18 0,1 20-3,-1 10-2,1 3-4,-1 3-3,1 4-3,-1 4-1,1 6 2,-1 7 2,1 6 1,-3-1-6,-2-5-18,-3-7-16,-3-5-17,-1-17-7,4-24 4,3-26 2,3-24 3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2"/>
    </inkml:context>
    <inkml:brush xml:id="br0">
      <inkml:brushProperty name="width" value="0.05776" units="cm"/>
      <inkml:brushProperty name="height" value="0.05776" units="cm"/>
      <inkml:brushProperty name="color" value="#F2395B"/>
    </inkml:brush>
  </inkml:definitions>
  <inkml:trace contextRef="#ctx0" brushRef="#br0">52615 26417 380,'-16'0'3,"2"-2"3,1 0 4,1-1 5,1-1 2,0 0 0,2 0-1,1 0 0,0 1 2,0 2 6,0 2 6,0 2 5,-1 3 0,-1 4-4,-3 3-6,-2 5-5,0 3-3,1 3 0,1 3-1,1 3-1,0 1-1,2 2-1,1 1 0,0 1-1,2-2-3,1-2-3,0-3-4,2-3-4,5-3-6,10-5-10,9-3-9,11-4-10,4-8-5,2-10 2,1-11-1,0-11 2,0-7 2,-1-4 4,-3-4 5,-2-4 5,-2-1 2,-3 4-1,-3 2-1,-3 4-1,-3 3 4,-4 3 7,-5 5 8,-3 3 6,-2 4 8,0 3 6,0 3 6,0 3 6,-1 5 11,-2 6 16,-2 7 15,-2 8 17,-1 4-2,0 3-15,0 3-17,0 3-16,0 5-11,0 8-4,0 8-4,1 8-5,-1 3-2,0 0-1,0-2-1,0-1 0,0-2-9,2-4-15,0-4-15,2-4-15,0-4-6,0-5 0,0-6 3,0-3 1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292" units="cm"/>
      <inkml:brushProperty name="height" value="0.0292" units="cm"/>
      <inkml:brushProperty name="color" value="#F2395B"/>
    </inkml:brush>
  </inkml:definitions>
  <inkml:trace contextRef="#ctx0" brushRef="#br0">39850 40400 753,'-47'-24'5,"6"4"9,7 3 11,6 3 9,1 4 3,-3 7-4,-3 6-4,-2 7-4,-3 11-5,1 20-6,-1 18-6,1 20-6,-3 11-6,-2 7-8,-3 6-7,-3 7-6,4-6-3,13-15 5,12-15 5,13-16 3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39900 40150 640,'95'4'81,"-9"10"-12,-10 10-10,-8 9-12,-4 7-10,3 7-8,3 6-8,4 7-7,-3 5-11,-5 7-15,-7 6-12,-5 7-14,-9-4-11,-9-12-5,-10-13-7,-8-12-6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40800 42100 586,'-71'-5'6,"10"-9"14,10-10 14,9-8 13,15-9 4,22-6-6,22-6-5,23-6-6,16-1-4,13 7-5,12 6-3,13 7-4,9 7-4,6 9-2,7 10-3,6 10-3,-1 5-7,-5 4-15,-7 3-14,-5 3-15,-11 3-6,-11 3 0,-14 3-1,-11 4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332" units="cm"/>
      <inkml:brushProperty name="height" value="0.0332" units="cm"/>
      <inkml:brushProperty name="color" value="#F2395B"/>
    </inkml:brush>
  </inkml:definitions>
  <inkml:trace contextRef="#ctx0" brushRef="#br0">41500 40800 662,'-24'-47'4,"4"6"5,3 7 8,3 6 6,3 9 5,3 13 4,3 12 4,4 13 3,1 16 0,0 23-5,0 22-5,0 22-5,-2 16-7,-3 14-10,-3 11-11,-2 14-11,-1-1-9,3-12-9,3-13-10,4-12-9,2-18-4,4-21 5,3-22 3,3-22 3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42600 40350 566,'-25'-43'65,"0"17"-7,0 15-7,0 16-7,1 12-8,4 9-5,3 10-6,3 10-5,-1 10-5,-2 13 0,-3 12-1,-3 13-2,1 2-2,6-5-1,7-7-2,6-5-2,7-8-1,10-5 0,10-7 0,9-5-1,7-6-2,7-3-3,6-3-5,7-2-4,2-8-4,1-8-7,-1-10-6,1-9-6,-3-5-5,-2 0-3,-3 0-4,-3 0-3,-6 0 2,-5 0 7,-7 0 8,-5 0 6,-6-4 4,-3-5 2,-3-7 1,-2-5 1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43150 40600 572,'-47'-2'3,"6"-3"7,7-3 6,6-2 6,1 3 8,-3 14 7,-3 11 7,-2 14 7,2 13 0,9 16-8,10 15-8,10 17-8,4 13-6,0 13-5,0 12-4,0 13-4,0 6-7,0 0-8,0 0-10,0 0-9,0-11-7,0-22-8,0-22-7,0-21-7,0-17-1,0-8 2,0-10 5,0-9 3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43450 40350 573,'-21'-5'55,"10"41"8,10 40 8,9 42 7,2 24-6,-2 9-22,-3 10-21,-3 10-20,-2-1-16,0-9-8,0-10-8,0-8-7,0-15-8,0-19-6,0-18-5,0-19-7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43450 41250 676,'23'-71'4,"-3"10"8,-3 10 9,-2 9 8,-1 6 4,3 3 0,3 3 0,4 4 1,2 2-3,4 4-3,3 3-3,3 3-5,1 3-5,1 3-9,-1 3-9,1 4-9,-3 4-13,-2 6-18,-3 7-18,-3 6-18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44100 40100 479,'-2'-49'2,"-3"4"4,-3 3 4,-2 3 4,-1 12 11,3 22 17,3 22 19,4 23 17,1 20 2,0 23-15,0 22-14,0 22-14,0 18-12,0 16-9,0 15-7,0 17-10,0 13-8,0 13-12,0 12-9,0 13-12,0-16-6,0-44-3,0-43-3,0-44-3,1-26 1,4-5 4,3-7 4,3-5 4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8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44400 39950 626,'6'-71'39,"13"10"3,12 10 2,13 9 4,9 9-2,6 9-4,7 10-6,6 10-6,3 4-6,0 0-8,0 0-9,0 0-9,-4 4-8,-5 10-7,-7 10-9,-5 9-7,-8-1-5,-5-8-2,-7-10-3,-5-9-3,-6-2 0,-3 6 3,-3 7 3,-2 6 4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3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55350 25586 507,'24'-63'59,"1"14"5,1 16 5,1 14 4,3 8-3,4 0-12,6 2-12,5 1-11,0 2-17,-2 4-19,-4 4-20,-2 4-21,-5 2-8,-7-1 3,-7 1 4,-7 0 3,-4 0 0,0 0-6,-2-1-5,0 1-6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8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45150 39000 664,'-68'-69'1,"17"13"0,15 12 2,16 13 1,7 6 6,1 0 10,-1 0 11,1 0 10,1 15 5,3 32-3,3 31-1,4 32-3,2 24-7,4 19-14,3 19-14,3 19-12,1 7-7,1-3 4,-1-3 2,1-2 2,-1-15-8,1-25-21,-1-25-21,1-25-20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1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35550 43800 778,'-69'51'4,"13"4"5,12 3 3,13 3 5,6 1 0,0 1-4,0-1-4,0 1-4,1-3-2,4-2 0,3-3 1,3-3 0,1-4 0,1-3 0,-1-3 0,1-2 1,-1-5-1,1-2 0,-1-3 1,1-3-1,8-6 2,20-5 5,18-7 4,20-5 5,6-6-2,-2-3-6,-3-3-6,-3-2-8,4-1-4,13 3-4,12 3-3,13 4-3,2 2-4,-5 4-4,-7 3-5,-5 3-4,-11-1-1,-11-2 0,-14-3 0,-11-3 1,-9-1 3,-3 4 6,-3 3 4,-2 3 6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2"/>
    </inkml:context>
    <inkml:brush xml:id="br0">
      <inkml:brushProperty name="width" value="0.03043" units="cm"/>
      <inkml:brushProperty name="height" value="0.03043" units="cm"/>
      <inkml:brushProperty name="color" value="#F2395B"/>
    </inkml:brush>
  </inkml:definitions>
  <inkml:trace contextRef="#ctx0" brushRef="#br0">35850 43950 722,'-46'9'-3,"10"19"15,10 19 14,9 19 14,6 16 5,3 17-7,3 15-4,4 16-7,1 10-6,0 7-6,0 6-7,0 7-7,1-1-1,4-6 2,3-6 2,3-6 4,1-15-13,1-21-25,-1-22-25,1-22-26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2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38300 43800 638,'23'-24'-8,"-3"4"9,-3 3 9,-2 3 11,-5 6 7,-2 9 6,-3 10 6,-3 10 6,-1 10 0,4 13-7,3 12-6,3 13-7,3 13-6,3 17-6,3 15-5,4 16-7,-1 10-7,-3 7-12,-3 6-10,-2 7-12,-3-14-8,1-30-6,-1-32-6,1-30-6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3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34100 47650 601,'51'-68'77,"4"17"-9,3 15-10,3 16-9,-2 10-8,-6 7-8,-6 6-7,-6 7-7,-4 7-6,1 9-4,-1 10-4,1 10-5,-6 7-3,-8 6-5,-10 7-4,-9 6-5,-10 6-3,-9 6-2,-10 7-3,-8 6-2,-8-1 1,-2-5 1,-3-7 2,-3-5 2,-6-6 2,-5-3 2,-7-3 2,-5-2 3,-3-6 3,4-6 6,3-6 4,3-6 5,4-9 5,7-8 3,6-10 4,7-9 3,16-9 5,29-5 6,28-7 5,28-5 6,20-3-4,13 4-14,12 3-13,13 3-14,9 6-6,6 9 1,7 10 1,6 10 1,-12 2-1,-27-3-3,-28-3-3,-28-2-3,-15-3-10,1 1-17,-1-1-17,1 1-17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4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38300 47400 612,'-25'-15'57,"0"23"-8,0 22-6,0 22-8,0 12-6,0 3-3,0 3-4,0 4-4,1 1-2,4 0-1,3 0-2,3 0 1,3-5-2,3-9-2,3-10 0,4-8-1,4-8-3,6-2-2,7-3-5,6-3-2,6-9-3,6-11-1,7-14-3,6-11-1,4-15-2,4-16-2,3-15-1,3-15-1,-2-9-2,-6 1 1,-6-1-1,-6 1-1,-7 1 2,-6 3 3,-6 3 3,-6 4 2,-6 2 4,-2 4 1,-3 3 3,-3 3 3,-7 6 2,-9 9 2,-10 10 2,-8 10 3,-6 8-1,1 10-4,-1 10-3,1 9-4,-3 12-4,-2 16-5,-3 15-6,-3 17-5,1 5-3,6-3-4,7-3-2,6-2-2,4-8 0,4-8 4,3-10 5,3-9 4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5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38650 47700 707,'46'1'10,"-5"4"11,-7 3 11,-5 3 11,-3 3 2,4 3-7,3 3-5,3 4-6,3 2-7,3 4-6,3 3-6,4 3-6,-1 1-8,-3 1-8,-3-1-8,-2 1-8,-5-4-8,-2-6-7,-3-6-9,-3-6-7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5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39900 46100 549,'-25'-43'41,"0"17"2,0 15 2,0 16 2,3 13-1,6 14-6,7 11-5,6 14-7,4 11-3,4 14-4,3 11-3,3 14-3,1 5-4,1 1-1,-1-1-3,1 1-2,2-4-2,7-6 0,6-6 0,7-6-1,0-6 0,-2-2-1,-3-3-2,-3-3 0,-4-6-2,-3-5-1,-3-7-2,-2-5-3,-3-4 0,1 0-2,-1 0-1,1 0-1,-7-2-1,-12-3-2,-13-3 0,-12-2-1,-9-1-2,-2 3-2,-3 3-2,-3 4-2,-2-1-3,0-3-2,0-3-2,0-2-3,3-8 1,6-8 7,7-10 5,6-9 7,3-5 1,0 0-3,0 0-2,0 0-3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5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39900 46500 709,'26'-72'5,"4"6"12,3 7 10,3 6 11,3 6 4,3 6-2,3 7-3,4 6-3,2 4-7,4 4-10,3 3-11,3 3-9,1 4-11,1 7-8,-1 6-9,1 7-9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6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41750 46450 598,'-69'76'99,"13"4"-20,12 3-20,13 3-20,6 3-13,0 3-2,0 3-4,0 4-4,-2 1-3,-3 0-3,-3 0-5,-2 0-3,-1-7-2,3-11 2,3-14 1,4-11 2,1-6-12,0 4-25,0 3-24,0 3-25,0-5-5,0-12 14,0-13 14,0-12 14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3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56663 27416 567,'-21'-1'7,"8"-1"13,7 0 14,7-1 12,7-1 6,9 2-5,9 0-3,9 2-5,5 0-3,4 0-4,2 0-3,4 0-4,-1 0-8,-4 0-13,-4 0-11,-4 0-13,-4 0-11,-3 0-10,-5 0-10,-3 0-11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6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40900 47000 555,'3'-66'8,"6"19"13,7 19 15,6 19 15,6 16 4,6 17-6,7 15-5,6 16-7,4 10-5,4 7-6,3 6-5,3 7-6,1 2-2,1 1-2,-1-1 1,1 1-2,-1-3-6,1-2-17,-1-3-14,1-3-15,-6-9-9,-8-11-1,-10-14-2,-9-11-1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6"/>
    </inkml:context>
    <inkml:brush xml:id="br0">
      <inkml:brushProperty name="width" value="0.04073" units="cm"/>
      <inkml:brushProperty name="height" value="0.04073" units="cm"/>
      <inkml:brushProperty name="color" value="#F2395B"/>
    </inkml:brush>
  </inkml:definitions>
  <inkml:trace contextRef="#ctx0" brushRef="#br0">42450 45800 540,'23'-24'3,"-3"4"7,-3 3 6,-2 3 7,0 3 5,7 3 3,6 3 2,7 4 4,-1 7-3,-6 13-7,-6 12-6,-6 13-7,-6 12-7,-2 13-4,-3 12-6,-3 13-5,-6 7-2,-5 4 0,-7 3-1,-5 3 0,-4-5-2,0-12-2,0-13-2,0-12-3,1-12 0,4-8 3,3-10 3,3-9 4,9-10 4,16-9 8,15-10 7,17-8 7,7-6 4,0 1 3,0-1 2,0 1 3,0-1 0,0 1-2,0-1-1,0 1-3,-4 7 0,-5 16-3,-7 15-1,-5 17-3,-8 8 0,-5 4-2,-7 3-2,-5 3 0,-8 3-4,-5 3-5,-7 3-5,-5 4-5,-6-1-6,-3-3-4,-3-3-5,-2-2-5,-1-6-4,3-6-1,3-6-3,4-6-1,1-9-4,0-8-4,0-10-5,0-9-4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43500 45850 548,'70'-24'66,"-9"4"-14,-10 3-15,-8 3-14,-6 3-4,1 3 9,-1 3 7,1 4 9,-3 5 0,-2 10-9,-3 10-8,-3 9-8,-6 9-7,-5 9-4,-7 10-6,-5 10-3,-6 13-5,-3 19-2,-3 19-4,-2 19-2,-6 1-1,-6-16 1,-6-15 1,-6-15 0,-2-14 1,3-8-2,3-10-1,4-9-2,2-7 2,4-3 5,3-3 5,3-2 6,6-3 5,9 1 7,10-1 7,10 1 7,7-6 1,6-8-5,7-10-5,6-9-5,4-9-6,4-5-7,3-7-6,3-5-7,-2-4-6,-6 0-7,-6 0-6,-6 0-5,-1 0-5,7 0-1,6 0-2,7 0-1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44900 45950 594,'-22'18'4,"6"-11"9,7-14 7,6-11 9,6-6 3,6 4 0,7 3-1,6 3 0,7-2-2,10-6-1,10-6-3,9-6-2,9-1-1,9 7-1,10 6 0,10 7-1,0 2-4,-5 1-8,-7-1-7,-5 1-9,-9 4-14,-9 9-19,-10 10-20,-8 10-20,-11 4-2,-8 0 15,-10 0 14,-9 0 16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45100 46650 640,'-44'18'7,"13"-11"12,12-14 13,13-11 13,15-11 5,19-5-3,19-7-4,19-5-2,10-1-8,4 6-9,3 7-10,3 6-10,-1 4-7,-2 4-8,-3 3-6,-3 3-7,-6 6-7,-5 9-12,-7 10-9,-5 10-10,-9 2 0,-9-3 9,-10-3 11,-8-2 10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46450 44950 522,'-2'-46'3,"-3"10"8,-3 10 8,-2 9 7,-3 20 9,1 31 12,-1 32 10,1 31 12,-1 17-2,1 3-13,-1 3-13,1 4-14,1 5-11,3 10-10,3 10-11,4 9-8,1 2-7,0-2 0,0-3-1,0-3 0,1-12-3,4-18-3,3-19-4,3-18-4,1-17-5,1-11-7,-1-14-6,1-11-6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8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47500 44350 447,'-69'-66'56,"13"19"-6,12 19-5,13 19-6,4 18-5,-3 19-2,-3 19-3,-2 19-2,-1 15-2,3 13-1,3 12-1,4 13-2,2 6-1,4 0-2,3 0-2,3 0-3,3-2-1,3-3 0,3-3-2,4-2 0,2-6-1,4-6-1,3-6 0,3-6-1,4-9-2,7-8-7,6-10-6,7-9-5,4-12-5,3-11-3,3-14-3,4-11-4,1-12-1,0-9-3,0-10-1,0-8-1,-2-11 1,-3-8 2,-3-10 4,-2-9 2,-6-4 4,-6 4 3,-6 3 3,-6 3 3,-9 6 1,-8 9 0,-10 10 0,-9 10 0,-7 5 4,-3 4 8,-3 3 8,-2 3 8,-6 3 4,-6 3 0,-6 3-1,-6 4 0,-1 4-2,7 6-4,6 7-4,7 6-4,4 6-5,3 6-9,3 7-8,4 6-8,2-1-7,4-5-4,3-7-6,3-5-4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8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48600 45100 468,'0'-52'6,"0"-3"11,0-3 12,0-2 12,0-1 4,0 3-4,0 3-3,0 4-4,-4 2-5,-5 4-6,-7 3-7,-5 3-6,-4 9-5,0 16-4,0 15-5,0 17-4,-2 10-2,-3 6-2,-3 7-2,-2 6-1,-1 4 1,3 4 3,3 3 5,4 3 3,5-1 4,10-2 3,10-3 4,9-3 3,9-7-2,9-9-5,10-10-7,10-8-5,4-8-8,0-2-7,0-3-9,0-3-8,-10-4 6,-18-3 22,-19-3 20,-18-2 21,-7 8 12,6 22 4,7 22 4,6 23 4,3 11-3,0 4-10,0 3-9,0 3-11,3 4-5,6 7-4,7 6-1,6 7-3,1 8-2,-3 14-1,-3 11 0,-2 14-1,-5 5-5,-2 1-5,-3-1-8,-3 1-5,-2-4-4,0-6 1,0-6 1,0-6 1,0-10 0,0-12 1,0-13 1,0-12-1,-4-13 1,-5-12-1,-7-13-2,-5-12 0,-6-12 0,-3-8 4,-3-10 2,-2-9 3,-5-10 4,-2-9 4,-3-10 4,-3-8 4,1-15 3,6-19 2,7-18 2,6-19 1,6-15 0,6-8-3,7-10-1,6-9-2,6-4-1,6 4 1,7 3 0,6 3 1,7 1-4,10 1-9,10-1-8,9 1-8,-2 13-4,-12 29 0,-13 28 0,-12 28 0,-5 12 0,3-3 0,3-3-2,4-2-1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78250 20550 999,'-44'-27'-45,"13"-3"6,12-3 5,13-2 7,6-3 5,0 1 5,0-1 5,0 1 5,0 1 3,0 3 0,0 3 1,0 4 1,1 1 0,4 0 0,3 0 0,3 0-1,1 1 1,1 4 0,-1 3 1,1 3 0,-3-1 0,-2-2 0,-3-3 0,-3-3-1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2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78050 19800 507,'-63'23'7,"26"-3"18,24-3 18,26-2 18,15-3 3,6 1-9,7-1-12,6 1-9,4-3-7,4-2-3,3-3-4,3-3-2,1-2-2,1 0-1,-1 0-1,1 0-1,-6 6-3,-8 13-7,-10 12-6,-9 13-6,-12 7-5,-11 4-1,-14 3-3,-11 3-1,-14 6 1,-11 9 2,-14 10 3,-11 10 2,-9 2 3,-3-3 1,-3-3 2,-2-2 1,-1-6 1,3-6 0,3-6 1,4-6 0,7-7 1,13-6 1,12-6 1,13-6 2,24-15 3,39-21 5,36-22 6,39-22 5,13-10-2,-9 4-8,-10 3-8,-8 3-8,-6 6-8,1 9-8,-1 10-7,1 10-8,-7 4-4,-12 0-2,-13 0 0,-12 0-2,-9 1 0,-2 4 1,-3 3 2,-3 3 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3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57558 26498 464,'-36'-7'58,"9"1"-4,8 0-5,7 2-4,5 4 0,0 10 3,2 8 3,1 9 3,0 4-5,2 2-11,0 1-11,2 1-12,0 5-13,0 12-10,0 10-13,0 11-12,0 0-5,0-11 1,0-11 0,0-10 2,-1-9-5,0-4-10,-2-4-9,0-6-10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5"/>
    </inkml:context>
    <inkml:brush xml:id="br0">
      <inkml:brushProperty name="width" value="0.02828" units="cm"/>
      <inkml:brushProperty name="height" value="0.02828" units="cm"/>
      <inkml:brushProperty name="color" value="#F2395B"/>
    </inkml:brush>
  </inkml:definitions>
  <inkml:trace contextRef="#ctx0" brushRef="#br0">78900 18250 777,'-24'34'67,"4"19"-13,3 19-12,3 19-12,1 7-11,1-3-9,-1-3-10,1-2-8,1-6-8,3-6-5,3-6-4,4-6-4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5"/>
    </inkml:context>
    <inkml:brush xml:id="br0">
      <inkml:brushProperty name="width" value="0.02757" units="cm"/>
      <inkml:brushProperty name="height" value="0.02757" units="cm"/>
      <inkml:brushProperty name="color" value="#F2395B"/>
    </inkml:brush>
  </inkml:definitions>
  <inkml:trace contextRef="#ctx0" brushRef="#br0">79400 18550 798,'-25'23'-5,"0"-3"2,0-3 4,0-2 3,3-1 2,6 3 5,7 3 2,6 4 5,3 2 0,0 4-2,0 3-2,0 3-2,0-1-1,0-2-1,0-3-1,0-3 0,0-2-1,0 0 2,0 0 0,0 0 2,3-2-2,6-3-4,7-3-4,6-2-6,7-8-2,10-8-1,10-10-2,9-9-1,1-9 0,-6-5-1,-6-7 1,-6-5 0,-4-6 0,1-3 2,-1-3 0,1-2 1,-6 0 2,-8 7 1,-10 6 2,-9 7 1,-9 4 2,-5 3 1,-7 3 0,-5 4 2,-6 4-2,-3 6-2,-3 7-3,-2 6-3,-5 6-2,-2 6-1,-3 7-2,-3 6-1,1 3-5,6 0-7,7 0-7,6 0-7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6"/>
    </inkml:context>
    <inkml:brush xml:id="br0">
      <inkml:brushProperty name="width" value="0.02906" units="cm"/>
      <inkml:brushProperty name="height" value="0.02906" units="cm"/>
      <inkml:brushProperty name="color" value="#F2395B"/>
    </inkml:brush>
  </inkml:definitions>
  <inkml:trace contextRef="#ctx0" brushRef="#br0">88050 18100 757,'-24'50'104,"4"0"-29,3 0-28,3 0-30,3 0-18,3 0-4,3 0-6,4 0-5,-1-4-9,-3-5-13,-3-7-14,-2-5-13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56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90700 19550 611,'-47'3'84,"6"6"-19,7 7-19,6 6-19,3 6-10,0 6-2,0 7 0,0 6-2,-2 4-1,-3 4-1,-3 3 1,-2 3-2,-1-1 1,3-2-1,3-3 1,4-3 0,4-2-2,6 0-2,7 0-5,6 0-2,6-2-2,6-3-2,7-3-2,6-2 0,6-11-2,6-15 0,7-15 0,6-16-1,4-12 1,4-5-2,3-7 1,3-5-2,-2-6 1,-6-3-2,-6-3 0,-6-2 0,-6-5 0,-2-2 0,-3-3 2,-3-3 0,-6-1 1,-5 4 0,-7 3 0,-5 3 1,-4 4 1,0 7 5,0 6 3,0 7 5,-2 4 1,-3 3-1,-3 3-2,-2 4 0,-5 4-2,-2 6 1,-3 7 0,-3 6-1,-2 3-4,0 0-10,0 0-11,0 0-10,3 3-3,6 6 1,7 7 2,6 6 2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56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91200 19900 590,'21'26'35,"-5"4"2,-7 3 1,-5 3 3,-3 1-1,4 1-4,3-1-3,3 1-3,3-1-3,3 1-3,3-1-4,4 1-3,1 1-3,0 3-4,0 3-4,0 4-5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59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92450 19200 618,'48'26'130,"-3"4"-33,-3 3-31,-2 3-32,-5-1-19,-2-2-3,-3-3-4,-3-3-4,-4 4-4,-3 13-4,-3 12-4,-2 13-5,-8 2 0,-8-5 1,-10-7 2,-9-5 2,-9-4 1,-5 0 2,-7 0 0,-5 0 1,-1-2 1,6-3 1,7-3 0,6-2 1,1-5 1,-3-2-1,-3-3 1,-2-3-1,0-2 2,7 0 1,6 0 0,7 0 3,13-4 1,22-5 4,22-7 5,23-5 2,8-6 1,-3-3-3,-3-3-4,-2-2-3,-6-1-3,-6 3-6,-6 3-4,-6 4-4,-4 1-5,1 0-5,-1 0-4,1 0-6,1 0-3,3 0-3,3 0-4,4 0-3,-3 0 1,-5 0 3,-7 0 3,-5 0 4,-4-2 3,0-3 4,0-3 3,0-2 3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0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94600 19250 657,'-4'73'101,"-5"-3"-23,-7-3-21,-5-2-23,-6-5-13,-3-2-5,-3-3-4,-2-3-4,-6 4-4,-6 13 1,-6 12-2,-6 13 0,-4 2-3,1-5-4,-1-7-5,1-5-4,1-6-5,3-3-2,3-3-4,4-2-3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0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93700 19450 607,'-46'-2'2,"10"-3"3,10-3 3,9-2 3,7 2 5,7 9 8,6 10 5,7 10 8,5 8 2,7 10-3,6 10-3,7 9-3,4 7-2,3 7-4,3 6-4,4 7-2,-1 0-5,-3-2-3,-3-3-3,-2-3-5,-3-4-5,1-3-9,-1-3-10,1-2-8,-3-5-6,-2-2-4,-3-3-3,-3-3-4,-4-6 1,-3-5 4,-3-7 4,-2-5 5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1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94950 19300 539,'26'-22'4,"4"6"8,3 7 8,3 6 8,-1 3 1,-2 0-4,-3 0-4,-3 0-4,1 3-1,6 6 5,7 7 4,6 6 5,-1 6-1,-5 6-5,-7 7-5,-5 6-6,-6 4-4,-3 4-3,-3 3-4,-2 3-3,-9 4-2,-12 7 0,-13 6-1,-12 7 0,-10 2-2,-6 1-3,-6-1-3,-6 1-2,-4-4-1,1-6 0,-1-6 0,1-6 1,2-9 1,7-8 4,6-10 2,7-9 3,21-9 1,38-5-2,37-7-1,38-5-1,21-12-2,7-16-3,6-15-3,7-15-3,0-11-2,-2-2-2,-3-3-1,-3-3-1,-7-1-1,-9 4 1,-10 3 0,-8 3 0,-11-1 2,-8-2 6,-10-3 4,-9-3 5,-12-1 2,-11 4 2,-14 3 1,-11 3 0,-11 3 4,-5 3 5,-7 3 6,-5 4 5,-3 2 4,4 4 3,3 3 4,3 3 3,1 3 0,1 3-2,-1 3-1,1 4-3,-3 7 2,-2 13 5,-3 12 5,-3 13 4,-2 12-1,0 13-7,0 12-7,0 13-7,3 12-6,6 13-4,7 12-3,6 13-5,6 1-1,6-9 0,7-10 0,6-8 0,4-9 0,4-6 2,3-6 0,3-6 1,-1-6 0,-2-2-1,-3-3 0,-3-3 0,-4-4-4,-3-3-3,-3-3-4,-2-2-4,-12-1-3,-19 3-2,-18 3 0,-19 4-2,-10-4 2,1-9 2,-1-10 3,1-8 3,1-8 3,3-2 3,3-3 3,4-3 3,5-6 2,10-5 3,10-7 2,9-5 2,7-9 0,7-9-2,6-10-2,7-8-1,11-12-4,20-12-3,18-13-3,20-12-4,11-7-1,7 1 0,6-1 0,7 1 1,-6 5-4,-15 14-10,-15 11-8,-16 14-9,-10 10-6,-3 9-5,-3 10-3,-2 10-4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1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97550 19850 574,'139'-46'140,"-22"10"-32,-22 10-30,-21 9-33,-12 6-19,1 3-8,-1 3-8,1 4-10,-4 4-8,-6 6-12,-6 7-11,-6 6-11,-7 3-6,-6 0 1,-6 0-1,-6 0 1,-6 0 2,-2 0 2,-3 0 3,-3 0 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067" units="cm"/>
      <inkml:brushProperty name="height" value="0.03067" units="cm"/>
      <inkml:brushProperty name="color" value="#00BFF3"/>
    </inkml:brush>
  </inkml:definitions>
  <inkml:trace contextRef="#ctx0" brushRef="#br0">67300 16700 717,'-41'-24'7,"19"4"15,19 3 14,19 3 15,13 3 2,10 3-12,10 3-10,9 4-12,4 1-7,1 0-4,-1 0-5,1 0-5,-3 0-4,-2 0-3,-3 0-4,-3 0-4,-4 1-5,-3 4-8,-3 3-7,-2 3-6,-5-1-3,-2-2 2,-3-3 4,-3-3 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4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60008 26747 461,'18'-14'6,"3"2"11,5 4 11,3 3 12,0 1 5,-3 2-3,-5 0-2,-3 2-2,0 0-2,3 2-2,5 0-2,3 2-1,0 1-4,-3 1-3,-5 3-5,-3 2-4,-4 2-2,-4 1 0,-5 3-1,-3 2 0,-5 3-3,-7 5-4,-8 4-5,-5 6-3,-8 2-6,-5-2-4,-6 0-5,-6-1-6,-2-3-1,4-2 0,2-3 0,4-3 1,3-4 1,3-3 5,5-4 2,3-4 5,9-3 3,11 1 4,12 0 4,11 0 5,11-3 1,7-2-1,8-6 0,8-2-2,2-3-6,-2 0-12,-4 0-13,-2 1-11,-3-3-6,-2 0 1,-2-3 1,-1-1 0,-5-2 5,-6 0 5,-5 1 7,-6-1 6,-5 1 5,1 1 3,-2 1 3,0 0 4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1"/>
    </inkml:context>
    <inkml:brush xml:id="br0">
      <inkml:brushProperty name="width" value="0.03092" units="cm"/>
      <inkml:brushProperty name="height" value="0.03092" units="cm"/>
      <inkml:brushProperty name="color" value="#F2395B"/>
    </inkml:brush>
  </inkml:definitions>
  <inkml:trace contextRef="#ctx0" brushRef="#br0">97400 20600 711,'28'21'40,"6"-5"0,7-7 1,6-5 1,7-4-3,10 0-8,10 0-6,9 0-8,1-2-7,-6-3-7,-6-3-6,-6-2-6,-4-1-7,1 3-3,-1 3-5,1 4-4,-1 2-4,1 4-4,-1 3-5,1 3-3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7"/>
    </inkml:context>
    <inkml:brush xml:id="br0">
      <inkml:brushProperty name="width" value="0.02984" units="cm"/>
      <inkml:brushProperty name="height" value="0.02984" units="cm"/>
      <inkml:brushProperty name="color" value="#F2395B"/>
    </inkml:brush>
  </inkml:definitions>
  <inkml:trace contextRef="#ctx0" brushRef="#br0">31500 23950 737,'-91'0'0,"19"0"0,19 0 0,19 0 0,19-2 5,23-3 11,22-3 10,22-2 11,18-1 1,16 3-5,15 3-8,17 4-5,8-3-5,4-5-3,3-7-3,3-5-3,4-6-1,7-3 0,6-3 0,7-2 0,-6 0-5,-15 7-9,-15 6-12,-16 7-9,-15 4-6,-11 3-1,-14 3-2,-11 4-2,-15 2 2,-16 4 2,-15 3 3,-15 3 4,-11 1 3,-2 1 7,-3-1 5,-3 1 7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7"/>
    </inkml:context>
    <inkml:brush xml:id="br0">
      <inkml:brushProperty name="width" value="0.03079" units="cm"/>
      <inkml:brushProperty name="height" value="0.03079" units="cm"/>
      <inkml:brushProperty name="color" value="#F2395B"/>
    </inkml:brush>
  </inkml:definitions>
  <inkml:trace contextRef="#ctx0" brushRef="#br0">32750 23250 714,'-25'-50'-2,"0"0"-4,0 0-3,0 0-4,3 0 2,6 0 10,7 0 9,6 0 9,-1 18 9,-5 39 8,-7 36 9,-5 39 8,-4 22-2,0 10-10,0 10-12,0 9-10,0 12-8,0 16-3,0 15-4,0 17-5,-2 24-4,-3 34-5,-3 35-5,-2 35-6,3 7-4,14-19 1,11-18-2,14-19 0,8-18-1,7-15-1,6-15-1,7-16-1,0-27 1,-2-37 3,-3-38 3,-3-37 3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8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32850 24850 714,'-2'-47'2,"-3"6"2,-3 7 3,-2 6 4,2 3 3,9 0 6,10 0 5,10 0 6,10 1 2,13 4-4,12 3-3,13 3-3,4 4-3,-3 7-4,-3 6-4,-2 7-4,-5 5-3,-2 7-6,-3 6-5,-3 7-5,-6 2-3,-5 1 0,-7-1-2,-5 1 0,-9 5-1,-9 14 1,-10 11 1,-8 14 0,-12 3 1,-12-2 3,-13-3 0,-12-3 3,-9-4 1,-2-3 2,-3-3 2,-3-2 1,-1-5 1,4-2 0,3-3-1,3-3-1,6-7 4,9-9 6,10-10 7,10-8 6,10-8 3,13-2-3,12-3-2,13-3-2,16-7-5,23-9-7,22-10-7,22-8-7,13-8-6,7-2-4,6-3-5,7-3-5,-4-2-2,-12 0 3,-13 0 0,-12 0 2,-15 3 2,-15 6 0,-15 7 1,-16 6 2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8"/>
    </inkml:context>
    <inkml:brush xml:id="br0">
      <inkml:brushProperty name="width" value="0.03121" units="cm"/>
      <inkml:brushProperty name="height" value="0.03121" units="cm"/>
      <inkml:brushProperty name="color" value="#F2395B"/>
    </inkml:brush>
  </inkml:definitions>
  <inkml:trace contextRef="#ctx0" brushRef="#br0">34350 24550 704,'-44'-4'3,"13"-5"6,12-7 6,13-5 5,13-4 2,17 0-2,15 0-2,16 0-1,12 0-4,9 0-3,10 0-4,10 0-4,2 1-2,-3 4 0,-3 3-2,-2 3 0,-8 3-1,-8 3 1,-10 3-1,-9 4 0,-10 7 1,-9 13-1,-10 12-1,-8 13 1,-8 6 0,-2 0 3,-3 0 3,-3 0 2,-6 4 3,-5 10 2,-7 10 3,-5 9 3,-8 2 0,-5-2-1,-7-3-3,-5-3-1,-4-4-2,0-3-1,0-3-2,0-2-2,1-9-2,4-12-2,3-13-1,3-12-2,4-26-6,7-36-8,6-39-8,7-36-9,8-25-4,14-8-2,11-10-1,14-9-1,5 2 3,1 17 5,-1 15 6,1 16 5,-3 13 7,-2 14 8,-3 11 8,-3 14 7,-6 10 6,-5 9 3,-7 10 3,-5 10 3,-4 16 5,0 26 8,0 24 6,0 26 8,0 15 0,0 6-7,0 7-7,0 6-7,0 1-6,0-3-7,0-3-6,0-2-7,-4-3-7,-5 1-4,-7-1-6,-5 1-5,-4-4-5,0-6-3,0-6-5,0-6-4,-2-9-2,-3-8-2,-3-10 0,-2-9-2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8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34100 23950 661,'-47'21'2,"6"-5"5,7-7 3,6-5 6,4 0 1,4 10 0,3 10-1,3 9 1,3 9 0,3 9 1,3 10 1,4 10 1,7 7 1,13 6 2,12 7 1,13 6 1,12 7-3,13 10-5,12 10-5,13 9-6,12 4-2,13 1-1,12-1 0,13 1-1,9-6-4,6-8-12,7-10-10,6-9-12,-15-15-2,-33-18 4,-35-19 5,-34-18 4,-18-12-1,1-3-7,-1-3-7,1-2-7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9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37800 23950 574,'0'-47'3,"0"6"9,0 7 6,0 6 8,-8 13 7,-16 23 5,-15 22 6,-15 22 5,-9 15-2,1 9-12,-1 10-11,1 10-12,-1 4-6,1 0-2,-1 0-1,1 0-2,1-4-2,3-5-4,3-7-3,4-5-3,5-9-1,10-9 1,10-10 2,9-8 1,12-11 2,16-8 0,15-10 1,17-9 1,11-9 2,10-5 1,10-7 2,9-5 2,1-3 1,-6 4 0,-6 3-1,-6 3 0,-6 1 0,-2 1 1,-3-1-1,-3 1 1,-6-1 0,-5 1 1,-7-1 1,-5 1 0,-8-12 3,-5-21 1,-7-22 3,-5-22 3,-6-13-1,-3-3 0,-3-3-3,-2-2-1,-3 2-5,1 9-11,-1 10-9,1 10-10,-1 8-7,1 10-5,-1 10-5,1 9-5,4 7-3,9 7-2,10 6-1,10 7-1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0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38250 23500 555,'1'-46'0,"4"10"0,3 10 0,3 9 1,3 4 2,3 1 6,3-1 6,4 1 5,2 1 4,4 3 3,3 3 2,3 4 4,-2 7-1,-6 13-3,-6 12-2,-6 13-4,-6 10-2,-2 10-1,-3 10-2,-3 9-2,-4 6-1,-3 3-2,-3 3-2,-2 4-2,-5 2-1,-2 4 0,-3 3-1,-3 3-1,-1-2-2,4-6-4,3-6-4,3-6-4,1-10-3,1-12-1,-1-13 0,1-12-2,7-26-1,16-36-4,15-39-5,17-36-2,8-23-3,4-6 0,3-6 1,3-6 0,-1 4 1,-2 16 4,-3 15 4,-3 17 4,-4 11 4,-3 10 4,-3 10 5,-2 9 4,-5 12 7,-2 16 6,-3 15 7,-3 17 8,-6 13 1,-5 13-2,-7 12-2,-5 13-2,-8 7-3,-5 4-2,-7 3-3,-5 3-2,-4-1-2,0-2 0,0-3-2,0-3-1,3-6-2,6-5-5,7-7-4,6-5-4,6-17-5,6-24-4,7-26-3,6-24-5,9-23-3,13-18-3,12-19-1,13-18-2,2-6-1,-5 10 2,-7 10 1,-5 9 2,-6 7 3,-3 7 6,-3 6 5,-2 7 5,-6 7 7,-6 9 8,-6 10 6,-6 10 8,-2 16 9,3 26 8,3 24 9,4 26 10,-3 10-1,-5-3-10,-7-3-10,-5-2-10,-4 3-8,0 14-4,0 11-5,0 14-6,1 3-6,4-2-9,3-3-9,3-3-9,-1-7-6,-2-9-6,-3-10-3,-3-8-5,-1-11-2,4-8 2,3-10 1,3-9 1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1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41650 21400 615,'-24'-46'0,"4"10"0,3 10 0,3 9 0,1 2 5,1-2 10,-1-3 9,1-3 11,1 8 2,3 23-2,3 22-4,4 22-2,-1 16-4,-3 14-3,-3 11-2,-2 14-3,-1 10-2,3 9-1,3 10 0,4 10-1,1 13-1,0 19-3,0 19-2,0 19-3,1-2-2,4-22-3,3-22-2,3-21-3,1-4-2,1 16-5,-1 15-2,1 17-5,-1-1-1,1-16 2,-1-15 1,1-15 1,-3-23 2,-2-28 3,-3-28 2,-3-27 2,-1-5-4,4 23-10,3 22-11,3 22-9,-1 1-2,-2-19 6,-3-18 6,-3-19 7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1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40950 24350 617,'-15'-97'24,"23"56"7,22 57 8,22 56 7,7 31 1,-6 6-8,-6 7-6,-6 6-8,-4 1-6,1-3-5,-1-3-6,1-2-5,-4-8-3,-6-8 1,-6-10 0,-6-9 1,-4-12 0,1-11 0,-1-14-1,1-11 0,7-20 1,16-24 3,15-26 4,17-24 3,13-26-1,13-24-6,12-26-5,13-24-5,7-13-7,4 0-8,3 0-7,3 0-7,-8 12-2,-19 26 5,-18 24 5,-19 26 4,-13 18-1,-6 13-10,-6 12-9,-6 13-10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4"/>
    </inkml:context>
    <inkml:brush xml:id="br0">
      <inkml:brushProperty name="width" value="0.05689" units="cm"/>
      <inkml:brushProperty name="height" value="0.05689" units="cm"/>
      <inkml:brushProperty name="color" value="#F2395B"/>
    </inkml:brush>
  </inkml:definitions>
  <inkml:trace contextRef="#ctx0" brushRef="#br0">62458 26363 386,'6'-16'5,"-1"2"11,-2 1 9,-2 1 11,0 4 9,0 8 10,2 8 10,0 7 9,0 6-2,0 1-13,-2 3-14,0 1-13,-2 2-8,0 1-3,-2 1-3,0 1-3,-1 1-8,-2 0-14,0 2-11,-1 1-14,-2-1-8,0-3-4,-1-4-4,-1-1-3,0-5-3,2-1-1,2-4 1,2-3-1,1-5 4,0-6 6,0-8 7,1-6 6,1-6 7,5-5 6,6-5 5,4-5 5,3-1 4,-1 2 1,1 1 2,0 3 0,-1 2 5,1 5 8,0 3 7,-1 5 9,1 0 5,0 0 1,-1-1 1,1-1 2,0 1-1,1 2-2,2 4-2,0 3-3,-1 1-6,-1 0-11,-3 0-10,-1 0-11,-1 1-5,0 0-2,-1 2-1,1 0-1,0-1-4,0-4-7,-1-4-8,1-3-6,-1-1 0,-2 2 11,-2 4 9,-2 3 9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1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45350 23450 600,'-22'76'108,"6"4"-22,7 3-22,6 3-22,4 4-13,4 7-4,3 6-6,3 7-4,-1 8-6,-2 14-7,-3 11-5,-3 14-7,-2-1-8,0-12-8,0-13-8,0-12-8,0-16-4,0-19 0,0-18 2,0-19 0,1-13 2,4-6 4,3-6 4,3-6 3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2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46500 23100 553,'0'-113'5,"0"26"10,0 24 10,0 26 9,-5 29 6,-9 34 2,-10 35 0,-8 35 0,-4 18-2,3 3-8,3 3-7,4 4-7,1-1-5,0-3-1,0-3-1,0-2-1,1-5-1,4-2-1,3-3 0,3-3-2,3-7-1,3-9-2,3-10-2,4-8-1,5-12-2,10-12-2,10-13-2,9-12-3,7-13-1,7-12-2,6-13-2,7-12-1,2-13-2,1-12 1,-1-13-1,1-12 1,-6-2-1,-8 9 1,-10 10 1,-9 10 1,-10 7 1,-9 6 3,-10 7 3,-8 6 4,-14 7 1,-15 10 1,-15 10 0,-16 9 2,-12 13-2,-5 20-3,-7 18-2,-5 20-4,-1 10-3,6 3-5,7 3-4,6 4-5,10-7-3,17-16-2,15-15-2,16-15-2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4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48300 23300 603,'0'-97'3,"0"6"7,0 7 6,0 6 7,0 7 0,0 10-4,0 10-5,0 9-5,0 6-4,0 3-1,0 3-3,0 4-1,-4 1-2,-5 0 0,-7 0 0,-5 0 0,-4 3 0,0 6 0,0 7 1,0 6 0,0 4 0,0 4 2,0 3 2,0 3 1,0 6 1,0 9 3,0 10 3,0 10 1,1 5 2,4 4-1,3 3 0,3 3 0,3-2-1,3-6-2,3-6 0,4-6-2,4-4-2,6 1-2,7-1-2,6 1-3,3-6-2,0-8-2,0-10-2,0-9-2,3-5-2,6 0-2,7 0-2,6 0-1,-1-5 0,-5-9 1,-7-10 3,-5-8 1,-4-6 1,0 1 0,0-1-2,0 1-1,-4-3 2,-5-2 2,-7-3 3,-5-3 3,-6 1 6,-3 6 8,-3 7 10,-2 6 8,-1 12 5,3 19 0,3 19 0,4 19 0,2 12-4,4 6-5,3 7-5,3 6-7,1 4-2,1 4-1,-1 3 0,1 3-1,-1 4-1,1 7-3,-1 6-3,1 7-2,-3 7-2,-2 9-2,-3 10 0,-3 10-2,-2 2-1,0-3 0,0-3 0,0-2-2,-2-9 1,-3-12 0,-3-13 0,-2-12-1,-3-13 1,1-12 1,-1-13 1,1-12 0,-3-10 0,-2-6 0,-3-6 0,-3-6 0,-6-6 0,-5-2 2,-7-3 2,-5-3 2,0-17 1,10-27 0,10-28-1,9-28 1,9-26-2,9-21-1,10-22-3,10-22-1,13-10-1,19 4 0,19 3 0,19 3 1,7 14-5,-3 25-9,-3 25-11,-2 25-9,-11 20-3,-15 16 2,-15 15 3,-16 17 3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4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43350 35650 492,'-144'70'0,"13"-9"0,12-10 0,13-8 0,6-8 3,0-2 7,0-3 7,0-3 6,17-7 7,34-9 6,35-10 6,35-8 7,24-8-1,16-2-7,15-3-7,17-3-6,10-2-6,6 0-4,7 0-2,6 0-4,6-2-1,6-3 0,7-3 1,6-2-1,6-6 0,6-6-2,7-6-2,6-6-3,-1-1-1,-5 7-4,-7 6-3,-5 7-3,-4 5-2,0 7-3,0 6-1,0 7-2,0 4-2,0 3 2,0 3 0,0 4 0,-2 1-1,-3 0-5,-3 0-2,-2 0-5,0 0-3,7 0-1,6 0-3,7 0-2,-6-4 1,-15-5 3,-15-7 2,-16-5 4,-15-3 3,-11 4 4,-14 3 4,-11 3 4,-12 1 1,-9 1 1,-10-1-2,-8 1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5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47350 33850 511,'-47'-25'2,"6"0"2,7 0 4,6 0 3,10 7 6,17 17 10,15 15 10,16 16 9,10 7 2,7 1-6,6-1-7,7 1-5,4 1-5,3 3-2,3 3-2,4 4-3,1-1-1,0-3-3,0-3-3,0-2-2,-2-3-1,-3 1-2,-3-1-1,-2 1-1,-6-1 0,-6 1 0,-6-1 0,-6 1 1,-6-1-2,-2 1-2,-3-1-4,-3 1-3,-7 1-2,-9 3-2,-10 3-3,-8 4-1,-11 7-1,-8 13 2,-10 12 2,-9 13 2,-10 6-1,-9 0-3,-10 0-4,-8 0-5,-9 0-3,-6 0-4,-6 0-4,-6 0-5,-1-7 1,7-11 5,6-14 4,7-11 6,8-12 0,14-9-2,11-10-5,14-8-2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5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44950 31950 583,'-25'-27'0,"0"-3"0,0-3 0,0-2 0,3 5 8,6 16 19,7 15 16,6 17 18,4 17 2,4 23-11,3 22-11,3 22-12,1 15-7,1 9-1,-1 10-2,1 10-3,-3 2-4,-2-3-9,-3-3-10,-3-2-8,-2-8-8,0-8-6,0-10-6,0-9-5,0-15-5,0-18 0,0-19-2,0-18-1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5"/>
    </inkml:context>
    <inkml:brush xml:id="br0">
      <inkml:brushProperty name="width" value="0.03026" units="cm"/>
      <inkml:brushProperty name="height" value="0.03026" units="cm"/>
      <inkml:brushProperty name="color" value="#F2395B"/>
    </inkml:brush>
  </inkml:definitions>
  <inkml:trace contextRef="#ctx0" brushRef="#br0">45050 32400 726,'6'-47'13,"13"6"12,12 7 13,13 6 14,6 6 0,0 6-11,0 7-12,0 6-11,3 1-12,6-3-13,7-3-11,6-2-12,-1-3-6,-5 1 0,-7-1 0,-5 1 0,-9-1 0,-9 1 0,-10-1 0,-8 1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6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45950 31300 540,'-24'-61'16,"4"28"17,3 28 14,3 29 17,3 19 3,3 14-11,3 11-10,4 14-9,1 11-9,0 14-5,0 11-5,0 14-7,0 13-3,0 16-4,0 15-3,0 17-2,3 11-7,6 10-10,7 10-10,6 9-10,3-12-6,0-30-2,0-32-1,0-30-1,-2-28-1,-3-21 2,-3-22 2,-2-22 2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6"/>
    </inkml:context>
    <inkml:brush xml:id="br0">
      <inkml:brushProperty name="width" value="0.03029" units="cm"/>
      <inkml:brushProperty name="height" value="0.03029" units="cm"/>
      <inkml:brushProperty name="color" value="#F2395B"/>
    </inkml:brush>
  </inkml:definitions>
  <inkml:trace contextRef="#ctx0" brushRef="#br0">46200 31550 726,'-21'-47'3,"10"6"5,10 7 6,9 6 5,6 6 4,3 6 1,3 7 1,4 6 2,7-1 0,13-5 0,12-7-2,13-5 0,7-1-6,4 6-12,3 7-10,3 6-13,-1 3-3,-2 0 2,-3 0 3,-3 0 2,-9 3-5,-11 6-16,-14 7-14,-11 6-15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6"/>
    </inkml:context>
    <inkml:brush xml:id="br0">
      <inkml:brushProperty name="width" value="0.03625" units="cm"/>
      <inkml:brushProperty name="height" value="0.03625" units="cm"/>
      <inkml:brushProperty name="color" value="#F2395B"/>
    </inkml:brush>
  </inkml:definitions>
  <inkml:trace contextRef="#ctx0" brushRef="#br0">46950 30550 606,'-47'-25'5,"6"0"7,7 0 9,6 0 9,4 12 6,4 26 3,3 24 4,3 26 4,4 16-2,7 10-7,6 10-7,7 9-7,4 7-9,3 7-8,3 6-8,4 7-9,1 0-8,0-2-6,0-3-6,0-3-7,-2-13-6,-3-22-7,-3-22-8,-2-21-6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5"/>
    </inkml:context>
    <inkml:brush xml:id="br0">
      <inkml:brushProperty name="width" value="0.0586" units="cm"/>
      <inkml:brushProperty name="height" value="0.0586" units="cm"/>
      <inkml:brushProperty name="color" value="#F2395B"/>
    </inkml:brush>
  </inkml:definitions>
  <inkml:trace contextRef="#ctx0" brushRef="#br0">63512 25626 375,'-1'-16'1,"0"1"2,-2-1 2,0 0 2,-1 1 4,0 1 4,0 1 4,1 1 4,-1 4 11,2 10 18,0 8 16,2 9 17,-1 6-1,-1 5-17,0 3-18,-1 4-17,-2 3-12,0 2-3,-1 2-3,-2 3-5,0 1-2,-2 3-5,0 4-2,-1 2-4,0 1-4,1-1-4,0-1-5,2 0-4,0-4-1,0-6 1,0-6 3,1-6 1,-1-5-2,2-3-7,0-5-8,2-3-7,1-7-5,2-10-4,2-10-4,2-10-4,3-6 4,4-2 10,3-4 11,5-3 10,3-3 9,5-2 7,3-4 8,5-2 7,-1 1 7,-3 9 7,-5 8 6,-3 7 6,-4 7 6,-1 3 4,-3 4 3,-1 4 4,-3 4-2,-2 4-10,-4 4-10,-2 3-9,-2 4-7,0 1-1,0 3-3,0 2-3,1-2-6,3-3-12,4-5-10,2-3-12,5-6-6,5-8 0,7-8-1,5-7-1,3-6 2,-1-3 3,-1-3 4,-1-2 3,-3-1 5,-3 5 6,-5 3 6,-3 5 7,-4 2 3,-3 3-1,-3 1 0,-2 2 0,-4 5 16,-2 8 32,-4 8 32,-2 8 32,-1 6 4,0 5-21,2 4-24,1 6-21,0 1-16,2-3-9,0-4-8,2-2-8,0-3-7,2-3-4,0-3-5,2-2-4,3-5-4,9-5-5,8-5-4,7-4-5,3-7-2,-2-7 3,-1-9 1,-3-7 2,-1-6 2,-3-1 3,-1-2 4,-3-2 4,-2 1 2,-4 4 3,-4 3 3,-5 5 2,-2 4 2,-4 3-1,-2 4 0,-3 5 0,-6 2-2,-8 2-4,-7 2-3,-8 3-3,-6 1-3,-3 3-4,-2 4-3,-4 3-3,4 0 1,8-1 2,9-1 4,9 0 3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9"/>
    </inkml:context>
    <inkml:brush xml:id="br0">
      <inkml:brushProperty name="width" value="0.03" units="cm"/>
      <inkml:brushProperty name="height" value="0.03" units="cm"/>
      <inkml:brushProperty name="color" value="#F2395B"/>
    </inkml:brush>
  </inkml:definitions>
  <inkml:trace contextRef="#ctx0" brushRef="#br0">50600 24100 733,'-46'-2'4,"10"-3"9,10-3 9,9-2 8,13-6 3,20-6-1,18-6-2,20-6-1,11-1-4,7 7-6,6 6-4,7 7-5,2 2-5,1 1-8,-1-1-7,1 1-7,-3 1-3,-2 3 0,-3 3 0,-3 4 0,-7 1-2,-9 0-1,-10 0-3,-8 0-3,-8 0-1,-2 0-1,-3 0-2,-3 0 0,-7 1 2,-9 4 7,-10 3 6,-8 3 7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9"/>
    </inkml:context>
    <inkml:brush xml:id="br0">
      <inkml:brushProperty name="width" value="0.0303" units="cm"/>
      <inkml:brushProperty name="height" value="0.0303" units="cm"/>
      <inkml:brushProperty name="color" value="#F2395B"/>
    </inkml:brush>
  </inkml:definitions>
  <inkml:trace contextRef="#ctx0" brushRef="#br0">51250 23200 726,'-24'-46'0,"4"10"0,3 10 0,3 9 0,1 2 2,1-2 7,-1-3 4,1-3 7,1 5 3,3 17 3,3 15 3,4 16 3,-1 15 0,-3 16-5,-3 15-5,-2 17-3,-1 10-6,3 6-7,3 7-6,4 6-7,1 9-2,0 13-1,0 12 1,0 13 1,1 2-2,4-5-4,3-7-4,3-5-3,1-19-7,1-27-9,-1-28-9,1-28-9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0"/>
    </inkml:context>
    <inkml:brush xml:id="br0">
      <inkml:brushProperty name="width" value="0.03011" units="cm"/>
      <inkml:brushProperty name="height" value="0.03011" units="cm"/>
      <inkml:brushProperty name="color" value="#F2395B"/>
    </inkml:brush>
  </inkml:definitions>
  <inkml:trace contextRef="#ctx0" brushRef="#br0">52900 22800 730,'90'-19'83,"-18"13"-19,-19 12-18,-18 13-19,-7 9-11,6 6-3,7 7-3,6 6-4,-1 4-2,-5 4-3,-7 3-4,-5 3-2,-11 4-2,-11 7-3,-14 6-3,-11 7-2,-14 4-1,-11 3 1,-14 3 0,-11 4 1,-9-3-1,-3-5-2,-3-7-2,-2-5-3,0-11-1,7-11 2,6-14 1,7-11 1,5-9 3,7-3 6,6-3 6,7-2 5,21-11 11,38-15 15,37-15 15,38-16 15,18-5 0,1 6-16,-1 7-16,1 6-16,-1 4-13,1 4-7,-1 3-8,1 3-9,-6 1-4,-8 1-2,-10-1-1,-9 1-1,-12-1 0,-11 1 2,-14-1 2,-11 1 2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54600 23500 606,'-49'26'69,"4"4"-16,3 3-14,3 3-16,1 1-9,1 1-2,-1-1-3,1 1-4,1-3 1,3-2 0,3-3 2,4-3 2,8-9-4,17-11-7,15-14-7,16-11-9,12-9-5,9-3-2,10-3-3,10-2-4,2-1 2,-3 3 4,-3 3 5,-2 4 4,-9 8 5,-12 17 6,-13 15 5,-12 16 5,-13 9 5,-12 3 4,-13 3 3,-12 4 4,-4-3 2,7-5 1,6-7 0,7-5 0,8-11-2,14-11-5,11-14-4,14-11-5,8-11-6,7-5-9,6-7-7,7-5-8,0-3-4,-2 4 3,-3 3 3,-3 3 1,-6 6 3,-5 9 2,-7 10 2,-5 10 1,-8 10 9,-5 13 14,-7 12 15,-5 13 14,-1 2 4,6-5-6,7-7-5,6-5-7,6-8-6,6-5-5,7-7-6,6-5-5,3-8-7,0-5-5,0-7-7,0-5-6,-4-1-4,-5 6 0,-7 7 0,-5 6-1,-6-2 1,-3-9 4,-3-10 3,-2-8 3,-5-4 2,-2 3 3,-3 3 3,-3 4 1,-7 1 2,-9 0-1,-10 0 0,-8 0-1,-4 3 5,3 6 11,3 7 11,4 6 10,10 6 1,19 6-10,19 7-8,19 6-10,5-1-5,-5-5 0,-7-7-2,-5-5 0,-4-4-4,0 0-5,0 0-6,0 0-7,6-5-4,13-9-5,12-10-5,13-8-4,2-11 2,-5-8 7,-7-10 7,-5-9 8,-8-2 5,-5 6 3,-7 7 2,-5 6 4,-8 1 2,-5-3 3,-7-3 2,-5-2 2,-4 2 5,0 9 9,0 10 9,0 10 8,0 10 8,0 13 7,0 12 7,0 13 8,0 18-3,0 26-12,0 24-12,0 26-13,1 10-8,4-3-7,3-3-6,3-2-7,1-6-7,1-6-8,-1-6-8,1-6-9,1-10-6,3-12-6,3-13-6,4-12-5,-1-10 2,-3-6 7,-3-6 8,-2-6 8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57700 22050 600,'-43'-33'11,"17"34"22,15 35 22,16 35 22,5 21 1,-2 9-18,-3 10-18,-3 10-18,-2 4-13,0 0-4,0 0-6,0 0-4,0-5-6,0-9-5,0-10-6,0-8-4,-2-11-8,-3-8-7,-3-10-9,-2-9-8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2918" units="cm"/>
      <inkml:brushProperty name="height" value="0.02918" units="cm"/>
      <inkml:brushProperty name="color" value="#F2395B"/>
    </inkml:brush>
  </inkml:definitions>
  <inkml:trace contextRef="#ctx0" brushRef="#br0">57650 23150 753,'68'-135'37,"-11"32"-3,-14 31-4,-11 32-3,-6 16-3,4 4-1,3 3-1,3 3-1,1 3-5,1 3-6,-1 3-8,1 4-6,-1 4-9,1 6-9,-1 7-11,1 6-10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58450 21750 560,'-24'-46'1,"4"10"4,3 10 2,3 9 3,4 21 10,7 35 19,6 35 17,7 34 17,0 21 2,-2 10-15,-3 10-16,-3 9-16,-1 9-12,4 9-10,3 10-11,3 10-9,1 0-7,1-5-3,-1-7-3,1-5-3,-1-14-5,1-18-6,-1-19-5,1-18-6,-1-20 0,1-18 5,-1-19 5,1-18 5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2715" units="cm"/>
      <inkml:brushProperty name="height" value="0.02715" units="cm"/>
      <inkml:brushProperty name="color" value="#F2395B"/>
    </inkml:brush>
  </inkml:definitions>
  <inkml:trace contextRef="#ctx0" brushRef="#br0">58650 21850 810,'3'-69'0,"6"13"0,7 12 0,6 13 0,10 7 5,17 4 12,15 3 10,16 3 12,5 1 0,-2 1-9,-3-1-10,-3 1-9,-7 2-10,-9 7-10,-10 6-10,-8 7-11,-8 4-7,-2 3-5,-3 3-3,-3 4-4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2"/>
    </inkml:context>
    <inkml:brush xml:id="br0">
      <inkml:brushProperty name="width" value="0.03018" units="cm"/>
      <inkml:brushProperty name="height" value="0.03018" units="cm"/>
      <inkml:brushProperty name="color" value="#F2395B"/>
    </inkml:brush>
  </inkml:definitions>
  <inkml:trace contextRef="#ctx0" brushRef="#br0">59300 20950 728,'-46'-2'0,"10"-3"0,10-3 0,9-2 0,4 6 8,1 20 16,-1 18 15,1 20 16,1 19 0,3 22-14,3 22-14,4 23-15,2 3-8,4-11-1,3-14-1,3-11-1,-1-11-11,-2-5-24,-3-7-22,-3-5-22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4"/>
    </inkml:context>
    <inkml:brush xml:id="br0">
      <inkml:brushProperty name="width" value="0.02646" units="cm"/>
      <inkml:brushProperty name="height" value="0.02646" units="cm"/>
      <inkml:brushProperty name="color" value="#FED406"/>
    </inkml:brush>
  </inkml:definitions>
  <inkml:trace contextRef="#ctx0" brushRef="#br0">63000 11400 831,'-52'-252'7,"-3"47"14,-3 47 13,-2 48 14,8 39-6,22 35-26,22 35-25,23 34-25,10 15-14,0-3 1,0-3 0,0-2 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5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68914 26446 490,'-14'0'2,"2"-2"6,4 0 4,3-1 5,6-1 9,11 0 14,12 0 14,10 0 14,10 0 0,11 0-12,11 0-12,11 1-13,6-1-7,3 2-4,1 0-2,2 2-4,-2 0-7,-7 0-10,-7 0-11,-7 0-12,-9 1-8,-11 2-8,-10 2-7,-11 1-8,-9 2-3,-8 0 3,-8 0 3,-8-1 2,-4 0 5,0-2 10,0-2 8,1-2 10,-1-1 5,0 2 3,0 0 4,1 2 2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6"/>
    </inkml:context>
    <inkml:brush xml:id="br0">
      <inkml:brushProperty name="width" value="0.04112" units="cm"/>
      <inkml:brushProperty name="height" value="0.04112" units="cm"/>
      <inkml:brushProperty name="color" value="#FED406"/>
    </inkml:brush>
  </inkml:definitions>
  <inkml:trace contextRef="#ctx0" brushRef="#br0">45850 26600 535,'-80'-24'28,"41"4"5,40 3 6,42 3 5,28-1 0,20-2-6,18-3-6,20-3-7,17-4-3,20-3-2,18-3 0,20-2-1,17-5-2,20-2-2,18-3-1,20-3-2,11-4-1,7-3-3,6-3 0,7-2-3,4-1-1,3 3-1,3 3-1,4 4-1,1 2-1,0 4 0,0 3-1,0 3-1,0 4 1,0 7 1,0 6 0,0 7 2,-5 0-1,-9-2-3,-10-3-2,-8-3-1,-8-6-5,-2-5-5,-3-7-6,-3-5-5,-7-4-3,-9 0-1,-10 0 1,-8 0 0,-14 1 0,-15 4 3,-15 3 1,-16 3 3,-13 6 0,-9 9 1,-10 10 0,-8 10 1,-17 10 0,-21 13-2,-22 12-2,-22 13-1,-18 2 1,-11-5 3,-14-7 3,-11-5 4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7"/>
    </inkml:context>
    <inkml:brush xml:id="br0">
      <inkml:brushProperty name="width" value="0.02834" units="cm"/>
      <inkml:brushProperty name="height" value="0.02834" units="cm"/>
      <inkml:brushProperty name="color" value="#FED406"/>
    </inkml:brush>
  </inkml:definitions>
  <inkml:trace contextRef="#ctx0" brushRef="#br0">55050 25750 776,'-46'-24'0,"10"4"0,10 3 0,9 3 0,4 9 2,1 16 4,-1 15 5,1 17 4,2 13 3,7 13 4,6 12 3,7 13 4,4 9-2,3 6-3,3 7-5,4 6-5,1 7-5,0 10-7,0 10-6,0 9-8,0 6-7,0 3-10,0 3-10,0 4-9,0-14-3,0-27 6,0-28 6,0-28 6,0-21 5,0-12 7,0-13 5,0-12 7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7"/>
    </inkml:context>
    <inkml:brush xml:id="br0">
      <inkml:brushProperty name="width" value="0.03506" units="cm"/>
      <inkml:brushProperty name="height" value="0.03506" units="cm"/>
      <inkml:brushProperty name="color" value="#FED406"/>
    </inkml:brush>
  </inkml:definitions>
  <inkml:trace contextRef="#ctx0" brushRef="#br0">56800 26100 627,'-2'-52'0,"-3"-3"0,-3-3 0,-2-2 0,-5 2 3,-2 9 8,-3 10 6,-3 10 7,-2 5 3,0 4 0,0 3 1,0 3-1,-2 4-1,-3 7-3,-3 6-3,-2 7-4,-5 7-3,-2 9-3,-3 10-3,-3 10-4,-1 4-1,4 0 2,3 0 2,3 0 1,6 0 0,9 0-2,10 0-2,10 0-1,5 0-2,4 0 2,3 0 0,3 0 1,6 1 0,9 4 1,10 3-1,10 3 2,4 1-1,0 1 1,0-1 1,0 1 1,-5-3-1,-9-2-2,-10-3-4,-8-3-1,-6-1-2,1 4 1,-1 3 0,1 3 0,-6-2 1,-8-6-2,-10-6 0,-9-6-1,-7-7 0,-3-6-2,-3-6-1,-2-6-1,-3-7 0,1-6 0,-1-6 0,1-6 1,1-13 1,3-19 2,3-18 3,4-19 2,7-13 0,13-6 2,12-6-1,13-6 1,13-7-1,17-6 0,15-6 0,16-6-1,7 1 1,1 9-1,-1 10 1,1 10 1,-6 10-6,-8 13-11,-10 12-11,-9 13-11,-7 12-8,-3 13-5,-3 12-4,-2 13-4,-6 7 3,-6 4 12,-6 3 12,-6 3 12,-4 3 7,1 3 3,-1 3 2,1 4 2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8"/>
    </inkml:context>
    <inkml:brush xml:id="br0">
      <inkml:brushProperty name="width" value="0.05341" units="cm"/>
      <inkml:brushProperty name="height" value="0.05341" units="cm"/>
      <inkml:brushProperty name="color" value="#FED406"/>
    </inkml:brush>
  </inkml:definitions>
  <inkml:trace contextRef="#ctx0" brushRef="#br0">57800 26100 411,'23'-49'-27,"-3"4"5,-3 3 6,-2 3 6,-3-4 7,1-8 13,-1-10 11,1-9 12,-3-5 4,-2 0-3,-3 0-2,-3 0-2,-2 6-4,0 13-3,0 12-4,0 13-2,-5 7-3,-9 4 2,-10 3 0,-8 3 1,-6 4-1,1 7 0,-1 6-2,1 7 0,-1 8-2,1 14 1,-1 11-1,1 14 0,2 7-1,7 3-1,6 3-2,7 4 0,4-1-2,3-3 1,3-3 1,4-2-1,8-6-1,17-6-4,15-6-4,16-6-5,5-9-4,-2-8-5,-3-10-4,-3-9-5,-2-9-3,0-5-1,0-7-1,0-5 0,-4-6 1,-5-3 3,-7-3 3,-5-2 4,-8-1 7,-5 3 11,-7 3 11,-5 4 11,-8 5 6,-5 10 1,-7 10 0,-5 9 1,-1 7-1,6 7-2,7 6-2,6 7-2,3 5-2,0 7-2,0 6-2,0 7-2,0 4-2,0 3 1,0 3 0,0 4-1,0 7 0,0 13 0,0 12-1,0 13 0,1 7-2,4 4 0,3 3-2,3 3 0,-1 1-2,-2 1-2,-3-1-3,-3 1 0,-2-4-3,0-6-1,0-6-1,0-6-1,-2-10-2,-3-12-3,-3-13-4,-2-12-2,-6-10 0,-6-6 1,-6-6 3,-6-6 1,-7-9 2,-6-8 2,-6-10 0,-6-9 2,-2-10 0,3-9 2,3-10 1,4-8 1,5-17 1,10-21-1,10-22 1,9-22-1,15-27-2,22-31-4,22-31-4,23-31-4,19-10-1,19 13 1,19 12 3,19 13 2,-1 20-4,-18 28-8,-19 28-8,-18 29-8,-15 19-5,-9 14 1,-10 11 0,-8 14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30"/>
    </inkml:context>
    <inkml:brush xml:id="br0">
      <inkml:brushProperty name="width" value="0.04234" units="cm"/>
      <inkml:brushProperty name="height" value="0.04234" units="cm"/>
      <inkml:brushProperty name="color" value="#FED406"/>
    </inkml:brush>
  </inkml:definitions>
  <inkml:trace contextRef="#ctx0" brushRef="#br0">85950 25150 519,'-46'-24'0,"10"4"0,10 3 0,9 3 0,6 9 10,3 16 19,3 15 19,4 17 20,1 13 3,0 13-12,0 12-12,0 13-12,-4 9-8,-5 6-5,-7 7-5,-5 6-5,-6 4-3,-3 4-1,-3 3 0,-2 3 0,-3 1-6,1 1-8,-1-1-10,1 1-9,4-1-8,9 1-8,10-1-6,10 1-7,4-10 0,0-19 7,0-18 7,0-19 7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30"/>
    </inkml:context>
    <inkml:brush xml:id="br0">
      <inkml:brushProperty name="width" value="0.0429" units="cm"/>
      <inkml:brushProperty name="height" value="0.0429" units="cm"/>
      <inkml:brushProperty name="color" value="#FED406"/>
    </inkml:brush>
  </inkml:definitions>
  <inkml:trace contextRef="#ctx0" brushRef="#br0">87800 25950 512,'-22'-69'32,"6"13"-3,7 12-3,6 13-3,1 2-3,-3-5-2,-3-7-2,-2-5-3,-3-1-2,1 6-1,-1 7-1,1 6-2,-4-1 0,-6-5-1,-6-7 0,-6-5 0,-2-3-1,3 4 1,3 3 0,4 3 0,-1 4 1,-3 7 0,-3 6 0,-2 7 0,-3 4-1,1 3-1,-1 3 0,1 4-2,-3 7 0,-2 13 3,-3 12 1,-3 13 2,1 7 1,6 4 0,7 3 1,6 3 0,6-1 0,6-2 0,7-3 0,6-3 0,3-2-1,0 0-1,0 0-1,0 0-1,3 1-2,6 4 0,7 3-1,6 3-1,4 1 0,4 1 0,3-1 0,3 1 0,1-1-1,1 1 0,-1-1-2,1 1 0,-1-3-1,1-2 1,-1-3 1,1-3-1,-4 1 1,-6 6-3,-6 7-1,-6 6-2,-6 3-1,-2 0 2,-3 0 1,-3 0 0,-6 0 0,-5 0-2,-7 0-3,-5 0-3,-8 0 1,-5 0 0,-7 0 2,-5 0 0,-6-5 3,-3-9 0,-3-10 1,-2-8 1,0-11 1,7-8 0,6-10-1,7-9-1,0-9 1,-2-5 2,-3-7 1,-3-5 0,1-9 2,6-9 0,7-10-1,6-8 1,4-11-1,4-8 0,3-10 1,3-9-1,9-10 0,16-9 0,15-10 0,17-8-1,11-1 0,10 9-2,10 10-2,9 10-2,9 4-4,9 0-7,10 0-7,10 0-8,2 6-2,-3 13-1,-3 12 1,-2 13 0,-12 10 3,-19 10 6,-18 10 5,-19 9 6,-12 4-1,-2 1-4,-3-1-5,-3 1-6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3"/>
    </inkml:context>
    <inkml:brush xml:id="br0">
      <inkml:brushProperty name="width" value="0.04404" units="cm"/>
      <inkml:brushProperty name="height" value="0.04404" units="cm"/>
      <inkml:brushProperty name="color" value="#FED406"/>
    </inkml:brush>
  </inkml:definitions>
  <inkml:trace contextRef="#ctx0" brushRef="#br0">99800 19000 499,'1'-60'1,"4"32"24,3 31 22,3 32 24,3 22 5,3 17-12,3 15-14,4 16-13,1 7-9,0 1-4,0-1-6,0 1-4,0-4-4,0-6-1,0-6-1,0-6-2,-2-6-1,-3-2-1,-3-3-2,-2-3-1,-3-6-1,1-5-3,-1-7-2,1-5-2,-7-4-2,-12 0-1,-13 0-1,-12 0-1,-10-5 0,-6-9 0,-6-10-1,-6-8 1,-7-6-2,-6 1-2,-6-1-2,-6 1-3,-2-3-1,3-2 0,3-3 0,4-3-1,5-4 0,10-3-4,10-3-3,9-2-3,6-3 1,3 1 4,3-1 5,4 1 5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3"/>
    </inkml:context>
    <inkml:brush xml:id="br0">
      <inkml:brushProperty name="width" value="0.03616" units="cm"/>
      <inkml:brushProperty name="height" value="0.03616" units="cm"/>
      <inkml:brushProperty name="color" value="#FED406"/>
    </inkml:brush>
  </inkml:definitions>
  <inkml:trace contextRef="#ctx0" brushRef="#br0">99850 19750 608,'93'-68'29,"-11"17"3,-14 15 3,-11 16 3,-3 7 0,10 1-1,10-1-2,9 1-2,1 1-4,-6 3-6,-6 3-7,-6 4-5,-7 5-4,-6 10 2,-6 10-1,-6 9 1,-7 7-7,-6 7-14,-6 6-15,-6 7-15,-9-1-10,-8-6-5,-10-6-7,-9-6-5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4"/>
    </inkml:context>
    <inkml:brush xml:id="br0">
      <inkml:brushProperty name="width" value="0.03214" units="cm"/>
      <inkml:brushProperty name="height" value="0.03214" units="cm"/>
      <inkml:brushProperty name="color" value="#FED406"/>
    </inkml:brush>
  </inkml:definitions>
  <inkml:trace contextRef="#ctx0" brushRef="#br0">100750 20100 684,'71'46'109,"-5"-5"-25,-7-7-25,-5-5-25,-6-3-17,-3 4-7,-3 3-8,-2 3-6,-5 1-9,-2 1-8,-3-1-8,-3 1-8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4"/>
    </inkml:context>
    <inkml:brush xml:id="br0">
      <inkml:brushProperty name="width" value="0.05535" units="cm"/>
      <inkml:brushProperty name="height" value="0.05535" units="cm"/>
      <inkml:brushProperty name="color" value="#FED406"/>
    </inkml:brush>
  </inkml:definitions>
  <inkml:trace contextRef="#ctx0" brushRef="#br0">102700 17800 397,'3'-50'3,"6"0"6,7 0 5,6 0 6,3 7 5,0 17 4,0 15 4,0 16 3,-7 15 1,-11 16-3,-14 15-3,-11 17-3,-11 13-1,-5 13 0,-7 12-1,-5 13 0,-8 12-1,-5 13-2,-7 12-1,-5 13-1,-1 4-3,6-3-1,7-3-2,6-2-2,6-8-1,6-8-2,7-10-2,6-9-1,6-12-2,6-11-3,7-14-4,6-11-1,9-14-4,13-11-3,12-14-3,13-11-3,10-11-2,10-5 0,10-7 0,9-5 0,4-15-1,1-22 1,-1-22 0,1-21 1,-3-14-1,-2-2 0,-3-3 0,-3-3 0,-9-2 2,-11 0 4,-14 0 2,-11 0 5,-11 4 2,-5 10 1,-7 10 1,-5 9 0,-12 9 4,-16 9 3,-15 10 4,-15 10 3,-14 10 0,-8 13-4,-10 12-4,-9 13-4,-7 13-7,-3 17-10,-3 15-9,-2 16-10,2 7-4,9 1 3,10-1 2,10 1 3,10-7 0,13-12 0,12-13-1,13-12 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5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68289 27200 570,'-22'0'6,"1"0"13,2 0 13,3 0 12,3 0 5,8 0-6,7 0-4,6 0-6,11 0-2,13 0-2,14 0-1,14 0-1,9 0-5,7 2-6,5 0-7,6 2-6,3 0-9,-2 1-8,0 2-8,-1 0-9,-5 0-4,-7-2 0,-9-3-1,-7 0 0,-10-3 3,-10 0 4,-11-2 5,-10 0 5,-8-2-1,1 0-6,-2-1-7,0-1-7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5"/>
    </inkml:context>
    <inkml:brush xml:id="br0">
      <inkml:brushProperty name="width" value="0.04077" units="cm"/>
      <inkml:brushProperty name="height" value="0.04077" units="cm"/>
      <inkml:brushProperty name="color" value="#FED406"/>
    </inkml:brush>
  </inkml:definitions>
  <inkml:trace contextRef="#ctx0" brushRef="#br0">89250 26500 539,'-74'21'0,"4"-5"0,3-7 0,3-5 0,1-4 1,1 0 2,-1 0 1,1 0 2,4 0 2,9 0 4,10 0 3,10 0 3,5 6 6,4 13 10,3 12 7,3 13 10,7 2 0,14-5-8,11-7-9,14-5-8,10-8-5,9-5-3,10-7-3,10-5-2,10-6-2,13-3-4,12-3-3,13-2-3,6-5-6,0-2-6,0-3-8,0-3-6,-5-1-8,-9 4-5,-10 3-6,-8 3-7,-12 3 2,-12 3 8,-13 3 8,-12 4 9,-9 1 1,-2 0-3,-3 0-3,-3 0-5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6"/>
    </inkml:context>
    <inkml:brush xml:id="br0">
      <inkml:brushProperty name="width" value="0.04612" units="cm"/>
      <inkml:brushProperty name="height" value="0.04612" units="cm"/>
      <inkml:brushProperty name="color" value="#FED406"/>
    </inkml:brush>
  </inkml:definitions>
  <inkml:trace contextRef="#ctx0" brushRef="#br0">91400 25650 477,'-22'-47'0,"6"6"0,7 7 0,6 6 0,3 3 7,0 0 14,0 0 15,0 0 13,0 14 6,0 28-6,0 28-4,0 29-6,0 16-4,0 7-5,0 6-5,0 7-5,0-1-2,0-6-2,0-6-1,0-6-1,0-4-2,0 1-2,0-1-3,0 1-2,1-4-2,4-6 0,3-6 0,3-6 0,1-7-1,1-6-2,-1-6-1,1-6-2,-3-4-3,-2 1-3,-3-1-4,-3 1-3,-7 1-1,-9 3 2,-10 3 3,-8 4 2,-8-1 1,-2-3-1,-3-3 0,-3-2-1,-6-3 1,-5 1 0,-7-1 0,-5 1 1,-3-4-4,4-6-8,3-6-8,3-6-9,4-9-3,7-8 3,6-10 3,7-9 2,5-5 1,7 0 2,6 0 0,7 0 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6"/>
    </inkml:context>
    <inkml:brush xml:id="br0">
      <inkml:brushProperty name="width" value="0.03174" units="cm"/>
      <inkml:brushProperty name="height" value="0.03174" units="cm"/>
      <inkml:brushProperty name="color" value="#FED406"/>
    </inkml:brush>
  </inkml:definitions>
  <inkml:trace contextRef="#ctx0" brushRef="#br0">90950 26100 693,'25'-27'0,"0"-3"0,0-3 0,0-2 0,4-1 2,10 3 4,10 3 4,9 4 5,9 1 5,9 0 7,10 0 6,10 0 7,2 3 1,-3 6-4,-3 7-4,-2 6-5,-6 9-14,-6 13-21,-6 12-23,-6 13-23,-10 2-9,-12-5 3,-13-7 3,-12-5 3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6"/>
    </inkml:context>
    <inkml:brush xml:id="br0">
      <inkml:brushProperty name="width" value="0.03607" units="cm"/>
      <inkml:brushProperty name="height" value="0.03607" units="cm"/>
      <inkml:brushProperty name="color" value="#FED406"/>
    </inkml:brush>
  </inkml:definitions>
  <inkml:trace contextRef="#ctx0" brushRef="#br0">92250 26750 609,'70'50'155,"-9"0"-40,-10 0-40,-8 0-40,-8 0-25,-2 0-10,-3 0-8,-3 0-9,-4-4-7,-3-5-3,-3-7-4,-2-5-3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5344" units="cm"/>
      <inkml:brushProperty name="height" value="0.05344" units="cm"/>
      <inkml:brushProperty name="color" value="#FED406"/>
    </inkml:brush>
  </inkml:definitions>
  <inkml:trace contextRef="#ctx0" brushRef="#br0">94100 24650 411,'0'-91'0,"0"19"0,0 19 0,0 19 0,-2 19 10,-3 23 21,-3 22 21,-2 22 19,-8 21 5,-8 22-13,-10 22-14,-9 23-12,-7 14-9,-3 10-4,-3 10-3,-2 9-5,-1-1-1,3-8 0,3-10 0,4-9 1,5-7-1,10-3-3,10-3-2,9-2-3,6-11-3,3-15-3,3-15-2,4-16-4,7-15-2,13-11-2,12-14-2,13-11-1,6-14-1,0-11-4,0-14-1,0-11-3,1-15-2,4-16-1,3-15-1,3-15-1,-4-9 1,-8 1 3,-10-1 5,-9 1 4,-9 2 2,-5 7 2,-7 6 1,-5 7 2,-17 8-1,-24 14 0,-26 11-2,-24 14-1,-10 14 1,6 20 0,7 18 2,6 20 1,9 3-3,13-8-6,12-10-8,13-9-6,6-7-4,0-3 1,0-3 0,0-2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3324" units="cm"/>
      <inkml:brushProperty name="height" value="0.03324" units="cm"/>
      <inkml:brushProperty name="color" value="#FED406"/>
    </inkml:brush>
  </inkml:definitions>
  <inkml:trace contextRef="#ctx0" brushRef="#br0">95200 25950 661,'-15'-47'10,"23"6"18,22 7 18,22 6 20,19 4 1,20 4-16,18 3-15,20 3-16,5 3-10,-6 3-6,-6 3-4,-6 4-6,-12 2-8,-15 4-9,-15 3-10,-16 3-10,-13 3-5,-9 3-3,-10 3-3,-8 4-1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3562" units="cm"/>
      <inkml:brushProperty name="height" value="0.03562" units="cm"/>
      <inkml:brushProperty name="color" value="#FED406"/>
    </inkml:brush>
  </inkml:definitions>
  <inkml:trace contextRef="#ctx0" brushRef="#br0">95000 26750 617,'-24'20'5,"4"-9"11,3-10 11,3-8 9,12-6 6,22 1-1,22-1-1,23 1-1,16 1-4,13 3-5,12 3-7,13 4-6,6 1-4,0 0-4,0 0-3,0 0-2,-5 0-12,-9 0-17,-10 0-17,-8 0-19,-14 1-6,-15 4 4,-15 3 5,-16 3 4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436" units="cm"/>
      <inkml:brushProperty name="height" value="0.0436" units="cm"/>
      <inkml:brushProperty name="color" value="#FED406"/>
    </inkml:brush>
  </inkml:definitions>
  <inkml:trace contextRef="#ctx0" brushRef="#br0">97400 25200 504,'-2'-61'11,"-3"28"23,-3 28 23,-2 29 23,-6 24 3,-6 22-15,-6 22-14,-6 23-16,-2 11-10,3 4-9,3 3-7,4 3-9,1 1-3,0 1 2,0-1 1,0 1 1,1-6-7,4-8-14,3-10-15,3-9-15,4-13-10,7-16-8,6-15-6,7-15-8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4595" units="cm"/>
      <inkml:brushProperty name="height" value="0.04595" units="cm"/>
      <inkml:brushProperty name="color" value="#FED406"/>
    </inkml:brush>
  </inkml:definitions>
  <inkml:trace contextRef="#ctx0" brushRef="#br0">98450 25000 478,'21'-69'6,"-5"13"12,-7 12 11,-5 13 13,-8 15 7,-5 19 5,-7 19 4,-5 19 4,-4 16-4,0 17-10,0 15-11,0 16-11,4 5-9,10-2-5,10-3-6,9-3-7,7-7-4,7-9-4,6-10-4,7-8-4,8-9-4,14-6-5,11-6-4,14-6-4,5-9-2,1-8 1,-1-10 1,1-9 1,-1-10 0,1-9-1,-1-10-2,1-8-1,-9-6 1,-15 1 3,-15-1 3,-16 1 3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4154" units="cm"/>
      <inkml:brushProperty name="height" value="0.04154" units="cm"/>
      <inkml:brushProperty name="color" value="#FED406"/>
    </inkml:brush>
  </inkml:definitions>
  <inkml:trace contextRef="#ctx0" brushRef="#br0">99700 24750 529,'-91'-44'58,"19"13"-9,19 12-8,19 13-9,7 9-2,-3 6 3,-3 7 3,-2 6 3,-3 13-2,1 23-4,-1 22-6,1 22-6,-4 16-4,-6 14-6,-6 11-5,-6 14-6,-6 5-6,-2 1-10,-3-1-9,-3 1-8,1-4-7,6-6 0,7-6-2,6-6-2,7-16-1,10-25-2,10-25-3,9-25-2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7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70668 23643 508,'-7'-31'5,"1"0"10,0-1 10,2 1 10,2 6 8,4 15 5,3 12 5,5 15 6,0 9-4,-2 3-13,-4 4-11,-2 5-13,-3 1-10,-2 0-6,-2 0-8,-2 0-6,-1-3-8,1-5-9,-1-7-9,0-5-8,2-13-7,6-16-2,4-19-2,6-16-4,4-9 6,7 4 11,5 2 13,7 4 13,3 3 10,2 7 9,2 6 10,3 6 8,-2 3 9,-4 4 7,-4 3 8,-3 3 7,-5 2 0,-2 2-6,-2 2-7,-4 2-7,-5 3-4,-5 6-1,-6 4-1,-6 5 0,-8 4-6,-11 3-9,-11 3-8,-10 3-9,-4 0-8,4-1-7,4-3-7,4-1-7,5-4-1,6-3 2,8-5 2,7-3 3,8-4 3,8-6 2,9-4 3,10-6 3,4-1 3,4-1 4,3 0 4,3 0 3,-3 1 2,-6 3 0,-7 1 0,-6 2-1,-6 4 3,-3 4 6,-2 5 6,-4 6 5,-4 2 4,-8 3 0,-6 1 0,-7 3 0,-3 0-1,-1-1-4,1-1-3,0-1-3,1-2-3,2-3-1,4-3-1,3-2-2,3-4-3,3-4-7,2-4-5,4-4-6,3-6-3,4-7 3,4-9 3,4-7 1,1-5 2,1-2-1,0-3 0,0 0 0,-1-1 2,-1 3 5,0 4 3,-2 2 5,-1 4 4,0 5 7,-2 5 5,0 5 5,-3 7 12,-1 9 16,-2 8 17,-1 9 16,-3 7-1,-2 7-16,-2 5-16,-2 7-16,0 2-12,2 2-5,3 0-6,1 2-6,2-3-4,2-2-1,2-5-3,2-4-2,2-4-5,1-5-6,3-5-7,2-5-7,3-4-4,4-4-2,3-4-2,5-4-2,2-6-2,2-10 2,2-8 0,3-8 0,-1-7 4,-2-2 4,-1-4 6,-3-2 5,-1 0 6,-3 6 5,-1 4 7,-3 5 6,-1 5 7,-1 4 10,0 3 10,-2 4 9,-2 4 6,-1 3 2,-2 3 1,-2 2 1,-5 6-3,-6 8-11,-8 8-11,-6 7-10,-3 4-10,-1-3-11,0-1-10,1-3-12,2-2-4,5-3 0,4-2 0,6-4 0,3-2 1,2-2 2,2-3 2,1 0 2,3-2 4,2 0 5,2 0 6,1 0 4,1-1 4,-4-1 0,-3 0 1,-2-1 0,-3 1 4,-1 6 8,0 4 7,-1 5 7,-4 5 5,-5 3 0,-4 5 1,-5 3 0,-2 2-1,-1-1-2,0-1-4,1-1-2,0-3-3,3-1-4,1-4-2,2-3-4,4-3-4,4-1-6,6-2-7,4-2-5,5-4-3,2-2-1,3-6-1,3-2-1,2-5-1,-1-4-2,1-3 0,0-5-2,-2-3 0,-1-3 1,-3-3 1,-1-2 1,0-4 2,2-1 4,1-2 5,3-2 4,1 0 4,3 4 5,1 2 3,3 3 5,0 4 1,1 4-2,-1 3-3,1 4-1,-3 4 7,-1 3 15,-4 3 16,-3 2 16,-4 5 5,-5 6-6,-4 6-4,-6 6-7,-5 3-8,-7 2-13,-7 3-13,-7 2-13,-2-1-7,3-2-3,3-1-3,3-2-3,6-4-5,10-1-8,10-4-7,10-3-8,7-4 2,5-6 8,5-6 11,5-5 9,-1-3 6,-4 4 4,-5 3 5,-5 3 3,-8 2 4,-10 3 4,-12 4 4,-10 2 3,-7 4 2,-5 4-4,-3 3-2,-4 5-3,-1 1-1,3 1-2,4-1-1,2 1 0,4-2-2,5-3-1,4-3-1,6-3-1,4-2-1,4 0-2,4-2-1,4 0-1,4-3-3,4-3-3,3-2-5,5-4-3,2-2-4,1-3-2,1-4-4,1-2-3,-2-3-1,-3-1 3,-5-3 2,-3-1 2,-3 0 3,-2 3 5,-3 3 4,-1 2 6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3562" units="cm"/>
      <inkml:brushProperty name="height" value="0.03562" units="cm"/>
      <inkml:brushProperty name="color" value="#FED406"/>
    </inkml:brush>
  </inkml:definitions>
  <inkml:trace contextRef="#ctx0" brushRef="#br0">99000 26850 617,'26'26'111,"4"4"-22,3 3-23,3 3-22,3 1-14,3 1-8,3-1-8,4 1-8,1 1-7,0 3-10,0 3-10,0 4-8,-4-3-3,-5-5 6,-7-7 6,-5-5 5,-4-6-4,0-3-15,0-3-15,0-2-14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4587" units="cm"/>
      <inkml:brushProperty name="height" value="0.04587" units="cm"/>
      <inkml:brushProperty name="color" value="#FED406"/>
    </inkml:brush>
  </inkml:definitions>
  <inkml:trace contextRef="#ctx0" brushRef="#br0">100800 24950 479,'0'-91'0,"0"19"0,0 19 0,0 19 0,0 9 10,0 0 20,0 0 19,0 0 20,-7 17 5,-11 34-11,-14 35-11,-11 35-11,-6 19-8,4 7-5,3 6-7,3 7-6,1-4-3,1-12-3,-1-13-2,1-12-2,2-10-2,7-6-4,6-6-2,7-6-3,5-6-2,7-2-1,6-3-2,7-3-1,7-7 0,9-9-1,10-10 0,10-8 0,7-8-3,6-2-4,7-3-6,6-3-4,4-6-4,4-5-2,3-7-3,3-5-2,-7-3 2,-15 4 7,-15 3 6,-16 3 8,-8-1 1,0-2-3,0-3-5,0-3-3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9"/>
    </inkml:context>
    <inkml:brush xml:id="br0">
      <inkml:brushProperty name="width" value="0.04448" units="cm"/>
      <inkml:brushProperty name="height" value="0.04448" units="cm"/>
      <inkml:brushProperty name="color" value="#FED406"/>
    </inkml:brush>
  </inkml:definitions>
  <inkml:trace contextRef="#ctx0" brushRef="#br0">101250 25450 494,'-46'-69'0,"10"13"0,10 12 0,9 13 0,4 6 3,1 0 7,-1 0 7,1 0 6,-4 3 10,-6 6 14,-6 7 14,-6 6 13,-4 18 0,1 32-15,-1 31-15,1 32-15,-1 22-11,1 17-8,-1 15-7,1 16-7,-4 13-11,-6 14-12,-6 11-14,-6 14-13,2-7-2,14-25 7,11-25 9,14-25 6,5-22 3,1-19-6,-1-18-5,1-19-5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9"/>
    </inkml:context>
    <inkml:brush xml:id="br0">
      <inkml:brushProperty name="width" value="0.05316" units="cm"/>
      <inkml:brushProperty name="height" value="0.05316" units="cm"/>
      <inkml:brushProperty name="color" value="#FED406"/>
    </inkml:brush>
  </inkml:definitions>
  <inkml:trace contextRef="#ctx0" brushRef="#br0">102400 26100 413,'0'-52'5,"0"-3"10,0-3 9,0-2 10,0 2 2,0 9-5,0 10-6,0 10-4,-2 4-3,-3 0 0,-3 0-1,-2 0 1,-6 3-3,-6 6-4,-6 7-4,-6 6-4,-6 7-4,-2 10 0,-3 10-2,-3 9-2,2 6 0,10 3 0,10 3 1,9 4 0,10 1-1,14 0-3,11 0-1,14 0-3,3-2 0,-2-3 2,-3-3 2,-3-2 2,-6-3 2,-5 1 5,-7-1 3,-5 1 5,-6-1 2,-3 1 4,-3-1 3,-2 1 3,-1 1 2,3 3 1,3 3 0,4 4 2,1 1-1,0 0-3,0 0-1,0 0-2,0 3-2,0 6-4,0 7-1,0 6-4,0 6 0,0 6 0,0 7 1,0 6 1,-2 7 0,-3 10-2,-3 10 0,-2 9-1,-6 2-2,-6-2-2,-6-3-1,-6-3-4,-6-4 0,-2-3-1,-3-3-1,-3-2 0,-4-6-1,-3-6-1,-3-6-1,-2-6-1,-1-10 0,3-12 0,3-13 0,4-12-1,1-10 0,0-6 0,0-6 0,0-6 0,3-12-1,6-15 1,7-15 0,6-16 1,4-18-1,4-18 0,3-19 0,3-18-1,17-26 0,31-31-2,32-31-1,31-31-2,24-24 0,20-16 0,18-15 0,20-15 0,-9 22-8,-34 64-14,-35 61-14,-33 64-14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42150 52900 570,'-138'-132'57,"76"39"-4,74 36-4,76 39-3,33 21-6,-5 6-8,-7 7-7,-5 6-8,-9 3-6,-9 0-3,-10 0-4,-8 0-3,-11 1-3,-8 4-1,-10 3-1,-9 3-2,-9 6 0,-5 9 1,-7 10 1,-5 10 0,-12 7 0,-16 6-3,-15 7-1,-15 6-3,-11-1 0,-2-5 1,-3-7 1,-3-5 0,-4-8 2,-3-5 1,-3-7 2,-2-5 1,-3-6 2,1-3 2,-1-3 3,1-2 2,2-5 2,7-2 1,6-3 2,7-3 1,7-4 1,9-3 2,10-3 0,10-2 1,21-9 1,34-12 0,35-13 1,35-12 0,16-4-3,1 7-5,-1 6-5,1 7-4,-3 4-5,-2 3-3,-3 3-2,-3 4-4,-6 1 0,-5 0 2,-7 0 0,-5 0 2,-6 0-4,-3 0-9,-3 0-10,-2 0-10,-5 0-4,-2 0-1,-3 0-1,-3 0 1,-6-4 2,-5-5 8,-7-7 7,-5-5 6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43750 52950 589,'4'-85'21,"10"32"12,10 31 10,9 32 12,-1 19 1,-8 10-9,-10 10-7,-9 9-8,-5 9-7,0 9-4,0 10-5,0 10-4,0 5-5,0 4-4,0 3-5,0 3-4,-4-2-3,-5-6-4,-7-6-3,-5-6-3,-1-9-5,6-8-7,7-10-6,6-9-7,1-16-3,-3-22-2,-3-22-1,-2-21-1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43750 53650 684,'1'-69'3,"4"13"7,3 12 6,3 13 6,3 7 4,3 4 1,3 3 0,4 3 1,2 3-1,4 3-1,3 3-3,3 4-2,3 1-2,3 0-4,3 0-3,4 0-3,-1 0-5,-3 0-3,-3 0-5,-2 0-5,-5 1-4,-2 4-8,-3 3-5,-3 3-7,-2-1-3,0-2 1,0-3 0,0-3 1,-4-6 1,-5-5 2,-7-7 0,-5-5 1,-3-4 3,4 0 5,3 0 5,3 0 4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44650 52050 492,'0'-222'12,"0"56"2,0 57 4,0 56 2,0 38 6,0 23 10,0 22 10,0 22 9,0 16 0,0 14-7,0 11-9,0 14-8,0 13-5,0 16-4,0 15-4,0 17-3,0 8-3,0 4-4,0 3-3,0 3-4,0 31-5,0 59-7,0 60-9,0 60-8,3 11-6,6-33-6,7-35-6,6-34-5,1-40 1,-3-43 7,-3-44 8,-2-43 7,-3-32 3,1-19-4,-1-18-4,1-19-3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2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45150 53400 512,'28'-46'6,"6"10"12,7 10 12,6 9 13,1 6 0,-3 3-8,-3 3-10,-2 4-9,-6 8-5,-6 17-1,-6 15 0,-6 16 1,-6 10-4,-2 7-3,-3 6-5,-3 7-4,-2-1-3,0-6 1,0-6 0,0-6-1,0-9 2,0-8 2,0-10 2,0-9 2,6-16 0,13-22-2,12-22-3,13-21-2,4-10-1,-3 3 1,-3 3 1,-2 4 0,-1 1 1,3 0 0,3 0-1,4 0 0,-3 6 3,-5 13 4,-7 12 5,-5 13 5,-6 9 3,-3 6-2,-3 7 1,-2 6-1,-3 4 1,1 4 2,-1 3 3,1 3 2,-3 3 2,-2 3-1,-3 3 0,-3 4-1,-2 1 0,0 0-3,0 0-1,0 0-2,1-2-2,4-3-1,3-3-2,3-2-1,7-6-3,14-6-3,11-6-5,14-6-3,3-9-2,-2-8-3,-3-10-1,-3-9-2,-2-9 0,0-5 0,0-7 2,0-5 1,-2-4 1,-3 0 0,-3 0 1,-2 0 1,-6-2 1,-6-3 2,-6-3 2,-6-2 2,-6-1 2,-2 3-1,-3 3 1,-3 4 0,-7 1 0,-9 0 2,-10 0 2,-8 0 2,-8 3-2,-2 6-2,-3 7-5,-3 6-2,-6 4-3,-5 4-2,-7 3 0,-5 3-2,-1 9-3,6 16-2,7 15-3,6 17-4,6 3-5,6-5-11,7-7-10,6-5-10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47700 53850 999,'-86'1'-6,"28"4"-12,28 3-12,29 3-12,22-1 2,20-2 17,18-3 18,20-3 17,13-4 10,9-3 1,10-3 2,10-2 2,2-5-5,-3-2-12,-3-3-11,-2-3-12,-8-1-7,-8 4-3,-10 3-3,-9 3-2,-10 3 0,-9 3 6,-10 3 4,-8 4 6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7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73735 23615 676,'-22'-28'2,"5"5"3,3 7 3,4 5 3,3 5 7,0 6 12,2 4 11,1 6 11,0 4 0,0 5-10,0 5-11,0 5-10,-1 7-11,0 8-10,-1 9-10,-1 10-11,-3 2-4,-2 1 2,-3-2 3,-3-1 2,0-6-5,2-12-12,4-12-14,3-11-12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3"/>
    </inkml:context>
    <inkml:brush xml:id="br0">
      <inkml:brushProperty name="width" value="0.03218" units="cm"/>
      <inkml:brushProperty name="height" value="0.03218" units="cm"/>
      <inkml:brushProperty name="color" value="#00BFF3"/>
    </inkml:brush>
  </inkml:definitions>
  <inkml:trace contextRef="#ctx0" brushRef="#br0">49700 52600 683,'-2'-46'0,"-3"10"0,-3 10 0,-2 9 0,-5 10 4,-2 14 7,-3 11 8,-3 14 7,-1 11 3,4 14-2,3 11-3,3 14-1,1 5-2,1 1-1,-1-1-1,1 1-1,1-3-2,3-2-1,3-3-2,4-3-2,2-4-2,4-3-3,3-3-2,3-2-2,7-9-4,14-12-1,11-13-4,14-12-1,7-9-7,3-2-8,3-3-10,4-3-8,2-10-5,4-16 0,3-15 0,3-15 0,-7-6 5,-15 7 7,-15 6 7,-16 7 8,-8 4 5,0 3 4,0 3 2,0 4 4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3"/>
    </inkml:context>
    <inkml:brush xml:id="br0">
      <inkml:brushProperty name="width" value="0.029" units="cm"/>
      <inkml:brushProperty name="height" value="0.029" units="cm"/>
      <inkml:brushProperty name="color" value="#00BFF3"/>
    </inkml:brush>
  </inkml:definitions>
  <inkml:trace contextRef="#ctx0" brushRef="#br0">50500 52700 758,'-27'-24'-4,"-3"4"-8,-3 3-8,-2 3-8,-1 3-2,3 3 6,3 3 5,4 4 5,1 1 6,0 0 7,0 0 5,0 0 6,0 4 9,0 10 12,0 10 10,0 9 11,0 10 3,0 14-8,0 11-7,0 14-7,1 7-7,4 3-6,3 3-6,3 4-5,-1 4-9,-2 6-9,-3 7-10,-3 6-11,1 6-6,6 6-5,7 7-3,6 6-5,3-12 3,0-27 7,0-28 8,0-28 8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3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50700 53900 558,'-18'20'7,"17"-9"13,15-10 14,16-8 14,13-8 2,14-2-7,11-3-7,14-3-8,2-6-7,-6-5-7,-6-7-6,-6-5-7,-9-3-3,-8 4 2,-10 3 1,-9 3 1,-9 1-3,-5 1-7,-7-1-6,-5 1-8,-6 1-1,-3 3 1,-3 3 3,-2 4 2,-8 2 3,-8 4 4,-10 3 4,-9 3 5,-2 3 2,6 3 2,7 3 2,6 4 1,-4 5 3,-11 10 7,-14 10 5,-11 9 6,-3 7 2,10 7-2,10 6-1,9 7-2,7 4-2,7 3-4,6 3-3,7 4-4,4-3-2,3-5-1,3-7-2,4-5-2,7-6-3,13-3-5,12-3-5,13-2-4,9-5-4,6-2-1,7-3-1,6-3-2,4-7-3,4-9-6,3-10-6,3-8-5,-5-6 0,-12 1 6,-13-1 7,-12 1 6,-9-3 1,-2-2-5,-3-3-4,-3-3-4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4"/>
    </inkml:context>
    <inkml:brush xml:id="br0">
      <inkml:brushProperty name="width" value="0.02576" units="cm"/>
      <inkml:brushProperty name="height" value="0.02576" units="cm"/>
      <inkml:brushProperty name="color" value="#00BFF3"/>
    </inkml:brush>
  </inkml:definitions>
  <inkml:trace contextRef="#ctx0" brushRef="#br0">51650 52550 854,'0'-69'0,"0"13"0,0 12 0,0 13 0,9 4 5,19-3 13,19-3 10,19-2 13,10 2-5,4 9-18,3 10-20,3 10-19,-7 5-8,-15 4 4,-15 3 2,-16 3 4,-8 3-1,0 3-6,0 3-5,0 4-6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4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52900 53250 604,'-5'-24'11,"41"4"20,40 3 22,42 3 20,19-1 4,1-2-17,-1-3-15,1-3-17,-4 1-13,-6 6-13,-6 7-11,-6 6-13,-13 4-9,-19 4-8,-18 3-6,-19 3-8,-15 3 0,-8 3 6,-10 3 6,-9 4 7,-9 1 3,-5 0 4,-7 0 2,-5 0 3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4"/>
    </inkml:context>
    <inkml:brush xml:id="br0">
      <inkml:brushProperty name="width" value="0.0378" units="cm"/>
      <inkml:brushProperty name="height" value="0.0378" units="cm"/>
      <inkml:brushProperty name="color" value="#00BFF3"/>
    </inkml:brush>
  </inkml:definitions>
  <inkml:trace contextRef="#ctx0" brushRef="#br0">53050 53950 581,'-71'23'5,"10"-3"8,10-3 9,9-2 8,17-8 7,25-8 5,25-10 4,25-9 5,20-7-2,16-3-7,15-3-8,17-2-7,8-1-10,4 3-14,3 3-12,3 4-13,-4 4-8,-8 6-3,-10 7-3,-9 6-3,-13 3 0,-16 0 5,-15 0 4,-15 0 4,-11 1 0,-2 4-4,-3 3-6,-3 3-4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56200 51900 528,'-68'-46'0,"17"10"0,15 10 0,16 9 0,5 6 7,-2 3 13,-3 3 15,-3 4 13,-4 10 4,-3 19-5,-3 19-4,-2 19-6,-6 16-4,-6 17-5,-6 15-4,-6 16-6,-2 5-2,3-2-3,3-3-1,4-3-2,4-7-2,6-9-2,7-10 0,6-8-2,6-11-2,6-8 0,7-10-1,6-9-2,9-10 0,13-9 0,12-10 0,13-8-1,13-9-1,17-6-3,15-6-4,16-6-4,9-10-1,3-12 1,3-13 1,4-12 1,-6-2-6,-11 9-15,-14 10-12,-11 10-15,-14 5-4,-11 4 6,-14 3 6,-11 3 6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56400 52700 538,'-49'-46'4,"4"10"7,3 10 8,3 9 7,1 7 8,1 7 5,-1 6 6,1 7 7,4 10 0,9 16-8,10 15-6,10 17-6,4 10-7,0 6-7,0 7-5,0 6-6,1 4-5,4 4-2,3 3-5,3 3-2,4-5-11,7-12-17,6-13-18,7-12-17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57200 52000 532,'-24'-36'11,"4"28"22,3 28 22,3 29 21,3 19 5,3 14-15,3 11-15,4 14-14,1 8-12,0 7-6,0 6-9,0 7-7,0 0-6,0-2-6,0-3-6,0-3-5,0-7-4,0-9-2,0-10 0,0-8-3,-2-12 1,-3-12 0,-3-13 2,-2-12 1,-3-16-4,1-19-8,-1-18-8,1-19-9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57000 53450 647,'23'-93'0,"-3"17"-2,-3 15-1,-2 16-1,-3 7 4,1 1 12,-1-1 10,1 1 10,4 1 8,9 3 4,10 3 4,10 4 4,5 2-5,4 4-13,3 3-12,3 3-14,-2 3-10,-6 3-10,-6 3-10,-6 4-9,-6 1-4,-2 0 4,-3 0 3,-3 0 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8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75623 25230 452,'0'-15'1,"0"2"2,0 3 2,0 1 3,-1 3 6,-2 4 14,-2 4 13,-2 4 13,-3 5 1,-3 9-8,-5 7-10,-4 9-10,-3 3-5,-4 2-5,-5 1-4,-3 0-4,0 0-2,4-4-4,3-2-1,5-3-2,7-6-6,10-7-6,11-8-7,12-8-8,11-9-4,12-8-3,14-9-2,12-9-3,6-5 1,-1 0 4,-1-2 4,-1-1 4,-6 3 5,-12 8 7,-12 6 6,-11 7 7,-10 6 11,-5 6 13,-6 6 16,-6 6 13,-4 3 4,-2 1-8,-1 1-8,-3 1-8,1 1-8,2 0-6,4-1-8,2 1-7,5-2-4,8-3 2,6-2 1,7-4 1,4-3-6,3-2-12,1-3-13,3-4-12,-1-2-6,-2-3 2,-2-4 0,-1-1 2,-5-3 3,-5 2 9,-6 1 6,-6 1 8,-5 0 7,-2 1 5,-4-1 7,-2 0 5,-2 2 7,0 1 8,0 2 8,1 2 7,-1 4 5,0 6 4,0 6 2,0 6 4,1 5-4,2 5-7,2 5-10,2 5-8,0 4-5,-2 2-4,-2 4-2,-1 2-3,-3 4-2,0 2-1,-1 3-2,-1 4 0,-3 2-1,-2 3-1,-3 3 1,-3 3-1,0-1-1,1-5-6,2-5-5,3-4-5,0-7-3,2-6-3,1-7-3,1-7-2,1-6-1,0-3 1,2-5 2,1-3 0,-3-5 2,-6-8 1,-5-6 1,-7-7 0,0-6 4,5-3 6,5-5 4,5-3 7,5-6 4,6-8 3,6-8 4,6-7 3,7-6 1,9 0 0,9-1-2,9 0 0,6 0-2,4 6-3,3 5-2,5 5-4,1 4-5,-3 4-10,-1 4-8,-2 4-11,-3 4-7,-6 5-7,-4 5-7,-6 5-7,-5 3 1,-7 4 11,-7 3 9,-6 3 9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5116" units="cm"/>
      <inkml:brushProperty name="height" value="0.05116" units="cm"/>
      <inkml:brushProperty name="color" value="#00BFF3"/>
    </inkml:brush>
  </inkml:definitions>
  <inkml:trace contextRef="#ctx0" brushRef="#br0">57900 51950 430,'0'-71'1,"0"10"2,0 10 2,0 9 3,-2 4 5,-3 1 8,-3-1 7,-2 1 9,-3 18 8,1 38 9,-1 37 10,1 38 8,1 32-2,3 29-14,3 28-15,4 28-13,2 21-12,4 17-9,3 15-7,3 16-8,-1 18-11,-2 22-12,-3 22-12,-3 23-12,-2-26-3,0-72 4,0-72 6,0-71 4,1-37 3,4 1-2,3-1-1,3 1-2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6"/>
    </inkml:context>
    <inkml:brush xml:id="br0">
      <inkml:brushProperty name="width" value="0.02334" units="cm"/>
      <inkml:brushProperty name="height" value="0.02334" units="cm"/>
      <inkml:brushProperty name="color" value="#00BFF3"/>
    </inkml:brush>
  </inkml:definitions>
  <inkml:trace contextRef="#ctx0" brushRef="#br0">58350 52300 942,'1'-47'0,"4"6"0,3 7 0,3 6 0,12 3 2,22 0 6,22 0 4,23 0 6,8 0-4,-3 0-10,-3 0-13,-2 0-10,-1 3-7,3 6-3,3 7-3,4 6-2,-9 3 1,-18 0 6,-19 0 5,-18 0 6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6"/>
    </inkml:context>
    <inkml:brush xml:id="br0">
      <inkml:brushProperty name="width" value="0.02971" units="cm"/>
      <inkml:brushProperty name="height" value="0.02971" units="cm"/>
      <inkml:brushProperty name="color" value="#00BFF3"/>
    </inkml:brush>
  </inkml:definitions>
  <inkml:trace contextRef="#ctx0" brushRef="#br0">59200 51200 740,'-25'-69'0,"0"13"0,0 12 0,0 13 0,3 13 8,6 17 16,7 15 15,6 16 17,6 18 0,6 22-16,7 22-14,6 23-16,1 17-15,-3 17-16,-3 15-16,-2 16-16,-5-10-3,-2-34 10,-3-35 9,-3-33 11,-1-18 5,4 0-1,3 0-1,3 0 0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6"/>
    </inkml:context>
    <inkml:brush xml:id="br0">
      <inkml:brushProperty name="width" value="0.03841" units="cm"/>
      <inkml:brushProperty name="height" value="0.03841" units="cm"/>
      <inkml:brushProperty name="color" value="#00BFF3"/>
    </inkml:brush>
  </inkml:definitions>
  <inkml:trace contextRef="#ctx0" brushRef="#br0">59950 53500 572,'-16'-27'11,"19"-3"21,19-3 21,19-2 21,10 0 3,4 7-15,3 6-14,3 7-16,14 2-11,25 1-8,25-1-8,25 1-9,3 1-9,-19 3-10,-18 3-9,-19 4-10,-15 2-5,-8 4 1,-10 3 0,-9 3 1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7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60950 52650 552,'-27'-24'0,"-3"4"0,-3 3 0,-2 3 0,0 6 11,7 9 20,6 10 21,7 10 21,4 11 4,3 17-13,3 15-14,4 16-12,4 12-12,6 9-9,7 10-9,6 10-8,1 7-5,-3 6 1,-3 7-1,-2 6 1,-3-1-8,1-5-16,-1-7-14,1-5-15,-1-15-7,1-22 1,-1-22 2,1-21 2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7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63200 52900 447,'-47'-69'0,"6"13"0,7 12 0,6 13 0,4 6 9,4 0 15,3 0 17,3 0 16,1 7 5,1 17-5,-1 15-6,1 16-5,-3 16-7,-2 20-9,-3 18-8,-3 20-9,-2 6-5,0-2-2,0-3-1,0-3-2,1-7-2,4-9-5,3-10-3,3-8-4,12-14-5,22-15-2,22-15-4,23-16-4,11-23-1,4-27 2,3-28 2,3-28 2,-4-15 2,-8 1 1,-10-1 2,-9 1 2,-12 1 0,-11 3 2,-14 3 1,-11 4 0,-14 7 3,-11 13 3,-14 12 4,-11 13 3,-11 10 5,-5 10 6,-7 10 4,-5 9 7,-1 7 2,6 7 3,7 6 0,6 7 3,23 0-3,41-2-8,40-3-8,42-3-7,19-6-6,1-5-6,-1-7-5,1-5-6,-4-1-2,-6 6 1,-6 7 2,-6 6 0,-12 9 1,-15 13 3,-15 12 2,-16 13 2,-12 13 2,-5 17 4,-7 15 3,-5 16 3,-9 7 2,-9 1 3,-10-1 3,-8 1 2,-6-6 0,1-8-1,-1-10-2,1-9-2,8-12-1,20-11-2,18-14-2,20-11-1,14-20-5,14-24-7,11-26-9,14-24-7,3-17-5,-2-5-1,-3-7-2,-3-5-2,-4-8 1,-3-5 3,-3-7 3,-2-5 3,-6-4 3,-6 0 3,-6 0 2,-6 0 3,-7 3 1,-6 6 0,-6 7 2,-6 6-1,-4 7 6,1 10 9,-1 10 11,1 9 9,-3 9 9,-2 9 6,-3 10 6,-3 10 7,-1 11 3,4 17 2,3 15 0,3 16 0,-1 13-4,-2 14-10,-3 11-10,-3 14-10,-1 27-7,4 44-1,3 44-3,3 44-2,1 21-3,1 1-7,-1-1-4,1 1-6,-4 1-5,-6 3-8,-6 3-7,-6 4-6,-2-7-2,3-16 4,3-15 2,4-15 4,1-28-4,0-36-10,0-39-10,0-36-11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8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65300 51500 585,'-4'-108'89,"-5"34"-13,-7 35-11,-5 35-12,-8 25-11,-5 20-8,-7 18-7,-5 20-9,-8 17-9,-5 20-7,-7 18-9,-5 20-9,-4 2-5,0-12-2,0-13-3,0-12-3,7-16-7,17-19-11,15-18-11,16-19-11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8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65300 51300 531,'93'50'45,"-11"0"4,-14 0 3,-11 0 6,-7 1-3,0 4-8,0 3-7,0 3-7,-2 1-7,-3 1-2,-3-1-3,-2 1-2,-8-4-21,-8-6-35,-10-6-35,-9-6-36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9"/>
    </inkml:context>
    <inkml:brush xml:id="br0">
      <inkml:brushProperty name="width" value="0.05628" units="cm"/>
      <inkml:brushProperty name="height" value="0.05628" units="cm"/>
      <inkml:brushProperty name="color" value="#00BFF3"/>
    </inkml:brush>
  </inkml:definitions>
  <inkml:trace contextRef="#ctx0" brushRef="#br0">78200 53950 390,'23'-25'0,"-3"0"0,-3 0 0,-2 0 0,2-4 4,9-5 8,10-7 7,10-5 8,2-8 5,-3-5 4,-3-7 4,-2-5 3,-6-4-1,-6 0-9,-6 0-8,-6 0-7,-6 0-5,-2 0-1,-3 0 0,-3 0-1,-7 1-2,-9 4-1,-10 3-2,-8 3-3,-8 7-1,-2 14 0,-3 11-1,-3 14 0,-6 10 0,-5 9 3,-7 10 2,-5 10 2,-8 11 1,-5 17 0,-7 15 0,-5 16 0,-1 13 0,6 14 1,7 11 1,6 14 1,9 3 0,13-2-2,12-3-1,13-3-2,10-4 0,10-3 1,10-3 0,9-2 0,12-9-1,16-12-3,15-13-3,17-12-3,10-15-3,6-15-4,7-15-2,6-16-4,3-21-3,0-24-2,0-26-2,0-24-2,0-20-1,0-11 1,0-14 2,0-11 1,-7-4 3,-11 6 3,-14 7 4,-11 6 3,-14 9 4,-11 13 3,-14 12 2,-11 13 4,-11 27 7,-5 45 14,-7 43 14,-5 45 14,2 25 0,13 10-11,12 10-12,13 9-11,13 32-10,17 57-11,15 56-8,16 57-10,1-3-5,-12-58 1,-13-60-1,-12-59 1,-9-40 0,-2-18 2,-3-19 3,-3-18 1,-2-10-9,0 0-19,0 0-20,0 0-19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4"/>
    </inkml:context>
    <inkml:brush xml:id="br0">
      <inkml:brushProperty name="width" value="0.05337" units="cm"/>
      <inkml:brushProperty name="height" value="0.05337" units="cm"/>
      <inkml:brushProperty name="color" value="#00BFF3"/>
    </inkml:brush>
  </inkml:definitions>
  <inkml:trace contextRef="#ctx0" brushRef="#br0">71400 36600 412,'-115'0'0,"23"0"0,22 0 0,22 0 0,10 0 6,1 0 11,-1 0 13,1 0 11,10-2 7,22-3 3,22-3 1,23-2 3,16-3-3,13 1-9,12-1-8,13 1-8,10-1-6,10 1-2,10-1-2,9 1-3,4 1-2,1 3-2,-1 3-1,1 4-3,1-1 0,3-3-2,3-3 0,4-2-1,-1-3 0,-3 1-1,-3-1-2,-2 1 1,-6 1-3,-6 3 0,-6 3-2,-6 4-1,-4-1-2,1-3 0,-1-3 0,1-2-1,-3-1-1,-2 3 0,-3 3-2,-3 4-1,-4 1-1,-3 0-1,-3 0-2,-2 0-1,-6 0-1,-6 0 0,-6 0 0,-6 0-1,-7-2 2,-6-3 1,-6-3 1,-6-2 2,-2-1-2,3 3-8,3 3-5,4 4-7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79175 24970 475,'-10'-11'56,"-2"8"-4,-3 9-4,-3 10-4,-3 6-2,-3 4 2,-3 6 0,-3 5 0,0 2-2,3 2-7,3 1-7,3 0-6,4 0-8,3-4-6,4-2-6,5-3-8,2-4-7,3-3-9,4-5-9,2-3-9,2-4-3,2-3 0,0-3 2,1-2 0,1-2-1,0 0-4,0 0-4,-1 0-4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5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76250 35550 506,'-41'23'100,"19"-3"-20,19-3-21,19-2-22,10-1-10,4 3-2,3 3-3,3 4-1,3 1-2,3 0-1,3 0-1,4 0-2,4 0-1,6 0-3,7 0-2,6 0-1,3 0-3,0 0-1,0 0-2,0 0-1,-2 0-3,-3 0 0,-3 0-1,-2 0-1,-6 0-2,-6 0 1,-6 0-1,-6 0-1,-12 4 2,-15 10 1,-15 10 1,-16 9 2,-18 7-2,-18 7-3,-19 6-5,-18 7-5,-17 4-1,-11 3 0,-14 3 2,-11 4-1,-4-1-5,6-3-13,7-3-13,6-2-13,13-12-3,23-19 8,22-18 9,22-19 7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74600 33650 531,'-24'-49'0,"4"4"0,3 3 0,3 3 0,-1 6 4,-2 9 8,-3 10 7,-3 10 9,1 7 4,6 6 4,7 7 2,6 6 4,3 12-1,0 19-3,0 19-3,0 19-2,0 10-6,0 4-5,0 3-5,0 3-6,0 1-3,0 1 0,0-1 0,0 1 0,-2-3-6,-3-2-13,-3-3-12,-2-3-12,-3-7-10,1-9-10,-1-10-8,1-8-10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3169" units="cm"/>
      <inkml:brushProperty name="height" value="0.03169" units="cm"/>
      <inkml:brushProperty name="color" value="#00BFF3"/>
    </inkml:brush>
  </inkml:definitions>
  <inkml:trace contextRef="#ctx0" brushRef="#br0">74300 34450 694,'25'-27'5,"0"-3"10,0-3 10,0-2 10,4 2 4,10 9-2,10 10-3,9 10-2,6 4-5,3 0-4,3 0-6,4 0-5,-3 0-7,-5 0-9,-7 0-7,-5 0-8,-8 0-8,-5 0-6,-7 0-7,-5 0-7,-4 0-2,0 0 4,0 0 2,0 0 3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75300 33800 481,'-2'-91'1,"-3"19"2,-3 19 1,-2 19 2,-1 9 1,3 0 0,3 0-1,4 0 1,1 6 9,0 13 17,0 12 18,0 13 18,1 15 3,4 19-13,3 19-12,3 19-12,-1 12-8,-2 6-5,-3 7-4,-3 6-5,-2 9-3,0 13-5,0 12-5,0 13-3,-2 10-8,-3 10-10,-3 10-10,-2 9-10,-1-13-5,3-34-2,3-35-2,4-33 0,2-22-1,4-5 2,3-7 1,3-5 1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75700 33800 652,'6'-74'7,"13"4"13,12 3 14,13 3 14,2 9 2,-5 16-9,-7 15-9,-5 17-9,-4 5-6,0-3-3,0-3-4,0-2-4,9-3-1,19 1 3,19-1 3,19 1 2,5 2-4,-5 7-12,-7 6-11,-5 7-11,-9 4-9,-9 3-3,-10 3-6,-8 4-3,-9 1-2,-6 0 2,-6 0 2,-6 0 2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7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76500 32850 530,'-46'-46'0,"10"10"0,10 10 0,9 9 0,4 13 12,1 20 24,-1 18 24,1 20 23,2 17 4,7 20-17,6 18-18,7 20-16,2 11-15,1 7-9,-1 6-11,1 7-11,-3-1-10,-2-6-10,-3-6-12,-3-6-9,-4-16-8,-3-25-1,-3-25-3,-2-25-2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9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75950 45200 556,'-4'-79'74,"-5"45"-2,-7 43-3,-5 45-2,-1 24-8,6 6-14,7 7-15,6 6-13,3 4-10,0 4-3,0 3-5,0 3-4,-2-1-7,-3-2-10,-3-3-10,-2-3-10,-1-7-5,3-9-1,3-10-1,4-8 0,4-15 1,6-19 4,7-18 4,6-19 3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9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75900 45950 506,'-25'-49'0,"0"4"0,0 3 0,0 3 0,3 3 7,6 3 13,7 3 15,6 4 13,12 1 3,19 0-9,19 0-9,19 0-9,10 1-6,4 4-4,3 3-4,3 3-4,-1 3-3,-2 3-3,-3 3-4,-3 4-2,-6 1-7,-5 0-10,-7 0-12,-5 0-10,-8-2-4,-5-3 4,-7-3 3,-5-2 4,-6-6 4,-3-6 7,-3-6 6,-2-6 6,-6-7 4,-6-6 2,-6-6 3,-6-6 2,-4-4 3,1 1 0,-1-1 2,1 1 1,-3 2 5,-2 7 5,-3 6 7,-3 7 6,-1 11 10,4 20 14,3 18 13,3 20 15,3 14-1,3 14-12,3 11-13,4 14-14,2 10-8,4 9-5,3 10-5,3 10-4,-1 7-7,-2 6-10,-3 7-9,-3 6-10,-2 6-7,0 6-6,0 7-6,0 6-5,0-13-1,0-31 6,0-31 6,0-31 6,1-18 1,4-3-7,3-3-5,3-2-6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9"/>
    </inkml:context>
    <inkml:brush xml:id="br0">
      <inkml:brushProperty name="width" value="0.03182" units="cm"/>
      <inkml:brushProperty name="height" value="0.03182" units="cm"/>
      <inkml:brushProperty name="color" value="#00BFF3"/>
    </inkml:brush>
  </inkml:definitions>
  <inkml:trace contextRef="#ctx0" brushRef="#br0">77250 45000 691,'4'-91'58,"10"19"-8,10 19-7,9 19-9,10 10-4,14 4-3,11 3-3,14 3-2,3 1-7,-2 1-9,-3-1-12,-3 1-9,-6 1-8,-5 3-6,-7 3-4,-5 4-6,-8 2-2,-5 4 0,-7 3 0,-5 3 1,-8 3 2,-5 3 6,-7 3 6,-5 4 6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0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78050 44000 566,'-49'-24'8,"4"4"16,3 3 15,3 3 16,6 17 6,9 31-2,10 32-3,10 31-4,5 13-8,4-2-18,3-3-17,3-3-16,1-1-12,1 4-9,-1 3-8,1 3-8,-3-8-2,-2-19 6,-3-18 4,-3-19 6,-2-12 0,0-2-5,0-3-4,0-3-4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80204 25538 433,'-9'-14'5,"0"2"9,-1 4 10,-1 3 10,-1 1 4,2 2 3,1 0 1,0 2 3,0 2-1,-1 6-2,-3 4-2,-2 5-1,0 4-4,1 3-5,1 3-5,1 3-5,1 1-5,4-1-1,2-2-4,4 1-2,1-4-7,2-1-10,0-4-10,2-3-12,1-4-4,1-5 1,3-4 2,2-6 0,2-5 1,3-9 1,3-8 1,4-7 0,0-5 2,-1-1 3,-1 0 3,-1-2 2,-2 1 3,-1 3 3,-2 4 3,-2 2 4,-2 3 5,1 3 9,0 3 8,0 3 9,-1 2 5,1 2 0,0 2 1,0 3 0,-1 1 0,1 2-2,0 2-3,0 2-2,-1 2-3,1 4-3,0 2-4,0 4-3,-2 1-3,-1 3-4,-2 1-2,-2 3-3,-2 1-2,0 1-1,-2 1-1,0 1-1,-3 0-2,-2-1-4,-4-1-4,-2 0-3,-1-3-3,1-1-2,0-3-1,2-1-3,3-3-1,6-2-3,6-4-2,6-2-3,4-4 0,1-4 5,3-4 2,1-4 4,1-2 3,-3-1 1,-1-1 2,-2-1 1,-3 1 3,-1 5 3,-2 3 2,-2 4 3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0"/>
    </inkml:context>
    <inkml:brush xml:id="br0">
      <inkml:brushProperty name="width" value="0.03224" units="cm"/>
      <inkml:brushProperty name="height" value="0.03224" units="cm"/>
      <inkml:brushProperty name="color" value="#00BFF3"/>
    </inkml:brush>
  </inkml:definitions>
  <inkml:trace contextRef="#ctx0" brushRef="#br0">78350 45650 682,'-46'-2'0,"10"-3"0,10-3 0,9-2 0,9-1 3,9 3 9,10 3 6,10 4 8,8 1 5,10 0 4,10 0 3,9 0 4,12 0-2,16 0-9,15 0-9,17 0-7,7 0-10,0 0-11,0 0-10,0 0-11,-7 0-5,-11 0-1,-14 0 0,-11 0 0,-14-2-3,-11-3-3,-14-3-3,-11-2-3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0"/>
    </inkml:context>
    <inkml:brush xml:id="br0">
      <inkml:brushProperty name="width" value="0.03536" units="cm"/>
      <inkml:brushProperty name="height" value="0.03536" units="cm"/>
      <inkml:brushProperty name="color" value="#00BFF3"/>
    </inkml:brush>
  </inkml:definitions>
  <inkml:trace contextRef="#ctx0" brushRef="#br0">79050 44900 622,'-24'-69'3,"4"13"6,3 12 7,3 13 5,4 21 9,7 32 11,6 31 9,7 32 11,2 18-2,1 6-15,-1 7-16,1 6-14,-3 6-12,-2 6-11,-3 7-11,-3 6-9,-2-1-7,0-5-2,0-7-2,0-5-3,-2-15-2,-3-22 1,-3-22-1,-2-21 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1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81650 44450 521,'-7'-49'0,"-11"4"0,-14 3 0,-11 3 0,-15 12 9,-16 22 16,-15 22 18,-15 23 16,-4 13 4,9 6-11,10 7-10,10 6-12,7 3-5,6 0-3,7 0-3,6 0-1,7-2-3,10-3-2,10-3-1,9-2-2,7-5-3,7-2 0,6-3-3,7-3-2,7-4-1,9-3-1,10-3-1,10-2-2,7-5-1,6-2-1,7-3-1,6-3-1,-1-4-1,-5-3-1,-7-3-1,-5-2 0,-12 2-1,-16 9 1,-15 10 1,-15 10 1,-15 4 1,-12 0 2,-13 0 2,-12 0 1,-9 0-3,-2 0-5,-3 0-7,-3 0-6,2-5-4,10-9-4,10-10-3,9-8-3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4549" units="cm"/>
      <inkml:brushProperty name="height" value="0.04549" units="cm"/>
      <inkml:brushProperty name="color" value="#00BFF3"/>
    </inkml:brush>
  </inkml:definitions>
  <inkml:trace contextRef="#ctx0" brushRef="#br0">81750 45300 483,'23'-24'0,"-3"4"0,-3 3 0,-2 3 0,-3 1 0,1 1 0,-1-1 0,1 1 0,-3 5 8,-2 14 17,-3 11 16,-3 14 16,-4 7 4,-3 3-6,-3 3-8,-2 4-7,-3 4-6,1 6-3,-1 7-5,1 6-4,1-2-4,3-9-1,3-10-2,4-8-3,11-14-5,23-15-7,22-15-7,22-16-9,12-23-4,3-27-3,3-28-2,4-28-2,-6-12-1,-11 7 2,-14 6 1,-11 7 2,-12 8 2,-9 14 3,-10 11 2,-8 14 3,-15 11 4,-19 14 6,-18 11 6,-19 14 5,-13 11 5,-6 14 2,-6 11 4,-6 14 2,2 7 3,14 3 2,11 3 1,14 4 3,19-3-4,29-5-7,28-7-7,28-5-9,15-6-4,4-3-5,3-3-3,3-2-3,-4-1-3,-8 3 1,-10 3-1,-9 4 1,-9 4 0,-5 6 1,-7 7 2,-5 6 1,-8 3 1,-5 0 0,-7 0-1,-5 0 1,-6-2 5,-3-3 8,-3-3 9,-2-2 9,2-3 3,9 1-2,10-1-4,10 1-2,7-3-3,6-2-3,7-3-4,6-3-4,-1-1-1,-5 4-2,-7 3 0,-5 3-1,-8 6-1,-5 9 1,-7 10 0,-5 10 1,-12 10-1,-16 13 0,-15 12-2,-15 13 1,-11 1-4,-2-9-3,-3-10-6,-3-8-3,-4-11-6,-3-8-7,-3-10-5,-2-9-7,5-12-1,16-11 1,15-14 3,17-11 1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83300 44450 554,'26'-93'0,"4"17"0,3 15 0,3 16 0,6 9 9,9 3 18,10 3 19,10 4 18,4 4 5,0 6-11,0 7-10,0 6-11,-4 6-8,-5 6-8,-7 7-8,-5 6-8,-8 6-3,-5 6 2,-7 7 2,-5 6 2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3186" units="cm"/>
      <inkml:brushProperty name="height" value="0.03186" units="cm"/>
      <inkml:brushProperty name="color" value="#00BFF3"/>
    </inkml:brush>
  </inkml:definitions>
  <inkml:trace contextRef="#ctx0" brushRef="#br0">84600 45350 690,'-27'-29'9,"47"-5"18,47-7 18,48-5 17,17 2 2,-8 13-16,-10 12-15,-9 13-16,-4 6-13,4 0-9,3 0-12,3 0-9,-5 1-10,-12 4-7,-13 3-9,-12 3-8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3509" units="cm"/>
      <inkml:brushProperty name="height" value="0.03509" units="cm"/>
      <inkml:brushProperty name="color" value="#00BFF3"/>
    </inkml:brush>
  </inkml:definitions>
  <inkml:trace contextRef="#ctx0" brushRef="#br0">84650 45800 626,'-52'23'10,"47"-3"18,47-3 18,48-2 20,30-5 2,16-2-12,15-3-12,17-3-13,3-1-12,-5 4-13,-7 3-14,-5 3-12,-9-1-12,-9-2-13,-10-3-12,-8-3-12,-18-6 0,-25-5 11,-25-7 12,-25-5 11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3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87100 44500 541,'0'-47'3,"0"6"6,0 7 6,0 6 6,3 15 9,6 26 11,7 24 11,6 26 12,-1 13 0,-5 4-11,-7 3-12,-5 3-10,-6 4-10,-3 7-10,-3 6-9,-2 7-8,-5-3-10,-2-8-8,-3-10-10,-3-9-9,-1-12-3,4-11 1,3-14 2,3-11 1,1-18 2,1-22-1,-1-22-1,1-21 0,4-9 5,9 7 8,10 6 8,10 7 8,4 2 6,0 1 1,0-1 2,0 1 1,1 1 9,4 3 14,3 3 16,3 4 14,3 2 5,3 4-4,3 3-4,4 3-4,1 3-5,0 3-5,0 3-5,0 4-4,0 1-11,0 0-16,0 0-15,0 0-16,-5-4-11,-9-5-4,-10-7-6,-8-5-4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3"/>
    </inkml:context>
    <inkml:brush xml:id="br0">
      <inkml:brushProperty name="width" value="0.04857" units="cm"/>
      <inkml:brushProperty name="height" value="0.04857" units="cm"/>
      <inkml:brushProperty name="color" value="#00BFF3"/>
    </inkml:brush>
  </inkml:definitions>
  <inkml:trace contextRef="#ctx0" brushRef="#br0">88050 44000 452,'-46'-61'12,"10"28"22,10 28 23,9 29 23,4 21 5,1 16-16,-1 15-15,1 17-14,1 8-10,3 4-4,3 3-5,4 3-4,1 3-5,0 3-5,0 3-3,0 4-6,-4 2-6,-5 4-9,-7 3-8,-5 3-8,-3-4-8,4-8-8,3-10-7,3-9-7,3-15 1,3-18 9,3-19 11,4-18 10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3"/>
    </inkml:context>
    <inkml:brush xml:id="br0">
      <inkml:brushProperty name="width" value="0.04659" units="cm"/>
      <inkml:brushProperty name="height" value="0.04659" units="cm"/>
      <inkml:brushProperty name="color" value="#00BFF3"/>
    </inkml:brush>
  </inkml:definitions>
  <inkml:trace contextRef="#ctx0" brushRef="#br0">89350 44500 472,'-52'-71'6,"-3"10"12,-3 10 12,-2 9 12,-1 10 5,3 14-4,3 11-2,4 14-4,1 11-2,0 14-3,0 11-4,0 14-3,3 8-3,6 7-2,7 6-4,6 7-3,6 0-2,6-2 1,7-3 0,6-3 0,9-7-2,13-9-2,12-10-3,13-8-2,6-8-6,0-2-5,0-3-7,0-3-6,-4 1-4,-5 6 0,-7 7-1,-5 6 0,-12 3 2,-16 0 4,-15 0 6,-15 0 4,-17 4 4,-15 10 1,-15 10 1,-16 9 1,-5 1-1,6-6-4,7-6-2,6-6-5,6-7-3,6-6-4,7-6-5,6-6-3,12-13-2,19-19 3,19-18 3,19-19 2,9-10 4,0 1 4,0-1 3,0 1 4,0 1 1,0 3-3,0 3-3,0 4-3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3"/>
    </inkml:context>
    <inkml:brush xml:id="br0">
      <inkml:brushProperty name="width" value="0.03383" units="cm"/>
      <inkml:brushProperty name="height" value="0.03383" units="cm"/>
      <inkml:brushProperty name="color" value="#00BFF3"/>
    </inkml:brush>
  </inkml:definitions>
  <inkml:trace contextRef="#ctx0" brushRef="#br0">82100 7900 650,'39'-68'20,"-22"17"2,-22 15 2,-21 16 1,-14 12-2,-2 9-5,-3 10-5,-3 10-5,-2 7-2,0 6 0,0 7-1,0 6-1,0 4 1,0 4 0,0 3 0,0 3 1,3 1 1,6 1-2,7-1 1,6 1 0,4-4-1,4-6 2,3-6 1,3-6 0,3-4 0,3 1-2,3-1-1,4 1-3,5-1-1,10 1 0,10-1-2,9 1 0,6-3-1,3-2 1,3-3-1,4-3 0,2-1 1,4 4 1,3 3 1,3 3 2,-1 1 0,-2 1-1,-3-1 1,-3 1-1,-4-3 0,-3-2 0,-3-3 0,-2-3 1,-6-1 0,-6 4-1,-6 3 1,-6 3 0,-7-1 1,-6-2-1,-6-3 1,-6-3 0,-6-1-1,-2 4 1,-3 3 0,-3 3 0,-7 1-1,-9 1 0,-10-1 0,-8 1 0,-6-3 0,1-2-1,-1-3 1,1-3 0,-1-4 0,1-3-4,-1-3-2,1-2-3,-1-3-1,1 1-2,-1-1 0,1 1-2,2-3-5,7-2-7,6-3-8,7-3-9,11-7-4,20-9-3,18-10-2,20-8-3,6-4 4,-2 3 11,-3 3 10,-3 4 11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6"/>
    </inkml:context>
    <inkml:brush xml:id="br0">
      <inkml:brushProperty name="width" value="0.03272" units="cm"/>
      <inkml:brushProperty name="height" value="0.03272" units="cm"/>
      <inkml:brushProperty name="color" value="#00BFF3"/>
    </inkml:brush>
  </inkml:definitions>
  <inkml:trace contextRef="#ctx0" brushRef="#br0">68000 15750 672,'-68'-24'3,"17"4"7,15 3 7,16 3 6,9 7 5,3 14 3,3 11 4,4 14 2,1 19-2,0 29-7,0 28-6,0 28-7,-2 32-4,-3 39 0,-3 36 0,-2 39 0,-3-11-15,1-55-28,-1-57-28,1-55-28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5087" units="cm"/>
      <inkml:brushProperty name="height" value="0.05087" units="cm"/>
      <inkml:brushProperty name="color" value="#F2395B"/>
    </inkml:brush>
  </inkml:definitions>
  <inkml:trace contextRef="#ctx0" brushRef="#br0">81752 25471 432,'0'-29'1,"0"7"4,0 5 2,0 6 3,-2 8 13,0 8 22,-3 9 23,-2 10 23,-1 5 2,-2 4-17,0 4-19,-1 5-16,-1 0-15,1 2-9,-1-1-10,0 0-9,1 0-6,0 0-3,2 0-3,1 0-3,0-2-6,-2-2-10,0-3-11,-1-3-10,-1-4-5,0-3 0,1-5 0,-1-3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4"/>
    </inkml:context>
    <inkml:brush xml:id="br0">
      <inkml:brushProperty name="width" value="0.048" units="cm"/>
      <inkml:brushProperty name="height" value="0.048" units="cm"/>
      <inkml:brushProperty name="color" value="#00BFF3"/>
    </inkml:brush>
  </inkml:definitions>
  <inkml:trace contextRef="#ctx0" brushRef="#br0">89750 45100 458,'-25'-19'9,"0"13"20,0 12 19,0 13 19,1 9 3,4 6-14,3 7-12,3 6-13,3 4-7,3 4 0,3 3 0,4 3 1,1-1-3,0-2-4,0-3-5,0-3-5,6-6-4,13-5-6,12-7-6,13-5-4,6-17-5,0-24-4,0-26-3,0-24-5,0-17 0,0-5 1,0-7 1,0-5 2,-5-6 2,-9-3 3,-10-3 3,-8-2 4,-8 5 2,-2 16 3,-3 15 2,-3 17 3,-6 10 1,-5 6-1,-7 7 0,-5 6 0,-3 9 3,4 13 6,3 12 7,3 13 7,7 6 1,14 0-7,11 0-5,14 0-6,8-2-4,7-3-1,6-3-1,7-2-1,-1-1-1,-6 3 3,-6 3 0,-6 4 2,-12 10 2,-15 19 4,-15 19 2,-16 19 3,-13 9 1,-9 0-1,-10 0 0,-8 0-2,-3-4 1,7-5-1,6-7 1,7-5 0,13-11 0,22-11 3,22-14 1,23-11 2,13-9 0,6-3-2,7-3-2,6-2-2,-1 0-1,-5 7 0,-7 6 1,-5 7 0,-9 7 0,-9 9-2,-10 10-1,-8 10-1,-8 5-1,-2 4-2,-3 3-2,-3 3-1,-7 3-2,-9 3-3,-10 3-3,-8 4-2,-11-1-1,-8-3 1,-10-3 2,-9-2 0,-9-5-5,-5-2-12,-7-3-12,-5-3-12,2-9-2,13-11 6,12-14 8,13-11 6,9-9 1,6-3-6,7-3-5,6-2-6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4"/>
    </inkml:context>
    <inkml:brush xml:id="br0">
      <inkml:brushProperty name="width" value="0.0353" units="cm"/>
      <inkml:brushProperty name="height" value="0.0353" units="cm"/>
      <inkml:brushProperty name="color" value="#00BFF3"/>
    </inkml:brush>
  </inkml:definitions>
  <inkml:trace contextRef="#ctx0" brushRef="#br0">91350 44900 623,'10'-47'9,"23"6"17,22 7 18,22 6 18,15 6 3,9 6-10,10 7-11,10 6-10,4 3-11,0 0-10,0 0-12,0 0-10,-11 1-9,-22 4-6,-22 3-7,-21 3-7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54"/>
    </inkml:context>
    <inkml:brush xml:id="br0">
      <inkml:brushProperty name="width" value="0.05994" units="cm"/>
      <inkml:brushProperty name="height" value="0.05994" units="cm"/>
      <inkml:brushProperty name="color" value="#00BFF3"/>
    </inkml:brush>
  </inkml:definitions>
  <inkml:trace contextRef="#ctx0" brushRef="#br0">6900 26600 367,'-113'-2'0,"26"-3"0,24-3 0,26-2 0,13-5 4,4-2 8,3-3 9,3-3 8,7 4 7,14 13 3,11 12 5,14 13 4,10 13-1,9 17-8,10 15-8,10 16-8,2 15-5,-3 16-2,-3 15-3,-2 17-2,-5 3-3,-2-5 0,-3-7-2,-3-5 0,-2-4-2,0 0 0,0 0-1,0 0 0,0-5-2,0-9 0,0-10-1,0-8-1,0-11 0,0-8-1,0-10 1,0-9-1,-2-9 0,-3-5 2,-3-7 0,-2-5 2,6-9 0,20-9 1,18-10 0,20-8 1,16-18 3,16-25 2,15-25 4,17-25 4,17-27 1,23-28 0,22-28-1,22-27 1,12-17-3,3-3-3,3-3-6,4-2-4,1 5-4,0 16-6,0 15-6,0 17-5,-2 11-1,-3 10 3,-3 10 3,-2 9 3,-8 7-5,-8 7-15,-10 6-15,-9 7-15,-23 8-7,-33 14 1,-35 11 1,-34 14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58"/>
    </inkml:context>
    <inkml:brush xml:id="br0">
      <inkml:brushProperty name="width" value="0.03117" units="cm"/>
      <inkml:brushProperty name="height" value="0.03117" units="cm"/>
      <inkml:brushProperty name="color" value="#00BFF3"/>
    </inkml:brush>
  </inkml:definitions>
  <inkml:trace contextRef="#ctx0" brushRef="#br0">101750 18200 705,'0'-141'0,"0"19"0,0 19-1,0 19 1,1 12-1,4 6 1,3 7-1,3 6 1,1-4 3,1-11 4,-1-14 6,1-11 5,-4-3 2,-6 10 0,-6 10 0,-6 9-2,-7 2 1,-6-2-2,-6-3 0,-6-3-1,-4-1-2,1 4-1,-1 3-2,1 3-3,-3 1 0,-2 1-2,-3-1-1,-3 1 0,-2-1-2,0 1 0,0-1 0,0 1-1,0 1 0,0 3 0,0 3 0,0 4-1,1 1 0,4 0 0,3 0 0,3 0-1,1 1 1,1 4 0,-1 3 1,1 3-1,-1 3 1,1 3 0,-1 3-1,1 4 1,1 2-1,3 4 1,3 3-1,4 3 0,-1-1 0,-3-2-1,-3-3 0,-2-3 0,-3 1-1,1 6 0,-1 7 0,1 6 0,1 1-1,3-3 1,3-3 1,4-2-1,1-1 0,0 3 0,0 3-1,0 4 1,0-1-3,0-3-1,0-3-3,0-2-3,0-1-1,0 3-2,0 3-2,0 4-1,0 1 0,0 0 3,0 0 2,0 0 2,-2 1 2,-3 4 1,-3 3-1,-2 3 1,-3 1 0,1 1-2,-1-1 0,1 1 0,-1 1-1,1 3 0,-1 3 2,1 4-1,-3-1 1,-2-3-2,-3-3 0,-3-2-1,-2-1 0,0 3 0,0 3 2,0 4-1,-4 1 2,-5 0 0,-7 0 2,-5 0 0,-3 0 1,4 0 0,3 0 0,3 0 0,1 0 0,1 0-2,-1 0 1,1 0-2,1 1 0,3 4 1,3 3-2,4 3 1,4-2 1,6-6 1,7-6 2,6-6 1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59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91200 20300 478,'0'-50'-29,"0"0"12,0 0 12,0 0 11,0 1 8,0 4 2,0 3 3,0 3 3,-4 1 0,-5 1 0,-7-1 0,-5 1-2,-4 2 0,0 7 1,0 6-2,0 7 1,-4 4-1,-5 3-1,-7 3-1,-5 4-2,-8 10 0,-5 19 0,-7 19 1,-5 19 0,-3 10-1,4 4 0,3 3-1,3 3-1,3-1-2,3-2 1,3-3-2,4-3 0,2-4 0,4-3 1,3-3 0,3-2 0,4 2 0,7 9-1,6 10-2,7 10-2,4-4 0,3-16-2,3-15-1,4-15-1,2-7 0,4 3-1,3 3 0,3 4 0,4-1-1,7-3 0,6-3 0,7-2-1,8-6 0,14-6 0,11-6 0,14-6 1,8-6-1,7-2 0,6-3 0,7-3-2,4-7 1,3-9-1,3-10 0,4-8 0,-1-4 0,-3 3 0,-3 3 0,-2 4-1,-8-3 0,-8-5-2,-10-7-1,-9-5-2,-9-4 0,-5 0 0,-7 0 0,-5 0 0,-9-5 1,-9-9 2,-10-10 1,-8-8 1,-8-8 1,-2-2-1,-3-3-1,-3-3 1,-6-6-1,-5-5 1,-7-7 0,-5-5 2,-6-3-2,-3 4 0,-3 3-2,-2 3-2,-6 7 0,-6 14 0,-6 11-1,-6 14 1,-6 13-1,-2 16 0,-3 15 0,-3 17-1,-6 14-1,-5 17-3,-7 15-2,-5 16-3,-3 12-3,4 9-4,3 10-4,3 10-5,4 0 0,7-5 4,6-7 4,7-5 5,8-11 2,14-11 2,11-14 2,14-11 2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0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90550 20500 566,'145'0'137,"-9"0"-30,-10 0-28,-8 0-30,-3 0-19,7 0-10,6 0-9,7 0-10,4 0-11,3 0-11,3 0-11,4 0-11,-14 0-1,-27 0 9,-28 0 8,-28 0 9,-17 0-2,-2 0-12,-3 0-13,-3 0-11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1"/>
    </inkml:context>
    <inkml:brush xml:id="br0">
      <inkml:brushProperty name="width" value="0.05086" units="cm"/>
      <inkml:brushProperty name="height" value="0.05086" units="cm"/>
      <inkml:brushProperty name="color" value="#00BFF3"/>
    </inkml:brush>
  </inkml:definitions>
  <inkml:trace contextRef="#ctx0" brushRef="#br0">100850 18400 432,'25'-29'-18,"0"-5"6,0-7 5,0-5 6,-2-3 4,-3 4 1,-3 3 2,-2 3 2,-5 3 1,-2 3 3,-3 3 2,-3 4 3,-9 1 3,-11 0 5,-14 0 4,-11 0 6,-6 3-1,4 6-4,3 7-4,3 6-5,-1 4-2,-2 4 1,-3 3-1,-3 3 1,-2 4-1,0 7-1,0 6-3,0 7-1,0 5-2,0 7 0,0 6 0,0 7-1,3 5 0,6 7-1,7 6 1,6 7-2,3 4 1,0 3-2,0 3 0,0 4 0,4 1-2,10 0 0,10 0-2,9 0 0,9-4 0,9-5 0,10-7 2,10-5 0,7-6-1,6-3-3,7-3-4,6-2-3,6-8-2,6-8 0,7-10-2,6-9-1,4-7 0,4-3-2,3-3-1,3-2-2,3-8 1,3-8 1,3-10 2,4-9 1,-1-12 0,-3-11-2,-3-14-3,-2-11-3,-5-12 0,-2-9 1,-3-10 0,-3-8 1,-9-9 1,-11-6 3,-14-6 2,-11-6 2,-12-2 0,-9 3 1,-10 3-1,-8 4 0,-9 4 2,-6 6 2,-6 7 3,-6 6 3,-10 7 3,-12 10 1,-13 10 1,-12 9 2,-10 6 0,-6 3-1,-6 3-1,-6 4-1,-7 7-2,-6 13-3,-6 12-3,-6 13-2,-7 13-3,-6 17-2,-6 15-3,-6 16-2,-1 12-5,7 9-4,6 10-7,7 10-4,11-3-1,20-11 5,18-14 5,20-11 6,10-9 2,3-3 0,3-3-1,4-2 0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1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100750 18850 622,'48'-2'21,"-3"-3"6,-3-3 6,-2-2 7,6-3 3,20 1 0,18-1-1,20 1-1,10-1-5,3 1-9,3-1-10,4 1-10,-1 4-7,-3 9-2,-3 10-2,-2 10-4,-9 4-7,-12 0-10,-13 0-12,-12 0-11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1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101750 18100 609,'-69'-16'66,"13"19"-4,12 19-3,13 19-4,7 19-6,4 23-9,3 22-10,3 22-10,-1 24-10,-2 29-14,-3 28-13,-3 28-13,-1-4-4,4-33 6,3-35 5,3-34 6,-1-23-5,-2-8-14,-3-10-14,-3-9-14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4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70950 20000 490,'28'-69'61,"6"13"-8,7 12-9,6 13-8,10 1-4,17-9-1,15-10 0,16-8-1,1 0-3,-12 14-3,-13 11-5,-12 14-4,-10 5-4,-6 1-5,-6-1-4,-6 1-5,-10 13-5,-12 29-3,-13 28-5,-12 28-4,-12 12 0,-8-3 6,-10-3 4,-9-2 6,-4-8 3,4-8 3,3-10 3,3-9 3,6-7 2,9-3 0,10-3 0,10-2 1,14-5-1,23-2-1,22-3-2,22-3-1,5-4-3,-8-3-2,-10-3-2,-9-2-3,-9-1-1,-5 3 0,-7 3-1,-5 4 0,-15 4-1,-22 6-1,-22 7-2,-21 6-1,-12-1 0,1-5 0,-1-7-1,1-5 1,-1-8-1,1-5-2,-1-7-3,1-5-1,2-12-2,7-16 0,6-15 0,7-15-1,4-11 1,3-2 1,3-3 0,4-3 2,4-2 1,6 0 2,7 0 1,6 0 2,3 3 5,0 6 5,0 7 7,0 6 6,0 6 3,0 6 0,0 7 0,0 6 0,0 9 6,0 13 10,0 12 11,0 13 11,0 10 1,0 10-8,0 10-10,0 9-8,1 15-5,4 22-2,3 22-2,3 23-2,-1 14-4,-2 10-7,-3 10-6,-3 9-5,-2 10-10,0 14-12,0 11-11,0 14-12,0-12-6,0-34 2,0-35 1,0-33 1,1-25 2,4-11 5,3-14 4,3-11 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82040 24172 562,'8'-16'3,"-1"-1"4,1-1 6,0-1 5,2 0 4,6 1 2,4 0 2,5 2 3,2 3 0,1 3 3,-1 4 0,1 4 2,-2 4-2,0 6-2,-1 4-4,0 5-3,-4 5-4,-5 7-4,-5 5-5,-5 6-3,-4 5-4,-6 2-1,-4 4-1,-5 2-1,-6 1-3,-5-2-7,-7-2-6,-5-2-6,-5-2-6,-4 0-4,-4-2-6,-4 0-4,2-5 1,10-8 4,8-7 7,9-8 5,5-6 0,2 1-4,3-2-5,1 0-5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5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72900 19800 478,'4'-44'28,"10"13"9,10 12 7,9 13 7,1 9 0,-6 6-8,-6 7-9,-6 6-9,-4 6-5,1 6-3,-1 7-2,1 6-3,-3 1-2,-2-3-3,-3-3-2,-3-2-3,-4-3 2,-3 1 5,-3-1 5,-2 1 6,-1 1 0,3 3-3,3 3-4,4 4-5,1-1-2,0-3-1,0-3-2,0-2-2,-2-1-1,-3 3-2,-3 3-1,-2 4-3,-8-1-1,-8-3-1,-10-3-2,-9-2-1,-9-1-1,-5 3-1,-7 3-1,-5 4-1,-3 1-2,4 0-4,3 0-4,3 0-4,6-5-1,9-9 2,10-10 1,10-8 2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6"/>
    </inkml:context>
    <inkml:brush xml:id="br0">
      <inkml:brushProperty name="width" value="0.05424" units="cm"/>
      <inkml:brushProperty name="height" value="0.05424" units="cm"/>
      <inkml:brushProperty name="color" value="#00BFF3"/>
    </inkml:brush>
  </inkml:definitions>
  <inkml:trace contextRef="#ctx0" brushRef="#br0">73400 19500 405,'-2'-40'13,"-3"23"13,-3 22 15,-2 22 13,-6 13 3,-6 7-9,-6 6-9,-6 7-9,-2 5-5,3 7-3,3 6-2,4 7-2,1 2-1,0 1 0,0-1-1,0 1-1,1-1 1,4 1-1,3-1 0,3 1 0,3-4-1,3-6-1,3-6-2,4-6-2,1-6-1,0-2-1,0-3-1,0-3-1,7-6-2,17-5-4,15-7-1,16-5-4,7-11-3,1-11 0,-1-14-3,1-11-1,4-14-2,9-11 1,10-14-1,10-11 0,4-11-1,0-5 1,0-7 0,0-5-1,-5-1 1,-9 6 1,-10 7 1,-8 6 1,-12-1 1,-12-5 1,-13-7 2,-12-5 2,-12-6 0,-8-3 2,-10-3 0,-9-2 2,-9 3 0,-5 14 1,-7 11 0,-5 14 0,-8 10 1,-5 9 0,-7 10 0,-5 10 0,-6 7 1,-3 6 4,-3 7 2,-2 6 4,-1 10 1,3 17-1,3 15-1,4 16-2,4 7-1,6 1-4,7-1-3,6 1-2,6 2-3,6 7-2,7 6-2,6 7-1,7-3-4,10-8-5,10-10-5,9-9-5,9-10-5,9-9-3,10-10-4,10-8-3,0-6 1,-5 1 5,-7-1 6,-5 1 6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6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73750 20100 566,'-60'-2'26,"32"-3"17,31-3 17,32-2 17,21-1-1,13 3-19,12 3-19,13 4-18,10 1-10,10 0 0,10 0-2,9 0 0,-1 0-10,-8 0-21,-10 0-19,-9 0-21,-15 0-9,-18 0 5,-19 0 2,-18 0 5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7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80000 20950 533,'115'-69'71,"-18"13"-14,-19 12-13,-18 13-13,-4 6-6,13 0 1,12 0 2,13 0 1,2 3-1,-5 6-4,-7 7-3,-5 6-4,-11 7-5,-11 10-6,-14 10-7,-11 9-5,-17 9-4,-18 9 0,-19 10 0,-18 10-1,-12 2 1,-3-3 4,-3-3 2,-2-2 3,3-6 3,14-6 2,11-6 2,14-6 2,11-4 1,14 1 0,11-1 0,14 1 0,7-3-1,3-2-2,3-3-1,4-3-2,-1-2 0,-3 0 0,-3 0 0,-2 0 1,-6 6 0,-6 13 1,-6 12 0,-6 13 0,-9 2 0,-8-5-3,-10-7-3,-9-5-1,-10-3-5,-9 4-4,-10 3-5,-8 3-6,-4-5-3,3-12-5,3-13-3,4-12-3,2-13-1,4-12 1,3-13 3,3-12 1,6-19 2,9-25-2,10-25 0,10-25-2,2-2 3,-3 22 4,-3 22 4,-2 23 5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7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80600 21050 513,'-2'-100'20,"-3"50"19,-3 50 19,-2 50 18,-1 29 2,3 10-13,3 10-14,4 9-15,2 13-10,4 20-6,3 18-8,3 20-6,1 13-10,1 9-9,-1 10-12,1 10-9,-3-6-9,-2-18-6,-3-19-5,-3-18-6,-4-25 0,-3-27 5,-3-28 6,-2-28 5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7"/>
    </inkml:context>
    <inkml:brush xml:id="br0">
      <inkml:brushProperty name="width" value="0.04444" units="cm"/>
      <inkml:brushProperty name="height" value="0.04444" units="cm"/>
      <inkml:brushProperty name="color" value="#00BFF3"/>
    </inkml:brush>
  </inkml:definitions>
  <inkml:trace contextRef="#ctx0" brushRef="#br0">82200 21000 495,'25'-61'79,"0"28"-6,0 28-7,0 29-6,-5 21-8,-9 16-9,-10 15-10,-8 17-9,-12 8-6,-12 4-1,-13 3-1,-12 3-1,-9 3-7,-2 3-9,-3 3-12,-3 4-10,1-7-8,6-16-6,7-15-6,6-15-5,6-15-1,6-12 4,7-13 3,6-12 4,4-13 1,4-12 1,3-13 0,3-12 0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8"/>
    </inkml:context>
    <inkml:brush xml:id="br0">
      <inkml:brushProperty name="width" value="0.05548" units="cm"/>
      <inkml:brushProperty name="height" value="0.05548" units="cm"/>
      <inkml:brushProperty name="color" value="#00BFF3"/>
    </inkml:brush>
  </inkml:definitions>
  <inkml:trace contextRef="#ctx0" brushRef="#br0">82150 20700 396,'25'-25'0,"0"0"1,0 0 0,0 0 0,3-2 3,6-3 4,7-3 6,6-2 5,1 0 2,-3 7-1,-3 6-2,-2 7-2,-3 4-1,1 3-1,-1 3-2,1 4-2,-4 4 0,-6 6-1,-6 7 1,-6 6 0,-6 4 0,-2 4 0,-3 3 1,-3 3 1,-2 3 1,0 3 1,0 3 2,0 4 1,0 2 2,0 4 0,0 3 1,0 3 0,0 3 0,0 3 1,0 3-2,0 4 1,1 5-1,4 10-3,3 10-1,3 9-3,-1 10-1,-2 14-1,-3 11-2,-3 14-2,-1 2 0,4-6 1,3-6 0,3-6 1,-1-10-3,-2-12-7,-3-13-5,-3-12-6,-9-18-10,-11-21-12,-14-22-13,-11-22-13,-9-24 0,-3-24 11,-3-26 12,-2-24 11,-1-21 4,3-16-3,3-15-3,4-15-3,5-6 2,10 7 5,10 6 6,9 7 5,9 10 5,9 16 5,10 15 4,10 17 5,7 11 2,6 10-1,7 10 0,6 9 0,3 7 1,0 7 6,0 6 6,0 7 4,-5 8 1,-9 14-3,-10 11-4,-8 14-3,-12 16-3,-12 22-4,-13 22-2,-12 23-4,-13 10-3,-12 0 0,-13 0-2,-12 0-1,-2-7-1,9-11 2,10-14 2,10-11 0,13-18 2,19-22 1,19-22 0,19-21 1,23-23-2,28-21-7,28-22-7,29-22-7,5-5-2,-15 13 4,-15 12 2,-16 13 3,-15 7 0,-11 4-5,-14 3-5,-11 3-5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17"/>
    </inkml:context>
    <inkml:brush xml:id="br0">
      <inkml:brushProperty name="width" value="0.05317" units="cm"/>
      <inkml:brushProperty name="height" value="0.05317" units="cm"/>
      <inkml:brushProperty name="color" value="#00BFF3"/>
    </inkml:brush>
  </inkml:definitions>
  <inkml:trace contextRef="#ctx0" brushRef="#br0">8650 9800 413,'-30'-30'0,"-9"-9"0,-10-10 0,-8-8 0,0 0 0,14 14 0,11 11 0,14 14 0,5 8 10,1 7 20,-1 6 20,1 7 19,4 7 4,9 9-14,10 10-13,10 10-13,7 24-8,6 41-3,7 40-3,6 42-2,1 10-3,-3-19-2,-3-18-3,-2-19-2,-1-13-3,3-6-1,3-6-1,4-6-3,2-7 0,4-6-1,3-6 0,3-6-1,3-9 0,3-8 1,3-10 2,4-9 0,8-15 1,17-18 0,15-19 0,16-18 1,13-25 0,14-27 4,11-28 2,14-28 3,3-20 1,-2-8-1,-3-10-1,-3-9 0,2-7-1,10-3-3,10-3-1,9-2-4,7-5-3,7-2-8,6-3-7,7-3-8,-6 2-5,-15 10-3,-15 10-5,-16 9-2,-24 18 0,-31 29 4,-31 28 5,-31 28 5,-13 12 4,6-3 2,7-3 2,6-2 3,3-5-3,0-2-10,0-3-9,0-3-10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3"/>
    </inkml:context>
    <inkml:brush xml:id="br0">
      <inkml:brushProperty name="width" value="0.04349" units="cm"/>
      <inkml:brushProperty name="height" value="0.04349" units="cm"/>
      <inkml:brushProperty name="color" value="#00BFF3"/>
    </inkml:brush>
  </inkml:definitions>
  <inkml:trace contextRef="#ctx0" brushRef="#br0">69900 10750 505,'-2'-46'-1,"-3"10"3,-3 10 3,-2 9 3,-8 4 5,-8 1 9,-10-1 9,-9 1 8,-2 5 1,6 14-7,7 11-8,6 14-7,-2 7-4,-9 3-1,-10 3-1,-8 4-1,-3 1-2,7 0 1,6 0-2,7 0 0,2 0 0,1 0 0,-1 0-1,1 0 1,1 3 0,3 6-1,3 7 0,4 6 0,2 1 0,4-3-1,3-3 0,3-2 0,1-5 0,1-2-1,-1-3-1,1-3 0,1-2 0,3 0 0,3 0 1,4 0-1,1 0 1,0 0 0,0 0 1,0 0-1,1 1 0,4 4 1,3 3-1,3 3 1,3-1-2,3-2 0,3-3-2,4-3-2,1-4 0,0-3-1,0-3 0,0-2-1,3-3 0,6 1 0,7-1 0,6 1 0,7-3 0,10-2-2,10-3 0,9-3-1,6-7-1,3-9 0,3-10 0,4-8 1,2-12-1,4-12 0,3-13 1,3-12 1,-4-7-1,-8 1 0,-10-1 0,-9 1 0,-7-3 1,-3-2 0,-3-3 1,-2-3 0,-3-2 1,1 0 0,-1 0 1,1 0-1,-4-5 1,-6-9-1,-6-10 0,-6-8 0,-7-4 0,-6 3 1,-6 3 1,-6 4 1,-6 2 1,-2 4 0,-3 3-1,-3 3 1,-6 3 0,-5 3 0,-7 3 0,-5 4 1,-8 2 0,-5 4-2,-7 3 1,-5 3-1,-9 4-1,-9 7 0,-10 6 0,-8 7-1,-8 5-2,-2 7-4,-3 6-2,-3 7-4,-4 7-2,-3 9-1,-3 10-2,-2 10 0,-3 10-2,1 13-2,-1 12-3,1 13-2,2 10-2,7 10-2,6 10-2,7 9-2,10-5 0,16-19 3,15-18 2,17-19 4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3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69250 11750 575,'-40'0'67,"23"0"-14,22 0-11,22 0-12,15 0-6,9 0 4,10 0 2,10 0 3,7-2-1,6-3-5,7-3-4,6-2-5,6-5-6,6-2-6,7-3-8,6-3-7,-4 1-9,-11 6-10,-14 7-11,-11 6-11,-14 3-5,-11 0-3,-14 0-1,-11 0-2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0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83337 25981 517,'30'-13'19,"-3"3"7,-3 4 6,-3 4 7,-3 4 2,-3 4-1,-3 4-2,-2 3-2,-5 5-2,-2 3-5,-6 5-5,-2 3-5,-6 3-2,-4 1-1,-5 1-1,-5 0 0,0 1-2,3-3-2,4-2-1,5-1-3,3-4-5,6-3-12,4-5-10,6-3-11,4-6-9,3-6-8,5-8-8,4-6-9,-1-3 0,-3 1 7,-5 1 7,-3 0 7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5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90700 11600 473,'-93'-90'4,"17"23"9,15 22 7,16 22 8,7 10 3,1 1-3,-1-1-4,1 1-2,-3 2-2,-2 7 3,-3 6 1,-3 7 1,-2 7 0,0 9-3,0 10-3,0 10-3,0 8-2,0 10 1,0 10-1,0 9 1,0 7-1,0 7-2,0 6-1,0 7-1,3 2-2,6 1 1,7-1 0,6 1 0,6-3 0,6-2-2,7-3-1,6-3-1,10-6-1,17-5 0,15-7-1,16-5-1,15-11 0,16-11-2,15-14 0,17-11-2,13-12-1,13-9-3,12-10-2,13-8-3,2-11-1,-5-8-1,-7-10 1,-5-9-1,-11-7 0,-11-3 0,-14-3 0,-11-2-1,-14-6 1,-11-6 2,-14-6 2,-11-6 2,-12-6 2,-9-2 4,-10-3 2,-8-3 4,-11-4 1,-8-3 0,-10-3 0,-9-2 0,-9-1-1,-5 3-2,-7 3 0,-5 4-1,-9 4-2,-9 6-2,-10 7-2,-8 6-2,-9 9-2,-6 13 1,-6 12 0,-6 13 0,-6 13-3,-2 17-8,-3 15-5,-3 16-8,1 15-4,6 16-1,7 15-2,6 17-1,12 0 1,19-11 1,19-14 3,19-11 2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5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90050 12500 569,'50'-25'25,"0"0"5,0 0 6,0 0 5,6 0 3,13 0-1,12 0-1,13 0-1,9 1-4,6 4-5,7 3-5,6 3-6,-1 3-9,-5 3-15,-7 3-12,-5 4-14,-11 4-6,-11 6 2,-14 7 3,-11 6 1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5"/>
    </inkml:context>
    <inkml:brush xml:id="br0">
      <inkml:brushProperty name="width" value="0.04233" units="cm"/>
      <inkml:brushProperty name="height" value="0.04233" units="cm"/>
      <inkml:brushProperty name="color" value="#00BFF3"/>
    </inkml:brush>
  </inkml:definitions>
  <inkml:trace contextRef="#ctx0" brushRef="#br0">91300 11900 519,'-27'-25'0,"-3"0"0,-3 0 0,-2 0 0,-1 1 12,3 4 24,3 3 25,4 3 23,4 7 4,6 14-18,7 11-18,6 14-17,3 21-13,0 31-8,0 32-8,0 31-7,0 20-10,0 9-14,0 10-12,0 10-13,0-12-8,0-31-5,0-31-5,0-31-3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1"/>
    </inkml:context>
    <inkml:brush xml:id="br0">
      <inkml:brushProperty name="width" value="0.03539" units="cm"/>
      <inkml:brushProperty name="height" value="0.03539" units="cm"/>
      <inkml:brushProperty name="color" value="#F2395B"/>
    </inkml:brush>
  </inkml:definitions>
  <inkml:trace contextRef="#ctx0" brushRef="#br0">95450 15300 621,'-68'-4'-6,"17"-5"10,15-7 9,16-5 10,16-4 4,20 0-2,18 0-1,20 0-2,14-2-3,14-3-2,11-3-3,14-2-3,7-3 0,3 1 0,3-1 1,4 1 1,-6 2-1,-11 7-3,-14 6-4,-11 7-3,-12 4-3,-9 3-4,-10 3-4,-8 4-3,-11 7-1,-8 13 3,-10 12 1,-9 13 3,-9 2 2,-5-5 0,-7-7 0,-5-5 1,-6-1 2,-3 6 5,-3 7 4,-2 6 5,0-1 1,7-5-2,6-7-2,7-5-3,8-3-1,14 4-1,11 3-3,14 3 0,5-2-3,1-6 0,-1-6-2,1-6-1,-3-4 0,-2 1-1,-3-1 1,-3 1 0,-2-1 0,0 1 1,0-1 1,0 1 1,-2 1 0,-3 3 0,-3 3 1,-2 4 0,-5 2 0,-2 4 1,-3 3 0,-3 3 1,-7 1-1,-9 1 1,-10-1-1,-8 1 0,-8-1 1,-2 1 0,-3-1 0,-3 1 1,-2-4 0,0-6 1,0-6-2,0-6 1,1-4-1,4 1 0,3-1-1,3 1 0,3-4-2,3-6-1,3-6-2,4-6-2,2-10-3,4-12-2,3-13-3,3-12-3,3-9-2,3-2-1,3-3 0,4-3-2,1-1 2,0 4 4,0 3 3,0 3 5,0 6 1,0 9 2,0 10-1,0 10 2,0 4 2,0 0 4,0 0 4,0 0 4,-4 7 7,-5 17 11,-7 15 10,-5 16 11,-1 10 0,6 7-9,7 6-10,6 7-10,3 7-5,0 9-3,0 10-2,0 10-3,0 11-3,0 17-8,0 15-6,0 16-7,-4 15-6,-5 16-3,-7 15-6,-5 17-3,-1-1-5,6-16-2,7-15-4,6-15-2,1-26 2,-3-34 6,-3-35 8,-2-33 8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2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97750 15000 570,'-25'-18'67,"0"17"-13,0 15-12,0 16-14,0 7-7,0 1-3,0-1-3,0 1-2,0 7-1,0 16 0,0 15 2,0 17 0,1 3-1,4-5 0,3-7-2,3-5-2,3-6-1,3-3-1,3-3-3,4-2-2,7-5-1,13-2 0,12-3-2,13-3-1,10-9-2,10-11 0,10-14-1,9-11-1,2-14-1,-2-11 2,-3-14 1,-3-11 0,-6-6 1,-5 4-3,-7 3-1,-5 3-3,-3-4 0,4-8-1,3-10-1,3-9 0,-2-5 1,-6 0 0,-6 0 0,-6 0 1,-9-2 1,-8-3 1,-10-3 1,-9-2 1,-12 2 2,-11 9 0,-14 10 3,-11 10 0,-9 8 2,-3 10 0,-3 10 1,-2 9 1,-3 7 1,1 7 0,-1 6 1,1 7 1,-3 8 0,-2 14-2,-3 11 0,-3 14 0,-1 5 0,4 1 4,3-1 4,3 1 3,6-3 2,9-2-1,10-3 0,10-3-1,5-4-1,4-3-1,3-3-3,3-2-2,9-6-1,16-6 0,15-6 1,17-6-1,16-7 0,19-6 0,19-6-2,19-6 0,13-10-4,10-12-4,10-13-5,9-12-6,1-2-5,-6 9-5,-6 10-6,-6 10-6,-18 7 1,-28 6 7,-28 7 6,-27 6 7,-14 4-3,4 4-13,3 3-12,3 3-13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3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103350 13900 592,'3'-113'2,"6"26"2,7 24 3,6 26 2,10 10 3,17-3 1,15-3 1,16-2 1,10-3 3,7 1 4,6-1 5,7 1 3,0 1 1,-2 3-5,-3 3-4,-3 4-5,-9 4-2,-11 6-2,-14 7-2,-11 6 0,-12 9-4,-9 13-5,-10 12-5,-8 13-4,-14 6-3,-15 0 0,-15 0 1,-16 0 1,-7 0 2,4 0 3,3 0 4,3 0 3,4 0 2,7 0 0,6 0 0,7 0 0,4-2-1,3-3 1,3-3-1,4-2 1,5-3-2,10 1-3,10-1-2,9 1-4,4-3 0,1-2 0,-1-3 1,1-3 1,-3-4 1,-2-3-1,-3-3 0,-3-2 0,-4 0 0,-3 7 1,-3 6 0,-2 7 1,-8 4-2,-8 3-3,-10 3-5,-9 4-3,-9-3-2,-5-5 1,-7-7 0,-5-5 1,-3-8 0,4-5-1,3-7 0,3-5-1,3-9 1,3-9 0,3-10 1,4-8 1,2-14 1,4-15 1,3-15 2,3-16 0,1-8 2,1 0 1,-1 0 3,1 0 1,1 4 3,3 10 5,3 10 4,4 9 5,-1 9 3,-3 9 3,-3 10 3,-2 10 3,-3 10 3,1 13 3,-1 12 3,1 13 3,-1 16-3,1 23-6,-1 22-8,1 22-7,1 15-5,3 9-2,3 10-3,4 10-2,-1 5-2,-3 4 0,-3 3-1,-2 3 0,-1-7-8,3-15-15,3-15-16,4-16-16,2-13-6,4-9 2,3-10 4,3-8 2,3-14 6,3-15 8,3-15 8,4-16 8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3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105400 13450 648,'68'-44'1,"-11"13"3,-14 12 3,-11 13 3,-9 12 5,-3 13 9,-3 12 8,-2 13 8,-5 12 3,-2 13-5,-3 12-4,-3 13-4,-12 9-5,-18 6-6,-19 7-4,-18 6-6,-12 3-4,-3 0-4,-3 0-4,-2 0-4,-1-5-3,3-9-6,3-10-3,4-8-5,4-12-4,6-12-3,7-13-3,6-12-4,9-16-2,13-19-1,12-18-1,13-19-2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4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105700 12800 510,'48'-46'6,"-3"10"-2,-3 10-3,-2 9-3,-5 4 0,-2 1 4,-3-1 3,-3 1 4,-2 4 2,0 9 3,0 10 1,0 10 2,-2 5 1,-3 4-2,-3 3 0,-2 3-2,-3 3 0,1 3-1,-1 3 0,1 4 0,-3 1-1,-2 0 1,-3 0 1,-3 0 0,-1 3 0,4 6 0,3 7 1,3 6-1,-1 6 2,-2 6-1,-3 7 1,-3 6 1,-2 4-1,0 4-1,0 3-2,0 3-1,0-1-1,0-2-1,0-3 1,0-3-2,0-6 0,0-5-3,0-7-1,0-5-4,0-6-1,0-3 0,0-3-2,0-2-1,0-5-2,0-2-1,0-3-3,0-3-1,-4-6-6,-5-5-10,-7-7-9,-5-5-10,-6-8-1,-3-5 9,-3-7 10,-2-5 8,-1-3 6,3 4 6,3 3 4,4 3 5,1 3 1,0 3-1,0 3-1,0 4-2,1-6-3,4-11-2,3-14-4,3-11-2,1-14-3,1-11-1,-1-14-2,1-11-1,-1-9 0,1-3 2,-1-3 1,1-2 2,-3-8 2,-2-8 3,-3-10 1,-3-9 3,1-5 3,6 0 1,7 0 2,6 0 2,3 6 3,0 13 5,0 12 5,0 13 5,1 10 1,4 10 0,3 10 0,3 9-1,4 7 0,7 7-1,6 6-1,7 7 0,2 2-3,1 1-2,-1-1-4,1 1-3,-1 2-3,1 7-1,-1 6-3,1 7-1,-3 7-2,-2 9-1,-3 10-1,-3 10-1,-6 7 0,-5 6-1,-7 7 0,-5 6-1,-11 4-1,-11 4 1,-14 3 0,-11 3 0,-11-1 1,-5-2 0,-7-3 0,-5-3 1,-1-7 1,6-9 2,7-10 1,6-8 3,4-9 0,4-6 2,3-6 2,3-6 1,9-6 3,16-2 5,15-3 6,17-3 5,16-6 0,19-5-6,19-7-6,19-5-5,9-6-3,0-3 1,0-3 1,0-2 1,-7 2-8,-11 9-17,-14 10-18,-11 10-17,-11 4-6,-5 0 3,-7 0 5,-5 0 5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73100 14250 999,'-46'15'-58,"10"-18"18,10-19 17,9-18 18,6-12 9,3-3 0,3-3 0,4-2 0,1-5 0,0-2-2,0-3 0,0-3-2,0-4 0,0-3 1,0-3 1,0-2 0,0-1 1,0 3-2,0 3 0,0 4 0,0-1-2,0-3-2,0-3-1,0-2-1,0-5-3,0-2-4,0-3-4,0-3-5,0-6 1,0-5 3,0-7 4,0-5 4,0-6 3,0-3 0,0-3 3,0-2 0,1 5 2,4 16 0,3 15 0,3 17 1,1 8 0,1 4-1,-1 3 1,1 3 0,-3 4 0,-2 7 0,-3 6 0,-3 7 0,-2 4 0,0 3 0,0 3 1,0 4-1,0 1 1,0 0 0,0 0 1,0 0 1,0 0 0,0 0 3,0 0 2,0 0 3,1 1 0,4 4 1,3 3-1,3 3 1,1-1 0,1-2 1,-1-3 0,1-3 1,-1-1 0,1 4-3,-1 3-3,1 3-1,1 1-2,3 1 1,3-1 1,4 1-1,-1-1-1,-3 1-4,-3-1-4,-2 1-4,-3-1-2,1 1 3,-1-1 2,1 1 3,1-1-2,3 1-2,3-1-3,4 1-3,2 1 0,4 3 1,3 3 3,3 4 1,-1 1 3,-2 0 1,-3 0 1,-3 0 2,2 0 1,10 0 0,10 0 1,9 0 0,4 0 0,1 0-2,-1 0-1,1 0-1,-1-2-1,1-3 1,-1-3-1,1-2 1,-1-3 0,1 1 0,-1-1 0,1 1 0,-3-1 1,-2 1-1,-3-1 2,-3 1-1,-1 1 2,4 3 1,3 3 0,3 4 1,7 1 2,14 0 2,11 0 3,14 0 2,8-4 0,7-5 0,6-7-2,7-5-1,2-1-1,1 6-3,-1 7-2,1 6-2,1 1-2,3-3 0,3-3-1,4-2-1,-3-3 1,-5 1-1,-7-1 0,-5 1 0,-8 1 0,-5 3 1,-7 3-1,-5 4-1,-8 2 2,-5 4 0,-7 3 1,-5 3 1,-6 1 1,-3 1-1,-3-1 0,-2 1 0,-1-3-1,3-2-2,3-3-1,4-3-1,5-4-2,10-3 1,10-3-2,9-2 1,2-5-2,-2-2-2,-3-3-2,-3-3-3,-10-1-1,-16 4 1,-15 3 0,-15 3 0,-9 3 1,1 3 1,-1 3 2,1 4 1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4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79600 8600 759,'48'46'-23,"-3"-5"13,-3-7 14,-2-5 14,3-3 6,14 4-2,11 3 0,14 3-2,2-2-3,-6-6-1,-6-6-3,-6-6-3,-1-4 0,7 1 0,6-1 1,7 1 1,-1 1-1,-6 3-4,-6 3-2,-6 4-4,-6-1-2,-2-3-1,-3-3-1,-3-2-1,-6-1 1,-5 3 1,-7 3 1,-5 4 2,-9 2 1,-9 4 3,-10 3 2,-8 3 3,-11 3 0,-8 3-2,-10 3-2,-9 4-1,-12 7-2,-11 13-4,-14 12-2,-11 13-2,-6 2-3,4-5-2,3-7-2,3-5-1,6-6-5,9-3-4,10-3-5,10-2-6,10-8 1,13-8 4,12-10 6,13-9 6,4-7 0,-3-3-4,-3-3-3,-2-2-5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0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84450 25762 553,'63'-27'114,"-14"8"-28,-16 7-26,-13 8-29,-3 4-12,15 0-1,11 0 1,14 0 0,5 0 0,-1 2-1,-1 0 0,0 2-1,-6 0-9,-7 3-17,-7 2-18,-9 2-18,-7 0-11,-5-1-7,-6-1-6,-6 0-7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5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82600 9700 628,'26'-22'35,"4"6"-6,3 7-5,3 6-6,3 3-3,3 0 2,3 0-1,4 0 2,2-2-1,4-3 0,3-3-1,3-2-1,1-5-2,1-2-4,-1-3-4,1-3-5,-4-2-3,-6 0-1,-6 0-3,-6 0-1,-6 1-2,-2 4 0,-3 3 0,-3 3-1,-6-2 1,-5-6 1,-7-6 1,-5-6 2,-6-4 0,-3 1 1,-3-1 2,-2 1 0,-5-1 1,-2 1 1,-3-1 0,-3 1 1,-2 4 1,0 9 1,0 10 2,0 10 1,0 2 2,0-3 0,0-3 1,0-2 0,-2 3 1,-3 14-1,-3 11 1,-2 14-1,-3 7 0,1 3 2,-1 3 1,1 4 0,1 2 1,3 4 1,3 3-1,4 3 0,1 1 0,0 1-2,0-1 0,0 1-2,3-1-2,6 1 0,7-1-2,6 1-2,6-3-1,6-2-1,7-3-1,6-3-1,6-4-3,6-3-3,7-3-3,6-2-4,7-6-1,10-6 2,10-6 1,9-6 1,6-7-2,3-6-8,3-6-6,4-6-8,-1-6-2,-3-2-1,-3-3 1,-2-3-1,-11-1 3,-15 4 5,-15 3 5,-16 3 4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5"/>
    </inkml:context>
    <inkml:brush xml:id="br0">
      <inkml:brushProperty name="width" value="0.02918" units="cm"/>
      <inkml:brushProperty name="height" value="0.02918" units="cm"/>
      <inkml:brushProperty name="color" value="#F2395B"/>
    </inkml:brush>
  </inkml:definitions>
  <inkml:trace contextRef="#ctx0" brushRef="#br0">84200 8750 753,'3'-68'6,"6"17"10,7 15 12,6 16 11,9 9 2,13 3-5,12 3-5,13 4-6,10 1-8,10 0-9,10 0-11,9 0-9,4 0-7,1 0-3,-1 0-2,1 0-3,-10 0-4,-19 0-6,-18 0-7,-19 0-6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57"/>
    </inkml:context>
    <inkml:brush xml:id="br0">
      <inkml:brushProperty name="width" value="0.02677" units="cm"/>
      <inkml:brushProperty name="height" value="0.02677" units="cm"/>
      <inkml:brushProperty name="color" value="#F2395B"/>
    </inkml:brush>
  </inkml:definitions>
  <inkml:trace contextRef="#ctx0" brushRef="#br0">50600 10250 821,'23'25'29,"-3"0"-6,-3 0-5,-2 0-7,0 0-1,7 0-1,6 0 2,7 0 1,2-2-1,1-3-1,-1-3-2,1-2-1,5-12-2,14-19-1,11-18-1,14-19-2,10-18 0,9-15 0,10-15 1,10-16 1,13-24-4,19-31-5,19-31-6,19-31-6,-6 1-8,-27 34-9,-28 35-11,-28 35-9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0"/>
    </inkml:context>
    <inkml:brush xml:id="br0">
      <inkml:brushProperty name="width" value="0.03805" units="cm"/>
      <inkml:brushProperty name="height" value="0.03805" units="cm"/>
      <inkml:brushProperty name="color" value="#F2395B"/>
    </inkml:brush>
  </inkml:definitions>
  <inkml:trace contextRef="#ctx0" brushRef="#br0">65350 16500 578,'-71'3'0,"10"6"0,10 7 0,9 6 0,-4 29 4,-15 54 11,-15 53 8,-16 53 10,-1 9 6,17-34 3,15-35 1,16-33 2,5-8-1,-2 23-6,-3 22-6,-3 22-6,-4 16-7,-3 14-6,-3 11-8,-2 14-6,2-3-3,9-15 1,10-15 0,10-16 1,5-24-4,4-31-10,3-31-10,3-31-8,6-27-8,9-22-3,10-22-3,10-21-4,4-12 1,0 1 4,0-1 6,0 1 4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0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65200 16850 519,'0'-38'56,"0"26"-9,0 24-9,0 26-8,0 19-3,0 17 3,0 15 3,0 16 3,0 12 0,0 9-4,0 10-4,0 10-4,0 4-3,0 0-5,0 0-4,0 0-4,-2 4-3,-3 10-3,-3 10-3,-2 9-3,-3-5 0,1-19 2,-1-18 1,1-19 3,-3-16-8,-2-12-15,-3-13-17,-3-12-16,-4-18-4,-3-21 9,-3-22 9,-2-22 8,-8-24 6,-8-24 3,-10-26 3,-9-24 3,-5-13 1,0 0 2,0 0-1,0 0 1,4 6 0,10 13 1,10 12 0,9 13 0,7 12 8,7 13 15,6 12 16,7 13 16,7 9 5,9 6-4,10 7-6,10 6-5,11 1-3,17-3-1,15-3-2,16-2-1,9-5-4,3-2-8,3-3-6,4-3-7,1-2-9,0 0-9,0 0-10,0 0-11,-4-2-3,-5-3 1,-7-3 3,-5-2 1,-9-5 2,-9-2 2,-10-3 3,-8-3 3,-9 2 2,-6 10 5,-6 10 3,-6 9 5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0"/>
    </inkml:context>
    <inkml:brush xml:id="br0">
      <inkml:brushProperty name="width" value="0.05259" units="cm"/>
      <inkml:brushProperty name="height" value="0.05259" units="cm"/>
      <inkml:brushProperty name="color" value="#F2395B"/>
    </inkml:brush>
  </inkml:definitions>
  <inkml:trace contextRef="#ctx0" brushRef="#br0">66050 16650 418,'0'-54'1,"0"-5"3,0-7 2,0-5 2,0 10 7,0 28 12,0 28 11,0 29 12,-2 21 3,-3 16-5,-3 15-5,-2 17-6,-5 11-3,-2 10-4,-3 10-1,-3 9-4,-4 10-1,-3 14-4,-3 11-1,-2 14-3,-3 2-3,1-6-1,-1-6-3,1-6-2,2-4-2,7 1-1,6-1-1,7 1-2,4-9-1,3-15-4,3-15-4,4-16-3,8-16-3,17-16-3,15-15-2,16-15-3,10-18-2,7-19-3,6-18-2,7-19-3,2-16-3,1-12-5,-1-13-3,1-12-5,-7-2-1,-12 9 2,-13 10 2,-12 10 2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1"/>
    </inkml:context>
    <inkml:brush xml:id="br0">
      <inkml:brushProperty name="width" value="0.03459" units="cm"/>
      <inkml:brushProperty name="height" value="0.03459" units="cm"/>
      <inkml:brushProperty name="color" value="#F2395B"/>
    </inkml:brush>
  </inkml:definitions>
  <inkml:trace contextRef="#ctx0" brushRef="#br0">66900 18250 636,'-50'3'1,"0"6"5,0 7 4,0 6 3,9 3 9,19 0 13,19 0 12,19 0 14,13-2 0,10-3-14,10-3-14,9-2-14,7-3-11,7 1-8,6-1-8,7 1-9,0-4-6,-2-6-2,-3-6-2,-3-6-4,-9-2 0,-11 3-1,-14 3 1,-11 4 0,-7-1-2,0-3-1,0-3-3,0-2-1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68050 17250 556,'23'-27'0,"-3"-3"3,-3-3 2,-2-2 2,-1 0 5,3 7 11,3 6 9,4 7 10,2 7 4,4 9-4,3 10-3,3 10-4,-2 10-4,-6 13-5,-6 12-6,-6 13-5,-7 10-5,-6 10-5,-6 10-5,-6 9-6,-12 6-2,-15 3-3,-15 3-3,-16 4-2,-4-7-1,10-16 2,10-15 0,9-15 1,23-23-1,38-28-1,37-28-2,38-27-1,15-14 2,-6 4 4,-6 3 5,-6 3 5,-10 6 3,-12 9 1,-13 10 0,-12 10 1,-13 11 2,-12 17 0,-13 15 2,-12 16 1,-15 10 1,-15 7 2,-15 6 1,-16 7 1,-8 2 0,0 1-2,0-1 0,0 1-3,4-4 0,10-6 0,10-6-2,9-6 0,7-9 0,7-8 0,6-10 0,7-9 0,11-10-1,20-9-4,18-10-2,20-8-3,17-15-1,20-19 2,18-18 1,20-19 2,6-10-2,-2 1-3,-3-1-5,-3 1-4,-9 2-1,-11 7 1,-14 6 2,-11 7 0,-12 4 1,-9 3 1,-10 3 0,-8 4 0,-11 1 0,-8 0-1,-10 0 0,-9 0 0,-9 3 0,-5 6 0,-7 7 2,-5 6 0,-6 4 3,-3 4 5,-3 3 3,-2 3 5,-6 4 1,-6 7 0,-6 6-2,-6 7-1,1 7 4,9 9 8,10 10 9,10 10 8,5 7 3,4 6 0,3 7-1,3 6-1,4 1-2,7-3-5,6-3-4,7-2-4,8-3-5,14 1-5,11-1-5,14 1-6,7-6-7,3-8-9,3-10-10,4-9-10,-1-7-5,-3-3 1,-3-3-1,-2-2 0,-6-8 3,-6-8 4,-6-10 5,-6-9 4,-7-5 3,-6 0-2,-6 0 1,-6 0-1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70450 17050 741,'-44'-27'0,"13"-3"0,12-3 0,13-2 0,15-1 8,19 3 14,19 3 15,19 4 15,13 4 1,10 6-13,10 7-12,9 6-12,2 9-14,-2 13-11,-3 12-13,-3 13-12,-13 2-9,-22-5-4,-22-7-5,-21-5-4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272" units="cm"/>
      <inkml:brushProperty name="height" value="0.0272" units="cm"/>
      <inkml:brushProperty name="color" value="#F2395B"/>
    </inkml:brush>
  </inkml:definitions>
  <inkml:trace contextRef="#ctx0" brushRef="#br0">70100 18400 808,'71'-46'0,"-5"10"-2,-7 10-2,-5 9 0,2 4 6,13 1 12,12-1 14,13 1 13,2-1 2,-5 1-10,-7-1-9,-5 1-10,-9 4-11,-9 9-12,-10 10-12,-8 10-11,-11 4-3,-8 0 6,-10 0 8,-9 0 6,-7 0 0,-3 0-8,-3 0-7,-2 0-6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0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85490 24710 494,'-14'-30'0,"4"5"0,4 3 0,4 5 0,2 5 12,0 8 24,0 8 23,0 8 24,0 8 4,0 9-15,0 8-15,0 10-16,0 5-12,-2 3-9,0 3-10,-2 4-11,-1 2-8,-1 3-10,-3 3-8,-2 3-10,-1 0-6,-2-3-3,0-3-3,-1-3-4,1-7 0,2-12 2,4-12 2,3-11 1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70350 19000 628,'-127'43'8,"47"-11"14,47-14 16,48-11 16,30-11 1,16-5-9,15-7-9,17-5-11,10-6-6,6-3-4,7-3-3,6-2-2,-4-3-3,-11 1-1,-14-1-1,-11 1-2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3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72350 17550 493,'-47'-68'35,"6"17"0,7 15 0,6 16-2,3 15 0,0 16 2,0 15 1,0 17 1,-4 10-1,-5 6-7,-7 7-4,-5 6-6,-8 13-3,-5 23 3,-7 22 2,-5 22 1,-3 7-2,4-6-7,3-6-6,3-6-7,4-7-6,7-6-8,6-6-7,7-6-7,10-21-13,16-34-16,15-35-16,17-33-18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3"/>
    </inkml:context>
    <inkml:brush xml:id="br0">
      <inkml:brushProperty name="width" value="0.06255" units="cm"/>
      <inkml:brushProperty name="height" value="0.06255" units="cm"/>
      <inkml:brushProperty name="color" value="#F2395B"/>
    </inkml:brush>
  </inkml:definitions>
  <inkml:trace contextRef="#ctx0" brushRef="#br0">72200 17500 351,'21'-27'3,"-5"-3"4,-7-3 6,-5-2 5,-4 8 6,0 22 10,0 22 8,0 23 9,0 19 0,0 19-8,0 19-9,0 19-8,0 12-5,0 6-1,0 7-2,0 6-1,-2 4-4,-3 4-4,-3 3-4,-2 3-5,-3-5-4,1-12-3,-1-13-3,1-12-4,-3-16-2,-2-19-3,-3-18-2,-3-19-2,-7-19-2,-9-19-2,-10-18-1,-8-19-2,-6-26 1,1-30 4,-1-32 3,1-30 5,7-11 2,16 14 4,15 11 2,17 14 3,11 13 5,10 16 6,10 15 8,9 17 6,10 8 3,14 4 0,11 3-1,14 3-1,5 4-2,1 7-4,-1 6-5,1 7-3,-1 0-6,1-2-4,-1-3-4,1-3-5,-4-2-5,-6 0-1,-6 0-4,-6 0-2,-7-4-1,-6-5 0,-6-7 1,-6-5 1,-4-12 2,1-16 3,-1-15 3,1-15 4,-3-11 2,-2-2 1,-3-3 1,-3-3 2,-4 4 2,-3 13 3,-3 12 4,-2 13 3,-5 10 5,-2 10 4,-3 10 6,-3 9 4,-2 12 8,0 16 8,0 15 9,0 17 9,-4 16 1,-5 19-9,-7 19-9,-5 19-9,-6 16-3,-3 17 0,-3 15 0,-2 16 1,-1 7-1,3 1-5,3-1-3,4 1-3,2-1-4,4 1-4,3-1-3,3 1-3,3-9-4,3-15-3,3-15-3,4-16-4,8-15-5,17-11-8,15-14-7,16-11-8,16-22-5,20-27-1,18-28-4,20-28-1,5-15 2,-6 1 8,-6-1 8,-6 1 8,-9-1-1,-8 1-7,-10-1-10,-9 1-8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16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27050 11600 553,'-2'98'66,"-3"-3"-14,-3-3-15,-2-2-13,0-6-10,7-6-4,6-6-4,7-6-5,5-9-2,7-8-1,6-10-2,7-9 0,5-10-1,7-9 1,6-10 1,7-8 1,4-11-1,3-8-3,3-10-3,4-9-3,-3-2 0,-5 6 2,-7 7 1,-5 6 2,-11 9 0,-11 13 1,-14 12 0,-11 13-1,-11 9 1,-5 6 1,-7 7 2,-5 6 1,-9 4 3,-9 4 2,-10 3 2,-8 3 4,11-8 1,35-19 1,35-18 2,34-19 1,18-13-2,4-6-4,3-6-6,3-6-3,-5-2-3,-12 3 0,-13 3 1,-12 4 1,-16 11-2,-19 23-4,-18 22-4,-19 22-5,-16 13-1,-12 7 0,-13 6-1,-12 7 0,-7 0 2,1-2 3,-1-3 3,1-3 4,1 1 3,3 6 2,3 7 3,4 6 3,1-2 3,0-9 1,0-10 1,0-8 3,6-9 0,13-6-1,12-6 0,13-6-2,12-10 3,13-12 4,12-13 4,13-12 5,15-15-1,19-15-4,19-15-5,19-16-5,13-13-2,10-9-2,10-10 0,9-8-1,4 0 0,1 14-3,-1 11-1,1 14-1,-10 10-2,-19 9-3,-18 10-2,-19 10-3,-16 11 1,-12 17 2,-13 15 3,-12 16 3,-9 16 8,-2 20 13,-3 18 13,-3 20 13,5 10 1,17 3-10,15 3-11,16 4-10,4-6-6,-6-11-4,-6-14-2,-6-11-3,-4-11-5,1-5-10,-1-7-8,1-5-10,-13-14-9,-25-18-12,-25-19-11,-25-18-12,-19-14 2,-12-5 15,-13-7 15,-12-5 14,-7-6 10,1-3 4,-1-3 5,1-2 4,5 2 5,14 9 4,11 10 5,14 10 4,11 4 3,14 0 2,11 0 0,14 0 2,7 0 3,3 0 5,3 0 6,4 0 5,4 1 0,6 4-3,7 3-4,6 3-4,-1 10-6,-5 20-8,-7 18-7,-5 20-7,-6 6-5,-3-2 1,-3-3 1,-2-3 0,5-7-3,16-9-3,15-10-5,17-8-3,3-8-1,-5-2 6,-7-3 6,-5-3 4,-6 2 4,-3 10 1,-3 10 2,-2 9 2,-6 2 0,-6-2-1,-6-3-1,-6-3 0,-4-2-1,1 0 1,-1 0 0,1 0 2,-4 0 1,-6 0 0,-6 0 0,-6 0 1,9-8-1,25-16-2,25-15 0,25-15-3,10-9 0,-2 1-1,-3-1-1,-3 1-1,-4 4 0,-3 9 0,-3 10-1,-2 10 0,-9 11-1,-12 17-1,-13 15 0,-12 16-1,-13 9 1,-12 3 2,-13 3 2,-12 4 1,-5-1 2,3-3-1,3-3 1,4-2 1,1-8-1,0-8 3,0-10 1,0-9 1,6-12-1,13-11-2,12-14-3,13-11-2,13-15-4,17-16-5,15-15-5,16-15-4,5-9-4,-2 1-1,-3-1-3,-3 1-1,-7-3 0,-9-2 1,-10-3 2,-8-3 1,-9 4 3,-6 13 5,-6 12 4,-6 13 6,-6 9 3,-2 6 5,-3 7 5,-3 6 4,-1 7 1,4 10-1,3 10-3,3 9-1,1 9 5,1 9 14,-1 10 12,1 10 13,1 13 4,3 19-7,3 19-7,4 19-6,2 15-4,4 13-5,3 12-3,3 13-3,4 10-7,7 10-8,6 10-9,7 9-9,4 12-5,3 16 0,3 15 0,4 17-1,2-1-3,4-16-5,3-15-4,3-15-5,-4-29-3,-8-41-1,-10-40 0,-9-40-2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17"/>
    </inkml:context>
    <inkml:brush xml:id="br0">
      <inkml:brushProperty name="width" value="0.05558" units="cm"/>
      <inkml:brushProperty name="height" value="0.05558" units="cm"/>
      <inkml:brushProperty name="color" value="#F2395B"/>
    </inkml:brush>
  </inkml:definitions>
  <inkml:trace contextRef="#ctx0" brushRef="#br0">30650 12600 395,'-2'-49'1,"-3"4"2,-3 3 1,-2 3 2,-5 3 3,-2 3 2,-3 3 2,-3 4 4,-4 5 0,-3 10-1,-3 10-1,-2 9-2,-5 15-1,-2 22-4,-3 22-3,-3 23-2,1 10-3,6 0-2,7 0-1,6 0-2,4-7-1,4-11-2,3-14 0,3-11-2,7-14 0,14-11-2,11-14-1,14-11-1,5-7 1,1 0 4,-1 0 3,1 0 5,-4 9 3,-6 19 3,-6 19 3,-6 19 4,-9 15 2,-8 13-2,-10 12 0,-9 13-1,-4-1-1,4-11 1,3-14-1,3-11 1,7-14-1,14-11-2,11-14-1,14-11-1,11-22-1,14-27 0,11-28 1,14-28 0,7-17 0,3-2-1,3-3 0,4-3 0,-3 1 0,-5 6 0,-7 7 0,-5 6-1,-8 7 1,-5 10-1,-7 10-2,-5 9 1,-8 4-4,-5 1-5,-7-1-6,-5 1-4,-9-4-4,-9-6 1,-10-6-1,-8-6 0,-9 2 3,-6 14 4,-6 11 5,-6 14 5,-9 7 4,-8 3 5,-10 3 5,-9 4 4,-5 4 3,0 6 3,0 7 3,0 6 3,4 4 0,10 4-1,10 3-1,9 3-2,9 1 0,9 1-2,10-1 0,10 1-2,7 2 0,6 7 1,7 6-1,6 7 0,7 4 0,10 3-1,10 3-1,9 4-1,9-3-2,9-5-2,10-7-2,10-5-3,10-8-4,13-5-5,12-7-7,13-5-6,15-12-8,19-16-9,19-15-9,19-15-8,1-12-5,-16-6 3,-15-6 1,-15-6 2,-15-4 2,-12 1-1,-13-1 1,-12 1-1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33"/>
    </inkml:context>
    <inkml:brush xml:id="br0">
      <inkml:brushProperty name="width" value="0.054" units="cm"/>
      <inkml:brushProperty name="height" value="0.054" units="cm"/>
      <inkml:brushProperty name="color" value="#F2395B"/>
    </inkml:brush>
  </inkml:definitions>
  <inkml:trace contextRef="#ctx0" brushRef="#br0">53150 20800 407,'-46'-68'5,"10"17"11,10 15 9,9 16 12,1 16 4,-6 20-1,-6 18-1,-6 20-1,-10 19-3,-12 22-5,-13 22-5,-12 23-5,-10 14-4,-6 10-1,-6 10-1,-6 9-2,-1-1-1,7-8-3,6-10-2,7-9-3,2-12-1,1-11-1,-1-14-1,1-11 0,4-15-1,9-16 2,10-15 1,10-15 2,19-17 3,32-15 3,31-15 4,32-16 3,21-10 2,13-3-2,12-3-3,13-2-1,7-3-2,4 1-2,3-1-2,3 1-2,-4 2-1,-8 7-3,-10 6-3,-9 7-2,-2 4-3,6 3-5,7 3-4,6 4-6,-7 1-3,-18 0-4,-19 0-3,-18 0-3,-12 0-5,-3 0-5,-3 0-6,-2 0-5,-9-5 1,-12-9 7,-13-10 7,-12-8 6,-9-6 6,-2 1 4,-3-1 4,-3 1 4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33"/>
    </inkml:context>
    <inkml:brush xml:id="br0">
      <inkml:brushProperty name="width" value="0.06214" units="cm"/>
      <inkml:brushProperty name="height" value="0.06214" units="cm"/>
      <inkml:brushProperty name="color" value="#F2395B"/>
    </inkml:brush>
  </inkml:definitions>
  <inkml:trace contextRef="#ctx0" brushRef="#br0">53450 21400 354,'-25'-69'7,"0"13"4,0 12 5,0 13 5,0 6 2,0 0 0,0 0 1,0 0 0,1 6 6,4 13 13,3 12 13,3 13 11,-1 16 1,-2 23-10,-3 22-12,-3 22-11,-2 26-9,0 31-5,0 32-5,0 31-5,-2 15-4,-3 1-1,-3-1-2,-2 1-1,-3 43-10,1 88-18,-1 87-16,1 88-19,4-13-4,9-112 9,10-113 9,10-112 9,2-57 0,-3 1-8,-3-1-9,-2 1-8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2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17200 30000 520,'-43'-16'9,"17"19"16,15 19 18,16 19 17,9 15 4,3 13-9,3 12-9,4 13-9,-1 6-6,-3 0-7,-3 0-5,-2 0-6,-3-2-3,1-3 1,-1-3 1,1-2 0,-3-5-3,-2-2-10,-3-3-8,-3-3-9,-4-7-3,-3-9 3,-3-10 3,-2-8 3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2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17300 30350 470,'76'17'91,"4"-16"-16,3-15-19,3-15-17,4-9-10,7 1-1,6-1-3,7 1-1,4 1-2,3 3-2,3 3-2,4 4-1,-4 4-2,-9 6-2,-10 7-3,-8 6-1,-9 4-2,-6 4 1,-6 3 1,-6 3 0,-9 4-4,-8 7-5,-10 6-7,-9 7-6,-9 2-4,-5 1-2,-7-1-1,-5 1-2,-9 4 1,-9 9 0,-10 10 2,-8 10 2,-14 5 1,-15 4 1,-15 3 1,-16 3 1,-13 3 1,-9 3 0,-10 3 0,-8 4 0,-9 1 0,-6 0 2,-6 0 0,-6 0 2,1-5 1,9-9 1,10-10 3,10-8 2,13-11 3,19-8 3,19-10 4,19-9 5,23-10 4,28-9 7,28-10 7,29-8 6,22-11 1,20-8-6,18-10-6,20-9-6,10-7-5,3-3-6,3-3-5,4-2-5,-6 0-6,-11 7-8,-14 6-8,-11 7-7,-14 7-7,-11 9-4,-14 10-4,-11 10-5,-14 8-3,-11 10 1,-14 10 0,-11 9 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2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16850 32650 529,'-90'-2'8,"23"-3"14,22-3 15,22-2 14,12 3 5,3 14-5,3 11-7,4 14-6,2 11-4,4 14-6,3 11-5,3 14-5,-1 10-2,-2 9-1,-3 10-1,-3 10 0,-4-1-13,-3-9-23,-3-10-23,-2-8-24,-1-14-10,3-15 6,3-15 5,4-16 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2"/>
    </inkml:context>
    <inkml:brush xml:id="br0">
      <inkml:brushProperty name="width" value="0.05639" units="cm"/>
      <inkml:brushProperty name="height" value="0.05639" units="cm"/>
      <inkml:brushProperty name="color" value="#F2395B"/>
    </inkml:brush>
  </inkml:definitions>
  <inkml:trace contextRef="#ctx0" brushRef="#br0">88329 24652 390,'-2'-23'3,"-6"1"7,-4 1 7,-5 1 6,-2 2 4,1 4-1,0 4 2,2 5-1,1 3-1,1 7-4,1 6-3,1 6-3,-1 5-2,0 5 0,-1 5-1,-1 4 0,-1 3 0,0-1-1,1-2 1,-1 0-1,2-2 0,2-3-2,4-3 0,3-3-1,1-3-2,2-3-1,0-3-2,2-3-2,3-3 0,6-2 1,5-4 1,7-2 1,5-4-3,7-2-10,5-4-8,6-2-9,3-4-4,0-5 1,0-5 1,0-5 0,-2-3 1,-4-3 2,-4-1 1,-3-2 2,-5-3 2,-3-2 3,-5-4 2,-3-2 2,-4 0 3,-3 6 5,-3 4 3,-2 6 4,-3 4 5,0 6 5,-2 7 7,0 5 5,-2 8 6,-2 8 4,-2 9 5,-2 9 5,-2 7 0,-3 5-5,-4 4-4,-2 6-5,-1 2-5,-1 0-7,0 0-5,1 0-7,0 0-3,1-2-1,0-1 0,2 0-1,2-3-4,1-3-10,2-5-10,2-4-8,5-5-12,8-9-12,8-7-13,8-8-13,5-8 1,7-7 14,3-9 14,6-7 15,2-3 9,0 1 6,0 3 4,0 2 7,-2 2 4,-5 5 6,-5 3 4,-5 4 6,-5 4 7,-3 2 7,-5 4 8,-3 3 8,-3 2 2,-2 2-1,-2 2-2,-2 1-2,-3 4-4,-2 4-3,-4 4-4,-2 3-5,-1 2-3,1-1-3,0-1-2,2-1-3,3-1-3,4-3-6,6-1-5,4-2-4,5-4-7,5-5-7,5-4-7,5-5-8,4-6-3,1-6 2,2-5 0,2-7 2,0-4 1,-1-4 3,-3-4 2,-2-4 2,-2-3 4,-3-2 5,-3-2 4,-3-2 6,-3 2 4,-3 4 4,-2 6 4,-4 4 4,-2 4 3,-2 5 5,-3 4 4,0 3 3,-2 4 7,0 3 5,0 3 7,0 3 7,0 6 3,0 11 3,0 11 1,0 11 1,-1 8-3,-1 5-9,0 4-10,-1 6-10,-3 7-5,-4 10-2,-4 12-3,-3 11-2,-2 5-2,1 0-2,0 0-1,2 0-2,1-4-6,-1-6-7,0-7-8,1-8-7,0-5-6,2-8-1,2-7-3,3-6-2,1-8 0,2-6 1,2-7 0,2-7 1,1-7-2,0-6-2,0-8-2,0-6-4,0-4 1,0 0 3,0 1 3,0-1 4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3"/>
    </inkml:context>
    <inkml:brush xml:id="br0">
      <inkml:brushProperty name="width" value="0.04668" units="cm"/>
      <inkml:brushProperty name="height" value="0.04668" units="cm"/>
      <inkml:brushProperty name="color" value="#F2395B"/>
    </inkml:brush>
  </inkml:definitions>
  <inkml:trace contextRef="#ctx0" brushRef="#br0">16500 33500 471,'148'-185'46,"-3"32"-8,-3 31-6,-2 32-8,2 15-1,9 0 5,10 0 4,10 0 6,0 1 0,-5 4-2,-7 3-3,-5 3-2,-9 7-4,-9 14-4,-10 11-5,-8 14-5,-12 7-1,-12 3-2,-13 3 0,-12 4 0,-10 4-4,-6 6-5,-6 7-7,-6 6-4,-15 9-5,-21 13-2,-22 12-2,-22 13-2,-21 10-1,-18 10 1,-19 10 1,-18 9 1,-18 10 0,-16 14 0,-15 11-1,-15 14 0,-4-4 0,9-19 1,10-18 2,10-19 1,10-15 4,13-8 6,12-10 6,13-9 6,12-10 6,13-9 5,12-10 6,13-8 6,18-9 4,26-6 1,24-6 2,26-6 3,19-9-5,17-8-7,15-10-9,16-9-8,21-13-6,29-16-3,28-15-3,28-15-4,3-1-3,-22 16-7,-22 15-5,-21 17-6,-17 8-4,-8 4-6,-10 3-4,-9 3-5,-12 3-1,-11 3 2,-14 3 2,-11 4 3,-12 1 1,-9 0 4,-10 0 3,-8 0 3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3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18200 29850 414,'-47'-50'0,"6"0"0,7 0 0,6 0 0,1-2 3,-3-3 6,-3-3 6,-2-2 7,0 0 3,7 7 1,6 6 0,7 7 2,7 25 5,9 48 10,10 47 10,10 47 10,0 43-1,-5 41-11,-7 40-10,-5 42-12,-6 33-8,-3 29-4,-3 28-5,-2 28-6,-5 31-7,-2 34-13,-3 35-13,-3 35-12,2 14-10,10-2-5,10-3-6,9-3-6,6-59-1,3-111 7,3-114 4,4-111 6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3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19800 30300 595,'14'-72'19,"28"6"14,28 7 16,29 6 15,15 6 3,3 6-11,3 7-9,4 6-10,1 4-12,0 4-17,0 3-17,0 3-15,-8 3-12,-16 3-5,-15 3-7,-15 4-6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4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20600 30600 524,'-179'114'28,"45"-22"5,43-22 6,45-21 7,21-7 0,0 9-3,0 10-2,0 10-4,1 7-3,4 6-3,3 7-4,3 6-2,1 3-6,1 0-5,-1 0-7,1 0-6,1-7-3,3-11 3,3-14 1,4-11 2,10-20-13,19-24-27,19-26-27,19-24-26,2-13-5,-11 0 18,-14 0 17,-11 0 18,-7 0 12,0 0 3,0 0 5,0 0 5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5928" units="cm"/>
      <inkml:brushProperty name="height" value="0.05928" units="cm"/>
      <inkml:brushProperty name="color" value="#F2395B"/>
    </inkml:brush>
  </inkml:definitions>
  <inkml:trace contextRef="#ctx0" brushRef="#br0">20750 30900 371,'43'-179'7,"-11"45"16,-14 43 16,-11 45 15,-7 36 5,0 32-3,0 31-5,0 32-4,0 19-4,0 10-8,0 10-5,0 9-8,0 6-2,0 3 1,0 3 0,0 4 0,0 4 0,0 6-5,0 7-3,0 6-3,0 3-3,0 0-2,0 0 0,0 0-3,-2-11-2,-3-22-5,-3-22-6,-2-21-5,-12-31-10,-19-36-15,-18-39-16,-19-36-15,-10-34-1,1-28 12,-1-28 13,1-27 11,5-14 10,14 4 3,11 3 4,14 3 5,10 7 4,9 14 5,10 11 4,10 14 4,8 10 5,10 9 3,10 10 4,9 10 4,2 10 1,-2 13 1,-3 12-1,-3 13 1,-2 23-2,0 34-2,0 35-2,0 35-3,-11 21-2,-22 9-4,-22 10-4,-21 10-4,-12 0-1,1-5 0,-1-7 1,1-5-1,2-9 1,7-9 2,6-10 2,7-8 1,4-12 1,3-12 0,3-13-1,4-12-1,11-23-2,23-30-4,22-32-4,22-30-5,32-40-4,44-47-2,44-47-3,44-46-3,12-15-1,-19 19 0,-18 19 1,-19 19 0,-16 13 2,-12 10 5,-13 10 5,-12 9 4,-15 13 5,-15 20 4,-15 18 6,-16 20 4,-13 16 5,-9 16 5,-10 15 5,-8 17 5,-9 14 3,-6 17 4,-6 15 3,-6 16 3,-6 12-1,-2 9-2,-3 10-4,-3 10-3,-1 7-5,4 6-6,3 7-7,3 6-7,3-4-3,3-11 1,3-14 2,4-11 0,13-12-9,26-9-23,24-10-23,26-8-21,8-15-6,-5-19 10,-7-18 12,-5-19 10,-6-8 9,-3 3 8,-3 3 7,-2 4 8,-9 5 6,-12 10 6,-13 10 4,-12 9 6,-13 9 7,-12 9 8,-13 10 9,-12 10 8,-15 13 0,-15 19-7,-15 19-7,-16 19-7,-10 12-7,-3 6-2,-3 7-4,-2 6-4,0-4-2,7-11-2,6-14-2,7-11-2,8-12-1,14-9 1,11-10 0,14-8 0,22-12 1,35-12 2,35-13 2,34-12 2,21-15-1,10-15 0,10-15-2,9-16-1,-2-4 0,-12 10 0,-13 10 1,-12 9 0,-13 7-2,-12 7-3,-13 6-3,-12 7-4,-21 16-3,-28 29 0,-28 28-1,-27 28-1,-17 12 1,-3-3 2,-3-3 3,-2-2 2,-6-1 2,-6 3 2,-6 3 0,-6 4 1,-1-3 3,7-5 2,6-7 3,7-5 3,7-9 2,9-9 3,10-10 3,10-8 2,19-12 2,32-12 2,31-13 3,32-12 1,24-16-1,19-19-4,19-18-4,19-19-5,5-8-5,-5 3-4,-7 3-6,-5 4-5,-11 5-5,-11 10-4,-14 10-5,-11 9-3,-23 6-7,-31 3-11,-31 3-9,-31 4-9,-13 2 0,6 4 13,7 3 13,6 3 12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5198" units="cm"/>
      <inkml:brushProperty name="height" value="0.05198" units="cm"/>
      <inkml:brushProperty name="color" value="#F2395B"/>
    </inkml:brush>
  </inkml:definitions>
  <inkml:trace contextRef="#ctx0" brushRef="#br0">22350 31750 423,'-66'-40'11,"19"23"23,19 22 21,19 22 24,10 13 4,4 7-12,3 6-13,3 7-13,-1 7-9,-2 9-4,-3 10-6,-3 10-4,-10 8-6,-16 10-8,-15 10-8,-15 9-6,-12 6-7,-6 3-6,-6 3-5,-6 4-4,-9-4-7,-8-9-6,-10-10-7,-9-8-6,7-18 1,26-25 9,24-25 9,26-25 10,12-13 2,0 1-6,0-1-5,0 1-6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22450 32800 505,'73'50'107,"-3"0"-17,-3 0-16,-2 0-17,-3 3-11,1 6-7,-1 7-5,1 6-7,-4 3-10,-6 0-13,-6 0-15,-6 0-14,-6-4-15,-2-5-19,-3-7-17,-3-5-19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25300 32350 552,'46'0'105,"-5"0"-16,-7 0-17,-5 0-16,-3 1-12,4 4-9,3 3-9,3 3-9,-1 4-14,-2 7-16,-3 6-17,-3 7-17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6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25200 33200 611,'51'23'160,"4"-3"-42,3-3-42,3-2-41,-2-3-38,-6 1-31,-6-1-32,-6 1-31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9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34200 29650 584,'-93'-16'18,"17"19"3,15 19 2,16 19 4,1 18-1,-12 19-3,-13 19-4,-12 19-4,-4 4-4,7-9-6,6-10-5,7-8-5,8-12-2,14-12 1,11-13 0,14-12 1,11-7 4,14 1 6,11-1 8,14 1 7,3 4 2,-2 9 0,-3 10-2,-3 10 0,-6 8-2,-5 10 0,-7 10-1,-5 9 0,-8 6-1,-5 3-3,-7 3-1,-5 4-2,-4 2-2,0 4-4,0 3-1,0 3-4,3-10-2,6-21 1,7-22 0,6-22 0,4-38-10,4-53-22,3-53-20,3-52-22,-1-14-2,-2 29 15,-3 28 17,-3 28 15,-1 14 8,4 0 1,3 0 0,3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2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91908 23713 516,'3'-72'52,"-9"28"4,-8 29 5,-9 28 6,-6 16-5,-4 1-11,-5 2-13,-3 2-11,0 0-8,2-1-1,3-3-1,3-2-1,5-3-20,5-5-34,7-5-36,5-4-36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9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33600 30900 486,'45'-25'0,"-9"0"0,-10 0 0,-8 0 0,-1-4 2,9-5 3,10-7 3,10-5 4,5-1 2,4 6 3,3 7 2,3 6 2,1 3 1,1 0-1,-1 0 0,1 0 0,-1 1-2,1 4-2,-1 3-2,1 3-2,-4 3-2,-6 3 0,-6 3 1,-6 4 0,-7 5-5,-6 10-9,-6 10-8,-6 9-9,-12 12-7,-15 16-3,-15 15-3,-16 17-4,-15 8 1,-11 4 3,-14 3 5,-11 3 3,-9-2 3,-3-6 4,-3-6 2,-2-6 4,-1-6 3,3-2 5,3-3 4,4-3 5,4-6 5,6-5 7,7-7 6,6-5 6,17-12 5,28-16 3,28-15 4,29-15 2,27-21-1,29-25-7,28-25-7,28-25-7,14-10-6,0 7-5,0 6-4,0 7-5,-5 7-5,-9 9-4,-10 10-5,-8 10-3,-14 7-4,-15 6-3,-15 7-3,-16 6-4,-16 3-2,-16 0-6,-15 0-4,-15 0-4,-14-7 0,-8-11 8,-10-14 6,-9-11 7,-7-11 5,-3-5 4,-3-7 5,-2-5 4,-1-3 2,3 4 1,3 3 1,4 3 0,4 6 2,6 9-1,7 10 1,6 10-1,6 7 7,6 6 9,7 7 12,6 6 10,6 12 6,6 19 3,7 19 3,6 19 2,6 19-1,6 23-6,7 22-4,6 22-6,1 13-4,-3 7-5,-3 6-5,-2 7-3,3 19-3,14 35 0,11 35 1,14 34 0,5 10-1,1-11-3,-1-14-2,1-11-4,-3-18-10,-2-22-20,-3-22-19,-3-21-19,-7-28-6,-9-30 9,-10-32 9,-8-30 8,-8-20 4,-2-6 0,-3-6 1,-3-6-1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0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36100 31350 548,'-25'-68'49,"0"17"-2,0 15-2,0 16-4,-4 16-2,-5 20-3,-7 18-4,-5 20-4,-8 17-2,-5 20-2,-7 18-2,-5 20-2,-9 13-3,-9 9-4,-10 10-5,-8 10-4,-3-3-4,7-11-6,6-14-6,7-11-4,7-18-8,9-22-10,10-22-7,10-21-10,7-21-5,6-19 0,7-18-1,6-19-1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0"/>
    </inkml:context>
    <inkml:brush xml:id="br0">
      <inkml:brushProperty name="width" value="0.03392" units="cm"/>
      <inkml:brushProperty name="height" value="0.03392" units="cm"/>
      <inkml:brushProperty name="color" value="#F2395B"/>
    </inkml:brush>
  </inkml:definitions>
  <inkml:trace contextRef="#ctx0" brushRef="#br0">35150 30000 648,'92'-155'74,"-16"41"-7,-15 40-9,-15 42-8,-9 24-9,1 9-10,-1 10-10,1 10-12,1 14-9,3 23-12,3 22-11,4 22-12,-4 1-9,-9-19-7,-10-18-9,-8-19-8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1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36550 29600 482,'23'28'74,"-3"6"-17,-3 7-14,-2 6-16,-5 9-9,-2 13-3,-3 12-2,-3 13-3,-6 9-4,-5 6-2,-7 7-4,-5 6-3,-3-5-3,4-16-2,3-15-3,3-15-3,4-28-6,7-36-8,6-39-10,7-36-8,10-25-1,16-8 9,15-10 8,17-9 8,5 1 7,-3 13 3,-3 12 4,-2 13 5,-6 12 5,-6 13 8,-6 12 9,-6 13 7,-9 12 5,-8 13 2,-10 12 2,-9 13 2,-9 16-2,-5 23-6,-7 22-4,-5 22-7,-11 12-2,-11 3-3,-14 3-2,-11 4-2,-3-7-3,10-16-4,10-15-3,9-15-4,7-14-4,7-8-5,6-10-6,7-9-6,11-13-2,20-16-2,18-15 0,20-15 0,5-4 2,-6 9 8,-6 10 7,-6 10 6,-9 8 5,-8 10-2,-10 10-1,-9 9-1,-13 12 0,-16 16 1,-15 15 0,-15 17 0,-9 5 0,1-3 0,-1-3 0,1-2 0,-1-9 0,1-12-1,-1-13 0,1-12-1,4-10 2,9-6 2,10-6 3,10-6 4,8-9 3,10-8 3,10-10 5,9-9 4,7 1 6,7 13 8,6 12 8,7 13 8,-3 13 0,-8 17-8,-10 15-8,-9 16-9,-5 2-5,0-8-3,0-10-2,0-9-2,4-15-4,10-18-1,10-19-2,9-18-3,9-25-6,9-27-11,10-28-10,10-28-12,8-37-5,10-43 0,10-44 0,9-43-1,2-14 3,-2 20 5,-3 18 6,-3 20 5,-6 22 6,-5 29 8,-7 28 8,-5 28 8,-11 24 6,-11 23 5,-14 22 5,-11 22 4,-11 26 8,-5 31 11,-7 32 11,-5 31 11,-6 17-1,-3 3-12,-3 3-13,-2 4-12,0-4-7,7-9-2,6-10-3,7-8-2,5-9-3,7-6-6,6-6-5,7-6-4,2-6-5,1-2-4,-1-3-2,1-3-5,-4-1-1,-6 4 0,-6 3-1,-6 3 0,-7 6 0,-6 9 2,-6 10 1,-6 10 1,-10 7 2,-12 6 0,-13 7 2,-12 6 1,-10-2-1,-6-9 0,-6-10-2,-6-8-2,-4-9-1,1-6-3,-1-6-2,1-6-3,-1-7 0,1-6 2,-1-6 1,1-6 3,5-9 1,14-8 0,11-10 1,14-9 0,10-7 2,9-3 4,10-3 3,10-2 4,8-3 2,10 1 3,10-1 1,9 1 3,9-1 4,9 1 8,10-1 7,10 1 8,10 1 4,13 3 0,12 3 0,13 4 0,6 2-2,0 4-3,0 3-3,0 3-5,3 6-2,6 9-2,7 10-3,6 10-2,3 7-4,0 6-4,0 7-5,0 6-4,-10 4-5,-18 4-7,-19 3-6,-18 3-5,-17-4-7,-11-8-7,-14-10-6,-11-9-6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1"/>
    </inkml:context>
    <inkml:brush xml:id="br0">
      <inkml:brushProperty name="width" value="0.03134" units="cm"/>
      <inkml:brushProperty name="height" value="0.03134" units="cm"/>
      <inkml:brushProperty name="color" value="#F2395B"/>
    </inkml:brush>
  </inkml:definitions>
  <inkml:trace contextRef="#ctx0" brushRef="#br0">38250 32100 701,'48'0'41,"-3"0"-3,-3 0-3,-2 0-3,-5 4-3,-2 10-4,-3 10-3,-3 9-4,-4 6-2,-3 3-4,-3 3-2,-2 4-2,-8 5-3,-8 10-1,-10 10-2,-9 9-1,-9 4-1,-5 1 0,-7-1 0,-5 1 0,-3-9 0,4-15 0,3-15 0,3-16 0,1-15 0,1-11-1,-1-14 1,1-11 0,4-17-2,9-18-1,10-19-1,10-18-3,8-14 0,10-5 0,10-7-1,9-5 1,7 2-5,7 13-9,6 12-7,7 13-10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3007" units="cm"/>
      <inkml:brushProperty name="height" value="0.03007" units="cm"/>
      <inkml:brushProperty name="color" value="#F2395B"/>
    </inkml:brush>
  </inkml:definitions>
  <inkml:trace contextRef="#ctx0" brushRef="#br0">39950 31450 731,'1'-46'3,"4"10"6,3 10 6,3 9 6,10 2 5,20-2 6,18-3 4,20-3 5,5 1-2,-6 6-12,-6 7-12,-6 6-10,-7 3-6,-6 0 0,-6 0 1,-6 0 1,-9 3-11,-8 6-23,-10 7-22,-9 6-24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40100 30750 537,'-91'-68'16,"19"17"5,19 15 7,19 16 7,13 13 5,10 14 4,10 11 3,9 14 5,6 11-3,3 14-8,3 11-9,4 14-7,1 7-8,0 3-6,0 3-6,0 4-7,-4 2-7,-5 4-9,-7 3-9,-5 3-9,-4-1-5,0-2-1,0-3-2,0-3-1,-2-12 3,-3-18 6,-3-19 7,-2-18 7,-3-10 1,1 0-3,-1 0-3,1 0-4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39750 32550 515,'-160'43'2,"32"-11"4,31-14 4,32-11 5,18-7 1,6 0 1,7 0-1,6 0 1,15-2 7,26-3 15,24-3 13,26-2 15,21-1 0,19 3-14,19 3-13,19 4-13,10 4-13,4 6-12,3 7-11,3 6-12,-15 1-3,-30-3 6,-32-3 5,-30-2 5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41050 32800 999,'93'21'-6,"-11"-5"-12,-14-7-12,-11-5-12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2369" units="cm"/>
      <inkml:brushProperty name="height" value="0.02369" units="cm"/>
      <inkml:brushProperty name="color" value="#F2395B"/>
    </inkml:brush>
  </inkml:definitions>
  <inkml:trace contextRef="#ctx0" brushRef="#br0">41250 29850 928,'9'-69'1,"19"13"3,19 12 3,19 13 3,18 7 1,19 4 0,19 3 1,19 3-1,4 3-6,-9 3-16,-10 3-13,-8 4-15,-15 1-4,-19 0 6,-18 0 5,-19 0 7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2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93100 23766 551,'18'-1'4,"3"-1"7,4 0 7,5-1 7,-1-1 7,-6 2 3,-3 0 5,-6 2 5,-1 0-1,5 2-3,4 0-3,3 2-4,1 1-5,-1 5-8,-3 4-7,-1 4-8,-3 0-3,-5 1 0,-3-2 0,-4-1-1,-2-1-14,0-1-30,0-1-31,0 0-29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3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42250 29250 602,'-25'-24'0,"0"4"0,0 3 0,0 3 0,0-1-4,0-2-7,0-3-7,0-3-7,1-1 1,4 4 12,3 3 11,3 3 11,1 1 9,1 1 5,-1-1 5,1 1 6,-3 10 0,-2 22-5,-3 22-3,-3 23-4,-4 16-3,-3 13-2,-3 12-1,-2 13-2,-3 7-2,1 4-2,-1 3-1,1 3-2,1-2-2,3-6-1,3-6-1,4-6-2,4-10 0,6-12-1,7-13-1,6-12 0,9-12-1,13-8-4,12-10-4,13-9-2,13-12-5,17-11-6,15-14-5,16-11-6,5-14-3,-2-11 2,-3-14 0,-3-11 2,-9-4 2,-11 6 4,-14 7 2,-11 6 4,-12 1 4,-9-3 3,-10-3 4,-8-2 3,-11 0 3,-8 7 0,-10 6 1,-9 7 1,-7 7 1,-3 9-1,-3 10 1,-2 10-1,-5 8 7,-2 10 10,-3 10 11,-3 9 12,1 9 5,6 9 0,7 10 1,6 10-1,4 5-1,4 4-4,3 3-5,3 3-4,3 3-4,3 3-3,3 3-4,4 4-3,2 2-2,4 4-2,3 3-2,3 3-1,-1 1-5,-2 1-12,-3-1-10,-3 1-11,-2-3-6,0-2-1,0-3-1,0-3-1,-2-9-1,-3-11 2,-3-14 0,-2-11 2,-9-11 1,-12-5 4,-13-7 3,-12-5 3,-10-12 3,-6-16 5,-6-15 3,-6-15 4,2-11 4,14-2 5,11-3 5,14-3 4,10-7 5,9-9 7,10-10 7,10-8 7,14-9 1,23-6-5,22-6-5,22-6-4,15-4-6,9 1-9,10-1-10,10 1-8,2 2-7,-3 7-6,-3 6-6,-2 7-7,-9 7 1,-12 9 7,-13 10 6,-12 10 7,-13 7 4,-12 6 3,-13 7 3,-12 6 2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4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43000 30600 588,'21'-25'-41,"-5"0"19,-7 0 19,-5 0 18,3 1 9,17 4-1,15 3 0,16 3 0,7 1-4,1 1-5,-1-1-5,1 1-6,-6 5-3,-8 14-4,-10 11-4,-9 14-2,-10 13-3,-9 16-1,-10 15-1,-8 17-1,-12 7-1,-12 0 0,-13 0-1,-12 0 0,-9-4 2,-2-5 3,-3-7 2,-3-5 3,-4-8 4,-3-5 4,-3-7 4,-2-5 5,3-8 3,14-5 5,11-7 4,14-5 5,16-9 2,22-9 3,22-10 2,23-8 2,17-12-3,17-12-8,15-13-7,16-12-8,4-5-7,-6 3-7,-6 3-6,-6 4-8,-7 1-6,-6 0-5,-6 0-7,-6 0-7,-10-2 2,-12-3 9,-13-3 7,-12-2 9,-10-8 5,-6-8 3,-6-10 3,-6-9 2,-9-5 1,-8 0 2,-10 0-1,-9 0 2,-4 6-1,4 13 1,3 12-1,3 13 1,3 10 3,3 10 7,3 10 6,4 9 7,-1 9 5,-3 9 4,-3 10 5,-2 10 3,-1 13 1,3 19-5,3 19-5,4 19-4,2 7-4,4-3-3,3-3-2,3-2-2,6 0-2,9 7-1,10 6-1,10 7-1,7-6-1,6-15-4,7-15-3,6-16-4,3-8-2,0 0-1,0 0-1,0 0-1,-5 0-2,-9 0-5,-10 0-3,-8 0-5,-8 0-2,-2 0-3,-3 0-1,-3 0-2,-9 0 0,-11 0 2,-14 0 2,-11 0 1,-9-5 2,-3-9 2,-3-10 1,-2-8 2,-1-6 6,3 1 7,3-1 10,4 1 8,2-1 6,4 1 4,3-1 4,3 1 3,10 1 5,20 3 5,18 3 7,20 4 5,16-1-2,16-3-10,15-3-9,17-2-11,3-3-8,-5 1-8,-7-1-7,-5 1-8,-4-1-11,0 1-13,0-1-12,0 1-14,-2-1-2,-3 1 7,-3-1 6,-2 1 8,-8-3 5,-8-2 5,-10-3 4,-9-3 5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4"/>
    </inkml:context>
    <inkml:brush xml:id="br0">
      <inkml:brushProperty name="width" value="0.02719" units="cm"/>
      <inkml:brushProperty name="height" value="0.02719" units="cm"/>
      <inkml:brushProperty name="color" value="#F2395B"/>
    </inkml:brush>
  </inkml:definitions>
  <inkml:trace contextRef="#ctx0" brushRef="#br0">44800 29300 809,'31'-29'-4,"13"-5"-7,12-7-7,13-5-8,4 2 3,-3 13 13,-3 12 13,-2 13 14,-5 12 6,-2 13 1,-3 12 0,-3 13 0,-9 13-4,-11 17-10,-14 15-11,-11 16-11,-14 10-7,-11 7-5,-14 6-5,-11 7-6,-14-1 1,-11-6 6,-14-6 7,-11-6 7,-7-9 4,0-8 3,0-10 1,0-9 3,1-10 1,4-9 1,3-10 0,3-8 0,9-11 0,16-8 1,15-10 0,17-9 0,25-12 11,39-11 23,36-14 23,39-11 22,19-9 1,4-3-20,3-3-21,3-2-21,-4-1-12,-8 3-4,-10 3-3,-9 4-5,-12 2-7,-11 4-12,-14 3-12,-11 3-11,-12 4-3,-9 7 6,-10 6 6,-8 7 6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4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45750 30100 592,'-93'-91'-45,"17"19"11,15 19 9,16 19 12,7 12 9,1 6 12,-1 7 10,1 6 11,2 4 6,7 4 0,6 3 1,7 3 1,4 10 0,3 20 0,3 18-1,4 20-1,1 16-1,0 16-4,0 15-3,0 17-3,0 10-3,0 6-3,0 7-2,0 6-3,0 1-11,0-3-16,0-3-19,0-2-17,1-8-9,4-8 0,3-10-1,3-9 0,-1-18 4,-2-24 12,-3-26 9,-3-24 11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5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45200 31400 568,'-25'-90'0,"0"23"-3,0 22 0,0 22-2,-2 18 2,-3 16 6,-3 15 7,-2 17 5,-6 10 3,-6 6 0,-6 7-1,-6 6-1,-1 1-1,7-3 1,6-3-1,7-2 0,4-8-1,3-8 0,3-10-1,4-9 0,19-20-8,39-27-17,36-28-16,39-28-15,22-24-6,10-19 5,10-18 6,9-19 4,-2-8 6,-12 3 7,-13 3 5,-12 4 7,-13 7 3,-12 13 2,-13 12 1,-12 13 1,-13 15 1,-12 19 0,-13 19 1,-12 19-1,-4 5 4,7-5 5,6-7 5,7-5 7,-4 6 6,-12 23 11,-13 22 9,-12 22 10,-10 16 1,-6 14-8,-6 11-7,-6 14-9,1 0-8,9-8-9,10-10-8,10-9-8,7-9-7,6-5-4,7-7-4,6-5-4,6-8-2,6-5-1,7-7 1,6-5-1,1-4 0,-3 0-1,-3 0-1,-2 0-2,-12 12 2,-19 26 3,-18 24 2,-19 26 2,-15 8 4,-8-5 3,-10-7 3,-9-5 3,-4-8 2,4-5 2,3-7 2,3-5 2,7-9 0,14-9 0,11-10-1,14-8 0,19-14 0,29-15 0,28-15 1,28-16 0,10-7-2,-5 4-5,-7 3-3,-5 3-5,-11 4-2,-11 7 1,-14 6 2,-11 7 1,-12 7 1,-9 9 3,-10 10 2,-8 10 2,-11 7 4,-8 6 3,-10 7 5,-9 6 5,-7 4 1,-3 4 1,-3 3-1,-2 3 1,-3-1 0,1-2-2,-1-3 0,1-3-1,4-6-1,9-5 0,10-7-1,10-5 0,14-9-4,23-9-8,22-10-8,22-8-9,13-9-3,7-6-1,6-6-1,7-6-1,-1-2 1,-6 3 1,-6 3 2,-6 4 1,-7 4 4,-6 6 5,-6 7 5,-6 6 5,-9 9 11,-8 13 18,-10 12 18,-9 13 16,-12 9 5,-11 6-12,-14 7-10,-11 6-10,-11 10-8,-5 17-3,-7 15-4,-5 16-3,-12 16-6,-16 20-7,-15 18-9,-15 20-8,-14 8-8,-8 1-8,-10-1-8,-9 1-8,1-12-4,13-21-1,12-22 1,13-22-1,15-22 2,19-22 5,19-22 5,19-21 5,12-15 5,6-6 4,7-6 5,6-6 4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5"/>
    </inkml:context>
    <inkml:brush xml:id="br0">
      <inkml:brushProperty name="width" value="0.02845" units="cm"/>
      <inkml:brushProperty name="height" value="0.02845" units="cm"/>
      <inkml:brushProperty name="color" value="#F2395B"/>
    </inkml:brush>
  </inkml:definitions>
  <inkml:trace contextRef="#ctx0" brushRef="#br0">45500 32100 773,'25'-46'1,"0"10"2,0 10 2,0 9 2,0 6 2,0 3-1,0 3 1,0 4 0,4 4 3,10 6 6,10 7 5,9 6 6,6 10 0,3 17-4,3 15-6,4 16-4,-3 2-9,-5-8-13,-7-10-12,-5-9-12,-9-9-8,-9-5-6,-10-7-4,-8-5-6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5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47900 30700 589,'26'-46'2,"4"10"3,3 10 5,3 9 3,-1 7 3,-2 7 1,-3 6 1,-3 7 2,-2 8-4,0 14-7,0 11-8,0 14-8,-7 8-3,-11 7 4,-14 6 2,-11 7 4,-12 2-5,-9 1-10,-10-1-12,-8 1-10,-9-4-2,-6-6 6,-6-6 8,-6-6 7,-1-7 5,7-6 2,6-6 4,7-6 3,7-7 1,9-6 1,10-6 1,10-6 0,16-6 9,26-2 20,24-3 18,26-3 18,21-6 6,19-5-10,19-7-10,19-5-8,-1-3-8,-18 4-3,-19 3-5,-18 3-5,-15 3-2,-9 3 0,-10 3-2,-8 4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6"/>
    </inkml:context>
    <inkml:brush xml:id="br0">
      <inkml:brushProperty name="width" value="0.04665" units="cm"/>
      <inkml:brushProperty name="height" value="0.04665" units="cm"/>
      <inkml:brushProperty name="color" value="#F2395B"/>
    </inkml:brush>
  </inkml:definitions>
  <inkml:trace contextRef="#ctx0" brushRef="#br0">50000 30400 471,'-46'-49'13,"10"4"9,10 3 8,9 3 9,6 10 8,3 20 5,3 18 5,4 20 6,4 17-2,6 20-11,7 18-11,6 20-11,-1 11-10,-5 7-9,-7 6-9,-5 7-9,-6 0-10,-3-2-13,-3-3-10,-2-3-13,-5-10-4,-2-16 2,-3-15 2,-3-15 2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6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50300 30600 529,'89'-113'0,"-22"26"0,-22 24 0,-21 26 0,-3 7 5,20-9 10,18-10 9,20-8 10,6 2 4,-2 16-5,-3 15-4,-3 17-3,-4 11 0,-3 10 3,-3 10 4,-2 9 4,-9 10 0,-12 14-6,-13 11-6,-12 14-5,-15 11-6,-15 14-4,-15 11-6,-16 14-4,-15 0-7,-11-8-7,-14-10-8,-11-9-8,-11-9-3,-5-5 2,-7-7 0,-5-5 2,0-12 0,10-16 0,10-15 0,9-15 1,10-12 1,14-6 5,11-6 5,14-6 3,14-12 5,20-15 2,18-15 4,20-16 2,19-12 4,22-5 5,22-7 4,23-5 4,5 2 2,-9 13 0,-10 12 0,-8 13 0,-11 10 0,-8 10-2,-10 10-2,-9 9 0,-10 10-2,-9 14-3,-10 11-3,-8 14-2,-15 13-2,-19 16-1,-18 15-2,-19 17-1,-15 8-1,-8 4 0,-10 3-1,-9 3 0,-4-4-1,4-8-1,3-10-1,3-9 0,6-10 0,9-9 1,10-10 3,10-8 1,14-15 0,23-19-2,22-18-2,22-19-2,18-18-3,16-15-2,15-15-4,17-16-2,5-13-1,-3-9 2,-3-10 1,-2-8 1,-11 5-1,-15 22-3,-15 22-5,-16 23-4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7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51050 29600 428,'-25'-91'0,"0"19"4,0 19 5,0 19 4,1 16 8,4 17 10,3 15 10,3 16 11,-1 20 2,-2 25-4,-3 25-5,-3 25-5,-2 18-4,0 14-3,0 11-4,0 14-3,-2 5-4,-3 1-4,-3-1-4,-2 1-4,-1-7-3,3-12-1,3-13 0,4-12-2,4-15-4,6-15-10,7-15-9,6-16-10,9-16-6,13-16-4,12-15-3,13-15-3,10-15 0,10-12 0,10-13 1,9-12 1,-2-7 1,-12 1 1,-13-1 1,-12 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93600 25966 541,'65'-7'141,"-11"2"-32,-10 2-32,-11 2-31,-1 1-20,12 0-5,11 0-7,10 0-5,0 0-4,-9 2-1,-10 0 0,-9 2-2,-9-1-6,-4-1-14,-5 0-14,-4-1-15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7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52200 30350 442,'0'-47'6,"0"6"11,0 7 12,0 6 12,6 7 7,13 10 3,12 10 3,13 9 4,6 13-2,0 20-9,0 18-9,0 20-7,-2 11-7,-3 7-4,-3 6-5,-2 7-4,-8 5-4,-8 7-3,-10 6-4,-9 7-2,-10-1-1,-9-6 1,-10-6 1,-8-6 2,-9-9-4,-6-8-8,-6-10-8,-6-9-8,-2-13-4,3-16 1,3-15 0,4-15 1,-1-12 2,-3-6 5,-3-6 3,-2-6 4,2-10 4,9-12 6,10-13 4,10-12 6,11-12 2,17-8-1,15-10-1,16-9-1,16-7-1,20-3-1,18-3 0,20-2-2,11 0-6,7 7-10,6 6-12,7 7-10,-12 10-3,-28 16 8,-28 15 6,-27 17 7,-14 8 1,4 4-4,3 3-5,3 3-3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7"/>
    </inkml:context>
    <inkml:brush xml:id="br0">
      <inkml:brushProperty name="width" value="0.03096" units="cm"/>
      <inkml:brushProperty name="height" value="0.03096" units="cm"/>
      <inkml:brushProperty name="color" value="#F2395B"/>
    </inkml:brush>
  </inkml:definitions>
  <inkml:trace contextRef="#ctx0" brushRef="#br0">54550 29950 710,'123'-113'73,"-3"26"-11,-3 24-11,-2 26-10,-8 13-11,-8 4-9,-10 3-10,-9 3-10,-9 3-12,-5 3-13,-7 3-14,-5 4-13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8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55000 29200 434,'-47'-24'1,"6"4"4,7 3 3,6 3 2,1 12 10,-3 22 16,-3 22 17,-2 23 15,0 14 2,7 10-11,6 10-11,7 9-12,4 6-7,3 3-5,3 3-4,4 4-4,5-1-2,10-3-1,10-3-1,9-2 0,9-8-3,9-8-6,10-10-7,10-9-5,7-10-5,6-9-4,7-10-4,6-8-4,-4-8-1,-11-2 1,-14-3 2,-11-3 1,-14 1 1,-11 6 2,-14 7 0,-11 6 2,-18 1 2,-22-3 4,-22-3 4,-21-2 5,-14-3 1,-2 1-2,-3-1-1,-3 1-3,-6-3-2,-5-2-5,-7-3-3,-5-3-5,0-4-1,10-3 1,10-3 0,9-2 2,6-5-1,3-2-1,3-3-1,4-3-2,5-6 2,10-5 5,10-7 4,9-5 6,7-8 2,7-5 2,6-7 2,7-5 1,4-4 2,3 0 3,3 0 2,4 0 4,4 0 4,6 0 5,7 0 7,6 0 6,7 1 4,10 4 4,10 3 4,9 3 4,10 3-3,14 3-10,11 3-9,14 4-9,10 4-10,9 6-10,10 7-11,10 6-10,-9 4-8,-24 4-8,-26 3-7,-24 3-7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8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56950 30300 678,'53'-2'85,"6"-3"-13,7-3-12,6-2-13,6 0-13,6 7-15,7 6-15,6 7-13,1 2-10,-3 1-5,-3-1-3,-2 1-4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9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59550 28950 488,'0'-47'7,"0"6"14,0 7 13,0 6 14,-2 10 7,-3 17-1,-3 15 1,-2 16 0,-6 13-5,-6 14-7,-6 11-9,-6 14-8,-6 10-8,-2 9-8,-3 10-8,-3 10-9,-6 5-4,-5 4-1,-7 3-2,-5 3 0,0-7-6,10-15-11,10-15-9,9-16-11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9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59350 29300 553,'92'-46'54,"-16"10"-4,-15 10-3,-15 9-5,-3 7-1,14 7 0,11 6 2,14 7 0,3 7-5,-2 9-11,-3 10-11,-3 10-11,-6 5-12,-5 4-12,-7 3-12,-5 3-12,-11-1-5,-11-2 2,-14-3 2,-11-3 2,-9-6 0,-3-5 0,-3-7-1,-2-5 0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9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59850 29500 498,'-111'3'59,"28"6"1,28 7-1,29 6 0,16 18-2,7 32-7,6 31-7,7 32-6,2 30-7,1 32-7,-1 31-8,1 32-6,-1 27-9,1 26-7,-1 24-10,1 26-8,-7-1-6,-12-24-1,-13-26-2,-12-24-2,-5-29-6,3-31-9,3-31-8,4-31-10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3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62250 28850 609,'20'167'73,"-9"-16"-16,-10-15-15,-8-15-17,-6-12-9,1-6-3,-1-6-3,1-6-2,1-10-1,3-12 1,3-13 0,4-12 0,11-13-2,23-12-6,22-13-7,22-12-5,8-12-5,-2-8 0,-3-10-1,-3-9-1,-6-5 0,-5 0 2,-7 0 1,-5 0 2,-8 0-1,-5 0-4,-7 0-3,-5 0-3,-8 0-2,-5 0 0,-7 0-1,-5 0 1,-11-2 2,-11-3 6,-14-3 5,-11-2 6,-4 3 5,6 14 4,7 11 5,6 14 5,3 7 5,0 3 2,0 3 4,0 4 3,1 7 5,4 13 5,3 12 5,3 13 5,1 10 0,1 10-4,-1 10-4,1 9-5,-3 10-5,-2 14-5,-3 11-6,-3 14-5,-6 8-2,-5 7 1,-7 6 0,-5 7 1,-4 0-6,0-2-15,0-3-12,0-3-15,3-15-8,6-24-4,7-26-4,6-24-4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3"/>
    </inkml:context>
    <inkml:brush xml:id="br0">
      <inkml:brushProperty name="width" value="0.03179" units="cm"/>
      <inkml:brushProperty name="height" value="0.03179" units="cm"/>
      <inkml:brushProperty name="color" value="#F2395B"/>
    </inkml:brush>
  </inkml:definitions>
  <inkml:trace contextRef="#ctx0" brushRef="#br0">62500 30650 692,'71'4'29,"-5"10"6,-7 10 5,-5 9 5,-6 6-1,-3 3-6,-3 3-6,-2 4-5,-3-1-11,1-3-14,-1-3-16,1-2-15,-3-5-11,-2-2-10,-3-3-9,-3-3-9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4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64250 28250 589,'0'-54'2,"0"-5"2,0-7 3,0-5 4,-2 11 6,-3 32 9,-3 31 11,-2 32 9,-3 21 0,1 13-12,-1 12-11,1 13-12,1 1-5,3-9-1,3-10-1,4-8 1,4-11-3,6-8-3,7-10-3,6-9-3,6-9-3,6-5-3,7-7-1,6-5-3,3-4 0,0 0 1,0 0 2,0 0 2,-4 4 1,-5 10 0,-7 10 1,-5 9 1,-11 9 1,-11 9 1,-14 10 2,-11 10 1,-14 4 1,-11 0-1,-14 0 1,-11 0-1,-6-4 2,4-5 3,3-7 3,3-5 3,1-8 2,1-5-2,-1-7-1,1-5-1,4-11-2,9-11-2,10-14-3,10-11-2,8-12-3,10-9-2,10-10-4,9-8-2,13-9-2,20-6-1,18-6-1,20-6-1,3 2 3,-8 14 4,-10 11 5,-9 14 5,-10 11 4,-9 14 1,-10 11 2,-8 14 3,-11 11 2,-8 14 3,-10 11 3,-9 14 3,-9 8 3,-5 7 1,-7 6 0,-5 7 2,-4-1-1,0-6-4,0-6-2,0-6-3,9-10-5,19-12-6,19-13-8,19-12-6,18-13-3,19-12-1,19-13 1,19-12 0,5-5 0,-5 3 1,-7 3 1,-5 4 1,-9 4 1,-9 6 4,-10 7 2,-8 6 3,-9 6 2,-6 6-1,-6 7 1,-6 6 1,-13 7 2,-19 10 4,-18 10 6,-19 9 4,-12 7 1,-2 7-3,-3 6-2,-3 7-4,-6-1-2,-5-6-1,-7-6-1,-5-6-1,-4-2-1,0 3-1,0 3-1,0 4-1,1-3 1,4-5 4,3-7 2,3-5 3,7-8 2,14-5 3,11-7 1,14-5 2,24-6 1,38-3 1,37-3 2,38-2 1,24-6-4,14-6-10,11-6-8,14-6-10,5-4-4,1 1 3,-1-1 2,1 1 2,-13-1-10,-25 1-25,-25-1-25,-25 1-24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94751 24968 542,'-9'-18'0,"-2"-2"0,-2-3 0,-1-2 0,-2 1 10,2 10 21,1 9 20,1 8 20,0 10 5,0 10-12,0 9-12,1 10-12,-1 6-11,0 2-8,0 2-10,1 2-10,0 0-4,0-1-3,2-1-1,1 0-3,1-2-8,2-2-15,2-2-15,2-2-15,1-6-5,2-8 5,0-9 4,2-8 4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4"/>
    </inkml:context>
    <inkml:brush xml:id="br0">
      <inkml:brushProperty name="width" value="0.03045" units="cm"/>
      <inkml:brushProperty name="height" value="0.03045" units="cm"/>
      <inkml:brushProperty name="color" value="#F2395B"/>
    </inkml:brush>
  </inkml:definitions>
  <inkml:trace contextRef="#ctx0" brushRef="#br0">65000 29850 722,'164'-4'98,"-22"-5"-23,-22-7-22,-21-5-23,1-8-15,25-5-8,25-7-9,25-5-9,0-1-4,-25 6-3,-25 7-1,-25 6-2,-21 3-5,-15 0-8,-15 0-8,-16 0-8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5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66350 28650 452,'-27'-54'-1,"-3"-5"-1,-3-7-3,-2-5-1,-1 0 5,3 10 12,3 10 13,4 9 12,4 13 9,6 20 3,7 18 5,6 20 4,3 17-2,0 20-9,0 18-7,0 20-9,0 13-6,0 9-4,0 10-3,0 10-4,0 7-2,0 6-1,0 7-1,0 6-1,0 3-2,0 0-6,0 0-3,0 0-5,0-11-4,0-22-4,0-22-3,0-21-5,-10-37-9,-18-49-13,-19-51-14,-18-49-14,-7-34 1,6-15 15,7-15 15,6-16 15,6-2 10,6 13 6,7 12 6,6 13 7,6 13 4,6 17 3,7 15 2,6 16 3,3 12 1,0 9-1,0 10 0,0 10 0,4 5 2,10 4 7,10 3 7,9 3 6,6 3-1,3 3-9,3 3-10,4 4-8,2 1-8,4 0-4,3 0-6,3 0-4,1 0-6,1 0-5,-1 0-7,1 0-6,-1 0 0,1 0 5,-1 0 4,1 0 6,-6-2 4,-8-3 5,-10-3 5,-9-2 4,-10 3 6,-9 14 8,-10 11 8,-8 14 8,-15 13 4,-19 16 1,-18 15-1,-19 17 1,-10 8-1,1 4-5,-1 3-3,1 3-4,1-1-2,3-2-4,3-3-2,4-3-2,7-7-3,13-9-3,12-10-3,13-8-2,10-11-5,10-8-5,10-10-5,9-9-6,17-15-2,25-18 2,25-19 2,25-18 2,15-15 2,7-9-2,6-10 1,7-8 0,-4-4 1,-12 3 4,-13 3 2,-12 4 3,-13 5 3,-12 10 1,-13 10 3,-12 9 1,-10 6 2,-6 3 1,-6 3 1,-6 4 2,-7 1 1,-6 0-1,-6 0 0,-6 0-1,-7-4-1,-6-5-1,-6-7-3,-6-5-1,1-8 0,9-5 2,10-7 1,10-5 3,7-3 2,6 4 2,7 3 2,6 3 1,6 4 5,6 7 6,7 6 5,6 7 7,1 5 3,-3 7-1,-3 6 0,-2 7 0,-8 13-1,-8 22-2,-10 22-1,-9 23-3,-10 10-3,-9 0-5,-10 0-7,-8 0-5,-8-4-5,-2-5 0,-3-7-3,-3-5-1,15-11-6,34-11-9,35-14-9,35-11-8,14-11-3,-2-5 6,-3-7 6,-3-5 6,-7-3 4,-9 4 1,-10 3 2,-8 3 2,-17 10 2,-21 20 3,-22 18 3,-22 20 4,-16 10 1,-9 3 0,-10 3 1,-8 4 1,-6-1-1,1-3-2,-1-3 0,1-2-2,-3-1 0,-2 3 1,-3 3 1,-3 4 0,1-3 1,6-5 1,7-7 0,6-5 2,9-9 2,13-9 5,12-10 5,13-8 4,24-9 3,39-6-1,36-6 0,39-6-1,21-10-3,6-12-6,7-13-6,6-12-6,-1-4-4,-5 7 0,-7 6-2,-5 7 0,-11 5-6,-11 7-7,-14 6-9,-11 7-8,-12 2-2,-9 1 3,-10-1 3,-8 1 4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5"/>
    </inkml:context>
    <inkml:brush xml:id="br0">
      <inkml:brushProperty name="width" value="0.04855" units="cm"/>
      <inkml:brushProperty name="height" value="0.04855" units="cm"/>
      <inkml:brushProperty name="color" value="#F2395B"/>
    </inkml:brush>
  </inkml:definitions>
  <inkml:trace contextRef="#ctx0" brushRef="#br0">68000 27700 453,'-4'-49'0,"-5"4"0,-7 3 0,-5 3 0,-4-2 0,0-6 0,0-6 0,0-6 0,1 1 7,4 9 17,3 10 15,3 10 15,3 18 6,3 28-4,3 28-5,4 29-4,-1 30-6,-3 35-5,-3 35-7,-2 34-5,-6 24-6,-6 17-3,-6 15-3,-6 16-4,-4 29-1,1 44-1,-1 44 1,1 44-1,-1 32-9,1 22-16,-1 22-16,1 23-16,2-34-5,7-87 8,6-88 8,7-87 8,2-55 0,1-22-10,-1-22-8,1-21-9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6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69300 29250 550,'-19'-35'12,"13"32"22,12 31 23,13 32 23,4 18 3,-3 6-17,-3 7-16,-2 6-18,-6 17-12,-6 28-8,-6 28-9,-6 29-6,-6 2-11,-2-21-12,-3-22-12,-3-22-12,-2-24-8,0-24-2,0-26-3,0-24-4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7"/>
    </inkml:context>
    <inkml:brush xml:id="br0">
      <inkml:brushProperty name="width" value="0.05588" units="cm"/>
      <inkml:brushProperty name="height" value="0.05588" units="cm"/>
      <inkml:brushProperty name="color" value="#F2395B"/>
    </inkml:brush>
  </inkml:definitions>
  <inkml:trace contextRef="#ctx0" brushRef="#br0">70050 29300 393,'120'-69'3,"-9"13"4,-10 12 5,-8 13 5,-11 7 4,-8 4 3,-10 3 3,-9 3 3,-7 6-1,-3 9-1,-3 10-4,-2 10-3,-9 11-3,-12 17-5,-13 15-3,-12 16-5,-13 9-4,-12 3-3,-13 3-3,-12 4-5,-18 8-1,-21 17-1,-22 15 0,-22 16-1,-5-9-1,13-30-4,12-32-2,13-30-4,10-22-1,10-8 4,10-10 3,9-9 3,13-16 4,20-22 3,18-22 3,20-21 4,24-18 3,31-12 2,32-13 1,31-12 2,15 1 1,1 16 1,-1 15 0,1 17 1,-9 13-1,-15 13-2,-15 12-1,-16 13-2,-16 12-1,-16 13 0,-15 12-1,-15 13 0,-17 13 0,-15 17 0,-15 15 0,-16 16 0,-16 13 0,-16 14-1,-15 11 1,-15 14-1,-4 0-1,9-8 0,10-10-2,10-9 0,8-12 0,10-11 0,10-14 0,9-11 0,12-12 0,16-9 0,15-10 0,17-8 0,13-9 0,13-6 2,12-6 2,13-6 1,6-7 0,0-6-2,0-6-1,0-6-2,-4-4-1,-5 1-2,-7-1-2,-5 1-2,-8-3-1,-5-2-2,-7-3-1,-5-3 0,-8-7-2,-5-9 1,-7-10-1,-5-8 1,-8-8-1,-5-2 1,-7-3 0,-5-3 0,-6-7 1,-3-9 3,-3-10 3,-2-8 3,-3-4 2,1 3 0,-1 3 0,1 4 1,2 8 3,7 17 2,6 15 3,7 16 4,2 13 5,1 14 7,-1 11 7,1 14 8,1 13 6,3 16 5,3 15 5,4 17 4,-1 17 0,-3 23-6,-3 22-6,-2 22-6,-5 19-5,-2 20-3,-3 18-5,-3 20-4,-2 13-4,0 9-5,0 10-4,0 10-4,3-6-4,6-18-2,7-19-2,6-18-2,7-23-5,10-24-5,10-26-6,9-24-6,4-21-6,1-16-4,-1-15-5,1-15-5,4-20-2,9-21 2,10-22 1,10-22 2,-1-7 4,-9 10 8,-10 10 7,-8 9 7,-8 4 3,-2 1-6,-3-1-4,-3 1-4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7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72350 28800 426,'1'-49'4,"4"4"11,3 3 9,3 3 11,3 6 5,3 9 2,3 10 2,4 10 3,1 7-3,0 6-5,0 7-5,0 6-6,-2 9-6,-3 13-5,-3 12-5,-2 13-6,-8 12-8,-8 13-14,-10 12-12,-9 13-13,-12 6-7,-11 0-1,-14 0-2,-11 0 0,-6-11 1,4-22 6,3-22 5,3-21 5,6-17 5,9-8 7,10-10 5,10-9 6,7-9 4,6-5 5,7-7 4,6-5 4,10-8 4,17-5 4,15-7 3,16-5 5,9-1 2,3 6 1,3 7-1,4 6 0,-3 6-1,-5 6-3,-7 7-2,-5 6-4,-9 9-3,-9 13-2,-10 12-3,-8 13-3,-11 12-2,-8 13-3,-10 12-2,-9 13-3,-10 9-1,-9 6 0,-10 7 0,-8 6 0,-4 1 1,3-3 2,3-3 2,4-2 2,1-8 1,0-8 0,0-10-1,0-9 0,3-9 4,6-5 8,7-7 9,6-5 8,24-25 6,45-40 2,43-40 2,45-41 3,21-30-6,0-19-15,0-18-15,0-19-15,0-10-9,0 1-4,0-1-4,0 1-4,4 7 2,10 16 7,10 15 7,9 17 7,-7 14 6,-21 17 5,-22 15 4,-22 16 4,-19 15 6,-16 16 3,-15 15 6,-15 17 4,-18 17 3,-19 23 2,-18 22 1,-19 22 2,-12 13-4,-2 7-6,-3 6-8,-3 7-6,-2 4-6,0 3-3,0 3-3,0 4-4,1-6-4,4-11-7,3-14-6,3-11-7,-1-11-5,-2-5-6,-3-7-5,-3-5-6,-2-9-2,0-9 0,0-10 0,0-8 0,4-11 3,10-8 4,10-10 5,9-9 5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7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73650 29600 531,'1'-47'2,"4"6"6,3 7 4,3 6 5,4 6 9,7 6 15,6 7 14,7 6 14,4 10 2,3 17-14,3 15-11,4 16-13,-3 10-12,-5 7-10,-7 6-12,-5 7-10,-8 4-9,-5 3-6,-7 3-6,-5 4-6,-9-3-5,-9-5-5,-10-7-4,-8-5-5,-4-12 2,3-16 6,3-15 8,4-15 7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73150 30150 431,'-54'-27'2,"-5"-3"4,-7-3 4,-5-2 5,2 2 5,13 9 10,12 10 7,13 10 9,9 11 3,6 17-1,7 15-3,6 16-1,9 15-2,13 16-4,12 15-4,13 17-2,15 8-6,19 4-5,19 3-7,19 3-5,12-1-8,6-2-13,7-3-11,6-3-12,7-13-8,10-22-6,10-22-4,9-21-4,9-17-1,9-8 7,10-10 7,10-9 5,-17-9 5,-40-5 1,-40-7 2,-41-5 3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76300 29450 395,'-69'-2'1,"13"-3"4,12-3 2,13-2 4,18-5 6,26-2 10,24-3 11,26-3 10,18-1 0,13 4-7,12 3-8,13 3-8,7 1-7,4 1-4,3-1-6,3 1-4,-4-1-5,-8 1-5,-10-1-4,-9 1-5,-12-1-5,-11 1-5,-14-1-4,-11 1-6,-14-3-2,-11-2-2,-14-3-1,-11-3-2,-15-6 4,-16-5 7,-15-7 8,-15-5 7,-11-9 6,-2-9 3,-3-10 3,-3-8 3,1-3 1,6 7-1,7 6-1,6 7 0,3 7 6,0 9 12,0 10 13,0 10 12,3 22 13,6 39 13,7 36 13,6 39 14,6 24-3,6 13-18,7 12-18,6 13-18,4 32-12,4 54-9,3 53-6,3 53-8,-1 42-11,-2 31-14,-3 32-13,-3 31-15,-4-8-7,-3-47-3,-3-47-3,-2-46-2,0-56 2,7-61 7,6-64 7,7-61 7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77100 29750 590,'-97'59'11,"6"19"21,7 19 22,6 19 21,1 12 3,-3 6-15,-3 7-16,-2 6-16,3-5-15,14-16-13,11-15-15,14-15-14,8-17-15,7-15-13,6-15-14,7-16-15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14"/>
    </inkml:context>
    <inkml:brush xml:id="br0">
      <inkml:brushProperty name="width" value="0.05234" units="cm"/>
      <inkml:brushProperty name="height" value="0.05234" units="cm"/>
      <inkml:brushProperty name="color" value="#FED406"/>
    </inkml:brush>
  </inkml:definitions>
  <inkml:trace contextRef="#ctx0" brushRef="#br0">45100 2900 420,'-25'-43'47,"0"17"-11,0 15-10,0 16-10,-2 13-6,-3 14 0,-3 11 0,-2 14-1,-12 16 1,-19 22 1,-18 22 0,-19 23 0,-7 11 1,7 4-1,6 3 0,7 3-2,2 3 0,1 3-1,-1 3-1,1 4-1,-3 7-2,-2 13 0,-3 12-1,-3 13-2,2 2 0,10-5-1,10-7 0,9-5-1,6-15-1,3-22 1,3-22-1,4-21-1,4-20 1,6-15 1,7-15 2,6-16 0,4-10 0,4-3 2,3-3 0,3-2 1,10-8 1,20-8 2,18-10 1,20-9 2,11-9 0,7-5-1,6-7-1,7-5-1,0-3-1,-2 4-2,-3 3 1,-3 3-2,13-1 0,32-2-1,31-3 0,32-3 0,13-1-1,-3 4 0,-3 3-2,-2 3 0,-6 3-1,-6 3 0,-6 3 0,-6 4 0,-9 2 0,-8 4 0,-10 3 0,-9 3 1,-10-1 0,-9-2 0,-10-3-1,-8-3 0,-4-1 2,3 4 1,3 3 4,4 3 2,-7-1 2,-16-2 1,-15-3 1,-15-3 2,-12-7 1,-6-9 3,-6-10 2,-6-8 2,-9-8 0,-8-2-4,-10-3-4,-9-3-5,-7-6-1,-3-5-2,-3-7-1,-2-5-2,-5-9 0,-2-9 0,-3-10 1,-3-8 0,-2-12-1,0-12-3,0-13-3,0-12-2,-4-7-1,-5 1-1,-7-1 1,-5 1-2,-4 2 2,0 7 0,0 6 1,0 7 2,0 4 0,0 3 0,0 3 0,0 4-1,1 4 0,4 6-4,3 7-1,3 6-3,3 7-1,3 10-1,3 10 0,4 9-1,2 6-2,4 3-6,3 3-5,3 4-5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96966 24764 469,'6'-15'0,"-1"1"0,-2 1 0,-2 1 0,0 0 6,4 0 10,2 0 11,4 1 11,-1 5 7,-1 14 3,-2 12 4,-2 12 3,-2 9-2,-2 2-6,-2 4-6,-2 3-6,-1-1-7,0-3-8,0-2-7,0-3-6,0-4-9,-2-2-6,0-3-9,-1-3-6,-1-4-10,2-3-12,1-5-11,0-3-12,1-4-2,-2-2 5,0-4 7,-1-2 6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77200 30350 579,'70'0'5,"-9"0"11,-10 0 10,-8 0 11,-3 3 6,7 6 2,6 7 0,7 6 2,0 4-3,-2 4-8,-3 3-7,-3 3-8,-4 1-7,-3 1-5,-3-1-6,-2 1-4,-5-3-17,-2-2-25,-3-3-28,-3-3-26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9"/>
    </inkml:context>
    <inkml:brush xml:id="br0">
      <inkml:brushProperty name="width" value="0.05093" units="cm"/>
      <inkml:brushProperty name="height" value="0.05093" units="cm"/>
      <inkml:brushProperty name="color" value="#F2395B"/>
    </inkml:brush>
  </inkml:definitions>
  <inkml:trace contextRef="#ctx0" brushRef="#br0">78500 29350 431,'0'-30'15,"0"41"29,0 40 30,0 42 29,0 24 3,0 9-22,0 10-22,0 10-23,-2-1-16,-3-9-9,-3-10-10,-2-8-8,-6-3-12,-6 7-11,-6 6-12,-6 7-12,-1-10-9,7-25-7,6-25-7,7-25-7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9"/>
    </inkml:context>
    <inkml:brush xml:id="br0">
      <inkml:brushProperty name="width" value="0.05544" units="cm"/>
      <inkml:brushProperty name="height" value="0.05544" units="cm"/>
      <inkml:brushProperty name="color" value="#F2395B"/>
    </inkml:brush>
  </inkml:definitions>
  <inkml:trace contextRef="#ctx0" brushRef="#br0">78900 29050 396,'26'-68'26,"4"17"2,3 15 3,3 16 2,-1 13-2,-2 14-5,-3 11-7,-3 14-5,-2 7-2,0 3 2,0 3 1,0 4 2,-4 4 2,-5 6 2,-7 7 3,-5 6 2,-3 9 1,4 13-1,3 12-1,3 13-1,-1 10 1,-2 10-2,-3 10 1,-3 9-1,-4 2-3,-3-2-5,-3-3-5,-2-3-5,-3-13-5,1-22-3,-1-22-5,1-21-4,-7-18-6,-12-12-12,-13-13-9,-12-12-12,-4-21-1,7-28 6,6-28 5,7-27 7,7-23 5,9-16 3,10-15 4,10-15 3,4-4 3,0 9 3,0 10 1,0 10 4,4 7 1,10 6 4,10 7 3,9 6 3,-2 31 8,-12 56 13,-13 57 14,-12 56 13,-12 29 2,-8 4-9,-10 3-8,-9 3-9,-4-5-7,4-12-3,3-13-4,3-12-4,7-13-9,14-12-11,11-13-12,14-12-11,14-19-8,20-25-1,18-25-2,20-25-2,0-11 1,-15 3 0,-15 3 1,-16 4 1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9"/>
    </inkml:context>
    <inkml:brush xml:id="br0">
      <inkml:brushProperty name="width" value="0.05943" units="cm"/>
      <inkml:brushProperty name="height" value="0.05943" units="cm"/>
      <inkml:brushProperty name="color" value="#F2395B"/>
    </inkml:brush>
  </inkml:definitions>
  <inkml:trace contextRef="#ctx0" brushRef="#br0">79900 29850 370,'54'-52'0,"10"-3"1,10-3 1,9-2 1,-4 2 3,-15 9 5,-15 10 6,-16 10 5,-13 18 12,-9 28 16,-10 28 17,-8 29 17,-8 19 2,-2 14-15,-3 11-15,-3 14-14,-1 3-10,4-2-9,3-3-8,3-3-8,1-7-7,1-9-7,-1-10-8,1-8-6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0"/>
    </inkml:context>
    <inkml:brush xml:id="br0">
      <inkml:brushProperty name="width" value="0.07113" units="cm"/>
      <inkml:brushProperty name="height" value="0.07113" units="cm"/>
      <inkml:brushProperty name="color" value="#F2395B"/>
    </inkml:brush>
  </inkml:definitions>
  <inkml:trace contextRef="#ctx0" brushRef="#br0">81350 28100 309,'50'-47'0,"0"6"0,0 7 0,0 6 0,0 4 2,0 4 4,0 3 3,0 3 3,-2 9 3,-3 16-1,-3 15-1,-2 17 0,-3 5 0,1-3-1,-1-3-1,1-2-1,-3-3 0,-2 1 0,-3-1-1,-3 1 0,-4 1 1,-3 3 0,-3 3 1,-2 4 2,-3 1 0,1 0 0,-1 0 1,1 0 0,-3 0 0,-2 0-1,-3 0-1,-3 0-1,1 3 0,6 6 2,7 7 2,6 6 1,1 4 2,-3 4 0,-3 3 1,-2 3 0,-1 6 1,3 9 0,3 10 1,4 10 0,1 5 0,0 4 0,0 3-1,0 3 0,1-1-1,4-2-3,3-3-3,3-3-1,-1-9-4,-2-11-1,-3-14-3,-3-11-2,-1-7-3,4 0-4,3 0-4,3 0-4,-24-33-14,-49-66-22,-51-65-22,-49-65-24,-12-20-4,29 29 12,28 28 11,28 28 14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0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81450 29250 520,'1'-41'26,"4"19"2,3 19 1,3 19 2,-4 16-3,-8 17-6,-10 15-7,-9 16-6,-9 7-4,-5 1-2,-7-1-2,-5 1-3,0-6 0,10-8-2,10-10 0,9-9-1,18-12-3,29-11-5,28-14-4,28-11-6,14-6-1,0 4 4,0 3 4,0 3 4,-7 7 2,-11 14 4,-14 11 3,-11 14 3,-15 7 5,-16 3 5,-15 3 6,-15 4 7,-17-1 4,-15-3 3,-15-3 4,-16-2 4,-10-6 0,-3-6-1,-3-6 0,-2-6-2,3-9-2,14-8-4,11-10-3,14-9-4,11-12-11,14-11-16,11-14-19,14-11-17,7-6-13,3 4-10,3 3-9,4 3-10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84700 29875 333,'157'63'167,"51"46"-1,49 47 1,51 47 0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5"/>
    </inkml:context>
    <inkml:brush xml:id="br0">
      <inkml:brushProperty name="width" value="0.04357" units="cm"/>
      <inkml:brushProperty name="height" value="0.04357" units="cm"/>
      <inkml:brushProperty name="color" value="#F2395B"/>
    </inkml:brush>
  </inkml:definitions>
  <inkml:trace contextRef="#ctx0" brushRef="#br0">68300 10850 504,'-49'-2'3,"4"-3"6,3-3 6,3-2 6,3-1 3,3 3-2,3 3-1,4 4-1,-3 11 0,-5 23-1,-7 22 0,-5 22-1,-3 10 0,4 1 0,3-1-1,3 1 0,3-1-1,3 1-1,3-1 0,4 1-2,2-1 0,4 1 1,3-1 1,3 1-1,1-4 1,1-6-1,-1-6-1,1-6-1,5-4 0,14 1-2,11-1-2,14 1-1,10-6-2,9-8-2,10-10-2,10-9-3,7-9 0,6-5-1,7-7-1,6-5-1,6-8-1,6-5-3,7-7-3,6-5-4,-1-6 0,-5-3 0,-7-3 1,-5-2 1,-8-5 1,-5-2 2,-7-3 0,-5-3 2,-8-4 0,-5-3 2,-7-3 0,-5-2 2,-9-5 1,-9-2 2,-10-3 3,-8-3 2,-8-2 2,-2 0 0,-3 0 2,-3 0 1,-6-5-1,-5-9 0,-7-10-2,-5-8-2,-8-4-1,-5 3-1,-7 3-2,-5 4-2,-8 7-1,-5 13 2,-7 12 1,-5 13 2,-8 10-1,-5 10 1,-7 10 0,-5 9-1,-6 9-1,-3 9-4,-3 10-3,-2 10-4,-1 13-3,3 19-1,3 19-3,4 19-1,8 9-4,17 0-5,15 0-6,16 0-4,10-8-2,7-16 3,6-15 2,7-15 3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5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67850 11800 561,'56'-24'127,"13"4"-25,12 3-25,13 3-25,12 1-17,13 1-10,12-1-10,13 1-10,2 1-6,-5 3-4,-7 3-4,-5 4-3,-12 2-13,-16 4-23,-15 3-22,-15 3-23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6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76650 11850 590,'-43'-2'6,"17"-3"12,15-3 13,16-2 11,15-5 5,16-2-5,15-3-5,17-3-3,17-6-5,23-5-1,22-7-1,22-5-3,2 0-4,-15 10-6,-15 10-6,-16 9-5,-15 6-9,-11 3-8,-14 3-9,-11 4-10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97300 25777 624,'23'-29'8,"-1"7"16,-1 5 15,-1 6 17,-1 5 3,1 1-6,0 2-8,-1 2-8,0 0-8,-1 0-11,-1-2-11,0 0-10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6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77700 11000 530,'-68'-68'6,"17"17"13,15 15 12,16 16 12,9 18 7,3 22 0,3 22 1,4 23-1,1 14-3,0 10-8,0 10-9,0 9-7,-2 4-8,-3 1-5,-3-1-5,-2 1-5,-1-3-2,3-2-1,3-3 2,4-3-1,1-10-2,0-16-7,0-15-8,0-15-6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6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78500 10600 465,'-99'-27'3,"4"-3"5,3-3 5,3-2 5,4 0 3,7 7 2,6 6 0,7 7 2,4 4 0,3 3-2,3 3-1,4 4-1,-4 10-2,-9 19-2,-10 19-1,-8 19-1,-6 15-1,1 13 1,-1 12 1,1 13 1,1 7 0,3 4 0,3 3 1,4 3 1,5-1-2,10-2 0,10-3-2,9-3-1,9-7-2,9-9-2,10-10-4,10-8-1,13-9-2,19-6 0,19-6 1,19-6-1,21-12-3,26-15-9,24-15-8,26-16-8,15-19-5,6-22-1,7-22 0,6-21 0,-1-18 0,-5-12 2,-7-13 3,-5-12 1,-14-5 3,-18 3 4,-19 3 2,-18 4 4,-21 1 2,-22 0 1,-22 0 3,-21 0 2,-18 3 1,-12 6 0,-13 7 0,-12 6 0,-12 9 0,-8 13 1,-10 12-1,-9 13 1,-7 10-2,-3 10-3,-3 10-2,-2 9-3,5 7-3,16 7-2,15 6-2,17 7-2,5 4-1,-3 3 1,-3 3 1,-2 4 1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7"/>
    </inkml:context>
    <inkml:brush xml:id="br0">
      <inkml:brushProperty name="width" value="0.03277" units="cm"/>
      <inkml:brushProperty name="height" value="0.03277" units="cm"/>
      <inkml:brushProperty name="color" value="#F2395B"/>
    </inkml:brush>
  </inkml:definitions>
  <inkml:trace contextRef="#ctx0" brushRef="#br0">84000 12000 671,'-15'-46'0,"23"10"0,22 10 0,22 9 0,15 4 8,9 1 17,10-1 16,10 1 17,2 1 2,-3 3-10,-3 3-11,-2 4-11,-5 2-12,-2 4-12,-3 3-14,-3 3-12,-7 3-11,-9 3-6,-10 3-7,-8 4-8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8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85300 11250 495,'-50'-47'2,"0"6"5,0 7 5,0 6 4,3 6 3,6 6 3,7 7 1,6 6 2,-1 1 0,-5-3-1,-7-3-2,-5-2-1,-4 2-2,0 9-1,0 10-1,0 10-3,-2 7 1,-3 6-1,-3 7 0,-2 6 1,-5 9-1,-2 13 0,-3 12 0,-3 13 0,1 2 0,6-5 0,7-7 0,6-5-1,6-4-1,6 0-2,7 0-3,6 0-2,6-2-1,6-3-1,7-3 0,6-2 0,9-5-1,13-2-2,12-3 0,13-3-2,12-7-3,13-9-5,12-10-3,13-8-6,9-8 0,6-2 0,7-3 3,6-3 1,3-7 1,0-9 1,0-10 1,0-8 1,0-8 1,0-2 1,0-3 1,0-3 0,-7-2 1,-11 0 1,-14 0 0,-11 0 1,-11-4-1,-5-5 1,-7-7-1,-5-5-1,-8-8 2,-5-5 3,-7-7 3,-5-5 4,-8-6 0,-5-3-2,-7-3-1,-5-2-1,-11 2-2,-11 9-4,-14 10-3,-11 10-4,-11 10 0,-5 13-1,-7 12 1,-5 13 0,-8 10-1,-5 10-2,-7 10-3,-5 9-3,0 7 1,10 7 1,10 6 2,9 7 2,7 2-1,7 1-3,6-1-4,7 1-4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8"/>
    </inkml:context>
    <inkml:brush xml:id="br0">
      <inkml:brushProperty name="width" value="0.03977" units="cm"/>
      <inkml:brushProperty name="height" value="0.03977" units="cm"/>
      <inkml:brushProperty name="color" value="#F2395B"/>
    </inkml:brush>
  </inkml:definitions>
  <inkml:trace contextRef="#ctx0" brushRef="#br0">90350 12000 553,'-30'-25'52,"41"0"4,40 0 5,42 0 3,22 3-2,7 6-10,6 7-11,7 6-9,-3 3-12,-8 0-14,-10 0-12,-9 0-15,-10 0-10,-9 0-9,-10 0-8,-8 0-9,-11 0-3,-8 0 3,-10 0 2,-9 0 3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8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91650 11050 528,'-69'0'0,"13"0"0,12 0 0,13 0 0,7 1 9,4 4 18,3 3 18,3 3 19,-1 12 4,-2 22-10,-3 22-10,-3 23-9,-1 13-8,4 6-5,3 7-5,3 6-5,3 1-5,3-3-4,3-3-5,4-2-6,1-8-8,0-8-14,0-10-14,0-9-13,1-12-4,4-11 3,3-14 4,3-11 4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9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92450 10750 465,'-27'-25'0,"-3"0"0,-3 0 0,-2 0 0,-6 0 3,-6 0 8,-6 0 7,-6 0 6,-7 3 4,-6 6-2,-6 7-2,-6 6-1,-4 7 0,1 10 4,-1 10 2,1 9 4,-3 13-1,-2 20-2,-3 18-4,-3 20-2,-1 13-4,4 9 0,3 10-3,3 10-1,4-1-1,7-9-1,6-10-1,7-8 0,10-9-3,16-6-2,15-6-3,17-6-2,14-7-4,17-6-3,15-6-2,16-6-4,16-10-3,20-12-2,18-13-3,20-12-4,13-12-1,9-8-2,10-10-3,10-9-1,2-13-2,-3-16 2,-3-15 0,-2-15 0,-8-11 2,-8-2 2,-10-3 3,-9-3 2,-16-4 3,-22-3 4,-22-3 5,-21-2 3,-18-5 2,-12-2-1,-13-3-1,-12-3-1,-15 2 2,-15 10 3,-15 10 3,-16 9 4,-12 12 0,-5 16-3,-7 15-3,-5 17-2,2 10-7,13 6-7,12 7-9,13 6-7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6"/>
    </inkml:context>
    <inkml:brush xml:id="br0">
      <inkml:brushProperty name="width" value="0.04282" units="cm"/>
      <inkml:brushProperty name="height" value="0.04282" units="cm"/>
      <inkml:brushProperty name="color" value="#F2395B"/>
    </inkml:brush>
  </inkml:definitions>
  <inkml:trace contextRef="#ctx0" brushRef="#br0">98150 11350 513,'53'-138'6,"6"26"10,7 24 12,6 26 11,4 12 4,4 0-4,3 0-3,3 0-3,-2 4-4,-6 10-4,-6 10-4,-6 9-4,-9 17-3,-8 25 0,-10 25-2,-9 25-2,-10 12-2,-9 1-7,-10-1-6,-8 1-5,-6-6-3,1-8-2,-1-10 1,1-9-1,1-7 0,3-3 4,3-3 1,4-2 3,4-5 2,6-2 2,7-3 0,6-3 2,4-4 2,4-3-1,3-3 1,3-2 1,-1-3 0,-2 1 1,-3-1 1,-3 1 1,-9 5-1,-11 14 0,-14 11-1,-11 14 0,-11 2-1,-5-6 0,-7-6 0,-5-6-1,-1-7-1,6-6-2,7-6-1,6-6-1,1-6-2,-3-2-2,-3-3-3,-2-3-1,-1-6-2,3-5 0,3-7 0,4-5 1,1-14-1,0-18 0,0-19 2,0-18-1,0-12 1,0-3-1,0-3 0,0-2 1,1 2 1,4 9 7,3 10 5,3 10 5,-1 10 5,-2 13 4,-3 12 3,-3 13 3,1 13 5,6 17 5,7 15 5,6 16 4,1 16 1,-3 20-5,-3 18-6,-2 20-5,-3 16-5,1 16-3,-1 15-5,1 17-3,-1 16-4,1 19-3,-1 19-2,1 19-2,-3 16-6,-2 17-11,-3 15-9,-3 16-11,2-7-5,10-28-3,10-28-1,9-27-1,4-37 1,1-44 7,-1-43 5,1-44 7,1-22 3,3 0 1,3 0 0,4 0 1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6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100150 10800 495,'-2'-63'7,"-3"26"16,-3 24 14,-2 26 14,-6 26 5,-6 28-6,-6 28-5,-6 29-7,-4 16-5,1 7-4,-1 6-4,1 7-4,2-4-3,7-12-3,6-13-2,7-12-2,4-13-2,3-12-1,3-13-1,4-12-2,5-13-2,10-12-3,10-13-4,9-12-3,9-10-2,9-6-1,10-6 0,10-6-1,2-7 1,-3-6 1,-3-6 1,-2-6 2,-8-2-2,-8 3-2,-10 3-4,-9 4-4,2-15-2,17-31-4,15-31-4,16-31-3,-2-13 1,-19 6 6,-18 7 4,-19 6 7,-18 7 2,-15 10 3,-15 10 2,-16 9 1,-12 10 2,-5 14 3,-7 11 1,-5 14 2,-6 11 2,-3 14 1,-3 11 1,-2 14 1,-1 10 0,3 9 1,3 10 0,4 10 1,4 7 2,6 6 4,7 7 4,6 6 4,9 1 1,13-3-1,12-3-1,13-2-2,12-5-2,13-2-2,12-3-1,13-3-4,15-7-2,19-9-5,19-10-5,19-8-4,12-11-7,6-8-10,7-10-9,6-9-9,-10-2-2,-24 6 7,-26 7 6,-24 6 7,-15-1-3,-3-5-10,-3-7-12,-2-5-11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7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103300 10550 514,'60'-50'5,"23"0"8,22 0 9,22 0 9,5 3 3,-8 6-1,-10 7-2,-9 6-2,-12 6-2,-11 6-4,-14 7-4,-11 6-4,-11 9-5,-5 13-7,-7 12-6,-5 13-8,-11 4-1,-11-3 3,-14-3 3,-11-2 2,-7-3 2,0 1 0,0-1-1,0 1 1,3 1 0,6 3 4,7 3 3,6 4 4,6-1 1,6-3 0,7-3 0,6-2 0,4-3 0,4 1-1,3-1-2,3 1 0,1-1-2,1 1 0,-1-1-1,1 1-1,-6-1-1,-8 1 0,-10-1-2,-9 1 0,-7-1-1,-3 1 1,-3-1 1,-2 1-1,-6-3 1,-6-2 1,-6-3-1,-6-3 0,-6-6-2,-2-5-1,-3-7-3,-3-5-2,-2-4-1,0 0 1,0 0 0,0 0 1,3-10-2,6-18-4,7-19-4,6-18-4,4-12-3,4-3-2,3-3-3,3-2-2,1-1 2,1 3 5,-1 3 4,1 4 6,1 7 4,3 13 7,3 12 4,4 13 7,-3 24 11,-5 39 19,-7 36 19,-5 39 18,-1 16 1,6-3-17,7-3-16,6-2-17,-1 11-13,-5 29-9,-7 28-10,-5 28-10,-6 7-3,-3-11 2,-3-14 1,-2-11 1,-1-14-4,3-11-14,3-14-13,4-11-12,4-20-4,6-24 5,7-26 6,6-24 5,4-15 6,4-3 7,3-3 6,3-2 7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4"/>
    </inkml:context>
    <inkml:brush xml:id="br0">
      <inkml:brushProperty name="width" value="0.05875" units="cm"/>
      <inkml:brushProperty name="height" value="0.05875" units="cm"/>
      <inkml:brushProperty name="color" value="#F2395B"/>
    </inkml:brush>
  </inkml:definitions>
  <inkml:trace contextRef="#ctx0" brushRef="#br0">97728 23991 374,'-7'-9'3,"2"0"5,2-2 6,2 0 5,1 2 6,2 7 9,0 4 8,2 7 8,0 6 1,0 6-6,-1 5-6,2 6-6,-2 5-4,-1 3-3,0 2-4,-2 4-3,-2 1-4,-6 0-4,-4 0-4,-5 0-4,-4-1-3,-1-2-2,-3-2-2,-1-2-1,0-3-7,3-3-10,3-5-10,3-3-11,6-7-6,10-7-4,10-8-4,10-8-3,8-7 4,8-7 10,8-8 9,8-5 12,1-3 7,-6 5 8,-6 3 7,-5 5 7,-6 3 7,-6 5 5,-3 3 6,-6 4 5,-4 5 6,-2 4 6,-4 5 6,-2 6 5,-4 2-1,-1 1-8,-2 1-10,-1 1-8,-2 0-6,2-3-2,1-1-3,0-2-3,4-3-4,4-1-4,5-2-6,6-2-5,4-3-6,5-4-8,5-4-8,5-3-8,1-5-3,-2-2 2,-1-3 1,-3-3 2,-1-4 2,-1-3 3,-1-4 3,-1-4 3,0-4 4,1-3 4,1-2 5,1-4 4,0 0 4,-1 2 1,-1 2 2,-1 2 0,-2 3 3,-3 4 3,-3 4 3,-3 3 2,-1 4 5,0 1 8,-1 3 6,1 1 7,-1 3 2,-2 1-1,-2 2-2,-2 3-1,-1 2-1,0 6 4,-1 4 3,1 6 2,-2 6-1,-6 9-6,-4 9-6,-5 9-5,-3 5-3,1 4 0,-1 2-1,0 4 0,1 1 0,-1 3-1,0 2 0,1 2 0,0 1-1,2 1-3,2 1-3,2 1-1,3 1-4,1-1-2,2 1-3,2 0-2,1-4-2,0-3-2,0-6-2,0-4-1,0-6-3,0-6-5,0-6-4,0-5-6,-1-5-7,0-3-9,-2-3-11,0-3-9,-2-4-2,-2-4 9,-2-6 9,-1-4 7,-2-4 7,2-2 5,1-2 4,0-1 4,2-1 3,1 1 1,0 0 1,2 2 1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7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105100 10600 547,'46'-46'5,"-5"10"10,-7 10 10,-5 9 10,-3 7 3,4 7-1,3 6-2,3 7-2,-1 10-2,-2 16 0,-3 15 0,-3 17 0,-7 13-2,-9 13-6,-10 12-5,-8 13-4,-12 6-5,-12 0-2,-13 0-3,-12 0-3,-12-2-3,-8-3-4,-10-3-4,-9-2-4,-2-9-6,6-12-5,7-13-6,6-12-6,4-12-5,4-8-2,3-10-3,3-9-3,6-12 1,9-11 6,10-14 4,10-11 6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8"/>
    </inkml:context>
    <inkml:brush xml:id="br0">
      <inkml:brushProperty name="width" value="0.0537" units="cm"/>
      <inkml:brushProperty name="height" value="0.0537" units="cm"/>
      <inkml:brushProperty name="color" value="#F2395B"/>
    </inkml:brush>
  </inkml:definitions>
  <inkml:trace contextRef="#ctx0" brushRef="#br0">105250 10400 409,'73'-47'3,"-3"6"2,-3 7 2,-2 6 3,-6 3 1,-6 0 2,-6 0 1,-6 0 1,-4 3 0,1 6 0,-1 7-2,1 6-1,-3 3-1,-2 0-4,-3 0-2,-3 0-3,-4 6 1,-3 13 4,-3 12 5,-2 13 3,-5 7 4,-2 4 2,-3 3 1,-3 3 2,-2 3 1,0 3-3,0 3-2,0 4-2,0 2-1,0 4-1,0 3-1,0 3-1,0 10 1,0 20 1,0 18 1,0 20 2,-2 5 0,-3-6-3,-3-6-3,-2-6-3,-1-9-2,3-8 0,3-10-1,4-9 0,1-7-2,0-3-3,0-3-1,0-2-3,-8-20-12,-16-34-19,-15-35-20,-15-33-20,-11-28-5,-2-18 10,-3-19 10,-3-18 11,1-17 8,6-11 6,7-14 5,6-11 6,9 3 6,13 23 5,12 22 6,13 22 5,10 13 6,10 7 5,10 6 4,9 7 6,7 5 2,7 7 2,6 6 1,7 7 0,0 5 0,-2 7-2,-3 6-3,-3 7-3,-7 8-2,-9 14-3,-10 11-3,-8 14-3,-12 14-3,-12 20-2,-13 18-3,-12 20-3,-10 5-1,-6-6 1,-6-6 0,-6-6 0,-4-6 0,1-2 0,-1-3 0,1-3 1,22-15-3,48-24-3,47-26-3,47-24-5,12-13-6,-22 0-9,-22 0-11,-21 0-10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8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35150 40550 506,'-25'-25'3,"0"0"9,0 0 7,0 0 8,1 0 2,4 0-3,3 0-2,3 0-3,-2 1-1,-6 4-3,-6 3-1,-6 3-3,-4 3-1,1 3-2,-1 3-3,1 4-2,-4 7-2,-6 13-3,-6 12-2,-6 13-3,-6 10 0,-2 10 2,-3 10 1,-3 9 2,1 4 2,6 1 0,7-1 2,6 1 0,3 2 2,0 7 1,0 6 2,0 7 1,4-1 1,10-6 0,10-6 0,9-6 0,6-6 0,3-2-1,3-3 0,4-3-1,8-7-1,17-9-4,15-10-2,16-8-4,10-9-2,7-6-1,6-6-2,7-6-1,2-7-1,1-6 0,-1-6-1,1-6 1,2-12-2,7-15-1,6-15-3,7-16-1,2-18-2,1-18 0,-1-19 0,1-18-1,-4-15 0,-6-9-3,-6-10-1,-6-8-2,-9-4 0,-8 3 5,-10 3 3,-9 4 3,-9 7 4,-5 13 3,-7 12 4,-5 13 2,-8 15 4,-5 19 3,-7 19 1,-5 19 4,-6 21 7,-3 26 15,-3 24 13,-2 26 15,-3 19 1,1 17-11,-1 15-10,1 16-11,-1 9-7,1 3-3,-1 3-3,1 4-3,-3 5-3,-2 10-3,-3 10-3,-3 9-2,-2 6-2,0 3 2,0 3-1,0 4 2,0-6-4,0-11-4,0-14-7,0-11-6,3-18-4,6-22-6,7-22-4,6-21-6,3-26-4,0-28-6,0-28-5,0-27-6,1-23 2,4-16 9,3-15 8,3-15 9,1-4 9,1 9 8,-1 10 9,1 10 8,1 11 7,3 17 3,3 15 4,4 16 3,1 10 3,0 7 2,0 6 1,0 7 3,3 4 0,6 3-3,7 3-2,6 4-3,6 2-3,6 4-4,7 3-3,6 3-4,1 1-4,-3 1-6,-3-1-4,-2 1-5,-6-3-4,-6-2-4,-6-3-3,-6-3-2,-4-4-3,1-3 1,-1-3 1,1-2-1,-3-9 1,-2-12-1,-3-13 1,-3-12-1,-6-4 2,-5 7 5,-7 6 4,-5 7 5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9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37200 39800 519,'1'-60'1,"4"-18"1,3-19 1,3-18 2,-1 0 4,-2 23 6,-3 22 7,-3 22 6,-2 18 5,0 16 2,0 15 4,0 17 3,0 17-1,0 23-4,0 22-5,0 22-5,0 19-3,0 20-2,0 18-4,0 20-1,-5 24-4,-9 31-4,-10 32-4,-8 31-4,-4 18-4,3 7-6,3 6-6,4 7-5,2 5-7,4 7-10,3 6-10,3 7-10,3-31 0,3-65 9,3-65 9,4-66 8,2-40 4,4-11-2,3-14-1,3-11-2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9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39050 40400 588,'-46'-72'5,"10"6"10,10 7 11,9 6 11,-1 15 4,-8 26 1,-10 24-1,-9 26 1,-9 24-4,-5 26-6,-7 24-7,-5 26-6,-3 8-4,4-5-3,3-7-2,3-5-2,1-6-4,1-3-5,-1-3-3,1-2-5,5-11-1,14-15 1,11-15 2,14-16 1,19-16 2,29-16 2,28-15 1,28-15 3,14-14 0,0-8-2,0-10-2,0-9-1,3-5-4,6 0-2,7 0-3,6 0-4,-7 4-2,-18 10-4,-19 10-2,-18 9-3,-14 6-1,-5 3 0,-7 3 0,-5 4 0,-8-4-2,-5-9-2,-7-10-3,-5-8-3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9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39250 40550 512,'-91'-113'32,"19"26"2,19 24 1,19 26 2,9 22 3,0 23 1,0 22 3,0 22 1,1 18-1,4 16-9,3 15-8,3 17-7,1 17-5,1 23-2,-1 22-1,1 22-2,-1 12-6,1 3-13,-1 3-12,1 4-13,1-17-3,3-33 3,3-35 4,4-34 3,-1-24-4,-3-12-12,-3-13-13,-2-12-12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0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40800 41850 526,'-85'-11'6,"32"-22"12,31-22 12,32-21 13,18-6 1,6 14-7,7 11-8,6 14-8,9 2-5,13-6-1,12-6-2,13-6-2,6 4 0,0 16 0,0 15 2,0 17-1,-2 10 0,-3 6-3,-3 7-3,-2 6-2,-8 4-1,-8 4 1,-10 3 1,-9 3 0,-4 1 3,4 1 1,3-1 2,3 1 1,3-1 2,3 1-2,3-1-2,4 1 0,1-1-3,0 1-4,0-1-5,0 1-3,0-4-6,0-6-6,0-6-6,0-6-7,1-6-2,4-2 1,3-3 3,3-3 1,4-4-4,7-3-7,6-3-9,7-2-8,-7-3 0,-19 1 10,-18-1 10,-19 1 9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0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46500 40600 504,'1'-47'0,"4"6"-1,3 7-1,3 6 0,-1-1 1,-2-5 2,-3-7 2,-3-5 2,-4-3 4,-3 4 4,-3 3 6,-2 3 5,-3-1 2,1-2-1,-1-3-1,1-3-1,-3 2-2,-2 10-2,-3 10-2,-3 9-2,-6 6-1,-5 3-1,-7 3 0,-5 4 0,-3 2 0,4 4-1,3 3 0,3 3-1,1 6 0,1 9 1,-1 10 0,1 10 2,4 5 0,9 4-1,10 3-2,10 3-2,7 1 0,6 1 0,7-1 0,6 1 0,6-1-1,6 1-2,7-1-1,6 1-3,-1 4 0,-5 9-1,-7 10-1,-5 10 1,-6 4-2,-3 0 0,-3 0-1,-2 0 0,-6-2-1,-6-3 0,-6-3-2,-6-2 0,-6-6-2,-2-6 0,-3-6-1,-3-6-1,-6-9 0,-5-8 1,-7-10 2,-5-9 0,-4-9 2,0-5-1,0-7 0,0-5 1,1-8 0,4-5 3,3-7 2,3-5 2,4-12 2,7-16 1,6-15 2,7-15 1,16-21-1,29-25-6,28-25-5,28-25-6,18-10-2,10 7 0,10 6-1,9 7 0,-2 13-5,-12 22-8,-13 22-8,-12 23-8,-12 19-4,-8 19 2,-10 19 0,-9 19 3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1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47950 41200 492,'-65'-27'27,"23"-3"10,22-3 12,22-2 10,18-3-1,16 1-14,15-1-15,17 1-13,7-3-9,0-2-6,0-3-3,0-3-6,-4-2-3,-5 0-1,-7 0-3,-5 0-1,-9 3-1,-9 6 0,-10 7 1,-8 6-1,-8 3 1,-2 0 3,-3 0 3,-3 0 2,-7 0 2,-9 0 1,-10 0 0,-8 0 2,-8 1 1,-2 4 2,-3 3 1,-3 3 3,-2 4 2,0 7 4,0 6 3,0 7 5,-2 7 2,-3 9 1,-3 10 1,-2 10 1,-3 8 0,1 10-2,-1 10-1,1 9-1,1 6-1,3 3 0,3 3 2,4 4 0,5-1-1,10-3-3,10-3-2,9-2-4,7-6-1,7-6-3,6-6-1,7-6-2,10-6-3,16-2-1,15-3-3,17-3-3,13-7-3,13-9-6,12-10-5,13-8-6,6-11-5,0-8-7,0-10-7,0-9-5,-8-5-1,-16 0 4,-15 0 4,-15 0 5,-12 1 4,-6 4 3,-6 3 3,-6 3 5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1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50000 39550 566,'-24'-30'3,"4"-9"4,3-10 5,3-8 5,4-4 6,7 3 4,6 3 5,7 4 5,10 4 2,16 6-2,15 7-1,17 6-2,13 6-3,13 6-5,12 7-5,13 6-6,6 6-3,0 6-1,0 7-3,0 6-2,-11 3-8,-22 0-13,-22 0-13,-21 0-13,-14 0-10,-2 0-8,-3 0-7,-3 0-9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4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99739 23952 580,'15'-78'0,"-1"15"0,-1 16 0,0 16 0,-1 8 4,-1 3 8,1 1 7,0 3 8,-4 3 7,-6 6 5,-8 6 5,-6 6 5,-7 4 0,-5 3-9,-7 4-8,-5 2-8,-3 2-6,-2 1-4,-1 1-5,0 1-3,-1 0-8,3-2-9,2 0-10,2 0-8,3-3-8,5-3-5,5-3-4,5-3-6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3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36100 46700 669,'-24'-46'0,"4"10"0,3 10 0,3 9 0,1 17 7,1 25 13,-1 25 14,1 25 13,-1 21 5,1 20-7,-1 18-5,1 20-6,1 6-7,3-2-10,3-3-10,4-3-8,2-1-5,4 4 1,3 3 1,3 3 1,1-11-5,1-25-11,-1-25-10,1-25-10,-1-16-8,1-6-2,-1-6-4,1-6-3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3"/>
    </inkml:context>
    <inkml:brush xml:id="br0">
      <inkml:brushProperty name="width" value="0.03323" units="cm"/>
      <inkml:brushProperty name="height" value="0.03323" units="cm"/>
      <inkml:brushProperty name="color" value="#F2395B"/>
    </inkml:brush>
  </inkml:definitions>
  <inkml:trace contextRef="#ctx0" brushRef="#br0">34600 49450 662,'-49'-24'2,"4"4"5,3 3 5,3 3 4,12 6 6,22 9 7,22 10 6,23 10 7,24 2 1,28-3-7,28-3-5,29-2-7,26-6-5,25-6-7,25-6-5,25-6-6,12-6-7,1-2-5,-1-3-5,1-3-7,-10 1-4,-19 6-6,-18 7-5,-19 6-4,-26 6 0,-30 6 6,-32 7 5,-30 6 5,-22 1 4,-8-3-2,-10-3 0,-9-2 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3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34250 51100 671,'-83'-24'3,"34"4"6,35 3 5,35 3 7,24 3 4,16 3 4,15 3 3,17 4 4,3 5-2,-5 10-5,-7 10-7,-5 9-6,-12 10-6,-16 14-3,-15 11-4,-15 14-4,-15 11-1,-12 14 2,-13 11 0,-12 14 3,-10 3 0,-6-2-1,-6-3 0,-6-3 0,-1-10 1,7-16 0,6-15 2,7-15 1,16-20 0,29-21-2,28-22-2,28-22-2,18-21-2,10-18-4,10-19-5,9-18-3,2-9-5,-2 4-8,-3 3-6,-3 3-7,-6 4-4,-5 7 1,-7 6 0,-5 7 1,-12 5 3,-16 7 7,-15 6 5,-15 7 8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35950 50650 642,'25'-69'5,"0"13"9,0 12 10,0 13 10,1 9 4,4 6-3,3 7-1,3 6-3,-1 10-3,-2 17-4,-3 15-6,-3 16-3,-7 9-3,-9 3 0,-10 3 0,-8 4 1,-14 11-5,-15 23-8,-15 22-7,-16 22-9,-12 13-5,-5 7-1,-7 6-1,-5 7-2,3-14 3,17-30 4,15-32 5,16-30 5,16-26 2,20-19-2,18-18-1,20-19-1,16-21-3,16-21-2,15-22-2,17-22-2,7-8-2,0 6-4,0 7-2,0 6-4,-5 7 1,-9 10 5,-10 10 4,-8 9 4,-12 6 4,-12 3 3,-13 3 2,-12 4 4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36800 51450 701,'0'-47'-31,"0"6"7,0 7 6,0 6 6,1 13 14,4 23 25,3 22 23,3 22 24,3 10 2,3 1-16,3-1-18,4 1-17,1-3-11,0-2-5,0-3-5,0-3-4,1-7-11,4-9-17,3-10-17,3-8-17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37700 50500 586,'-5'-66'5,"-9"19"8,-10 19 9,-8 19 8,-6 12 5,1 6-2,-1 7 0,1 6-2,1 10-2,3 17-1,3 15-1,4 16-3,2 5-2,4-2-4,3-3-3,3-3-5,7-6-1,14-5-1,11-7 0,14-5-1,11-4-2,14 0-3,11 0-4,14 0-3,7-7-6,3-11-7,3-14-8,4-11-7,1-9-3,0-3 2,0-3 3,0-2 3,-8-5 0,-16-2 1,-15-3-1,-15-3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38650 50600 607,'-93'-65'9,"17"23"7,15 22 9,16 22 7,9 16 4,3 14-1,3 11-1,4 14-1,-1 14-2,-3 20-1,-3 18-3,-2 20-1,-5 22-5,-2 29-5,-3 28-7,-3 28-6,-2 17-2,0 6 1,0 7 1,0 6 1,4-16-7,10-37-15,10-38-13,9-37-15,4-26-9,1-11-3,-1-14-4,1-11-4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5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40700 49200 623,'-111'-19'90,"28"13"-19,28 12-20,29 13-18,8 13-11,-8 17-1,-10 15-1,-9 16-1,-7 15-2,-3 16-4,-3 15-3,-2 17-4,-5 7-3,-2 0-2,-3 0-4,-3 0-1,-1-5-6,4-9-7,3-10-7,3-8-7,4-12-5,7-12-2,6-13-1,7-12-2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5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39250 49600 529,'-68'-69'3,"17"13"4,15 12 4,16 13 6,15 15 8,16 19 13,15 19 12,17 19 13,10 15 1,6 13-11,7 12-12,6 13-11,3 10-7,0 10-5,0 10-4,0 9-4,-2 4-7,-3 1-7,-3-1-8,-2 1-8,-5 1-3,-2 3 1,-3 3 2,-3 4 2,-6-15-9,-5-31-17,-7-31-18,-5-31-18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5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42650 49300 540,'0'-52'4,"0"-3"5,0-3 6,0-2 6,0 0 2,0 7-2,0 6-2,0 7-3,-2-3 0,-3-8 1,-3-10 2,-2-9 2,-5-2-1,-2 6-4,-3 7-4,-3 6-4,-4 4-2,-3 4 0,-3 3 0,-2 3 0,-8 6 0,-8 9-1,-10 10-1,-9 10 1,-4 5-2,4 4 0,3 3-2,3 3-1,4 6 2,7 9 3,6 10 5,7 10 3,7 10 2,9 13-1,10 12 0,10 13-2,10 6 0,13 0-2,12 0 1,13 0-2,9 3 0,6 6-3,7 7-1,6 6-2,-1 3-2,-5 0-1,-7 0 0,-5 0-2,-9-4-2,-9-5-2,-10-7-1,-8-5-3,-11-6-1,-8-3 1,-10-3 1,-9-2 1,-10-8 0,-9-8 2,-10-10 0,-8-9 1,-8-12 0,-2-11 1,-3-14 0,-3-11 1,-1-12 0,4-9 1,3-10 2,3-8 0,7-12 2,14-12 2,11-13 1,14-12 1,16-12 0,22-8-4,22-10-2,23-9-3,17-5-4,17 0-5,15 0-5,16 0-5,7 7-4,1 17-5,-1 15-2,1 16-5,-13 12-2,-25 9-3,-25 10-1,-25 10-2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4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101000 23900 624,'16'1'61,"-1"4"-10,1 2-9,-1 3-9,1 4-3,0 2 2,-1 3 3,1 3 2,-2 3-6,-3 5-12,-3 3-15,-2 4-12,-3 1-7,0-2-2,-2-2 0,0-1-2,-3-5-7,0-4-17,-3-5-16,-2-4-15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6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45750 48400 550,'-52'3'5,"-3"6"11,-3 7 11,-2 6 10,0 3 5,7 0-2,6 0-2,7 0-2,-3 7-2,-8 17-1,-10 15-2,-9 16-2,-9 16-3,-5 20-5,-7 18-6,-5 20-5,-6 11-5,-3 7-1,-3 6-4,-2 7-1,2-7-6,9-19-9,10-18-10,10-19-9,8-18-6,10-15-5,10-15-5,9-16-4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6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43800 49200 573,'0'-49'3,"0"4"4,0 3 4,0 3 6,3 6 4,6 9 6,7 10 5,6 10 7,7 7 1,10 6 1,10 7-1,9 6-1,9 12-3,9 19-8,10 19-8,10 19-7,4 16-6,0 17-4,0 15-4,0 16-4,-5 5 1,-9-2 4,-10-3 4,-8-3 5,-11-17-15,-8-27-31,-10-28-33,-9-28-31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6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47700 48750 468,'-68'-93'3,"17"17"5,15 15 6,16 16 5,7 9 3,1 3 0,-1 3-1,1 4-1,1 1 0,3 0-2,3 0-2,4 0-2,-1-2 0,-3-3-2,-3-3 0,-2-2 0,-5 0-1,-2 7 1,-3 6 2,-3 7 0,-6 5 0,-5 7 0,-7 6-2,-5 7-1,-4 8 0,0 14-2,0 11 0,0 14 0,1 8-2,4 7 0,3 6-1,3 7-1,4 0 0,7-2-1,6-3-1,7-3 0,4-7-2,3-9-2,3-10-2,4-8-2,7-6-3,13 1-1,12-1-3,13 1-1,7-7-3,4-12-1,3-13-3,3-12-2,-1-9-1,-2-2 0,-3-3 1,-3-3-1,-6-2 3,-5 0 4,-7 0 6,-5 0 5,-11 1 11,-11 4 16,-14 3 15,-11 3 17,-7 7 4,0 14-8,0 11-8,0 14-9,-2 18-7,-3 25-6,-3 25-6,-2 25-7,-3 18-5,1 14-2,-1 11-4,1 14-3,-6 16-5,-8 22-5,-10 22-7,-9 23-5,-2 14-4,6 10-2,7 10-2,6 9-2,7-19 1,10-47 0,10-47 1,9-46 2,4-32 0,1-16-1,-1-15-1,1-15-1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0"/>
    </inkml:context>
    <inkml:brush xml:id="br0">
      <inkml:brushProperty name="width" value="0.03266" units="cm"/>
      <inkml:brushProperty name="height" value="0.03266" units="cm"/>
      <inkml:brushProperty name="color" value="#F2395B"/>
    </inkml:brush>
  </inkml:definitions>
  <inkml:trace contextRef="#ctx0" brushRef="#br0">48650 49600 673,'-24'-24'3,"4"4"6,3 3 6,3 3 6,3 6 5,3 9 7,3 10 6,4 10 5,5 8-1,10 10-7,10 10-9,9 9-7,4 2-10,1-2-10,-1-3-10,1-3-10,-4-4-6,-6-3 0,-6-3 0,-6-2 0,-2-6-2,3-6-5,3-6-4,4-6-5,1-7 0,0-6 5,0-6 5,0-6 4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1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50550 47750 555,'20'-69'5,"-9"13"7,-10 12 9,-8 13 7,-11 16 5,-8 23-1,-10 22 0,-9 22 0,-5 13-3,0 7-3,0 6-3,0 7-3,0 4-3,0 3-1,0 3-1,0 4-2,0 2 0,0 4 0,0 3 0,0 3 0,1 3-1,4 3-2,3 3-2,3 4-2,6-3-4,9-5-1,10-7-4,10-5-3,4-12-2,0-16-3,0-15-2,0-15-3,4-14 0,10-8-1,10-10 1,9-9 1,6-7 0,3-3 0,3-3 1,4-2 0,2-11 1,4-15 0,3-15 1,3-16-1,-4-10 0,-8-3 2,-10-3 0,-9-2 1,-9 0 0,-5 7 2,-7 6 0,-5 7 1,-6 5 1,-3 7 1,-3 6 1,-2 7 1,-6 7 1,-6 9-1,-6 10 1,-6 10 0,-6 4 1,-2 0-1,-3 0 1,-3 0 0,1 1-2,6 4-2,7 3-4,6 3-2,10-1-6,17-2-5,15-3-6,16-3-5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1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51050 48200 572,'0'51'117,"0"4"-27,0 3-25,0 3-27,0 1-14,0 1-4,0-1-2,0 1-4,0 2-2,0 7-2,0 6-3,0 7-2,0 2-2,0 1 0,0-1-2,0 1-1,-2-3 0,-3-2-2,-3-3 0,-2-3-2,-6-6 0,-6-5 1,-6-7 1,-6-5 0,-7-4-2,-6 0-2,-6 0-4,-6 0-2,-7-2-4,-6-3-1,-6-3-3,-6-2-2,-1-8-3,7-8-1,6-10-3,7-9-3,5-9 2,7-5 3,6-7 4,7-5 5,4-4-2,3 0-5,3 0-6,4 0-6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1"/>
    </inkml:context>
    <inkml:brush xml:id="br0">
      <inkml:brushProperty name="width" value="0.02977" units="cm"/>
      <inkml:brushProperty name="height" value="0.02977" units="cm"/>
      <inkml:brushProperty name="color" value="#F2395B"/>
    </inkml:brush>
  </inkml:definitions>
  <inkml:trace contextRef="#ctx0" brushRef="#br0">50900 48250 738,'25'-46'0,"0"10"0,0 10 0,0 9 0,3 4 5,6 1 10,7-1 8,6 1 11,1-1 4,-3 1-2,-3-1-1,-2 1-1,2 2-7,9 7-14,10 6-11,10 7-14,0 7-9,-5 9-6,-7 10-6,-5 10-5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4"/>
    </inkml:context>
    <inkml:brush xml:id="br0">
      <inkml:brushProperty name="width" value="0.03355" units="cm"/>
      <inkml:brushProperty name="height" value="0.03355" units="cm"/>
      <inkml:brushProperty name="color" value="#F2395B"/>
    </inkml:brush>
  </inkml:definitions>
  <inkml:trace contextRef="#ctx0" brushRef="#br0">53350 47850 655,'-49'6'5,"4"13"9,3 12 10,3 13 8,3 4 4,3-3-3,3-3-4,4-2-3,-3 6-3,-5 20-2,-7 18-3,-5 20-2,-6 10-2,-3 3 0,-3 3 0,-2 4 0,-1 1-4,3 0-9,3 0-7,4 0-9,2-8-8,4-16-4,3-15-7,3-15-6,7-21-3,14-25-4,11-25-3,14-25-4,5-13 5,1 1 11,-1-1 11,1 1 10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4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52350 48250 629,'-49'-68'2,"4"17"6,3 15 5,3 16 5,6 12 5,9 9 7,10 10 6,10 10 7,7 10-1,6 13-5,7 12-5,6 13-6,6 10-5,6 10-5,7 10-5,6 9-4,6 6-4,6 3-1,7 3-1,6 4-2,4-4-6,4-9-13,3-10-12,3-8-12,-4-12-7,-8-12 1,-10-13 0,-9-12-1,-9-9 4,-5-2 7,-7-3 7,-5-3 6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54250 47800 617,'-24'-46'7,"4"10"15,3 10 14,3 9 15,1 13 4,1 20-8,-1 18-7,1 20-7,-1 16-7,1 16-5,-1 15-6,1 17-6,-1 8-2,1 4-2,-1 3 0,1 3-2,-3 3-3,-2 3-8,-3 3-6,-3 4-9,1-7-5,6-16-6,7-15-5,6-15-4,6-20-3,6-21 1,7-22 2,6-22 0,1-13 5,-3-3 5,-3-3 7,-2-2 7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4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30145 35807 544,'-13'-16'7,"4"2"14,6 1 14,5 1 15,4 0 3,7 0-4,5 0-6,7 1-6,3 0-4,1 2-2,1 2-4,1 3-3,0-1-4,-2 2-6,0-1-5,-1 0-6,-1 0-5,-3 2-1,-1 0-1,-3 2-3,-1 2-9,-2 4-19,-3 4-18,-1 3-19,-4 2-5,-6-1 9,-6 0 8,-6-2 9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54850 48300 570,'-46'4'75,"10"10"-10,10 10-9,9 9-10,4 10-8,1 14-4,-1 11-6,1 14-4,1 2-4,3-6-5,3-6-3,4-6-4,5-9-3,10-8-2,10-10-2,9-9-3,4-9-3,1-5-3,-1-7-5,1-5-3,1-11-3,3-11 0,3-14 0,4-11 0,-1-11 1,-3-5 0,-3-7 1,-2-5 2,-6-6 0,-6-3 1,-6-3 1,-6-2 1,-7-1 2,-6 3 1,-6 3 2,-6 4 2,-9 5 1,-8 10 1,-10 10 1,-9 9 1,-5 7-1,0 7 0,0 6-1,0 7 0,1 5-3,4 7-1,3 6-4,3 7-2,3 2-5,3 1-7,3-1-6,4 1-8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56050 46300 581,'-44'4'116,"13"10"-25,12 10-24,13 9-24,6 9-15,0 9-4,0 10-5,0 10-4,4 4-5,10 0-4,10 0-7,9 0-4,6-5-5,3-9-7,3-10-5,4-8-5,4-9-3,6-6 2,7-6 2,6-6 1,1-9-2,-3-8-6,-3-10-4,-2-9-6,-8-4-1,-8 4 5,-10 3 5,-9 3 4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57100 46100 547,'-49'-24'2,"4"4"5,3 3 5,3 3 5,1 1 5,1 1 7,-1-1 8,1 1 6,1 4 2,3 9-5,3 10-4,4 10-4,-1 18-5,-3 28-5,-3 28-5,-2 29-4,-6 24-3,-6 22 0,-6 22 0,-6 23 1,1-9-3,9-37-5,10-38-7,10-37-5,4-19-15,0 0-24,0 0-25,0 0-25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4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57550 40000 524,'-50'-4'4,"0"-5"5,0-7 7,0-5 7,10-8 3,23-5 1,22-7 1,22-5 1,21-6-2,22-3-3,22-3-4,23-2-3,16-5-2,13-2-1,12-3 0,13-3 0,6-1-2,0 4-2,0 3-1,0 3-2,-8 7-1,-16 14-1,-15 11-1,-15 14-1,-12 14-1,-6 20 1,-6 18 0,-6 20 0,-6 11 1,-2 7 1,-3 6 2,-3 7 2,-1 2 1,4 1 0,3-1 1,3 1 0,4-3 0,7-2-3,6-3-1,7-3-2,5-7-3,7-9-1,6-10-1,7-8-2,8-11-2,14-8-3,11-10-1,14-9-3,10-12 0,9-11 0,10-14 1,10-11 0,7-9-3,6-3-7,7-3-6,6-2-8,-1 0-5,-5 7-2,-7 6-1,-5 7-3,-25 5 1,-40 7 2,-40 6 3,-41 7 2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5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69850 37850 594,'-121'79'103,"10"10"-21,10 10-22,9 9-21,4 4-14,1 1-5,-1-1-7,1 1-5,1-6-3,3-8 0,3-10-1,4-9 0,-3-2 0,-5 6 0,-7 7 0,-5 6 0,3-5 1,17-16-1,15-15-1,16-15 1,23-11-1,31-2-1,32-3-1,31-3-2,23-7 0,16-9-2,15-10-2,17-8-2,5-8-2,-3-2-2,-3-3-1,-2-3-3,-8-1-1,-8 4 0,-10 3-1,-9 3 0,-12 3-5,-11 3-6,-14 3-8,-11 4-8,-14 4-2,-11 6 2,-14 7 2,-11 6 2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5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69900 38750 609,'-4'-75'0,"-5"0"0,-7 0 0,-5 0 0,-4 3 1,0 6 2,0 7 1,0 6 3,0 6 3,0 6 9,0 7 7,0 6 7,0 17 5,0 28 2,0 28 1,0 29 3,0 22-4,0 20-8,0 18-8,0 20-8,0 11-7,0 7-5,0 6-7,0 7-6,0 4-7,0 3-7,0 3-7,0 4-7,1 2-3,4 4 3,3 3 1,3 3 2,4-21 1,7-43-3,6-44-3,7-43-1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72400 38150 999,'-24'48'-3,"4"-3"-8,3-3-6,3-2-8,1-5-3,1-2 1,-1-3 0,1-3 1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6"/>
    </inkml:context>
    <inkml:brush xml:id="br0">
      <inkml:brushProperty name="width" value="0.05204" units="cm"/>
      <inkml:brushProperty name="height" value="0.05204" units="cm"/>
      <inkml:brushProperty name="color" value="#F2395B"/>
    </inkml:brush>
  </inkml:definitions>
  <inkml:trace contextRef="#ctx0" brushRef="#br0">72600 38500 422,'1'-47'32,"4"6"-4,3 7-4,3 6-4,-1 3-2,-2 0-1,-3 0-1,-3 0 0,-6-2-1,-5-3-1,-7-3-1,-5-2-1,-6-1-1,-3 3-1,-3 3 0,-2 4 0,-5 4-1,-2 6 1,-3 7 0,-3 6 1,-2 4-1,0 4 0,0 3 0,0 3-1,-2 9 0,-3 16 1,-3 15 1,-2 17 0,-1 13 1,3 13-2,3 12-1,4 13-1,7 1 0,13-9-1,12-10 1,13-8 0,7-4-1,4 3-2,3 3-2,3 4-2,6-6 0,9-11-1,10-14-1,10-11 1,7-12-3,6-9-5,7-10-5,6-8-4,6-9-3,6-6-1,7-6 0,6-6-2,3-13 0,0-19 1,0-18 1,0-19 1,0-19 0,0-19 2,0-18 1,0-19 1,-4-13 0,-5-6 2,-7-6 2,-5-6 0,-8 1 3,-5 9 4,-7 10 4,-5 10 4,-9 11 3,-9 17 1,-10 15 1,-8 16 2,-8 13 2,-2 14 5,-3 11 4,-3 14 4,-6 18 6,-5 25 8,-7 25 7,-5 25 7,-4 21-2,0 20-10,0 18-11,0 20-10,1 5-7,4-6-3,3-6-2,3-6-4,1 1-2,1 9-3,-1 10-3,1 10-3,1 4-8,3 0-12,3 0-13,4 0-12,1-7-6,0-11 0,0-14 0,0-11 0,1-17 2,4-18 6,3-19 5,3-18 5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6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74850 38500 533,'48'-29'2,"-3"-5"4,-3-7 4,-2-5 4,-3 3 6,1 17 12,-1 15 9,1 16 11,-6 20 0,-8 25-11,-10 25-10,-9 25-10,-7 15-6,-3 7-2,-3 6 0,-2 7-1,-6-1-3,-6-6-3,-6-6-5,-6-6-3,1-12-2,9-15 4,10-15 1,10-16 4,10-12 1,13-5 1,12-7 2,13-5 1,12-9 1,13-9-2,12-10 0,13-8-2,9-8-2,6-2-3,7-3-2,6-3-4,-4-1-8,-11 4-10,-14 3-11,-11 3-11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3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40350 55150 543,'-132'-172'-5,"39"56"18,36 57 20,39 56 19,18 42 7,0 28-6,0 28-5,0 29-5,-2 13-6,-3 1-5,-3-1-5,-2 1-5,-5 5-5,-2 14-5,-3 11-3,-3 14-4,1 13-8,6 16-7,7 15-10,6 17-8,7 0-8,10-11-6,10-14-6,9-11-6,1-26 2,-6-37 9,-6-38 9,-6-37 10,-2-23 3,3-5-3,3-7-3,4-5-3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4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30221 36205 460,'-35'-13'11,"7"6"19,9 6 21,7 6 21,6 5 3,2 5-11,4 5-13,2 5-12,2 4-8,0 3-5,0 3-4,0 3-4,0 1-4,0 0-1,0 0-3,0 0-2,-1 0-3,-1 0-8,0 0-7,-2 1-7,1-1-6,0 2-5,2 0-5,0 2-6,0-3-3,0-4-1,-2-5-3,0-5-1,-1-5 0,2-3 0,0-4 1,2-4 1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4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42850 55900 527,'-24'-68'3,"4"17"8,3 15 6,3 16 6,4 15 8,7 16 5,6 15 7,7 17 6,0 16-2,-2 19-11,-3 19-12,-3 19-10,-7 10-7,-9 4-1,-10 3-3,-8 3-1,-4-2-1,3-6-1,3-6-1,4-6 0,1-12 0,0-15 2,0-15 2,0-16 1,6-12 3,13-5 2,12-7 2,13-5 3,13-9 0,17-9 0,15-10-1,16-8-1,9-6-2,3 1-3,3-1-4,4 1-2,4 1-5,6 3-5,7 3-4,6 4-6,4-1-4,4-3-8,3-3-8,3-2-6,-5-1-1,-12 3 4,-13 3 3,-12 4 6,-12 1 0,-8 0-1,-10 0-3,-9 0-1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5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70800 52250 511,'1'-90'6,"4"23"14,3 22 13,3 22 13,-4 26 5,-8 31-4,-10 32-3,-9 31-4,-12 17-4,-11 3-6,-14 3-5,-11 4-5,-12 1-4,-9 0 0,-10 0-1,-8 0-1,-1-10-2,9-18-4,10-19-2,10-18-3,24-15-3,41-9 0,40-10-3,42-8 0,28-9-3,20-6-2,18-6-3,20-6-2,8-6-3,1-2-3,-1-3-3,1-3-4,-7-1-1,-12 4 0,-13 3 1,-12 3 0,-13 3-1,-12 3 0,-13 3-2,-12 4-2,-16-4-1,-19-9-2,-18-10-1,-19-8-3,-10-3 4,1 7 6,-1 6 7,1 7 8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5"/>
    </inkml:context>
    <inkml:brush xml:id="br0">
      <inkml:brushProperty name="width" value="0.04687" units="cm"/>
      <inkml:brushProperty name="height" value="0.04687" units="cm"/>
      <inkml:brushProperty name="color" value="#00BFF3"/>
    </inkml:brush>
  </inkml:definitions>
  <inkml:trace contextRef="#ctx0" brushRef="#br0">71550 52700 469,'-30'-54'2,"-9"-5"4,-10-7 5,-8-5 4,-1 3 3,9 17 5,10 15 5,10 16 3,7 13 4,6 14 6,7 11 4,6 14 5,3 16-2,0 22-7,0 22-8,0 23-7,0 13-5,0 6-4,0 7-2,0 6-4,0 15-2,0 26-5,0 24-3,0 26-5,0 19-7,0 17-11,0 15-12,0 16-11,-2-24-5,-3-62 3,-3-63 2,-2-62 3,-1-32-1,3 1-2,3-1-3,4 1-3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5"/>
    </inkml:context>
    <inkml:brush xml:id="br0">
      <inkml:brushProperty name="width" value="0.05307" units="cm"/>
      <inkml:brushProperty name="height" value="0.05307" units="cm"/>
      <inkml:brushProperty name="color" value="#00BFF3"/>
    </inkml:brush>
  </inkml:definitions>
  <inkml:trace contextRef="#ctx0" brushRef="#br0">74250 52400 414,'0'-113'8,"0"26"14,0 24 15,0 26 15,1 29 6,4 34-3,3 35-5,3 35-3,1 16-5,1 1-6,-1-1-7,1 1-6,-6 2-4,-8 7-3,-10 6-3,-9 7-3,-9 2-1,-5 1-4,-7-1-1,-5 1-2,-4-4-3,0-6 1,0-6-2,0-6-1,4-10 0,10-12-1,10-13 0,9-12-1,12-13 1,16-12 2,15-13 1,17-12 1,21-13 2,28-12 3,28-13 3,29-12 2,24-10 1,22-6-1,22-6-1,23-6-2,11-2-1,4 3-1,3 3-2,3 4-1,3 5-6,3 10-10,3 10-8,4 9-10,-28 6-2,-55 3 8,-57 3 5,-55 4 8,-29 1-8,0 0-23,0 0-22,0 0-23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3"/>
    </inkml:context>
    <inkml:brush xml:id="br0">
      <inkml:brushProperty name="width" value="0.05262" units="cm"/>
      <inkml:brushProperty name="height" value="0.05262" units="cm"/>
      <inkml:brushProperty name="color" value="#00BFF3"/>
    </inkml:brush>
  </inkml:definitions>
  <inkml:trace contextRef="#ctx0" brushRef="#br0">5800 30200 418,'-88'-18'7,"26"17"15,24 15 15,26 16 14,16 10 4,10 7-9,10 6-9,9 7-9,4 10-4,1 16 0,-1 15 0,1 17 0,1 11-1,3 10-1,3 10-2,4 9-1,2 12-2,4 16-2,3 15-2,3 17-2,1 16-2,1 19-1,-1 19-1,1 19-1,-4-6 0,-6-27 0,-6-28 0,-6-28 2,1-27-3,9-25-3,10-25-5,10-25-4,7-22-1,6-19 1,7-18 2,6-19 1,12-27 1,19-34 1,19-35 1,19-33 2,34-51 0,50-66-1,50-65-1,50-65-1,40-46-3,32-25-7,31-25-6,32-25-8,11-7-7,-5 14-6,-7 11-8,-5 14-6,-50 49-4,-90 88-1,-90 87 0,-91 88-1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5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44700 15950 477,'-79'-25'0,"-5"0"0,-7 0 0,-5 0 0,3 3-1,17 6-1,15 7-1,16 6-1,4 3 0,-6 0 5,-6 0 3,-6 0 4,-4 1 2,1 4 4,-1 3 2,1 3 2,2 1 2,7 1-1,6-1-1,7 1-1,5 1 0,7 3-2,6 3-1,7 4 0,2 4 0,1 6 3,-1 7 4,1 6 2,5 7 1,14 10-2,11 10-2,14 9-2,8 6-1,7 3-1,6 3 0,7 4 0,4-3-1,3-5-3,3-7-1,4-5-1,10-11-2,19-11 1,19-14-1,19-11 1,18-12-1,19-9-2,19-10-1,19-8-3,15-12 0,13-12-1,12-13 0,13-12 0,4-13-2,-3-12 0,-3-13-2,-2-12-1,-11-5 0,-15 3 0,-15 3 1,-16 4 1,-21 2 0,-24 4-4,-26 3-3,-24 3-3,-20 1 0,-11 1 0,-14-1 2,-11 1 1,-12-6 1,-9-8 2,-10-10 0,-8-9 1,-20-16 1,-28-22 1,-28-22 1,-27-21 1,-23-7 0,-16 9-1,-15 10-2,-15 10 0,-11 14 0,-2 23 2,-3 22 2,-3 22 2,-2 16 1,0 14 0,0 11 0,0 14 0,0 8-1,0 7 1,0 6-2,0 7 0,-2 11 0,-3 20 1,-3 18 0,-2 20 0,0 14 1,7 14 1,6 11 0,7 14 1,0 16-1,-2 22 0,-3 22-1,-3 23 0,2 13-1,10 6 0,10 7 0,9 6 0,7-4 0,7-11 1,6-14-1,7-11 0,11-9-1,20-3 0,18-3-3,20-2 0,25-8-3,35-8-4,35-10-3,34-9-4,40-18-1,47-24 2,47-26 1,48-24 1,45-31-2,48-33-4,47-35-6,47-34-5,-2-15 0,-50 7 4,-50 6 4,-50 7 4,-40 4-2,-27 3-9,-28 3-7,-28 4-10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8"/>
    </inkml:context>
    <inkml:brush xml:id="br0">
      <inkml:brushProperty name="width" value="0.04768" units="cm"/>
      <inkml:brushProperty name="height" value="0.04768" units="cm"/>
      <inkml:brushProperty name="color" value="#00BFF3"/>
    </inkml:brush>
  </inkml:definitions>
  <inkml:trace contextRef="#ctx0" brushRef="#br0">81850 11050 461,'-24'-91'23,"4"19"6,3 19 6,3 19 5,-4 18 4,-8 19 1,-10 19 0,-9 19 1,-5 16-2,0 17-6,0 15-5,0 16-6,1 5-4,4-2-4,3-3-4,3-3-4,6-4-3,9-3-2,10-3-1,10-2-3,5-6-2,4-6-1,3-6-1,3-6-2,7-6-4,14-2-5,11-3-5,14-3-5,8-7-5,7-9-4,6-10-3,7-8-5,4-11-2,3-8 0,3-10-1,4-9 0,-9-4 2,-18 4 7,-19 3 6,-18 3 7,-10 1 1,0 1 0,0-1-1,0 1-1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8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82550 11500 570,'-63'-2'27,"26"-3"11,24-3 12,26-2 10,18-3 1,13 1-8,12-1-9,13 1-8,9 1-9,6 3-7,7 3-9,6 4-9,-5 1-3,-16 0-2,-15 0 0,-15 0-2,-4 3-6,9 6-13,10 7-13,10 6-13,-4 3-7,-16 0-2,-15 0-3,-15 0-1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9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82000 10850 508,'-68'-25'7,"17"0"10,15 0 8,16 0 10,16-2 3,20-3-5,18-3-4,20-2-5,14-3-3,14 1-1,11-1-3,14 1-1,2 1-2,-6 3-4,-6 3-1,-6 4-4,1 2-2,9 4-3,10 3-3,10 3-3,-3 3-1,-11 3 0,-14 3 2,-11 4 1,-11 4 1,-5 6 3,-7 7 2,-5 6 3,-4 3 2,0 0 2,0 0 1,0 0 2,-2 1 2,-3 4 0,-3 3 0,-2 3 1,-5 3 0,-2 3-2,-3 3 0,-3 4-2,-4 4 0,-3 6-2,-3 7-1,-2 6-2,-6 4 0,-6 4-2,-6 3-1,-6 3-2,-9 3 0,-8 3 0,-10 3-2,-9 4 1,-9-1-1,-5-3 0,-7-3 0,-5-2-1,-9-5-1,-9-2-4,-10-3-3,-8-3-3,-6-6-3,1-5-4,-1-7-4,1-5-3,2-11-3,7-11-3,6-14-4,7-11-2,8-7 0,14 0 3,11 0 5,14 0 3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0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100500 11800 546,'7'-71'39,"17"10"7,15 10 6,16 9 8,12 7 0,9 7-8,10 6-7,10 7-7,13 5-8,19 7-10,19 6-9,19 7-10,-2 5-9,-22 7-5,-22 6-7,-21 7-6,-18 2-5,-12 1-5,-13-1-4,-12 1-4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5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30300 36940 414,'3'-15'30,"7"3"9,8 1 11,6 2 9,3 2 0,1 0-9,-1 2-11,1 1-9,-1 0-7,2 0-6,1 0-6,1 0-5,-1 0-5,-1 0-3,-3 0-3,-1 0-4,-3 1-2,-1 0-1,-3 2-2,-1 1 0,-2 0-2,-1 0-1,0 0-2,-2 0-2,-1-2-1,-2-1-3,-3-2-1,-1-1-3,-2-3 2,-4-2 5,-2-2 5,-3-1 6,-3-1 5,-2 0 3,-2 2 4,-1 1 4,-2 1 4,2 2 4,1 2 4,1 3 4,-1 0 3,0 0 1,-1 0 3,-1 0 1,-1 1 0,1 2-2,-1 2-3,0 2-2,1 2-2,-1 2 0,0 1 0,0 3 0,1 1-2,1 0 0,1-1-2,1 1-2,1 1 0,2 2-2,2 1-1,2 3 0,2 0-2,0 1-1,2 0-1,0-1-2,3 1-2,4 0-5,4-1-4,4 1-4,4-2-7,5 1-8,5-2-8,5-1-9,2-1-2,2-3 5,1-1 5,1-2 5,-4-2-3,-6 0-11,-7-2-11,-7 0-11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0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102000 10800 509,'-90'-47'3,"23"6"3,22 7 4,22 6 5,12 18 12,3 32 18,3 31 20,4 32 19,-3 24 1,-5 19-20,-7 19-19,-5 19-20,-4 7-14,0-3-10,0-3-12,0-2-9,3-9-10,6-12-8,7-13-9,6-12-8,3-16-5,0-19 0,0-18 0,0-19-2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1"/>
    </inkml:context>
    <inkml:brush xml:id="br0">
      <inkml:brushProperty name="width" value="0.04941" units="cm"/>
      <inkml:brushProperty name="height" value="0.04941" units="cm"/>
      <inkml:brushProperty name="color" value="#00BFF3"/>
    </inkml:brush>
  </inkml:definitions>
  <inkml:trace contextRef="#ctx0" brushRef="#br0">102900 10250 445,'-29'-27'1,"-5"-3"4,-7-3 4,-5-2 2,-1 0 1,6 7-1,7 6-1,6 7-2,-4 0 1,-11-2 4,-14-3 4,-11-3 5,-9 1 1,-3 6 0,-3 7 0,-2 6 0,-8 9-1,-8 13 0,-10 12 0,-9 13-1,-4 10-1,4 10 1,3 10-1,3 9 1,1 12-2,1 16 0,-1 15-3,1 17-1,5 8-1,14 4-1,11 3-1,14 3-1,11-1-1,14-2 0,11-3-1,14-3-1,18-7-1,25-9-4,25-10-4,25-8-3,23-12-2,22-12-4,22-13-2,23-12-4,8-15 1,-3-15 1,-3-15 2,-2-16 1,13-23-3,31-27-9,32-28-10,31-28-10,4-18 0,-21-6 8,-22-6 9,-22-6 7,-19-7 6,-16-6 3,-15-6 3,-15-6 2,-21-6 1,-25-2-1,-25-3-1,-25-3-1,-18 7 2,-8 19 2,-10 19 3,-9 19 2,-20 15 2,-27 13 1,-28 12-1,-28 13 1,-27 15-3,-25 19-2,-25 19-4,-25 19-3,-15 15-5,-2 13-3,-3 12-5,-3 13-5,16 1-2,39-9-1,36-10 0,39-8-1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3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70100 18200 566,'-25'-32'0,"0"-11"0,0-14 0,0-11 0,3-1 2,6 13 4,7 12 3,6 13 4,3 6 4,0 0 5,0 0 6,0 0 4,0 12 4,0 26-1,0 24 0,0 26 0,-7 16-3,-11 10-5,-14 10-6,-11 9-6,-11 12-3,-5 16 1,-7 15 0,-5 17 1,-1 5-6,6-3-8,7-3-10,6-2-9,4-12-4,4-19 3,3-18 1,3-19 3,14-35-6,25-49-15,25-51-15,25-49-14,10-35-2,-2-19 12,-3-18 12,-3-19 12,-2-2 9,0 16 5,0 15 4,0 17 7,-4 13 3,-5 13 4,-7 12 4,-5 13 3,-4 10 4,0 10 7,0 10 5,0 9 7,1 12 5,4 16 7,3 15 5,3 17 7,-1 14-1,-2 17-9,-3 15-9,-3 16-8,-4 12-6,-3 9-1,-3 10-2,-2 10-1,-5 5-2,-2 4-3,-3 3-2,-3 3-3,-1-4-2,4-8-2,3-10-2,3-9-4,-1-13 0,-2-16-1,-3-15-1,-3-15-1,8-32 0,23-47 0,22-47 1,22-46 1,8-31-1,-2-11 0,-3-14-1,-3-11 0,-4-3-1,-3 10 0,-3 10 2,-2 9-1,-8 9 1,-8 9 1,-10 10 0,-9 10 1,-7 14-3,-3 23-5,-3 22-6,-2 22-5,-9 23-6,-12 25-5,-13 25-7,-12 25-6,-5 9 0,3-6 3,3-6 4,4-6 4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4"/>
    </inkml:context>
    <inkml:brush xml:id="br0">
      <inkml:brushProperty name="width" value="0.04306" units="cm"/>
      <inkml:brushProperty name="height" value="0.04306" units="cm"/>
      <inkml:brushProperty name="color" value="#00BFF3"/>
    </inkml:brush>
  </inkml:definitions>
  <inkml:trace contextRef="#ctx0" brushRef="#br0">71900 18850 510,'23'-93'9,"-3"17"7,-3 15 6,-2 16 8,-5 9 1,-2 3-4,-3 3-4,-3 4-5,-2 1-3,0 0-4,0 0-5,0 0-3,-5 3-2,-9 6-2,-10 7-1,-8 6-1,-8 7 1,-2 10 0,-3 10 0,-3 9 2,-2 9 0,0 9 0,0 10 0,0 10 1,0 5 0,0 4 4,0 3 2,0 3 3,3-1 1,6-2 1,7-3 0,6-3 1,6-6-1,6-5 0,7-7-2,6-5 0,9-11-3,13-11-4,12-14-5,13-11-5,7-15-3,4-16-4,3-15-3,3-15-4,3-14-2,3-8-1,3-10 0,4-9-2,-6 1 2,-11 13 6,-14 12 5,-11 13 6,-9 9 4,-3 6 2,-3 7 4,-2 6 2,-5 9 8,-2 13 14,-3 12 13,-3 13 13,-2 10 2,0 10-8,0 10-9,0 9-9,3 6-5,6 3-6,7 3-4,6 4-4,4 1-4,4 0 0,3 0-1,3 0 0,-1 0-7,-2 0-12,-3 0-10,-3 0-12,-4-4-5,-3-5-2,-3-7 0,-2-5-1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4"/>
    </inkml:context>
    <inkml:brush xml:id="br0">
      <inkml:brushProperty name="width" value="0.0338" units="cm"/>
      <inkml:brushProperty name="height" value="0.0338" units="cm"/>
      <inkml:brushProperty name="color" value="#00BFF3"/>
    </inkml:brush>
  </inkml:definitions>
  <inkml:trace contextRef="#ctx0" brushRef="#br0">73200 18950 650,'-18'-24'30,"17"4"6,15 3 4,16 3 5,10 1-1,7 1-5,6-1-7,7 1-7,7-1-4,9 1-5,10-1-3,10 1-5,5 1-8,4 3-9,3 3-11,3 4-10,-5 2-7,-12 4-6,-13 3-5,-12 3-6,-12-1 1,-8-2 7,-10-3 6,-9-3 6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75000 19000 548,'75'-71'106,"0"10"-23,0 10-24,0 9-24,-2 4-16,-3 1-7,-3-1-8,-2 1-8,-6 1-4,-6 3-1,-6 3-1,-6 4-1,-7 1-1,-6 0 0,-6 0 0,-6 0 0,-6-2 1,-2-3-1,-3-3 0,-3-2 0,-9 0 2,-11 7 1,-14 6 3,-11 7 2,-7 4 1,0 3 3,0 3 2,0 4 1,-2 4 3,-3 6 3,-3 7 3,-2 6 2,0 4 2,7 4-1,6 3-1,7 3 1,0 6-1,-2 9 2,-3 10 1,-3 10 1,1 10-1,6 13 0,7 12-2,6 13-1,6 1-1,6-9 0,7-10 0,6-8 0,7-9-3,10-6-4,10-6-6,9-6-3,12-9-7,16-8-6,15-10-7,17-9-6,8-12-7,4-11-4,3-14-5,3-11-6,-8-6 3,-19 4 8,-18 3 8,-19 3 9,-10-1 2,1-2-2,-1-3-3,1-3-2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3302" units="cm"/>
      <inkml:brushProperty name="height" value="0.03302" units="cm"/>
      <inkml:brushProperty name="color" value="#00BFF3"/>
    </inkml:brush>
  </inkml:definitions>
  <inkml:trace contextRef="#ctx0" brushRef="#br0">76000 17650 666,'-19'-113'18,"13"26"8,12 24 6,13 26 6,13 12 3,17 0-3,15 0-1,16 0-2,12 3-6,9 6-7,10 7-9,10 6-8,2 9-10,-3 13-10,-3 12-10,-2 13-11,-14 2-8,-21-5-6,-22-7-7,-22-5-7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3235" units="cm"/>
      <inkml:brushProperty name="height" value="0.03235" units="cm"/>
      <inkml:brushProperty name="color" value="#00BFF3"/>
    </inkml:brush>
  </inkml:definitions>
  <inkml:trace contextRef="#ctx0" brushRef="#br0">77200 18350 680,'9'-47'6,"19"6"12,19 7 14,19 6 11,10 4 5,4 4-6,3 3-6,3 3-4,3 3-7,3 3-6,3 3-6,4 4-7,-6 4-14,-11 6-18,-14 7-19,-11 6-19,-14 3-6,-11 0 10,-14 0 8,-11 0 8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77150 19000 651,'-82'20'27,"39"-9"6,36-10 8,39-8 5,27-8 2,19-2-6,19-3-5,19-3-6,10-2-6,4 0-11,3 0-10,3 0-9,-5 1-2,-12 4 4,-13 3 5,-12 3 4,-15 1-11,-15 1-28,-15-1-28,-16 1-29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4437" units="cm"/>
      <inkml:brushProperty name="height" value="0.04437" units="cm"/>
      <inkml:brushProperty name="color" value="#00BFF3"/>
    </inkml:brush>
  </inkml:definitions>
  <inkml:trace contextRef="#ctx0" brushRef="#br0">79550 17800 495,'-91'-68'54,"19"17"-5,19 15-3,19 16-4,10 12-3,4 9-3,3 10-2,3 10-3,-1 11-2,-2 17-2,-3 15-2,-3 16-2,-6 13-3,-5 14-4,-7 11-3,-5 14-4,-4 10-3,0 9-2,0 10-2,0 10-3,3 0-4,6-5-7,7-7-8,6-5-8,4-17-3,4-24 2,3-26 1,3-24 2,6-23-6,9-18-14,10-19-13,10-18-13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5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33152 37366 547,'-21'0'8,"3"0"16,4 0 16,5 0 16,4 0 6,8 0-3,6 0-3,7 0-4,5-1-8,3 0-14,3-2-13,3 0-12,1-1-10,2 2-2,1 0-4,1 2-3,-2 0-6,-2 2-9,-3 0-10,-3 2-9,-3 0-6,-3 0-2,-3 0-2,-2 0-3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79200 17950 461,'21'-47'3,"-5"6"7,-7 7 6,-5 6 6,-1 12 9,6 19 9,7 19 11,6 19 9,3 16 1,0 17-12,0 15-9,0 16-11,-2 12-6,-3 9-2,-3 10-2,-2 10-2,-3-3-3,1-11-2,-1-14-2,1-11-3,-1-15-4,1-16-3,-1-15-3,1-15-5,7-32-3,16-47-4,15-47-3,17-46-4,8-31 0,4-11 1,3-14 2,3-11 3,-1-4 1,-2 6 3,-3 7 2,-3 6 3,-9 9 0,-11 13-2,-14 12-2,-11 13-1,-11 16-1,-5 23 0,-7 22 1,-5 22 0,-4 21-3,0 22-7,0 22-7,0 23-6,-4 8-3,-5-3 1,-7-3-1,-5-2 1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81200 18350 471,'0'-72'9,"0"6"-3,0 7-2,0 6-1,0 4 4,0 4 11,0 3 13,0 3 12,-8 7 5,-16 14-1,-15 11-1,-15 14-1,-12 18-4,-6 25-8,-6 25-8,-6 25-7,-2 14-5,3 3 0,3 3-2,4 4-1,7-3 0,13-5-1,12-7-1,13-5 0,7-11-1,4-11-1,3-14-1,3-11 0,7-12-6,14-9-7,11-10-10,14-8-8,13-14-3,16-15 1,15-15 3,17-16 1,2-13-1,-9-9-7,-10-10-6,-8-8-6,-8-4-1,-2 3 7,-3 3 5,-3 4 7,-7 7 6,-9 13 7,-10 12 8,-8 13 8,-3 10 13,7 10 20,6 10 19,7 9 20,0 7 3,-2 7-17,-3 6-14,-3 7-17,2 5-9,10 7-6,10 6-5,9 7-5,4 0-7,1-2-8,-1-3-8,1-3-9,-6-2-2,-8 0 1,-10 0 2,-9 0 1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81650 17450 619,'3'-49'4,"6"4"8,7 3 8,6 3 7,7 3 7,10 3 3,10 3 3,9 4 4,7 2-1,7 4-6,6 3-6,7 3-6,2 4-7,1 7-10,-1 6-8,1 7-10,-6 4-2,-8 3 6,-10 3 5,-9 4 6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4301" units="cm"/>
      <inkml:brushProperty name="height" value="0.04301" units="cm"/>
      <inkml:brushProperty name="color" value="#00BFF3"/>
    </inkml:brush>
  </inkml:definitions>
  <inkml:trace contextRef="#ctx0" brushRef="#br0">82450 16650 511,'-133'-38'76,"34"26"2,35 24 2,35 26 3,18 26-9,3 28-21,3 28-21,4 29-20,1 21-17,0 16-15,0 15-15,0 17-15,0-12-10,0-37-4,0-38-6,0-37-5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9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96200 28100 616,'-18'-24'47,"17"4"-6,15 3-6,16 3-6,12 3-3,9 3 0,10 3 0,10 4-1,5 2 0,4 4-3,3 3-1,3 3-2,-4 4-4,-8 7-3,-10 6-4,-9 7-4,-12 4-3,-11 3-1,-14 3-3,-11 4-2,-17 5-1,-18 10 0,-19 10-1,-18 9 1,-15 4-3,-9 1-2,-10-1-2,-8 1-4,-6-6 1,1-8 2,-1-10 2,1-9 3,8-9 2,20-5 3,18-7 2,20-5 3,27-8 3,38-5 6,37-7 6,38-5 4,18-6 2,1-3-5,-1-3-3,1-2-5,-4-1-2,-6 3-1,-6 3-1,-6 4-1,-12 4-1,-15 6 0,-15 7-1,-16 6 1,-13 6-2,-9 6 0,-10 7-1,-8 6 0,-15 6-2,-19 6 0,-18 7 0,-19 6 0,-12 4-1,-2 4-1,-3 3-1,-3 3 0,1-4-3,6-8-3,7-10-3,6-9-4,7-12-3,10-11-3,10-14-3,9-11-3,12-14-1,16-11 1,15-14 2,17-11 1,8-6 3,4 4 4,3 3 4,3 3 5,-1 1-1,-2 1-5,-3-1-5,-3 1-5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0"/>
    </inkml:context>
    <inkml:brush xml:id="br0">
      <inkml:brushProperty name="width" value="0.04353" units="cm"/>
      <inkml:brushProperty name="height" value="0.04353" units="cm"/>
      <inkml:brushProperty name="color" value="#00BFF3"/>
    </inkml:brush>
  </inkml:definitions>
  <inkml:trace contextRef="#ctx0" brushRef="#br0">98250 28500 505,'106'-86'29,"-37"28"6,-38 28 6,-37 29 6,-24 21 0,-9 16-8,-10 15-7,-8 17-7,-8 10-4,-2 6-3,-3 7-1,-3 6-2,2 1-1,10-3-2,10-3 1,9-2-2,7-8-1,7-8-2,6-10-2,7-9-2,15-13-6,25-16-9,25-15-8,25-15-10,17-17-3,9-15 0,10-15 1,10-16 2,-3-5 1,-11 6 3,-14 7 4,-11 6 3,-11 6 3,-5 6 2,-7 7 2,-5 6 2,-19 17 10,-27 28 19,-28 28 17,-28 29 19,-9 10 4,14-6-10,11-6-9,14-6-10,8-7-7,7-6-4,6-6-4,7-6-5,7-7-4,9-6-6,10-6-3,10-6-6,8-9-3,10-8-1,10-10-2,9-9-1,1-9-1,-6-5 1,-6-7 1,-6-5 0,-2-9 1,3-9 1,3-10 0,4-8 1,-9-6 2,-18 1 1,-19-1 1,-18 1 2,-18 4 1,-16 9 0,-15 10 1,-15 10-1,-11 8 2,-2 10 1,-3 10 1,-3 9 2,-1 7-1,4 7-4,3 6-5,3 7-4,6 4-5,9 3-5,10 3-4,10 4-4,7 1-3,6 0-1,7 0 1,6 0 0,3 0 1,0 0 5,0 0 4,0 0 4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0"/>
    </inkml:context>
    <inkml:brush xml:id="br0">
      <inkml:brushProperty name="width" value="0.03431" units="cm"/>
      <inkml:brushProperty name="height" value="0.03431" units="cm"/>
      <inkml:brushProperty name="color" value="#00BFF3"/>
    </inkml:brush>
  </inkml:definitions>
  <inkml:trace contextRef="#ctx0" brushRef="#br0">100150 28950 641,'117'-44'38,"-16"13"1,-15 12-1,-15 13-1,-14 9-1,-8 6-5,-10 7-2,-9 6-5,-9 7-3,-5 10-2,-7 10-3,-5 9-4,-11 7-2,-11 7-4,-14 6-4,-11 7-3,-9 2-2,-3 1-1,-3-1 0,-2 1-1,3-9 0,14-15 3,11-15 1,14-16 2,13-12 1,16-5 0,15-7 1,17-5 1,11-9-4,10-9-6,10-10-8,9-8-6,4-4-2,1 3 2,-1 3 2,1 4 3,-9 2-7,-15 4-14,-15 3-14,-16 3-14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08" units="cm"/>
      <inkml:brushProperty name="height" value="0.0308" units="cm"/>
      <inkml:brushProperty name="color" value="#00BFF3"/>
    </inkml:brush>
  </inkml:definitions>
  <inkml:trace contextRef="#ctx0" brushRef="#br0">101450 28850 714,'48'-44'66,"-3"13"-13,-3 12-12,-2 13-14,6 6-6,20 0-1,18 0-1,20 0-1,14 0-4,14 0-8,11 0-6,14 0-9,-9 1-6,-28 4-5,-28 3-7,-27 3-6,-17 3-3,-3 3-3,-3 3-2,-2 4-2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102300 28050 633,'-27'-25'1,"-3"0"3,-3 0 3,-2 0 3,0 0 4,7 0 5,6 0 5,7 0 6,2 14 3,1 28 3,-1 28 3,1 29 3,-1 19-2,1 14-10,-1 11-9,1 14-9,-3 5-7,-2 1-7,-3-1-4,-3 1-7,-1 1-3,4 3-2,3 3-3,3 4-1,3-9-4,3-18-5,3-19-5,4-18-5,1-17-2,0-11 1,0-14 0,0-11 1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408" units="cm"/>
      <inkml:brushProperty name="height" value="0.03408" units="cm"/>
      <inkml:brushProperty name="color" value="#00BFF3"/>
    </inkml:brush>
  </inkml:definitions>
  <inkml:trace contextRef="#ctx0" brushRef="#br0">103550 28100 645,'-69'-2'3,"13"-3"5,12-3 5,13-2 7,6 2 3,0 9 5,0 10 4,0 10 4,1 10 0,4 13-5,3 12-4,3 13-5,4 4-4,7-3-4,6-3-3,7-2-5,8-5-1,14-2 1,11-3 0,14-3 1,8-6-5,7-5-7,6-7-9,7-5-9,2-8-7,1-5-5,-1-7-5,1-5-5,-7-4-2,-12 0 3,-13 0 2,-12 0 3,-9-2 4,-2-3 6,-3-3 6,-3-2 6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34700 36341 436,'0'-35'45,"2"7"-4,0 9-3,2 7-4,1 4-2,6 0-4,2 1-3,5-1-2,1 1-2,1 2 0,-1 2 1,1 2 1,-1 2-2,-3 2-3,-1 2-4,-2 2-4,-3 2-2,-1 3-3,-2 3-3,-2 4-1,-3 1-3,-4 2-2,-4 3-3,-3 2-1,-4 0-1,0 0 0,-1 1 0,-1-1 0,-1-1 1,0-1 1,1-2 1,-1-3 2,1 0 1,1-1 3,0 1 2,2 0 3,1-1 1,2 1 2,3-1 0,1 1 2,2-2-1,2-1 1,2-2-2,2-2 1,2-3-2,6-1-1,2-2-2,5-2-1,3-3-2,3-2-3,3-4-4,3-2-3,1-3-2,0-4-2,1-2-2,-1-3-2,-1-2-2,-1-3 1,-3-1-1,-1-3 1,-3 1-1,-1 1 0,-3 3 1,-1 1-1,-3 2 1,-3 1 4,-2 1 2,-4 1 2,-2 1 2,0 2 0,-2 2-1,0 3 1,-3 0 1,-2 2 3,-3 1 3,-3 0 3,-2 2 6,0 0 6,0 2 8,1 0 6,-1 2 5,0 2 2,0 2 1,1 2 1,-1 2-1,0 1-4,0 3-4,1 2-3,0 1-3,4-1-2,2 1-3,4 0-1,1 0-3,0 1-4,0 1-3,0 1-4,2 1-3,6-1-3,4 1-5,5 0-4,3-2-4,1 0-5,1 0-6,1-2-5,0-2-4,-1-1-4,-1-2-5,0-2-3,-4-2 2,-1-2 9,-4-3 7,-3 0 9,-1-2 1,0 0-4,0 0-7,0 0-4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549" units="cm"/>
      <inkml:brushProperty name="height" value="0.03549" units="cm"/>
      <inkml:brushProperty name="color" value="#00BFF3"/>
    </inkml:brush>
  </inkml:definitions>
  <inkml:trace contextRef="#ctx0" brushRef="#br0">104350 28300 619,'-93'-24'0,"17"4"0,15 3 0,16 3 0,7 3 3,1 3 4,-1 3 6,1 4 4,2 7 8,7 13 8,6 12 10,7 13 9,0 10 0,-2 10-9,-3 10-8,-3 9-8,-2 7-9,0 7-8,0 6-8,0 7-7,-4 8-6,-5 14-3,-7 11-3,-5 14-3,-1-4 0,6-19 3,7-18 2,6-19 2,6-18-7,6-15-15,7-15-16,6-16-16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2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104600 29200 580,'9'-47'40,"19"6"-1,19 7 0,19 6 0,12 3-4,6 0-10,7 0-8,6 0-10,-2 0-7,-9 0-6,-10 0-8,-8 0-5,-12 0-3,-12 0 1,-13 0 2,-12 0 2,-10 0 0,-6 0-2,-6 0 0,-6 0-2,-9 0 2,-8 0 5,-10 0 4,-9 0 4,-7 3 5,-3 6 7,-3 7 6,-2 6 7,-3 6 3,1 6 2,-1 7 1,1 6 3,2 4 0,7 4 2,6 3 1,7 3 1,4 4 0,3 7-4,3 6-4,4 7-2,4 0-4,6-2-3,7-3-3,6-3-4,9-2-4,13 0-2,12 0-2,13 0-3,12-4-6,13-5-9,12-7-8,13-5-10,2-6-5,-5-3-4,-7-3-5,-5-2-3,-9-6 1,-9-6 5,-10-6 5,-8-6 5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2"/>
    </inkml:context>
    <inkml:brush xml:id="br0">
      <inkml:brushProperty name="width" value="0.02851" units="cm"/>
      <inkml:brushProperty name="height" value="0.02851" units="cm"/>
      <inkml:brushProperty name="color" value="#00BFF3"/>
    </inkml:brush>
  </inkml:definitions>
  <inkml:trace contextRef="#ctx0" brushRef="#br0">105850 27650 771,'25'-46'32,"0"10"-8,0 10-7,0 9-8,9 6 0,19 3 6,19 3 6,19 4 6,13 7 0,10 13-6,10 12-5,9 13-6,-7 2-14,-21-5-23,-22-7-24,-22-5-24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8"/>
    </inkml:context>
    <inkml:brush xml:id="br0">
      <inkml:brushProperty name="width" value="0.03967" units="cm"/>
      <inkml:brushProperty name="height" value="0.03967" units="cm"/>
      <inkml:brushProperty name="color" value="#00BFF3"/>
    </inkml:brush>
  </inkml:definitions>
  <inkml:trace contextRef="#ctx0" brushRef="#br0">94550 33500 554,'-68'-24'-9,"17"4"2,15 3 3,16 3 1,10 1 11,7 1 16,6-1 17,7 1 17,15-6 5,25-8-7,25-10-7,25-9-7,18-5-6,14 0-6,11 0-6,14 0-5,5 4-7,1 10-5,-1 10-8,1 9-6,-7 7-6,-12 7-7,-13 6-7,-12 7-5,-15 10-7,-15 16-3,-15 15-5,-16 17-4,-13 0-1,-9-11 4,-10-14 4,-8-11 3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8"/>
    </inkml:context>
    <inkml:brush xml:id="br0">
      <inkml:brushProperty name="width" value="0.03338" units="cm"/>
      <inkml:brushProperty name="height" value="0.03338" units="cm"/>
      <inkml:brushProperty name="color" value="#00BFF3"/>
    </inkml:brush>
  </inkml:definitions>
  <inkml:trace contextRef="#ctx0" brushRef="#br0">94700 34150 659,'-47'0'0,"6"0"0,7 0 0,6 0 0,3-4 3,0-5 9,0-7 7,0-5 8,12 0 5,26 10 4,24 10 4,26 9 4,26 2-2,28-2-9,28-3-7,29-3-8,19-2-10,14 0-11,11 0-13,14 0-12,-12 1-3,-34 4 7,-35 3 6,-33 3 7,-25-1-4,-11-2-17,-14-3-15,-11-3-16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9"/>
    </inkml:context>
    <inkml:brush xml:id="br0">
      <inkml:brushProperty name="width" value="0.0317" units="cm"/>
      <inkml:brushProperty name="height" value="0.0317" units="cm"/>
      <inkml:brushProperty name="color" value="#00BFF3"/>
    </inkml:brush>
  </inkml:definitions>
  <inkml:trace contextRef="#ctx0" brushRef="#br0">98100 32100 693,'73'-46'51,"-3"10"-24,-3 10-22,-2 9-23,2 6-8,9 3 5,10 3 6,10 4 5,0 1 5,-5 0 4,-7 0 4,-5 0 3,-9 4 2,-9 10-2,-10 10-2,-8 9-2,-14 7-2,-15 7-5,-15 6-5,-16 7-4,-15 7-1,-11 9 2,-14 10 2,-11 10 2,-11 5 3,-5 4 1,-7 3 2,-5 3 2,0-5 2,10-12 1,10-13 1,9-12 3,7-12 1,7-8 3,6-10 2,7-9 3,4-9 1,3-5 0,3-7 0,4-5 1,-1 0-1,-3 10-5,-3 10-3,-2 9-3,-3 2-3,1-2 0,-1-3-1,1-3 0,1-2 0,3 0 1,3 0 0,4 0 1,-4 1 1,-9 4 2,-10 3 0,-8 3 2,-4-1 1,3-2-1,3-3-1,4-3 1,2-2-1,4 0 0,3 0-1,3 0 0,17-8 2,31-16 4,32-15 4,31-15 3,20-9 1,9 1-4,10-1-3,10 1-4,5 2-2,4 7-3,3 6-2,3 7-3,-1 4-8,-2 3-14,-3 3-13,-3 4-14,-7 4-6,-9 6 3,-10 7 1,-8 6 3,-14 1 5,-15-3 10,-15-3 10,-16-2 9,-10-3 7,-3 1 1,-3-1 2,-2 1 2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9"/>
    </inkml:context>
    <inkml:brush xml:id="br0">
      <inkml:brushProperty name="width" value="0.03732" units="cm"/>
      <inkml:brushProperty name="height" value="0.03732" units="cm"/>
      <inkml:brushProperty name="color" value="#00BFF3"/>
    </inkml:brush>
  </inkml:definitions>
  <inkml:trace contextRef="#ctx0" brushRef="#br0">100800 31900 589,'21'-25'-2,"-5"0"-3,-7 0-4,-5 0-4,-14 12 6,-18 26 15,-19 24 15,-18 26 14,-9 15 5,4 6-6,3 7-6,3 6-5,1 6-4,1 6-1,-1 7-1,1 6-2,4-2-1,9-9-2,10-10-1,10-8-2,7-11-3,6-8-3,7-10-4,6-9-3,7-12-5,10-11-4,10-14-4,9-11-5,10-14-2,14-11 1,11-14 1,14-11 0,7-14 0,3-11-3,3-14-2,4-11-3,-4-3 1,-9 10 2,-10 10 2,-8 9 2,-12 9 5,-12 9 4,-13 10 4,-12 10 6,-7 8 2,1 10 0,-1 10-1,1 9 0,-7 10 5,-12 14 7,-13 11 9,-12 14 9,-5 8 6,3 7 6,3 6 4,4 7 6,4 0-1,6-2-6,7-3-7,6-3-7,9-6-5,13-5-6,12-7-6,13-5-4,7-8-5,4-5-1,3-7-2,3-5-3,4-6-2,7-3-2,6-3-2,7-2-3,2-12-3,1-19-1,-1-18-2,1-19-2,-1-18 0,1-15 1,-1-15 0,1-16 1,-4-12 2,-6-5 3,-6-7 2,-6-5 2,-12 2 2,-15 13-1,-15 12 0,-16 13 0,-16 13 1,-16 17 3,-15 15 3,-15 16 4,-14 13-1,-8 14-3,-10 11-5,-9 14-3,-10 18-5,-9 25-4,-10 25-7,-8 25-4,10 7-3,31-8-1,32-10 1,31-9 1,29-12 2,29-11 6,28-14 7,28-11 6,17-12 3,6-9 2,7-10 1,6-8 1,-2-6 1,-9 1 0,-10-1 0,-8 1 1,-11 1 1,-8 3 3,-10 3 2,-9 4 4,-12 7 0,-11 13 1,-14 12-1,-11 13 0,-11 10 2,-5 10 5,-7 10 5,-5 9 6,-6 4 2,-3 1-2,-3-1-1,-2 1-1,0-4-2,7-6-2,6-6-3,7-6-1,7-6-3,9-2-1,10-3-2,10-3-2,8-1-1,10 4 0,10 3 0,9 3-1,1 1-1,-6 1-2,-6-1-2,-6 1-3,-9 4-1,-8 9-4,-10 10-3,-9 10-2,-12 8-2,-11 10 3,-14 10 0,-11 9 3,-14 1-7,-11-6-13,-14-6-13,-11-6-13,-4-13-2,6-19 8,7-18 7,6-19 9,9-13 7,13-6 5,12-6 5,13-6 5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0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103700 31450 578,'25'-25'0,"0"0"1,0 0 0,0 0 0,3 4 5,6 10 8,7 10 8,6 9 9,-1 7 3,-5 7 1,-7 6 0,-5 7 0,-8 5-2,-5 7-4,-7 6-6,-5 7-4,-9 4-3,-9 3 0,-10 3-1,-8 4 1,-11 2-6,-8 4-9,-10 3-10,-9 3-8,-1-4-5,10-8 2,10-10 3,9-9 2,6-9 3,3-5 3,3-7 5,4-5 3,10-8 6,19-5 6,19-7 6,19-5 7,10-4 1,4 0-3,3 0-3,3 0-4,3 0-4,3 0-6,3 0-5,4 0-6,-1 0-6,-3 0-6,-3 0-7,-2 0-6,-5 0-1,-2 0 3,-3 0 4,-3 0 3,-6 0-3,-5 0-12,-7 0-11,-5 0-10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0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104700 31800 597,'29'-46'27,"10"10"7,10 10 7,9 9 8,6 6-1,3 3-5,3 3-7,4 4-5,2 1-6,4 0-4,3 0-4,3 0-4,1 1-4,1 4-3,-1 3-4,1 3-2,-6 1-7,-8 1-7,-10-1-8,-9 1-9,-9-1-2,-5 1 2,-7-1 1,-5 1 3,-8 1-4,-5 3-8,-7 3-8,-5 4-9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2"/>
    </inkml:context>
    <inkml:brush xml:id="br0">
      <inkml:brushProperty name="width" value="0.03936" units="cm"/>
      <inkml:brushProperty name="height" value="0.03936" units="cm"/>
      <inkml:brushProperty name="color" value="#00BFF3"/>
    </inkml:brush>
  </inkml:definitions>
  <inkml:trace contextRef="#ctx0" brushRef="#br0">99200 37900 558,'-72'-24'5,"6"4"8,7 3 8,6 3 9,21 3 7,39 3 5,36 3 4,39 4 4,25 1-1,17 0-7,15 0-8,16 0-8,7 1-6,1 4-5,-1 3-7,1 3-5,-4 1-5,-6 1-7,-6-1-6,-6 1-6,-12-1-5,-15 1-3,-15-1-3,-16 1-2,-19 1-7,-22 3-6,-22 3-9,-21 4-7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32"/>
    </inkml:context>
    <inkml:brush xml:id="br0">
      <inkml:brushProperty name="width" value="0.04326" units="cm"/>
      <inkml:brushProperty name="height" value="0.04326" units="cm"/>
      <inkml:brushProperty name="color" value="#FED406"/>
    </inkml:brush>
  </inkml:definitions>
  <inkml:trace contextRef="#ctx0" brushRef="#br0">68550 9250 508,'-24'-52'0,"4"-3"2,3-3 0,3-2 1,1 2 2,1 9 2,-1 10 1,1 10 2,1 11 3,3 17 6,3 15 3,4 16 6,2 13 0,4 14-5,3 11-5,3 14-4,-1 7-2,-2 3-1,-3 3 0,-3 4 0,-2 1-1,0 0-1,0 0 0,0 0-1,0-2 0,0-3-1,0-3-1,0-2 0,0 0-1,0 7 1,0 6-1,0 7 0,0 5 0,0 7 0,0 6 1,0 7-1,-2 2 0,-3 1 1,-3-1-1,-2 1 0,-1-1 0,3 1-1,3-1 0,4 1 0,-1-1-1,-3 1 1,-3-1 0,-2 1 1,-1 1 0,3 3-1,3 3 0,4 4-1,1 2 0,0 4-1,0 3-1,0 3 0,0-1-1,0-2 1,0-3 1,0-3-1,0-6 1,0-5 0,0-7 1,0-5-1,3 3 0,6 17 0,7 15 0,6 16-1,1-9 0,-3-30 0,-3-32 0,-2-30 0,-3-4 0,1 25 0,-1 25 0,1 25 0,-1 12 0,1 1 1,-1-1 0,1 1 0,-3-7 0,-2-12 0,-3-13 0,-3-12 0,-2-9-1,0-2 1,0-3-1,0-3 1,0-1 0,0 4 0,0 3-1,0 3 0,0 4-1,0 7 1,0 6 0,0 7 1,0 4-1,0 3-1,0 3 0,0 4-2,0-4 0,0-9 1,0-10 0,0-8 0,0-8 0,0-2 1,0-3 1,0-3 0,1 5 1,4 17-1,3 15 1,3 16-1,-1 4 0,-2-6 0,-3-6-1,-3-6 0,-2-6 0,0-2-1,0-3-1,0-3 0,1 1 0,4 6 0,3 7 1,3 6 0,-1 1 0,-2-3 1,-3-3 0,-3-2 0,-2-3 0,0 1-1,0-1 1,0 1-1,0 1 0,0 3 1,0 3 1,0 4 1,0 1 0,0 0-2,0 0 1,0 0-2,0-5-1,0-9-1,0-10 0,0-8-2,0-8 0,0-2 0,0-3 0,0-3 0,1-4-1,4-3-2,3-3-1,3-2-2,1-6-2,1-6-1,-1-6-2,1-6-2,-3-7 0,-2-6 2,-3-6 1,-3-6 3,1-16-4,6-25-7,7-25-8,6-25-8,1-15-4,-3-2 0,-3-3-1,-2-3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36674 35974 551,'-21'-14'0,"5"3"0,5 3 0,5 3 0,3 1 9,3 0 20,4 0 19,2 0 19,5 2 4,6 4-11,5 4-12,7 4-11,-1 0-9,-4-1-5,-5-2-6,-4-2-5,-4-1-20,-1 1-31,-1 1-33,0 2-32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2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100050 37200 549,'-25'-29'1,"0"-5"4,0-7 4,0-5 3,3 11 6,6 32 11,7 31 9,6 32 11,1 22 1,-3 17-6,-3 15-7,-2 16-7,-1 13-4,3 14-3,3 11-2,4 14-3,-1 10-3,-3 9-3,-3 10-4,-2 10-3,-1-1-11,3-9-20,3-10-20,4-8-20,2-25-7,4-36 4,3-39 4,3-36 5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2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103400 37750 437,'3'-49'3,"6"4"3,7 3 5,6 3 4,1 3 5,-3 3 6,-3 3 6,-2 4 5,-6 1 2,-6 0-3,-6 0-2,-6 0-4,-7 1-2,-6 4-4,-6 3-3,-6 3-4,-9 3-3,-8 3-1,-10 3-3,-9 4-1,-9 8-1,-5 17 0,-7 15 0,-5 16-1,-6 15 1,-3 16 0,-3 15 0,-2 17 0,2 7-1,9 0 1,10 0-2,10 0 1,11-5-1,17-9 1,15-10-1,16-8 1,10-8-1,7-2-1,6-3 0,7-3-2,13-7-2,22-9-1,22-10-2,23-8-2,24-12-2,28-12-3,28-13-2,29-12-3,22-16-6,20-19-8,18-18-10,20-19-8,-3-5-5,-21 9 3,-22 10 0,-22 10 2,-30 7 2,-37 6 0,-38 7 1,-37 6 1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6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21900 30400 522,'-74'-4'3,"4"-5"6,3-7 6,3-5 5,9-6 7,16-3 6,15-3 7,17-2 7,16-8-2,19-8-6,19-10-8,19-9-8,10-1-5,4 10-2,3 10-2,3 9-3,-4 9-3,-8 9-2,-10 10-2,-9 10-3,-9 7-3,-5 6 0,-7 7-3,-5 6-1,-6 7 0,-3 10-1,-3 10 2,-2 9-1,-6 7 2,-6 7 0,-6 6 1,-6 7 1,-4-1 0,1-6 2,-1-6 0,1-6 2,1-4-1,3 1-1,3-1-1,4 1 0,5-4-1,10-6 0,10-6 0,9-6-1,6-6 1,3-2-2,3-3 0,4-3 0,-1-4-1,-3-3 1,-3-3 1,-2-2 0,-3-3 0,1 1 2,-1-1-1,1 1 1,-6 4 1,-8 9 1,-10 10 1,-9 10 1,-9 0 0,-5-5 0,-7-7 1,-5-5-1,-8-8 0,-5-5-1,-7-7 0,-5-5-2,-4-4-2,0 0-3,0 0-3,0 0-4,0-8-2,0-16 0,0-15-1,0-15 0,1-11 0,4-2 1,3-3 1,3-3 1,4 1 2,7 6 4,6 7 5,7 6 4,2 6 2,1 6-1,-1 7 0,1 6-2,1 9 7,3 13 15,3 12 14,4 13 15,2 20 1,4 28-12,3 28-12,3 29-11,3 27-11,3 29-8,3 28-7,4 28-10,4 24-6,6 23-9,7 22-7,6 22-7,1-12-2,-3-43 5,-3-44 3,-2-43 5,-5-34 0,-2-21-1,-3-22-2,-3-22-3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7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24100 30500 550,'-2'-46'6,"-3"10"11,-3 10 11,-2 9 11,2 13 7,9 20 2,10 18 3,10 20 2,0 17-4,-5 20-11,-7 18-11,-5 20-11,-8 11-6,-5 7-2,-7 6 0,-5 7-3,-11 2-7,-11 1-17,-14-1-15,-11 1-16,-4-9-6,6-15 4,7-15 5,6-16 4,6-19 4,6-22 2,7-22 3,6-21 2,4-15 4,4-6 3,3-6 4,3-6 4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7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23750 30800 445,'28'-57'0,"6"-11"2,7-14 2,6-11 1,-1 2 1,-5 19 0,-7 19 1,-5 19-1,-4 10 4,0 4 6,0 3 6,0 3 5,1 3 1,4 3-1,3 3-4,3 4-1,1 4-3,1 6-1,-1 7-2,1 6-1,-3 6-1,-2 6 0,-3 7 2,-3 6 0,-2 6-1,0 6 1,0 7-1,0 6 0,0 7-1,0 10 0,0 10 0,0 9-1,0 7 0,0 7 0,0 6-1,0 7 0,0 2-1,0 1-2,0-1-2,0 1-2,0 1-1,0 3 0,0 3 0,0 4-1,-2-6-1,-3-11-1,-3-14-4,-2-11-1,-5-14-2,-2-11-1,-3-14-1,-3-11-2,-9-15-2,-11-16-2,-14-15-4,-11-15-2,-14-23-1,-11-28 3,-14-28 2,-11-27 2,-4-22 0,6-11-2,7-14-3,6-11-2,9-1-1,13 13 1,12 12 1,13 13 2,9 9 3,6 6 7,7 7 6,6 6 6,7 6 5,10 6 2,10 7 4,9 6 3,4 13 1,1 23 2,-1 22 0,1 22 2,-4 23-3,-6 25-6,-6 25-5,-6 25-6,-7 14-4,-6 3-3,-6 3-2,-6 4-3,-4-6-1,1-11 3,-1-14 1,1-11 3,12-25 0,25-33 1,25-35 1,25-34 1,15-24-6,7-12-10,6-13-12,7-12-10,-6 1-7,-15 16-3,-15 15-3,-16 17-3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8"/>
    </inkml:context>
    <inkml:brush xml:id="br0">
      <inkml:brushProperty name="width" value="0.04712" units="cm"/>
      <inkml:brushProperty name="height" value="0.04712" units="cm"/>
      <inkml:brushProperty name="color" value="#00BFF3"/>
    </inkml:brush>
  </inkml:definitions>
  <inkml:trace contextRef="#ctx0" brushRef="#br0">25750 31200 466,'-80'18'8,"41"-11"15,40-14 16,42-11 15,27-12 2,16-9-8,15-10-11,17-8-8,8-8-8,4-2-5,3-3-5,3-3-5,-7-1-5,-15 4-7,-15 3-5,-16 3-6,-13 3-6,-9 3-5,-10 3-5,-8 4-6,-11 4-1,-8 6 0,-10 7 1,-9 6 1,-13-2 3,-16-9 6,-15-10 6,-15-8 6,-9-1 5,1 9 5,-1 10 6,1 10 6,-1 5 1,1 4-1,-1 3-2,1 3-1,4 3 6,9 3 14,10 3 14,10 4 14,4 10 8,0 19 2,0 19 1,0 19 2,3 18-4,6 19-11,7 19-10,6 19-11,6 18-6,6 19-3,7 19-3,6 19-2,6 16-8,6 17-15,7 15-13,6 16-13,6 1-10,6-12-3,7-13-3,6-12-4,-2-29 1,-9-43 7,-10-44 7,-8-43 6,-9-28 5,-6-8 1,-6-10 0,-6-9 2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9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27050 31300 439,'-118'-88'4,"17"26"11,15 24 8,16 26 10,7 16 3,1 10-3,-1 10-4,1 9-4,-1 13-3,1 20-4,-1 18-3,1 20-5,1 10-2,3 3 1,3 3-1,4 4 0,2-3 0,4-5 0,3-7-1,3-5-1,6-11 0,9-11 0,10-14-1,10-11 1,19-23-7,32-31-11,31-31-13,32-31-11,18-29-4,6-24 5,7-26 5,6-24 5,-1-15 4,-5-3 2,-7-3 3,-5-2 2,-9 6 4,-9 20 5,-10 18 4,-8 20 5,-11 19 7,-8 22 6,-10 22 9,-9 23 7,-9 11 4,-5 4-1,-7 3-1,-5 3-1,-3 9-2,4 16-2,3 15-2,3 17-4,1 11-1,1 10-3,-1 10-3,1 9-2,-4 4-2,-6 1-2,-6-1-2,-6 1-1,-7 2 0,-6 7 0,-6 6 0,-6 7 2,-9 0-4,-8-2-10,-10-3-7,-9-3-10,-4-9-6,4-11-3,3-14-4,3-11-4,-1-25-5,-2-33-5,-3-35-5,-3-34-5,2-26 2,10-15 9,10-15 9,9-16 10,7-2 7,7 13 8,6 12 7,7 13 7,2 15 7,1 19 6,-1 19 6,1 19 5,-3 15 10,-2 13 9,-3 12 11,-3 13 11,-10 16-1,-16 23-13,-15 22-12,-15 22-12,-9 13-10,1 7-9,-1 6-8,1 7-9,-1-1-6,1-6-6,-1-6-5,1-6-6,2-9-4,7-8-3,6-10-5,7-9-3,4-13-2,3-16 1,3-15 2,4-15 1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9"/>
    </inkml:context>
    <inkml:brush xml:id="br0">
      <inkml:brushProperty name="width" value="0.04254" units="cm"/>
      <inkml:brushProperty name="height" value="0.04254" units="cm"/>
      <inkml:brushProperty name="color" value="#00BFF3"/>
    </inkml:brush>
  </inkml:definitions>
  <inkml:trace contextRef="#ctx0" brushRef="#br0">27300 31950 517,'68'-22'18,"-11"6"-1,-14 7 0,-11 6-1,-1 6 4,13 6 11,12 7 9,13 6 10,13 4 3,17 4-2,15 3-4,16 3-3,21 7-7,29 14-11,28 11-13,28 14-10,-8-3-7,-44-15 0,-43-15 1,-44-16-1,-22-7-14,0 4-28,0 3-29,0 3-28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45"/>
    </inkml:context>
    <inkml:brush xml:id="br0">
      <inkml:brushProperty name="width" value="0.0646" units="cm"/>
      <inkml:brushProperty name="height" value="0.0646" units="cm"/>
      <inkml:brushProperty name="color" value="#00BFF3"/>
    </inkml:brush>
  </inkml:definitions>
  <inkml:trace contextRef="#ctx0" brushRef="#br0">73250 9300 340,'28'-24'94,"6"4"-21,7 3-21,6 3-22,4 1-10,4 1-3,3-1-1,3 1-2,6-1-2,9 1 0,10-1-1,10 1 0,10-1-1,13 1 0,12-1 0,13 1 0,7 1-1,4 3 0,3 3-1,3 4-1,-1-3-1,-2-5 0,-3-7-1,-3-5-1,-4-1 0,-3 6-1,-3 7 0,-2 6-1,-3-1 1,1-5 0,-1-7 1,1-5 1,1-4 0,3 0 0,3 0 0,4 0-1,-4 0 1,-9 0 1,-10 0 2,-8 0 2,-6 1 0,1 4-1,-1 3 0,1 3-1,-3 1-1,-2 1 0,-3-1-1,-3 1 0,-4-1-2,-3 1 0,-3-1-2,-2 1 0,0-1-1,7 1 1,6-1 0,7 1 2,-1-1-1,-6 1 1,-6-1-1,-6 1 0,-2-1 0,3 1 0,3-1-1,4 1 1,1-1 0,0 1 0,0-1 1,0 1-1,0 1 1,0 3-2,0 3 0,0 4-2,-2 1 0,-3 0 0,-3 0-1,-2 0 0,-1 0-1,3 0 0,3 0 1,4 0-1,1 0 1,0 0 0,0 0 0,0 0 1,1 0 0,4 0 0,3 0 0,3 0 0,-1 0 0,-2 0 0,-3 0 0,-3 0 1,-1 0-1,4 0 0,3 0-1,3 0 0,-1 0 0,-2 0 0,-3 0 1,-3 0 0,-2 0-1,0 0 0,0 0 0,0 0-1,1-2 0,4-3-1,3-3 0,3-2 0,-2-1-1,-6 3 2,-6 3 0,-6 4 1,-2 1 1,3 0 0,3 0 0,4 0 2,-3 0-1,-5 0 0,-7 0-1,-5 0-1,-4 0 0,0 0 0,0 0 0,0 0-1,-2 0 0,-3 0 1,-3 0-1,-2 0 1,-3 0-1,1 0 1,-1 0 0,1 0 0,1 0 1,3 0-1,3 0 0,4 0-1,-1-2 1,-3-3 0,-3-3-1,-2-2 1,-3-3 0,1 1-2,-1-1-1,1 1 0,-1 1-1,1 3 0,-1 3 0,1 4 1,1-3-3,3-5-5,3-7-5,4-5-4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48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37500 5900 500,'-25'-52'0,"0"-3"0,0-3 0,0-2 0,0 0 1,0 7 4,0 6 3,0 7 3,0 0 4,0-2 1,0-3 4,0-3 2,-4 1 0,-5 6-1,-7 7-1,-5 6-1,-6 4-1,-3 4-1,-3 3-2,-2 3 0,-6 1-2,-6 1-2,-6-1-1,-6 1-2,-7 2-2,-6 7 1,-6 6-1,-6 7 0,-4 5 0,1 7 0,-1 6 1,1 7 0,-1 7 0,1 9-1,-1 10-1,1 10-1,2 4 0,7 0-1,6 0 0,7 0 0,4 4-1,3 10 1,3 10 0,4 9 0,5 1 0,10-6-1,10-6-1,9-6-1,7-1-1,7 7 0,6 6 0,7 7 0,2 4 0,1 3 1,-1 3 2,1 4 1,2-1 0,7-3 0,6-3-1,7-2 0,4-3-1,3 1 1,3-1 0,4 1-1,5-4 1,10-6 1,10-6-1,9-6 1,7-7 0,7-6-1,6-6-2,7-6 0,0-6-1,-2-2 1,-3-3-1,-3-3 2,2-6-1,10-5-1,10-7-1,9-5-1,10-9 1,14-9-1,11-10 2,14-8 0,3-15 0,-2-19 1,-3-18-1,-3-19 0,-4-16 1,-3-12 0,-3-13 1,-2-12 1,-8-7 0,-8 1-1,-10-1-1,-9 1-2,-7-1 0,-3 1 1,-3-1 0,-2 1 0,-9 2 1,-12 7 2,-13 6 1,-12 7 2,-12 0 0,-8-2 0,-10-3-2,-9-3-1,-10-4 0,-9-3 3,-10-3 1,-8-2 1,-11 2 2,-8 9 0,-10 10 0,-9 10 1,-7 10-2,-3 13-3,-3 12-3,-2 13-4,-6 10-1,-6 10-2,-6 10 0,-6 9-1,-9 13-2,-8 20-2,-10 18-2,-9 20-2,-4 16-3,4 16-4,3 15-4,3 17-4,7 14-3,14 17-2,11 15-2,14 16-2,13-2 1,16-19 3,15-18 4,17-19 3,8-16 1,4-12 0,3-13-2,3-12-1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38350 36386 585,'9'-15'77,"3"2"-10,4 3-10,2 1-9,4 2-7,5 1-5,5 0-3,5 2-5,2 1-8,0 2-12,0 2-13,0 2-13,-2 2-6,-3 1-2,-5 3-1,-3 2-1,-5 0-7,-5-1-12,-5-1-10,-4 0-11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03"/>
    </inkml:context>
    <inkml:brush xml:id="br0">
      <inkml:brushProperty name="width" value="0.05514" units="cm"/>
      <inkml:brushProperty name="height" value="0.05514" units="cm"/>
      <inkml:brushProperty name="color" value="#00BFF3"/>
    </inkml:brush>
  </inkml:definitions>
  <inkml:trace contextRef="#ctx0" brushRef="#br0">8750 27750 398,'-88'-113'6,"26"26"9,24 24 11,26 26 10,16 24 6,10 26 4,10 24 3,9 26 2,6 19-1,3 17-7,3 15-6,4 16-7,1 9-4,0 3-4,0 3-4,0 4-2,0 1-4,0 0-2,0 0-2,0 0-2,0 0-3,0 0-1,0 0-2,0 0-2,0-5-1,0-9 0,0-10-2,0-8-1,0-11 1,0-8-1,0-10 2,0-9-1,6-18 2,13-24 2,12-26 1,13-24 3,13-32 2,17-37 4,15-38 4,16-37 4,15-32-1,16-24-3,15-26-4,17-24-3,16-24-8,19-22-8,19-22-8,19-21-10,-4 8-1,-24 42 5,-26 40 6,-24 41 5,-31 38-9,-33 39-24,-35 36-25,-34 39-24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6"/>
    </inkml:context>
    <inkml:brush xml:id="br0">
      <inkml:brushProperty name="width" value="0.06261" units="cm"/>
      <inkml:brushProperty name="height" value="0.06261" units="cm"/>
      <inkml:brushProperty name="color" value="#00BFF3"/>
    </inkml:brush>
  </inkml:definitions>
  <inkml:trace contextRef="#ctx0" brushRef="#br0">72500 14300 351,'-46'-68'10,"10"17"19,10 15 20,9 16 20,1 15 3,-6 16-14,-6 15-13,-6 17-13,-4 7-9,1 0-4,-1 0-5,1 0-3,-3 4-2,-2 10 1,-3 10 0,-3 9 1,-1 1 1,4-6 0,3-6 0,3-6 0,3-4 0,3 1 0,3-1-1,4 1 0,2-3 0,4-2-1,3-3 1,3-3-1,1-1-1,1 4-1,-1 3-1,1 3-1,7 4-1,16 7-2,15 6-1,17 7 0,7-6-3,0-15-1,0-15-2,0-16-1,1-7-1,4 4 1,3 3 0,3 3 1,1-2-2,1-6-6,-1-6-4,1-6-6,-1-2-14,1 3-24,-1 3-24,1 4-24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7"/>
    </inkml:context>
    <inkml:brush xml:id="br0">
      <inkml:brushProperty name="width" value="0.05211" units="cm"/>
      <inkml:brushProperty name="height" value="0.05211" units="cm"/>
      <inkml:brushProperty name="color" value="#00BFF3"/>
    </inkml:brush>
  </inkml:definitions>
  <inkml:trace contextRef="#ctx0" brushRef="#br0">73000 15350 422,'-46'-2'6,"10"-3"14,10-3 12,9-2 13,12-5 9,16-2 4,15-3 3,17-3 4,13-1-3,13 4-10,12 3-12,13 3-9,2 3-9,-5 3-6,-7 3-6,-5 4-7,-1 1-5,6 0-9,7 0-7,6 0-8,-2 1-6,-9 4-6,-10 3-4,-8 3-5,-8-1-2,-2-2 0,-3-3 2,-3-3 1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7"/>
    </inkml:context>
    <inkml:brush xml:id="br0">
      <inkml:brushProperty name="width" value="0.05411" units="cm"/>
      <inkml:brushProperty name="height" value="0.05411" units="cm"/>
      <inkml:brushProperty name="color" value="#00BFF3"/>
    </inkml:brush>
  </inkml:definitions>
  <inkml:trace contextRef="#ctx0" brushRef="#br0">74850 13900 406,'-21'-68'8,"10"17"16,10 15 17,9 16 15,9 10 5,9 7-7,10 6-7,10 7-7,4 7-6,0 9-3,0 10-5,0 10-3,0 5-3,0 4-1,0 3-1,0 3-1,1 7-2,4 14-2,3 11-1,3 14-3,-2 2-1,-6-6-2,-6-6-1,-6-6-1,-9-4-2,-8 1-2,-10-1 0,-9 1-2,-9-1-3,-5 1-5,-7-1-3,-5 1-5,-14 4-1,-18 9 1,-19 10 3,-18 10 1,-17 7-6,-11 6-13,-14 7-13,-11 6-14,5-10-5,26-24 3,24-26 1,26-24 3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8"/>
    </inkml:context>
    <inkml:brush xml:id="br0">
      <inkml:brushProperty name="width" value="0.05107" units="cm"/>
      <inkml:brushProperty name="height" value="0.05107" units="cm"/>
      <inkml:brushProperty name="color" value="#00BFF3"/>
    </inkml:brush>
  </inkml:definitions>
  <inkml:trace contextRef="#ctx0" brushRef="#br0">92500 12050 430,'17'-111'9,"-16"28"18,-15 28 18,-15 29 19,-12 24 3,-6 22-10,-6 22-11,-6 23-9,-2 8-8,3-3-4,3-3-5,4-2-5,1 2-1,0 9 0,0 10 1,0 10 1,6 0 0,13-5-1,12-7-2,13-5 0,9-4-4,6 0-5,7 0-7,6 0-6,6-2-2,6-3 0,7-3 1,6-2 1,4-6-5,4-6-8,3-6-8,3-6-9,1-9-4,1-8-1,-1-10-1,1-9-1,-6-9 0,-8-5-2,-10-7 0,-9-5-1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8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92450 12650 534,'-38'-24'42,"26"4"9,24 3 9,26 3 9,19 1-2,17 1-11,15-1-12,16 1-11,10 1-11,7 3-7,6 3-9,7 4-7,-4 1-8,-12 0-9,-13 0-9,-12 0-7,-12 0-7,-8 0-1,-10 0-2,-9 0-2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9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93650 11900 478,'-24'-24'0,"4"4"0,3 3 0,3 3 0,1 1 0,1 1 0,-1-1 0,1 1 0,-1-1 8,1 1 17,-1-1 16,1 1 17,1 10 6,3 22-4,3 22-3,4 23-4,1 14-7,0 10-8,0 10-10,0 9-10,-2 2-5,-3-2-5,-3-3-4,-2-3-4,-1-4-6,3-3-12,3-3-11,4-2-11,-1-9-6,-3-12-3,-3-13-2,-2-12-2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9"/>
    </inkml:context>
    <inkml:brush xml:id="br0">
      <inkml:brushProperty name="width" value="0.03554" units="cm"/>
      <inkml:brushProperty name="height" value="0.03554" units="cm"/>
      <inkml:brushProperty name="color" value="#00BFF3"/>
    </inkml:brush>
  </inkml:definitions>
  <inkml:trace contextRef="#ctx0" brushRef="#br0">94550 11650 618,'51'-43'4,"4"17"9,3 15 12,3 16 10,3 13 4,3 14-3,3 11-2,4 14-4,2 8-2,4 7-2,3 6-2,3 7-3,-2 4-1,-6 3-4,-6 3-2,-6 4-4,-9-1-4,-8-3-5,-10-3-7,-9-2-4,-10 0-3,-9 7 1,-10 6 2,-8 7 1,-18 2-4,-25 1-10,-25-1-9,-25 1-9,-25 5-6,-25 14-2,-25 11-2,-25 14-2,-2-9 4,22-28 11,22-28 11,23-27 11,16-17 6,13-3 3,12-3 1,13-2 3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0"/>
    </inkml:context>
    <inkml:brush xml:id="br0">
      <inkml:brushProperty name="width" value="0.05457" units="cm"/>
      <inkml:brushProperty name="height" value="0.05457" units="cm"/>
      <inkml:brushProperty name="color" value="#00BFF3"/>
    </inkml:brush>
  </inkml:definitions>
  <inkml:trace contextRef="#ctx0" brushRef="#br0">94600 11750 403,'21'-25'17,"-5"0"7,-7 0 5,-5 0 5,-11 0 2,-11 0-2,-14 0-4,-11 0-2,-7 1-2,0 4-4,0 3-1,0 3-3,0 1-3,0 1-1,0-1-2,0 1-1,0 1-2,0 3 0,0 3 0,0 4-1,0-1 0,0-3 0,0-3-2,0-2-1,0-1 0,0 3-1,0 3 0,0 4-1,-2 2 0,-3 4 0,-3 3 0,-2 3 0,-5 3 0,-2 3 0,-3 3 0,-3 4 0,-1 2 0,4 4 0,3 3 0,3 3 1,3 1-1,3 1 1,3-1-1,4 1-1,1 1 0,0 3 1,0 3-1,0 4 0,0 2 0,0 4 0,0 3 0,0 3-1,0-1-1,0-2 1,0-3 0,0-3 1,0-2-1,0 0 0,0 0 0,0 0 0,3 0 0,6 0 1,7 0 1,6 0 1,3 0 0,0 0-1,0 0 0,0 0-1,1 0 1,4 0 1,3 0 1,3 0 2,4 3 0,7 6-1,6 7-1,7 6 0,10 4-1,16 4-1,15 3-1,17 3-1,7-1-1,0-2 0,0-3-2,0-3-1,0-4-1,0-3 0,0-3 1,0-2-1,1-6-1,4-6-1,3-6-1,3-6-2,3-6 0,3-2 0,3-3 0,4-3 1,4-4 0,6-3-1,7-3-1,6-2 1,3-5-1,0-2 1,0-3 1,0-3 0,1-9 0,4-11 0,3-14 0,3-11-1,1-11 0,1-5 1,-1-7 0,1-5 2,-3-8-1,-2-5 1,-3-7-1,-3-5 1,-7-6-1,-9-3 1,-10-3 1,-8-2 0,-11 0 1,-8 7-1,-10 6-1,-9 7 1,-13 0-3,-16-2-1,-15-3-3,-15-3-3,-20-2-3,-21 0-4,-22 0-4,-22 0-3,-10 7 0,4 17 4,3 15 4,3 16 4,6 10 1,9 7-5,10 6-3,10 7-3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1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74650 13700 411,'37'-46'17,"-24"10"9,-26 10 9,-24 9 9,-13 4 0,0 1-8,0-1-8,0 1-8,-5 2-5,-9 7-2,-10 6-2,-8 7-2,-8 2-2,-2 1 0,-3-1 0,-3 1-1,-2 1-1,0 3 2,0 3-1,0 4 0,-2 2 1,-3 4 0,-3 3 0,-2 3 1,-1 3-1,3 3 1,3 3-1,4 4 0,4 1 0,6 0-2,7 0 1,6 0-2,4 1 0,4 4 1,3 3-1,3 3 1,1 3 0,1 3 0,-1 3 1,1 4-1,4 2 0,9 4 0,10 3 0,10 3 0,5 3 0,4 3 3,3 3 2,3 4 1,3-3 2,3-5-3,3-7 0,4-5-2,5-3-2,10 4 0,10 3-2,9 3-1,9 1-1,9 1 0,10-1-1,10 1 1,5-4-3,4-6 0,3-6-3,3-6-1,4-6-1,7-2-1,6-3 0,7-3-1,5-7 0,7-9 1,6-10 1,7-8 0,-1-9 0,-6-6-1,-6-6-1,-6-6 0,1-12-2,9-15-2,10-15-2,10-16-1,2-12-1,-3-5 3,-3-7 2,-2-5 2,-6-3 1,-6 4 1,-6 3 1,-6 3 1,-9 3 0,-8 3 1,-10 3 1,-9 4 0,-9 2 2,-5 4 1,-7 3 0,-5 3 2,-9-1 1,-9-2 0,-10-3 0,-8-3 0,-8-6-1,-2-5 0,-3-7 0,-3-5-2,-10-11 0,-16-11-1,-15-14-1,-15-11 0,-12-6 0,-6 4 0,-6 3 0,-6 3 0,-6 6-2,-2 9-3,-3 10-2,-3 10-5,-4 14 0,-3 23 2,-3 22 0,-2 22 2,2 13-3,9 7-6,10 6-7,10 7-6,8 4-5,10 3-1,10 3-3,9 4-1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38395 37313 594,'-13'-8'46,"4"0"-10,6 0-9,5 0-9,5 1 1,7 1 10,7 0 11,7 2 10,6 0-1,5 2-9,4 0-12,6 2-10,-1 0-13,-4 0-15,-6 0-15,-4 0-16,-5 0-11,-7 2-7,-5 0-6,-6 2-7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5"/>
    </inkml:context>
    <inkml:brush xml:id="br0">
      <inkml:brushProperty name="width" value="0.05379" units="cm"/>
      <inkml:brushProperty name="height" value="0.05379" units="cm"/>
      <inkml:brushProperty name="color" value="#00BFF3"/>
    </inkml:brush>
  </inkml:definitions>
  <inkml:trace contextRef="#ctx0" brushRef="#br0">76200 24450 408,'-60'0'79,"32"0"-7,31 0-6,32 0-7,18 0-7,6 0-6,7 0-7,6 0-6,3-2-6,0-3-4,0-3-3,0-2-5,3-3-2,6 1-1,7-1-1,6 1-1,4 1-2,4 3-4,3 3-1,3 4-4,-2 1-1,-6 0 0,-6 0 1,-6 0 0,-6 1-3,-2 4-7,-3 3-8,-3 3-7,-7-1-6,-9-2-5,-10-3-5,-8-3-5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4451" units="cm"/>
      <inkml:brushProperty name="height" value="0.04451" units="cm"/>
      <inkml:brushProperty name="color" value="#00BFF3"/>
    </inkml:brush>
  </inkml:definitions>
  <inkml:trace contextRef="#ctx0" brushRef="#br0">67500 21550 494,'21'168'157,"-5"-11"-39,-7-14-38,-5-11-38,-9-4-22,-9 6-3,-10 7-3,-8 6-3,-6-2-2,1-9 0,-1-10 1,1-8 1,1-11-4,3-8-6,3-10-8,4-9-5,8-12-3,17-11 4,15-14 3,16-11 3,9-11 0,3-5-1,3-7-3,4-5-2,4-8-3,6-5-4,7-7-4,6-5-4,1-4-3,-3 0-2,-3 0-2,-2 0-2,-3 0 1,1 0 3,-1 0 3,1 0 2,-4-2 2,-6-3-1,-6-3-2,-6-2-1,-7-1 2,-6 3 5,-6 3 4,-6 4 5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68550 23200 465,'0'-41'11,"0"19"25,0 19 22,0 19 24,0 13 4,0 10-17,0 10-16,0 9-16,0 6-10,0 3-4,0 3-2,0 4-5,0-1-4,0-3-8,0-3-9,0-2-7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69050 21050 567,'-22'-41'82,"6"19"-5,7 19-3,6 19-3,6 18-12,6 19-18,7 19-17,6 19-20,3 9-9,0 0-5,0 0-4,0 0-3,-2-8-12,-3-16-19,-3-15-20,-2-15-19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69550 23000 514,'-58'1'55,"34"4"11,35 3 11,35 3 12,19-1-5,7-2-24,6-3-21,7-3-24,4-2-14,3 0-10,3 0-9,4 0-8,-6 1-13,-11 4-18,-14 3-16,-11 3-18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71150 23200 441,'73'-25'122,"-3"0"-28,-3 0-28,-2 0-28,0 0-16,7 0-4,6 0-4,7 0-4,-1-2-4,-6-3-3,-6-3-2,-6-2-3,-9-1-3,-8 3-2,-10 3-3,-9 4-1,-9-3-3,-5-5-1,-7-7-1,-5-5-2,-6-3 1,-3 4 2,-3 3 1,-2 3 2,-6 3 2,-6 3 3,-6 3 2,-6 4 2,-6 4 4,-2 6 3,-3 7 4,-3 6 4,-2 4 1,0 4-1,0 3-3,0 3-1,1 7 3,4 14 5,3 11 6,3 14 7,1 7 1,1 3-2,-1 3-3,1 4-2,2 1-3,7 0-3,6 0-2,7 0-3,4-4-2,3-5-2,3-7-2,4-5-1,7-4-3,13 0-4,12 0-2,13 0-4,10-5-5,10-9-5,10-10-5,9-8-7,9-11-5,9-8-4,10-10-5,10-9-5,-6-5 0,-18 0 7,-19 0 6,-18 0 6,-14 0 1,-5 0-2,-7 0-3,-5 0-2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72500 21200 548,'-38'-22'91,"26"6"-7,24 7-7,26 6-8,18 4-11,13 4-17,12 3-17,13 3-16,2 1-15,-5 1-10,-7-1-10,-5 1-12,-11 1-10,-11 3-9,-14 3-9,-11 4-10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72700 22200 549,'-10'-24'95,"32"4"-8,31 3-6,32 3-6,11 3-15,-5 3-23,-7 3-21,-5 4-24,-8 4-14,-5 6-10,-7 7-9,-5 6-9,-11 3-3,-11 0 0,-14 0 1,-11 0 2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72900 22800 497,'-71'21'5,"10"-5"9,10-7 11,9-5 9,13-3 8,20 4 10,18 3 7,20 3 9,14-1-3,14-2-13,11-3-13,14-3-12,5-1-12,1 4-9,-1 3-10,1 3-9,-3 1-7,-2 1-5,-3-1-5,-3 1-5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5468" units="cm"/>
      <inkml:brushProperty name="height" value="0.05468" units="cm"/>
      <inkml:brushProperty name="color" value="#00BFF3"/>
    </inkml:brush>
  </inkml:definitions>
  <inkml:trace contextRef="#ctx0" brushRef="#br0">74600 21100 402,'-68'-19'44,"17"13"14,15 12 11,16 13 14,9 13-2,3 17-15,3 15-14,4 16-15,1 12-10,0 9-6,0 10-5,0 10-5,-7 8-4,-11 10 1,-14 10-1,-11 9 1,-6-1-6,4-8-7,3-10-10,3-9-9,3-15-3,3-18 0,3-19 2,4-18 1,10-15 3,19-9 7,19-10 6,19-8 6,18-8 5,19-2 4,19-3 3,19-3 3,-1-6-2,-18-5-9,-19-7-9,-18-5-10,-9-3-7,4 4-6,3 3-6,3 3-6,-4 1 0,-8 1 6,-10-1 6,-9 1 7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7"/>
    </inkml:context>
    <inkml:brush xml:id="br0">
      <inkml:brushProperty name="width" value="0.06201" units="cm"/>
      <inkml:brushProperty name="height" value="0.06201" units="cm"/>
      <inkml:brushProperty name="color" value="#F2395B"/>
    </inkml:brush>
  </inkml:definitions>
  <inkml:trace contextRef="#ctx0" brushRef="#br0">42444 34510 354,'1'-23'4,"4"4"7,2 3 8,4 3 7,2 2 3,3 2 1,3 3 0,3 1 0,2 1-2,1 2 0,1 0-3,1 2-2,0 1-4,-3 4-8,-1 2-7,-3 4-7,-2 1-7,-4 1-4,-4 1-5,-5 1-5,-2 0-1,-4-1 1,-2 0 2,-3-2 1,-3 0-1,-2 2-5,-2 0-4,-1 1-4,-3-1 1,-2-1 7,-2-2 6,-1-2 8,0-2 4,1-1 2,2 0 1,3-1 3,-1-2 3,0 1 4,-1 0 3,-1 0 3,1 0 6,2 0 6,4 0 7,3 0 5,2 1 7,0 1 5,2 3 5,1 2 5,0 3 0,2 4-5,0 3-6,2 5-4,0 3-6,0 6-2,0 5-5,0 4-3,0 3-3,0 0-2,0 0-3,0 0-2,-1 0-3,0 0-5,-2 0-4,0 0-5,-1-1-4,0-2-4,0-2-5,0-1-3,0-3-5,-2-2-4,0-2-4,-1-1-4,0-9-7,2-11-10,2-14-10,2-12-9,1-7-1,2 1 11,0-1 9,2 1 10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587" units="cm"/>
      <inkml:brushProperty name="height" value="0.0587" units="cm"/>
      <inkml:brushProperty name="color" value="#00BFF3"/>
    </inkml:brush>
  </inkml:definitions>
  <inkml:trace contextRef="#ctx0" brushRef="#br0">75450 22650 374,'-25'-32'37,"0"39"21,0 36 21,0 39 21,3 16 1,6-3-19,7-3-19,6-2-18,1-1-14,-3 3-11,-3 3-10,-2 4-11,-1-6-11,3-11-12,3-14-12,4-11-13,1-9-11,0-3-10,0-3-11,0-2-11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75150 20850 464,'-25'-25'0,"0"0"0,0 0 0,0 0 0,6 3 12,13 6 24,12 7 25,13 6 24,12 3 2,13 0-18,12 0-19,13 0-19,7 3-12,4 6-2,3 7-2,3 6-4,-2 1-1,-6-3 0,-6-3 1,-6-2 1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75750 20550 517,'-22'-47'58,"6"6"-4,7 7-4,6 6-5,9 6-1,13 6-2,12 7 1,13 6 0,6 1-5,0-3-9,0-3-8,0-2-9,-2-1-9,-3 3-7,-3 3-8,-2 4-9,-8 5-13,-8 10-20,-10 10-21,-9 9-19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30"/>
    </inkml:context>
    <inkml:brush xml:id="br0">
      <inkml:brushProperty name="width" value="0.04796" units="cm"/>
      <inkml:brushProperty name="height" value="0.04796" units="cm"/>
      <inkml:brushProperty name="color" value="#00BFF3"/>
    </inkml:brush>
  </inkml:definitions>
  <inkml:trace contextRef="#ctx0" brushRef="#br0">75500 20650 458,'-57'0'55,"39"0"10,36 0 11,39 0 10,18-2-3,0-3-17,0-3-17,0-2-16,-2-1-14,-3 3-10,-3 3-9,-2 4-11,-5 1-6,-2 0-2,-3 0-4,-3 0-1,-4 1-7,-3 4-6,-3 3-9,-2 3-8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30"/>
    </inkml:context>
    <inkml:brush xml:id="br0">
      <inkml:brushProperty name="width" value="0.05322" units="cm"/>
      <inkml:brushProperty name="height" value="0.05322" units="cm"/>
      <inkml:brushProperty name="color" value="#00BFF3"/>
    </inkml:brush>
  </inkml:definitions>
  <inkml:trace contextRef="#ctx0" brushRef="#br0">76200 19800 413,'-46'-72'37,"10"56"27,10 57 25,9 56 25,6 31-1,3 6-28,3 7-30,4 6-28,-1 6-25,-3 6-18,-3 7-20,-2 6-19,-3-12-13,1-27-7,-1-28-5,1-28-7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41"/>
    </inkml:context>
    <inkml:brush xml:id="br0">
      <inkml:brushProperty name="width" value="0.03048" units="cm"/>
      <inkml:brushProperty name="height" value="0.03048" units="cm"/>
      <inkml:brushProperty name="color" value="#00BFF3"/>
    </inkml:brush>
  </inkml:definitions>
  <inkml:trace contextRef="#ctx0" brushRef="#br0">102200 31500 721,'1'-46'5,"4"10"10,3 10 10,3 9 10,3 10 3,3 14-4,3 11-5,4 14-3,-1 5-3,-3 1-4,-3-1-3,-2 1-3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43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106100 32050 549,'46'-44'64,"-5"13"-8,-7 12-9,-5 13-10,0 4-3,10-3-1,10-3 1,9-2 0,7 0-4,7 7-6,6 6-8,7 7-7,2 5-2,1 7 0,-1 6 2,1 7 0,-6-1-9,-8-6-23,-10-6-23,-9-6-22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5"/>
    </inkml:context>
    <inkml:brush xml:id="br0">
      <inkml:brushProperty name="width" value="0.05444" units="cm"/>
      <inkml:brushProperty name="height" value="0.05444" units="cm"/>
      <inkml:brushProperty name="color" value="#00BFF3"/>
    </inkml:brush>
  </inkml:definitions>
  <inkml:trace contextRef="#ctx0" brushRef="#br0">40350 14400 404,'-19'-24'3,"13"4"5,12 3 7,13 3 5,6 3 3,0 3-1,0 3 0,0 4-2,3 1-1,6 0-1,7 0-2,6 0-2,4-2-2,4-3-3,3-3-3,3-2-3,1-3-2,1 1-1,-1-1-1,1 1-2,-4 1 1,-6 3 0,-6 3 0,-6 4 1,-6 8 3,-2 17 5,-3 15 5,-3 16 5,-6 13 3,-5 14-1,-7 11-1,-5 14 0,-8 8-2,-5 7 0,-7 6-2,-5 7-2,-4-3-1,0-8-4,0-10-2,0-9-3,3-10-1,6-9-1,7-10 0,6-8 0,9-14-1,13-15-1,12-15 0,13-16 0,9-16-2,6-16 0,7-15-1,6-15 0,4-9-1,4 1-1,3-1 0,3 1-1,-2 1-1,-6 3-2,-6 3-1,-6 4-2,-16 4-6,-25 6-11,-25 7-9,-25 6-11,-25 7-2,-25 10 6,-25 10 7,-25 9 5,-8 2 7,9-2 5,10-3 7,10-3 6,4-6 3,0-5 3,0-7 2,0-5 1,3-3 3,6 4 3,7 3 3,6 3 3,7 1 2,10 1 4,10-1 2,9 1 4,7 4 3,7 9 4,6 10 3,7 10 4,4 7 0,3 6-3,3 7-4,4 6-3,1 6-1,0 6-1,0 7-1,0 6 1,0 3-2,0 0-2,0 0-3,0 0-1,1 0-2,4 0 0,3 0 0,3 0-1,4 0-1,7 0-1,6 0-2,7 0-1,7-7 0,9-11 0,10-14 0,10-11 0,10-12-1,13-9-3,12-10-3,13-8-2,20-17-6,28-21-5,28-22-5,29-22-7,21-13-5,16-3-4,15-3-4,17-2-5,-23 8 1,-59 22 8,-60 22 8,-58 23 6,-33 10-3,-2 0-14,-3 0-15,-3 0-15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9"/>
    </inkml:context>
    <inkml:brush xml:id="br0">
      <inkml:brushProperty name="width" value="0.03383" units="cm"/>
      <inkml:brushProperty name="height" value="0.03383" units="cm"/>
      <inkml:brushProperty name="color" value="#00BFF3"/>
    </inkml:brush>
  </inkml:definitions>
  <inkml:trace contextRef="#ctx0" brushRef="#br0">57850 18150 650,'0'-72'27,"0"6"-1,0 7-2,0 6 0,1 6-2,4 6-2,3 7-2,3 6-2,-1-4-1,-2-11 1,-3-14 1,-3-11 1,-4-9-2,-3-3-3,-3-3-2,-2-2-4,-6-5-1,-6-2-3,-6-3 0,-6-3-2,-9-1-2,-8 4 0,-10 3-1,-9 3-1,-12-1 0,-11-2 0,-14-3 0,-11-3 0,-4 5 1,6 17 1,7 15 0,6 16 1,-10 5 0,-24-2 2,-26-3 0,-24-3 2,-7-1 1,13 4 1,12 3 1,13 3 0,2 3 1,-5 3-2,-7 3 1,-5 4-2,-6 1 0,-3 0-2,-3 0-1,-2 0-1,-8 1-2,-8 4 1,-10 3-1,-9 3 0,-7 3 0,-3 3 0,-3 3-1,-2 4 0,0 1 1,7 0-1,6 0 0,7 0 1,2 3-1,1 6 1,-1 7 0,1 6 1,1 6-1,3 6-1,3 7 0,4 6-1,2 3 0,4 0 0,3 0 1,3 0 1,3 1-1,3 4 0,3 3-1,4 3 0,4 4 0,6 7 1,7 6 0,6 7 1,3 5 0,0 7 0,0 6-1,0 7 1,4 5 1,10 7 2,10 6 3,9 7 3,6 0 0,3-2-1,3-3-1,4-3-1,4-6-2,6-5-1,7-7-2,6-5-1,9-11-1,13-11 1,12-14 1,13-11 1,7-11-3,4-5-4,3-7-6,3-5-5,12-11-9,22-11-12,22-14-13,23-11-13,3-7-1,-11 0 12,-14 0 9,-11 0 12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9"/>
    </inkml:context>
    <inkml:brush xml:id="br0">
      <inkml:brushProperty name="width" value="0.03661" units="cm"/>
      <inkml:brushProperty name="height" value="0.03661" units="cm"/>
      <inkml:brushProperty name="color" value="#00BFF3"/>
    </inkml:brush>
  </inkml:definitions>
  <inkml:trace contextRef="#ctx0" brushRef="#br0">45700 17050 600,'-24'-24'0,"4"4"0,3 3 0,3 3 0,-1-4 1,-2-8 1,-3-10 1,-3-9 1,-1-2 2,4 6 3,3 7 4,3 6 3,1 9 4,1 13 5,-1 12 5,1 13 5,-3 18 1,-2 26-4,-3 24-5,-3 26-3,-6 15-3,-5 6-2,-7 7-3,-5 6-1,-3 1-3,4-3-1,3-3-2,3-2-3,1-9-1,1-12-2,-1-13-4,1-12-1,4-9-1,9-2 1,10-3 2,10-3 1,22-17 0,39-27-2,36-28-1,39-28-2,24-21-3,13-12-4,12-13-4,13-12-5,13-10-5,17-6-9,15-6-7,16-6-9,-15 5 1,-43 20 9,-44 18 9,-43 20 9,-25 8 3,-2 1-3,-3-1-4,-3 1-3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7"/>
    </inkml:context>
    <inkml:brush xml:id="br0">
      <inkml:brushProperty name="width" value="0.06084" units="cm"/>
      <inkml:brushProperty name="height" value="0.06084" units="cm"/>
      <inkml:brushProperty name="color" value="#F2395B"/>
    </inkml:brush>
  </inkml:definitions>
  <inkml:trace contextRef="#ctx0" brushRef="#br0">42450 36192 361,'14'-92'1,"-1"21"0,-2 21 1,-2 20 1,0 11 5,1 1 10,3 1 10,2 1 9,2 1 5,3 2-3,3 2-2,3 3-3,2 0-3,1 0-3,1 0-3,1 0-5,0 1-2,0-1-3,1 0-3,-1 0-3,-1 0-3,-1 0-3,-3 1-4,-1-1-3,-3 0-5,-3 2-7,-3 1-5,-3 0-7,-2-1-2,-2-6-1,-2-3 0,-2-6-1,-4-2 3,-5 4 5,-4 3 4,-5 3 4,-4 2 6,-1 2 8,-3 3 7,-1 1 7,-1 1 3,1 2-3,1 0-1,1 2-2,0 2 4,2 4 12,1 4 10,1 3 12,1 4 4,1 3-5,0 3-5,2 3-3,1 2-5,3 1-4,1 1-5,2 1-3,1 0-4,2 0-3,0 1-2,2-1-4,2 0-2,6-2-4,4 0-5,5-1-3,4-2-1,3-3 0,3-3 1,3-3 1,2-3-8,3-4-19,1-4-19,2-4-18,-2-4-5,-5 0 11,-7-3 8,-5-2 11,-4 0 4,-1 0 0,-1 2-2,0 1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9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51850 16450 511,'50'18'68,"0"-11"-10,0-14-12,0-11-12,3-11-6,6-5-3,7-7-4,6-5-2,1-3-2,-3 4-1,-3 3-1,-2 3-1,-5 3-1,-2 3-4,-3 3-3,-3 4-2,-7-4-6,-9-9-5,-10-10-6,-8-8-6,-12-1-2,-12 9 2,-13 10 2,-12 10 1,-12 5 3,-8 4 3,-10 3 3,-9 3 3,-2 3 2,6 3 3,7 3 2,6 4 3,1 4 2,-3 6 2,-3 7 2,-2 6 4,-1 4 0,3 4 0,3 3 0,4 3 0,5 4-1,10 7 0,10 6-1,9 7-1,6 4-1,3 3 0,3 3 0,4 4 1,5 1-3,10 0-3,10 0-5,9 0-2,7-5-5,7-9-4,6-10-4,7-8-5,7-9-4,9-6-4,10-6-5,10-6-4,4-9-3,0-8-1,0-10-3,0-9-1,-2-12 1,-3-11 2,-3-14 3,-2-11 3,-9-1 3,-12 13 5,-13 12 4,-12 13 6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40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53650 14900 559,'-85'-5'15,"32"-9"13,31-10 12,32-8 13,25-6 3,23 1-7,22-1-5,22 1-7,13-1-5,7 1-4,6-1-4,7 1-4,0 1-7,-2 3-11,-3 3-12,-3 4-11,-10 2-15,-16 4-18,-15 3-17,-15 3-19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4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43600 29750 617,'-72'53'17,"6"6"5,7 7 5,6 6 4,6-1 1,6-5-5,7-7-4,6-5-4,3 2-1,0 13-1,0 12 1,0 13 0,0 6-1,0 0-2,0 0-2,0 0-3,3-4 0,6-5 0,7-7 1,6-5 1,3-1-2,0 6-5,0 7-5,0 6-3,1-1-3,4-5 2,3-7 1,3-5 1,4-6 2,7-3 0,6-3 0,7-2 0,4-6-4,3-6-9,3-6-11,4-6-9,2-9-7,4-8-7,3-10-5,3-9-5,-4-9 1,-8-5 9,-10-7 9,-9-5 9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4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44650 30250 577,'-46'-80'49,"10"41"2,10 40 2,9 42 1,4 27-3,1 16-8,-1 15-9,1 17-8,1 5-6,3-3-4,3-3-5,4-2-5,-1-1-2,-3 3-1,-3 3-2,-2 4-1,-1-1-3,3-3-7,3-3-7,4-2-6,1-8-2,0-8 3,0-10 3,0-9 4,0-10-7,0-9-17,0-10-16,0-8-17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5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45200 31500 566,'-41'0'21,"19"0"13,19 0 12,19 0 12,15-2 2,13-3-11,12-3-9,13-2-10,6-1-6,0 3-3,0 3-1,0 4-2,3-1-7,6-3-9,7-3-11,6-2-10,1-5-9,-3-2-8,-3-3-7,-2-3-8,-11 1-4,-15 6 1,-15 7-1,-16 6-1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5"/>
    </inkml:context>
    <inkml:brush xml:id="br0">
      <inkml:brushProperty name="width" value="0.03715" units="cm"/>
      <inkml:brushProperty name="height" value="0.03715" units="cm"/>
      <inkml:brushProperty name="color" value="#00BFF3"/>
    </inkml:brush>
  </inkml:definitions>
  <inkml:trace contextRef="#ctx0" brushRef="#br0">47200 31050 592,'26'-46'53,"4"10"-10,3 10-10,3 9-10,7 6-3,14 3 5,11 3 4,14 4 4,8 1 1,7 0-5,6 0-5,7 0-3,0-2-5,-2-3-5,-3-3-4,-3-2-4,2-1-2,10 3 0,10 3 0,9 4 0,-7 2-7,-21 4-13,-22 3-14,-22 3-13,-18 4-6,-11 7 1,-14 6 0,-11 7 1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5"/>
    </inkml:context>
    <inkml:brush xml:id="br0">
      <inkml:brushProperty name="width" value="0.03948" units="cm"/>
      <inkml:brushProperty name="height" value="0.03948" units="cm"/>
      <inkml:brushProperty name="color" value="#00BFF3"/>
    </inkml:brush>
  </inkml:definitions>
  <inkml:trace contextRef="#ctx0" brushRef="#br0">47800 31800 557,'-58'20'8,"34"-9"14,35-10 15,35-8 13,21-6 5,9 1-5,10-1-6,10 1-6,-3 1-4,-11 3-6,-14 3-4,-11 4-6,-11 4-4,-5 6-3,-7 7-5,-5 6-2,-6 6-5,-3 6-2,-3 7-4,-2 6-4,-11 6 0,-15 6-1,-15 7 1,-16 6 1,-8 3 0,0 0-1,0 0-1,0 0 1,1-5 0,4-9 3,3-10 4,3-8 2,7-6 2,14 1 0,11-1 2,14 1 0,13-7-1,16-12-2,15-13-3,17-12-3,8-10-4,4-6-5,3-6-3,3-6-6,-1-6-4,-2-2-3,-3-3-4,-3-3-4,-7-1 0,-9 4 3,-10 3 4,-8 3 2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6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47800 29350 599,'-24'-24'0,"4"4"0,3 3 0,3 3 0,3-2 2,3-6 4,3-6 5,4-6 4,5-1 4,10 7 2,10 6 2,9 7 2,9 5 2,9 7 2,10 6 2,10 7 1,5 7-1,4 9-2,3 10-3,3 10-2,-4 8-4,-8 10-6,-10 10-4,-9 9-5,-7 6-4,-3 3-4,-3 3-2,-2 4-3,-8-1-2,-8-3-3,-10-3-2,-9-2-3,-5-5-4,0-2-7,0-3-6,0-3-8,-2-9-3,-3-11-2,-3-14-1,-2-11-1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6"/>
    </inkml:context>
    <inkml:brush xml:id="br0">
      <inkml:brushProperty name="width" value="0.03906" units="cm"/>
      <inkml:brushProperty name="height" value="0.03906" units="cm"/>
      <inkml:brushProperty name="color" value="#00BFF3"/>
    </inkml:brush>
  </inkml:definitions>
  <inkml:trace contextRef="#ctx0" brushRef="#br0">49050 28650 563,'-7'-60'11,"-11"32"24,-14 31 24,-11 32 22,-9 19 3,-3 10-17,-3 10-19,-2 9-18,-8 10-14,-8 14-10,-10 11-12,-9 14-11,-7 11-9,-3 14-7,-3 11-7,-2 14-7,5-6 0,16-21 6,15-22 6,17-22 6,10-18 2,6-11-4,7-14-4,6-11-4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6"/>
    </inkml:context>
    <inkml:brush xml:id="br0">
      <inkml:brushProperty name="width" value="0.04219" units="cm"/>
      <inkml:brushProperty name="height" value="0.04219" units="cm"/>
      <inkml:brushProperty name="color" value="#00BFF3"/>
    </inkml:brush>
  </inkml:definitions>
  <inkml:trace contextRef="#ctx0" brushRef="#br0">50000 29900 521,'28'-66'48,"6"19"-6,7 19-6,6 19-6,4 10-4,4 4-1,3 3 0,3 3-1,3 7-1,3 14-2,3 11-2,4 14-3,-3 8-1,-5 7 0,-7 6-1,-5 7 0,-8 4-1,-5 3-1,-7 3-1,-5 4 0,-6-1-1,-3-3-1,-3-3-1,-2-2-1,-5-5-3,-2-2-3,-3-3-5,-3-3-3,-12 7-5,-18 19-5,-19 19-7,-18 19-5,-15 5-6,-9-5-8,-10-7-7,-8-5-6,2-14 0,16-18 9,15-19 10,17-18 8,10-14 5,6-5 1,7-7 0,6-5 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8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45271 34087 514,'1'-23'3,"4"3"4,2 1 5,3 3 5,4 1 8,2 4 12,3 3 12,3 3 11,0 2 2,-1 3-9,-3 4-10,-1 2-8,-3 4-8,-2 4-7,-4 3-5,-3 5-5,-3 2-7,-6 3-4,-4 1-4,-5 3-5,-4-1-4,-1 0-4,-3-1-2,-1-1-4,-2-2 1,3-3 3,0-3 4,0-3 3,3-2 4,3-1 3,3 0 3,3-2 3,4-1 8,8-2 10,6-3 10,7-1 11,4-2 1,1-4-11,1-2-10,1-3-11,1-2-8,-1 0-5,1 0-8,-1 0-5,-1 1-9,-3 2-11,-3 3-11,-2 1-11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7"/>
    </inkml:context>
    <inkml:brush xml:id="br0">
      <inkml:brushProperty name="width" value="0.03855" units="cm"/>
      <inkml:brushProperty name="height" value="0.03855" units="cm"/>
      <inkml:brushProperty name="color" value="#00BFF3"/>
    </inkml:brush>
  </inkml:definitions>
  <inkml:trace contextRef="#ctx0" brushRef="#br0">52500 30600 570,'-88'4'55,"26"10"-8,24 10-8,26 9-8,12 10-5,0 14-1,0 11-1,0 14-2,0 3 0,0-2-2,0-3 0,0-3-2,1-6 0,4-5-3,3-7-2,3-5-1,3-8-3,3-5-2,3-7-3,4-5-2,2-6-2,4-3 0,3-3 0,3-2-1,4-9 1,7-12 0,6-13 0,7-12 1,8-21-3,14-28-9,11-28-8,14-27-8,-3-15-2,-15 0 3,-15 0 4,-16 0 5,-15 9 1,-11 19 3,-14 19 0,-11 19 2,-12 16 1,-9 17-1,-10 15 1,-8 16 0,-12 15-3,-12 16-6,-13 15-7,-12 17-6,-7 16-3,1 19 3,-1 19 2,1 19 2,8 1 4,20-16 3,18-15 5,20-15 3,13-14 4,9-8 1,10-10 3,10-9 2,13-12 3,19-11 3,19-14 4,19-11 4,10-7 3,4 0 3,3 0 3,3 0 2,-5 3 4,-12 6 2,-13 7 2,-12 6 3,-10 6-1,-6 6-2,-6 7-2,-6 6-3,-7 9-1,-6 13-2,-6 12-1,-6 13-1,-7 6-2,-6 0-3,-6 0-2,-6 0-4,-4 0-2,1 0-3,-1 0-3,1 0-3,1-4-1,3-5 0,3-7 1,4-5 0,5-8-1,10-5-3,10-7-3,9-5-2,6-12-5,3-16-7,3-15-7,4-15-6,1-11-4,0-2 2,0-3 0,0-3 1,-5 2 2,-9 10 3,-10 10 4,-8 9 4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7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54650 31150 647,'46'-2'28,"-5"-3"2,-7-3 3,-5-2 1,2-1 1,13 3-2,12 3-1,13 4-1,6-1-3,0-3-4,0-3-5,0-2-4,-2-1-6,-3 3-7,-3 3-9,-2 4-6,-6 2-8,-6 4-5,-6 3-7,-6 3-6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8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55350 30150 528,'-111'-40'63,"28"23"1,28 22 0,29 22 0,15 19-5,3 20-13,3 18-11,4 20-13,1 13-6,0 9-3,0 10-1,0 10-2,0 5-7,0 4-9,0 3-10,0 3-10,-2-2-8,-3-6-6,-3-6-7,-2-6-6,-1-16-2,3-25 0,3-25 1,4-25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8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57250 30850 538,'3'-44'71,"6"13"-12,7 12-12,6 13-12,9 6-7,13 0-1,12 0-1,13 0-1,6 3-1,0 6-1,0 7-1,0 6-1,-4 6-2,-5 6-4,-7 7-5,-5 6-3,-9 3-4,-9 0-6,-10 0-3,-8 0-5,-12 3-4,-12 6-1,-13 7-2,-12 6-2,-12-1-1,-8-5 0,-10-7 2,-9-5-1,-5-4 3,0 0 1,0 0 2,0 0 2,3-4 5,6-5 6,7-7 8,6-5 6,17-6 5,28-3 6,28-3 3,29-2 5,21-8-4,16-8-11,15-10-12,17-9-12,7-2-10,0 6-10,0 7-10,0 6-9,-5 1-2,-9-3 6,-10-3 7,-8-2 5,-14-1 3,-15 3-4,-15 3-2,-16 4-2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8"/>
    </inkml:context>
    <inkml:brush xml:id="br0">
      <inkml:brushProperty name="width" value="0.04922" units="cm"/>
      <inkml:brushProperty name="height" value="0.04922" units="cm"/>
      <inkml:brushProperty name="color" value="#00BFF3"/>
    </inkml:brush>
  </inkml:definitions>
  <inkml:trace contextRef="#ctx0" brushRef="#br0">60050 29250 447,'-21'-10'90,"10"32"-9,10 31-10,9 32-11,2 15-8,-2 0-9,-3 0-9,-3 0-7,-2 3-7,0 6-3,0 7-5,0 6-3,0 3-3,0 0 0,0 0-1,0 0-1,-5 0 0,-9 0 0,-10 0 0,-8 0-1,-4-7-3,3-11-9,3-14-10,4-11-8,7-14-3,13-11 2,12-14 2,13-11 3,10-15 1,10-16 1,10-15 1,9-15 1,4-7-3,1 3-4,-1 3-6,1 4-6,-1 1-1,1 0 1,-1 0 3,1 0 1,-6 1 3,-8 4 4,-10 3 4,-9 3 3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9"/>
    </inkml:context>
    <inkml:brush xml:id="br0">
      <inkml:brushProperty name="width" value="0.04114" units="cm"/>
      <inkml:brushProperty name="height" value="0.04114" units="cm"/>
      <inkml:brushProperty name="color" value="#00BFF3"/>
    </inkml:brush>
  </inkml:definitions>
  <inkml:trace contextRef="#ctx0" brushRef="#br0">61100 31100 534,'1'-35'63,"4"32"2,3 31 4,3 32 2,1 16-5,1 4-14,-1 3-14,1 3-15,-3-1-10,-2-2-8,-3-3-6,-3-3-9,-2-4-6,0-3-5,0-3-6,0-2-6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9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61250 28750 629,'-22'-47'9,"6"6"17,7 7 18,6 6 18,9 13 1,13 23-12,12 22-13,13 22-13,2 10-8,-5 1-2,-7-1-4,-5 1-1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0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62300 30900 617,'125'-47'8,"0"6"14,0 7 14,0 6 16,-8 6 1,-16 6-10,-15 7-12,-15 6-10,-9 3-3,1 0 2,-1 0 3,1 0 3,1 1-5,3 4-12,3 3-14,4 3-13,-6 3-10,-11 3-10,-14 3-9,-11 4-9,-11 1-3,-5 0 5,-7 0 4,-5 0 4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0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62200 31650 632,'-16'20'57,"19"-9"-3,19-10-5,19-8-3,16-4-5,17 3-6,15 3-6,16 4-5,9 1-7,3 0-6,3 0-6,4 0-8,4 0-7,6 0-11,7 0-9,6 0-11,-12 1-3,-27 4 3,-28 3 3,-28 3 2,-15 1 2,1 1-2,-1-1 0,1 1-2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0"/>
    </inkml:context>
    <inkml:brush xml:id="br0">
      <inkml:brushProperty name="width" value="0.04654" units="cm"/>
      <inkml:brushProperty name="height" value="0.04654" units="cm"/>
      <inkml:brushProperty name="color" value="#00BFF3"/>
    </inkml:brush>
  </inkml:definitions>
  <inkml:trace contextRef="#ctx0" brushRef="#br0">65800 29050 472,'-22'-30'93,"6"41"-16,7 40-14,6 42-15,3 22-10,0 7-5,0 6-5,0 7-5,-4 7-4,-5 9-3,-7 10-5,-5 10-3,-6-3-4,-3-11-3,-3-14-3,-2-11-3,-6-6-3,-6 4-3,-6 3-2,-6 3-4,2-11 1,14-25 2,11-25 2,14-25 3,11-16 4,14-6 5,11-6 6,14-6 5,11-7 4,14-6 3,11-6 3,14-6 3,8-9 0,7-8-3,6-10-4,7-9-3,-1-5-7,-6 0-13,-6 0-12,-6 0-12,-9 3-7,-8 6-2,-10 7-1,-9 6-1,-9 4-4,-5 4-2,-7 3-5,-5 3-2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8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46300 34333 487,'2'-29'69,"4"5"-14,4 5-13,3 5-13,4 3-2,3 3 9,3 1 10,3 2 9,2 2 0,-1 2-13,1 2-12,-1 2-11,-1 2-11,-1 2-10,-3 1-9,-1 3-10,-2 1-7,-3-1-5,-1 1-6,-2 0-5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1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67000 30950 464,'0'-60'37,"0"32"12,0 31 13,0 32 12,-2 15-1,-3 0-13,-3 0-13,-2 0-14,-5 6-8,-2 13-3,-3 12-4,-3 13-4,1 1-2,6-9-5,7-10-5,6-8-3,3-8-5,0-2-9,0-3-7,0-3-8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1"/>
    </inkml:context>
    <inkml:brush xml:id="br0">
      <inkml:brushProperty name="width" value="0.03816" units="cm"/>
      <inkml:brushProperty name="height" value="0.03816" units="cm"/>
      <inkml:brushProperty name="color" value="#00BFF3"/>
    </inkml:brush>
  </inkml:definitions>
  <inkml:trace contextRef="#ctx0" brushRef="#br0">67050 29000 576,'-22'-41'107,"6"19"-18,7 19-17,6 19-19,4 15-14,4 13-9,3 12-9,3 13-10,4 9-9,7 6-12,6 7-10,7 6-11,-1-5-11,-6-16-13,-6-15-12,-6-15-13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1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67650 30900 602,'114'-44'88,"-22"13"-18,-22 12-16,-21 13-17,-14 13-11,-2 17-6,-3 15-5,-3 16-7,-7 7-4,-9 1-6,-10-1-4,-8 1-5,-11 2-2,-8 7 1,-10 6-1,-9 7 2,-4-3-1,4-8 3,3-10 0,3-9 3,1-9 0,1-5 2,-1-7 2,1-5 1,7-11 5,16-11 8,15-14 8,17-11 8,13-12 2,13-9-5,12-10-4,13-8-5,4-3-4,-3 7-2,-3 6-2,-2 7-2,-1 2-6,3 1-11,3-1-11,4 1-11,-4 1-8,-9 3-3,-10 3-4,-8 4-5,-8 2 1,-2 4 5,-3 3 3,-3 3 6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2"/>
    </inkml:context>
    <inkml:brush xml:id="br0">
      <inkml:brushProperty name="width" value="0.05078" units="cm"/>
      <inkml:brushProperty name="height" value="0.05078" units="cm"/>
      <inkml:brushProperty name="color" value="#00BFF3"/>
    </inkml:brush>
  </inkml:definitions>
  <inkml:trace contextRef="#ctx0" brushRef="#br0">69500 29650 433,'-25'-44'46,"0"13"-1,0 12 1,0 13-1,0 10-2,0 10-2,0 10-3,0 9-3,-2 10-3,-3 14-2,-3 11-4,-2 14-2,-3 10-3,1 9-4,-1 10-2,1 10-3,2 0-2,7-5-1,6-7-1,7-5 0,0 0-2,-2 10-1,-3 10-2,-3 9-2,1-4-1,6-15-1,7-15-2,6-16-1,6-12-2,6-5-1,7-7 0,6-5-1,6-9 0,6-9 0,7-10 1,6-8 1,7-15 1,10-19 0,10-18-1,9-19 1,6-19-3,3-19-3,3-18-4,4-19-4,-3-12-1,-5-2 3,-7-3 2,-5-3 2,-11-4 2,-11-3 2,-14-3 2,-11-2 1,-11 0 1,-5 7-1,-7 6-1,-5 7-1,-6 8 0,-3 14 2,-3 11 1,-2 14 2,-8 11 0,-8 14-2,-10 11-1,-9 14-2,-5 10-2,0 9-1,0 10-2,0 10-1,-2 10 0,-3 13 1,-3 12 1,-2 13 1,3 2-4,14-5-10,11-7-9,14-5-11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2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70550 31050 581,'90'-21'19,"-18"10"5,-19 10 4,-18 9 3,-10 7 4,0 7 3,0 6 2,0 7 2,-2 4-2,-3 3-9,-3 3-8,-2 4-8,-9 4-7,-12 6-5,-13 7-6,-12 6-5,-12 3-2,-8 0 1,-10 0 1,-9 0 1,-2-4-1,6-5-3,7-7-4,6-5-4,6-9 1,6-9 5,7-10 5,6-8 5,10-9 6,17-6 9,15-6 10,16-6 8,12-6 2,9-2-4,10-3-5,10-3-5,5-2-7,4 0-8,3 0-10,3 0-9,-2 3-4,-6 6 2,-6 7 2,-6 6 1,-7 3-4,-6 0-8,-6 0-8,-6 0-9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3"/>
    </inkml:context>
    <inkml:brush xml:id="br0">
      <inkml:brushProperty name="width" value="0.03772" units="cm"/>
      <inkml:brushProperty name="height" value="0.03772" units="cm"/>
      <inkml:brushProperty name="color" value="#00BFF3"/>
    </inkml:brush>
  </inkml:definitions>
  <inkml:trace contextRef="#ctx0" brushRef="#br0">71750 31600 583,'71'-22'148,"-5"6"-36,-7 7-37,-5 6-37,-6 3-20,-3 0-5,-3 0-4,-2 0-6,-3 0-12,1 0-22,-1 0-23,1 0-22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3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72550 31100 512,'25'-46'58,"0"10"-8,0 10-11,0 9-9,3 7-6,6 7 1,7 6-2,6 7 1,1 5-2,-3 7 0,-3 6-1,-2 7-2,-5 7-1,-2 9-2,-3 10-1,-3 10-3,-4 5-1,-3 4-1,-3 3-2,-2 3-2,-5 1 1,-2 1 0,-3-1 0,-3 1 2,-2-3-4,0-2-9,0-3-7,0-3-8,0-7-7,0-9-6,0-10-7,0-8-6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3"/>
    </inkml:context>
    <inkml:brush xml:id="br0">
      <inkml:brushProperty name="width" value="0.0449" units="cm"/>
      <inkml:brushProperty name="height" value="0.0449" units="cm"/>
      <inkml:brushProperty name="color" value="#00BFF3"/>
    </inkml:brush>
  </inkml:definitions>
  <inkml:trace contextRef="#ctx0" brushRef="#br0">73650 30450 489,'-49'53'126,"4"6"-22,3 7-22,3 6-20,-5 6-16,-12 6-9,-13 7-10,-12 6-9,-13 7-10,-12 10-8,-13 10-8,-12 9-8,-9 6-8,-2 3-5,-3 3-6,-3 4-6,12-14 1,28-27 7,28-28 6,29-28 8,13-15-3,1 1-13,-1-1-11,1 1-13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29"/>
    </inkml:context>
    <inkml:brush xml:id="br0">
      <inkml:brushProperty name="width" value="0.04661" units="cm"/>
      <inkml:brushProperty name="height" value="0.04661" units="cm"/>
      <inkml:brushProperty name="color" value="#00BFF3"/>
    </inkml:brush>
  </inkml:definitions>
  <inkml:trace contextRef="#ctx0" brushRef="#br0">7750 24600 471,'-133'-133'-8,"34"34"-1,35 35-2,35 35 0,16 16 4,1 1 12,-1-1 11,1 1 11,10 15 7,22 31 0,22 32 1,23 31 0,11 20-1,4 9-3,3 10-2,3 10-4,1 4-3,1 0-1,-1 0-4,1 0-2,-3-5-2,-2-9-2,-3-10-3,-3-8-2,-2-12-1,0-12 0,0-13 0,0-12 0,6-15-1,13-15 0,12-15-2,13-16 0,15-24 1,19-31 2,19-31 3,19-31 2,16-32 2,17-31-1,15-31 0,16-31 0,7-13-1,1 6 0,-1 7 0,1 6-1,-9 13-1,-15 23-4,-15 22-1,-16 22-4,-18 16-4,-18 14-3,-19 11-6,-18 14-4,-20 14-5,-18 20-6,-19 18-7,-18 20-5,-15 14-2,-9 14 7,-10 11 4,-8 14 6,-9 8 3,-6 7 0,-6 6 1,-6 7 0,-4-3-2,1-8-4,-1-10-5,1-9-4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30"/>
    </inkml:context>
    <inkml:brush xml:id="br0">
      <inkml:brushProperty name="width" value="0.04482" units="cm"/>
      <inkml:brushProperty name="height" value="0.04482" units="cm"/>
      <inkml:brushProperty name="color" value="#00BFF3"/>
    </inkml:brush>
  </inkml:definitions>
  <inkml:trace contextRef="#ctx0" brushRef="#br0">7900 33250 490,'-93'-2'2,"17"-3"3,15-3 4,16-2 3,18 6 8,22 20 13,22 18 13,23 20 12,11 13 1,4 9-10,3 10-11,3 10-10,1 7-7,1 6-3,-1 7-3,1 6-3,1 6-2,3 6-1,3 7-1,4 6-1,-1 1-1,-3-3-1,-3-3-1,-2-2-2,-3-9-1,1-12-3,-1-13-1,1-12-3,-1-12 0,1-8 1,-1-10 2,1-9 2,2-10 1,7-9 2,6-10 1,7-8 1,5-18 1,7-25-1,6-25 0,7-25-2,10-29 2,16-30 1,15-32 3,17-30 1,16-25-2,19-15-6,19-15-5,19-16-7,13-15-8,10-11-10,10-14-11,9-11-10,-8 8-6,-25 32 0,-25 31-1,-25 32 0,-30 32 3,-34 34 8,-35 35 8,-33 35 7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8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46993 33306 427,'-15'-15'0,"4"4"0,3 3 0,2 3 0,2 0 9,-2 0 19,0-2 18,-1 0 18,0 4 8,2 10-2,2 9-3,2 11-3,1 8-7,0 8-14,0 8-12,0 8-13,-1 4-15,-2 3-15,-2 2-15,-1 1-16,-2-4-14,2-11-12,0-10-12,2-11-11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38"/>
    </inkml:context>
    <inkml:brush xml:id="br0">
      <inkml:brushProperty name="width" value="0.04576" units="cm"/>
      <inkml:brushProperty name="height" value="0.04576" units="cm"/>
      <inkml:brushProperty name="color" value="#F2395B"/>
    </inkml:brush>
  </inkml:definitions>
  <inkml:trace contextRef="#ctx0" brushRef="#br0">75300 15650 480,'353'-85'113,"-94"32"-27,-93 31-26,-94 32-27,-51 16-17,-5 4-5,-7 3-6,-5 3-6,-8 4-3,-5 7-2,-7 6 0,-5 7-1,-8 2-1,-5 1 2,-7-1 0,-5 1 1,-3-6 1,4-8 0,3-10-1,3-9 1,12-7 2,22-3 5,22-3 4,23-2 6,8-5 1,-3-2-2,-3-3-1,-2-3-3,-6 4-1,-6 13 0,-6 12-2,-6 13 0,-12 10-1,-15 10-1,-15 10 0,-16 9-1,-8 2-1,0-2 0,0-3-1,0-3 0,1-7-1,4-9-3,3-10-1,3-8-2,-1-14-4,-2-15-6,-3-15-5,-3-16-6,4-21-1,13-24 2,12-26 3,13-24 2,6-13 2,0 0 2,0 0 2,0 0 2,3 6 2,6 13 4,7 12 4,6 13 4,-1 12 2,-5 13 4,-7 12 3,-5 13 3,-4 6 5,0 0 10,0 0 9,0 0 9,1 14 2,4 28-4,3 28-5,3 29-3,-1 21-5,-2 16-4,-3 15-4,-3 17-5,-2 7-3,0 0-4,0 0-3,0 0-4,-2 10-6,-3 23-11,-3 22-10,-2 22-11,-3-1-6,1-21-2,-1-22-1,1-22-2,2-21 2,7-18 5,6-19 5,7-18 4,2-17 1,1-11-1,-1-14-4,1-11-1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39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77000 15950 473,'-24'-47'16,"4"6"0,3 7 1,3 6 0,-1 13 5,-2 23 11,-3 22 9,-3 22 9,-4 18 2,-3 16-7,-3 15-7,-2 17-8,0 8-5,7 4-4,6 3-3,7 3-4,4-5-2,3-12-2,3-13-1,4-12-1,2-13-2,4-12-2,3-13-1,3-12-2,6-10-2,9-6 0,10-6-1,10-6-1,10-16-1,13-25-1,12-25-1,13-25-1,4-19 0,-3-12 1,-3-13-1,-2-12 2,-8-5-1,-8 3-1,-10 3-2,-9 4 0,-12 5-1,-11 10 2,-14 10 2,-11 9 2,-11 9 1,-5 9 1,-7 10 2,-5 10 1,-9 8 1,-9 10 0,-10 10 2,-8 9 0,-6 9 0,1 9 0,-1 10-1,1 10 0,-7 11 0,-12 17 0,-13 15 2,-12 16 1,1 2 0,16-8-1,15-10-1,17-9-1,11-5-1,10 0-1,10 0-2,9 0-1,10-2 0,14-3 1,11-3-1,14-2 1,14-8-2,20-8-4,18-10-5,20-9-4,10-7-6,3-3-5,3-3-7,4-2-7,-3-5-3,-5-2-3,-7-3-3,-5-3-1,-14-2 0,-18 0 4,-19 0 4,-18 0 4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2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85200 17250 517,'-83'-24'35,"34"4"-1,35 3-2,35 3-2,22-1-1,14-2-3,11-3-3,14-3-2,3-1-2,-2 4-2,-3 3-2,-3 3-2,-7 3-1,-9 3-1,-10 3-3,-8 4-1,-8 4-2,-2 6-2,-3 7-3,-3 6-3,-9 3-2,-11 0-2,-14 0-2,-11 0-2,-9 1 0,-3 4 1,-3 3 3,-2 3 2,0-1 2,7-2 1,6-3 2,7-3 3,7-2 0,9 0 0,10 0 1,10 0 1,7 0-1,6 0 0,7 0 0,6 0 0,3 1-1,0 4 0,0 3 0,0 3-1,-7 1 0,-11 1 0,-14-1 0,-11 1-1,-11 1 1,-5 3-1,-7 3 1,-5 4-1,-11-3 0,-11-5-4,-14-7-2,-11-5-3,-3-11-2,10-11 0,10-14 0,9-11 0,7-11 0,7-5 0,6-7-1,7-5 1,2-9-1,1-9 0,-1-10-1,1-8 0,1-3 0,3 7 2,3 6 3,4 7 1,1 7 2,0 9 0,0 10 0,0 10 1,0 10 8,0 13 17,0 12 15,0 13 17,0 15 3,0 19-11,0 19-11,0 19-11,-2 13-6,-3 10-1,-3 10-2,-2 9-1,-3 6-9,1 3-13,-1 3-14,1 4-15,-1-3-9,1-5-3,-1-7-4,1-5-4,1-17 0,3-24 4,3-26 3,4-24 5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2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86650 17150 620,'25'-65'26,"0"23"4,0 22 5,0 22 4,-2 15 1,-3 9-4,-3 10-5,-2 10-2,-5 7-5,-2 6-2,-3 7-4,-3 6-3,-9 4-3,-11 4-2,-14 3-3,-11 3-3,-9-1-2,-3-2-3,-3-3-2,-2-3-2,-3-6-5,1-5-8,-1-7-9,1-5-7,2-11-6,7-11-4,6-14-3,7-11-3,5-9 1,7-3 8,6-3 7,7-2 8,4-5 4,3-2 4,3-3 3,4-3 2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3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86500 17200 452,'48'-72'0,"-3"6"0,-3 7 0,-2 6 0,-5 7 4,-2 10 7,-3 10 9,-3 9 7,-2 6 1,0 3-4,0 3-5,0 4-4,0 1-4,0 0-2,0 0-2,0 0-2,0 3 0,0 6 0,0 7 2,0 6 0,0 4 1,0 4 2,0 3 1,0 3 1,-4 1 2,-5 1 0,-7-1 2,-5 1 1,-3 2 0,4 7 0,3 6-1,3 7 0,-1 4-1,-2 3-1,-3 3 0,-3 4 0,-2 2-2,0 4 0,0 3-1,0 3-1,0-1 0,0-2 0,0-3 1,0-3 0,0-4-1,0-3-1,0-3-3,0-2-1,0-5-4,0-2-6,0-3-6,0-3-6,-7-17-7,-11-27-9,-14-28-9,-11-28-8,-9-21-1,-3-12 6,-3-13 6,-2-12 5,2-2 6,9 9 6,10 10 5,10 10 5,5 8 5,4 10 2,3 10 4,3 9 2,4 4 5,7 1 3,6-1 6,7 1 3,5 2 2,7 7-1,6 6-1,7 7-2,0 11-2,-2 20-1,-3 18-4,-3 20-1,-12 13-3,-18 9-3,-19 10-2,-18 10-3,-12 0-1,-3-5-1,-3-7-1,-2-5-1,0-12 2,7-16 1,6-15 2,7-15 3,16-15-1,29-12-1,28-13-3,28-12-1,18-12-5,10-8-8,10-10-7,9-9-7,-4-1-4,-15 10-1,-15 10 1,-16 9-1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6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96800 16600 485,'-86'-47'4,"28"6"18,28 7 15,29 6 17,16 6 4,7 6-9,6 7-9,7 6-8,7-1-5,9-5-1,10-7-2,10-5 0,4-3-2,0 4-3,0 3-1,0 3-3,-2 1-2,-3 1-2,-3-1-2,-2 1-2,-3 1-3,1 3-7,-1 3-6,1 4-5,-3 1-5,-2 0-2,-3 0-3,-3 0-1,-4 0-3,-3 0 1,-3 0-2,-2 0 0,-5-2-4,-2-3-6,-3-3-7,-3-2-6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7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97750 15800 547,'-2'-55'12,"-3"41"27,-3 40 26,-2 42 28,-1 25 1,3 14-23,3 11-22,4 14-23,1 0-23,0-8-22,0-10-23,0-9-23,0-15-5,0-18 12,0-19 12,0-18 12,1-10 4,4 0-2,3 0-3,3 0-2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7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98800 15450 508,'-24'-46'3,"4"10"7,3 10 5,3 9 7,-2 4 3,-6 1 1,-6-1 0,-6 1 0,-4-1-2,1 1-1,-1-1-3,1 1-3,-6 1-2,-8 3 0,-10 3-2,-9 4-1,-7 2-1,-3 4-1,-3 3-1,-2 3-1,-6 6-1,-6 9-1,-6 10-2,-6 10-1,-6 4-1,-2 0 2,-3 0 0,-3 0 2,2 1 0,10 4 2,10 3 1,9 3 1,7 3 0,7 3-1,6 3 0,7 4-1,8 4 0,14 6 0,11 7 0,14 6 1,8 3-1,7 0-2,6 0-2,7 0-2,10-4-1,16-5 0,15-7 0,17-5-1,14-9 0,17-9-2,15-10-2,16-8-2,7-11-1,1-8 1,-1-10 1,1-9 2,2-15-3,7-18-3,6-19-3,7-18-5,0-15-1,-2-9 0,-3-10 1,-3-8-1,-9-8 2,-11-2 0,-14-3 2,-11-3 1,-17-1 0,-18 4 2,-19 3 0,-18 3 1,-18 4 1,-16 7 2,-15 6 2,-15 7 1,-18 8 0,-19 14-1,-18 11-2,-19 14-1,-7 10-3,7 9-4,6 10-5,7 10-3,5 5-4,7 4-3,6 3-4,7 3-3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8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89350 17700 571,'-65'-25'35,"23"0"1,22 0 2,22 0 2,18 1-1,16 4-1,15 3-2,17 3-2,10 3-2,6 3-4,7 3-5,6 4-3,-1 1-5,-5 0-5,-7 0-6,-5 0-4,-4 0-7,0 0-7,0 0-8,0 0-7,-5 0-11,-9 0-12,-10 0-14,-8 0-13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9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90650 16650 462,'-7'-69'30,"-11"13"3,-14 12 3,-11 13 3,-9 7-2,-3 4-5,-3 3-6,-2 3-6,-6 6-3,-6 9-1,-6 10-2,-6 10-1,-9 10 0,-8 13 0,-10 12 1,-9 13-1,-4 7 1,4 4 0,3 3 0,3 3 0,4 1 0,7 1-1,6-1 0,7 1-1,10-1 0,16 1-2,15-1 0,17 1-1,10-4-1,6-6-2,7-6-1,6-6-2,12-4-3,19 1-1,19-1-2,19 1-3,18-4-1,19-6-1,19-6 0,19-6-1,12-10 1,6-12 0,7-13 1,6-12 0,4-13-2,4-12-4,3-13-4,3-12-6,-8-10-1,-19-6 0,-18-6 1,-19-6 1,-16-6 1,-12-2 1,-13-3 2,-12-3 2,-16-6 2,-19-5 4,-18-7 3,-19-5 4,-18-1 1,-15 6 0,-15 7 0,-16 6 0,-12 9-2,-5 13-1,-7 12-3,-5 13-1,-15 13-4,-22 17-7,-22 15-7,-21 16-6,5 7-1,35 1 6,35-1 5,34 1 6,17 1 3,0 3 1,0 3 0,0 4 2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0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27687 42231 524,'8'-13'1,"0"3"3,0 4 3,0 4 3,2 2 2,7 0 3,6 0 1,5 0 2,2 2 3,-3 6 4,-3 4 3,-3 5 4,-3 3 0,-5-1-5,-3 1-6,-4-1-4,-4 2-6,-4 1-7,-4 3-5,-4 1-6,-3 2-5,-5 1-2,-4 1-2,-3 1-3,-4 0-1,-1 0 2,-2 1 0,-2-1 2,-2-1 2,-1-1 4,-1-3 5,0-1 3,0-3 4,5-3 5,4-3 4,3-3 4,5-3 4,3-2 2,4-4 3,5-2 1,4-5 1,8-2-1,6-5-2,7-4 0,7-2-2,7-1 1,7-1-1,6-1-1,5 0-2,0 3-5,2 1-5,0 2-6,0 2-4,-2 3-5,-2 1-5,-2 2-5,-3 1-5,-6 2-7,-4 0-6,-5 2-6,-3-1-2,-3-2 0,-1-2 0,-2-2 1,-3 0 3,-3-1 3,-3 0 5,-2 0 3,-2 0 3,0-2 3,0 0 2,0-1 3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53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37150 7650 570,'251'0'170,"-46"0"-44,-47 0-44,-47 0-43,-24 3-28,1 6-9,-1 7-12,1 6-10,-6 1-10,-8-3-8,-10-3-10,-9-2-8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54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38000 7300 542,'-44'3'10,"13"6"21,12 7 21,13 6 20,6 6 3,0 6-13,0 7-14,0 6-13,0 6-10,0 6-5,0 7-6,0 6-5,-2 6-5,-3 6-4,-3 7-3,-2 6-5,-1 1-6,3-3-8,3-3-7,4-2-9,1-3-2,0 1 0,0-1 1,0 1 2,-2-7-2,-3-12-2,-3-13-4,-2-12-2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54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38500 7050 462,'48'-22'80,"-3"6"-15,-3 7-13,-2 6-13,0 6-9,7 6-3,6 7-2,7 6-3,-1 3-3,-6 0-2,-6 0-4,-6 0-2,-7 3-3,-6 6-3,-6 7-2,-6 6-2,-9 4-6,-8 4-6,-10 3-8,-9 3-7,-9 1-2,-5 1 4,-7-1 3,-5 1 3,-4-1 3,0 1 4,0-1 4,0 1 3,7-6 6,17-8 10,15-10 10,16-9 9,13-9 3,14-5-4,11-7-4,14-5-4,5-1-3,1 6-2,-1 7-4,1 6-1,-4 1-3,-6-3 0,-6-3-1,-6-2-2,-4 3 0,1 14 2,-1 11 0,1 14 1,-6 3-3,-8-2-6,-10-3-5,-9-3-7,-12 1-3,-11 6-1,-14 7-2,-11 6-1,-17 9-3,-18 13-5,-19 12-3,-18 13-6,-6-2-1,10-16 0,10-15-1,9-15 1,7-12-1,7-6-2,6-6-3,7-6-1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02"/>
    </inkml:context>
    <inkml:brush xml:id="br0">
      <inkml:brushProperty name="width" value="0.05863" units="cm"/>
      <inkml:brushProperty name="height" value="0.05863" units="cm"/>
      <inkml:brushProperty name="color" value="#F2395B"/>
    </inkml:brush>
  </inkml:definitions>
  <inkml:trace contextRef="#ctx0" brushRef="#br0">58300 29450 375,'-72'21'0,"6"-5"0,7-7 0,6-5 0,6-4 3,6 0 5,7 0 7,6 0 5,17 3 11,28 6 16,28 7 14,29 6 16,16 3 1,7 0-13,6 0-14,7 0-14,7-2-9,9-3-5,10-3-5,10-2-5,11-3-3,17 1 0,15-1 0,16 1-1,12-3-2,9-2-3,10-3-5,10-3-3,5-4-4,4-3-4,3-3-5,3-2-4,-4-5-3,-8-2-4,-10-3-3,-9-3-3,-12-1-3,-11 4 0,-14 3-2,-11 3-2,-18 3 3,-22 3 4,-22 3 6,-21 4 4,-21 4 0,-19 6-5,-18 7-6,-19 6-6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02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64350 26400 450,'-5'-86'69,"-9"28"2,-10 28 2,-8 29 3,-11 22-6,-8 20-13,-10 18-13,-9 20-13,-12 16-9,-11 16-5,-14 15-6,-11 17-5,-6 11-3,4 10-4,3 10-3,3 9-3,4-2-6,7-12-10,6-13-8,7-12-9,8-15-6,14-15-3,11-15-3,14-16-3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02"/>
    </inkml:context>
    <inkml:brush xml:id="br0">
      <inkml:brushProperty name="width" value="0.05154" units="cm"/>
      <inkml:brushProperty name="height" value="0.05154" units="cm"/>
      <inkml:brushProperty name="color" value="#F2395B"/>
    </inkml:brush>
  </inkml:definitions>
  <inkml:trace contextRef="#ctx0" brushRef="#br0">62600 26500 426,'-2'-47'5,"-3"6"7,-3 7 9,-2 6 8,6 9 12,20 13 14,18 12 15,20 13 13,10 13 0,3 17-17,3 15-17,4 16-17,7 15-13,13 16-11,12 15-9,13 17-10,4 14-9,-3 17-10,-3 15-8,-2 16-9,-12-10-9,-19-34-8,-18-35-9,-19-33-8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7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8200 38250 519,'-88'-19'10,"26"13"18,24 12 20,26 13 18,13 16 4,4 23-13,3 22-12,3 22-13,-1 15-7,-2 9-2,-3 10-2,-3 10-2,-2 4-4,0 0-3,0 0-5,0 0-4,0-4-4,0-5-1,0-7-3,0-5-1,0-11-5,0-11-9,0-14-9,0-11-8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8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8300 38350 495,'23'-25'3,"-3"0"3,-3 0 6,-2 0 4,0 1 5,7 4 9,6 3 6,7 3 8,4 1 1,3 1-8,3-1-7,4 1-7,7 1-2,13 3 2,12 3 2,13 4 2,1 4-1,-9 6-4,-10 7-5,-8 6-4,-11 7-4,-8 10-3,-10 10-2,-9 9-3,-7 7-1,-3 7 2,-3 6 0,-2 7 1,-9 5-3,-12 7-4,-13 6-5,-12 7-6,-10-1-3,-6-6-2,-6-6-1,-6-6-2,-6-9 0,-2-8 0,-3-10 1,-3-9 1,-2-12 1,0-11 0,0-14 2,0-11 1,3-9 1,6-3 2,7-3 2,6-2 2,7-8 2,10-8 4,10-10 4,9-9 4,6-7 2,3-3 2,3-3 1,4-2 2,7-3 0,13 1-1,12-1-1,13 1-1,7 4 2,4 9 1,3 10 4,3 10 2,-2 8 0,-6 10-3,-6 10-2,-6 9-2,-6 10-3,-2 14-5,-3 11-3,-3 14-5,-6 8-2,-5 7-2,-7 6-3,-5 7-2,-9 0-1,-9-2 2,-10-3 0,-8-3 1,-3-9 1,7-11 2,6-14 1,7-11 1,-1-3 1,-6 10-2,-6 10 0,-6 9-1,-9 4 1,-8 1 2,-10-1 4,-9 1 2,-1-6 2,10-8 0,10-10 2,9-9 0,17-12 3,25-11 4,25-14 4,25-11 5,15-14-3,7-11-9,6-14-10,7-11-8,-3-9-9,-8-3-5,-10-3-8,-9-2-5,-9-6-2,-5-6 3,-7-6 4,-5-6 3,-8 5 5,-5 20 6,-7 18 5,-5 20 6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8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9050 38500 444,'-68'-133'1,"17"34"4,15 35 2,16 35 4,7 22 8,1 14 14,-1 11 13,1 14 14,1 8 1,3 7-12,3 6-11,4 7-12,1 16-4,0 29 2,0 28 2,0 28 3,0 12-2,0-3-3,0-3-5,0-2-4,0 13-6,0 31-4,0 32-7,0 31-5,0 28-4,0 25-3,0 25-4,0 25-2,4 12-8,10 1-11,10-1-10,9 1-12,1-34-4,-6-65 3,-6-65 1,-6-66 4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8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10850 37000 630,'73'-21'136,"-3"10"-32,-3 10-33,-2 9-31,-5 9-24,-2 9-14,-3 10-13,-3 10-14,-6 5-8,-5 4-3,-7 3-2,-5 3-3,-8-4 2,-5-8 8,-7-10 6,-5-9 6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0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29866 42271 483,'0'-35'3,"0"8"6,0 7 5,0 8 6,1 6 8,1 2 13,3 4 10,2 3 13,1 2 0,-2 5-10,-1 4-11,0 3-10,-2 4-7,0 1-4,-2 3-3,0 1-5,-3 3-5,0 1-7,-3 2-6,-2 3-6,-1-1-5,0 0-2,1-1-1,-1-1-2,1-3-3,2-6-6,2-3-4,2-6-6,1-6-2,0-6-1,0-8-1,0-6 0,0-5 5,2-1 12,0-3 11,2-1 13,0-1 6,2 3 2,0 1 1,1 3 2,2 1 4,2 2 8,2 2 8,1 3 7,2 0 0,0 0-5,0 0-8,-1 0-6,1 1-6,0 0-5,-1 2-6,1 1-6,0 0-8,-1 2-12,1 0-14,0 2-12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9"/>
    </inkml:context>
    <inkml:brush xml:id="br0">
      <inkml:brushProperty name="width" value="0.05349" units="cm"/>
      <inkml:brushProperty name="height" value="0.05349" units="cm"/>
      <inkml:brushProperty name="color" value="#F2395B"/>
    </inkml:brush>
  </inkml:definitions>
  <inkml:trace contextRef="#ctx0" brushRef="#br0">10350 38000 411,'-69'21'16,"13"-5"2,12-7 2,13-5 1,9 0 3,6 10 2,7 10 4,6 9 3,3 12-1,0 16-5,0 15-6,0 17-6,0 8-4,0 4-2,0 3-3,0 3-2,-2-5-2,-3-12-1,-3-13-1,-2-12 0,10-26-7,25-36-13,25-39-11,25-36-14,18-29 0,14-19 8,11-18 10,14-19 10,-4 4 7,-19 29 5,-18 28 6,-19 28 6,-15 20 3,-8 13 1,-10 12 2,-9 13 1,-9 9 3,-5 6 3,-7 7 3,-5 6 3,-12 15 1,-16 26-3,-15 24-4,-15 26-2,-14 15-3,-8 6-5,-10 7-2,-9 6-5,-1-7-3,10-18-5,10-19-4,9-18-4,15-23-2,22-24 2,22-26 1,23-24 2,19-20 1,19-11 3,19-14 2,19-11 3,5-3 2,-5 10 3,-7 10 3,-5 9 1,-11 13 1,-11 20-3,-14 18-4,-11 20-2,-18 16-3,-22 16-2,-22 15-1,-21 17-2,-14 7 0,-2 0 0,-3 0 1,-3 0 0,-4-5 1,-3-9 1,-3-10 0,-2-8 2,0-8 1,7-2 2,6-3 4,7-3 1,7-7 1,9-9 0,10-10-1,10-8 0,11-8 2,17-2 8,15-3 8,16-3 7,15-9-1,16-11-6,15-14-9,17-11-7,8-7-4,4 0 0,3 0 1,3 0 0,-4 1-5,-8 4-10,-10 3-10,-9 3-10,-9 3-4,-5 3 2,-7 3 2,-5 4 3,-11 1 0,-11 0 2,-14 0 0,-11 0 0,-9 0 2,-3 0 2,-3 0 2,-2 0 2,-8 1 2,-8 4 3,-10 3 3,-9 3 4,-5 3 0,0 3 0,0 3 0,0 4-1,1 2 1,4 4 0,3 3 1,3 3 0,1 3 10,1 3 17,-1 3 17,1 4 18,1 2 4,3 4-9,3 3-8,4 3-10,4 3-4,6 3 1,7 3 1,6 4 1,3 2-1,0 4-2,0 3-3,0 3-3,0 4-2,0 7-3,0 6-2,0 7-3,1-1-3,4-6-1,3-6-2,3-6-1,9-9-6,16-8-6,15-10-7,17-9-8,10-18-3,6-24 2,7-26 1,6-24 2,3-12-4,0 4-10,0 3-9,0 3-10,-8 6-5,-16 9-3,-15 10 0,-15 10-3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0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13550 39450 603,'48'25'140,"-3"0"-33,-3 0-31,-2 0-33,-3 0-21,1 0-14,-1 0-12,1 0-12,-6 1-12,-8 4-7,-10 3-8,-9 3-7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0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13500 40250 594,'-65'4'83,"23"10"-6,22 10-5,22 9-7,15 4-12,9 1-17,10-1-17,10 1-19,2-3-13,-3-2-14,-3-3-11,-2-3-13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1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18150 38050 428,'-22'64'119,"6"28"-27,7 28-27,6 29-28,3 13-14,0 1-4,0-1-2,0 1-3,-4-4-3,-5-6-2,-7-6-2,-5-6-2,-3-7-1,4-6-2,3-6-1,3-6-1,1-10-1,1-12-2,-1-13-1,1-12-1,5-30-5,14-47-7,11-47-8,14-46-6,13-34-3,16-18 3,15-19 2,17-18 4,7-10 3,0 0 3,0 0 5,0 0 3,-5 12 4,-9 26 2,-10 24 2,-8 26 3,-9 21 4,-6 19 4,-6 19 5,-6 19 5,-6 10 3,-2 4 2,-3 3 1,-3 3 2,-2 14 2,0 25 4,0 25 2,0 25 3,-4 14-1,-5 3-6,-7 3-7,-5 4-5,-4 2-4,0 4-1,0 3-2,0 3-1,0 1-2,0 1-2,0-1-2,0 1-3,-2-4-3,-3-6-7,-3-6-7,-2-6-5,-1-7-7,3-6-7,3-6-7,4-6-7,4-6-4,6-2-1,7-3 0,6-3-1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2"/>
    </inkml:context>
    <inkml:brush xml:id="br0">
      <inkml:brushProperty name="width" value="0.05086" units="cm"/>
      <inkml:brushProperty name="height" value="0.05086" units="cm"/>
      <inkml:brushProperty name="color" value="#F2395B"/>
    </inkml:brush>
  </inkml:definitions>
  <inkml:trace contextRef="#ctx0" brushRef="#br0">20800 38000 432,'-71'4'6,"10"10"11,10 10 11,9 9 11,7 4 5,7 1-4,6-1-4,7 1-3,2-1-3,1 1-3,-1-1-4,1 1-2,1 1-2,3 3-1,3 3 0,4 4-2,-1 1-1,-3 0 1,-3 0 1,-2 0-1,-5 0 0,-2 0 0,-3 0-2,-3 0 0,-1 1-2,4 4-3,3 3-4,3 3-3,3 1-5,3 1-8,3-1-9,4 1-8,2-4-2,4-6 5,3-6 5,3-6 5,-1-2 3,-2 3 3,-3 3 1,-3 4 3,-2-1 1,0-3-1,0-3 0,0-2-2,4-8-10,10-8-21,10-10-21,9-9-21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3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20750 39500 521,'48'-4'96,"-3"-5"-22,-3-7-20,-2-5-22,-3-6-12,1-3-4,-1-3-3,1-2-4,1-5-2,3-2 2,3-3 2,4-3 0,-3-2-4,-5 0-13,-7 0-10,-5 0-12,-9 3-3,-9 6 5,-10 7 7,-8 6 5,-9 6 3,-6 6 2,-6 7 2,-6 6 0,-6 3 3,-2 0 4,-3 0 4,-3 0 4,-1 1 3,4 4 1,3 3 2,3 3 1,1 4 2,1 7-1,-1 6 1,1 7 0,1 2 0,3 1-2,3-1-1,4 1-3,4 1 1,6 3-1,7 3 1,6 4 0,3 1 0,0 0 0,0 0-2,0 0 0,0-2-2,0-3-2,0-3-3,0-2-1,4-5-4,10-2-2,10-3-3,9-3-3,6-4 0,3-3 1,3-3 2,4-2 0,4-5-4,6-2-13,7-3-11,6-3-13,3-7-6,0-9 0,0-10 0,0-8 1,-7-4 3,-11 3 8,-14 3 8,-11 4 9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4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21800 38500 591,'71'-22'136,"-5"6"-33,-7 7-30,-5 6-32,-4 3-19,0 0-7,0 0-7,0 0-6,-2 0-3,-3 0 2,-3 0 2,-2 0 2,-3-2-13,1-3-30,-1-3-30,1-2-30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4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22400 37550 486,'26'-22'5,"4"6"10,3 7 10,3 6 10,4 3 4,7 0-2,6 0-3,7 0-2,4 4-2,3 10-1,3 10 0,4 9-1,-3 6-1,-5 3-2,-7 3-3,-5 4-2,-6 5-2,-3 10-1,-3 10-1,-2 9-1,-8 6-5,-8 3-5,-10 3-5,-9 4-7,-7 2-1,-3 4 2,-3 3 1,-2 3 3,-11 1-7,-15 1-19,-15-1-18,-16 1-18,-2-10-7,13-19 2,12-18 3,13-19 3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5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23700 38100 580,'32'-47'82,"17"6"-8,15 7-5,16 6-7,5 4-10,-2 4-13,-3 3-13,-3 3-12,-4 3-12,-3 3-10,-3 3-8,-2 4-9,-8 2-4,-8 4 3,-10 3 1,-9 3 2,-9 3-3,-5 3-6,-7 3-6,-5 4-7,-4 1-2,0 0 4,0 0 3,0 0 5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5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23700 39200 566,'-61'0'73,"28"0"-5,28 0-6,29 0-5,18-2-7,9-3-10,10-3-10,10-2-8,7-1-8,6 3-4,7 3-4,6 4-5,1 1-6,-3 0-9,-3 0-9,-2 0-9,-8 0-2,-8 0 3,-10 0 4,-9 0 4,-9 0-4,-5 0-12,-7 0-11,-5 0-12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33"/>
    </inkml:context>
    <inkml:brush xml:id="br0">
      <inkml:brushProperty name="width" value="0.04274" units="cm"/>
      <inkml:brushProperty name="height" value="0.04274" units="cm"/>
      <inkml:brushProperty name="color" value="#FED406"/>
    </inkml:brush>
  </inkml:definitions>
  <inkml:trace contextRef="#ctx0" brushRef="#br0">68900 8600 514,'-46'-68'-39,"10"17"9,10 15 9,9 16 9,4 15 14,1 16 19,-1 15 19,1 17 19,-1 13 3,1 13-10,-1 12-12,1 13-11,-1 10-7,1 10-2,-1 10-3,1 9-2,1 2-3,3-2 0,3-3-1,4-3-2,2-6 0,4-5-3,3-7-1,3-5-2,3 11-1,3 32 1,3 31 2,4 32 1,-3 5 0,-5-18-1,-7-19 0,-5-18-2,-4-6 1,0 10-1,0 10 1,0 9 0,0-2 0,0-12 1,0-13-1,0-12 1,0-2 0,0 9 0,0 10-1,0 10 0,1 2 0,4-3 1,3-3-1,3-2 1,-1-5-2,-2-2-1,-3-3-2,-3-3-2,1-4-1,6-3 0,7-3 1,6-2-1,1 0 0,-3 7 1,-3 6 0,-2 7 1,-3 5 0,1 7 1,-1 6 0,1 7 2,-3-1-1,-2-6 1,-3-6 1,-3-6 0,-2-12 0,0-15 1,0-15-1,0-16 1,0-5 0,0 6 0,0 7 0,0 6 1,0 3-1,0 0-3,0 0-1,0 0-1,1 3-2,4 6 0,3 7 0,3 6-1,1-1 1,1-5 0,-1-7 1,1-5 1,-3-6 0,-2-3 0,-3-3 1,-3-2-1,-2-3 1,0 1 1,0-1-1,0 1 1,0 1 0,0 3 1,0 3 1,0 4-1,0-3 1,0-5 0,0-7-1,0-5 0,-2-3-1,-3 4-2,-3 3 0,-2 3-2,-1 4-1,3 7 1,3 6 1,4 7 0,1 2 1,0 1 1,0-1 1,0 1 1,0-1 0,0 1-1,0-1 0,0 1-1,0 1 1,0 3 0,0 3 2,0 4 0,1 2 1,4 4-1,3 3-1,3 3 0,-1-1 0,-2-2-1,-3-3-1,-3-3 1,-1-6-2,4-5 1,3-7 0,3-5-1,1-1 0,1 6 1,-1 7-1,1 6 1,-1 4-1,1 4-1,-1 3-1,1 3-1,-1-2-2,1-6 0,-1-6 0,1-6-2,-1-7 1,1-6 0,-1-6 0,1-6 2,-3-6-1,-2-2 1,-3-3-1,-3-3 1,-1-6 0,4-5-1,3-7 0,3-5-1,1-8 0,1-5-2,-1-7-1,1-5-1,-6-17-8,-8-24-14,-10-26-13,-9-24-14,-4-13-3,4 0 9,3 0 7,3 0 9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0"/>
    </inkml:context>
    <inkml:brush xml:id="br0">
      <inkml:brushProperty name="width" value="0.05647" units="cm"/>
      <inkml:brushProperty name="height" value="0.05647" units="cm"/>
      <inkml:brushProperty name="color" value="#F2395B"/>
    </inkml:brush>
  </inkml:definitions>
  <inkml:trace contextRef="#ctx0" brushRef="#br0">30515 41531 389,'-9'-22'2,"0"5"2,-1 3 4,-1 4 3,0 2 6,2 1 7,2-1 8,2 0 8,1 2 6,0 6 3,0 4 4,1 6 4,-1 4-3,2 7-8,0 5-9,2 7-9,0 4-5,0 4-5,0 4-4,0 4-3,-1 5-3,0 5-2,-2 7-2,0 6-2,-2 4 0,0 4 1,-1 4 2,-1 5 0,-1-2-4,2-6-8,0-6-9,2-5-9,1-9-10,2-9-8,2-10-8,2-9-10,2-10-4,4-7-1,2-8 0,3-8-1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5"/>
    </inkml:context>
    <inkml:brush xml:id="br0">
      <inkml:brushProperty name="width" value="0.05054" units="cm"/>
      <inkml:brushProperty name="height" value="0.05054" units="cm"/>
      <inkml:brushProperty name="color" value="#F2395B"/>
    </inkml:brush>
  </inkml:definitions>
  <inkml:trace contextRef="#ctx0" brushRef="#br0">26200 38650 435,'73'0'109,"-3"0"-22,-3 0-22,-2 0-23,-3 0-12,1 0-4,-1 0-3,1 0-4,-1 0-2,1 0-2,-1 0-1,1 0-2,7 0-1,16 0-1,15 0 1,17 0-1,22-4 0,32-5 1,31-7 0,32-5 1,19-9-2,10-9-3,10-10-4,9-8-4,2-4-1,-2 3 0,-3 3 1,-3 4 2,-7 7-4,-9 13-6,-10 12-5,-8 13-7,-17 6-2,-21 0 0,-22 0 1,-22 0 1,-18 4-1,-11 10-2,-14 10-3,-11 9-2,-17 4 0,-18 1 2,-19-1 2,-18 1 3,-12-3-4,-3-2-8,-3-3-9,-2-3-9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0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28550 36450 563,'-27'-63'23,"-3"26"9,-3 24 11,-2 26 10,-5 21 1,-2 19-10,-3 19-9,-3 19-8,-1 9-6,4 0-2,3 0 0,3 0-3,3-5-1,3-9-2,3-10-3,4-8-2,5-9-3,10-6-7,10-6-4,9-6-7,9-10-1,9-12 3,10-13 1,10-12 2,4-10 2,0-6 2,0-6 0,0-6 1,3-10-2,6-12-6,7-13-7,6-12-6,-2-5-1,-9 3 4,-10 3 3,-8 4 4,-9 1 4,-6 0 1,-6 0 2,-6 0 2,-7 3 0,-6 6 0,-6 7 0,-6 6-2,-6 6 2,-2 6 3,-3 7 3,-3 6 3,-4 6 2,-3 6-2,-3 7 0,-2 6-1,-3 9-4,1 13-8,-1 12-7,1 13-8,2 9-5,7 6-2,6 7-2,7 6-3,2-4 2,1-11 6,-1-14 6,1-11 6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28850 36850 632,'46'48'50,"-5"-3"-4,-7-3-5,-5-2-5,-4-1-3,0 3-3,0 3-2,0 4-2,0 2-3,0 4-4,0 3-4,0 3-4,-2 1-4,-3 1-5,-3-1-3,-2 1-6,-3-6-7,1-8-11,-1-10-11,1-9-12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29900 35500 571,'70'-88'38,"-9"26"0,-10 24-1,-8 26 0,-6 15-3,1 6-5,-1 7-4,1 6-5,-4 10-3,-6 17-1,-6 15-2,-6 16-2,-9 12-2,-8 9-2,-10 10-2,-9 10-2,-9 2-2,-5-3-1,-7-3-2,-5-2-1,-3-9 0,4-12-1,3-13 0,3-12 0,7-12 2,14-8 5,11-10 3,14-9 5,13-12 1,16-11-2,15-14-1,17-11-2,11-11-1,10-5 0,10-7 1,9-5-1,-1-1-6,-8 6-13,-10 7-13,-9 6-14,-10 6-6,-9 6-2,-10 7-2,-8 6 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28800 39150 452,'-24'-21'9,"4"10"17,3 10 18,3 9 17,3 12 5,3 16-9,3 15-8,4 17-9,2 10-7,4 6-4,3 7-5,3 6-5,3-2-3,3-9-2,3-10-3,4-8-2,-1-3-1,-3 7-1,-3 6-2,-2 7-1,-3-3-1,1-8 1,-1-10 0,1-9 0,-1-7-3,1-3-4,-1-3-7,1-2-4,-17-3-6,-30 1-3,-32-1-5,-30 1-4,-15-1-2,3 1 0,3-1 0,4 1 0,4-6 0,6-8 0,7-10-1,6-9-1,9-7 1,13-3 1,12-3 3,13-2 1,7-5 3,4-2 4,3-3 4,3-3 4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2731" units="cm"/>
      <inkml:brushProperty name="height" value="0.02731" units="cm"/>
      <inkml:brushProperty name="color" value="#F2395B"/>
    </inkml:brush>
  </inkml:definitions>
  <inkml:trace contextRef="#ctx0" brushRef="#br0">28350 40100 805,'26'-27'0,"4"-3"0,3-3 0,3-2 0,7-5 5,14-2 10,11-3 10,14-3 10,5 1 1,1 6-6,-1 7-7,1 6-6,-1 6-9,1 6-9,-1 7-11,1 6-10,-9 3-4,-15 0-1,-15 0 1,-16 0 0,-8 1-1,0 4-4,0 3-3,0 3-4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2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30450 39450 462,'21'-69'21,"-5"13"-5,-7 12-5,-5 13-6,-4 6 1,0 0 6,0 0 6,0 0 7,-4 0 1,-5 0-4,-7 0-3,-5 0-5,-6 1-1,-3 4-1,-3 3 0,-2 3 0,-3 6 0,1 9 1,-1 10 2,1 10 0,-3 8 1,-2 10 0,-3 10 0,-3 9 0,-1 7-1,4 7-3,3 6-1,3 7-2,6-3-3,9-8-1,10-10-1,10-9-3,8-10-3,10-9-5,10-10-7,9-8-5,7-12-3,7-12-1,6-13-1,7-12-1,0-7 1,-2 1 3,-3-1 1,-3 1 3,-7 13 13,-9 29 24,-10 28 25,-8 28 24,-8 17 4,-2 6-17,-3 7-18,-3 6-17,-4 13-11,-3 23-8,-3 22-8,-2 22-6,-8 21-5,-8 22-1,-10 22-2,-9 23-1,-4 5-5,4-9-12,3-10-9,3-8-11,4-29 0,7-47 10,6-47 10,7-46 9,2-26 5,1-3-4,-1-3-1,1-2-4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2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34050 37650 558,'-99'-10'106,"4"32"-18,3 31-19,3 32-19,6 15-12,9 0-6,10 0-8,10 0-5,-1 10-8,-9 23-7,-10 22-6,-8 22-8,-1-2-8,9-25-9,10-25-9,10-25-10,8-21-3,10-15 0,10-15 1,9-16 1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32600 37950 506,'50'7'123,"0"17"-21,0 15-23,0 16-23,0 12-14,0 9-8,0 10-8,0 10-8,1 2-7,4-3-9,3-3-6,3-2-9,-2-3-2,-6 1 2,-6-1 3,-6 1 2,-6-9-1,-2-15-3,-3-15-5,-3-16-2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34250 37800 544,'28'-47'6,"6"6"11,7 7 12,6 6 12,1 4 4,-3 4-3,-3 3-2,-2 3-2,0 6-4,7 9-3,6 10-4,7 10-3,-4 11-4,-12 17-3,-13 15-2,-12 16-3,-12 10-3,-8 7-3,-10 6-4,-9 7-1,-12 4-5,-11 3-2,-14 3-5,-11 4-3,-4-4 0,6-9 1,7-10 2,6-8 2,6-12 2,6-12 1,7-13 2,6-12 2,13-15 2,23-15 2,22-15 3,22-16 2,15-12-1,9-5-3,10-7-3,10-5-3,-1-1-8,-9 6-9,-10 7-11,-8 6-11,-11 6-6,-8 6-4,-10 7-5,-9 6-3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1"/>
    </inkml:context>
    <inkml:brush xml:id="br0">
      <inkml:brushProperty name="width" value="0.05516" units="cm"/>
      <inkml:brushProperty name="height" value="0.05516" units="cm"/>
      <inkml:brushProperty name="color" value="#F2395B"/>
    </inkml:brush>
  </inkml:definitions>
  <inkml:trace contextRef="#ctx0" brushRef="#br0">30900 42660 398,'17'-51'7,"1"6"11,3 8 13,1 6 13,0 6 3,-2 5-6,-4 4-5,-3 6-7,-1 3-2,1 1-2,2 0-2,0 2 0,-1 2-4,-1 6-4,-2 4-6,-2 5-4,-3 6-4,-4 5-1,-4 7-2,-4 5-1,-3 3 0,-2 0 3,-2 1 1,-1-1 3,-1-3-2,2-4-6,3-5-5,1-5-5,4-6-4,8-8-1,6-8-3,7-8 0,5-7-1,3-6 1,3-5 1,3-6 2,1-3 1,-1 3 5,-1 2 3,-1 2 3,-2 2 4,-3 5 4,-3 3 5,-3 4 4,-2 5 8,-3 6 12,-1 6 11,-2 6 12,-2 3 2,-4 2-7,-3 0-7,-2 1-8,-1 2-5,0 3-5,2 3-4,0 3-5,2 0-4,0-3-2,2-3-2,0-3-4,3-2-2,4-2-6,3-3-4,5-1-4,2-3-4,1-6-2,1-4-2,1-5-2,1-6-1,-1-6 2,1-5 0,-1-6 2,0-3 1,-3 1 2,-1 1 1,-2 1 2,-4 1 2,-5 2 2,-4 0 2,-6 1 2,-4 2 2,-5 3-1,-5 3 2,-5 3 0,-3 2-1,0 4-1,1 3-2,-1 3 0,1 4-3,1 7-1,1 7-1,1 8-3,2 0-5,3-3-8,2-5-8,4-3-9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35950 37600 571,'-15'-24'55,"23"4"0,22 3 1,22 3 1,15 1-4,9 1-7,10-1-8,10 1-8,0 1-7,-5 3-11,-7 3-8,-5 4-11,-6 1-9,-3 0-11,-3 0-11,-2 0-10,-8 1-7,-8 4-3,-10 3-3,-9 3-2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35800 38500 625,'79'-25'119,"10"0"-23,10 0-25,9 0-24,4 1-19,1 4-14,-1 3-15,1 3-14,-6 3-11,-8 3-8,-10 3-7,-9 4-9,-10 1-3,-9 0 1,-10 0 0,-8 0 1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4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37450 37800 523,'-24'31'101,"4"13"-19,3 12-20,3 13-19,1 10-12,1 10-3,-1 10-2,1 9-4,1-2-2,3-12-1,3-13-3,4-12 0,11-26-6,23-36-10,22-39-7,22-36-10,5-22-6,-8-2-1,-10-3-3,-9-3-3,-10 1 2,-9 6 3,-10 7 3,-8 6 3,-8 9 4,-2 13 2,-3 12 3,-3 13 3,-9 9-1,-11 6-2,-14 7-4,-11 6-3,-11 12-2,-5 19-1,-7 19-2,-5 19-1,2 2-1,13-11-3,12-14-1,13-11-2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4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37950 38100 603,'90'93'98,"-18"-11"-17,-19-14-16,-18-11-18,-10-6-11,0 4-8,0 3-6,0 3-8,0-2-9,0-6-9,0-6-11,0-6-9,-2-6-14,-3-2-13,-3-3-15,-2-3-15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5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39650 37800 446,'-47'0'3,"6"0"9,7 0 6,6 0 9,1 4 4,-3 10 4,-3 10 4,-2 9 2,0 7 0,7 7-5,6 6-5,7 7-5,4 2-3,3 1-3,3-1-1,4 1-3,2-4-1,4-6-3,3-6-1,3-6-2,12-15-6,22-21-10,22-22-10,23-22-10,6-16-6,-5-9 0,-7-10-1,-5-8-1,-11-1 1,-11 9 3,-14 10 2,-11 10 4,-12 7 3,-9 6 4,-10 7 6,-8 6 4,-9 6 4,-6 6 2,-6 7 3,-6 6 2,-7 4 2,-6 4 1,-6 3 2,-6 3 2,1 1 0,9 1-1,10-1-1,10 1-1,14-3-4,23-2-9,22-3-8,22-3-9,15-7-3,9-9 2,10-10 2,10-8 1,-3-1 6,-11 9 6,-14 10 8,-11 10 7,-11 5 5,-5 4 6,-7 3 4,-5 3 4,-8 4 4,-5 7 3,-7 6 2,-5 7 2,-4 5 1,0 7-2,0 6-2,0 7-2,-4 4-2,-5 3-3,-7 3-1,-5 4-3,-1-3-2,6-5-1,7-7-1,6-5-2,7-8-3,10-5-5,10-7-4,9-5-4,7-15-5,7-22-4,6-22-4,7-21-5,0-14-2,-2-2-1,-3-3-1,-3-3 0,-7-1 0,-9 4 1,-10 3 2,-8 3 1,-6 3 1,1 3 2,-1 3 1,1 4 1,-6 4 1,-8 6-1,-10 7 0,-9 6 0,-9 6-1,-5 6-2,-7 7-1,-5 6 0,-8 4-4,-5 4-5,-7 3-5,-5 3-5,3 1 0,17 1 5,15-1 6,16 1 5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5"/>
    </inkml:context>
    <inkml:brush xml:id="br0">
      <inkml:brushProperty name="width" value="0.05889" units="cm"/>
      <inkml:brushProperty name="height" value="0.05889" units="cm"/>
      <inkml:brushProperty name="color" value="#F2395B"/>
    </inkml:brush>
  </inkml:definitions>
  <inkml:trace contextRef="#ctx0" brushRef="#br0">41900 36100 373,'17'-55'13,"-16"41"24,-15 40 26,-15 42 25,-11 25 4,-2 14-16,-3 11-16,-3 14-17,-1 7-11,4 3-4,3 3-6,3 4-5,3 2-4,3 4-3,3 3-3,4 3-4,2-1 0,4-2 1,3-3 1,3-3 2,3-10-3,3-16-10,3-15-7,4-15-9,7-17-8,13-15-7,12-15-7,13-16-7,4-23 0,-3-27 7,-3-28 8,-2-28 8,-5-17 5,-2-2 4,-3-3 5,-3-3 4,-7 1 2,-9 6 2,-10 7 2,-8 6 1,-11 7 2,-8 10 1,-10 10 2,-9 9 1,-9 9 0,-5 9-1,-7 10-1,-5 10 0,-3 7-4,4 6-6,3 7-8,3 6-6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6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42500 37400 428,'67'-116'29,"-16"19"-2,-15 19-3,-15 19-2,-11 10-2,-2 4 0,-3 3 0,-3 3 0,-4 3 0,-3 3 3,-3 3 1,-2 4 2,-6 4 0,-6 6-3,-6 7-3,-6 6-2,-6 6-2,-2 6-3,-3 7-3,-3 6-2,-1 4-2,4 4 2,3 3-1,3 3 1,4 3 0,7 3 0,6 3 0,7 4 1,4 1-2,3 0-1,3 0-3,4 0-2,4 3 1,6 6 3,7 7 3,6 6 3,4 1 1,4-3 0,3-3-2,3-2 0,-1 0-2,-2 7-4,-3 6-2,-3 7-5,-6 2-1,-5 1-1,-7-1-1,-5 1-1,-4-4-1,0-6-2,0-6 0,0-6-3,-4-6 0,-5-2-1,-7-3-2,-5-3 0,-8-6 1,-5-5 1,-7-7 2,-5-5 1,-9-8 1,-9-5 1,-10-7-1,-8-5 1,-3-9 0,7-9 3,6-10 1,7-8 2,8-11 2,14-8 1,11-10 1,14-9 2,11-10 0,14-9 0,11-10 1,14-8-1,14-4-1,20 3-6,18 3-5,20 4-4,8 4-5,1 6-3,-1 7-5,1 6-3,-12 10-5,-21 17-6,-22 15-6,-22 16-6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6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43500 37650 557,'-27'-13'116,"-3"26"-24,-3 24-26,-2 26-24,-5 12-18,-2 0-9,-3 0-11,-3 0-10,8-13-10,23-24-9,22-26-9,22-24-10,13-18 2,7-9 10,6-10 11,7-8 10,-3 2 10,-8 16 7,-10 15 6,-9 17 7,-7 11 6,-3 10 5,-3 10 4,-2 9 5,-6 4-1,-6 1-10,-6-1-8,-6 1-8,2-7-10,14-12-11,11-13-12,14-12-10,5-10-4,1-6 1,-1-6 1,1-6 3,-1-1 5,1 7 8,-1 6 9,1 7 9,-4 10 11,-6 16 14,-6 15 14,-6 17 13,-4 7 2,1 0-11,-1 0-11,1 0-11,5-11-14,14-22-18,11-22-17,14-21-16,2-10-9,-6 3 4,-6 3 1,-6 4 4,-7-1 1,-6-3 1,-6-3 1,-6-2 0,-4-1 4,1 3 7,-1 3 6,1 4 6,-3 1 5,-2 0 3,-3 0 2,-3 0 3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7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44950 37150 471,'23'-91'-6,"-3"19"2,-3 19 1,-2 19 2,-5 9 9,-2 0 18,-3 0 19,-3 0 17,-2 7 6,0 17-6,0 15-8,0 16-5,0 13-8,0 14-7,0 11-8,0 14-8,-4 14-4,-5 20-2,-7 18-1,-5 20-1,-4 13-8,0 9-11,0 10-14,0 10-12,1-14-14,4-33-13,3-35-15,3-34-15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8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9950 47300 606,'-72'-4'11,"6"-5"2,7-7 2,6-5 2,13-1 5,23 6 8,22 7 9,22 6 7,15 3 1,9 0-8,10 0-7,10 0-8,7 0-5,6 0-4,7 0-4,6 0-3,-5 3-4,-16 6-3,-15 7-3,-15 6-4,-12 9 0,-6 13 1,-6 12 2,-6 13 1,-10 7-1,-12 4-2,-13 3-4,-12 3-2,-10 1-2,-6 1 1,-6-1 1,-6 1 1,-4-4 2,1-6 2,-1-6 3,1-6 2,4-7 1,9-6 2,10-6 0,10-6 1,4-6 1,0-2 4,0-3 4,0-3 2,9-6 1,19-5-2,19-7-3,19-5-2,15-8-5,13-5-9,12-7-9,13-5-9,7-9-3,4-9 0,3-10 0,3-8 2,1-9-3,1-6-7,-1-6-6,1-6-6,-12 2 0,-21 14 6,-22 11 8,-22 14 7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1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34461 43065 516,'-13'0'10,"8"-2"18,7 0 21,6-1 18,5-1 4,1 2-12,3 0-11,2 2-12,5 0-7,12 0-3,11 0-1,10 0-4,3 0-7,-3 0-14,-4 0-13,-4 0-14,-5 0-10,-6 2-6,-6 0-4,-5 2-6,-6-1-3,-3 1 1,-4 0-1,-4 0 1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8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12250 45600 598,'6'-135'77,"13"32"-9,12 31-10,13 32-10,9 18-7,6 6-7,7 7-5,6 6-6,3 6-7,0 6-9,0 7-7,0 6-9,-7 4-7,-11 4-6,-14 3-7,-11 3-7,-9 6-2,-3 9-1,-3 10 0,-2 10 0,-6-1 2,-6-9 4,-6-10 3,-6-8 3,-6-6 3,-2 1 1,-3-1 1,-3 1 0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9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12250 46350 477,'-91'21'7,"19"-5"4,19-7 5,19-5 4,12-1 1,6 6 0,7 7 0,6 6-2,-1 7-1,-5 10-3,-7 10-2,-5 9-3,-4 6 0,0 3-1,0 3 0,0 4 1,0 1-2,0 0-2,0 0-3,0 0-2,3-4-2,6-5-3,7-7-3,6-5-2,9-14-2,13-18-3,12-19-2,13-18-3,13-20-1,17-18 1,15-19-1,16-18 2,4-9 2,-6 4 6,-6 3 6,-6 3 5,-9 7 2,-8 14-1,-10 11-1,-9 14-1,-10 14 4,-9 20 9,-10 18 9,-8 20 10,-12 13 0,-12 9-8,-13 10-9,-12 10-8,-13 13-6,-12 19-3,-13 19-4,-12 19-2,-1-4-2,14-24-1,11-26 0,14-24-1,18-24 2,25-22 2,25-22 3,25-21 2,10-12 3,-2 1 3,-3-1 1,-3 1 4,-4 2 0,-3 7 0,-3 6 1,-2 7-1,-14 15 1,-21 25-1,-22 25 0,-22 25 0,-15 14-1,-5 3-2,-7 3-1,-5 4-2,-1-4-1,6-9-1,7-10 1,6-8-1,15-17 0,26-21 2,24-22 1,26-22 2,21-16 0,19-9-2,19-10-1,19-8-1,1-1-1,-16 9-1,-15 10-2,-15 10 0,-14 5-2,-8 4-2,-10 3-1,-9 3-2,-9 7-1,-5 14-3,-7 11-1,-5 14-3,-11 8 1,-11 7 2,-14 6 2,-11 7 2,-12 8 2,-9 14 1,-10 11 0,-8 14 2,-1-1 1,9-12 2,10-13 3,10-12 1,5-10 3,4-6 3,3-6 1,3-6 4,3-7 1,3-6 3,3-6 2,4-6 2,8-10-2,17-12-5,15-13-7,16-12-5,10-10-4,7-6-5,6-6-4,7-6-3,-1-2-4,-6 3-4,-6 3-4,-6 4-4,-7 1 0,-6 0 4,-6 0 3,-6 0 3,-6 1 3,-2 4 5,-3 3 3,-3 3 3,-6 3 5,-5 3 5,-7 3 5,-5 4 6,-3 2 3,4 4 4,3 3 3,3 3 4,1 10 5,1 20 9,-1 18 7,1 20 9,1 13 0,3 9-9,3 10-7,4 10-9,2 5-5,4 4-5,3 3-5,3 3-3,3-2-3,3-6-1,3-6 1,4-6-1,5-7-6,10-6-12,10-6-11,9-6-11,7-10-5,7-12 2,6-13 2,7-12 3,-4-9-7,-12-2-13,-13-3-14,-12-3-14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0"/>
    </inkml:context>
    <inkml:brush xml:id="br0">
      <inkml:brushProperty name="width" value="0.02257" units="cm"/>
      <inkml:brushProperty name="height" value="0.02257" units="cm"/>
      <inkml:brushProperty name="color" value="#F2395B"/>
    </inkml:brush>
  </inkml:definitions>
  <inkml:trace contextRef="#ctx0" brushRef="#br0">17800 48000 974,'48'25'21,"-3"0"-16,-3 0-17,-2 0-15,-6-2-7,-6-3 1,-6-3 0,-6-2 2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0"/>
    </inkml:context>
    <inkml:brush xml:id="br0">
      <inkml:brushProperty name="width" value="0.02634" units="cm"/>
      <inkml:brushProperty name="height" value="0.02634" units="cm"/>
      <inkml:brushProperty name="color" value="#F2395B"/>
    </inkml:brush>
  </inkml:definitions>
  <inkml:trace contextRef="#ctx0" brushRef="#br0">17600 48800 835,'-79'50'61,"45"0"-14,43 0-14,45 0-14,22-5-14,4-9-19,3-10-16,3-8-17,-5-6-6,-12 1 6,-13-1 5,-12 1 6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0"/>
    </inkml:context>
    <inkml:brush xml:id="br0">
      <inkml:brushProperty name="width" value="0.04887" units="cm"/>
      <inkml:brushProperty name="height" value="0.04887" units="cm"/>
      <inkml:brushProperty name="color" value="#F2395B"/>
    </inkml:brush>
  </inkml:definitions>
  <inkml:trace contextRef="#ctx0" brushRef="#br0">21800 46450 450,'-24'-25'2,"4"0"6,3 0 6,3 0 4,-1 0 7,-2 0 5,-3 0 7,-3 0 6,-4 4 1,-3 10-4,-3 10-4,-2 9-5,-3 9-3,1 9-1,-1 10-2,1 10-1,-3 11-2,-2 17-3,-3 15-2,-3 16-3,-2 12-1,0 9-3,0 10-2,0 10-2,-2 5-1,-3 4-3,-3 3-1,-2 3-1,2-2-1,9-6-2,10-6 0,10-6-1,7-13-1,6-19 1,7-18 0,6-19 0,7-13 0,10-6 0,10-6-2,9-6 0,12-10-2,16-12-6,15-13-5,17-12-6,8-15-1,4-15-1,3-15 1,3-16-1,-1-10 2,-2-3 2,-3-3 1,-3-2 2,-9 5 3,-11 16 4,-14 15 3,-11 17 3,-14 13 8,-11 13 11,-14 12 12,-11 13 11,-9 12 4,-3 13-3,-3 12-5,-2 13-3,-3 6-3,1 0-2,-1 0-3,1 0-2,1 0-3,3 0-3,3 0-2,4 0-2,2-4-4,4-5-2,3-7-3,3-5-3,9-14-3,16-18-5,15-19-4,17-18-5,5-20-1,-3-18 0,-3-19 1,-2-18 1,-6-9 2,-6 4 2,-6 3 3,-6 3 3,-9 4 1,-8 7 0,-10 6 0,-9 7 0,-10 5 2,-9 7 7,-10 6 4,-8 7 6,-9 5 0,-6 7-2,-6 6-3,-6 7-2,-2 4-7,3 3-9,3 3-8,4 4-9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1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22850 45800 557,'-18'-22'9,"17"6"17,15 7 18,16 6 17,12 4 5,9 4-11,10 3-10,10 3-10,0 3-8,-5 3-7,-7 3-5,-5 4-7,-11 5-2,-11 10 0,-14 10 2,-11 9 0,-15 9-4,-16 9-11,-15 10-9,-15 10-10,-14 5-6,-8 4-3,-10 3-1,-9 3-2,-1-7 1,10-15 4,10-15 5,9-16 5,9-12 5,9-5 9,10-7 6,10-5 9,18-11 8,28-11 11,28-14 11,29-11 10,18-11 0,9-5-10,10-7-11,10-5-10,2-3-11,-3 4-9,-3 3-10,-2 3-10,-9 6-3,-12 9 1,-13 10 3,-12 10 2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1"/>
    </inkml:context>
    <inkml:brush xml:id="br0">
      <inkml:brushProperty name="width" value="0.02561" units="cm"/>
      <inkml:brushProperty name="height" value="0.02561" units="cm"/>
      <inkml:brushProperty name="color" value="#F2395B"/>
    </inkml:brush>
  </inkml:definitions>
  <inkml:trace contextRef="#ctx0" brushRef="#br0">23750 45950 859,'7'-46'11,"17"10"-6,15 10-7,16 9-6,10 6 3,7 3 16,6 3 13,7 4 15,-1 1-1,-6 0-16,-6 0-16,-6 0-17,-9 0-10,-8 0-1,-10 0-3,-9 0-3,-7 1-1,-3 4-3,-3 3-2,-2 3-2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1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24200 44900 546,'-88'-58'53,"26"34"7,24 35 5,26 35 7,12 22-5,0 14-13,0 11-14,0 14-14,0 13-13,0 16-10,0 15-10,0 17-11,0-3-3,0-18 3,0-19 4,0-18 3,0-14-9,0-5-21,0-7-22,0-5-22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3341" units="cm"/>
      <inkml:brushProperty name="height" value="0.03341" units="cm"/>
      <inkml:brushProperty name="color" value="#F2395B"/>
    </inkml:brush>
  </inkml:definitions>
  <inkml:trace contextRef="#ctx0" brushRef="#br0">32900 45900 658,'-47'101'94,"6"4"-21,7 3-21,6 3-21,4-1-12,4-2-3,3-3-2,3-3-4,3-7-2,3-9-1,3-10-3,4-8-1,4-11-1,6-8 0,7-10 1,6-9-1,9-21 0,13-31-5,12-31-2,13-31-4,7-21-2,4-9-5,3-10-2,3-8-4,-4-4-1,-8 3-1,-10 3 0,-9 4 0,-10 7 0,-9 13 4,-10 12 3,-8 13 3,-11 12 4,-8 13 5,-10 12 4,-9 13 6,-9 9 3,-5 6 2,-7 7 1,-5 6 3,-6 10-2,-3 17-5,-3 15-4,-2 16-6,0 10-5,7 7-7,6 6-7,7 7-6,5-6-4,7-15 0,6-15 0,7-16 0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3167" units="cm"/>
      <inkml:brushProperty name="height" value="0.03167" units="cm"/>
      <inkml:brushProperty name="color" value="#F2395B"/>
    </inkml:brush>
  </inkml:definitions>
  <inkml:trace contextRef="#ctx0" brushRef="#br0">33750 46150 694,'23'46'5,"-3"-5"8,-3-7 9,-2-5 9,0-1 4,7 6 1,6 7 2,7 6-1,0 3-3,-2 0-8,-3 0-9,-3 0-8,-2 1-6,0 4-5,0 3-4,0 3-5,-4-4-3,-5-8-6,-7-10-5,-5-9-5,-3-12-6,4-11-6,3-14-8,3-11-7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2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35341 42381 491,'-22'-7'0,"6"1"0,5 0 0,5 2 0,1 0 5,-2 2 10,-2 0 9,-1 2 11,-2 1 6,2 4 2,1 2 3,1 3 3,1 5-2,2 6-5,2 5-5,2 6-6,1 6-4,0 5-4,0 4-2,0 5-4,1 4-12,2 2-20,2 2-21,2 1-21,0-4-12,-1-10-2,-1-11-2,0-11-3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34750 45100 614,'25'-29'2,"0"-5"5,0-7 4,0-5 4,0 0 7,0 10 7,0 10 7,0 9 7,0 7 1,0 7-5,0 6-7,0 7-5,-4 11-6,-5 20-6,-7 18-6,-5 20-6,-11 11-2,-11 7 4,-14 6 2,-11 7 3,-4-3-2,6-8-11,7-10-10,6-9-10,9-10 0,13-9 7,12-10 9,13-8 8,10-11 5,10-8 0,10-10 1,9-9 1,1-5 0,-6 0 0,-6 0 0,-6 0-1,-9 10-1,-8 23-2,-10 22-1,-9 22-3,-12 12-1,-11 3-2,-14 3-1,-11 4-3,-11-1-3,-5-3-5,-7-3-6,-5-2-6,-6-5-6,-3-2-8,-3-3-9,-2-3-7,3-10 0,14-16 9,11-15 9,14-15 8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30550 48450 545,'-68'-2'0,"17"-3"0,15-3 0,16-2 0,7-3 4,1 1 6,-1-1 7,1 1 8,16-4 4,35-6 1,35-6 2,34-6 2,34-9 0,34-8-3,35-10-2,35-9-4,19-2 0,7 6-2,6 7-1,7 6-1,-1 6-2,-6 6-4,-6 7-2,-6 6-4,-10 6-4,-12 6-2,-13 7-5,-12 6-2,-18 6-7,-21 6-10,-22 7-8,-22 6-10,-21 4-6,-18 4-3,-19 3-2,-18 3-4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6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32950 48300 528,'-71'0'5,"10"0"10,10 0 10,9 0 11,9 3 3,9 6-3,10 7-3,10 6-4,7 9-2,6 13-3,7 12-2,6 13-2,6 6-3,6 0 0,7 0-1,6 0-2,1-2 0,-3-3-2,-3-3-2,-2-2-1,-5-3 0,-2 1-2,-3-1 0,-3 1 0,-4-3-2,-3-2-1,-3-3-1,-2-3-2,-3-4 0,1-3 1,-1-3 0,1-2 0,-6-3 0,-8 1-4,-10-1-2,-9 1-3,-10-1-3,-9 1 0,-10-1-2,-8 1-2,-8-3-1,-2-2-1,-3-3-1,-3-3-1,-2-7-4,0-9-10,0-10-8,0-8-9,6-6-3,13 1 2,12-1 1,13 1 3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6"/>
    </inkml:context>
    <inkml:brush xml:id="br0">
      <inkml:brushProperty name="width" value="0.02871" units="cm"/>
      <inkml:brushProperty name="height" value="0.02871" units="cm"/>
      <inkml:brushProperty name="color" value="#F2395B"/>
    </inkml:brush>
  </inkml:definitions>
  <inkml:trace contextRef="#ctx0" brushRef="#br0">33000 48600 766,'25'-22'6,"0"6"12,0 7 12,0 6 12,0 3 0,0 0-11,0 0-11,0 0-12,9 3-4,19 6 2,19 7 2,19 6 3,4 4-3,-9 4-10,-10 3-10,-8 3-8,-11-1-10,-8-2-11,-10-3-10,-9-3-11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6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34750 48700 493,'0'-54'0,"0"-5"2,0-7 1,0-5 2,-4 2 3,-5 13 6,-7 12 6,-5 13 5,-8 9 5,-5 6 4,-7 7 4,-5 6 3,-4 12 0,0 19-4,0 19-4,0 19-3,0 10-4,0 4-3,0 3-1,0 3-4,6-2-1,13-6-3,12-6-2,13-6-3,13-9-4,17-8-8,15-10-7,16-9-7,7-15-5,1-18-5,-1-19-5,1-18-3,-4-9-2,-6 4 4,-6 3 3,-6 3 2,-6 9 8,-2 16 11,-3 15 10,-3 17 10,-6 17 10,-5 23 5,-7 22 7,-5 22 6,-6 16-1,-3 14-7,-3 11-9,-2 14-6,-3 7-10,1 3-8,-1 3-10,1 4-9,-3 4-3,-2 6 2,-3 7 3,-3 6 2,-2-13-8,0-31-16,0-31-18,0-31-16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7"/>
    </inkml:context>
    <inkml:brush xml:id="br0">
      <inkml:brushProperty name="width" value="0.02725" units="cm"/>
      <inkml:brushProperty name="height" value="0.02725" units="cm"/>
      <inkml:brushProperty name="color" value="#F2395B"/>
    </inkml:brush>
  </inkml:definitions>
  <inkml:trace contextRef="#ctx0" brushRef="#br0">37100 47050 807,'-25'-46'-5,"0"10"-8,0 10-9,0 9-10,0 9 8,0 9 23,0 10 22,0 10 23,-7 14 10,-11 23-6,-14 22-6,-11 22-4,-11 13-10,-5 7-14,-7 6-14,-5 7-13,0-4-11,10-12-8,10-13-7,9-12-7,7-12-2,7-8 7,6-10 6,7-9 5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7"/>
    </inkml:context>
    <inkml:brush xml:id="br0">
      <inkml:brushProperty name="width" value="0.02531" units="cm"/>
      <inkml:brushProperty name="height" value="0.02531" units="cm"/>
      <inkml:brushProperty name="color" value="#F2395B"/>
    </inkml:brush>
  </inkml:definitions>
  <inkml:trace contextRef="#ctx0" brushRef="#br0">35800 47650 869,'3'-61'0,"6"28"2,7 28 0,6 29 2,7 18 2,10 9 6,10 10 5,9 10 6,4 5-2,1 4-7,-1 3-6,1 3-8,1-1-2,3-2 1,3-3 2,4-3 2,-6-9 1,-11-11 1,-14-14 0,-11-11 1,-7-7-9,0 0-19,0 0-20,0 0-19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8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38050 45800 553,'0'-35'59,"0"32"1,0 31-1,0 32 0,0 21-5,0 13-10,0 12-9,0 13-11,0 9-5,0 6-5,0 7-2,0 6-5,0 3-7,0 0-9,0 0-10,0 0-10,0-13-3,0-24 6,0-26 5,0-24 5,0-15-6,0-3-16,0-3-17,0-2-17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6"/>
    </inkml:context>
    <inkml:brush xml:id="br0">
      <inkml:brushProperty name="width" value="0.05337" units="cm"/>
      <inkml:brushProperty name="height" value="0.05337" units="cm"/>
      <inkml:brushProperty name="color" value="#00BFF3"/>
    </inkml:brush>
  </inkml:definitions>
  <inkml:trace contextRef="#ctx0" brushRef="#br0">71600 34150 412,'-5'-83'85,"-9"34"-11,-10 35-8,-8 35-11,-8 24-7,-2 16-4,-3 15-4,-3 17-4,1 2-4,6-9-6,7-10-4,6-8-6,4-8-3,4-2-2,3-3-1,3-3-3,10 4-5,20 13-7,18 12-9,20 13-9,8-4-5,1-18-5,-1-19-5,1-18-3,1-12-3,3-3 0,3-3 1,4-2-1,-4-6 2,-9-6 4,-10-6 4,-8-6 3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6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72350 34550 449,'-36'-4'64,"28"-5"0,28-7 0,29-5 1,10-1-5,-6 6-9,-6 7-8,-6 6-10,-2 3-6,3 0-3,3 0-5,4 0-4,1 0-4,0 0-4,0 0-3,0 0-5,0 0-12,0 0-21,0 0-19,0 0-21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2"/>
    </inkml:context>
    <inkml:brush xml:id="br0">
      <inkml:brushProperty name="width" value="0.05256" units="cm"/>
      <inkml:brushProperty name="height" value="0.05256" units="cm"/>
      <inkml:brushProperty name="color" value="#F2395B"/>
    </inkml:brush>
  </inkml:definitions>
  <inkml:trace contextRef="#ctx0" brushRef="#br0">37125 42275 418,'1'-21'2,"2"3"3,2 4 4,2 5 3,2 0 5,5 0 6,4-2 5,3 0 6,3 1 4,1 3 2,1 2 2,1 4 2,-2 3-4,-7 6-10,-5 4-10,-6 5-10,-6 4-5,-6 3-2,-6 3-1,-6 3-1,-3 2-2,-3 2-3,-1 3-4,-3 1-2,1-1-1,1-2 0,3-3 3,1-3 0,3-2 2,1-1 0,2-1 2,3-1 2,2-2 2,4-3 6,4-3 5,4-3 5,5-3 2,6-2 0,5-4 0,7-2-1,4-5-3,4-6-9,4-6-8,5-5-7,0-4-6,0-1-2,-2-1-3,0-1-2,-1-1-2,-2 1 2,0 0 0,-1-1 2,-3 2 1,-6 1 3,-3 3 2,-6 1 3,-4 3 2,-3 1 0,-3 2 0,-2 3 0,-4 0 2,-4 2 0,-4 1 2,-4 1 1,-2 1 3,-1 2 5,-2 2 5,0 2 5,-1 1 4,-1 0 3,-1 0 2,-1 0 3,-1 2 1,1 4-1,-1 3-1,1 5-1,1 3-1,2 1 1,4 3 0,3 2 1,2 0-1,4 2 0,3 1-1,2 1 0,4 1-2,6-1-4,4 0-4,5 1-3,3-2-6,3-1-4,1-3-5,2-1-6,1-4-6,-1-3-7,-1-4-8,-1-4-7,-2-3-7,-1-1-4,-3 0-4,-1-1-5,-3-1 1,-3 0 4,-3 0 5,-2 0 6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7"/>
    </inkml:context>
    <inkml:brush xml:id="br0">
      <inkml:brushProperty name="width" value="0.05362" units="cm"/>
      <inkml:brushProperty name="height" value="0.05362" units="cm"/>
      <inkml:brushProperty name="color" value="#00BFF3"/>
    </inkml:brush>
  </inkml:definitions>
  <inkml:trace contextRef="#ctx0" brushRef="#br0">73500 33500 410,'71'1'40,"-5"4"4,-7 3 3,-5 3 3,-3 6-1,4 9-7,3 10-8,3 10-6,-1 4-4,-2 0 1,-3 0 0,-3 0 1,-6 1-1,-5 4-2,-7 3-3,-5 3-3,-4 1-3,0 1 0,0-1-3,0 1-1,-4-3-2,-5-2-2,-7-3-1,-5-3-3,-17 8-2,-24 23-6,-26 22-4,-24 22-5,-12 5-7,4-8-10,3-10-8,3-9-9,6-13-8,9-16-8,10-15-6,10-15-7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8"/>
    </inkml:context>
    <inkml:brush xml:id="br0">
      <inkml:brushProperty name="width" value="0.05927" units="cm"/>
      <inkml:brushProperty name="height" value="0.05927" units="cm"/>
      <inkml:brushProperty name="color" value="#00BFF3"/>
    </inkml:brush>
  </inkml:definitions>
  <inkml:trace contextRef="#ctx0" brushRef="#br0">76750 34150 371,'0'-69'4,"0"13"10,0 12 10,0 13 8,-4 7 3,-5 4-5,-7 3-4,-5 3-5,-6 3-4,-3 3-1,-3 3-3,-2 4-1,-5 4-2,-2 6 1,-3 7-1,-3 6 0,-2 6 1,0 6 2,0 7 2,0 6 2,3 4 0,6 4-1,7 3 0,6 3 0,6-1-2,6-2 0,7-3-1,6-3-1,7-1-3,10 4-4,10 3-3,9 3-5,7-7-3,7-15-5,6-15-4,7-16-4,4-12-2,3-5-2,3-7-1,4-5 0,-1-11-2,-3-11-1,-3-14 1,-2-11-1,-5-11 0,-2-5 2,-3-7 2,-3-5 1,-6-1 3,-5 6 4,-7 7 2,-5 6 4,-6 6 4,-3 6 6,-3 7 6,-2 6 6,-3 6 6,1 6 6,-1 7 4,1 6 7,1 9 5,3 13 5,3 12 7,4 13 6,-1 10-3,-3 10-9,-3 10-10,-2 9-10,-5 6-6,-2 3-4,-3 3-5,-3 4-2,-4 4-5,-3 6-2,-3 7-4,-2 6-3,-5 1-6,-2-3-6,-3-3-8,-3-2-8,2-28-11,10-49-15,10-51-17,9-49-15,6-18 3,3 16 21,3 15 21,4 17 22,2 11 15,4 10 11,3 10 9,3 9 10,1 4 5,1 1 2,-1-1 1,1 1 1,2 1-3,7 3-5,6 3-6,7 4-5,-1 1-13,-6 0-20,-6 0-20,-6 0-20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8"/>
    </inkml:context>
    <inkml:brush xml:id="br0">
      <inkml:brushProperty name="width" value="0.06292" units="cm"/>
      <inkml:brushProperty name="height" value="0.06292" units="cm"/>
      <inkml:brushProperty name="color" value="#00BFF3"/>
    </inkml:brush>
  </inkml:definitions>
  <inkml:trace contextRef="#ctx0" brushRef="#br0">78350 33300 349,'1'-55'0,"4"-9"0,3-10 0,3-8 0,-1 0 3,-2 14 6,-3 11 7,-3 14 5,-2 7 7,0 3 8,0 3 6,0 4 8,0 8 0,0 17-4,0 15-5,0 16-4,0 15-4,0 16-1,0 15-1,0 17-2,-2 13-2,-3 13-3,-3 12-2,-2 13-3,-5 9-2,-2 6-4,-3 7-2,-3 6-3,-2 12-3,0 19-4,0 19-5,0 19-3,0 10-1,0 4 0,0 3 1,0 3 2,0-11-6,0-25-13,0-25-11,0-25-12,3-25-7,6-25 2,7-25 0,6-25 0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8"/>
    </inkml:context>
    <inkml:brush xml:id="br0">
      <inkml:brushProperty name="width" value="0.03942" units="cm"/>
      <inkml:brushProperty name="height" value="0.03942" units="cm"/>
      <inkml:brushProperty name="color" value="#00BFF3"/>
    </inkml:brush>
  </inkml:definitions>
  <inkml:trace contextRef="#ctx0" brushRef="#br0">78500 34350 558,'23'-49'5,"-3"4"11,-3 3 11,-2 3 11,-1 7 8,3 14 4,3 11 4,4 14 5,-1 13-4,-3 16-13,-3 15-13,-2 17-14,-6 3-9,-6-5-10,-6-7-8,-6-5-8,-2-6-6,3-3-2,3-3-3,4-2-1,7-5 0,13-2 5,12-3 4,13-3 5,1-1 4,-9 4 4,-10 3 3,-8 3 4,-8 4 4,-2 7 6,-3 6 4,-3 7 5,-9 5 1,-11 7 0,-14 6-1,-11 7-2,-9 0 0,-3-2-1,-3-3-2,-2-3 0,2-9-4,9-11-5,10-14-8,10-11-5,4-14-11,0-11-17,0-14-17,0-11-16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9"/>
    </inkml:context>
    <inkml:brush xml:id="br0">
      <inkml:brushProperty name="width" value="0.0559" units="cm"/>
      <inkml:brushProperty name="height" value="0.0559" units="cm"/>
      <inkml:brushProperty name="color" value="#00BFF3"/>
    </inkml:brush>
  </inkml:definitions>
  <inkml:trace contextRef="#ctx0" brushRef="#br0">80200 34000 393,'-4'-46'4,"-5"10"7,-7 10 8,-5 9 7,-4 7 6,0 7 3,0 6 4,0 7 4,-2 7-2,-3 9-4,-3 10-5,-2 10-5,-3 5-4,1 4-2,-1 3-4,1 3-1,-1 1-3,1 1-2,-1-1-2,1 1-2,4-3-1,9-2-3,10-3-3,10-3-2,11-7-6,17-9-9,15-10-11,16-8-9,9-11-5,3-8 1,3-10 2,4-9 0,-4-5 4,-9 0 4,-10 0 4,-8 0 5,-8 3 2,-2 6 1,-3 7-1,-3 6 1,-6 6 8,-5 6 17,-7 7 18,-5 6 17,-4 6 12,0 6 4,0 7 4,0 6 6,7-2-8,17-9-19,15-10-19,16-8-19,7-11-10,1-8-3,-1-10-1,1-9-3,-3-7 0,-2-3-1,-3-3 1,-3-2 0,-6-5 2,-5-2 3,-7-3 3,-5-3 4,-8-1 2,-5 4 2,-7 3 2,-5 3 2,-8 3 2,-5 3 1,-7 3 1,-5 4 2,-6 2 0,-3 4 1,-3 3 1,-2 3 0,-3 3 1,1 3-2,-1 3 0,1 4-1,1 5-5,3 10-7,3 10-7,4 9-8,8-1-4,17-8 2,15-10 0,16-9 1,12-7 0,9-3 0,10-3 0,10-2-1,0-3-2,-5 1-2,-7-1-4,-5 1-2,-6 1 1,-3 3 7,-3 3 7,-2 4 5,-6 8 13,-6 17 17,-6 15 17,-6 16 17,-7 5 6,-6-2-7,-6-3-7,-6-3-7,-4-1-5,1 4-5,-1 3-4,1 3-6,2 1-4,7 1-5,6-1-3,7 1-6,10-12-6,16-21-11,15-22-10,17-22-10,2-16-3,-9-9 6,-10-10 5,-8-8 5,-8-8 4,-2-2 2,-3-3 3,-3-3 2,-6-2 2,-5 0 1,-7 0 1,-5 0 2,-6 4 0,-3 10 0,-3 10-1,-2 9 0,-9 7-2,-12 7-4,-13 6-4,-12 7-3,-4 5-3,7 7-2,6 6 0,7 7-2,2 4-3,1 3-4,-1 3-6,1 4-3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9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82450 33550 463,'-19'-25'10,"13"0"23,12 0 20,13 0 23,15 3 4,19 6-9,19 7-10,19 6-9,10 1-12,4-3-10,3-3-10,3-2-11,-5 0-7,-12 7-4,-13 6-4,-12 7-3,-10 4-7,-6 3-12,-6 3-10,-6 4-12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0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83950 34250 471,'-47'0'4,"6"0"10,7 0 8,6 0 10,12 0 7,19 0 8,19 0 6,19 0 6,13-2 0,10-3-11,10-3-9,9-2-11,6-1-5,3 3-2,3 3-3,4 4-3,1 1-7,0 0-16,0 0-13,0 0-15,-7 1-9,-11 4-4,-14 3-4,-11 3-4,-9 1-1,-3 1 2,-3-1 1,-2 1 3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0"/>
    </inkml:context>
    <inkml:brush xml:id="br0">
      <inkml:brushProperty name="width" value="0.04935" units="cm"/>
      <inkml:brushProperty name="height" value="0.04935" units="cm"/>
      <inkml:brushProperty name="color" value="#00BFF3"/>
    </inkml:brush>
  </inkml:definitions>
  <inkml:trace contextRef="#ctx0" brushRef="#br0">86900 33900 445,'23'-50'3,"-3"0"7,-3 0 6,-2 0 7,-5 0 3,-2 0 2,-3 0 1,-3 0 2,-4 1-1,-3 4-5,-3 3-3,-2 3-5,-6 4-1,-6 7-1,-6 6-1,-6 7 1,-6 4-1,-2 3 0,-3 3 0,-3 4 1,-1 2-1,4 4-1,3 3-1,3 3 0,6 4-1,9 7-1,10 6 0,10 7 0,4 5-1,0 7-1,0 6 1,0 7-1,3 4 0,6 3-2,7 3 0,6 4-2,4 1 0,4 0 1,3 0 0,3 0 2,-4 3-2,-8 6-4,-10 7-2,-9 6-4,-5-1-2,0-5 0,0-7-2,0-5 0,-4-6 0,-5-3 2,-7-3 1,-5-2 2,-6-8 2,-3-8 0,-3-10 0,-2-9 0,-3-9 2,1-5 0,-1-7 0,1-5 2,1-15 0,3-22 1,3-22 0,4-21 1,8-17 0,17-8 0,15-10 0,16-9-1,13-1 0,14 10 0,11 10 1,14 9-1,7 6-8,3 3-18,3 3-17,4 4-18,-7 8-5,-16 17 5,-15 15 5,-15 16 5,-11 7 3,-2 1 3,-3-1 1,-3 1 1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1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87300 34300 454,'118'20'139,"-11"-9"-34,-14-10-35,-11-8-34,-11-8-22,-5-2-8,-7-3-9,-5-3-9,-6-2-4,-3 0 1,-3 0 0,-2 0 2,-6-2-1,-6-3-3,-6-3-3,-6-2-2,-6-3 0,-2 1-1,-3-1 2,-3 1 0,-7 2 2,-9 7 3,-10 6 4,-8 7 3,-9 4 3,-6 3 3,-6 3 2,-6 4 2,-2 4 5,3 6 6,3 7 6,4 6 6,2 4 4,4 4 4,3 3 3,3 3 4,3 4 0,3 7-4,3 6-3,4 7-4,4 2-3,6 1 0,7-1-1,6 1-1,4-1-3,4 1-5,3-1-5,3 1-5,7-4-7,14-6-6,11-6-7,14-6-6,7-9-3,3-8 3,3-10 0,4-9 3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1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88450 32550 509,'4'-46'33,"10"10"2,10 10 4,9 9 3,7 4 1,7 1 1,6-1 1,7 1 0,5 1-3,7 3-6,6 3-7,7 4-7,-4 2-5,-12 4-6,-13 3-5,-12 3-4,-7 1-19,1 1-30,-1-1-30,1 1-30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2"/>
    </inkml:context>
    <inkml:brush xml:id="br0">
      <inkml:brushProperty name="width" value="0.02842" units="cm"/>
      <inkml:brushProperty name="height" value="0.02842" units="cm"/>
      <inkml:brushProperty name="color" value="#F2395B"/>
    </inkml:brush>
  </inkml:definitions>
  <inkml:trace contextRef="#ctx0" brushRef="#br0">39266 41710 773,'-7'-22'0,"2"5"0,2 3 0,2 4 0,3 2 6,4 0 13,4 1 11,3-1 12,5 1 1,5 2-9,5 2-10,5 2-9,0 1-7,-7 0-3,-5 0-4,-7 0-4,-3 0-11,0 2-19,-2 0-19,0 2-19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89300 34100 506,'14'-46'98,"28"10"-16,28 10-14,29 9-17,18 4-12,9 1-7,10-1-10,10 1-7,-1 1-5,-9 3 0,-10 3 0,-8 4 1,-11 2 0,-8 4 0,-10 3 1,-9 3 0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4746" units="cm"/>
      <inkml:brushProperty name="height" value="0.04746" units="cm"/>
      <inkml:brushProperty name="color" value="#00BFF3"/>
    </inkml:brush>
  </inkml:definitions>
  <inkml:trace contextRef="#ctx0" brushRef="#br0">90250 33300 463,'-47'-24'3,"6"4"5,7 3 6,6 3 5,4 14 9,4 25 14,3 25 15,3 25 13,3 15 0,3 7-12,3 6-12,4 7-13,1 5-8,0 7-3,0 6-3,0 7-3,-2-3-9,-3-8-17,-3-10-15,-2-9-15,-1-13-11,3-16-4,3-15-4,4-15-4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91600 33500 503,'71'-47'6,"-5"6"14,-7 7 12,-5 6 13,-1 7 6,6 10-4,7 10-2,6 9-3,-2 7-5,-9 7-6,-10 6-7,-8 7-7,-11 8-6,-8 14-3,-10 11-4,-9 14-3,-13 7-4,-16 3-1,-15 3-3,-15 4-2,-14-1-3,-8-3-1,-10-3-3,-9-2-2,-2-8 1,6-8 1,7-10 3,6-9 2,7-10 6,10-9 6,10-10 8,9-8 7,21-8 7,35-2 7,35-3 7,34-3 7,15-7-6,-3-9-18,-3-10-19,-2-8-17,-6-6-14,-6 1-10,-6-1-9,-6 1-10,-9 2-1,-8 7 8,-10 6 6,-9 7 8,-7 0 4,-3-2 0,-3-3 1,-2-3 1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5836" units="cm"/>
      <inkml:brushProperty name="height" value="0.05836" units="cm"/>
      <inkml:brushProperty name="color" value="#00BFF3"/>
    </inkml:brush>
  </inkml:definitions>
  <inkml:trace contextRef="#ctx0" brushRef="#br0">92750 33400 376,'0'-49'2,"0"4"1,0 3 2,0 3 2,1 14 14,4 25 22,3 25 25,3 25 22,-1 14 4,-2 3-17,-3 3-18,-3 4-16,-4 4-12,-3 6-4,-3 7-5,-2 6-5,-6 3-6,-6 0-7,-6 0-8,-6 0-6,-6-2-8,-2-3-6,-3-3-6,-3-2-8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92450 34400 590,'48'-93'0,"-3"17"0,-3 15 0,-2 16 0,-1 7 6,3 1 13,3-1 12,4 1 14,1 1 5,0 3 1,0 3 0,0 4 1,1 4-7,4 6-13,3 7-12,3 6-12,-2 3-18,-6 0-19,-6 0-21,-6 0-19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3"/>
    </inkml:context>
    <inkml:brush xml:id="br0">
      <inkml:brushProperty name="width" value="0.05949" units="cm"/>
      <inkml:brushProperty name="height" value="0.05949" units="cm"/>
      <inkml:brushProperty name="color" value="#00BFF3"/>
    </inkml:brush>
  </inkml:definitions>
  <inkml:trace contextRef="#ctx0" brushRef="#br0">93550 32700 369,'-25'-68'3,"0"17"7,0 15 6,0 16 6,3 13 10,6 14 15,7 11 13,6 14 14,1 14 1,-3 20-12,-3 18-12,-2 20-13,-3 11-8,1 7-5,-1 6-4,1 7-4,-3 4-3,-2 3-3,-3 3-2,-3 4-2,-4-3-3,-3-5-3,-3-7-2,-2-5-3,2-11-4,9-11-6,10-14-6,10-11-5,16-28-8,26-40-11,24-40-12,26-41-10,8-23-1,-5-2 11,-7-3 9,-5-3 12,-8 5 9,-5 17 9,-7 15 10,-5 16 8,-9 18 13,-9 22 13,-10 22 15,-8 23 13,-8 10 1,-2 0-13,-3 0-14,-3 0-13,4-8-13,13-16-11,12-15-11,13-15-12,9-15-5,6-12 4,7-13 3,6-12 3,-1-5 2,-5 3 1,-7 3 1,-5 4 0,-9 4 5,-9 6 7,-10 7 6,-8 6 8,-6 10 13,1 17 19,-1 15 18,1 16 20,-3 10 1,-2 7-15,-3 6-15,-3 7-14,-1 0-10,4-2-2,3-3-3,3-3-2,7-7-7,14-9-7,11-10-9,14-8-9,5-15-5,1-19-1,-1-18-1,1-19-2,-6-12 1,-8-2 2,-10-3 1,-9-3 2,-9 2 2,-5 10 4,-7 10 2,-5 9 4,-4-1 2,0-8 0,0-10 0,0-9 2,-8 2-2,-16 17-2,-15 15-1,-15 16-3,-7 10-6,3 7-11,3 6-10,4 7-11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4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96100 33550 489,'35'-27'11,"23"-3"24,22-3 22,22-2 23,1 2 3,-19 9-18,-18 10-16,-19 10-17,-1 4-11,20 0-3,18 0-4,20 0-4,5 3-1,-6 6 0,-6 7 0,-6 6-1,-10 4-9,-12 4-21,-13 3-21,-12 3-21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4"/>
    </inkml:context>
    <inkml:brush xml:id="br0">
      <inkml:brushProperty name="width" value="0.03933" units="cm"/>
      <inkml:brushProperty name="height" value="0.03933" units="cm"/>
      <inkml:brushProperty name="color" value="#00BFF3"/>
    </inkml:brush>
  </inkml:definitions>
  <inkml:trace contextRef="#ctx0" brushRef="#br0">96050 34350 559,'104'-2'57,"10"-3"7,10-3 5,9-2 6,6-1-6,3 3-17,3 3-17,4 4-17,-3 1-16,-5 0-18,-7 0-15,-5 0-17,-9 1-8,-9 4 2,-10 3 1,-8 3 1,-14-1 3,-15-2 5,-15-3 4,-16-3 5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5"/>
    </inkml:context>
    <inkml:brush xml:id="br0">
      <inkml:brushProperty name="width" value="0.06588" units="cm"/>
      <inkml:brushProperty name="height" value="0.06588" units="cm"/>
      <inkml:brushProperty name="color" value="#00BFF3"/>
    </inkml:brush>
  </inkml:definitions>
  <inkml:trace contextRef="#ctx0" brushRef="#br0">98550 32950 333,'28'-25'3,"6"0"3,7 0 5,6 0 4,3 1 3,0 4 1,0 3 1,0 3 1,1 3 1,4 3 2,3 3 3,3 4 1,1 5 0,1 10-3,-1 10-3,1 9-3,-4 7-2,-6 7 0,-6 6-2,-6 7 0,-9 4 0,-8 3-2,-10 3 0,-9 4-2,-12 5-1,-11 10-4,-14 10-4,-11 9-3,-14 2-2,-11-2 1,-14-3 0,-11-3 1,-4-6-1,6-5-4,7-7-3,6-5-3,6-9 0,6-9 1,7-10 1,6-8 1,13-11 3,23-8 3,22-10 3,22-9 3,23-12 0,25-11-3,25-14-3,25-11-2,14-9-6,3-3-7,3-3-7,4-2-8,-3-6-2,-5-6 4,-7-6 2,-5-6 3,-6-7 0,-3-6-1,-3-6-2,-2-6-3,-9-1 3,-12 7 6,-13 6 5,-12 7 6,-12 7 5,-8 9 4,-10 10 5,-9 10 5,-7 7 5,-3 6 7,-3 7 7,-2 6 8,-12 12 6,-19 19 7,-18 19 7,-19 19 7,-8 16-3,3 17-9,3 15-11,4 16-10,1 5-7,0-2-3,0-3-2,0-3-3,3-7-3,6-9-1,7-10-3,6-8-1,12-11-5,19-8-8,19-10-7,19-9-8,15-16-5,13-22-2,12-22-1,13-21-3,9-14 2,6-2 4,7-3 6,6-3 5,-4 2 2,-11 10 1,-14 10 1,-11 9 1,-18 15 10,-22 22 20,-22 22 19,-21 23 19,-14 11 5,-2 4-11,-3 3-11,-3 3-11,1 1-7,6 1-3,7-1-2,6 1-3,13-9-8,23-15-13,22-15-14,22-16-14,7-18-4,-6-18 5,-6-19 4,-6-18 5,-9-15 3,-8-9 2,-10-10 2,-9-8 3,-9-1 1,-5 9 2,-7 10 3,-5 10 2,-9 8 2,-9 10 2,-10 10 1,-8 9 1,-6 7 5,1 7 6,-1 6 7,1 7 7,13 7 1,29 9-5,28 10-5,28 10-5,14 4-3,0 0-2,0 0-1,0 0-2,-5 3-1,-9 6 0,-10 7-1,-8 6 1,-8 4 0,-2 4 1,-3 3 3,-3 3 1,-6 3 1,-5 3-1,-7 3 0,-5 4 0,-8-1 0,-5-3-2,-7-3-1,-5-2 0,-4-6-1,0-6 0,0-6 0,0-6 1,14-13-4,28-19-8,28-18-7,29-19-8,13-15-3,1-8-2,-1-10 0,1-9 0,-3-10-1,-2-9 1,-3-10 1,-3-8 0,-4-6 2,-3 1 3,-3-1 4,-2 1 3,-9 2 3,-12 7 2,-13 6 2,-12 7 2,-9 8 3,-2 14 4,-3 11 5,-3 14 4,-2 7 4,0 3 4,0 3 4,0 4 4,1 8 11,4 17 17,3 15 18,3 16 17,-1 16 1,-2 20-18,-3 18-17,-3 20-17,-2 14-10,0 14-3,0 11-3,0 14-4,-2 7-2,-3 3-2,-3 3-2,-2 4-3,-1-1-3,3-3-4,3-3-4,4-2-6,1-5-2,0-2-1,0-3-2,0-3 0,0-9-3,0-11-5,0-14-3,0-11-4,-4-26-11,-5-37-18,-7-38-18,-5-37-17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5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103950 32150 605,'18'-86'59,"-11"28"1,-14 28 2,-11 29 1,-14 22-6,-11 20-14,-14 18-13,-11 20-13,-11 10-13,-5 3-12,-7 3-11,-5 4-11,2-7-3,13-16 5,12-15 5,13-15 4,9-11-3,6-2-15,7-3-12,6-3-15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3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40781 42460 610,'-13'-8'0,"3"0"0,4 0 0,4 0 0,8-1 9,12-1 17,11-3 17,12-2 17,5 2 4,0 3-9,-2 4-11,0 4-9,0 2-10,2 2-7,2 0-9,2 2-8,-2 1-8,-6 1-10,-5 3-10,-7 2-10,-6 0-4,-5-1-2,-6 0-1,-6-2-2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3346" units="cm"/>
      <inkml:brushProperty name="height" value="0.03346" units="cm"/>
      <inkml:brushProperty name="color" value="#00BFF3"/>
    </inkml:brush>
  </inkml:definitions>
  <inkml:trace contextRef="#ctx0" brushRef="#br0">104350 32000 657,'139'25'88,"-22"0"-14,-22 0-13,-21 0-13,-14 3-12,-2 6-12,-3 7-12,-3 6-13,-4 3-10,-3 0-12,-3 0-11,-2 0-11,-6-2-6,-6-3-2,-6-3-2,-6-2-2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97450 37400 579,'253'-44'98,"-44"13"-13,-43 12-13,-44 13-14,-12 6-12,23 0-12,22 0-14,22 0-12,7 0-13,-6 0-13,-6 0-11,-6 0-13,-20-2-3,-30-3 5,-32-3 8,-30-2 5,-19-1-1,-2 3-7,-3 3-9,-3 4-7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99350 36700 442,'-113'-22'44,"26"6"-1,24 7-1,26 6-2,12 13 2,0 23 6,0 22 5,0 22 6,3 13-2,6 7-11,7 6-9,6 7-11,-1 4-10,-5 3-12,-7 3-10,-5 4-13,-4-1-9,0-3-10,0-3-8,0-2-10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5928" units="cm"/>
      <inkml:brushProperty name="height" value="0.05928" units="cm"/>
      <inkml:brushProperty name="color" value="#00BFF3"/>
    </inkml:brush>
  </inkml:definitions>
  <inkml:trace contextRef="#ctx0" brushRef="#br0">100550 36150 371,'73'-22'1,"-3"6"5,-3 7 3,-2 6 5,-5 4 2,-2 4 3,-3 3 3,-3 3 2,-2 3 4,0 3 2,0 3 2,0 4 4,-5 4-1,-9 6-3,-10 7-3,-8 6-3,-8 4-3,-2 4 0,-3 3-1,-3 3-1,-7 4-1,-9 7-3,-10 6-1,-8 7-1,-9 4-1,-6 3 1,-6 3 1,-6 4 1,-4 2-1,1 4-3,-1 3-3,1 3-2,-1 4-4,1 7-5,-1 6-4,1 7-5,1-3-4,3-8-4,3-10-3,4-9-3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5351" units="cm"/>
      <inkml:brushProperty name="height" value="0.05351" units="cm"/>
      <inkml:brushProperty name="color" value="#00BFF3"/>
    </inkml:brush>
  </inkml:definitions>
  <inkml:trace contextRef="#ctx0" brushRef="#br0">101800 36750 411,'23'-46'4,"-3"10"9,-3 10 9,-2 9 9,-3 13 10,1 20 12,-1 18 12,1 20 11,-4 14-1,-6 14-15,-6 11-16,-6 14-15,-10 8-9,-12 7-1,-13 6-3,-12 7-3,-9 0-6,-2-2-11,-3-3-11,-3-3-13,2-10-4,10-16 1,10-15 2,9-15 0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101800 37350 580,'68'-46'5,"-11"10"11,-14 10 10,-11 9 11,-4 4 7,6 1 3,7-1 3,6 1 4,3 1-4,0 3-11,0 3-11,0 4-11,0 1-10,0 0-11,0 0-10,0 0-10,-2 0-6,-3 0 0,-3 0-2,-2 0 0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5903" units="cm"/>
      <inkml:brushProperty name="height" value="0.05903" units="cm"/>
      <inkml:brushProperty name="color" value="#00BFF3"/>
    </inkml:brush>
  </inkml:definitions>
  <inkml:trace contextRef="#ctx0" brushRef="#br0">102950 36000 372,'0'-47'3,"0"6"4,0 7 4,0 6 6,0 9 7,0 13 10,0 12 10,0 13 11,0 12 3,0 13-4,0 12-4,0 13-3,-2 12-4,-3 13-6,-3 12-3,-2 13-6,-5 10-3,-2 10-5,-3 10-5,-3 9-3,-4 9-5,-3 9-5,-3 10-4,-2 10-4,-1 0-6,3-5-7,3-7-5,4-5-6,2-3-8,4 4-8,3 3-8,3 3-8,1-19 2,1-41 11,-1-40 11,1-40 12,1-21 3,3 0-6,3 0-5,4 0-5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4257" units="cm"/>
      <inkml:brushProperty name="height" value="0.04257" units="cm"/>
      <inkml:brushProperty name="color" value="#00BFF3"/>
    </inkml:brush>
  </inkml:definitions>
  <inkml:trace contextRef="#ctx0" brushRef="#br0">103150 36500 516,'23'-24'0,"-3"4"0,-3 3 0,-2 3 0,2 1 8,9 1 17,10-1 15,10 1 17,11 2 5,17 7-5,15 6-6,16 7-5,1 2-6,-12 1-6,-13-1-6,-12 1-6,-9-1-9,-2 1-13,-3-1-11,-3 1-11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104150 35500 477,'-24'-11'41,"4"28"15,3 28 16,3 29 16,-1 21-2,-2 16-17,-3 15-18,-3 17-18,-2 5-15,0-3-10,0-3-10,0-2-10,-2-3-6,-3 1 0,-3-1-1,-2 1 1,0-12-12,7-21-20,6-22-21,7-22-21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3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71300 39550 483,'-5'-40'10,"-9"23"21,-10 22 19,-8 22 21,-6 15 3,1 9-13,-1 10-14,1 10-12,-3 11-9,-2 17-2,-3 15-4,-3 16-2,1 4-4,6-6-2,7-6-4,6-6-2,6-4-2,6 1-1,7-1-1,6 1-2,12-7-5,19-12-11,19-13-10,19-12-12,15-13-4,13-12 2,12-13 3,13-12 2,9-15-1,6-15-1,7-15-3,6-16-3,-13-4 3,-31 10 5,-31 10 8,-31 9 6,-16 2 3,0-2 1,0-3 0,0-3 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3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40671 43515 572,'-29'0'6,"7"0"10,5 0 12,6 0 11,8 0 7,8-2 1,9 0 1,10-1 2,7-1-4,10 2-7,9 0-9,8 2-8,5 1-12,1 2-13,1 2-15,1 1-14,-6 1-8,-12-2-2,-13-2-3,-13-2-2,-7-1-2,-1 2 1,-1 0 0,0 2-1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4"/>
    </inkml:context>
    <inkml:brush xml:id="br0">
      <inkml:brushProperty name="width" value="0.03752" units="cm"/>
      <inkml:brushProperty name="height" value="0.03752" units="cm"/>
      <inkml:brushProperty name="color" value="#00BFF3"/>
    </inkml:brush>
  </inkml:definitions>
  <inkml:trace contextRef="#ctx0" brushRef="#br0">72150 40600 586,'-69'-22'2,"13"6"3,12 7 5,13 6 3,21-2 11,32-9 17,31-10 17,32-8 18,13-1-2,-3 9-18,-3 10-21,-2 10-18,-5 4-14,-2 0-8,-3 0-8,-3 0-7,-7 3-7,-9 6-5,-10 7-7,-8 6-5,-8 1-1,-2-3 6,-3-3 3,-3-2 6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4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72900 39800 528,'-24'-24'1,"4"4"3,3 3 3,3 3 2,-1 1 6,-2 1 12,-3-1 11,-3 1 11,-2 13 5,0 29 0,0 28-1,0 28 0,1 15-7,4 4-13,3 3-12,3 3-13,1 9-11,1 16-9,-1 15-9,1 17-9,1 2-6,3-9 0,3-10-2,4-8 0,-1-20-4,-3-28-6,-3-28-5,-2-27-6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4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73300 39700 461,'90'-22'4,"-18"6"8,-19 7 9,-18 6 7,-4 6 7,13 6 5,12 7 6,13 6 4,6 7-1,0 10-5,0 10-7,0 9-5,-4 4-6,-5 1-4,-7-1-4,-5 1-4,-9 2-2,-9 7-1,-10 6 1,-8 7 0,-9 7-3,-6 9-4,-6 10-6,-6 10-5,-13 7-2,-19 6 1,-18 7 1,-19 6 0,-12-2-6,-2-9-14,-3-10-14,-3-8-14,5-15-8,17-19-3,15-18-4,16-19-2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5"/>
    </inkml:context>
    <inkml:brush xml:id="br0">
      <inkml:brushProperty name="width" value="0.04608" units="cm"/>
      <inkml:brushProperty name="height" value="0.04608" units="cm"/>
      <inkml:brushProperty name="color" value="#00BFF3"/>
    </inkml:brush>
  </inkml:definitions>
  <inkml:trace contextRef="#ctx0" brushRef="#br0">77000 40100 477,'25'28'144,"0"6"-34,0 7-35,0 6-34,-2 10-18,-3 17-3,-3 15-2,-2 16-2,-6 18-4,-6 22-5,-6 22-5,-6 23-4,-10 3-4,-12-11-4,-13-14-3,-12-11-3,-4-17-2,7-18 0,6-19 1,7-18-1,2-17 4,1-11 5,-1-14 5,1-11 6,12-14 8,25-11 9,25-14 11,25-11 10,15-9-1,7-3-10,6-3-10,7-2-12,-1 0-5,-6 7 0,-6 6-2,-6 7 0,-4 4-5,1 3-9,-1 3-11,1 4-9,-4 1-6,-6 0-4,-6 0-4,-6 0-3,-6 1-2,-2 4 0,-3 3-1,-3 3 0,-4 1 5,-3 1 11,-3-1 11,-2 1 11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5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78350 41700 462,'-21'73'194,"10"-3"-48,10-3-50,9-2-50,2-5-26,-2-2-4,-3-3-5,-3-3-3,-2-1-7,0 4-11,0 3-10,0 3-10,-2-2-7,-3-6-3,-3-6-4,-2-6-3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6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78550 40350 514,'-21'-24'13,"10"4"25,10 3 27,9 3 26,6 9 2,3 16-20,3 15-19,4 17-21,-1 11-15,-3 10-11,-3 10-9,-2 9-10,-5 6-12,-2 3-10,-3 3-13,-3 4-11,-4-9-5,-3-18 0,-3-19 1,-2-18 1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6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80400 41000 452,'0'-71'5,"0"10"10,0 10 10,0 9 10,-4 9 4,-5 9-2,-7 10-4,-5 10-2,-8 8-2,-5 10-1,-7 10-2,-5 9-2,-6 13-1,-3 20-2,-3 18-3,-2 20-1,-5 8-2,-2 1 0,-3-1 0,-3 1-1,1-1 0,6 1-1,7-1-3,6 1 0,6-6-2,6-8 0,7-10-1,6-9-1,9-9-2,13-5-2,12-7-2,13-5-3,15-12-3,19-16-7,19-15-5,19-15-5,12-17-4,6-15 0,7-15-1,6-16-1,-1-7 0,-5 4 3,-7 3 3,-5 3 2,-12 4 2,-16 7 5,-15 6 2,-15 7 4,-17 11 9,-15 20 15,-15 18 16,-16 20 14,-7 11 4,4 7-7,3 6-8,3 7-6,1-1-7,1-6-4,-1-6-4,1-6-6,4-1-3,9 7-2,10 6-3,10 7-3,13-6-2,19-15-3,19-15-1,19-16-3,1-13-2,-16-9 0,-15-10-2,-15-8-1,-12-6 1,-6 1 2,-6-1 3,-6 1 3,-6-4 1,-2-6 0,-3-6 1,-3-6 1,-6-1 1,-5 7 2,-7 6 1,-5 7 2,-6 4 1,-3 3 0,-3 3-1,-2 4-1,-3 4-6,1 6-11,-1 7-12,1 6-12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7"/>
    </inkml:context>
    <inkml:brush xml:id="br0">
      <inkml:brushProperty name="width" value="0.04982" units="cm"/>
      <inkml:brushProperty name="height" value="0.04982" units="cm"/>
      <inkml:brushProperty name="color" value="#00BFF3"/>
    </inkml:brush>
  </inkml:definitions>
  <inkml:trace contextRef="#ctx0" brushRef="#br0">82800 41100 441,'-71'-21'39,"10"10"6,10 10 5,9 9 6,6 10-2,3 14-8,3 11-9,4 14-9,1 10-4,0 9-1,0 10 1,0 10-2,1 0 0,4-5-3,3-7-2,3-5-2,7-8-3,14-5-1,11-7-3,14-5-2,11-11-6,14-11-7,11-14-8,14-11-8,5-17-3,1-18 1,-1-19 2,1-18 2,-4-15 1,-6-9 1,-6-10-1,-6-8 2,-10-4 0,-12 3 3,-13 3 3,-12 4 1,-10 7 2,-6 13 0,-6 12 0,-6 13 1,-7 9 2,-6 6 5,-6 7 5,-6 6 5,-10 6 1,-12 6-5,-13 7-3,-12 6-5,-4 10-1,7 17 0,6 15 2,7 16 0,7 2-8,9-8-18,10-10-18,10-9-17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7"/>
    </inkml:context>
    <inkml:brush xml:id="br0">
      <inkml:brushProperty name="width" value="0.04399" units="cm"/>
      <inkml:brushProperty name="height" value="0.04399" units="cm"/>
      <inkml:brushProperty name="color" value="#00BFF3"/>
    </inkml:brush>
  </inkml:definitions>
  <inkml:trace contextRef="#ctx0" brushRef="#br0">83750 41400 500,'92'-22'5,"-16"6"9,-15 7 11,-15 6 10,-7 6 3,3 6-1,3 7-1,4 6-2,-4 6-3,-9 6-5,-10 7-4,-8 6-6,-9 4-2,-6 4-1,-6 3 1,-6 3-1,-9 3-3,-8 3-4,-10 3-5,-9 4-5,-5-3-3,0-5-4,0-7-2,0-5-4,1-8 1,4-5 2,3-7 3,3-5 2,9-6 8,16-3 14,15-3 15,17-2 13,11-5 2,10-2-11,10-3-10,9-3-10,6-2-6,3 0 0,3 0-1,4 0-1,-4 0-6,-9 0-15,-10 0-13,-8 0-15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85000 41750 537,'31'-49'9,"13"4"16,12 3 19,13 3 16,10 1 4,10 1-8,10-1-10,9 1-8,6 2-9,3 7-6,3 6-6,4 7-8,-3 4-1,-5 3 1,-7 3 1,-5 4 2,-11 4-8,-11 6-17,-14 7-17,-11 6-17,-12 3-11,-9 0-6,-10 0-6,-8 0-6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3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44021 41719 426,'-15'-22'5,"4"3"7,3 3 9,3 3 9,0 4 10,2 6 10,-1 6 13,0 6 11,0 5-1,2 5-13,0 5-13,2 5-12,-2 3-10,-2 4-6,-3 3-6,-3 3-7,-2 0-5,0-1-6,0 0-4,1-1-5,-1-2-4,2-2-2,1-2-3,0-1-2,2-5-4,1-4-6,0-5-4,2-4-7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4458" units="cm"/>
      <inkml:brushProperty name="height" value="0.04458" units="cm"/>
      <inkml:brushProperty name="color" value="#00BFF3"/>
    </inkml:brush>
  </inkml:definitions>
  <inkml:trace contextRef="#ctx0" brushRef="#br0">86300 40400 493,'-24'-24'0,"4"4"0,3 3 0,3 3 0,3 10 13,3 20 26,3 18 25,4 20 27,-1 17 3,-3 20-18,-3 18-18,-2 20-19,-3 14-16,1 14-14,-1 11-13,1 14-14,-4 5-13,-6 1-10,-6-1-11,-6 1-11,-1-18-3,7-34 2,6-35 3,7-33 4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5137" units="cm"/>
      <inkml:brushProperty name="height" value="0.05137" units="cm"/>
      <inkml:brushProperty name="color" value="#00BFF3"/>
    </inkml:brush>
  </inkml:definitions>
  <inkml:trace contextRef="#ctx0" brushRef="#br0">87450 42150 428,'98'-47'118,"-3"6"-27,-3 7-28,-2 6-28,-3 3-16,1 0-6,-1 0-4,1 0-6,-6-2-5,-8-3-3,-10-3-3,-9-2-4,-12-8-3,-11-8-4,-14-10-3,-11-9-3,-12-1 1,-9 10 4,-10 10 5,-8 9 4,-4 6 4,3 3 6,3 3 4,4 4 5,-1 4 5,-3 6 5,-3 7 6,-2 6 4,-3 4 4,1 4 1,-1 3 1,1 3 1,-1 9-1,1 16-6,-1 15-4,1 17-4,1 7-5,3 0-2,3 0-3,4 0-3,4 0-1,6 0-1,7 0-1,6 0 0,7-2-2,10-3 1,10-3-1,9-2 0,9-6-6,9-6-9,10-6-9,10-6-11,8-9-7,10-8-6,10-10-6,9-9-5,-1-12-3,-8-11 4,-10-14 2,-9-11 4,-12-4 4,-11 6 9,-14 7 7,-11 6 8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89350 40450 575,'0'-47'6,"0"6"9,0 7 12,0 6 10,7 4 7,17 4 4,15 3 4,16 3 5,9 3-5,3 3-11,3 3-13,4 4-11,1 2-17,0 4-21,0 3-21,0 3-22,-7-1-8,-11-2 8,-14-3 6,-11-3 7,-9-1 7,-3 4 7,-3 3 8,-2 3 6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9"/>
    </inkml:context>
    <inkml:brush xml:id="br0">
      <inkml:brushProperty name="width" value="0.0429" units="cm"/>
      <inkml:brushProperty name="height" value="0.0429" units="cm"/>
      <inkml:brushProperty name="color" value="#00BFF3"/>
    </inkml:brush>
  </inkml:definitions>
  <inkml:trace contextRef="#ctx0" brushRef="#br0">89800 41650 512,'-41'-2'91,"19"-3"-15,19-3-15,19-2-15,18-5-9,19-2-3,19-3-2,19-3-4,12 1-4,6 6-4,7 7-3,6 6-5,3 3-5,0 0-5,0 0-4,0 0-7,-5 3 0,-9 6 1,-10 7 2,-8 6 3,-12 3-14,-12 0-27,-13 0-28,-12 0-28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9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91100 40700 541,'-44'-15'63,"13"23"1,12 22-1,13 22-1,6 18-4,0 16-10,0 15-11,0 17-9,0 8-8,0 4-9,0 3-7,0 3-7,0 1-3,0 1 3,0-1 3,0 1 2,0-13-14,0-25-30,0-25-30,0-25-30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9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93600 40450 501,'-49'-38'132,"4"26"-29,3 24-29,3 26-31,-5 18-17,-12 13-5,-13 12-5,-12 13-5,-9 9-3,-2 6 1,-3 7 1,-3 6 1,5-5-3,17-16-5,15-15-6,16-15-6,9-14-1,3-8 2,3-10 2,4-9 2,16-4 3,32 4 5,31 3 3,32 3 3,13-4 3,-3-8-2,-3-10-2,-2-9 0,3-7-7,14-3-14,11-3-13,14-2-13,-4-3-9,-19 1-3,-18-1-4,-19 1-3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4958" units="cm"/>
      <inkml:brushProperty name="height" value="0.04958" units="cm"/>
      <inkml:brushProperty name="color" value="#00BFF3"/>
    </inkml:brush>
  </inkml:definitions>
  <inkml:trace contextRef="#ctx0" brushRef="#br0">93600 40950 443,'-27'-47'4,"-3"6"7,-3 7 7,-2 6 8,-1 7 10,3 10 12,3 10 12,4 9 12,2 18 0,4 29-13,3 28-14,3 28-13,1 14-10,1 0-5,-1 0-6,1 0-5,-1 0-3,1 0 1,-1 0 1,1 0 1,1-4-9,3-5-17,3-7-17,4-5-17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4529" units="cm"/>
      <inkml:brushProperty name="height" value="0.04529" units="cm"/>
      <inkml:brushProperty name="color" value="#00BFF3"/>
    </inkml:brush>
  </inkml:definitions>
  <inkml:trace contextRef="#ctx0" brushRef="#br0">94450 40700 485,'0'148'179,"0"-3"-43,0-3-41,0-2-42,-4-5-26,-5-2-10,-7-3-10,-5-3-9,-6-6-10,-3-5-8,-3-7-7,-2-5-8,-1-12-11,3-16-13,3-15-12,4-15-14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94350 41750 672,'70'-115'8,"-9"23"18,-10 22 17,-8 22 16,-3 13 4,7 7-13,6 6-11,7 7-13,0 2-13,-2 1-14,-3-1-15,-3 1-14,-6 1-10,-5 3-2,-7 3-4,-5 4-3,-6 2 0,-3 4 5,-3 3 5,-2 3 3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5485" units="cm"/>
      <inkml:brushProperty name="height" value="0.05485" units="cm"/>
      <inkml:brushProperty name="color" value="#00BFF3"/>
    </inkml:brush>
  </inkml:definitions>
  <inkml:trace contextRef="#ctx0" brushRef="#br0">95100 40550 401,'0'-47'4,"0"6"9,0 7 8,0 6 8,0 9 11,0 13 13,0 12 11,0 13 13,0 16-1,0 23-13,0 22-14,0 22-14,-2 18-9,-3 16-6,-3 15-6,-2 17-5,-3 7-5,1 0-2,-1 0-3,1 0-3,-3-2-5,-2-3-8,-3-3-8,-3-2-9,-1-6-7,4-6-6,3-6-8,3-6-6,1-16-2,1-25 2,-1-25 3,1-25 2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43950 42438 548,'21'-29'32,"-3"5"2,-4 5 1,-4 5 3,-1 2 1,5 0 0,4 0 2,3 1 1,3 0-3,-1 2-5,1 2-5,-1 2-6,1 1-7,1 1-7,1-1-8,1 0-7,-1 0-11,-5 2-12,-3 0-13,-4 2-13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95550 40400 575,'3'-46'75,"6"10"-8,7 10-6,6 9-7,9 6-7,13 3-8,12 3-6,13 4-7,9-1-10,6-3-10,7-3-10,6-2-10,-1-1-10,-5 3-6,-7 3-6,-5 4-8,-9 1-2,-9 0 3,-10 0 2,-8 0 4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96450 39650 531,'-47'-46'4,"6"10"8,7 10 7,6 9 7,4 15 11,4 22 13,3 22 14,3 23 12,1 16-3,1 13-18,-1 12-19,1 13-19,-3 10-18,-2 10-17,-3 10-16,-3 9-16,-2-8-11,0-25-4,0-25-4,0-25-4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95850 41500 525,'101'-49'81,"4"4"-7,3 3-7,3 3-7,3 6-8,3 9-9,3 10-8,4 10-8,-3 7-8,-5 6-7,-7 7-7,-5 6-8,-11 4-10,-11 4-11,-14 3-12,-11 3-11,-14 1-9,-11 1-5,-14-1-6,-11 1-5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95750 42150 583,'-19'23'7,"13"-3"11,12-3 14,13-2 12,18-3 5,26 1-2,24-1-3,26 1-2,13-3-4,4-2-5,3-3-5,3-3-5,-1-2-12,-2 0-15,-3 0-18,-3 0-16,-6 0-11,-5 0-3,-7 0-4,-5 0-4,-12 0 3,-16 0 9,-15 0 8,-15 0 9,-12-2 6,-6-3 5,-6-3 4,-6-2 5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2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99400 40450 424,'-22'-10'68,"6"32"4,7 31 4,6 32 2,3 18-5,0 6-14,0 7-14,0 6-14,-5 4-10,-9 4-5,-10 3-5,-8 3-4,-6-4-3,1-8 1,-1-10-1,1-9 1,-4-5-5,-6 0-6,-6 0-7,-6 0-8,23-13-2,53-24 2,53-26 4,54-24 2,15-15 1,-22-3 0,-22-3-1,-21-2 0,-15-3-1,-6 1-3,-6-1-4,-6 1-2,-7-4-6,-6-6-9,-6-6-10,-6-6-10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2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100200 42000 432,'0'-40'12,"0"23"23,0 22 23,0 22 24,-2 13 3,-3 7-15,-3 6-17,-2 7-16,-5 5-9,-2 7-4,-3 6-3,-3 7-4,1 0-2,6-2-3,7-3-1,6-3-4,1-6-9,-3-5-19,-3-7-18,-2-5-18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3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100400 40250 581,'23'-46'4,"-3"10"8,-3 10 7,-2 9 8,-1 12 8,3 16 6,3 15 8,4 17 6,-1 11-1,-3 10-9,-3 10-10,-2 9-9,-5-1-11,-2-8-13,-3-10-14,-3-9-12,-1-7-14,4-3-16,3-3-15,3-2-16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3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100800 41250 576,'118'-44'86,"-11"13"-11,-14 12-8,-11 13-11,-4 6-9,6 0-10,7 0-10,6 0-10,1 1-8,-3 4-6,-3 3-9,-2 3-6,-8-1-7,-8-2-7,-10-3-6,-9-3-6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3"/>
    </inkml:context>
    <inkml:brush xml:id="br0">
      <inkml:brushProperty name="width" value="0.04853" units="cm"/>
      <inkml:brushProperty name="height" value="0.04853" units="cm"/>
      <inkml:brushProperty name="color" value="#00BFF3"/>
    </inkml:brush>
  </inkml:definitions>
  <inkml:trace contextRef="#ctx0" brushRef="#br0">101800 40300 453,'-44'-40'13,"13"23"28,12 22 26,13 22 28,6 18 3,0 16-20,0 15-20,0 17-20,-4 14-13,-5 17-7,-7 15-7,-5 16-7,-6 9-7,-3 3-10,-3 3-8,-2 4-10,-1-14-1,3-27 5,3-28 5,4-28 5,2-17-6,4-2-20,3-3-20,3-3-20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101900 42525 333,'157'63'167,"51"46"-1,49 47 1,51 47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3"/>
    </inkml:context>
    <inkml:brush xml:id="br0">
      <inkml:brushProperty name="width" value="0.03686" units="cm"/>
      <inkml:brushProperty name="height" value="0.03686" units="cm"/>
      <inkml:brushProperty name="color" value="#FED406"/>
    </inkml:brush>
  </inkml:definitions>
  <inkml:trace contextRef="#ctx0" brushRef="#br0">59450 9800 596,'-24'-24'-23,"4"4"8,3 3 9,3 3 8,-1 1 5,-2 1 3,-3-1 1,-3 1 2,-2 1 0,0 3 0,0 3-1,0 4-1,-2 1 1,-3 0 0,-3 0 3,-2 0 0,-5 0 1,-2 0-1,-3 0-1,-3 0-1,-2 1-1,0 4 0,0 3-1,0 3 1,-4 3-1,-5 3-2,-7 3 0,-5 4-2,-3 1-1,4 0 1,3 0-1,3 0 0,1 1-1,1 4 0,-1 3 0,1 3-1,1 1 0,3 1 0,3-1 0,4 1 0,-1 1-1,-3 3 1,-3 3-1,-2 4 0,-3 4 0,1 6-1,-1 7-1,1 6 1,-1 3-1,1 0 0,-1 0 1,1 0 1,-3 3 0,-2 6 0,-3 7 1,-3 6-1,-1 3 1,4 0-1,3 0 0,3 0 0,3-2 0,3-3-1,3-3 0,4-2 0,1-3-1,0 1 0,0-1 0,0 1 0,1-3 0,4-2-1,3-3 0,3-3-1,-1-1 1,-2 4-1,-3 3 1,-3 3-1,-2 4 1,0 7 0,0 6-1,0 7 1,0 4-1,0 3 2,0 3-1,0 4 2,0 4 0,0 6 0,0 7 2,0 6 0,3-2 1,6-9-1,7-10-1,6-8 0,4-11-1,4-8 0,3-10-1,3-9 0,3-7 0,3-3-1,3-3 0,4-2 1,1-3-2,0 1 1,0-1 0,0 1 0,0 1-1,0 3 1,0 3-1,0 4 1,0 4-1,0 6 1,0 7-1,0 6 0,1 9 0,4 13 0,3 12 0,3 13-1,1 1 0,1-9 0,-1-10 0,1-8-1,-1-4 1,1 3 0,-1 3 0,1 4-1,1-4 0,3-9 0,3-10-1,4-8 0,1-8 0,0-2 0,0-3 2,0-3 0,-2-2 0,-3 0 0,-3 0 0,-2 0 0,0 0 0,7 0 1,6 0 1,7 0 1,4 0 0,3 0-1,3 0 1,4 0-2,-1-4 0,-3-5 1,-3-7-1,-2-5 1,2-3-1,9 4-1,10 3-2,10 3 0,4 1-1,0 1 0,0-1 0,0 1 0,1-3 0,4-2 1,3-3-1,3-3 0,-1-2 0,-2 0 1,-3 0 1,-3 0 0,-1 0 0,4 0 0,3 0-1,3 0 1,-1 0 0,-2 0-1,-3 0 1,-3 0-1,1 0 1,6 0 0,7 0 0,6 0 1,6 1 1,6 4 0,7 3 0,6 3 1,3-2 0,0-6 0,0-6 0,0-6 1,3-6-1,6-2 1,7-3 0,6-3-1,-1-6 0,-5-5 0,-7-7-1,-5-5-1,2-4 0,13 0 1,12 0-1,13 0 1,7-2-1,4-3 1,3-3-1,3-2 0,1-8 0,1-8 0,-1-10 1,1-9-1,2-7 0,7-3-1,6-3 0,7-2 0,-1-3-1,-6 1 0,-6-1 1,-6 1-1,-6 1 1,-2 3 0,-3 3 2,-3 4 0,-7-3 1,-9-5-1,-10-7 0,-8-5-1,-8-3 1,-2 4 2,-3 3 1,-3 3 1,-6-1 1,-5-2-2,-7-3-2,-5-3-1,-4-2-2,0 0 0,0 0 0,0 0-1,-2-4 0,-3-5 0,-3-7 0,-2-5 0,-5-8 1,-2-5-2,-3-7 1,-3-5-2,-1-6 1,4-3 0,3-3 1,3-2 0,-2-6 0,-6-6 1,-6-6 1,-6-6 0,-7-7 1,-6-6 2,-6-6 1,-6-6 1,-4-4 2,1 1 2,-1-1 1,1 1 2,-4-1 0,-6 1 2,-6-1-1,-6 1 1,-6 7 0,-2 16-2,-3 15-1,-3 17-2,-4-3-2,-3-18 0,-3-19-2,-2-18-2,-6-9 0,-6 4-2,-6 3-2,-6 3-1,-10 4 1,-12 7 0,-13 6 1,-12 7 1,-10 5 0,-6 7-2,-6 6-1,-6 7-3,-6 0 1,-2-2 1,-3-3 2,-3-3 2,-2-1 1,0 4 2,0 3 1,0 3 1,0 4 1,0 7 0,0 6-1,0 7 1,1 4-1,4 3-1,3 3-1,3 4 1,-5 5-2,-12 10-1,-13 10-1,-12 9-2,-15 6-1,-15 3-2,-15 3-3,-16 4-3,-12 5-1,-5 10 0,-7 10-1,-5 9 0,-8 7 0,-5 7 0,-7 6 1,-5 7 0,-3 7 1,4 9 0,3 10 1,3 10 1,7 2 1,14-3 3,11-3 3,14-2 4,7 3-1,3 14-2,3 11-2,4 14-3,-3 14-2,-5 20-2,-7 18-1,-5 20-3,17-6 1,45-28 3,43-28 2,45-27 3,21-14 0,0 4-2,0 3-2,0 3-2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6105" units="cm"/>
      <inkml:brushProperty name="height" value="0.06105" units="cm"/>
      <inkml:brushProperty name="color" value="#F2395B"/>
    </inkml:brush>
  </inkml:definitions>
  <inkml:trace contextRef="#ctx0" brushRef="#br0">45040 40515 360,'-2'-14'4,"-1"2"8,-2 4 9,-1 3 7,-2 5 7,0 8 4,0 7 6,1 9 3,-1 5 0,0 4-5,0 4-7,0 5-5,-1 1-7,-2 0-11,-1 0-10,-3 0-9,1-2-6,2-4-1,4-4-1,3-3 0,6-6-6,10-5-9,9-6-9,11-7-9,3-4-1,0-6 10,-1-4 9,-1-5 8,-2-1 8,-3 4 5,-4 5 6,-1 3 6,-5 4 2,-5 3 0,-5 5 1,-4 4 0,-3 2 1,0-1 5,0 1 4,0 0 4,-1-2 0,0-1 0,-2-2-2,0-2-2,2-5-6,8-7-12,6-6-12,7-7-12,4-5-6,-1-3 1,1-3 0,-1-3 0,1-3 2,1-2 1,1-4 1,1-2 2,0-3 4,1-1 3,-1 0 4,1-1 4,-2-1 4,-1 1 0,-3 2 2,-1 0 2,-3 4 3,-1 4 3,-2 5 5,-2 5 3,-3 4 5,-1 1 6,-2 3 4,-2 1 6,-2 8 8,-1 14 12,0 13 12,-1 15 11,-1 7 0,0 0-14,0 2-14,0 0-13,0 6-9,2 8-2,0 9-3,2 9-2,-1 2-5,1-3-5,0-5-6,0-3-5,0-1-4,0 1-5,0 3-4,0 1-4,-1 0-5,-1-3-5,0-3-6,-1-2-4,-2-6-4,-1-7 1,0-6 0,-1-7 0,-2-7-2,0-4-5,-1-5-6,-2-4-5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4"/>
    </inkml:context>
    <inkml:brush xml:id="br0">
      <inkml:brushProperty name="width" value="0.04339" units="cm"/>
      <inkml:brushProperty name="height" value="0.04339" units="cm"/>
      <inkml:brushProperty name="color" value="#00BFF3"/>
    </inkml:brush>
  </inkml:definitions>
  <inkml:trace contextRef="#ctx0" brushRef="#br0">101950 42250 507,'120'-22'131,"-9"6"-26,-10 7-25,-8 6-27,-4 3-16,3 0-8,3 0-7,4 0-8,-3 0-4,-5 0-3,-7 0-4,-5 0-2,-6 0-5,-3 0-10,-3 0-8,-2 0-9,-6 1-12,-6 4-15,-6 3-15,-6 3-14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5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102750 41500 479,'-22'-63'11,"6"26"24,7 24 22,6 26 24,1 21 3,-3 19-15,-3 19-15,-2 19-14,-3 16-11,1 17-6,-1 15-5,1 16-5,-1 7-6,1 1-8,-1-1-5,1 1-8,1-10-7,3-19-9,3-18-8,4-19-9,-1-13-7,-3-6-6,-3-6-7,-2-6-5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6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104700 40750 454,'-57'7'5,"-11"17"11,-14 15 9,-11 16 12,-3 9 2,10 3-3,10 3-4,9 4-3,1 8-4,-6 17-1,-6 15-2,-6 16-2,-1 5-2,7-2 0,6-3-2,7-3-1,7-4-2,9-3-1,10-3 0,10-2-2,7-9-1,6-12 1,7-13 1,6-12 0,15-15-6,26-15-11,24-15-12,26-16-11,12-16-6,0-16 0,0-15-1,0-15 1,-4-7 2,-5 3 7,-7 3 6,-5 4 6,-9 4 4,-9 6 4,-10 7 4,-8 6 2,-12 13 10,-12 23 18,-13 22 17,-12 22 16,-7 12 3,1 3-12,-1 3-13,1 4-12,1-1-8,3-3-4,3-3-4,4-2-4,4-6-4,6-6-4,7-6-4,6-6-3,6-9-3,6-8-2,7-10-3,6-9-1,3-9-2,0-5 1,0-7 0,0-5 1,1-11 1,4-11 2,3-14 2,3-11 1,-4-7 3,-8 0 0,-10 0 2,-9 0 1,-9 3 1,-5 6 2,-7 7 0,-5 6 2,-8 6 1,-5 6 0,-7 7 1,-5 6-1,-8 4 0,-5 4-2,-7 3-3,-5 3-3,-4 3-2,0 3-4,0 3-5,0 4-3,3 2-5,6 4-2,7 3-4,6 3-4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6"/>
    </inkml:context>
    <inkml:brush xml:id="br0">
      <inkml:brushProperty name="width" value="0.0396" units="cm"/>
      <inkml:brushProperty name="height" value="0.0396" units="cm"/>
      <inkml:brushProperty name="color" value="#00BFF3"/>
    </inkml:brush>
  </inkml:definitions>
  <inkml:trace contextRef="#ctx0" brushRef="#br0">105550 40100 555,'46'0'0,"-5"0"0,-7 0 0,-5 0 0,-4 1 7,0 4 14,0 3 14,0 3 13,-2 4 6,-3 7-4,-3 6-4,-2 7-4,-5 5-4,-2 7-6,-3 6-5,-3 7-5,-9 5-6,-11 7-9,-14 6-9,-11 7-8,-9 0-6,-3-2-4,-3-3-4,-2-3-4,0-9-1,7-11 1,6-14 1,7-11 1,15-9 9,25-3 14,25-3 16,25-2 14,10-5 2,-2-2-11,-3-3-13,-3-3-10,-6-6-8,-5-5-4,-7-7-3,-5-5-3,-4-6-4,0-3-5,0-3-6,0-2-4,-2-3-1,-3 1 5,-3-1 4,-2 1 5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6"/>
    </inkml:context>
    <inkml:brush xml:id="br0">
      <inkml:brushProperty name="width" value="0.03577" units="cm"/>
      <inkml:brushProperty name="height" value="0.03577" units="cm"/>
      <inkml:brushProperty name="color" value="#00BFF3"/>
    </inkml:brush>
  </inkml:definitions>
  <inkml:trace contextRef="#ctx0" brushRef="#br0">106000 40450 615,'95'1'142,"-9"4"-34,-10 3-35,-8 3-35,-6 1-22,1 1-8,-1-1-9,1 1-9,1-1-6,3 1-7,3-1-6,4 1-5,-4-4-3,-9-6 3,-10-6 2,-8-6 2,-12-6 0,-12-2-1,-13-3-3,-12-3-1,-9-1 2,-2 4 4,-3 3 4,-3 3 6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7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106550 39900 563,'-2'-46'4,"-3"10"8,-3 10 7,-2 9 7,-3 9 4,1 9-1,-1 10-1,1 10-1,-4 14 0,-6 23 5,-6 22 2,-6 22 4,-4 15-1,1 9-5,-1 10-5,1 10-5,-1 7-10,1 6-13,-1 7-15,1 6-13,-1-7-5,1-18 5,-1-19 6,1-18 4,1-17-4,3-11-16,3-14-15,4-11-17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7"/>
    </inkml:context>
    <inkml:brush xml:id="br0">
      <inkml:brushProperty name="width" value="0.03268" units="cm"/>
      <inkml:brushProperty name="height" value="0.03268" units="cm"/>
      <inkml:brushProperty name="color" value="#00BFF3"/>
    </inkml:brush>
  </inkml:definitions>
  <inkml:trace contextRef="#ctx0" brushRef="#br0">99300 45850 673,'204'0'26,"-40"0"9,-40 0 6,-41 0 8,-12-2 1,20-3-7,18-3-6,20-2-7,3-1-15,-8 3-24,-10 3-25,-9 4-24,-15-1-10,-18-3 6,-19-3 4,-18-2 6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7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100400 45150 522,'-69'101'134,"13"4"-28,12 3-29,13 3-29,7 1-17,4 1-8,3-1-6,3 1-7,3-3-3,3-2 1,3-3 0,4-3 0,1-6-8,0-5-20,0-7-18,0-5-20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8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102100 45150 533,'75'3'7,"0"6"16,0 7 16,0 6 14,-4 3 5,-5 0-8,-7 0-8,-5 0-7,-6 4-5,-3 10-3,-3 10-3,-2 9-2,-8 6-4,-8 3-5,-10 3-4,-9 4-5,-20 2-2,-27 4 0,-28 3 2,-28 3 1,-18 1-6,-6 1-11,-6-1-11,-6 1-11,1-7-5,9-12 2,10-13 1,10-12 2,11-10 6,17-6 8,15-6 8,16-6 9,21-6 8,29-2 6,28-3 6,28-3 6,17-6 3,6-5-3,7-7-2,6-5-1,3-4-6,0 0-6,0 0-8,0 0-7,-5-2-8,-9-3-6,-10-3-6,-8-2-8,-9-3-3,-6 1-1,-6-1-1,-6 1 0,-6-1 0,-2 1 4,-3-1 3,-3 1 3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8"/>
    </inkml:context>
    <inkml:brush xml:id="br0">
      <inkml:brushProperty name="width" value="0.0473" units="cm"/>
      <inkml:brushProperty name="height" value="0.0473" units="cm"/>
      <inkml:brushProperty name="color" value="#00BFF3"/>
    </inkml:brush>
  </inkml:definitions>
  <inkml:trace contextRef="#ctx0" brushRef="#br0">103250 45500 465,'21'-13'57,"-5"26"4,-7 24 5,-5 26 3,-6 12-3,-3 0-10,-3 0-9,-2 0-10,-3 1-9,1 4-7,-1 3-9,1 3-8,-4-2-3,-6-6 1,-6-6 1,-6-6 1,-1-7-7,7-6-18,6-6-16,7-6-17,5-20-10,7-30-6,6-32-4,7-30-5,4-17 5,3 1 17,3-1 16,4 1 17,2 5 10,4 14 6,3 11 5,3 14 5,-1 7 6,-2 3 5,-3 3 7,-3 4 6,-1 4 4,4 6 1,3 7 2,3 6 0,1 1 0,1-3-4,-1-3-3,1-2-3,-1-1-5,1 3-7,-1 3-5,1 4-8,-1-1-5,1-3-7,-1-3-6,1-2-7,-4-5-4,-6-2-3,-6-3-4,-6-3-3,-4-1 2,1 4 7,-1 3 8,1 3 7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47026 39890 521,'-7'-15'0,"2"2"0,2 3 0,2 1 0,0 1 5,0 2 12,-2 1 11,0 1 12,-1 1 5,-2 3 2,0 4 2,-1 2 1,-3 5-2,-4 6-6,-4 5-7,-3 7-6,-4 3-7,-1 2-8,-2 2-6,-2 2-9,-1 0-9,5-3-11,2-4-11,3-2-12,3-4-6,2-5 0,4-5-1,3-4 1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8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104050 45050 450,'-25'54'88,"0"10"-11,0 10-10,0 9-10,1 4-9,4 1-3,3-1-5,3 1-5,3-4-5,3-6-5,3-6-5,4-6-5,7-10-13,13-12-19,12-13-19,13-12-21,12-18-6,13-21 6,12-22 5,13-22 5,2-7 6,-5 10 4,-7 10 4,-5 9 5,-12 15 7,-16 22 11,-15 22 11,-15 23 11,-14 11 5,-8 4 0,-10 3-1,-9 3-1,-2-4 2,6-8 5,7-10 4,6-9 4,15-18-5,26-24-17,24-26-17,26-24-17,12-9-8,0 10-1,0 10-2,0 9 0,-7 7 3,-11 7 8,-14 6 7,-11 7 9,-12 8 7,-9 14 8,-10 11 8,-8 14 7,-9 11 8,-6 14 8,-6 11 7,-6 14 7,-4 0 1,1-8-7,-1-10-5,1-9-7,1-7-5,3-3-3,3-3-3,4-2-5,5-8-3,10-8-4,10-10-4,9-9-5,7-4-2,7 4-1,6 3 1,7 3-2,2-1 1,1-2-1,-1-3 0,1-3-1,-4-2 1,-6 0 0,-6 0 0,-6 0 1,-6-10 0,-2-18 0,-3-19-1,-3-18 1,-7-12-1,-9-3 1,-10-3 0,-8-2 1,-12-3-2,-12 1-2,-13-1-3,-12 1-3,-10 4-5,-6 9-7,-6 10-8,-6 10-8,1 8-6,9 10-1,10 10-4,10 9-2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8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13350 3450 618,'-46'-2'-14,"10"-3"13,10-3 15,9-2 14,12-1 10,16 3 2,15 3 5,17 4 3,11 1-2,10 0-7,10 0-8,9 0-8,6 0-6,3 0-4,3 0-4,4 0-4,1 1-5,0 4-2,0 3-4,0 3-4,6-1-2,13-2-4,12-3-4,13-3-3,-2-1-2,-16 4-2,-15 3-1,-15 3-2,-12 1-2,-6 1 1,-6-1-1,-6 1-1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8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14350 2400 637,'-46'-47'14,"10"6"3,10 7 2,9 6 4,2 17 4,-2 28 4,-3 28 5,-3 29 4,-1 11 0,4-2-8,3-3-5,3-3-7,1 2-6,1 10-3,-1 10-3,1 9-5,-1 10-2,1 14-4,-1 11-2,1 14-4,-1 13-2,1 16-5,-1 15-3,1 17-5,-3 22-2,-2 32 0,-3 31-2,-3 32 0,-1-1-2,4-31-2,3-31-2,3-31-3,1-38 1,1-44 3,-1-43 5,1-44 3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9"/>
    </inkml:context>
    <inkml:brush xml:id="br0">
      <inkml:brushProperty name="width" value="0.02979" units="cm"/>
      <inkml:brushProperty name="height" value="0.02979" units="cm"/>
      <inkml:brushProperty name="color" value="#00BFF3"/>
    </inkml:brush>
  </inkml:definitions>
  <inkml:trace contextRef="#ctx0" brushRef="#br0">14400 4650 738,'-38'0'-38,"26"0"29,24 0 29,26 0 30,19 0 8,17 0-12,15 0-13,16 0-11,-1 3-10,-15 6-5,-15 7-5,-16 6-5,-12 3-2,-5 0 1,-7 0 2,-5 0 0,-8 0 0,-5 0-3,-7 0-3,-5 0-2,-9 4-1,-9 10 2,-10 10 0,-8 9 1,-11 4 1,-8 1 0,-10-1 2,-9 1 0,-5-1 2,0 1 5,0-1 5,0 1 3,1-1 3,4 1 1,3-1-1,3 1 0,4-4 1,7-6-1,6-6 1,7-6 0,19-10-1,35-12-3,35-13-2,34-12-3,20-10-5,6-6-4,7-6-6,6-6-5,3-1-6,0 7-6,0 6-7,0 7-6,-2 0-1,-3-2 4,-3-3 3,-2-3 4,-12-1 4,-19 4 1,-18 3 3,-19 3 3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9"/>
    </inkml:context>
    <inkml:brush xml:id="br0">
      <inkml:brushProperty name="width" value="0.02609" units="cm"/>
      <inkml:brushProperty name="height" value="0.02609" units="cm"/>
      <inkml:brushProperty name="color" value="#00BFF3"/>
    </inkml:brush>
  </inkml:definitions>
  <inkml:trace contextRef="#ctx0" brushRef="#br0">17300 1950 843,'9'-44'3,"19"13"6,19 12 7,19 13 6,7 9 3,-3 6-2,-3 7 0,-2 6-1,-1 6-9,3 6-15,3 7-16,4 6-16,-3 1-8,-5-3-1,-7-3-1,-5-2 0,-9-5 4,-9-2 9,-10-3 8,-8-3 10,-8-2 5,-2 0 2,-3 0 1,-3 0 3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0"/>
    </inkml:context>
    <inkml:brush xml:id="br0">
      <inkml:brushProperty name="width" value="0.03605" units="cm"/>
      <inkml:brushProperty name="height" value="0.03605" units="cm"/>
      <inkml:brushProperty name="color" value="#00BFF3"/>
    </inkml:brush>
  </inkml:definitions>
  <inkml:trace contextRef="#ctx0" brushRef="#br0">16550 2950 610,'-24'26'-33,"4"4"19,3 3 20,3 3 19,3 6 6,3 9-6,3 10-7,4 10-7,1 4-5,0 0-1,0 0-3,0 0-2,-2-5-1,-3-9-3,-3-10-1,-2-8-1,8-17-5,22-21-5,22-22-6,23-22-7,17-19 0,17-16 4,15-15 4,16-15 4,5-3 4,-2 14 5,-3 11 3,-3 14 5,-9 10 1,-11 9 0,-14 10-1,-11 10-1,-14 7 1,-11 6 4,-14 7 2,-11 6 4,-12 9 1,-9 13 2,-10 12 0,-8 13 0,-14 12 1,-15 13-1,-15 12-1,-16 13-1,-12 6-1,-5 0-3,-7 0-3,-5 0-1,-3-4-2,4-5 1,3-7 1,3-5 0,6-9 0,9-9-2,10-10-2,10-8-1,14-12 0,23-12 1,22-13 1,22-12 1,21-13 1,22-12 0,22-13 0,23-12 0,5-4 0,-9 7 1,-10 6 0,-8 7 1,-11 5-1,-8 7 0,-10 6-3,-9 7 0,-16 13-1,-22 22 3,-22 22 1,-21 23 2,-15 10 1,-6 0-2,-6 0 0,-6 0-2,-7 0-1,-6 0 1,-6 0 1,-6 0 0,-2-2 0,3-3-1,3-3-1,4-2-1,5-6-1,10-6 1,10-6-1,9-6 1,6-6-1,3-2 1,3-3 0,4-3 0,10-6 1,19-5 5,19-7 2,19-5 5,12-11 0,6-11-2,7-14-1,6-11-3,10-7 0,17 0-1,15 0-1,16 0 0,-1 4-4,-15 10-5,-15 10-7,-16 9-6,-10 4-3,-3 1 1,-3-1 1,-2 1 1,-6 1 0,-6 3 1,-6 3 0,-6 4 1,-10-3 0,-12-5-1,-13-7-1,-12-5-1,-10-3 1,-6 4 1,-6 3 2,-6 3 2,-9-1 3,-8-2 1,-10-3 3,-9-3 1,1 1 2,13 6 1,12 7 0,13 6 0,6 3 1,0 0-1,0 0 1,0 0 0,-2 0 0,-3 0 0,-3 0 0,-2 0 0,0-2 0,7-3 2,6-3 2,7-2 0,2 0 11,1 7 18,-1 6 19,1 7 18,1 11 3,3 20-12,3 18-12,4 20-12,1 6-9,0-2-5,0-3-5,0-3-6,0-4-2,0-3 0,0-3 1,0-2-1,0 0-2,0 7-2,0 6-4,0 7-4,3-4-2,6-12-1,7-13-1,6-12-2,6-10 0,6-6 1,7-6 1,6-6 2,4-6 1,4-2 0,3-3 1,3-3 1,3-6 0,3-5-1,3-7-1,4-5 0,2-6-1,4-3-1,3-3-2,3-2 0,-4-3 0,-8 1-1,-10-1 0,-9 1-1,-7 2 0,-3 7 0,-3 6-1,-2 7 0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5"/>
    </inkml:context>
    <inkml:brush xml:id="br0">
      <inkml:brushProperty name="width" value="0.0299" units="cm"/>
      <inkml:brushProperty name="height" value="0.0299" units="cm"/>
      <inkml:brushProperty name="color" value="#00BFF3"/>
    </inkml:brush>
  </inkml:definitions>
  <inkml:trace contextRef="#ctx0" brushRef="#br0">23250 3000 735,'-44'6'22,"13"13"0,12 12 2,13 13 1,6 10 0,0 10-1,0 10-2,0 9-1,-2 2-2,-3-2-2,-3-3-3,-2-3-2,-1 4-3,3 13-3,3 12-3,4 13-4,1 4-2,0-3-1,0-3-3,0-2-2,0-5-5,0-2-6,0-3-8,0-3-7,0-12-3,0-18 3,0-19 2,0-18 2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7"/>
    </inkml:context>
    <inkml:brush xml:id="br0">
      <inkml:brushProperty name="width" value="0.04158" units="cm"/>
      <inkml:brushProperty name="height" value="0.04158" units="cm"/>
      <inkml:brushProperty name="color" value="#00BFF3"/>
    </inkml:brush>
  </inkml:definitions>
  <inkml:trace contextRef="#ctx0" brushRef="#br0">23250 3600 529,'6'-71'31,"13"10"-5,12 10-3,13 9-5,10 4-2,10 1-1,10-1 0,9 1-1,7 2 1,7 7 1,6 6 0,7 7 2,-4 5-3,-12 7-3,-13 6-4,-12 7-5,-12 7-3,-8 9-1,-10 10-3,-9 10-2,-9 8-1,-5 10-1,-7 10-2,-5 9-1,-11 6 0,-11 3-1,-14 3-1,-11 4 0,-12-3 0,-9-5 0,-10-7 0,-8-5 1,-6-8 0,1-5 1,-1-7 0,1-5 2,1-9 1,3-9 3,3-10 3,4-8 3,4-8 3,6-2 2,7-3 2,6-3 3,9-7 0,13-9 0,12-10-1,13-8-1,12-8 0,13-2-2,12-3-2,13-3 0,10-4-2,10-3 2,10-3 0,9-2 1,4 0 0,1 7 0,-1 6 0,1 7 0,-7 8-2,-12 14-3,-13 11-4,-12 14-3,-13 13-2,-12 16 2,-13 15 0,-12 17 2,-15 11-2,-15 10-1,-15 10-4,-16 9-1,-8 4-1,0 1 0,0-1 2,0 1 0,1-6 1,4-8 3,3-10 1,3-9 2,3-7 3,3-3 3,3-3 3,4-2 2,5-8 2,10-8 2,10-10 0,9-9 2,10-15-2,14-18-2,11-19-4,14-18-4,8-17-2,7-11-1,6-14-1,7-11-3,5-9 0,7-3-2,6-3 0,7-2-2,-1-9-1,-6-12-2,-6-13-3,-6-12-3,-9-10-1,-8-6-2,-10-6-1,-9-6-1,-9 1 1,-5 9 5,-7 10 5,-5 10 6,-6 14 2,-3 23 1,-3 22 2,-2 22 0,-5 13 5,-2 7 7,-3 6 7,-3 7 7,-1 5 4,4 7 0,3 6 0,3 7 0,3 18 0,3 31 2,3 32 0,4 31 2,-1 23-2,-3 16-3,-3 15-4,-2 17-3,-3 5-3,1-3-2,-1-3-4,1-2-2,-3-3 0,-2 1 0,-3-1 1,-3 1 0,1-7-1,6-12-3,7-13-4,6-12-4,4-15-3,4-15-2,3-15-1,3-16-3,12-27-4,22-37-6,22-38-6,23-37-6,10-29-1,0-18 1,0-19 1,0-18 3,-4-20 1,-5-18 1,-7-19 1,-5-18 1,-4 0 3,0 23 6,0 22 5,0 22 5,-5 23 3,-9 25-2,-10 25 0,-8 25-2,-8 17 6,-2 9 12,-3 10 12,-3 10 13,1 7 8,6 6 4,7 7 4,6 6 4,1 4-4,-3 4-13,-3 3-11,-2 3-13,-3 3-7,1 3-3,-1 3-2,1 4-3,-4 2-2,-6 4-1,-6 3-3,-6 3-1,-9 9-4,-8 16-8,-10 15-7,-9 17-7,-10 5-3,-9-3 1,-10-3 3,-8-2 1,-4-11 2,3-15 3,3-15 3,4-16 3,1-10 1,0-3 2,0-3 1,0-2 2,3-5 3,6-2 7,7-3 6,6-3 6,4 2 9,4 10 9,3 10 10,3 9 9,3 10 3,3 14-5,3 11-5,4 14-4,-1 7-4,-3 3-3,-3 3-3,-2 4-4,-3-4-1,1-9-2,-1-10 0,1-8-2,1-9 0,3-6-1,3-6 0,4-6 0,8-13-7,17-19-16,15-18-15,16-19-15,15-27-7,16-34 2,15-35 2,17-33 1,-3-8 5,-18 23 7,-19 22 7,-18 22 7,-10 13 5,0 7 1,0 6 1,0 7 2,-5 21 5,-9 38 9,-10 37 9,-8 38 8,-12 20 3,-12 3-3,-13 3-3,-12 4-3,-5-7-4,3-16-5,3-15-4,4-15-4,8-20-5,17-21-8,15-22-5,16-22-8,13-27-3,14-31 0,11-31-1,14-31 0,3-13 1,-2 6 2,-3 7 3,-3 6 1,-4 12 5,-3 19 5,-3 19 4,-2 19 6,-6 15 6,-6 13 5,-6 12 6,-6 13 5,-10 21 5,-12 32 4,-13 31 4,-12 32 4,-16 18-2,-19 6-6,-18 7-5,-19 6-7,-8 3-3,3 0-2,3 0 0,4 0-2,5-7-2,10-11-3,10-14-4,9-11-2,15-20-1,22-24-1,22-26 0,23-24-1,19-23 1,19-18 0,19-19 0,19-18 1,5-9-1,-5 4-2,-7 3-2,-5 3-3,-11 9 0,-11 16 0,-14 15 1,-11 17 1,-17 19 1,-18 26 0,-19 24 1,-18 26 1,-18 18 1,-16 13 0,-15 12 1,-15 13 0,-12 2 1,-6-5 2,-6-7 1,-6-5 2,-4-4 0,1 0 0,-1 0-1,1 0-1,5-7 1,14-11 6,11-14 3,14-11 5,22-14 5,35-11 4,35-14 5,34-11 5,23-14-3,13-11-9,12-14-9,13-11-10,6-6-6,0 4-8,0 3-6,0 3-6,-7 1-2,-11 1 3,-14-1 2,-11 1 3,-11 1-2,-5 3-9,-7 3-8,-5 4-9,-9-1-2,-9-3 2,-10-3 1,-8-2 3,-9-6 2,-6-6 5,-6-6 4,-6-6 4,-4 1 4,1 9 4,-1 10 5,1 10 5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7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27500 3050 488,'-115'-154'25,"23"45"-2,22 43-3,22 45-3,13 24 0,7 6 4,6 7 3,7 6 2,2 13 4,1 23 1,-1 22 1,1 22 3,1 24-1,3 29 0,3 28-2,4 28-2,2 21-2,4 17-7,3 15-5,3 16-5,1 23-7,1 31-7,-1 32-7,1 31-8,-1 9-6,1-12-7,-1-13-5,1-12-5,1-34-1,3-52 7,3-53 6,4-53 6,-1-38-2,-3-22-9,-3-22-11,-2-21-10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8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28600 3100 599,'4'-133'67,"10"34"-6,10 35-8,9 35-6,12 18-6,16 3-4,15 3-6,17 4-4,3 4-7,-5 6-8,-7 7-7,-5 6-9,-12 10-10,-16 17-10,-15 15-10,-15 16-11,-11 5-5,-2-2 1,-3-3 1,-3-3 1,-6-7 3,-5-9 5,-7-10 4,-5-8 5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47700 40031 592,'22'-7'5,"-3"1"8,-3 0 9,-2 2 9,-1 0 9,3 2 8,3 0 9,3 2 9,0 2-5,-1 6-20,-2 4-19,-3 5-20,-1 2-23,-4-1-24,-3-1-25,-2 0-24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8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28650 4400 454,'-44'-4'19,"13"-5"-2,12-7-2,13-5-1,16-9 0,23-9 2,22-10 3,22-8 1,10-4-1,1 3-2,-1 3-4,1 4-4,-4 7-3,-6 13-5,-6 12-5,-6 13-4,-9 12-2,-8 13-1,-10 12 1,-9 13-1,-12 13 0,-11 17-2,-14 15-1,-11 16-1,-12 5 1,-9-2 4,-10-3 5,-8-3 4,-3-4 3,7-3 4,6-3 3,7-2 4,2-6 1,1-6 1,-1-6 2,1-6 1,2-9 1,7-8 2,6-10 3,7-9 1,13-21 2,22-31 0,22-31 0,23-31 0,19-23-2,19-11-5,19-14-5,19-11-4,7-9-6,-3-3-10,-3-3-9,-2-2-8,-5 3-3,-2 14 3,-3 11 3,-3 14 4,-10 11 4,-16 14 5,-15 11 6,-15 14 5,-11 10 3,-2 9 3,-3 10 1,-3 10 2,-9 16 3,-11 26 4,-14 24 4,-11 26 4,-9 15-1,-3 6-5,-3 7-5,-2 6-4,-6 3-4,-6 0-2,-6 0-1,-6 0-3,-6-4-2,-2-5-6,-3-7-5,-3-5-6,-2-9-5,0-9-10,0-10-7,0-8-9,0-20-5,0-28-3,0-28-2,0-27-4,1-25 3,4-18 8,3-19 7,3-18 8,3-6 7,3 10 7,3 10 8,4 9 7,2 12 3,4 16-1,3 15-1,3 17 0,4 14 10,7 17 22,6 15 23,7 16 21,4 16 6,3 20-15,3 18-13,4 20-13,1 13-10,0 9-6,0 10-6,0 10-6,-2 0-3,-3-5 1,-3-7 0,-2-5 1,-5-6-10,-2-3-20,-3-3-20,-3-2-21,-4-9-5,-3-12 9,-3-13 11,-2-12 9,-3-10 7,1-6 5,-1-6 3,1-6 4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9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29300 3800 469,'-91'-44'8,"19"13"15,19 12 16,19 13 15,15 18 6,13 26-3,12 24-4,13 26-3,13 12-5,17 0-7,15 0-7,16 0-6,10 0-7,7 0-4,6 0-4,7 0-5,8 0-6,14 0-8,11 0-9,14 0-8,-1-2-10,-12-3-8,-13-3-9,-12-2-10,-16-9-2,-19-12 3,-18-13 5,-19-12 3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9"/>
    </inkml:context>
    <inkml:brush xml:id="br0">
      <inkml:brushProperty name="width" value="0.03111" units="cm"/>
      <inkml:brushProperty name="height" value="0.03111" units="cm"/>
      <inkml:brushProperty name="color" value="#00BFF3"/>
    </inkml:brush>
  </inkml:definitions>
  <inkml:trace contextRef="#ctx0" brushRef="#br0">33900 4100 707,'48'0'133,"-3"0"-39,-3 0-41,-2 0-40,-6 4-24,-6 10-7,-6 10-7,-6 9-7,-6 2-7,-2-2-6,-3-3-7,-3-3-6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9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33450 4900 704,'-41'1'48,"19"4"6,19 3 4,19 3 5,15 1-12,13 1-29,12-1-31,13 1-30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1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19950 9650 567,'-44'-30'0,"13"-9"0,12-10 0,13-8 0,15-3 4,19 7 8,19 6 9,19 7 7,12 4 3,6 3-3,7 3-2,6 4-4,3 1-3,0 0-3,0 0-2,0 0-3,-5 4-2,-9 10-2,-10 10-3,-8 9-1,-11 9-3,-8 9 0,-10 10-2,-9 10-2,-10 7 0,-9 6-1,-10 7 0,-8 6-2,-9 1 2,-6-3 0,-6-3 3,-6-2 1,-2-5 0,3-2 1,3-3 0,4-3 1,2-6-1,4-5 0,3-7 0,3-5 0,4-4-1,7 0-1,6 0 0,7 0 0,5 0-1,7 0 1,6 0 1,7 0 0,2 1 1,1 4 1,-1 3 0,1 3 2,-4 1 0,-6 1 0,-6-1-1,-6 1 0,-7 1-1,-6 3 0,-6 3 1,-6 4 0,-7 1-1,-6 0 0,-6 0 0,-6 0-1,-7-2 0,-6-3 0,-6-3 0,-6-2 1,-4-8-2,1-8-1,-1-10-3,1-9-1,-1-13-2,1-16-2,-1-15 0,1-15-1,4-14-2,9-8-2,10-10-1,10-9-1,7-5 0,6 0 3,7 0 3,6 0 3,3 4 3,0 10 0,0 10 1,0 9 1,0 7 4,0 7 5,0 6 5,0 7 6,3 18 8,6 31 9,7 32 11,6 31 11,1 17-2,-3 3-11,-3 3-11,-2 4-12,-6 27-7,-6 54-1,-6 53-3,-6 53-2,-6 26-5,-2 1-5,-3-1-6,-3 1-7,-1 4-5,4 9-5,3 10-4,3 10-5,9-14-4,16-33-4,15-35-5,17-34-4,2-41 1,-9-47 7,-10-47 6,-8-46 7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2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22200 10000 557,'-47'-2'5,"6"-3"9,7-3 9,6-2 10,3 6 4,0 20-1,0 18-1,0 20 0,3 13-3,6 9-3,7 10-5,6 10-3,3 5-2,0 4-2,0 3-1,0 3-1,0 1-2,0 1-3,0-1-4,0 1-3,1-4-2,4-6 0,3-6-1,3-6 1,3-12 0,3-15 1,3-15-1,4-16 1,2-12 0,4-5-1,3-7 0,3-5-2,10-22 1,20-33-1,18-35 1,20-34 0,5-21-1,-6-6-1,-6-6-1,-6-6 0,-10 4-1,-12 16 0,-13 15 1,-12 17-1,-12 8 1,-8 4 1,-10 3 1,-9 3 2,-12 3-1,-11 3 0,-14 3 0,-11 4 0,-11 8 0,-5 17 0,-7 15-1,-5 16 1,-4 7 1,0 1 0,0-1 2,0 1 1,1 5 1,4 14-2,3 11-1,3 14-1,3 8 0,3 7 1,3 6 0,4 7 1,4 2 0,6 1-1,7-1 0,6 1-1,6-3-1,6-2 1,7-3-1,6-3 0,7-4 0,10-3 0,10-3 1,9-2-1,10-6 0,14-6-4,11-6-4,14-6-3,11-7 0,14-6 1,11-6 2,14-6 2,-1-4-7,-12 1-14,-13-1-14,-12 1-14,-12-3-6,-8-2 2,-10-3 4,-9-3 2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2"/>
    </inkml:context>
    <inkml:brush xml:id="br0">
      <inkml:brushProperty name="width" value="0.03033" units="cm"/>
      <inkml:brushProperty name="height" value="0.03033" units="cm"/>
      <inkml:brushProperty name="color" value="#00BFF3"/>
    </inkml:brush>
  </inkml:definitions>
  <inkml:trace contextRef="#ctx0" brushRef="#br0">25650 10100 725,'51'3'108,"4"6"-29,3 7-30,3 6-31,-5 3-14,-12 0 1,-13 0 0,-12 0 2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2"/>
    </inkml:context>
    <inkml:brush xml:id="br0">
      <inkml:brushProperty name="width" value="0.02778" units="cm"/>
      <inkml:brushProperty name="height" value="0.02778" units="cm"/>
      <inkml:brushProperty name="color" value="#00BFF3"/>
    </inkml:brush>
  </inkml:definitions>
  <inkml:trace contextRef="#ctx0" brushRef="#br0">25250 11100 791,'-36'28'9,"28"6"15,28 7 16,29 6 17,16-1-5,7-5-26,6-7-26,7-5-25,-4-4-16,-12 0-5,-13 0-6,-12 0-5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3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30100 10400 461,'-136'-68'16,"28"17"2,28 15 2,29 16 2,13 9 2,1 3 0,-1 3 2,1 4 0,-6 4-1,-8 6-2,-10 7-4,-9 6-3,-2 6-1,6 6-3,7 7-2,6 6-1,3 9-1,0 13 0,0 12 1,0 13 0,3 6-1,6 0 1,7 0-2,6 0 0,6-4-2,6-5 1,7-7-2,6-5-1,7-9 0,10-9 0,10-10 0,9-8-1,10-11 0,14-8-2,11-10-1,14-9-2,10-18-3,9-24-2,10-26-4,10-24-3,2-15-4,-3-3-5,-3-3-5,-2-2-5,-8-5 0,-8-2 4,-10-3 3,-9-3 4,-13 1 2,-16 6 4,-15 7 1,-15 6 3,-11 9 2,-2 13-1,-3 12 0,-3 13 0,-4 10 12,-3 10 22,-3 10 23,-2 9 24,-1 18 6,3 29-10,3 28-8,4 28-9,-1 14-9,-3 0-7,-3 0-7,-2 0-7,-5 1-6,-2 4-5,-3 3-4,-3 3-5,-6 12-6,-5 22-5,-7 22-6,-5 23-5,2-8-6,13-33-2,12-35-4,13-34-3,9-38-3,6-41-2,7-40-2,6-40-2,3-26 1,0-9 7,0-10 5,0-8 7,0 2 4,0 16 3,0 15 3,0 17 3,0 11 6,0 10 8,0 10 9,0 9 7,1 7 7,4 7 4,3 6 4,3 7 5,3 2-1,3 1-4,3-1-5,4 1-4,1 1-6,0 3-9,0 3-7,0 4-8,-2 2-3,-3 4 0,-3 3 1,-2 3 1,-5-1-3,-2-2-10,-3-3-8,-3-3-10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3"/>
    </inkml:context>
    <inkml:brush xml:id="br0">
      <inkml:brushProperty name="width" value="0.05055" units="cm"/>
      <inkml:brushProperty name="height" value="0.05055" units="cm"/>
      <inkml:brushProperty name="color" value="#00BFF3"/>
    </inkml:brush>
  </inkml:definitions>
  <inkml:trace contextRef="#ctx0" brushRef="#br0">31450 9500 435,'-22'-180'21,"6"41"5,7 40 3,6 42 4,3 27 3,0 16 5,0 15 3,0 17 4,-2 19-1,-3 26-6,-3 24-6,-2 26-7,-6 16-4,-6 10-3,-6 10-4,-6 9-3,-2 13-2,3 20 0,3 18 0,4 20 0,-3 22-4,-5 29-4,-7 28-7,-5 28-5,-1 12-8,6-3-8,7-3-9,6-2-9,6-17-5,6-28-1,7-28 0,6-27-1,3-34 1,0-37 1,0-38 2,0-37 2,0-26 4,0-11 6,0-14 7,0-11 5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5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48916 42016 560,'-12'-7'9,"8"2"18,8 2 19,8 2 18,3 1 2,-1 0-11,-1 0-14,0 0-11,4 0-8,13 0 0,11 0-1,12 0-1,4 1-6,1 2-11,-2 2-13,0 2-11,-5 1-8,-6-1-1,-8 1-2,-6 0-3,-6-1-5,-5-2-8,-5-3-9,-4 0-8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4"/>
    </inkml:context>
    <inkml:brush xml:id="br0">
      <inkml:brushProperty name="width" value="0.03233" units="cm"/>
      <inkml:brushProperty name="height" value="0.03233" units="cm"/>
      <inkml:brushProperty name="color" value="#00BFF3"/>
    </inkml:brush>
  </inkml:definitions>
  <inkml:trace contextRef="#ctx0" brushRef="#br0">31700 11150 680,'1'-72'4,"4"6"10,3 7 9,3 6 9,3 10 4,3 17 1,3 15-1,4 16 0,-3 16-5,-5 20-11,-7 18-11,-5 20-11,-8 5-5,-5-6 0,-7-6 0,-5-6 0,-1-9-1,6-8 0,7-10-1,6-9-1,7-9 2,10-5 2,10-7 3,9-5 2,7-4 3,7 0 2,6 0 3,7 0 3,-1 1 1,-6 4-1,-6 3-2,-6 3 0,-9 7-1,-8 14-1,-10 11 1,-9 14-2,-12 8 1,-11 7 1,-14 6 0,-11 7 0,-11 2 0,-5 1-3,-7-1-2,-5 1-3,0-9-2,10-15-1,10-15-2,9-16-2,9-15-9,9-11-14,10-14-17,10-11-14,5-7-4,4 0 10,3 0 9,3 0 9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4"/>
    </inkml:context>
    <inkml:brush xml:id="br0">
      <inkml:brushProperty name="width" value="0.05155" units="cm"/>
      <inkml:brushProperty name="height" value="0.05155" units="cm"/>
      <inkml:brushProperty name="color" value="#00BFF3"/>
    </inkml:brush>
  </inkml:definitions>
  <inkml:trace contextRef="#ctx0" brushRef="#br0">33100 10450 426,'26'-30'3,"4"-9"4,3-10 5,3-8 5,-7 2 8,-15 16 12,-15 15 11,-16 17 12,-12 16 1,-5 19-11,-7 19-11,-5 19-11,-8 15-6,-5 13-3,-7 12-3,-5 13-2,-1 6-2,6 0-1,7 0-3,6 0 0,7-5-4,10-9-3,10-10-3,9-8-4,15-15-4,22-19-3,22-18-5,23-19-4,16-26-3,13-30-4,12-32-3,13-30-2,4-14-1,-3 7 4,-3 6 4,-2 7 3,-11 8 4,-15 14 1,-15 11 2,-16 14 2,-12 8 3,-5 7 3,-7 6 4,-5 7 4,-9 7 5,-9 9 4,-10 10 5,-8 10 6,-12 13 4,-12 19 4,-13 19 5,-12 19 4,-4 7 1,7-3-3,6-3-4,7-2-2,5-8-5,7-8-3,6-10-4,7-9-4,16-10-3,29-9-3,28-10-2,28-8-4,10-18-1,-5-25-1,-7-25 0,-5-25-2,-4-15-4,0-2-11,0-3-11,0-3-9,-5 2-3,-9 10 4,-10 10 4,-8 9 5,-9 4 5,-6 1 6,-6-1 5,-6 1 7,-9 5 3,-8 14-3,-10 11-1,-9 14-1,-7 7 4,-3 3 10,-3 3 12,-2 4 10,-5 5 4,-2 10-3,-3 10-4,-3 9-3,2 4-3,10 1 0,10-1-2,9 1 0,15-4-6,22-6-7,22-6-10,23-6-7,8-9-5,-3-8 0,-3-10-1,-2-9 1,-6-4-1,-6 4 2,-6 3 2,-6 3 1,-6 4 1,-2 7 1,-3 6 0,-3 7 2,-4 8 5,-3 14 12,-3 11 10,-2 14 12,-5 8 5,-2 7 3,-3 6 1,-3 7 2,-2 2-2,0 1-5,0-1-4,0 1-6,0-4-4,0-6-2,0-6-3,0-6-4,6-9-2,13-8-6,12-10-3,13-9-4,9-16-4,6-22-2,7-22-1,6-21-2,1-18-1,-3-12-1,-3-13 0,-2-12-1,-6-7 1,-6 1 2,-6-1 1,-6 1 1,-9 4 1,-8 9 1,-10 10-1,-9 10 0,-10 10 3,-9 13 4,-10 12 4,-8 13 5,-9 9 0,-6 6-3,-6 7-3,-6 6-4,-9 10-4,-8 17-6,-10 15-5,-9 16-6,2 4-6,17-6-3,15-6-4,16-6-3,9-7-1,3-6 4,3-6 3,4-6 5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5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36200 9350 586,'-38'-25'11,"26"0"19,24 0 22,26 0 20,21 3 4,19 6-14,19 7-12,19 6-14,7 1-15,-3-3-17,-3-3-18,-2-2-18,-14 0-7,-21 7 2,-22 6 2,-22 7 2,-11 2-3,0 1-7,0-1-6,0 1-8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5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37450 10800 576,'-7'-24'12,"39"4"25,36 3 23,39 3 25,18 1 0,0 1-21,0-1-23,0 1-22,0-1-12,0 1-1,0-1-2,0 1-1,-8 1-7,-16 3-15,-15 3-13,-15 4-14,-14 2-10,-8 4-4,-10 3-4,-9 3-5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6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38450 9900 502,'-49'-24'3,"4"4"7,3 3 6,3 3 6,6 12 11,9 22 15,10 22 16,10 23 14,4 17 0,0 17-17,0 15-16,0 16-18,0 15-14,0 16-17,0 15-14,0 17-15,3 10-9,6 6-2,7 7-1,6 6-2,1-21-3,-3-46-2,-3-47-2,-2-47-3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6"/>
    </inkml:context>
    <inkml:brush xml:id="br0">
      <inkml:brushProperty name="width" value="0.03884" units="cm"/>
      <inkml:brushProperty name="height" value="0.03884" units="cm"/>
      <inkml:brushProperty name="color" value="#00BFF3"/>
    </inkml:brush>
  </inkml:definitions>
  <inkml:trace contextRef="#ctx0" brushRef="#br0">39950 10150 566,'10'-49'6,"23"4"11,22 3 13,22 3 11,8 6 4,-2 9-2,-3 10-4,-3 10-3,-6 7-4,-5 6-4,-7 7-3,-5 6-5,-9 9-3,-9 13-2,-10 12-3,-8 13-1,-11 7-3,-8 4-3,-10 3-2,-9 3-2,-13 4-4,-16 7-3,-15 6-3,-15 7-3,-11 2-2,-2 1-1,-3-1 0,-3 1 0,1-9 0,6-15 3,7-15 1,6-16 3,7-12 4,10-5 6,10-7 7,9-5 6,20-11 2,31-11 0,32-14 0,31-11-1,23-14-4,16-11-8,15-14-7,17-11-8,5-7-6,-3 0-7,-3 0-7,-2 0-6,-8 1-4,-8 4-1,-10 3-2,-9 3-1,-12 3 1,-11 3 5,-14 3 3,-11 4 5,-12 5 5,-9 10 5,-10 10 5,-8 9 5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7"/>
    </inkml:context>
    <inkml:brush xml:id="br0">
      <inkml:brushProperty name="width" value="0.04955" units="cm"/>
      <inkml:brushProperty name="height" value="0.04955" units="cm"/>
      <inkml:brushProperty name="color" value="#00BFF3"/>
    </inkml:brush>
  </inkml:definitions>
  <inkml:trace contextRef="#ctx0" brushRef="#br0">41900 9950 443,'0'-71'3,"0"10"5,0 10 5,0 9 6,3 12 10,6 16 15,7 15 16,6 17 15,-1 19 0,-5 26-12,-7 24-14,-5 26-13,-6 12-9,-3 0-6,-3 0-5,-2 0-5,-6 3-5,-6 6-4,-6 7-6,-6 6-3,-4-4-7,1-11-8,-1-14-7,1-11-8,7-40-8,16-66-11,15-65-11,17-65-9,10-28 3,6 14 18,7 11 17,6 14 18,1 13 12,-3 16 4,-3 15 5,-2 17 4,-3 10 6,1 6 8,-1 7 7,1 6 8,-1 4 2,1 4-2,-1 3-4,1 3-2,1 3-6,3 3-8,3 3-7,4 4-9,-1-1-11,-3-3-14,-3-3-14,-2-2-15,-6-3-2,-6 1 10,-6-1 11,-6 1 9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7"/>
    </inkml:context>
    <inkml:brush xml:id="br0">
      <inkml:brushProperty name="width" value="0.05519" units="cm"/>
      <inkml:brushProperty name="height" value="0.05519" units="cm"/>
      <inkml:brushProperty name="color" value="#00BFF3"/>
    </inkml:brush>
  </inkml:definitions>
  <inkml:trace contextRef="#ctx0" brushRef="#br0">42850 9200 398,'-4'-74'4,"-5"4"7,-7 3 9,-5 3 6,-3 6 4,4 9-2,3 10-1,3 10-3,3 11 4,3 17 10,3 15 8,4 16 10,1 18-1,0 22-9,0 22-9,0 23-10,-2 11-6,-3 4-4,-3 3-4,-2 3-3,-5 10-2,-2 20 0,-3 18 1,-3 20 0,-2 14-5,0 14-14,0 11-11,0 14-14,1-6-3,4-21 3,3-22 3,3-22 5,3-24 1,3-24 3,3-26 1,4-24 2,-3-20-7,-5-11-13,-7-14-13,-5-11-14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7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42450 11900 444,'50'-144'0,"0"13"0,0 12 0,0 13 0,0 10 0,0 10 0,0 10 0,0 9 0,0 7 4,0 7 8,0 6 7,0 7 9,-4 8 5,-5 14 4,-7 11 4,-5 14 4,-6 10-3,-3 9-6,-3 10-7,-2 10-8,-5 7-5,-2 6-4,-3 7-6,-3 6-3,-2-2-5,0-9-6,0-10-4,0-8-6,7-22-5,17-30-5,15-32-5,16-30-6,7-15 2,1 3 5,-1 3 8,1 4 6,-6 4 7,-8 6 6,-10 7 5,-9 6 7,-7 17 10,-3 28 15,-3 28 16,-2 29 15,-5 15 3,-2 3-11,-3 3-10,-3 4-11,-1 1-8,4 0-4,3 0-4,3 0-5,9-5-4,16-9-4,15-10-3,17-8-5,5-15-2,-3-19 1,-3-18 0,-2-19 1,-5-16-1,-2-12-2,-3-13-4,-3-12-1,-6-7-2,-5 1 3,-7-1 0,-5 1 2,-9 2 1,-9 7 0,-10 6 0,-8 7 0,-9 5 1,-6 7 0,-6 6 0,-6 7 0,-10 8 0,-12 14-3,-13 11-3,-12 14-2,-7 10-4,1 9-6,-1 10-6,1 10-5,4 0-6,9-5-5,10-7-5,10-5-6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9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45600 10550 593,'-13'-24'44,"26"4"-1,24 3 2,26 3 0,13 1-2,4 1-5,3-1-5,3 1-5,7-1-4,14 1-3,11-1-2,14 1-4,0-1-6,-8 1-12,-10-1-10,-9 1-10,-10 1-10,-9 3-8,-10 3-8,-8 4-8,-11 1-2,-8 0 5,-10 0 5,-9 0 5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5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50138 40997 484,'-9'-8'2,"-2"0"5,-2 0 4,-1 1 5,-2 0 6,0 2 9,1 2 9,-1 2 8,2 2 2,1 4-3,2 2-5,2 3-3,2 6-4,1 8-2,0 7-3,2 8-2,0 6-6,2 2-11,0 3-9,2 4-12,0 2-5,2 1-1,0 3-2,2 2-1,0-6 2,0-12 3,-1-13 4,1-13 5,0-7-11,-2 1-24,0 0-24,-2 0-24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9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49500 9800 507,'1'-54'5,"4"-5"9,3-7 10,3-5 9,-1-3 3,-2 4-3,-3 3-5,-3 3-3,-4 3-4,-3 3-4,-3 3-3,-2 4-4,-6 4-3,-6 6 0,-6 7-1,-6 6 0,-7 7 0,-6 10-2,-6 10 0,-6 9-1,-4 9 0,1 9-1,-1 10 0,1 10-2,4 5 2,9 4 2,10 3 3,10 3 3,7 3 0,6 3 0,7 3 0,6 4-1,7-1-1,10-3 0,10-3 0,9-2-2,6-1 0,3 3-2,3 3 0,4 4-2,-4 2-1,-9 4-2,-10 3-1,-8 3-1,-9 9-2,-6 16-2,-6 15-2,-6 17-2,-9 0 0,-8-11 2,-10-14 1,-9-11 3,-4-14 1,4-11 2,3-14 3,3-11 1,-1-14 2,-2-11-1,-3-14 0,-3-11 0,1-12 1,6-9 3,7-10 2,6-8 3,7-17 0,10-21 0,10-22 0,9-22 0,12-16-1,16-9 1,15-10-1,17-8 0,10 2-3,6 16-7,7 15-5,6 17-6,3 11-8,0 10-7,0 10-8,0 9-8,-8 10-3,-16 14 0,-15 11 0,-15 14 1,-11 5 1,-2 1-2,-3-1 0,-3 1 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49800 10400 491,'-18'23'8,"17"-3"16,15-3 15,16-2 17,13-8 3,14-8-11,11-10-11,14-9-10,3-9-7,-2-5-6,-3-7-4,-3-5-6,-6-4-2,-5 0 2,-7 0 2,-5 0 2,-9 1-4,-9 4-8,-10 3-10,-8 3-9,-9 3-3,-6 3-1,-6 3 2,-6 4 0,-7 1 2,-6 0 2,-6 0 4,-6 0 2,-6 3 5,-2 6 6,-3 7 6,-3 6 7,-2 7 4,0 10 1,0 10 2,0 9 2,0 9 3,0 9 1,0 10 4,0 10 2,1 5 0,4 4-2,3 3-2,3 3-2,4 1-3,7 1-1,6-1 0,7 1-3,5-3-1,7-2-4,6-3-4,7-3-3,10-6-3,16-5-4,15-7-4,17-5-3,8-12-6,4-16-6,3-15-8,3-15-6,3-17-6,3-15-4,3-15-6,4-16-4,-9-2 1,-18 13 6,-19 12 5,-18 13 7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51200 8700 643,'-24'-50'7,"4"0"14,3 0 14,3 0 15,12 3 3,22 6-3,22 7-4,23 6-5,11 6-9,4 6-14,3 7-15,3 6-13,-4 4-8,-8 4-1,-10 3-1,-9 3 0,-9 1-8,-5 1-14,-7-1-14,-5 1-13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52500 9850 580,'4'-46'48,"10"10"-3,10 10-4,9 9-3,9 4-2,9 1-2,10-1-3,10 1 0,13 1-3,19 3-2,19 3-3,19 4-1,7 1-8,-3 0-11,-3 0-13,-2 0-11,-11 1-3,-15 4 5,-15 3 4,-16 3 5,-15 3-7,-11 3-21,-14 3-21,-11 4-20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3238" units="cm"/>
      <inkml:brushProperty name="height" value="0.03238" units="cm"/>
      <inkml:brushProperty name="color" value="#00BFF3"/>
    </inkml:brush>
  </inkml:definitions>
  <inkml:trace contextRef="#ctx0" brushRef="#br0">52450 10550 679,'59'-22'102,"19"6"-22,19 7-22,19 6-23,15 3-14,13 0-7,12 0-5,13 0-7,4 0-8,-3 0-7,-3 0-8,-2 0-7,-17 0-6,-28 0-1,-28 0-1,-27 0-3,-19 1 0,-5 4 0,-7 3 0,-5 3 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56100 9100 442,'25'-22'74,"0"6"-13,0 7-13,0 6-14,3 9-8,6 13 0,7 12-1,6 13-1,-2 7-1,-9 4-3,-10 3-3,-8 3-2,-12 6-4,-12 9-5,-13 10-5,-12 10-6,-15 5-2,-15 4 1,-15 3 2,-16 3 0,-8-2-3,0-6-4,0-6-7,0-6-4,1-7 0,4-6 5,3-6 6,3-6 6,7-9 3,14-8 4,11-10 3,14-9 2,22-9 1,35-5 0,35-7-1,34-5 0,27-14-4,23-18-7,22-19-6,22-18-6,8-12-7,-2-3-5,-3-3-5,-3-2-5,-6-5-2,-5-2 3,-7-3 3,-5-3 2,-4-2 4,0 0 6,0 0 5,0 0 6,-10 1 5,-18 4 3,-19 3 5,-18 3 3,-18 7 5,-16 14 5,-15 11 5,-15 14 4,-14 8 8,-8 7 8,-10 6 8,-9 7 9,-12 13 0,-11 22-8,-14 22-9,-11 23-7,-11 16-7,-5 13-4,-7 12-4,-5 13-5,0 2-2,10-5-1,10-7 0,9-5 0,9-9-1,9-9-3,10-10-1,10-8-2,16-11-4,26-8-6,24-10-6,26-9-5,21-18-5,19-24-2,19-26-2,19-24-3,5-15 0,-5-3 0,-7-3 0,-5-2 1,-12 0 3,-16 7 6,-15 6 5,-15 7 5,-17 16 13,-15 29 16,-15 28 18,-16 28 17,-10 18 5,-3 10-10,-3 10-10,-2 9-8,-1 2-7,3-2-3,3-3-5,4-3-2,7-4-5,13-3-4,12-3-3,13-2-6,7-14-2,4-21-1,3-22-3,3-22-2,1-18 0,1-11 1,-1-14 1,1-11 1,-7-9-3,-12-3-5,-13-3-6,-12-2-6,-12 0-1,-8 7 2,-10 6 2,-9 7 3,-9 5 4,-5 7 4,-7 6 4,-5 7 5,-3 7 3,4 9 2,3 10 2,3 10 1,12 0 2,22-5 4,22-7 3,23-5 4,16-3 0,13 4-3,12 3-3,13 3-2,2 1-2,-5 1 0,-7-1-1,-5 1-1,-4 5 1,0 14 3,0 11 3,0 14 2,-2 10 1,-3 9 0,-3 10-1,-2 10 0,-9 5-1,-12 4 1,-13 3-1,-12 3 0,-13 1 0,-12 1-3,-13-1-1,-12 1-3,-5-7-1,3-12-1,3-13-3,4-12 0,16-19-8,32-25-15,31-25-14,32-25-14,13-19-5,-3-12 1,-3-13 3,-2-12 2,-6-9 4,-6-2 6,-6-3 5,-6-3 6,-9 8 5,-8 23 4,-10 22 4,-9 22 4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5608" units="cm"/>
      <inkml:brushProperty name="height" value="0.05608" units="cm"/>
      <inkml:brushProperty name="color" value="#00BFF3"/>
    </inkml:brush>
  </inkml:definitions>
  <inkml:trace contextRef="#ctx0" brushRef="#br0">61750 8950 392,'23'-52'0,"-3"-3"0,-3-3 0,-2-2 0,0-9 1,7-12 5,6-13 2,7-12 4,-1 12 11,-6 38 19,-6 37 17,-6 38 19,-7 34 2,-6 31-15,-6 32-14,-6 31-14,-4 18-10,1 7-4,-1 6-3,1 7-4,-6 8-3,-8 14 0,-10 11-2,-9 14 0,-4 10-3,4 9-4,3 10-6,3 10-3,3-6-7,3-18-6,3-19-7,4-18-7,2-25-5,4-27-1,3-28-2,3-28-2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61900 8300 576,'0'-55'4,"0"-9"6,0-10 8,0-8 7,1-1 6,4 9 7,3 10 6,3 10 6,-4 11 1,-8 17-6,-10 15-6,-9 16-6,-10 18-9,-9 22-13,-10 22-12,-8 23-14,-9 13-10,-6 6-6,-6 7-6,-6 6-6,1-5-4,9-16 1,10-15 1,10-15 0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61950 7850 569,'71'-22'53,"-5"6"3,-7 7 2,-5 6 3,-1 7-4,6 10-9,7 10-8,6 9-10,1 9-10,-3 9-12,-3 10-13,-2 10-11,-8 2-10,-8-3-5,-10-3-7,-9-2-5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3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62450 10100 514,'-69'0'4,"13"0"10,12 0 8,13 0 10,20-7 8,28-11 6,28-14 8,29-11 6,24-7-1,22 0-9,22 0-8,23 0-10,11 4-11,4 10-12,3 10-12,3 9-12,-10 6-8,-21 3-4,-22 3-2,-22 4-3,-19 4-6,-16 6-8,-15 7-7,-15 6-8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6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51958 41078 533,'11'-15'5,"8"1"9,6 1 9,7 0 9,1 3 4,-4 3-1,-3 2-3,-5 4-2,0 2 0,3 2 1,3 2 2,3 2 2,-1 2-2,-3 3-4,-4 3-5,-5 3-4,-4 4-6,-6 3-6,-6 5-6,-6 3-5,-7 3-5,-7 0-2,-9 2-1,-7 1-3,-5-2-1,-1-2-1,0-3 1,-2-3-1,0-3 0,0-2-1,0-1 0,0-2-1,2-3 4,5-3 6,5-3 8,6-3 7,3-1 6,5-2 2,3-1 4,4 0 3,5-2 0,6-2-1,6-2-3,6-2-1,6-3-3,9-2-3,7-3-2,8-3-3,5-1-5,2 2-9,2 3-8,2 1-9,1 1-8,0 2-9,-1 1-7,1 0-9,-2 1-1,-6-2 7,-4 0 7,-5-1 6,-6-1 5,-6 2 5,-5 1 3,-6 0 5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3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63800 8850 555,'-115'15'60,"23"32"0,22 31 2,22 32 1,13 19-5,7 10-10,6 10-10,7 9-9,0 4-11,-2 1-10,-3-1-9,-3 1-11,-2-6-9,0-8-9,0-10-9,0-9-8,0-12-7,0-11-4,0-14-2,0-11-3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64800 8600 515,'-15'-22'20,"23"6"20,22 7 19,22 6 20,16 6 2,14 6-15,11 7-15,14 6-16,2 4-10,-6 4-8,-6 3-8,-6 3-6,-9 3-5,-8 3 0,-10 3-1,-9 4-1,-12 5 0,-11 10-2,-14 10-1,-11 9-1,-17 7 1,-18 7 2,-19 6 2,-18 7 3,-10 2 2,0 1 0,0-1 0,0 1 0,1-1-3,4 1-5,3-1-5,3 1-5,4-3-7,7-2-6,6-3-6,7-3-7,7-12-4,9-18-1,10-19-2,10-18-1,7-15 2,6-9 8,7-10 7,6-8 7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4598" units="cm"/>
      <inkml:brushProperty name="height" value="0.04598" units="cm"/>
      <inkml:brushProperty name="color" value="#00BFF3"/>
    </inkml:brush>
  </inkml:definitions>
  <inkml:trace contextRef="#ctx0" brushRef="#br0">67050 8900 478,'21'-40'74,"-5"23"-3,-7 22-3,-5 22-2,-8 19-6,-5 20-7,-7 18-9,-5 20-8,-6 10-9,-3 3-10,-3 3-12,-2 4-9,-6 1-8,-6 0-6,-6 0-4,-6 0-5,-1-7-5,7-11-5,6-14-6,7-11-6,4-15 0,3-16 3,3-15 3,4-15 3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66800 9800 591,'46'-68'76,"-5"17"-9,-7 15-11,-5 16-8,-1 7-8,6 1-6,7-1-5,6 1-5,1 1-6,-3 3-6,-3 3-8,-2 4-5,-1 1-9,3 0-10,3 0-10,4 0-11,-3-2-8,-5-3-6,-7-3-7,-5-2-7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543" units="cm"/>
      <inkml:brushProperty name="height" value="0.0543" units="cm"/>
      <inkml:brushProperty name="color" value="#00BFF3"/>
    </inkml:brush>
  </inkml:definitions>
  <inkml:trace contextRef="#ctx0" brushRef="#br0">67800 8100 405,'0'-113'28,"0"26"14,0 24 16,0 26 14,-2 22 2,-3 23-12,-3 22-12,-2 22-12,-3 24-7,1 29-5,-1 28-3,1 28-4,-1 20-4,1 13-3,-1 12-3,1 13-3,-4 12 0,-6 13 0,-6 12 2,-6 13 0,-7 12-6,-6 13-18,-6 12-16,-6 13-17,2-23-4,14-55 9,11-57 7,14-55 9,5-37-3,1-16-13,-1-15-13,1-15-14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68150 8500 667,'7'-49'6,"17"4"10,15 3 11,16 3 10,10 4 3,7 7-5,6 6-5,7 7-5,4 4-6,3 3-4,3 3-4,4 4-5,-4 2-2,-9 4 2,-10 3 0,-8 3 3,-11 1 0,-8 1 1,-10-1 0,-9 1 1,-7-6-13,-3-8-30,-3-10-28,-2-9-29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5"/>
    </inkml:context>
    <inkml:brush xml:id="br0">
      <inkml:brushProperty name="width" value="0.04535" units="cm"/>
      <inkml:brushProperty name="height" value="0.04535" units="cm"/>
      <inkml:brushProperty name="color" value="#00BFF3"/>
    </inkml:brush>
  </inkml:definitions>
  <inkml:trace contextRef="#ctx0" brushRef="#br0">69150 7150 485,'-27'-25'0,"-3"0"0,-3 0 0,-2 0 0,2 6 12,9 13 26,10 12 25,10 13 25,4 23 4,0 34-17,0 35-17,0 35-18,-2 29-13,-3 25-11,-3 25-11,-2 25-10,-6 6-7,-6-12-4,-6-13-4,-6-12-3,-1-27-12,7-41-19,6-40-19,7-40-18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6"/>
    </inkml:context>
    <inkml:brush xml:id="br0">
      <inkml:brushProperty name="width" value="0.03788" units="cm"/>
      <inkml:brushProperty name="height" value="0.03788" units="cm"/>
      <inkml:brushProperty name="color" value="#00BFF3"/>
    </inkml:brush>
  </inkml:definitions>
  <inkml:trace contextRef="#ctx0" brushRef="#br0">20500 18000 580,'-18'-52'3,"17"-3"5,15-3 6,16-2 5,10 0 2,7 7 1,6 6 0,7 7 1,8 4-1,14 3 2,11 3-1,14 4 2,0 5-3,-8 10-5,-10 10-6,-9 9-4,-10 9-6,-9 9-2,-10 10-5,-8 10-3,-14 10-2,-15 13 1,-15 12-1,-16 13 2,-12 2-1,-5-5 2,-7-7 1,-5-5 1,-3-9 2,4-9 3,3-10 3,3-8 2,6-8 2,9-2 0,10-3 0,10-3-1,8-4 1,10-3-2,10-3 0,9-2-1,6-3-1,3 1-1,3-1 0,4 1-1,-1 2-1,-3 7 0,-3 6 1,-2 7-1,-8 2 0,-8 1-1,-10-1 0,-9 1-1,-7 1 1,-3 3 2,-3 3 2,-2 4 1,-6-1 1,-6-3-1,-6-3-2,-6-2 0,-2-8-1,3-8-1,3-10 0,4-9 0,-1-9-3,-3-5-5,-3-7-5,-2-5-4,-3-12-4,1-16-1,-1-15-2,1-15-2,-1-12 0,1-6 2,-1-6 1,1-6 2,1-1 3,3 7 7,3 6 7,4 7 5,2 7 3,4 9-4,3 10-1,3 10-4,1 7 3,1 6 8,-1 7 8,1 6 7,1 9 11,3 13 14,3 12 12,4 13 14,2 15-1,4 19-14,3 19-16,3 19-13,1 19-11,1 23-6,-1 22-6,1 22-5,1 23-7,3 25-8,3 25-8,4 25-9,2 10-6,4-2-6,3-3-7,3-3-5,-1-27 1,-2-50 6,-3-50 7,-3-50 6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6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23250 17900 639,'0'-30'83,"0"41"-11,0 40-13,0 42-11,-5 22-10,-9 7-10,-10 6-8,-8 7-9,-11 4-10,-8 3-8,-10 3-11,-9 4-9,-7-3-4,-3-5 1,-3-7 1,-2-5 2,0-12-1,7-16-3,6-15-2,7-15-3,7-15 0,9-12 2,10-13 2,10-12 2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7"/>
    </inkml:context>
    <inkml:brush xml:id="br0">
      <inkml:brushProperty name="width" value="0.0465" units="cm"/>
      <inkml:brushProperty name="height" value="0.0465" units="cm"/>
      <inkml:brushProperty name="color" value="#00BFF3"/>
    </inkml:brush>
  </inkml:definitions>
  <inkml:trace contextRef="#ctx0" brushRef="#br0">23000 17600 473,'4'-49'1,"10"4"4,10 3 2,9 3 4,9 1 1,9 1 2,10-1 0,10 1 2,4 4-2,0 9-4,0 10-3,0 10-3,-4 5-3,-5 4 1,-7 3 0,-5 3-1,-9 4 1,-9 7-2,-10 6-2,-8 7-1,-6 4 3,1 3 5,-1 3 6,1 4 6,-3 1 4,-2 0 3,-3 0 2,-3 0 3,-1 3 1,4 6 0,3 7-1,3 6-1,1 6-1,1 6-4,-1 7-2,1 6-4,-1 9-2,1 13-1,-1 12-1,1 13-1,-1 6-3,1 0-3,-1 0-5,1 0-2,-3 0-3,-2 0 1,-3 0 0,-3 0 1,-2-10-1,0-18 2,0-19 0,0-18 1,-10-25-3,-18-27-8,-19-28-6,-18-28-7,-10-27-4,0-25-4,0-25-2,0-25-3,1-15 2,4-2 7,3-3 7,3-3 7,9 2 5,16 10 1,15 10 2,17 9 2,8 9 4,4 9 5,3 10 4,3 10 6,7 7 2,14 6 0,11 7 0,14 6-1,3 7 0,-2 10-2,-3 10-1,-3 9-1,-7 10-1,-9 14-1,-10 11-1,-8 14 0,-9 11-5,-6 14-7,-6 11-7,-6 14-8,-12 10-1,-15 9 3,-15 10 3,-16 10 2,-7-3 6,4-11 5,3-14 6,3-11 7,4-12 2,7-9 0,6-10 1,7-8-1,25-18-10,48-25-21,47-25-22,47-25-20,8-10-9,-27 7 5,-28 6 5,-28 7 6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6"/>
    </inkml:context>
    <inkml:brush xml:id="br0">
      <inkml:brushProperty name="width" value="0.06532" units="cm"/>
      <inkml:brushProperty name="height" value="0.06532" units="cm"/>
      <inkml:brushProperty name="color" value="#F2395B"/>
    </inkml:brush>
  </inkml:definitions>
  <inkml:trace contextRef="#ctx0" brushRef="#br0">54654 40862 336,'-1'-42'3,"-1"8"3,0 9 5,-1 9 5,-2 6 5,0 2 8,-1 4 8,-2 2 7,0 4 1,-2 4-5,0 4-5,-1 4-4,-1 3-4,1 5-2,-1 3-3,0 5-1,0 1-2,1 0-2,-1 1-2,0-1-3,1 0-1,2-1-2,3-2-2,1 1-1,1-4-1,2-2 1,0-3 1,2-2 1,2-4-3,6-3-6,4-3-6,5-2-5,4-5-6,5-4-2,3-5-3,5-6-4,0-3-1,0-5-1,-1-3-1,-1-5 1,-3-2 1,-3-2 3,-5-3 3,-3-1 3,-5 0 3,-2 0 2,-6 1 4,-3 2 1,-4 1 5,-6 5 4,-4 3 6,-5 5 5,-2 3 3,1 2 3,1 4 3,1 3 3,4 2 0,8 0 0,8 2 0,8 1-1,5 0-1,3 3-5,3 2-4,3 3-4,0 1-2,-3 5 0,-3 4-1,-3 4 1,-3 3-2,-3 2 1,-2 4-1,-4 3 0,-1 2-1,0-1 0,0 0-1,0 1 0,-1-2-2,-2-2-3,-2-1-2,-2-3-3,-2 0-1,0-1-2,-1 1 0,-2-1-1,1 0-2,-1-3-6,0-1-4,0-2-5,3-8-1,8-10 2,6-13 2,8-12 2,3-4 4,1 1 5,0 3 5,3 2 6,-2 1 2,-1 2 1,-3 3 0,-1 1 1,-2 3-1,-1 1-3,-1 2-1,0 2-3,-2 2-1,-1-1-1,0 0-2,-2 0 0,-1 0-1,-2 0 0,-3 1-2,0-1-2,-2-1 1,0-2 0,0-2-1,0-1 1,0-3 2,0-2 5,0-1 3,0-3 5,0 0 4,0 1 4,0 1 3,0 1 3,0 1 6,0 1 5,0 1 7,0 1 6,0 0 7,0 2 8,0 1 7,0 1 8,0 5-1,0 10-7,0 10-9,0 9-8,-1 11-6,-1 8-5,0 11-6,-1 10-4,-1 5-6,0 1-5,0 1-5,0 1-4,-1 1-8,0-1-6,-1 1-7,-1-1-8,-1 0-5,2-3-5,1-1-4,0-2-5,2-5-1,0-7 0,2-6 2,0-7 2,2-8-1,0-6-1,2-7-1,0-6-1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7"/>
    </inkml:context>
    <inkml:brush xml:id="br0">
      <inkml:brushProperty name="width" value="0.03474" units="cm"/>
      <inkml:brushProperty name="height" value="0.03474" units="cm"/>
      <inkml:brushProperty name="color" value="#00BFF3"/>
    </inkml:brush>
  </inkml:definitions>
  <inkml:trace contextRef="#ctx0" brushRef="#br0">26650 18150 633,'48'-22'153,"-3"6"-42,-3 7-42,-2 6-41,-1 6-23,3 6-5,3 7-3,4 6-4,-6 4-6,-11 4-9,-14 3-9,-11 3-8,-7-1-6,0-2-6,0-3-5,0-3-5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7"/>
    </inkml:context>
    <inkml:brush xml:id="br0">
      <inkml:brushProperty name="width" value="0.03411" units="cm"/>
      <inkml:brushProperty name="height" value="0.03411" units="cm"/>
      <inkml:brushProperty name="color" value="#00BFF3"/>
    </inkml:brush>
  </inkml:definitions>
  <inkml:trace contextRef="#ctx0" brushRef="#br0">26350 19000 644,'-38'50'55,"26"0"3,24 0 3,26 0 2,15-2-6,6-3-19,7-3-17,6-2-19,-1-5-14,-5-2-12,-7-3-13,-5-3-12,-8-2-6,-5 0 0,-7 0 0,-5 0-1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8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33900 17250 474,'-29'-93'0,"-5"17"0,-7 15 0,-5 16 0,-6 12 4,-3 9 9,-3 10 8,-2 10 9,-5 13 5,-2 19 3,-3 19 3,-3 19 2,-4 16-2,-3 17-7,-3 15-7,-2 16-7,-1 10-4,3 7 0,3 6-1,4 7 1,4 0-1,6-2-2,7-3-1,6-3-2,6-6-1,6-5 1,7-7 0,6-5 0,7-8 0,10-5-2,10-7-3,9-5-2,13-14-3,20-18-5,18-19-5,20-18-5,13-20-3,9-18-2,10-19-2,10-18 0,5-20-2,4-18-1,3-19 0,3-18-1,-2-6 1,-6 10 2,-6 10 2,-6 9 2,-13 10 3,-19 14 5,-18 11 3,-19 14 5,-19 16 5,-19 22 6,-18 22 7,-19 23 5,-8 14 5,3 10 3,3 10 4,4 9 2,2 4 0,4 1-4,3-1-5,3 1-4,6-6-5,9-8-6,10-10-4,10-9-6,5-10-2,4-9 0,3-10 1,3-8 0,4-11-1,7-8-1,6-10-2,7-9-2,2-10-1,1-9-1,-1-10-2,1-8-1,-4-11-1,-6-8 2,-6-10 2,-6-9 1,-9-1 1,-8 10 1,-10 10 1,-9 9 1,-10 7 0,-9 7 0,-10 6 1,-8 7-2,-9 4 2,-6 3 1,-6 3 2,-6 4 1,-4 5-2,1 10-7,-1 10-8,1 9-6,2 6-4,7 3 0,6 3 2,7 4-1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35300 16100 596,'50'-110'55,"0"32"-8,0 31-5,0 32-7,0 18-2,0 6 1,0 7 1,0 6 2,-4 9-4,-5 13-8,-7 12-8,-5 13-8,-11 9-7,-11 6-6,-14 7-6,-11 6-5,-14 6-3,-11 6 2,-14 7 2,-11 6 1,-7-2-2,0-9-4,0-10-5,0-8-5,3-12 1,6-12 7,7-13 5,6-12 6,13-10 8,23-6 8,22-6 9,22-6 8,18-10 3,16-12-7,15-13-4,17-12-6,8-9-7,4-2-11,3-3-9,3-3-10,-4-1-6,-8 4-2,-10 3 0,-9 3-2,-12 4 1,-11 7 3,-14 6 2,-11 7 4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36100 16400 723,'76'-47'44,"4"6"-4,3 7-2,3 6-4,3 6-3,3 6-3,3 7-2,4 6-4,-3 3-8,-5 0-17,-7 0-17,-5 0-15,-9 1-7,-9 4 5,-10 3 3,-8 3 3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68" units="cm"/>
      <inkml:brushProperty name="height" value="0.0368" units="cm"/>
      <inkml:brushProperty name="color" value="#00BFF3"/>
    </inkml:brush>
  </inkml:definitions>
  <inkml:trace contextRef="#ctx0" brushRef="#br0">37000 15600 597,'-93'0'14,"17"0"8,15 0 8,16 0 7,12 14 4,9 28 1,10 28-1,10 29 1,7 18-3,6 9-6,7 10-5,6 10-5,1 7-13,-3 6-17,-3 7-20,-2 6-18,-5-12-12,-2-27-4,-3-28-4,-3-28-5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031" units="cm"/>
      <inkml:brushProperty name="height" value="0.03031" units="cm"/>
      <inkml:brushProperty name="color" value="#00BFF3"/>
    </inkml:brush>
  </inkml:definitions>
  <inkml:trace contextRef="#ctx0" brushRef="#br0">37000 18700 725,'-15'-46'8,"23"10"14,22 10 16,22 9 14,18 6 2,16 3-11,15 3-12,17 4-12,7-1-11,0-3-13,0-3-12,0-2-11,-8-3-7,-16 1-1,-15-1 0,-15 1-1,-14-1 0,-8 1 0,-10-1 1,-9 1-1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37950 17550 511,'-68'-13'55,"17"26"8,15 24 8,16 26 7,9 15-4,3 6-16,3 7-17,4 6-17,1 15-11,0 26-5,0 24-5,0 26-5,1 8-9,4-5-14,3-7-14,3-5-13,-1-20-9,-2-31-3,-3-31-4,-3-31-3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0"/>
    </inkml:context>
    <inkml:brush xml:id="br0">
      <inkml:brushProperty name="width" value="0.0447" units="cm"/>
      <inkml:brushProperty name="height" value="0.0447" units="cm"/>
      <inkml:brushProperty name="color" value="#00BFF3"/>
    </inkml:brush>
  </inkml:definitions>
  <inkml:trace contextRef="#ctx0" brushRef="#br0">40100 18700 492,'54'-29'100,"10"-5"-21,10-7-20,9-5-20,2-3-13,-2 4-4,-3 3-3,-3 3-3,-2-2-3,0-6 1,0-6 0,0-6 0,-7-2-5,-11 3-14,-14 3-11,-11 4-14,-18 2-5,-22 4 1,-22 3 2,-21 3 2,-12 4 4,1 7 9,-1 6 9,1 7 8,1 7 5,3 9 3,3 10 2,4 10 3,-3 8 1,-5 10 4,-7 10 2,-5 9 3,0 6 1,10 3-1,10 3-2,9 4 0,7-1-2,7-3-1,6-3-2,7-2-2,5-1-2,7 3-1,6 3-1,7 4-2,7-1-2,9-3-3,10-3-4,10-2-3,7-6-3,6-6-6,7-6-5,6-6-5,4-9-5,4-8-7,3-10-6,3-9-5,-4-5-1,-8 0 9,-10 0 8,-9 0 7,-7-2 1,-3-3-7,-3-3-8,-2-2-6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1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38700 17500 582,'117'-11'80,"-16"28"-11,-15 28-10,-15 29-12,-14 13-7,-8 1-6,-10-1-6,-9 1-5,-12 1-5,-11 3-6,-14 3-5,-11 4-6,-14 2-4,-11 4-3,-14 3-2,-11 3-2,-6-4-2,4-8-1,3-10-2,3-9-2,-2-4 1,-6 4 4,-6 3 2,-6 3 4,2-7 3,14-15 3,11-15 2,14-16 4,19-13 0,29-9-4,28-10-4,28-8-4,32-12-4,39-12-3,36-13-3,39-12-5,-3-1-2,-40 14-1,-40 11-2,-41 14-1,-23 3-3,-2-2-4,-3-3-4,-3-3-4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7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58200 40197 560,'9'-8'3,"3"2"7,4 1 6,2 0 8,2 1-1,3 1-4,1-1-6,3 0-5,0 0 4,1 2 15,-1 0 14,1 2 14,-2 1 3,-2 2-7,-1 2-7,-2 2-9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2"/>
    </inkml:context>
    <inkml:brush xml:id="br0">
      <inkml:brushProperty name="width" value="0.0317" units="cm"/>
      <inkml:brushProperty name="height" value="0.0317" units="cm"/>
      <inkml:brushProperty name="color" value="#00BFF3"/>
    </inkml:brush>
  </inkml:definitions>
  <inkml:trace contextRef="#ctx0" brushRef="#br0">41850 16700 693,'71'-68'112,"-5"17"-27,-7 15-25,-5 16-27,2 9-19,13 3-11,12 3-13,13 4-11,-4 1-6,-18 0 1,-19 0 0,-18 0 2,-9 0-5,4 0-8,3 0-8,3 0-9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2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43250 18100 619,'90'-88'100,"-18"26"-22,-19 24-23,-18 26-22,-1 10-11,19-3 0,19-3 0,19-2 0,12-1-5,6 3-8,7 3-9,6 4-8,-1 2-9,-5 4-12,-7 3-10,-5 3-10,-12 1-5,-16 1 4,-15-1 4,-15 1 2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2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43200 18650 608,'-16'21'10,"19"-5"20,19-7 19,19-5 20,18-4 3,19 0-13,19 0-14,19 0-13,15 0-13,13 0-12,12 0-12,13 0-12,2 1-10,-5 4-8,-7 3-8,-5 3-9,-19-1 2,-27-2 9,-28-3 9,-28-3 10,-17-4 2,-2-3-5,-3-3-4,-3-2-4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3"/>
    </inkml:context>
    <inkml:brush xml:id="br0">
      <inkml:brushProperty name="width" value="0.04646" units="cm"/>
      <inkml:brushProperty name="height" value="0.04646" units="cm"/>
      <inkml:brushProperty name="color" value="#00BFF3"/>
    </inkml:brush>
  </inkml:definitions>
  <inkml:trace contextRef="#ctx0" brushRef="#br0">47900 16900 473,'-47'-24'0,"6"4"0,7 3 0,6 3 0,-1 1 4,-5 1 9,-7-1 9,-5 1 8,-6 1 5,-3 3 0,-3 3 1,-2 4 1,-1 8-1,3 17-6,3 15-3,4 16-5,-1 15-3,-3 16 0,-3 15-3,-2 17 0,-1 7-2,3 0-1,3 0 0,4 0-1,1 1-1,0 4-1,0 3-2,0 3 0,4-5 0,10-12-1,10-13 1,9-12-1,7-12-1,7-8-2,6-10-3,7-9-3,11-12-4,20-11-4,18-14-4,20-11-5,16-17-3,16-18-4,15-19-3,17-18-4,5-12 0,-3-3-1,-3-3 0,-2-2 1,-11 0 2,-15 7 5,-15 6 4,-16 7 5,-15 8 6,-11 14 7,-14 11 6,-11 14 8,-15 14 6,-16 20 5,-15 18 6,-15 20 6,-6 8 2,7 1-1,6-1 1,7 1-2,4-1-2,3 1-5,3-1-5,4 1-5,5-4-4,10-6-3,10-6-2,9-6-3,6-6-1,3-2-1,3-3-2,4-3 1,4-6-4,6-5-2,7-7-5,6-5-3,3-11-1,0-11 1,0-14 2,0-11 2,-4-9 2,-5-3 2,-7-3 2,-5-2 3,-8-3-1,-5 1 1,-7-1-2,-5 1 0,-9 2 1,-9 7 4,-10 6 3,-8 7 4,-12 5 0,-12 7-5,-13 6-4,-12 7-4,-13 7-4,-12 9-4,-13 10-3,-12 10-4,-2 7-4,9 6-4,10 7-4,10 6-5,5-2-4,4-9-7,3-10-7,3-8-6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8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12150 25450 571,'-41'-4'7,"19"-5"14,19-7 13,19-5 14,19-4 5,23 0-4,22 0-5,22 0-5,10 0-3,1 0-6,-1 0-5,1 0-5,8 1-5,20 4-8,18 3-6,20 3-8,-1 3-9,-19 3-11,-18 3-13,-19 4-10,-16 1-6,-12 0 4,-13 0 3,-12 0 3,-12 0 3,-8 0 5,-10 0 5,-9 0 4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8"/>
    </inkml:context>
    <inkml:brush xml:id="br0">
      <inkml:brushProperty name="width" value="0.03855" units="cm"/>
      <inkml:brushProperty name="height" value="0.03855" units="cm"/>
      <inkml:brushProperty name="color" value="#00BFF3"/>
    </inkml:brush>
  </inkml:definitions>
  <inkml:trace contextRef="#ctx0" brushRef="#br0">14000 23850 570,'-47'0'3,"6"0"6,7 0 7,6 0 5,-2 9 7,-9 19 8,-10 19 8,-8 19 7,-9 19 1,-6 23-7,-6 22-6,-6 22-7,-7 21-7,-6 22-8,-6 22-8,-6 23-6,-6 10-7,-2 0-2,-3 0-2,-3 0-4,4-2-7,13-3-11,12-3-11,13-2-12,13-23-1,17-41 10,15-40 11,16-40 9,5-25 3,-2-5-6,-3-7-6,-3-5-4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8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13050 26600 605,'1'126'141,"4"4"-33,3 3-32,3 3-33,-1 6-22,-2 9-16,-3 10-13,-3 10-15,-2-3-10,0-11-7,0-14-5,0-11-7,0-18-2,0-22 3,0-22 1,0-21 3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9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13050 27150 532,'48'-90'27,"-3"23"0,-3 22-3,-2 22-1,0 8 0,7-2 2,6-3 3,7-3 2,4-1 0,3 4-2,3 3-2,4 3-2,-3 4-2,-5 7-3,-7 6-2,-5 7-2,-6 7-3,-3 9-4,-3 10-3,-2 10-4,-6 5-2,-6 4 0,-6 3-1,-6 3 0,-9 4 0,-8 7-1,-10 6-1,-9 7 0,-9 2 1,-5 1-1,-7-1 1,-5 1 1,-6-4 1,-3-6 6,-3-6 3,-2-6 5,0-7 2,7-6 0,6-6-1,7-6 1,24-15-15,44-21-27,44-22-28,44-22-28,9-10-8,-25 4 13,-25 3 12,-25 3 12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9"/>
    </inkml:context>
    <inkml:brush xml:id="br0">
      <inkml:brushProperty name="width" value="0.03184" units="cm"/>
      <inkml:brushProperty name="height" value="0.03184" units="cm"/>
      <inkml:brushProperty name="color" value="#00BFF3"/>
    </inkml:brush>
  </inkml:definitions>
  <inkml:trace contextRef="#ctx0" brushRef="#br0">17100 26550 690,'71'25'126,"-5"0"-36,-7 0-35,-5 0-35,-4 1-17,0 4 2,0 3 0,0 3 1,-5-1-13,-9-2-26,-10-3-26,-8-3-25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0"/>
    </inkml:context>
    <inkml:brush xml:id="br0">
      <inkml:brushProperty name="width" value="0.02274" units="cm"/>
      <inkml:brushProperty name="height" value="0.02274" units="cm"/>
      <inkml:brushProperty name="color" value="#00BFF3"/>
    </inkml:brush>
  </inkml:definitions>
  <inkml:trace contextRef="#ctx0" brushRef="#br0">16800 27850 967,'114'25'30,"-22"0"-27,-22 0-27,-21 0-27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9"/>
    </inkml:context>
    <inkml:brush xml:id="br0">
      <inkml:brushProperty name="width" value="0.06432" units="cm"/>
      <inkml:brushProperty name="height" value="0.06432" units="cm"/>
      <inkml:brushProperty name="color" value="#F2395B"/>
    </inkml:brush>
  </inkml:definitions>
  <inkml:trace contextRef="#ctx0" brushRef="#br0">36491 47224 342,'-11'-14'5,"10"1"10,10 2 10,10 2 10,6 3 6,6 2 0,5 4 0,5 3 0,1 1-4,-2 1-8,-2 1-7,-1 2-9,-5 0-7,-4 0-7,-5-1-7,-5 1-7,-4 0-6,-4 2-5,-5 0-4,-2 1-6,-6 1 0,-2 0 2,-5 0 2,-4-1 4,-3 0 2,-3 0 5,-3-2 4,-3 0 4,-2-2 2,-1-1 2,-1-1 2,0 0 2,-1-1 2,1 0 5,1 0 3,1 0 4,2-1 4,5 2 3,3-2 4,5 1 2,2 0 2,0 0 1,2 0 0,1 0-1,0 1 2,2 4 0,1 2 0,0 3 2,1 3-1,0 3-2,0 3 0,1 3-1,-1 3-2,2 5-1,0 3-1,2 4-2,-2 5-1,0 4-2,-3 5-2,-2 6-3,-1 1-2,2-1-5,1-1-4,1-1-3,-1-2-5,2-4-3,-1-4-3,0-4-5,0-5-1,2-6 0,0-5-1,2-7 0,1-7-5,4-10-11,2-10-9,4-10-10,-1-6 0,-1-3 10,-2-3 10,-2-3 11,-2-1 8,-1 2 6,0 0 5,-1 1 6,-1 2 3,0 3 2,0 3 1,0 3 1,0 2 4,2 0 8,0 2 6,2 1 7,1 1 3,5 0 1,4 2-1,4 1 1,2 0-3,2 2-5,3 1-5,2 0-3,0 1-5,2-2-2,1 0-2,1-1-2,-1-1-2,-1 2-1,-3 1-2,-1 0-1,-3 1-3,-1 1-2,-3-1-4,-1 0-2,-3-1-4,-1-2-4,-2-2-3,-2-2-5,-2-1 0,-2-1 3,-3-1 2,0-1 4,-4-1 2,0 0 2,-3 1 2,-2-1 2,-1 0 4,-2 1 5,0-1 4,-1 0 5,-2 1 4,-2 1 2,-1 1 2,-3 1 2,-1 1 2,1 4 5,-1 2 3,1 4 3,0 1 1,1 2-3,0 0-2,2 2-3,2 2-2,1 4-3,2 3-3,2 5-3,2 4-1,-1 5 0,0 4 0,0 6 1,0 3-2,2 2-2,1 3-2,1 1-1,0-1-4,3-2-5,2-4-4,3-2-5,2-4-6,5-5-8,5-5-7,5-5-8,5-4-6,3-3-3,4-3-4,5-2-3,-2-3-3,-4-2 0,-5-2-1,-5-2-1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1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20800 23850 539,'121'-93'111,"-5"17"-18,-7 15-18,-5 16-18,-1 10-14,6 7-9,7 6-10,6 7-10,1 4-7,-3 3-5,-3 3-4,-2 4-6,-11 2-5,-15 4-6,-15 3-4,-16 3-5,-12 4-8,-5 7-10,-7 6-8,-5 7-10,-12 2-1,-16 1 10,-15-1 10,-15 1 8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1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21600 23900 454,'-52'0'1,"-3"0"3,-3 0 2,-2 0 2,-1 1 0,3 4 0,3 3-2,4 3-1,5 4 4,10 7 12,10 6 12,9 7 10,4 10 5,1 16-1,-1 15-3,1 17-1,1 14-3,3 17-5,3 15-3,4 16-5,1 18-3,0 22-5,0 22-3,0 23-5,3 14-4,6 10-7,7 10-4,6 9-6,3 10-7,0 14-8,0 11-7,0 14-9,3-7-6,6-25-3,7-25-5,6-25-3,-2-36 1,-9-47 4,-10-47 6,-8-46 5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2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21500 25000 439,'75'-47'3,"0"6"8,0 7 7,0 6 8,-4 10 0,-5 17-5,-7 15-5,-5 16-5,-8 16-6,-5 20-2,-7 18-5,-5 20-3,-11 13-4,-11 9-3,-14 10-4,-11 10-3,-12-4-1,-9-16 3,-10-15 2,-8-15 3,-4-15 2,3-12 3,3-13 4,4-12 2,2-9 2,4-2 1,3-3 0,3-3 1,15-12 4,29-18 5,28-19 7,28-18 7,17-10 0,6 0-5,7 0-5,6 0-6,-1 3-3,-5 6-2,-7 7-2,-5 6-2,-14 15-1,-18 26-2,-19 24 0,-18 26-1,-18 13-1,-16 4 1,-15 3 0,-15 3 1,-7-4 1,3-8 2,3-10 2,4-9 1,2-9 2,4-5-1,3-7 1,3-5-1,9-6 0,16-3-1,15-3-1,17-2 0,10-1 0,6 3 5,7 3 3,6 4 3,1 1 2,-3 0-1,-3 0 0,-2 0-1,2-2-1,9-3 0,10-3-1,10-2 0,5-12-2,4-19-6,3-18-3,3-19-6,4-16-4,7-12-5,6-13-5,7-12-5,-1-12-2,-6-8 1,-6-10 2,-6-9 2,-12 4 1,-15 19 4,-15 19 2,-16 19 3,-12 13 3,-5 10 3,-7 10 3,-5 9 2,-1 18 14,6 29 23,7 28 23,6 28 22,1 15 4,-3 4-19,-3 3-17,-2 3-19,-3 4-12,1 7-6,-1 6-9,1 7-6,-3 0-3,-2-2-1,-3-3 0,-3-3 0,-6-10-6,-5-16-12,-7-15-12,-5-15-13,-6-26-7,-3-34-5,-3-35-3,-2-33-4,2-18 4,9 0 11,10 0 13,10 0 11,13-5 8,19-9 7,19-10 4,19-8 7,9 3 2,0 20 0,0 18 0,0 20 0,3 8 7,6 1 13,7-1 14,6 1 14,6 4 5,6 9-4,7 10-4,6 10-4,-2 7-5,-9 6-5,-10 7-5,-8 6-7,-11 9 0,-8 13 1,-10 12 3,-9 13 1,-12 10 1,-11 10-4,-14 10-2,-11 9-3,-17 4-3,-18 1-3,-19-1-3,-18 1-2,-12-3-7,-3-2-8,-3-3-8,-2-3-9,-1-9-3,3-11 3,3-14 2,4-11 4,4-11 1,6-5 1,7-7 2,6-5 1,15-19 0,26-27 0,24-28-1,26-28 1,15-9 1,6 14 1,7 11 2,6 14 2,-2 10 3,-9 9 4,-10 10 4,-8 10 5,-9 10 2,-6 13-1,-6 12-1,-6 13-1,-9 12 1,-8 13 2,-10 12 1,-9 13 2,-10 9 0,-9 6 0,-10 7-2,-8 6 0,-6 1-1,1-3-1,-1-3-1,1-2-1,2-9-1,7-12-4,6-13-2,7-12-2,7-19-4,9-25-6,10-25-4,10-25-5,7-25-2,6-25 3,7-25 2,6-25 3,3-19 1,0-12-3,0-13-2,0-12-2,-4 1 2,-5 16 3,-7 15 4,-5 17 5,-8 14 5,-5 17 6,-7 15 7,-5 16 6,-4 16 7,0 20 6,0 18 8,0 20 6,3 14 6,6 14 2,7 11 5,6 14 2,3 21-2,0 31-10,0 32-8,0 31-9,0 20-7,0 9-2,0 10-4,0 10-4,1 4-2,4 0 0,3 0-2,3 0-1,1 0-3,1 0-7,-1 0-5,1 0-7,-3-13-7,-2-24-7,-3-26-7,-3-24-8,2-24-8,10-22-5,10-22-6,9-21-7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2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26500 24800 547,'46'-24'1,"-5"4"2,-7 3 1,-5 3 3,-1 3 8,6 3 14,7 3 14,6 4 15,4 4 5,4 6-3,3 7-4,3 6-3,-5 10-12,-12 17-21,-13 15-22,-12 16-20,-12 12-13,-8 9-5,-10 10-5,-9 10-4,-9-3-2,-5-11 1,-7-14 1,-5-11 1,0-14 4,10-11 7,10-14 7,9-11 6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3"/>
    </inkml:context>
    <inkml:brush xml:id="br0">
      <inkml:brushProperty name="width" value="0.05449" units="cm"/>
      <inkml:brushProperty name="height" value="0.05449" units="cm"/>
      <inkml:brushProperty name="color" value="#00BFF3"/>
    </inkml:brush>
  </inkml:definitions>
  <inkml:trace contextRef="#ctx0" brushRef="#br0">26500 26200 403,'-65'-2'4,"23"-3"5,22-3 8,22-2 6,15-6 3,9-6 1,10-6-1,10-6-1,13-6 0,19-2-2,19-3-3,19-3-2,-2 4-3,-22 13-5,-22 12-6,-21 13-5,-15 15-6,-6 19-8,-6 19-8,-6 19-7,-12 15-2,-15 13 5,-15 12 4,-16 13 4,-10 2 4,-3-5 6,-3-7 3,-2-5 6,-5-4 1,-2 0 1,-3 0-1,-3 0 1,4-5 4,13-9 8,12-10 8,13-8 8,7-11 4,4-8 0,3-10-1,3-9 0,9-13-2,16-16-3,15-15-3,17-15-2,17-23-5,23-28-6,22-28-7,22-27-6,10-15-5,1 0-4,-1 0-3,1 0-3,-4 3-3,-6 6-2,-6 7 0,-6 6-2,-6 6 3,-2 6 6,-3 7 6,-3 6 7,-9 10 4,-11 17 3,-14 15 3,-11 16 2,-12 21 7,-9 29 12,-10 28 11,-8 28 12,-9 18 0,-6 10-9,-6 10-9,-6 9-10,-7 6-10,-6 3-7,-6 3-10,-6 4-8,-2-7-4,3-16-1,3-15-1,4-15 0,-1-9-8,-3 1-15,-3-1-14,-2 1-16,-3-10-4,1-19 4,-1-18 5,1-19 4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3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27950 25300 556,'0'-47'5,"0"6"9,0 7 9,0 6 9,1 10 7,4 17 1,3 15 3,3 16 3,4 15-1,7 16-5,6 15-4,7 17-5,2 7-6,1 0-9,-1 0-7,1 0-10,-6-2-8,-8-3-11,-10-3-9,-9-2-11,-7-6-5,-3-6-1,-3-6-1,-2-6-1,-5-9 1,-2-8 2,-3-10 3,-3-9 1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3"/>
    </inkml:context>
    <inkml:brush xml:id="br0">
      <inkml:brushProperty name="width" value="0.05296" units="cm"/>
      <inkml:brushProperty name="height" value="0.05296" units="cm"/>
      <inkml:brushProperty name="color" value="#00BFF3"/>
    </inkml:brush>
  </inkml:definitions>
  <inkml:trace contextRef="#ctx0" brushRef="#br0">27200 26150 415,'-79'9'41,"45"19"18,43 19 18,45 19 19,30 15-1,19 13-18,19 12-18,19 13-18,10 7-15,4 4-13,3 3-12,3 3-13,-1-1-12,-2-2-13,-3-3-13,-3-3-12,-10-10-5,-16-16 6,-15-15 4,-15-15 5,-14-15 4,-8-12 5,-10-13 3,-9-12 5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7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23600 31450 473,'0'-52'6,"0"-3"11,0-3 11,0-2 12,1 10 7,4 25 2,3 25 3,3 25 1,1 15-3,1 7-12,-1 6-10,1 7-11,-3 8-7,-2 14-3,-3 11-5,-3 14-3,-4 8-4,-3 7-1,-3 6-3,-2 7-1,-6 4-1,-6 3 1,-6 3 1,-6 4 1,-1-4 0,7-9 1,6-10 0,7-8 0,0-12 2,-2-12 1,-3-13 2,-3-12 1,-1-10 2,4-6 2,3-6 1,3-6 1,7-12 4,14-15 3,11-15 4,14-16 5,5-5 0,1 6-1,-1 7-1,1 6-2,-1 3-2,1 0-2,-1 0-4,1 0-2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7"/>
    </inkml:context>
    <inkml:brush xml:id="br0">
      <inkml:brushProperty name="width" value="0.05392" units="cm"/>
      <inkml:brushProperty name="height" value="0.05392" units="cm"/>
      <inkml:brushProperty name="color" value="#00BFF3"/>
    </inkml:brush>
  </inkml:definitions>
  <inkml:trace contextRef="#ctx0" brushRef="#br0">16450 32200 407,'-52'-24'3,"-3"4"6,-3 3 5,-2 3 5,0 3 4,7 3 1,6 3 1,7 4 1,0 4 0,-2 6 0,-3 7-2,-3 6-1,-4 9 0,-3 13-2,-3 12 0,-2 13-2,-3 12 0,1 13-2,-1 12-1,1 13-2,1 9 0,3 6-1,3 7-1,4 6 0,2-1-1,4-5 0,3-7 1,3-5 1,4-6-1,7-3-1,6-3-1,7-2 0,8-6-1,14-6-1,11-6 0,14-6-1,11-7-1,14-6 1,11-6-2,14-6 1,14-9-3,20-8-3,18-10-3,20-9-5,6-9-2,-2-5-3,-3-7-3,-3-5-3,-4-12 0,-3-16 3,-3-15 1,-2-15 2,-5-12 0,-2-6-1,-3-6 0,-3-6-2,-7-7-1,-9-6 2,-10-6 1,-8-6 2,-14-2 1,-15 3 3,-15 3 3,-16 4 2,-12-4 4,-5-9 3,-7-10 3,-5-8 3,-8-9 1,-5-6-1,-7-6 0,-5-6-1,-11 1 0,-11 9-1,-14 10 2,-11 10-1,-9 8 0,-3 10-3,-3 10-2,-2 9-1,-3 9-3,1 9-1,-1 10-2,1 10-1,-3 8-2,-2 10 0,-3 10-2,-3 9 0,-4 12-3,-3 16-4,-3 15-5,-2 17-3,0 13-1,7 13 2,6 12 2,7 13 1,8 4 0,14-3-5,11-3-4,14-2-4,8-8-3,7-8 1,6-10-1,7-9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8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15500 33650 536,'-18'-25'10,"17"0"17,15 0 19,16 0 19,20-2 4,25-3-7,25-3-7,25-2-9,17-3-9,9 1-10,10-1-12,10 1-11,5 1-13,4 3-17,3 3-16,3 4-18,-18 2-7,-36 4 1,-39 3 0,-36 3 2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9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39355 48952 526,'-39'-8'103,"17"0"-16,17 0-15,16 1-17,13-1-11,9 0-7,9 0-8,8 0-8,4 1-6,0 1-7,-2 0-6,0 2-6,-4 1-5,-6 2-5,-6 2-3,-6 2-4,-4 1-6,-5 2-8,-3 0-8,-4 1-7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8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16350 32350 532,'-24'-24'1,"4"4"0,3 3 2,3 3 0,3 10 11,3 20 20,3 18 20,4 20 20,1 21 5,0 25-13,0 25-11,0 25-12,-2 20-14,-3 16-18,-3 15-17,-2 17-17,-1-1-9,3-16-1,3-15-1,4-15 0,2-23-5,4-28-9,3-28-11,3-27-9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9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23150 33700 520,'53'0'157,"6"0"-36,7 0-37,6 0-37,6 0-21,6 0-6,7 0-6,6 0-5,4-2-8,4-3-5,3-3-6,3-2-7,-4-3-4,-8 1 0,-10-1-3,-9 1-1,-10 1-3,-9 3-6,-10 3-6,-8 4-6,-8-3-2,-2-5-1,-3-7 1,-3-5 1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9"/>
    </inkml:context>
    <inkml:brush xml:id="br0">
      <inkml:brushProperty name="width" value="0.04187" units="cm"/>
      <inkml:brushProperty name="height" value="0.04187" units="cm"/>
      <inkml:brushProperty name="color" value="#00BFF3"/>
    </inkml:brush>
  </inkml:definitions>
  <inkml:trace contextRef="#ctx0" brushRef="#br0">25100 32400 525,'-22'193'178,"6"-11"-44,7-14-44,6-11-45,1-11-27,-3-5-9,-3-7-8,-2-5-10,-1-11-8,3-11-7,3-14-6,4-11-7,2-14-4,4-11-2,3-14-3,3-11-1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9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25000 31000 571,'-2'-50'5,"-3"0"7,-3 0 10,-2 0 8,5 15 9,16 32 10,15 31 11,17 32 10,5 13-5,-3-3-19,-3-3-21,-2-2-19,-5-5-24,-2-2-27,-3-3-26,-3-3-28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0"/>
    </inkml:context>
    <inkml:brush xml:id="br0">
      <inkml:brushProperty name="width" value="0.05131" units="cm"/>
      <inkml:brushProperty name="height" value="0.05131" units="cm"/>
      <inkml:brushProperty name="color" value="#00BFF3"/>
    </inkml:brush>
  </inkml:definitions>
  <inkml:trace contextRef="#ctx0" brushRef="#br0">27400 31400 428,'-7'-47'6,"-11"6"12,-14 7 12,-11 6 12,-9 10 4,-3 17-4,-3 15-3,-2 16-3,-6 18-4,-6 22-3,-6 22-3,-6 23-3,-1 10-2,7 0-2,6 0 0,7 0-2,7-2-1,9-3-2,10-3-2,10-2-2,5-3-1,4 1 1,3-1 0,3 1 1,3-7-1,3-12-2,3-13 0,4-12-2,7-13-4,13-12-5,12-13-6,13-12-6,13-19-4,17-25-3,15-25-2,16-25-3,10-19-2,7-12 0,6-13-1,7-12 0,-6-1 1,-15 14 4,-15 11 4,-16 14 3,-18 22 10,-18 35 14,-19 35 13,-18 34 15,-14 24 5,-5 17-4,-7 15-3,-5 16-4,-3 2-3,4-8-2,3-10-2,3-9-4,4-9-2,7-5-4,6-7-4,7-5-3,5-8-4,7-5-1,6-7-1,7-5-3,4-8-1,3-5-2,3-7-2,4-5-1,4-14-1,6-18 0,7-19 1,6-18 0,-1-15 1,-5-9 0,-7-10-1,-5-8 1,-9-1 0,-9 9 1,-10 10 1,-8 10 1,-12 5 1,-12 4 0,-13 3 1,-12 3 1,-10 6 0,-6 9-1,-6 10-1,-6 10 0,-2 7-1,3 6 2,3 7-1,4 6 1,1 4-3,0 4-5,0 3-5,0 3-6,3 1-8,6 1-7,7-1-10,6 1-8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0"/>
    </inkml:context>
    <inkml:brush xml:id="br0">
      <inkml:brushProperty name="width" value="0.05636" units="cm"/>
      <inkml:brushProperty name="height" value="0.05636" units="cm"/>
      <inkml:brushProperty name="color" value="#00BFF3"/>
    </inkml:brush>
  </inkml:definitions>
  <inkml:trace contextRef="#ctx0" brushRef="#br0">29700 31250 390,'-2'-46'5,"-3"10"12,-3 10 10,-2 9 12,-6 9 4,-6 9-1,-6 10 0,-6 10-2,-6 13-2,-2 19-3,-3 19-4,-3 19-4,-1 10-1,4 4-2,3 3 0,3 3-2,1 1-1,1 1-2,-1-1-3,1 1-3,4-3-2,9-2-2,10-3-1,10-3-1,5-9-2,4-11 0,3-14 1,3-11-1,6-14-2,9-11-5,10-14-3,10-11-4,13-23-3,19-31-3,19-31-2,19-31-2,5-18-2,-5-3-2,-7-3-1,-5-2-2,-12 2 1,-16 9 3,-15 10 3,-15 10 2,-14 7 3,-8 6 2,-10 7 3,-9 6 2,-12 7 1,-11 10 0,-14 10 0,-11 9-1,-9 9-1,-3 9-6,-3 10-4,-2 10-5,-5 13-3,-2 19 0,-3 19-2,-3 19 0,4 2-1,13-11-1,12-14 1,13-11-2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1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30150 31900 512,'50'-2'0,"0"-3"0,0-3 0,0-2 0,4-1 3,10 3 7,10 3 7,9 4 7,-2 5 7,-12 10 7,-13 10 8,-12 9 8,-10 10-1,-6 14-9,-6 11-8,-6 14-8,-13 11-7,-19 14-4,-18 11-4,-19 14-4,-10 3-1,1-2 0,-1-3 0,1-3 1,2-10-1,7-16-6,6-15-3,7-15-5,13-15 0,22-12 1,22-13 2,23-12 2,19-15-2,19-15-5,19-15-5,19-16-5,7-8-6,-3 0-6,-3 0-6,-2 0-7,-9 1 0,-12 4 2,-13 3 2,-12 3 4,-10 4 0,-6 7 0,-6 6-2,-6 7 0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1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32050 32050 597,'28'-22'71,"6"6"-8,7 7-9,6 6-8,7 3-7,10 0-4,10 0-3,9 0-4,4 0-6,1 0-11,-1 0-10,1 0-9,-3 0-11,-2 0-12,-3 0-10,-3 0-12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1"/>
    </inkml:context>
    <inkml:brush xml:id="br0">
      <inkml:brushProperty name="width" value="0.04534" units="cm"/>
      <inkml:brushProperty name="height" value="0.04534" units="cm"/>
      <inkml:brushProperty name="color" value="#00BFF3"/>
    </inkml:brush>
  </inkml:definitions>
  <inkml:trace contextRef="#ctx0" brushRef="#br0">32750 31100 485,'-25'-25'0,"0"0"0,0 0 0,0 0 0,1 1 11,4 4 24,3 3 23,3 3 23,3 14 4,3 25-16,3 25-16,4 25-17,1 20-10,0 16-4,0 15-4,0 17-6,0 11-4,0 10-8,0 10-5,0 9-8,1 6-8,4 3-12,3 3-11,3 4-12,-1-18-6,-2-37-2,-3-38-1,-3-37-2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4596" units="cm"/>
      <inkml:brushProperty name="height" value="0.04596" units="cm"/>
      <inkml:brushProperty name="color" value="#00BFF3"/>
    </inkml:brush>
  </inkml:definitions>
  <inkml:trace contextRef="#ctx0" brushRef="#br0">35950 30200 478,'1'-90'2,"4"23"3,3 22 4,3 22 4,-2 15 8,-6 9 12,-6 10 14,-6 10 11,-12 19 2,-15 32-12,-15 31-11,-16 32-12,-12 16-7,-5 4-2,-7 3-3,-5 3-3,-3-5-3,4-12-3,3-13-3,3-12-3,4-15-1,7-15 2,6-15 2,7-16 2,13-10 2,22-3 4,22-3 2,23-2 3,20-11 1,23-15-1,22-15-3,22-16-2,18-10-3,16-3-3,15-3-5,17-2-4,2-1-6,-9 3-6,-10 3-8,-8 4-7,-12 4-4,-12 6 1,-13 7 1,-12 6 0,-15 1-2,-15-3-2,-15-3-4,-16-2-4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5"/>
    </inkml:context>
    <inkml:brush xml:id="br0">
      <inkml:brushProperty name="width" value="0.0434" units="cm"/>
      <inkml:brushProperty name="height" value="0.0434" units="cm"/>
      <inkml:brushProperty name="color" value="#FED406"/>
    </inkml:brush>
  </inkml:definitions>
  <inkml:trace contextRef="#ctx0" brushRef="#br0">59900 21200 506,'-41'-22'9,"19"6"15,19 7 17,19 6 17,10 9 0,4 13-13,3 12-15,3 13-14,-1 9-8,-2 6 1,-3 7-2,-3 6 0,-6 10-6,-5 17-13,-7 15-11,-5 16-13,-11 7-6,-11 1 0,-14-1-2,-11 1 1,-6-12 2,4-21 8,3-22 7,3-22 7,1-13 5,1-3 3,-1-3 4,1-2 4,-1-5 2,1-2 3,-1-3 2,1-3 2,10-6 10,22-5 16,22-7 16,23-5 16,6 3 2,-5 17-13,-7 15-13,-5 16-14,-8 16-7,-5 20-4,-7 18-3,-5 20-3,-4 10-3,0 3-2,0 3-2,0 4-2,-2-3-1,-3-5 1,-3-7 0,-2-5 1,-3-8 0,1-5-1,-1-7 0,1-5-2,1-12 0,3-16-2,3-15-2,4-15-1,7-36-2,13-52-6,12-53-4,13-53-4,10-40-3,10-24-2,10-26 0,9-24-1,2-6 0,-2 17 5,-3 15 3,-3 16 5,-7 15 4,-9 16 5,-10 15 6,-8 17 6,-8 14 1,-2 17-2,-3 15-2,-3 16-3,-12 41 6,-18 70 15,-19 68 15,-18 70 16,-6 16 1,10-34-13,10-35-12,9-33-12,4-15-9,1 6-6,-1 7-5,1 6-5,12-8-5,25-22-6,25-22-5,25-21-6,14-23 0,3-21 4,3-22 4,4-22 5,-4-10 4,-9 4 6,-10 3 6,-8 3 5,-8 7 10,-2 14 14,-3 11 14,-3 14 14,-9 18 2,-11 25-10,-14 25-10,-11 25-9,-12 17-8,-9 9-4,-10 10-4,-8 10-5,-9 4-7,-6 0-12,-6 0-12,-6 0-11,-4-5-4,1-9 3,-1-10 3,1-8 3,2-12 3,7-12 5,6-13 4,7-12 5,5-19 2,7-25 1,6-25 1,7-25 1,8-35 0,14-43 1,11-44-1,14-43 1,3-4 2,-2 38 5,-3 37 6,-3 38 3,-4 24 8,-3 14 7,-3 11 9,-2 14 8,-5 33 5,-2 57 4,-3 56 3,-3 57 3,-6 30-4,-5 7-12,-7 6-12,-5 7-11,-3-1-8,4-6-7,3-6-4,3-6-6,-1-4-4,-2 1-1,-3-1-1,-3 1-1,1-6 0,6-8 1,7-10 3,6-9 0,6-15 2,6-18 0,7-19 1,6-18 0,10-18 1,17-16-1,15-15 1,16-15 1,12-21-1,9-25 0,10-25-1,10-25 1,5-18 0,4-8-1,3-10 1,3-9 0,-10 5 1,-21 23 4,-22 22 2,-22 22 2,-16 8 2,-9-2 1,-10-3-1,-8-3 1,-9 1-1,-6 6-1,-6 7 0,-6 6 0,-9 7-1,-8 10 1,-10 10-1,-9 9 1,-7 4-2,-3 1-6,-3-1-5,-2 1-5,-5 5-1,-2 14 3,-3 11 2,-3 14 3,1 7 2,6 3 2,7 3 0,6 4 2,7 1 0,10 0 0,10 0 0,9 0 0,10 1 4,14 4 10,11 3 10,14 3 9,8-1 4,7-2-2,6-3-2,7-3-3,5-7-3,7-9-6,6-10-7,7-8-6,-1-8-3,-6-2-3,-6-3-2,-6-3-1,-6-7-1,-2-9 0,-3-10-1,-3-8 0,-4-12-8,-3-12-19,-3-13-16,-2-12-19,-6-2-3,-6 9 12,-6 10 11,-6 10 11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9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40107 47977 459,'-15'-15'2,"2"2"3,2 3 3,3 1 3,0 1 3,0 2 0,0 1 0,0 0 1,1 1 3,1-2 4,0 0 4,2-1 5,0 1 5,0 4 8,0 4 6,0 4 6,1 6-1,0 9-10,2 9-11,0 9-10,1 6-11,-2 6-10,0 4-10,-1 5-10,-2 3-10,2 0-9,-1-1-8,0 1-8,0-6-2,2-9 8,0-9 6,2-11 8,0-6 1,0-3-5,0-3-5,0-2-4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496" units="cm"/>
      <inkml:brushProperty name="height" value="0.0496" units="cm"/>
      <inkml:brushProperty name="color" value="#00BFF3"/>
    </inkml:brush>
  </inkml:definitions>
  <inkml:trace contextRef="#ctx0" brushRef="#br0">36550 31000 443,'-52'-138'5,"-3"26"11,-3 24 11,-2 26 10,2 18 5,9 13-4,10 12-3,10 13-3,5 21 3,4 32 8,3 31 8,3 32 9,3 15-3,3 0-16,3 0-15,4 0-14,2 4-13,4 10-6,3 10-7,3 9-8,3 2-6,3-2-6,3-3-5,4-3-5,1-17-6,0-27-8,0-28-7,0-28-8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37400 30350 462,'0'-47'0,"0"6"0,0 7 0,0 6 0,0 15 12,0 26 25,0 24 23,0 26 25,1 22 4,4 23-16,3 22-17,3 22-16,-2 8-11,-6-2-8,-6-3-7,-6-3-8,-6-2-4,-2 0 2,-3 0 0,-3 0 2,-2-5-12,0-9-20,0-10-21,0-8-22,1-17-9,4-21 2,3-22 4,3-22 2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3409" units="cm"/>
      <inkml:brushProperty name="height" value="0.03409" units="cm"/>
      <inkml:brushProperty name="color" value="#00BFF3"/>
    </inkml:brush>
  </inkml:definitions>
  <inkml:trace contextRef="#ctx0" brushRef="#br0">37400 31650 645,'48'-72'35,"-3"6"1,-3 7 1,-2 6 1,-3 6-1,1 6-5,-1 7-3,1 6-5,1 4-3,3 4 0,3 3-3,4 3 0,-1 3-10,-3 3-14,-3 3-15,-2 4-16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5502" units="cm"/>
      <inkml:brushProperty name="height" value="0.05502" units="cm"/>
      <inkml:brushProperty name="color" value="#00BFF3"/>
    </inkml:brush>
  </inkml:definitions>
  <inkml:trace contextRef="#ctx0" brushRef="#br0">38200 29950 399,'-2'-49'2,"-3"4"2,-3 3 2,-2 3 4,-3 14 12,1 25 25,-1 25 23,1 25 24,1 28 2,3 31-19,3 32-19,4 31-19,1 18-12,0 7-6,0 6-6,0 7-5,-2 10-7,-3 16-12,-3 15-10,-2 17-11,-3 16-11,1 19-10,-1 19-12,1 19-11,1-20 0,3-55 13,3-57 12,4-55 12,-1-37 7,-3-16 1,-3-15 2,-2-15 1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3"/>
    </inkml:context>
    <inkml:brush xml:id="br0">
      <inkml:brushProperty name="width" value="0.03382" units="cm"/>
      <inkml:brushProperty name="height" value="0.03382" units="cm"/>
      <inkml:brushProperty name="color" value="#00BFF3"/>
    </inkml:brush>
  </inkml:definitions>
  <inkml:trace contextRef="#ctx0" brushRef="#br0">38550 29500 650,'39'-29'10,"28"-5"18,28-7 19,29-5 19,2 2 3,-21 13-16,-22 12-15,-22 13-14,-5 4-12,13-3-10,12-3-8,13-2-9,-1-1-2,-11 3 2,-14 3 3,-11 4 4,-11 1-8,-5 0-20,-7 0-19,-5 0-19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3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39500 28800 553,'-46'-24'0,"10"4"0,10 3 0,9 3 0,4 1 7,1 1 14,-1-1 14,1 1 14,2 12 7,7 25 1,6 25 2,7 25 0,4 23-8,3 22-17,3 22-16,4 23-17,-3 2-11,-5-16-5,-7-15-4,-5-15-5,-3-12-11,4-6-16,3-6-17,3-6-15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8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40350 31600 570,'-33'0'8,"34"0"17,35 0 16,35 0 16,21-4 5,9-5-6,10-7-6,10-5-7,4-6-8,0-3-8,0-3-10,0-2-8,-7 2-10,-11 9-9,-14 10-9,-11 10-10,-9 4-7,-3 0-5,-3 0-6,-2 0-5,-8 3-2,-8 6 3,-10 7 3,-9 6 2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9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41600 30400 514,'-69'-69'10,"13"13"-3,12 12-2,13 13-2,9 15 7,6 19 18,7 19 17,6 19 18,3 16 4,0 17-9,0 15-10,0 16-10,-4 12-7,-5 9-5,-7 10-6,-5 10-5,-3 8-6,4 10-6,3 10-7,3 9-5,3 10-9,3 14-10,3 11-10,4 14-11,1-17-1,0-43 8,0-44 8,0-43 8,-2-25-1,-3-2-7,-3-3-8,-2-3-7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9"/>
    </inkml:context>
    <inkml:brush xml:id="br0">
      <inkml:brushProperty name="width" value="0.04876" units="cm"/>
      <inkml:brushProperty name="height" value="0.04876" units="cm"/>
      <inkml:brushProperty name="color" value="#00BFF3"/>
    </inkml:brush>
  </inkml:definitions>
  <inkml:trace contextRef="#ctx0" brushRef="#br0">44000 32200 451,'29'-25'56,"10"0"-4,10 0-3,9 0-4,6 0-5,3 0-6,3 0-7,4 0-6,-3-2-5,-5-3-3,-7-3-2,-5-2-3,-3-3-2,4 1 1,3-1 0,3 1 0,-5-1-3,-12 1-10,-13-1-8,-12 1-9,-9-1-5,-2 1 3,-3-1 0,-3 1 2,-7 1 2,-9 3 5,-10 3 3,-8 4 5,-8 2 2,-2 4 4,-3 3 2,-3 3 3,-4 4 3,-3 7 3,-3 6 3,-2 7 3,-5 7 2,-2 9 2,-3 10 0,-3 10 3,1 5 0,6 4-2,7 3 1,6 3-2,6 3 0,6 3 0,7 3-1,6 4 1,6-1-1,6-3-2,7-3-1,6-2-2,4-3-3,4 1-5,3-1-6,3 1-5,7-4-3,14-6-1,11-6-2,14-6 0,13-7-2,16-6 1,15-6 0,17-6 0,7-10-6,0-12-11,0-13-13,0-12-11,-11-5-1,-22 3 10,-22 3 8,-21 4 10,-12 1 2,1 0-5,-1 0-3,1 0-5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9"/>
    </inkml:context>
    <inkml:brush xml:id="br0">
      <inkml:brushProperty name="width" value="0.03209" units="cm"/>
      <inkml:brushProperty name="height" value="0.03209" units="cm"/>
      <inkml:brushProperty name="color" value="#00BFF3"/>
    </inkml:brush>
  </inkml:definitions>
  <inkml:trace contextRef="#ctx0" brushRef="#br0">45600 29750 685,'-18'-44'10,"17"13"19,15 12 19,16 13 20,15 7 0,16 4-18,15 3-20,17 3-18,0 1-16,-11 1-11,-14-1-12,-11 1-12,-11-3-7,-5-2-5,-7-3-4,-5-3-4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0"/>
    </inkml:context>
    <inkml:brush xml:id="br0">
      <inkml:brushProperty name="width" value="0.04618" units="cm"/>
      <inkml:brushProperty name="height" value="0.04618" units="cm"/>
      <inkml:brushProperty name="color" value="#F2395B"/>
    </inkml:brush>
  </inkml:definitions>
  <inkml:trace contextRef="#ctx0" brushRef="#br0">42491 47744 476,'3'-16'6,"7"1"12,8-1 11,6 0 13,2 3 5,0 3 1,-1 4-1,0 4 0,-2 3-3,3 4-5,0 2-6,1 3-4,-2 3-5,-3 2-3,-5 1-4,-3 3-3,-5 2-5,-7 3-7,-4 3-8,-7 3-7,-5 2-4,-3 2-2,-5 2-2,-3 3-3,-4-1 1,-1-2-1,-3-2 1,-1-1 0,-1-3 3,1-2 4,2-2 5,0-1 5,1-3 4,3-3 6,2-3 4,1-2 6,3-4 3,3-1 1,3-2 3,3-2 1,6-2 2,11-1 1,12 0 1,10-1 1,7-2-3,4-1-8,4 0-7,5-1-9,0-2-5,-1 0-5,0-1-6,-1-2-4,-2 0-6,0-1-6,-1-2-5,-2 0-6,-1-1-2,-1-1 3,-3-2 3,-2 0 2,-3 1 1,-5 1-2,-5 2-2,-4 3-3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0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47700 30350 512,'-61'-2'10,"28"-3"18,28-3 19,29-2 18,16-3 4,7 1-13,6-1-12,7 1-13,10-3-7,16-2-2,15-3-2,17-3-2,8-1-1,4 4-4,3 3-1,3 3-3,-7 3-7,-15 3-11,-15 3-12,-16 4-11,-13 5-9,-9 10-7,-10 10-6,-8 9-7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0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47550 31450 580,'-61'0'9,"28"0"19,28 0 18,29 0 18,24-2 5,22-3-12,22-3-10,23-2-10,13-1-10,6 3-8,7 3-7,6 4-7,-2 2-10,-9 4-9,-10 3-9,-8 3-11,-14 1-5,-15 1-5,-15-1-4,-16 1-4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0"/>
    </inkml:context>
    <inkml:brush xml:id="br0">
      <inkml:brushProperty name="width" value="0.0514" units="cm"/>
      <inkml:brushProperty name="height" value="0.0514" units="cm"/>
      <inkml:brushProperty name="color" value="#00BFF3"/>
    </inkml:brush>
  </inkml:definitions>
  <inkml:trace contextRef="#ctx0" brushRef="#br0">51150 29150 428,'-90'-46'4,"23"10"10,22 10 10,22 9 8,12 12 9,3 16 7,3 15 7,4 17 7,2 10-1,4 6-8,3 7-10,3 6-8,-1 10-7,-2 17-5,-3 15-5,-3 16-5,-4 10-4,-3 7-3,-3 6-4,-2 7-2,-9 2-2,-12 1 0,-13-1 1,-12 1-1,-5-12-3,3-21-9,3-22-7,4-22-8,19-22-5,39-22-1,36-22 0,39-21-1,16-12 0,-3 1 2,-3-1 0,-2 1 2,-1-6-1,3-8-2,3-10-3,4-9-2,-9-1 2,-18 10 5,-19 10 6,-18 9 5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4812" units="cm"/>
      <inkml:brushProperty name="height" value="0.04812" units="cm"/>
      <inkml:brushProperty name="color" value="#00BFF3"/>
    </inkml:brush>
  </inkml:definitions>
  <inkml:trace contextRef="#ctx0" brushRef="#br0">51850 30650 457,'-22'-33'62,"6"34"1,7 35 3,6 35 1,1 18-4,-3 3-7,-3 3-9,-2 4-8,-3 2-8,1 4-7,-1 3-8,1 3-8,1-5-8,3-12-6,3-13-8,4-12-7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51850 28150 579,'-21'-40'13,"10"23"28,10 22 28,9 22 26,7 19 0,7 20-30,6 18-29,7 20-29,-1 2-20,-6-12-6,-6-13-8,-6-12-8,-4-12-9,1-8-9,-1-10-10,1-9-10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52900 28750 635,'121'-46'118,"-5"10"-24,-7 10-24,-5 9-25,-3 6-20,4 3-12,3 3-15,3 4-13,-5 1-5,-12 0 1,-13 0 2,-12 0 1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4499" units="cm"/>
      <inkml:brushProperty name="height" value="0.04499" units="cm"/>
      <inkml:brushProperty name="color" value="#00BFF3"/>
    </inkml:brush>
  </inkml:definitions>
  <inkml:trace contextRef="#ctx0" brushRef="#br0">53850 27850 488,'-27'-24'6,"-3"4"11,-3 3 11,-2 3 12,0 14 9,7 25 6,6 25 7,7 25 6,4 17-3,3 9-14,3 10-14,4 10-14,1 5-12,0 4-12,0 3-11,0 3-10,0-5-11,0-12-9,0-13-10,0-12-8,0-13-5,0-12 4,0-13 2,0-12 2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2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54350 30150 570,'-41'-4'6,"19"-5"13,19-7 12,19-5 13,9-1 4,0 6-6,0 7-4,0 6-6,14 1-1,28-3 1,28-3 0,29-2 2,15-3-6,3 1-15,3-1-15,4 1-13,-6 1-11,-11 3-4,-14 3-5,-11 4-5,-17 1-1,-18 0 2,-19 0 3,-18 0 2,-10-2 0,0-3-1,0-3-3,0-2-2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2"/>
    </inkml:context>
    <inkml:brush xml:id="br0">
      <inkml:brushProperty name="width" value="0.045" units="cm"/>
      <inkml:brushProperty name="height" value="0.045" units="cm"/>
      <inkml:brushProperty name="color" value="#00BFF3"/>
    </inkml:brush>
  </inkml:definitions>
  <inkml:trace contextRef="#ctx0" brushRef="#br0">55450 29300 488,'-49'-25'0,"4"0"0,3 0 0,3 0 0,4 7 14,7 17 25,6 15 27,7 16 27,5 21 2,7 29-20,6 28-20,7 28-21,2 18-13,1 10-8,-1 10-7,1 9-6,-1 2-11,1-2-12,-1-3-13,1-3-12,-3-18-2,-2-31 8,-3-31 8,-3-31 8,-1-18-2,4-3-9,3-3-10,3-2-11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5359" units="cm"/>
      <inkml:brushProperty name="height" value="0.05359" units="cm"/>
      <inkml:brushProperty name="color" value="#00BFF3"/>
    </inkml:brush>
  </inkml:definitions>
  <inkml:trace contextRef="#ctx0" brushRef="#br0">58950 29000 410,'-49'-74'6,"4"4"11,3 3 11,3 3 11,3 7 7,3 14 2,3 11 2,4 14 2,-1 13-3,-3 16-7,-3 15-8,-2 17-8,-8 16-5,-8 19-2,-10 19-3,-9 19-2,-5 12-2,0 6-1,0 7-1,0 6-1,3 4-2,6 4 1,7 3-2,6 3 0,6-4-1,6-8-1,7-10-1,6-9-1,6-13-3,6-16 0,7-15-3,6-15-2,12-17-2,19-15-2,19-15-4,19-16-2,16-16-3,17-16-4,15-15-4,16-15-4,7-15-1,1-12-1,-1-13 1,1-12-1,-9-4 3,-15 7 5,-15 6 5,-16 7 5,-21 24 12,-24 44 20,-26 44 19,-24 44 21,-13 21 3,0 1-9,0-1-12,0 1-10,3-3-6,6-2-3,7-3-2,6-3-2,9-9-5,13-11-9,12-14-8,13-11-8,9-14-4,6-11 0,7-14 0,6-11 1,1-17 1,-3-18 0,-3-19 2,-2-18 0,-9-10 1,-12 0 2,-13 0 2,-12 0 1,-10 4 1,-6 10 1,-6 10 0,-6 9-1,-9 7 2,-8 7 0,-10 6 1,-9 7 1,-7 7-2,-3 9-8,-3 10-7,-2 10-7,0 4-4,7 0-1,6 0-2,7 0-2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0"/>
    </inkml:context>
    <inkml:brush xml:id="br0">
      <inkml:brushProperty name="width" value="0.05198" units="cm"/>
      <inkml:brushProperty name="height" value="0.05198" units="cm"/>
      <inkml:brushProperty name="color" value="#F2395B"/>
    </inkml:brush>
  </inkml:definitions>
  <inkml:trace contextRef="#ctx0" brushRef="#br0">44725 48166 423,'0'-49'5,"0"12"12,0 12 11,0 11 11,0 10 12,0 8 10,0 8 11,0 7 11,0 6-4,-2 1-18,-1 3-17,0 1-19,-1 1-14,-2 1-10,0-1-11,-1 0-10,-2 0-5,0 1-3,-1-1-2,-1 0-1,0-2-3,0-3-4,2-5-3,1-3-3,1-7-2,2-8-2,2-10 0,2-8-1,1-5 4,2-1 9,0-1 7,2-1 10,0 0 7,2-1 9,0 1 8,1-1 8,2 2 8,2 3 8,2 3 7,1 3 8,3 0 1,1 0-4,3-1-4,1-1-6,3 1-4,1 1-7,3 2-5,1 2-5,0 2-7,-3 0-6,-4 2-5,-1 1-7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60050 27450 514,'4'-47'0,"10"6"0,10 7 0,9 6 0,10 9 13,14 13 27,11 12 25,14 13 27,-1 13 2,-12 17-22,-13 15-22,-12 16-21,-13 9-14,-12 3-5,-13 3-5,-12 4-5,-15 1-2,-15 0 1,-15 0 1,-16 0 1,-8-7-6,0-11-13,0-14-13,0-11-12,4-12-3,10-9 10,10-10 9,9-8 10,26-12 7,44-12 6,44-13 6,44-12 7,21-7 0,1 1-6,-1-1-7,1 1-6,-13 4-2,-25 9 2,-25 10 1,-25 10 2,-15 0-6,-2-5-16,-3-7-14,-3-5-16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3555" units="cm"/>
      <inkml:brushProperty name="height" value="0.03555" units="cm"/>
      <inkml:brushProperty name="color" value="#00BFF3"/>
    </inkml:brush>
  </inkml:definitions>
  <inkml:trace contextRef="#ctx0" brushRef="#br0">61050 27400 618,'26'-25'9,"4"0"15,3 0 18,3 0 16,7 1 4,14 4-9,11 3-8,14 3-8,5 3-10,1 3-10,-1 3-9,1 4-11,-3 2-4,-2 4 1,-3 3 2,-3 3 2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61850 26600 491,'-49'-24'4,"4"4"8,3 3 8,3 3 8,4 9 11,7 16 12,6 15 12,7 17 13,4 14-2,3 17-15,3 15-17,4 16-16,-1 13-14,-3 14-10,-3 11-10,-2 14-10,-1-3-7,3-15-3,3-15-2,4-16-3,-1-15-8,-3-11-12,-3-14-12,-2-11-12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4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61250 29600 543,'-29'-5'12,"45"-9"22,43-10 23,45-8 22,10-1 4,-22 9-18,-22 10-18,-21 10-16,4 2-12,31-3-4,32-3-5,31-2-6,10-1-7,-8 3-13,-10 3-11,-9 4-13,-10 1-7,-9 0-2,-10 0-2,-8 0-3,-14 1 1,-15 4 5,-15 3 3,-16 3 5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4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62500 28700 565,'-47'-46'9,"6"10"17,7 10 17,6 9 17,3 13 4,0 20-9,0 18-10,0 20-8,1 16-7,4 16-6,3 15-4,3 17-6,1 7-6,1 0-9,-1 0-6,1 0-9,1 6-8,3 13-9,3 12-10,4 13-9,1-10-5,0-31 0,0-31 0,0-31 1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4"/>
    </inkml:context>
    <inkml:brush xml:id="br0">
      <inkml:brushProperty name="width" value="0.04504" units="cm"/>
      <inkml:brushProperty name="height" value="0.04504" units="cm"/>
      <inkml:brushProperty name="color" value="#00BFF3"/>
    </inkml:brush>
  </inkml:definitions>
  <inkml:trace contextRef="#ctx0" brushRef="#br0">63700 28800 488,'1'-46'0,"4"10"0,3 10 0,3 9 0,7 6 8,14 3 15,11 3 17,14 4 15,2 1 2,-6 0-11,-6 0-12,-6 0-12,-1 3-3,7 6 5,6 7 4,7 6 4,-1 7 0,-6 10-5,-6 10-5,-6 9-5,-9 6-5,-8 3-4,-10 3-5,-9 4-4,-13 5-1,-16 10 2,-15 10 1,-15 9 2,-14-1-2,-8-8-6,-10-10-6,-9-9-7,-5-5-3,0 0 1,0 0 0,0 0 1,6-7 4,13-11 6,12-14 8,13-11 8,29-17 5,47-18 5,47-19 5,48-18 6,20-10-4,-2 0-10,-3 0-11,-3 0-11,-4 1-10,-3 4-11,-3 3-9,-2 3-11,-9 1-3,-12 1 2,-13-1 2,-12 1 3,-12-1 2,-8 1 1,-10-1 1,-9 1 2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5"/>
    </inkml:context>
    <inkml:brush xml:id="br0">
      <inkml:brushProperty name="width" value="0.05213" units="cm"/>
      <inkml:brushProperty name="height" value="0.05213" units="cm"/>
      <inkml:brushProperty name="color" value="#00BFF3"/>
    </inkml:brush>
  </inkml:definitions>
  <inkml:trace contextRef="#ctx0" brushRef="#br0">65450 28700 421,'21'-71'6,"-5"10"11,-7 10 10,-5 9 12,-3 13 9,4 20 7,3 18 6,3 20 8,-1 14-3,-2 14-11,-3 11-11,-3 14-11,-4 5-9,-3 1-6,-3-1-7,-2 1-5,-5-1-7,-2 1-6,-3-1-5,-3 1-6,-1-3-6,4-2-6,3-3-7,3-3-6,4-23-8,7-40-8,6-40-9,7-41-7,4-16 3,3 9 15,3 10 15,4 10 15,1 5 11,0 4 6,0 3 7,0 3 7,1 4 9,4 7 13,3 6 14,3 7 12,4 4 1,7 3-12,6 3-12,7 4-13,-1 1-13,-6 0-15,-6 0-15,-6 0-15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5"/>
    </inkml:context>
    <inkml:brush xml:id="br0">
      <inkml:brushProperty name="width" value="0.06156" units="cm"/>
      <inkml:brushProperty name="height" value="0.06156" units="cm"/>
      <inkml:brushProperty name="color" value="#00BFF3"/>
    </inkml:brush>
  </inkml:definitions>
  <inkml:trace contextRef="#ctx0" brushRef="#br0">66200 28400 357,'-22'-113'10,"6"26"2,7 24 3,6 26 2,3 12 2,0 0 1,0 0 2,0 0 0,1 14 7,4 28 11,3 28 10,3 29 12,-1 16 1,-2 7-9,-3 6-8,-3 7-9,-7 4-6,-9 3-5,-10 3-4,-8 4-5,-6 2-4,1 4-4,-1 3-4,1 3-4,-1 1-3,1 1-5,-1-1-4,1 1-3,4-12-6,9-21-7,10-22-8,10-22-7,14-33-3,23-44 0,22-43-1,22-44 0,8-21 0,-2 4 0,-3 3 0,-3 3 0,-6 9 4,-5 16 10,-7 15 8,-5 17 10,-8 14 11,-5 17 16,-7 15 14,-5 16 16,-8 10 4,-5 7-3,-7 6-4,-5 7-4,2 2-6,13 1-8,12-1-9,13 1-7,7-10-9,4-19-7,3-18-9,3-19-6,3-12-6,3-2 0,3-3-2,4-3-2,-4 1 3,-9 6 4,-10 7 4,-8 6 5,-8 4 5,-2 4 5,-3 3 6,-3 3 5,-2 3 12,0 3 16,0 3 17,0 4 16,-4 13 6,-5 26-8,-7 24-6,-5 26-8,-3 10-7,4-3-7,3-3-8,3-2-6,3-6-7,3-6-3,3-6-5,4-6-4,2-9-1,4-8 1,3-10 0,3-9 1,4-16-2,7-22-4,6-22-4,7-21-5,2-15-3,1-6-3,-1-6-2,1-6-2,-4 1 1,-6 9 5,-6 10 4,-6 10 6,-9 4 3,-8 0 3,-10 0 4,-9 0 3,-10 4 1,-9 10 0,-10 10 0,-8 9 0,-14 4-4,-15 1-8,-15-1-9,-16 1-8,-8 1-3,0 3-1,0 3 1,0 4 1,6 1-5,13 0-6,12 0-8,13 0-8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6"/>
    </inkml:context>
    <inkml:brush xml:id="br0">
      <inkml:brushProperty name="width" value="0.05041" units="cm"/>
      <inkml:brushProperty name="height" value="0.05041" units="cm"/>
      <inkml:brushProperty name="color" value="#00BFF3"/>
    </inkml:brush>
  </inkml:definitions>
  <inkml:trace contextRef="#ctx0" brushRef="#br0">16000 40500 436,'-24'-25'0,"4"0"0,3 0 0,3 0 0,1 1 5,1 4 11,-1 3 9,1 3 11,-3 3 4,-2 3-2,-3 3-3,-3 4-3,-4 8-2,-3 17-2,-3 15-1,-2 16-3,-6 13-2,-6 14-3,-6 11-1,-6 14-2,-2 10-1,3 9-1,3 10 1,4 10 0,5 2-1,10-3-1,10-3-2,9-2-1,7-5-2,7-2 0,6-3 0,7-3-2,8-7 0,14-9-2,11-10-1,14-8-1,11-14-1,14-15-2,11-15-2,14-16-1,8-13-2,7-9-1,6-10-1,7-8-3,0-11 1,-2-8 0,-3-10 1,-3-9 1,-7-9-1,-9-5-5,-10-7-3,-8-5-4,-8-4-1,-2 0 1,-3 0 3,-3 0 2,-9-5 2,-11-9 3,-14-10 2,-11-8 3,-9-8 2,-3-2 3,-3-3 3,-2-3 2,-6-6 2,-6-5 0,-6-7 1,-6-5-1,-9 0 0,-8 10 1,-10 10 0,-9 9 0,-9 7-1,-5 7-1,-7 6-1,-5 7-2,-4 8 0,0 14-1,0 11 1,0 14 0,-2 8-1,-3 7 0,-3 6-2,-2 7-1,-8 13-2,-8 22-5,-10 22-3,-9 23-4,-1 14-6,10 10-5,10 10-6,9 9-7,10 6-3,14 3 1,11 3 0,14 4 0,8-10 4,7-22 6,6-22 7,7-21 7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7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15700 41650 544,'189'-29'147,"-22"-5"-30,-22-7-31,-21-5-31,-12 2-23,1 13-15,-1 12-16,1 13-14,-4 9-11,-6 6-7,-6 7-7,-6 6-6,-12 1-6,-15-3-6,-15-3-4,-16-2-6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1"/>
    </inkml:context>
    <inkml:brush xml:id="br0">
      <inkml:brushProperty name="width" value="0.06411" units="cm"/>
      <inkml:brushProperty name="height" value="0.06411" units="cm"/>
      <inkml:brushProperty name="color" value="#F2395B"/>
    </inkml:brush>
  </inkml:definitions>
  <inkml:trace contextRef="#ctx0" brushRef="#br0">45688 46883 343,'-8'-21'0,"2"3"0,1 4 0,0 5 0,1-1 4,0 0 7,0-3 9,1-1 7,-2-2 7,0 0 4,-2 1 5,0-1 4,0 3 3,0 8-3,2 7-1,1 6-1,1 7-4,2 7-4,2 7-4,2 7-4,0 5-4,-1 4-4,0 4-2,-2 4-3,0 4-4,-2 3-4,0 5-5,-1 3-3,-2 6-5,-2 5-7,-2 6-7,-2 6-6,0-1-7,1-7-5,0-9-7,2-7-4,1-8-4,1-5-2,0-6-1,2-6-1,0-7 4,2-7 9,0-9 8,2-7 10,0-4 4,0 0 0,0 0 0,0 0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2"/>
    </inkml:context>
    <inkml:brush xml:id="br0">
      <inkml:brushProperty name="width" value="0.04072" units="cm"/>
      <inkml:brushProperty name="height" value="0.04072" units="cm"/>
      <inkml:brushProperty name="color" value="#00BFF3"/>
    </inkml:brush>
  </inkml:definitions>
  <inkml:trace contextRef="#ctx0" brushRef="#br0">27200 40000 540,'0'-47'6,"0"6"1,0 7 0,0 6 1,-4 3 1,-5 0 3,-7 0 3,-5 0 3,-4 1 2,0 4-2,0 3 0,0 3-1,0 3-3,0 3-4,0 3-4,0 4-5,0 1-2,0 0 1,0 0 1,0 0 0,0 1 1,0 4 0,0 3 1,0 3 0,0-1 0,0-2 0,0-3 0,0-3 0,0-1 0,0 4-2,0 3 0,0 3 0,0 1-1,0 1 0,0-1 2,0 1 0,0 2 0,0 7 1,0 6 0,0 7 1,1 0-1,4-2 1,3-3-2,3-3 1,1-2-1,1 0 0,-1 0 1,1 0-1,-1 1 1,1 4 0,-1 3-1,1 3 0,1 3 0,3 3 1,3 3 0,4 4 1,-1 1 0,-3 0 0,-3 0 0,-2 0 0,-1 0-1,3 0 0,3 0-2,4 0 1,2 1-1,4 4 0,3 3 0,3 3 1,3-2-1,3-6 0,3-6-1,4-6 0,1-6-1,0-2 1,0-3-1,0-3 0,1-4-1,4-3 0,3-3-2,3-2 0,4-11-1,7-15 1,6-15 1,7-16 1,4-12 0,3-5 0,3-7 0,4-5-1,-1-9-1,-3-9-6,-3-10-5,-2-8-5,-5-3-2,-2 7 2,-3 6 2,-3 7 1,-6 0 2,-5-2-2,-7-3 0,-5-3 0,-6 2 0,-3 10 1,-3 10 0,-2 9 2,-3 6 3,1 3 7,-1 3 5,1 4 7,-3 2 6,-2 4 2,-3 3 5,-3 3 2,-1 3 3,4 3-3,3 3 0,3 4-2,1 8 1,1 17 0,-1 15 1,1 16 1,-1 13-1,1 14-2,-1 11-2,1 14-2,-3 8-2,-2 7-1,-3 6-1,-3 7-1,-6 2 0,-5 1-1,-7-1 1,-5 1 0,-3 1-2,4 3-6,3 3-6,3 4-6,1-4-4,1-9-5,-1-10-3,1-8-5,1-25-7,3-36-12,3-39-11,4-36-12,1-28 2,0-15 14,0-15 13,0-16 14,1 2 11,4 23 8,3 22 7,3 22 9,3 10 3,3 1 1,3-1 0,4 1-1,1 2 3,0 7 1,0 6 3,0 7 2,3 2-1,6 1-3,7-1-5,6 1-4,1 1-3,-3 3-1,-3 3-2,-2 4-2,-1-1-2,3-3-5,3-3-3,4-2-5,-1-1-6,-3 3-5,-3 3-8,-2 4-6,-6-1-1,-6-3 4,-6-3 4,-6-2 4,-4-3 4,1 1 5,-1-1 6,1 1 4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2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28850 38400 515,'-22'-96'2,"6"10"1,7 10 2,6 9 2,3 7 4,0 7 3,0 6 4,0 7 4,0 11 5,0 20 7,0 18 6,0 20 6,0 19 0,0 22-5,0 22-7,0 23-5,0 16-5,0 13-4,0 12-3,0 13-3,-2 7-3,-3 4-3,-3 3-1,-2 3-3,-5 14-3,-2 25-7,-3 25-6,-3 25-6,-1 21-6,4 20-5,3 18-6,3 20-5,3-1-4,3-19-3,3-18-2,4-19-3,2-29 1,4-36 8,3-39 6,3-36 8,-1-32 4,-2-25 6,-3-25 4,-3-25 5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3"/>
    </inkml:context>
    <inkml:brush xml:id="br0">
      <inkml:brushProperty name="width" value="0.03142" units="cm"/>
      <inkml:brushProperty name="height" value="0.03142" units="cm"/>
      <inkml:brushProperty name="color" value="#00BFF3"/>
    </inkml:brush>
  </inkml:definitions>
  <inkml:trace contextRef="#ctx0" brushRef="#br0">29250 39850 700,'67'-41'67,"-16"19"-12,-15 19-10,-15 19-12,-9 12-9,1 6-7,-1 7-7,1 6-8,-6 7-4,-8 10-1,-10 10-1,-9 9-2,-7 2-2,-3-2-5,-3-3-5,-2-3-4,-1-9 0,3-11 6,3-14 5,4-11 6,10-14 8,19-11 7,19-14 9,19-11 8,10-6 2,4 4-7,3 3-5,3 3-5,-2 3-5,-6 3-2,-6 3-3,-6 4-1,-7 7-2,-6 13 2,-6 12 1,-6 13 1,-6 7 0,-2 4 0,-3 3 1,-3 3-1,-7 6 0,-9 9-2,-10 10 0,-8 10-2,-6 0-2,1-5-3,-1-7-3,1-5-4,-1-6-1,1-3-3,-1-3-2,1-2-1,1-8-6,3-8-6,3-10-8,4-9-6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4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31400 40050 456,'-113'1'50,"26"4"-9,24 3-7,26 3-8,12 3-4,0 3 0,0 3 0,0 4-1,0 4-1,0 6-2,0 7-4,0 6-3,0 6-1,0 6-1,0 7-1,0 6 0,1-1 0,4-5-1,3-7-1,3-5-1,1-4 0,1 0-3,-1 0-2,1 0-1,15-10-4,31-18-5,32-19-4,31-18-4,13-17-3,-2-11 3,-3-14 0,-3-11 2,-7-4 1,-9 6 1,-10 7 0,-8 6 1,-11 7 2,-8 10 3,-10 10 4,-9 9 3,-7 9 7,-3 9 10,-3 10 8,-2 10 10,-5 7 4,-2 6-3,-3 7-3,-3 6-2,-2 1-4,0-3-4,0-3-3,0-2-4,1-3-3,4 1 0,3-1-1,3 1 0,4-4-2,7-6-3,6-6-4,7-6-3,8-12-4,14-15-6,11-15-7,14-16-5,0-10-3,-8-3 4,-10-3 2,-9-2 3,-10 0 2,-9 7 2,-10 6 2,-8 7 2,-8 0 2,-2-2 2,-3-3 2,-3-3 3,-6 1 1,-5 6 0,-7 7 1,-5 6 0,-6 4 1,-3 4 2,-3 3 2,-2 3 0,-3 3 2,1 3-2,-1 3 0,1 4 0,15 1-6,31 0-9,32 0-11,31 0-9,12-2-4,-6-3 2,-6-3 3,-6-2 2,-7-1 4,-6 3 4,-6 3 4,-6 4 4,-6 4 5,-2 6 4,-3 7 5,-3 6 4,-4 4 6,-3 4 7,-3 3 7,-2 3 7,-5 1 2,-2 1-4,-3-1-3,-3 1-3,-2-1-4,0 1-1,0-1-3,0 1-2,1-1-2,4 1-1,3-1-3,3 1-1,6-1-4,9 1-5,10-1-4,10 1-5,2-6-3,-3-8 1,-3-10 0,-2-9 1,-1-9-1,3-5 0,3-7 0,4-5 0,-3-6-1,-5-3 1,-7-3 0,-5-2 0,-6-3 1,-3 1 2,-3-1 1,-2 1 2,-3-1 2,1 1 0,-1-1 1,1 1 1,-4-3 1,-6-2 0,-6-3-1,-6-3 0,-9-2 1,-8 0 1,-10 0 0,-9 0 1,-7 3-1,-3 6-6,-3 7-3,-2 6-6,-3 6-1,1 6 0,-1 7 0,1 6 2,-1 7-5,1 10-7,-1 10-7,1 9-8,2 2-5,7-2-4,6-3-2,7-3-4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4"/>
    </inkml:context>
    <inkml:brush xml:id="br0">
      <inkml:brushProperty name="width" value="0.04405" units="cm"/>
      <inkml:brushProperty name="height" value="0.04405" units="cm"/>
      <inkml:brushProperty name="color" value="#00BFF3"/>
    </inkml:brush>
  </inkml:definitions>
  <inkml:trace contextRef="#ctx0" brushRef="#br0">34300 39350 499,'-46'-2'4,"10"-3"9,10-3 9,9-2 8,9-1 7,9 3 5,10 3 4,10 4 4,11 1-1,17 0-6,15 0-7,16 0-6,9 0-5,3 0-2,3 0-3,4 0-2,2-4-6,4-5-11,3-7-11,3-5-10,-4-1-10,-8 6-8,-10 7-8,-9 6-9,-12 3-4,-11 0-1,-14 0 0,-11 0-1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5"/>
    </inkml:context>
    <inkml:brush xml:id="br0">
      <inkml:brushProperty name="width" value="0.03588" units="cm"/>
      <inkml:brushProperty name="height" value="0.03588" units="cm"/>
      <inkml:brushProperty name="color" value="#00BFF3"/>
    </inkml:brush>
  </inkml:definitions>
  <inkml:trace contextRef="#ctx0" brushRef="#br0">35750 40750 613,'-38'-2'6,"26"-3"15,24-3 13,26-2 14,22-5 5,23-2-1,22-3-2,22-3-3,16-4-8,14-3-13,11-3-15,14-2-15,0-1-14,-8 3-16,-10 3-16,-9 4-15,-18 4-4,-24 6 6,-26 7 9,-24 6 6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5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39150 39900 507,'0'-71'33,"0"10"-2,0 10-1,0 9-2,-2 4-1,-3 1-1,-3-1 0,-2 1-2,-5 2-1,-2 7-3,-3 6-3,-3 7-3,-4 2-2,-3 1-1,-3-1-2,-2 1-1,-3 2-1,1 7 2,-1 6 1,1 7 0,1 5 0,3 7 0,3 6-2,4 7-1,4 5-1,6 7-1,7 6 0,6 7-2,3 2 1,0 1 0,0-1 2,0 1 0,3 1 1,6 3-3,7 3-1,6 4-2,3 4-2,0 6-1,0 7-3,0 6-1,-2 6-1,-3 6-1,-3 7 0,-2 6-1,-5-2-1,-2-9 2,-3-10 0,-3-8 1,-6-11 0,-5-8 2,-7-10 0,-5-9 2,-6-9 0,-3-5 3,-3-7 1,-2-5 1,-3-9 3,1-9 1,-1-10 2,1-8 1,1-12 3,3-12 1,3-13 2,4-12 2,5-18-2,10-21-2,10-22-4,9-22-4,13-8-4,20 6-7,18 7-6,20 6-7,8 9-5,1 13-6,-1 12-6,1 13-6,-4 10-1,-6 10 3,-6 10 4,-6 9 3,-9 7 0,-8 7-4,-10 6-4,-9 7-4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39950 40350 489,'139'-27'111,"-22"-3"-29,-22-3-30,-21-2-29,-14-1-15,-2 3-2,-3 3-2,-3 4-1,-7-1-4,-9-3-6,-10-3-6,-8-2-7,-8-1-1,-2 3 2,-3 3 3,-3 4 2,-6 1 2,-5 0 1,-7 0 3,-5 0 1,-8 3 3,-5 6 3,-7 7 3,-5 6 2,-6 3 4,-3 0 2,-3 0 4,-2 0 2,-1 4 3,3 10 3,3 10 2,4 9 3,2 6 0,4 3 1,3 3-1,3 4-1,3 2-1,3 4-3,3 3-3,4 3-3,5 1-3,10 1-2,10-1-3,9 1-2,7-3-4,7-2-7,6-3-5,7-3-7,7-4-3,9-3-3,10-3-2,10-2-3,5-8-4,4-8-6,3-10-6,3-9-6,-5-9-2,-12-5 1,-13-7 2,-12-5 2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3334" units="cm"/>
      <inkml:brushProperty name="height" value="0.03334" units="cm"/>
      <inkml:brushProperty name="color" value="#00BFF3"/>
    </inkml:brush>
  </inkml:definitions>
  <inkml:trace contextRef="#ctx0" brushRef="#br0">41350 38650 659,'-22'-69'8,"6"13"13,7 12 15,6 13 14,6 7 3,6 4-8,7 3-9,6 3-9,10 1-6,17 1-3,15-1-4,16 1-4,9 2-8,3 7-14,3 6-12,4 7-14,-9 2-5,-18 1 0,-19-1 2,-18 1 0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42050 39950 551,'-57'-2'11,"39"-3"21,36-3 22,39-2 22,25-5 3,17-2-15,15-3-13,16-3-15,9-1-12,3 4-9,3 3-8,4 3-11,-3 3-7,-5 3-9,-7 3-8,-5 4-8,-11 1-6,-11 0-5,-14 0-5,-11 0-4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1"/>
    </inkml:context>
    <inkml:brush xml:id="br0">
      <inkml:brushProperty name="width" value="0.06034" units="cm"/>
      <inkml:brushProperty name="height" value="0.06034" units="cm"/>
      <inkml:brushProperty name="color" value="#F2395B"/>
    </inkml:brush>
  </inkml:definitions>
  <inkml:trace contextRef="#ctx0" brushRef="#br0">45750 48567 364,'0'-16'0,"2"2"0,0 1 0,2 1 0,4-5 5,9-9 11,9-11 10,9-9 10,0 1 2,-7 12-5,-9 12-7,-7 11-6,-3 5-1,1-2 3,3-2 2,2-1 4,-1 0-1,-1 8-5,-2 4-3,-2 8-4,-3 4-2,-4 7-2,-4 5 0,-4 6 0,-3 4-3,-2 1-4,-2 0-4,-1 2-3,0-2-4,2-3-1,4-5-1,3-3-2,3-7-2,6-7-3,4-8-3,5-8-2,5-8 0,5-7 2,5-9 2,5-7 2,2-4 1,-2 2 3,0 0 2,-1 1 2,-3 3 2,-3 5 5,-5 5 4,-3 5 4,-4 7 10,-2 9 15,-4 8 15,-2 9 15,-3 5 2,-1 1-13,0 1-12,-2 1-13,0 1-7,0-1-3,0 1-3,0-1-4,2 0-3,2-3-7,4-1-5,2-2-6,4-7-4,5-9-5,5-10-2,5-9-5,0-7 1,-5-1 1,-5-3 3,-5-1 2,-4-1 2,-2 0 4,-4-1 1,-2 1 4,-4 1 1,0 1 1,-3 3 1,-2 1 1,-3 3 0,-3 3 1,-5 3 0,-4 3 1,-2 3-4,-3 4-6,-1 4-6,-2 4-7,0 4-2,5 2 2,3 3 1,5 3 3,1 1-2,2-2-6,1-3-6,1-1-6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43300 38850 598,'-46'-2'0,"10"-3"0,10-3 0,9-2 0,4 2 7,1 9 16,-1 10 14,1 10 15,-1 10 5,1 13-6,-1 12-6,1 13-6,1 12-7,3 13-6,3 12-8,4 13-7,1 4-7,0-3-11,0-3-8,0-2-10,1-3-3,4 1 4,3-1 3,3 1 3,1-10-5,1-19-15,-1-18-15,1-19-15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8"/>
    </inkml:context>
    <inkml:brush xml:id="br0">
      <inkml:brushProperty name="width" value="0.05825" units="cm"/>
      <inkml:brushProperty name="height" value="0.05825" units="cm"/>
      <inkml:brushProperty name="color" value="#00BFF3"/>
    </inkml:brush>
  </inkml:definitions>
  <inkml:trace contextRef="#ctx0" brushRef="#br0">44550 39100 377,'28'-49'0,"6"4"1,7 3-1,6 3 1,6 6-2,6 9 0,7 10-2,6 10-2,3 7 7,0 6 14,0 7 16,0 6 14,-7 9 3,-11 13-10,-14 12-10,-11 13-9,-14 10-8,-11 10-4,-14 10-4,-11 9-3,-15 4-4,-16 1 0,-15-1-2,-15 1-2,-9-7 0,1-12-1,-1-13 0,1-12-1,1-10-1,3-6 2,3-6-1,4-6 1,7-7 1,13-6 4,12-6 2,13-6 4,18-10 6,26-12 9,24-13 10,26-12 9,18-9 2,13-2-7,12-3-8,13-3-6,4 1-9,-3 6-9,-3 7-8,-2 6-10,-8 4-7,-8 4-4,-10 3-5,-9 3-5,-7-2-1,-3-6 2,-3-6 0,-2-6 2,-6-6 3,-6-2 5,-6-3 4,-6-3 4,-6-4 4,-2-3 4,-3-3 3,-3-2 4,-2-6 2,0-6 1,0-6 0,0-6 1,-2-1 2,-3 7 2,-3 6 4,-2 7 3,-3 5 2,1 7 3,-1 6 2,1 7 2,1 11 11,3 20 16,3 18 16,4 20 18,-3 13 1,-5 9-16,-7 10-14,-5 10-16,-4 10-12,0 13-9,0 12-9,0 13-8,-2 1-6,-3-9-5,-3-10-3,-2-8-4,-3-11-2,1-8 1,-1-10 1,1-9 1,1-18-4,3-24-9,3-26-9,4-24-9,1-17 0,0-5 9,0-7 11,0-5 8,3-6 9,6-3 4,7-3 6,6-2 6,4 3 4,4 14 4,3 11 5,3 14 4,-1 7 4,-2 3 4,-3 3 5,-3 4 3,1 4-2,6 6-9,7 7-8,6 6-10,3 3-6,0 0-6,0 0-5,0 0-6,-2 0-3,-3 0-3,-3 0-1,-2 0-3,-5-4 1,-2-5 1,-3-7 2,-3-5 2,-4-8 1,-3-5 1,-3-7 0,-2-5 1,-5-8 3,-2-5 2,-3-7 4,-3-5 4,-2-6 3,0-3 1,0-3 2,0-2 3,-2-1 2,-3 3 2,-3 3 3,-2 4 4,-1 5 3,3 10 5,3 10 6,4 9 5,-1 12 8,-3 16 11,-3 15 11,-2 17 11,-1 19-2,3 26-12,3 24-13,4 26-14,-1 18-8,-3 13-3,-3 12-5,-2 13-3,-5 2-4,-2-5-3,-3-7-3,-3-5-3,1-12-7,6-16-9,7-15-9,6-15-9,9-18-8,13-19-7,12-18-6,13-19-6,9-24 1,6-28 8,7-28 9,6-27 9,-1-11 7,-5 10 6,-7 10 5,-5 9 6,-8 10 5,-5 14 7,-7 11 6,-5 14 6,-6 14 7,-3 20 6,-3 18 6,-2 20 6,-5 5 0,-2-6-9,-3-6-8,-3-6-9,2-9-7,10-8-6,10-10-5,9-9-5,7-13-5,7-16-4,6-15-3,7-15-3,4-9-3,3 1-2,3-1-1,4 1-2,-4 2 4,-9 7 9,-10 6 8,-8 7 9,-9 13 9,-6 22 6,-6 22 9,-6 23 7,-6 13 6,-2 6 3,-3 7 4,-3 6 4,-2-1-2,0-5-7,0-7-8,0-5-7,7-6-7,17-3-8,15-3-7,16-2-7,5-14-4,-2-21-3,-3-22-2,-3-22-1,-4-11-2,-3 0-2,-3 0 0,-2 0-2,-6-7 1,-6-11 2,-6-14 2,-6-11 3,-7-6 1,-6 4 2,-6 3 1,-6 3 1,-9 6 2,-8 9-1,-10 10 0,-9 10 1,-9 10-2,-5 13-2,-7 12-3,-5 13-2,-1 10-4,6 10-2,7 10-3,6 9-3,4 2-1,4-2 0,3-3 2,3-3 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8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51150 38650 493,'-35'-27'12,"32"-3"26,31-3 25,32-2 25,16 0 4,4 7-18,3 6-18,3 7-17,6 0-14,9-2-11,10-3-8,10-3-11,2 1-4,-3 6 3,-3 7 3,-2 6 2,-9 3-6,-12 0-18,-13 0-17,-12 0-16,-13 3-9,-12 6 0,-13 7 0,-12 6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8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51100 39400 570,'-46'1'0,"10"4"0,10 3 0,9 3 0,12-1 12,16-2 23,15-3 23,17-3 25,16-2 1,19 0-17,19 0-19,19 0-19,12-2-16,6-3-14,7-3-16,6-2-15,3-5-7,0-2 1,0-3 1,0-3 2,-16 1 0,-31 6 1,-31 7 1,-31 6 0,-16 1 0,0-3 0,0-3 0,0-2 0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0"/>
    </inkml:context>
    <inkml:brush xml:id="br0">
      <inkml:brushProperty name="width" value="0.0582" units="cm"/>
      <inkml:brushProperty name="height" value="0.0582" units="cm"/>
      <inkml:brushProperty name="color" value="#00BFF3"/>
    </inkml:brush>
  </inkml:definitions>
  <inkml:trace contextRef="#ctx0" brushRef="#br0">54550 37700 378,'54'1'114,"10"4"-24,10 3-27,9 3-26,2 4-14,-2 7-4,-3 6-4,-3 7-4,-7 4-4,-9 3-2,-10 3-2,-8 4-3,-12 4-1,-12 6 1,-13 7 1,-12 6 2,-13 4-4,-12 4-7,-13 3-7,-12 3-9,-12 3-1,-8 3 2,-10 3 3,-9 4 4,-2-6 1,6-11 4,7-14 3,6-11 3,6-9 3,6-3 3,7-3 3,6-2 3,12-3 3,19 1 2,19-1 1,19 1 3,18-6-2,19-8-3,19-10-3,19-9-3,12-12-2,6-11 0,7-14 0,6-11-1,1-6-2,-3 4-4,-3 3-3,-2 3-5,8-7-5,22-15-10,22-15-8,23-16-9,0-10-2,-18-3 6,-19-3 5,-18-2 5,-14-3 6,-5 1 5,-7-1 7,-5 1 5,-14 5 6,-18 14 6,-19 11 7,-18 14 5,-14 8 5,-5 7 0,-7 6 2,-5 7 1,-8 5 6,-5 7 10,-7 6 10,-5 7 11,-6 10-1,-3 16-10,-3 15-11,-2 17-11,-3 11-7,1 10-4,-1 10-3,1 9-4,1 6-2,3 3 0,3 3-2,4 4-1,4-3 0,6-5-3,7-7-1,6-5-1,10-11-6,17-11-10,15-14-9,16-11-9,10-20-5,7-24 4,6-26 2,7-24 2,2-13 4,1 0 5,-1 0 3,1 0 5,-6 4 4,-8 10 5,-10 10 3,-9 9 5,-9 15 8,-5 22 13,-7 22 13,-5 23 13,-4 13 2,0 6-9,0 7-11,0 6-8,1 1-7,4-3-3,3-3-3,3-2-3,4-8-3,7-8-1,6-10-2,7-9-2,2-10-3,1-9-3,-1-10-3,1-8-2,1-15-2,3-19 2,3-18 1,4-19 1,-1-13 1,-3-6-2,-3-6 0,-2-6-2,-11-2 0,-15 3 0,-15 3 0,-16 4 0,-15 5 1,-11 10 0,-14 10 1,-11 9 0,-14 10 0,-11 14 1,-14 11 1,-11 14 0,-9 8 0,-3 7-2,-3 6-1,-2 7-1,5 4-1,16 3-1,15 3 0,17 4-1,25-1-3,39-3-5,36-3-5,39-2-6,21-6 2,6-6 9,7-6 8,6-6 9,1-4 7,-3 1 4,-3-1 5,-2 1 4,-8 2 2,-8 7-1,-10 6-1,-9 7 0,-10 7 0,-9 9 3,-10 10 3,-8 10 3,-11 7 0,-8 6-6,-10 7-4,-9 6-4,-12 7-4,-11 10 0,-14 10-2,-11 9-2,-7 2 0,0-2-1,0-3 0,0-3-1,3-9 1,6-11 0,7-14 3,6-11 0,17-14 0,28-11-4,28-14-4,29-11-3,16-14-2,7-11 0,6-14-1,7-11 1,4-7-4,3 0-9,3 0-8,4 0-8,-6 1-3,-11 4 2,-14 3 3,-11 3 3,-14 3 2,-11 3-1,-14 3 1,-11 4 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0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61100 37900 490,'159'-46'153,"-31"10"-36,-31 10-35,-31 9-36,-7 4-19,19 1-3,19-1-2,19 1-3,4 1-5,-9 3-8,-10 3-9,-8 4-7,-11 1-9,-8 0-7,-10 0-9,-9 0-7,-7 0-8,-3 0-9,-3 0-9,-2 0-8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0"/>
    </inkml:context>
    <inkml:brush xml:id="br0">
      <inkml:brushProperty name="width" value="0.0492" units="cm"/>
      <inkml:brushProperty name="height" value="0.0492" units="cm"/>
      <inkml:brushProperty name="color" value="#00BFF3"/>
    </inkml:brush>
  </inkml:definitions>
  <inkml:trace contextRef="#ctx0" brushRef="#br0">62300 36700 447,'-50'-22'4,"0"6"9,0 7 8,0 6 9,3 7 6,6 10 5,7 10 4,6 9 5,6 10 1,6 14-2,7 11-3,6 14-1,1 13-5,-3 16-9,-3 15-7,-2 17-9,-1 14-6,3 17-6,3 15-7,4 16-5,-3 10-10,-5 7-10,-7 6-13,-5 7-11,-4-21-8,0-47-4,0-47-6,0-46-4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4577" units="cm"/>
      <inkml:brushProperty name="height" value="0.04577" units="cm"/>
      <inkml:brushProperty name="color" value="#00BFF3"/>
    </inkml:brush>
  </inkml:definitions>
  <inkml:trace contextRef="#ctx0" brushRef="#br0">63750 36900 480,'28'-24'4,"6"4"6,7 3 8,6 3 7,1 3 1,-3 3-4,-3 3-4,-2 4-5,0 4 0,7 6 2,6 7 3,7 6 2,0 4 2,-2 4-3,-3 3-2,-3 3-1,-7 6-1,-9 9-1,-10 10 1,-8 10-1,-11 10 1,-8 13 2,-10 12 1,-9 13 1,-9 9 2,-5 6-1,-7 7 1,-5 6-1,-6 6-2,-3 6-7,-3 7-5,-2 6-7,-1-5-9,3-16-11,3-15-10,4-15-12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4989" units="cm"/>
      <inkml:brushProperty name="height" value="0.04989" units="cm"/>
      <inkml:brushProperty name="color" value="#00BFF3"/>
    </inkml:brush>
  </inkml:definitions>
  <inkml:trace contextRef="#ctx0" brushRef="#br0">65850 36650 441,'-22'26'154,"6"4"-32,7 3-33,6 3-32,3 9-20,0 16-6,0 15-7,0 17-7,-5 8-5,-9 4-3,-10 3-4,-8 3-4,-6 1-4,1 1-7,-1-1-7,1 1-7,-1-4-7,1-6-11,-1-6-8,1-6-11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3493" units="cm"/>
      <inkml:brushProperty name="height" value="0.03493" units="cm"/>
      <inkml:brushProperty name="color" value="#00BFF3"/>
    </inkml:brush>
  </inkml:definitions>
  <inkml:trace contextRef="#ctx0" brushRef="#br0">65750 37450 629,'23'-24'0,"-3"4"0,-3 3 0,-2 3 0,-1 1 2,3 1 4,3-1 4,4 1 4,2-1 5,4 1 7,3-1 6,3 1 7,1-1 3,1 1-1,-1-1-1,1 1-1,1-1-7,3 1-11,3-1-13,4 1-13,-1 1-12,-3 3-13,-3 3-13,-2 4-14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2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49905 48450 551,'-13'0'8,"6"0"15,6 0 15,6 0 14,3 0 4,2 0-11,0 0-10,1 0-10,7 0-3,11 0 2,12 0 3,12 0 3,8 0-2,6 0-9,3 0-7,7 0-8,-2 0-6,-4 2-6,-5 0-6,-4 2-5,-7-1-4,-8-1-5,-8 0-4,-8-2-3,-6 1-2,-5 0 2,-4 2 1,-6 0 2,-5 0-1,-2 0-3,-6-2-3,-2 0-4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5547" units="cm"/>
      <inkml:brushProperty name="height" value="0.05547" units="cm"/>
      <inkml:brushProperty name="color" value="#00BFF3"/>
    </inkml:brush>
  </inkml:definitions>
  <inkml:trace contextRef="#ctx0" brushRef="#br0">66900 35850 396,'-22'-47'0,"6"6"0,7 7 0,6 6 0,1 4 6,-3 4 12,-3 3 13,-2 3 11,-1 9 7,3 16 1,3 15 1,4 17 1,1 8-3,0 4-6,0 3-7,0 3-7,0 9-3,0 16-2,0 15-1,0 17-2,-4 16-3,-5 19-3,-7 19-4,-5 19-4,-6 16-5,-3 17-3,-3 15-5,-2 16-4,-5 5-7,-2-2-9,-3-3-9,-3-3-8,1-21-4,6-37 5,7-38 3,6-37 5,4-26-3,4-11-9,3-14-8,3-11-8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2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67050 36500 611,'28'-49'6,"6"4"14,7 3 12,6 3 13,7 4 6,10 7-1,10 6-1,9 7-1,1 4-8,-6 3-12,-6 3-12,-6 4-12,-7 2-7,-6 4 1,-6 3 0,-6 3 1,-4 1-13,1 1-26,-1-1-26,1 1-26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2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67850 35200 491,'-46'-24'3,"10"4"8,10 3 7,9 3 8,6 18 9,3 35 13,3 35 12,4 34 13,2 27-1,4 23-13,3 22-14,3 22-12,-2 8-14,-6-2-12,-6-3-13,-6-3-13,-4-18-16,1-31-22,-1-31-22,1-31-21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9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17600 49300 584,'-24'-18'6,"4"17"11,3 15 13,3 16 11,4 32 5,7 51-1,6 49-2,7 51-2,0 5-3,-2-36-8,-3-39-6,-3-36-7,-4-11-4,-3 20-3,-3 18-2,-2 20-2,0-3-6,7-21-5,6-22-8,7-22-6,4-22-13,3-22-18,3-22-18,4-21-17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17900 49150 479,'-47'-50'0,"6"0"0,7 0 0,6 0 0,3 3 0,0 6 0,0 7 0,0 6 0,7 12-2,17 19-2,15 19-3,16 19-3,7 19 5,1 23 11,-1 22 12,1 22 11,-6 21 6,-8 22-2,-10 22-1,-9 23 0,-9 8-2,-5-3-1,-7-3-1,-5-2-1,-1-14 0,6-21 0,7-22-1,6-22 1,6-19-7,6-16-12,7-15-14,6-15-11,3-14-1,0-8 12,0-10 13,0-9 12,0-15 8,0-18 5,0-19 4,0-18 5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1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17800 49200 505,'-44'-158'0,"13"34"0,12 35 0,13 35 0,13 16 0,17 1 0,15-1 0,16 1 0,16 2 0,20 7 0,18 6 0,20 7 0,5 5 1,-6 7-1,-6 6 1,-6 7 1,-7 7 3,-6 9 7,-6 10 8,-6 10 7,-10 4 6,-12 0 7,-13 0 5,-12 0 6,-10 6 0,-6 13-3,-6 12-6,-6 13-3,-9 9-7,-8 6-9,-10 7-8,-9 6-8,-12 1-9,-11-3-9,-14-3-11,-11-2-10,-9-9 1,-3-12 11,-3-13 12,-2-12 10,-3-13 8,1-12 4,-1-13 5,1-12 4,2-10-3,7-6-11,6-6-11,7-6-11,5-10-6,7-12-1,6-13 0,7-12-2,13-15-2,22-15-2,22-15-4,23-16-2,17-8-1,17 0 5,15 0 2,16 0 4,7 7 8,1 17 13,-1 15 12,1 16 13,-7 15 6,-12 16-1,-13 15 0,-12 17-1,-12 13-6,-8 13-11,-10 12-11,-9 13-12,-15 18-2,-18 26 8,-19 24 7,-18 26 7,-15 12 3,-9 0-2,-10 0-3,-8 0-2,-6-5-1,1-9 1,-1-10 1,1-8 1,1-9-2,3-6-5,3-6-4,4-6-5,5-10-1,10-12 3,10-13 3,9-12 3,18-15-2,29-15-6,28-15-7,28-16-6,15-16 7,4-16 19,3-15 19,3-15 21,-1-11 3,-2-2-11,-3-3-11,-3-3-12,-9-1-7,-11 4-2,-14 3-2,-11 3-3,-11-2-1,-5-6-1,-7-6-2,-5-6-1,-14-7 0,-18-6-1,-19-6-1,-18-6-1,-7 2 1,6 14 2,7 11 0,6 14 2,6 11 2,6 14 0,7 11 1,6 14 0,6 33 2,6 57-1,7 56 1,6 57-1,4 40 1,4 25 0,3 25 0,3 25 0,-1 21 0,-2 20 0,-3 18 0,-3 20 0,1 17 0,6 20 0,7 18 0,6 20 0,7 5 0,10-6 0,10-6 0,9-6 0,-1-37 0,-8-65 0,-10-65 0,-9-66 0,-5-43-12,0-18-22,0-19-22,0-18-24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21000 50750 999,'-18'-66'0,"17"19"0,15 19 0,16 19 0,12 13 0,9 10 0,10 10 0,10 9 0,2 4 0,-3 1 0,-3-1 0,-2 1 0,-9-1 0,-12 1 0,-13-1 0,-12 1 0,-10 2 0,-6 7 0,-6 6 0,-6 7 0,-6-3-6,-2-8-12,-3-10-12,-3-9-12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20900 51450 999,'-50'23'0,"0"-3"0,0-3 0,0-2 0,10 0 0,23 7 0,22 6 0,22 7 0,16 5 0,14 7 0,11 6 0,14 7 0,3-1 0,-2-6 0,-3-6 0,-3-6 0,-9-7-6,-11-6-12,-14-6-12,-11-6-12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28550 48450 999,'-4'-116'0,"-5"19"0,-7 19 0,-5 19 0,-11 13 0,-11 10 0,-14 10 0,-11 9 0,-3 12 0,10 16 0,10 15 0,9 17 0,-5 24 0,-19 34 0,-18 35 0,-19 35 0,-5 19 0,9 7 0,10 6 0,10 7 0,5 2 0,4 1 0,3-1 0,3 1 0,7-10 0,14-19 0,11-18 0,14-19 0,11-21 0,14-21 0,11-22 0,14-22 0,14-18 0,20-11 0,18-14 0,20-11 0,14-23 0,14-31 0,11-31 0,14-31 0,3-20 0,-2-5 0,-3-7 0,-3-5 0,-12 5 0,-18 19 0,-19 19 0,-18 19 0,-18 16 0,-16 17 0,-15 15 0,-15 16 0,-14 15 0,-8 16 0,-10 15 0,-9 17 0,-10 16 0,-9 19 0,-10 19 0,-8 19 0,-3 7 0,7-3 0,6-3 0,7-2 0,7-11 0,9-15 0,10-15 0,10-16 0,10-12 0,13-5 0,12-7 0,13-5 0,9-9 0,6-9 0,7-10 0,6-8 0,3-11 0,0-8 0,0-10 0,0-9 0,-5-7 0,-9-3 0,-10-3 0,-8-2 0,-12-3 0,-12 1 0,-13-1 0,-12 1 0,-13 1 0,-12 3 0,-13 3 0,-12 4 0,-10 4 0,-6 6 0,-6 7 0,-6 6 0,2 6 0,14 6 0,11 7 0,14 6 0,8 1 0,7-3 0,6-3 0,7-2 0,5-5-6,7-2-12,6-3-12,7-3-12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30050 47550 999,'4'-77'0,"10"-3"0,10-3 0,9-2 0,2 8 0,-2 22 0,-3 22 0,-3 23 0,5 13 0,17 6 0,15 7 0,16 6 0,-1 9 0,-15 13 0,-15 12 0,-16 13 0,-15 9 0,-11 6 0,-14 7 0,-11 6 0,-15 3 0,-16 0 0,-15 0 0,-15 0 0,-7-5 0,3-9 0,3-10 0,4-8 0,5-11 0,10-8 0,10-10 0,9-9 0,15-10 0,22-9 0,22-10 0,23-8 0,16-9 0,13-6 0,12-6 0,13-6 0,6-4 0,0 1 0,0-1 0,0 1 0,-4 2 0,-5 7 0,-7 6 0,-5 7 0,-11 2 0,-11 1 0,-14-1 0,-11 1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2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49632 49105 558,'-56'7'6,"14"-2"14,13-3 13,15 0 13,10-3 6,8 0-3,8-2-2,7 0-2,12-2-4,15 0-7,14-1-6,15-2-7,9 1-7,2 1-9,4 0-8,3 2-8,-2 1-11,-6 2-13,-6 2-13,-5 2-13,-10 0-2,-13 0 8,-12-2 9,-13 0 8,-8-1 5,-1 2 3,-2 0 1,-2 2 3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30850 47750 999,'-22'-47'0,"6"6"0,7 7 0,6 6 0,9 4 0,13 4 0,12 3 0,13 3 0,13 1 0,17 1 0,15-1 0,16 1 0,5-1 0,-2 1 0,-3-1 0,-3 1 0,-9 1 0,-11 3 0,-14 3 0,-11 4 0,-11 1 0,-5 0 0,-7 0 0,-5 0 0,-9-2-6,-9-3-12,-10-3-12,-8-2-12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31850 46700 999,'-25'-30'0,"0"-9"0,0-10 0,0-8 0,0-1 0,0 9 0,0 10 0,0 10 0,3 14 0,6 23 0,7 22 0,6 22 0,3 21 0,0 22 0,0 22 0,0 23 0,-2 13 0,-3 6 0,-3 7 0,-2 6 0,-1-2 0,3-9 0,3-10 0,4-8 0,1-18-6,0-25-12,0-25-12,0-25-12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31900 50100 999,'-90'-47'0,"23"6"0,22 7 0,22 6 0,21-4 0,22-11 0,22-14 0,23-11 0,8-3 0,-3 10 0,-3 10 0,-2 9 0,5 1 0,16-6 0,15-6 0,17-6 0,3 4 0,-5 16 0,-7 15 0,-5 17 0,-9 16 0,-9 19 0,-10 19 0,-8 19 0,-6 12 0,1 6 0,-1 7 0,1 6 0,-1-1 0,1-5 0,-1-7 0,1-5 0,1-8 0,3-5 0,3-7 0,4-5 0,1-9 0,0-9 0,0-10 0,0-8 0,0-8 0,0-2 0,0-3 0,0-3 0,-5-6-6,-9-5-12,-10-7-12,-8-5-12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35750 48600 999,'23'-27'0,"-3"-3"0,-3-3 0,-2-2 0,-1 2 0,3 9 0,3 10 0,4 10 0,4 4 0,6 0 0,7 0 0,6 0 0,1 7 0,-3 17 0,-3 15 0,-2 16 0,-8 12 0,-8 9 0,-10 10 0,-9 10 0,-12 10 0,-11 13 0,-14 12 0,-11 13 0,-7 2 0,0-5 0,0-7 0,0-5 0,3-12 0,6-16 0,7-15 0,6-15 0,6-12 0,6-6 0,7-6 0,6-6 0,7-9 0,10-8 0,10-10 0,9-9 0,13-7 0,20-3 0,18-3 0,20-2 0,8-8 0,1-8 0,-1-10 0,1-9 0,-4-7 0,-6-3 0,-6-3 0,-6-2 0,-9-5 0,-8-2 0,-10-3 0,-9-3 0,-10-2 0,-9 0 0,-10 0 0,-8 0 0,-8 3 0,-2 6 0,-3 7 0,-3 6 0,-6 4 0,-5 4 0,-7 3 0,-5 3 0,-4 4 0,0 7 0,0 6 0,0 7 0,0 4 0,0 3 0,0 3 0,0 4 0,0 7 0,0 13 0,0 12 0,0 13 0,1 9 0,4 6 0,3 7 0,3 6 0,3 4 0,3 4 0,3 3 0,4 3 0,7-2 0,13-6 0,12-6 0,13-6 0,6-7 0,0-6 0,0-6 0,0-6 0,3-7 0,6-6 0,7-6 0,6-6 0,-1-6 0,-5-2 0,-7-3 0,-5-3 0,-4-6 0,0-5 0,0-7 0,0-5 0,-5-3 0,-9 4 0,-10 3 0,-8 3 0,-6 1-6,1 1-12,-1-1-12,1 1-12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38200 47900 999,'-2'-47'0,"-3"6"0,-3 7 0,-2 6 0,8-4 0,22-11 0,22-14 0,23-11 0,13-3 0,6 10 0,7 10 0,6 9 0,6 7 0,6 7 0,7 6 0,6 7 0,-2 4 0,-9 3 0,-10 3 0,-8 4 0,-15 2 0,-19 4 0,-18 3 0,-19 3 0,-10 1-6,1 1-12,-1-1-12,1 1-12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18300 56800 999,'160'-44'0,"-27"13"0,-28 12 0,-28 13 0,-17 7 0,-2 4 0,-3 3 0,-3 3 0,-2 6 0,0 9 0,0 10 0,0 10 0,-5 4 0,-9 0 0,-10 0 0,-8 0 0,-6 0 0,1 0 0,-1 0 0,1 0 0,-4 1 0,-6 4 0,-6 3 0,-6 3 0,-6-1 0,-2-2 0,-3-3 0,-3-3 0,-4-2 0,-3 0 0,-3 0 0,-2 0 0,-1-2 0,3-3 0,3-3 0,4-2 0,2-5 0,4-2 0,3-3 0,3-3 0,3-1 0,3 4 0,3 3 0,4 3 0,2-1 0,4-2 0,3-3 0,3-3 0,4-6 0,7-5 0,6-7 0,7-5 0,5-4 0,7 0 0,6 0 0,7 0 0,5-4 0,7-5 0,6-7 0,7-5 0,7-4 0,9 0 0,10 0 0,10 0 0,4 3 0,0 6 0,0 7 0,0 6 0,-2 1 0,-3-3 0,-3-3 0,-2-2 0,-12-3-6,-19 1-12,-18-1-12,-19 1-12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23600 56300 999,'51'1'0,"4"4"0,3 3 0,3 3 0,1 1 0,1 1 0,-1-1 0,1 1 0,-6-1 0,-8 1 0,-10-1 0,-9 1 0,-7 2 0,-3 7 0,-3 6 0,-2 7 0,-5 0-6,-2-2-12,-3-3-12,-3-3-12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23650 57550 999,'-18'23'0,"17"-3"0,15-3 0,16-2 0,12-5 0,9-2 0,10-3 0,10-3 0,-1-1-6,-9 4-12,-10 3-12,-8 3-12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31100 54600 999,'-93'-65'0,"17"23"0,15 22 0,16 22 0,7 12 0,1 3 0,-1 3 0,1 4 0,-1 5 0,1 10 0,-1 10 0,1 9 0,-4 12 0,-6 16 0,-6 15 0,-6 17 0,-2 8 0,3 4 0,3 3 0,4 3 0,4-1 0,6-2 0,7-3 0,6-3 0,4-7 0,4-9 0,3-10 0,3-8 0,4-9 0,7-6 0,6-6 0,7-6 0,5-9 0,7-8 0,6-10 0,7-9 0,7-7 0,9-3 0,10-3 0,10-2 0,4-6 0,0-6 0,0-6 0,0-6 0,3-10 0,6-12 0,7-13 0,6-12 0,1-7 0,-3 1 0,-3-1 0,-2 1 0,-9 1 0,-12 3 0,-13 3 0,-12 4 0,-9 4 0,-2 6 0,-3 7 0,-3 6 0,-1 12 0,4 19 0,3 19 0,3 19 0,-2 12 0,-6 6 0,-6 7 0,-6 6 0,-4-1 0,1-5 0,-1-7 0,1-5 0,2-8 0,7-5 0,6-7 0,7-5 0,4-9 0,3-9 0,3-10 0,4-8 0,1-12 0,0-12 0,0-13 0,0-12 0,-2-9 0,-3-2 0,-3-3 0,-2-3 0,-8-2 0,-8 0 0,-10 0 0,-9 0 0,-10 3 0,-9 6 0,-10 7 0,-8 6 0,-12 4 0,-12 4 0,-13 3 0,-12 3 0,-5 4 0,3 7 0,3 6 0,4 7 0,-1 4 0,-3 3 0,-3 3 0,-2 4 0,3 2 0,14 4 0,11 3 0,14 3 0,8 1 0,7 1 0,6-1 0,7 1 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32600 53450 999,'7'-44'0,"17"13"0,15 12 0,16 13 0,9 9 0,3 6 0,3 7 0,4 6 0,-4 7 0,-9 10 0,-10 10 0,-8 9 0,-12 7 0,-12 7 0,-13 6 0,-12 7 0,-16 8 0,-19 14 0,-18 11 0,-19 14 0,-8-4 0,3-19 0,3-18 0,4-19 0,1-13 0,0-6 0,0-6 0,0-6 0,6-7 0,13-6 0,12-6 0,13-6 0,18-7 0,26-6 0,24-6 0,26-6 0,19-7 0,17-6 0,15-6 0,16-6 0,5-2 0,-2 3 0,-3 3 0,-3 4 0,-7 2 0,-9 4 0,-10 3 0,-8 3 0,-12 1 0,-12 1 0,-13-1 0,-12 1 0,-9-1-6,-2 1-12,-3-1-12,-3 1-12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3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51075 45820 483,'1'-15'3,"0"1"5,2 1 7,0 1 6,1 3 7,0 6 9,0 6 10,0 6 9,-1 4 1,0 5-10,-2 3-8,0 5-8,-3 3-9,-2 5-4,-4 3-7,-2 4-6,-2 2-1,-1 0 0,-2 0 1,0 0 1,0-3-8,1-5-17,1-7-18,1-5-16,1-8-10,4-9-2,2-9-1,4-7-3,3-9 7,6-6 13,4-5 15,5-6 13,3-3 9,1-1 4,1 1 4,1 0 4,1 1 5,1 2 5,1 1 7,1 3 6,1 3 5,-1 3 3,1 5 3,-1 3 4,0 4 1,-1 2-4,-1 4-1,-1 3-4,-3 3-2,-3 4-3,-4 4-3,-4 4-2,-5 4-4,-2 5-3,-6 5-4,-2 5-4,-6 3-4,-4 2-2,-5 3-3,-5 1-3,-2-1-3,1-4-5,1-4-3,1-3-5,2-5-2,1-3 0,3-4 0,1-4 0,2-4 0,2-1 4,3-2 2,1-2 3,4-3 3,8-6 4,6-4 4,7-5 5,4-1 3,0 3 4,-1 3 3,1 2 4,-2 4 1,-1 1 0,-2 2-2,-2 2 0,-3 2-1,-1 3 0,-2 4-2,-2 2 0,-2 3-2,-2 0-4,-2 1-3,-2 1-4,-2 0-1,0-1 2,-1-1 1,-2 0 2,1-2 0,-1-1 1,0 0 0,0-2 0,0-1-1,0 0-2,0-2-2,1 0-2,0-6-4,2-8-7,2-10-6,2-7-6,2-9-2,2-7 1,2-6 2,2-7 1,0-4 2,-1 2 2,-1 1 2,0 0 2,-1 4 3,0 6 4,0 6 3,0 6 4,-1 5 9,0 5 11,-2 5 12,0 5 12,-2 8 9,0 12 6,-2 12 6,0 11 5,-2 8-2,0 4-10,-1 4-10,-2 4-11,1 3-6,1 2-4,0 2-3,2 2-5,0-2-5,2-3-9,0-4-8,2-4-8,1-4-9,4-3-8,2-5-9,3-4-8,2-4-1,0-7 7,0-5 6,0-6 7,-1-3 0,-1 0-6,-1 0-5,0 0-7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33850 53850 999,'-43'-2'0,"17"-3"0,15-3 0,16-2 0,13-1 0,14 3 0,11 3 0,14 4 0,10-1 0,9-3 0,10-3 0,10-2 0,-1-1 0,-9 3 0,-10 3 0,-8 4 0,-9 1 0,-6 0 0,-6 0 0,-6 0 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34400 53300 999,'-46'-46'0,"10"10"0,10 10 0,9 9 0,4 2 0,1-2 0,-1-3 0,1-3 0,1 5 0,3 17 0,3 15 0,4 16 0,2 15 0,4 16 0,3 15 0,3 17 0,-1 16 0,-2 19 0,-3 19 0,-3 19 0,-2 15 0,0 13 0,0 12 0,0 13 0,0-15-6,0-40-12,0-40-12,0-41-12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35300 55800 999,'-36'-79'0,"28"-5"0,28-7 0,29-5 0,18-1 0,9 6 0,10 7 0,10 6 0,10 3 0,13 0 0,12 0 0,13 0 0,1 10 0,-9 23 0,-10 22 0,-8 22 0,-11 18 0,-8 16 0,-10 15 0,-9 17 0,-10 11 0,-9 10 0,-10 10 0,-8 9 0,-8-1 0,-2-8 0,-3-10 0,-3-9 0,1-5 0,6 0 0,7 0 0,6 0 0,4-5 0,4-9 0,3-10 0,3-8 0,6-9 0,9-6 0,10-6 0,10-6 0,5-9 0,4-8 0,3-10 0,3-9 0,-4-5 0,-8 0 0,-10 0 0,-9 0 0,-10 0-6,-9 0-12,-10 0-12,-8 0-12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39950 55500 999,'46'-22'0,"-5"6"0,-7 7 0,-5 6 0,5-1 0,19-5 0,19-7 0,19-5 0,7-11 0,-3-11 0,-3-14 0,-2-11 0,-6-4 0,-6 6 0,-6 7 0,-6 6 0,-10 4 0,-12 4 0,-13 3 0,-12 3 0,-10 1 0,-6 1 0,-6-1 0,-6 1 0,-9 2 0,-8 7 0,-10 6 0,-9 7 0,-10 4 0,-9 3 0,-10 3 0,-8 4 0,-4 4 0,3 6 0,3 7 0,4 6 0,2 6 0,4 6 0,3 7 0,3 6 0,3 3 0,3 0 0,3 0 0,4 0 0,4 4 0,6 10 0,7 10 0,6 9 0,4 4 0,4 1 0,3-1 0,3 1 0,6-6 0,9-8 0,10-10 0,10-9 0,4-10 0,0-9 0,0-10 0,0-8 0,3-3 0,6 7 0,7 6 0,6 7 0,7-3 0,10-8 0,10-10 0,9-9 0,4-7 0,1-3 0,-1-3 0,1-2 0,-3-6 0,-2-6 0,-3-6 0,-3-6 0,-9-2-6,-11 3-12,-14 3-12,-11 4-12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41550 54250 999,'3'-47'0,"6"6"0,7 7 0,6 6 0,9 4 0,13 4 0,12 3 0,13 3 0,10 3 0,10 3 0,10 3 0,9 4 0,1 1 0,-6 0 0,-6 0 0,-6 0 0,-9 1 0,-8 4 0,-10 3 0,-9 3 0,-10 1-6,-9 1-12,-10-1-12,-8 1-12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51350 46750 999,'-25'-40'0,"0"23"0,0 22 0,0 22 0,0 21 0,0 22 0,0 22 0,0 23 0,0 10 0,0 0 0,0 0 0,0 0 0,1-4 0,4-5 0,3-7 0,3-5 0,3-6 0,3-3 0,3-3 0,4-2 0,1-8 0,0-8 0,0-10 0,0-9 0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52050 46900 999,'96'26'0,"-5"4"0,-7 3 0,-5 3 0,-6 3 0,-3 3 0,-3 3 0,-2 4 0,-11-1-6,-15-3-12,-15-3-12,-16-2-12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51850 48200 999,'-21'25'0,"10"0"0,10 0 0,9 0 0,9 0 0,9 0 0,10 0 0,10 0 0,4-2 0,0-3 0,0-3 0,0-2 0,-2-5 0,-3-2 0,-3-3 0,-2-3 0,-5-2-6,-2 0-12,-3 0-12,-3 0-12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53800 46700 999,'26'-69'0,"4"13"0,3 12 0,3 13 0,-2 7 0,-6 4 0,-6 3 0,-6 3 0,4 1 0,16 1 0,15-1 0,17 1 0,5 2 0,-3 7 0,-3 6 0,-2 7 0,-8 8 0,-8 14 0,-10 11 0,-9 14 0,-10 13 0,-9 16 0,-10 15 0,-8 17 0,-12 5 0,-12-3 0,-13-3 0,-12-2 0,-9-8 0,-2-8 0,-3-10 0,-3-9 0,1-9 0,6-5 0,7-7 0,6-5 0,7-9 0,10-9 0,10-10 0,9-8 0,6-4 0,3 3 0,3 3 0,4 4 0,8-1 0,17-3 0,15-3 0,16-2 0,10-5 0,7-2 0,6-3 0,7-3 0,4-4 0,3-3 0,3-3 0,4-2 0,-1-3 0,-3 1 0,-3-1 0,-2 1 0,-8-1 0,-8 1 0,-10-1 0,-9 1 0,-9 1-6,-5 3-12,-7 3-12,-5 4-12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52250 52750 999,'7'-74'0,"17"4"0,15 3 0,16 3 0,12 7 0,9 14 0,10 11 0,10 14 0,-6 10 0,-18 9 0,-19 10 0,-18 10 0,-10 16 0,0 26 0,0 24 0,0 26 0,-13 13 0,-24 4 0,-26 3 0,-24 3 0,-17-5 0,-5-12 0,-7-13 0,-5-12 0,-1-13 0,6-12 0,7-13 0,6-12 0,4-12 0,4-8 0,3-10 0,3-9 0,7-9 0,14-5 0,11-7 0,14-5 0,8-4 0,7 0 0,6 0 0,7 0 0,4 0 0,3 0 0,3 0 0,4 0 0,-1 6 0,-3 13 0,-3 12 0,-2 13 0,-9 10 0,-12 10 0,-13 10 0,-12 9 0,-7 4 0,1 1 0,-1-1 0,1 1 0,2-7 0,7-12 0,6-13 0,7-12 0,8-9 0,14-2 0,11-3 0,14-3 0,13-6 0,16-5 0,15-7 0,17-5 0,7-6 0,0-3 0,0-3 0,0-2 0,-5 0 0,-9 7 0,-10 6 0,-8 7 0,-20 8 0,-28 14 0,-28 11 0,-27 14 0,-25 11 0,-18 14 0,-19 11 0,-18 14 0,-10 2 0,0-6 0,0-6 0,0-6 0,1-4 0,4 1 0,3-1 0,3 1 0,4-6 0,7-8 0,6-10 0,7-9 0,10-5 0,16 0 0,15 0 0,17 0 0,30-5 0,47-9 0,47-10 0,48-8 0,27-11 0,9-8 0,10-10 0,10-9 0,5-7 0,4-3 0,3-3 0,3-2 0,-10 2 0,-21 9 0,-22 10 0,-22 10 0,-22 5 0,-22 4 0,-22 3 0,-21 3 0,-18-1-6,-12-2-12,-13-3-12,-12-3-12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3"/>
    </inkml:context>
    <inkml:brush xml:id="br0">
      <inkml:brushProperty name="width" value="0.0287" units="cm"/>
      <inkml:brushProperty name="height" value="0.0287" units="cm"/>
      <inkml:brushProperty name="color" value="#F2395B"/>
    </inkml:brush>
  </inkml:definitions>
  <inkml:trace contextRef="#ctx0" brushRef="#br0">53211 45750 766,'-8'36'56,"2"-7"-26,1-8-25,0-5-26,1-6-13,1-1 1,-2-2-1,2-2 1,-1 0 13,2 2 28,0 2 28,2 2 27,-1 1 6,-2 3-14,-2 1-15,-2 3-15,0 0-10,1-1-9,0-1-6,2 0-7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53200 53900 999,'-46'3'0,"10"6"0,10 7 0,9 6 0,2 6 0,-2 6 0,-3 7 0,-3 6 0,-12 15 0,-18 26 0,-19 24 0,-18 26 0,-14 13 0,-5 4 0,-7 3 0,-5 3 0,0-7 0,10-15 0,10-15 0,9-16 0,12-16 0,16-16 0,15-15 0,17-15 0,8-12-6,4-6-12,3-6-12,3-6-12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52300 55700 999,'121'-24'0,"-5"4"0,-7 3 0,-5 3 0,-9 6 0,-9 9 0,-10 10 0,-8 10 0,-6 4 0,1 0 0,-1 0 0,1 0 0,-3-2 0,-2-3 0,-3-3 0,-3-2 0,-7-3-6,-9 1-12,-10-1-12,-8 1-12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54750 53100 999,'4'-94'0,"10"13"0,10 12 0,9 13 0,4 10 0,1 10 0,-1 10 0,1 9 0,-1 6 0,1 3 0,-1 3 0,1 4 0,-3 7 0,-2 13 0,-3 12 0,-3 13 0,-7 10 0,-9 10 0,-10 10 0,-8 9 0,-12 4 0,-12 1 0,-13-1 0,-12 1 0,-2-6 0,9-8 0,10-10 0,10-9 0,7-4 0,6 4 0,7 3 0,6 3 0,6-2 0,6-6 0,7-6 0,6-6 0,4-4 0,4 1 0,3-1 0,3 1 0,-2 2 0,-6 7 0,-6 6 0,-6 7 0,-9 2 0,-8 1 0,-10-1 0,-9 1 0,-9-3 0,-5-2 0,-7-3 0,-5-3 0,-4-7 0,0-9 0,0-10 0,0-8 0,3-11 0,6-8 0,7-10 0,6-9 0,3-13 0,0-16 0,0-15 0,0-15 0,1-17 0,4-15 0,3-15 0,3-16 0,4-4 0,7 10 0,6 10 0,7 9 0,0 9 0,-2 9 0,-3 10 0,-3 10 0,-1 10 0,4 13 0,3 12 0,3 13 0,-1 12 0,-2 13 0,-3 12 0,-3 13 0,-1 16 0,4 23 0,3 22 0,3 22 0,1 24 0,1 29 0,-1 28 0,1 28 0,-3 24 0,-2 23 0,-3 22 0,-3 22 0,-4 16 0,-3 14 0,-3 11 0,-2 14 0,-1 5 0,3 1 0,3-1 0,4 1 0,-1-38-6,-3-75-12,-3-75-12,-2-75-12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56150 52400 999,'26'-113'0,"4"26"0,3 24 0,3 26 0,-2 24 0,-6 26 0,-6 24 0,-6 26 0,-9 22 0,-8 23 0,-10 22 0,-9 22 0,-10 5 0,-9-8 0,-10-10 0,-8-9 0,-3-15 0,7-18 0,6-19 0,7-18 0,4-14 0,3-5 0,3-7 0,4-5 0,8-6 0,17-3 0,15-3 0,16-2 0,9-3 0,3 1 0,3-1 0,4 1 0,-1 1 0,-3 3 0,-3 3 0,-2 4 0,-8 5 0,-8 10 0,-10 10 0,-9 9 0,-7 6 0,-3 3 0,-3 3 0,-2 4 0,-3 1 0,1 0 0,-1 0 0,1 0 0,1-2 0,3-3 0,3-3 0,4-2 0,-3-6 0,-5-6 0,-7-6 0,-5-6 0,-6-4 0,-3 1 0,-3-1 0,-2 1 0,-5-4 0,-2-6 0,-3-6 0,-3-6 0,-4-7 0,-3-6 0,-3-6 0,-2-6 0,2-7 0,9-6 0,10-6 0,10-6 0,7-10 0,6-12 0,7-13 0,6-12 0,10-7 0,17 1 0,15-1 0,16 1 0,12 2 0,9 7 0,10 6 0,10 7 0,5 5 0,4 7 0,3 6 0,3 7 0,-2 5 0,-6 7 0,-6 6 0,-6 7 0,-10 4 0,-12 3 0,-13 3 0,-12 4 0,-9 2-6,-2 4-12,-3 3-12,-3 3-12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60900 53150 999,'76'-15'0,"4"23"0,3 22 0,3 22 0,-7 8 0,-15-2 0,-15-3 0,-16-3 0,-16 2 0,-16 10 0,-15 10 0,-15 9 0,-18 6 0,-19 3 0,-18 3 0,-19 4 0,-10-3 0,1-5 0,-1-7 0,1-5 0,4-9 0,9-9 0,10-10 0,10-8 0,10-9 0,13-6 0,12-6 0,13-6 0,24-6 0,39-2 0,36-3 0,39-3 0,22-7 0,10-9 0,10-10 0,9-8 0,2-6 0,-2 1 0,-3-1 0,-3 1 0,-12 2 0,-18 7 0,-19 6 0,-18 7 0,-15 2-6,-9 1-12,-10-1-12,-8 1-12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63200 53400 999,'-18'-88'0,"17"26"0,15 24 0,16 26 0,13 13 0,14 4 0,11 3 0,14 3 0,2 3 0,-6 3 0,-6 3 0,-6 4 0,-10 5 0,-12 10 0,-13 10 0,-12 9 0,-12 1 0,-8-6 0,-10-6 0,-9-6 0,-7-4-6,-3 1-12,-3-1-12,-2 1-12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62950 54400 999,'-43'1'0,"17"4"0,15 3 0,16 3 0,13 3 0,14 3 0,11 3 0,14 4 0,7-1 0,3-3 0,3-3 0,4-2 0,1-3 0,0 1 0,0-1 0,0 1 0,-5-1 0,-9 1 0,-10-1 0,-8 1 0,-8-3-6,-2-2-12,-3-3-12,-3-3-12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65150 53000 999,'21'-49'0,"-5"4"0,-7 3 0,-5 3 0,-1 4 0,6 7 0,7 6 0,6 7 0,4 0 0,4-2 0,3-3 0,3-3 0,1 1 0,1 6 0,-1 7 0,1 6 0,-3 7 0,-2 10 0,-3 10 0,-3 9 0,-9 9 0,-11 9 0,-14 10 0,-11 10 0,-12 4 0,-9 0 0,-10 0 0,-8 0 0,-1 0 0,9 0 0,10 0 0,10 0 0,7-2 0,6-3 0,7-3 0,6-2 0,7-6 0,10-6 0,10-6 0,9-6 0,7-6 0,7-2 0,6-3 0,7-3 0,2-2 0,1 0 0,-1 0 0,1 0 0,-7 3 0,-12 6 0,-13 7 0,-12 6 0,-10 7 0,-6 10 0,-6 10 0,-6 9 0,-13 9 0,-19 9 0,-18 10 0,-19 10 0,-12 4 0,-2 0 0,-3 0 0,-3 0 0,-1-5 0,4-9 0,3-10 0,3-8 0,7-12 0,14-12 0,11-13 0,14-12 0,8-10-6,7-6-12,6-6-12,7-6-12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67250 54500 999,'21'-47'0,"-5"6"0,-7 7 0,-5 6 0,0 6 0,10 6 0,10 7 0,9 6 0,1 1-6,-6-3-12,-6-3-12,-6-2-12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73050 52150 999,'6'-68'0,"13"17"0,12 15 0,13 16 0,15 9 0,19 3 0,19 3 0,19 4 0,-2 4 0,-22 6 0,-22 7 0,-21 6 0,-7 10 0,9 17 0,10 15 0,10 16 0,-7 9 0,-22 3 0,-22 3 0,-21 4 0,-21 4 0,-19 6 0,-18 7 0,-19 6 0,-13-1 0,-6-5 0,-6-7 0,-6-5 0,1-9 0,9-9 0,10-10 0,10-8 0,10-11 0,13-8 0,12-10 0,13-9 0,9-5 0,6 0 0,7 0 0,6 0 0,10-4 0,17-5 0,15-7 0,16-5 0,12-6 0,9-3 0,10-3 0,10-2 0,0-6 0,-5-6 0,-7-6 0,-5-6 0,-11-2 0,-11 3 0,-14 3 0,-11 4 0,-9 2 0,-3 4 0,-3 3 0,-2 3 0,-8 1 0,-8 1 0,-10-1 0,-9 1 0,-5-3-6,0-2-12,0-3-12,0-3-12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4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53465 45311 597,'-10'-13'61,"-2"8"-8,-3 7-8,-3 6-8,-1 4-8,3 1-6,1 1-7,2 2-6,2-2-4,3-1-2,1-2-2,2-2-2,2-1-2,2-1-2,2 1-2,2 0-2,2-1-2,2-2-1,1-3-2,3 0-1,2-3-2,3 0-3,4-2-1,2 0-3,0-2 0,-1 0 0,-3-1 1,-1-2 0,-4 2 1,-4 5 3,-6 2 0,-4 5 3,-6 4 3,-4 4 8,-5 3 5,-5 5 7,-2 1 4,3-1 1,1-1 1,2-1 0,2-1 1,1-3-2,1-1-1,1-2-1,2-2 2,6-1 3,4-1 4,6 0 4,1-1 1,-1 0-3,0-1-2,-2 1-3,-1 3 0,-2 5-2,-2 7 1,-2 5 0,-1 3-1,-2-1-1,0-1 1,-1-1-2,-1-3 0,0-3-1,0-5-2,0-3 0,5-7-5,8-10-8,9-10-6,10-9-8,2-6-8,0-1-10,-1-1-8,0-1-10,-4 1 2,-1 3 12,-4 4 13,-3 2 12,-3 4 14,-2 8 16,-4 6 17,-2 8 16,-4 4 4,-2 2-9,-4 1-8,-2 3-8,1-3-17,6-6-21,6-8-24,6-6-22,5-7-9,3-5 7,5-7 6,3-5 6,2-2 7,-3 3 8,-1 3 7,-3 4 8,-1 1 7,-1 4 9,0 3 8,-2 3 9,-2 2 6,-3 2 5,-3 3 6,-2 1 4,-2 2 1,0 4-3,0 2-3,0 4-2,-2 2-5,-4 3-4,-4 3-5,-4 4-4,-2 0-4,1 1-6,-1-1-5,0 1-4,0-1-5,-2 1-4,0-1-4,-1 1-3,0-1-1,-1-3 5,0-1 3,1-2 4,0-2 2,2 1 0,2 0 0,3 0 0,1-1 5,2 1 11,2 0 12,2 0 10,2-1 3,2 1-8,2 0-8,2 0-8,1-2-5,3-3-3,2-3-2,2-2-2,0-3-6,1 0-8,0-2-8,-1 0-8,0-1-4,-2 0-1,-3 0-1,-1 1-1,-2-2 4,-2 0 7,-2-2 7,-2 0 7,-1-1 5,0 0 2,0 1 3,0-1 2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73250 53400 999,'-47'0'0,"6"0"0,7 0 0,6 0 0,1-2 0,-3-3 0,-3-3 0,-2-2 0,0-3 0,7 1 0,6-1 0,7 1 0,4 4 0,3 9 0,3 10 0,4 10 0,-1 11 0,-3 17 0,-3 15 0,-2 16 0,-5 10 0,-2 7 0,-3 6 0,-3 7 0,1 0 0,6-2 0,7-3 0,6-3 0,3-4 0,0-3 0,0-3 0,0-2 0,7-9 0,17-12 0,15-13 0,16-12 0,10-10 0,7-6 0,6-6 0,7-6 0,7-9 0,9-8 0,10-10 0,10-9 0,5-10 0,4-9 0,3-10 0,3-8 0,-10-1-6,-21 9-12,-22 10-12,-22 10-12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75100 52500 999,'-15'-69'0,"23"13"0,22 12 0,22 13 0,19 9 0,20 6 0,18 7 0,20 6 0,8 1 0,1-3 0,-1-3 0,1-2 0,-10-1 0,-19 3 0,-18 3 0,-19 4 0,-16-1 0,-12-3 0,-13-3 0,-12-2 0,-13-1-6,-12 3-12,-13 3-12,-12 4-12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76150 51700 999,'-24'-46'0,"4"10"0,3 10 0,3 9 0,-4 15 0,-8 22 0,-10 22 0,-9 23 0,-9 19 0,-5 19 0,-7 19 0,-5 19 0,-6 7 0,-3-3 0,-3-3 0,-2-2 0,2-8 0,9-8 0,10-10 0,10-9 0,8-12 0,10-11 0,10-14 0,9-11 0,9-11 0,9-5 0,10-7 0,10-5 0,13-8 0,19-5 0,19-7 0,19-5 0,12-9 0,6-9 0,7-10 0,6-8 0,-2-8 0,-9-2 0,-10-3 0,-8-3 0,-14-2 0,-15 0 0,-15 0 0,-16 0 0,-15 0 0,-11 0 0,-14 0 0,-11 0 0,-14 3 0,-11 6 0,-14 7 0,-11 6 0,-7 6 0,0 6 0,0 7 0,0 6 0,3 4 0,6 4 0,7 3 0,6 3 0,7 7 0,10 14 0,10 11 0,9 14 0,6 8 0,3 7 0,3 6 0,4 7 0,4 2 0,6 1 0,7-1 0,6 1 0,1 4 0,-3 9 0,-3 10 0,-2 10 0,-6 4 0,-6 0 0,-6 0 0,-6 0 0,-7-5 0,-6-9 0,-6-10 0,-6-8 0,-4-14 0,1-15 0,-1-15 0,1-16 0,-3-13 0,-2-9 0,-3-10 0,-3-8 0,-1-11 0,4-8 0,3-10 0,3-9 0,7-12 0,14-11 0,11-14 0,14-11 0,16-12 0,22-9 0,22-10 0,23-8 0,14-8 0,10-2 0,10-3 0,9-3 0,9-2 0,9 0 0,10 0 0,10 0 0,-4 6 0,-16 13 0,-15 12 0,-15 13 0,-17 12 0,-15 13 0,-15 12 0,-16 13 0,-13 10 0,-9 10 0,-10 10 0,-8 9 0,-1 7 0,9 7 0,10 6 0,10 7 0,4 4 0,0 3 0,0 3 0,0 4 0,-4 2 0,-5 4 0,-7 3 0,-5 3 0,-9 6 0,-9 9 0,-10 10 0,-8 10 0,-18 7 0,-25 6 0,-25 7 0,-25 6 0,-16 3 0,-6 0 0,-6 0 0,-6 0 0,-1-5 0,7-9 0,6-10 0,7-8 0,11-9 0,20-6 0,18-6 0,20-6 0,24-9 0,31-8 0,32-10 0,31-9 0,20-13 0,9-16 0,10-15 0,10-15 0,2-12 0,-3-6 0,-3-6 0,-2-6 0,-9-6 0,-12-2 0,-13-3 0,-12-3 0,-15-6 0,-15-5 0,-15-7 0,-16-5 0,-13-3 0,-9 4 0,-10 3 0,-8 3 0,-9 7 0,-6 14 0,-6 11 0,-6 14 0,-1 11 0,7 14 0,6 11 0,7 14 0,4 10 0,3 9 0,3 10 0,4 10 0,4 13 0,6 19 0,7 19 0,6 19 0,3 12 0,0 6 0,0 7 0,0 6 0,3-1 0,6-5 0,7-7 0,6-5 0,3-6 0,0-3 0,0-3 0,0-2 0,-2-3 0,-3 1 0,-3-1 0,-2 1 0,-6-3 0,-6-2 0,-6-3 0,-6-3 0,-9-4 0,-8-3 0,-10-3 0,-9-2 0,-9-6 0,-5-6 0,-7-6 0,-5-6 0,-4-9 0,0-8 0,0-10 0,0-9 0,4-5 0,10 0 0,10 0 0,9 0 0,13-2 0,20-3 0,18-3 0,20-2 0,16 2 0,16 9 0,15 10 0,17 10 0,7 4 0,0 0 0,0 0 0,0 0 0,-4 1 0,-5 4 0,-7 3 0,-5 3 0,-8-2 0,-5-6 0,-7-6 0,-5-6 0,-8-6 0,-5-2 0,-7-3 0,-5-3 0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4"/>
    </inkml:context>
    <inkml:brush xml:id="br0">
      <inkml:brushProperty name="width" value="0.04911" units="cm"/>
      <inkml:brushProperty name="height" value="0.04911" units="cm"/>
      <inkml:brushProperty name="color" value="#F2395B"/>
    </inkml:brush>
  </inkml:definitions>
  <inkml:trace contextRef="#ctx0" brushRef="#br0">79350 52150 447,'48'-115'0,"-3"23"0,-3 22 0,-2 22 0,-1 13 0,3 7 0,3 6 0,4 7 0,-3 7 0,-5 9 0,-7 10 0,-5 10 0,-6 10 6,-3 13 10,-3 12 11,-2 13 10,-15 12 6,-25 13-2,-25 12-2,-25 13 0,-16 2-11,-6-5-19,-6-7-20,-6-5-19,-1-8-7,7-5 4,6-7 5,7-5 4,5-9 6,7-9 7,6-10 7,7-8 6,8-8 6,14-2 2,11-3 3,14-3 2,19-4 3,29-3 3,28-3 1,28-2 3,14-11-2,0-15-9,0-15-8,0-16-7,-2-10-6,-3-3-3,-3-3-3,-2-2-3,-9-1-1,-12 3 0,-13 3 0,-12 4-1,-12 1-1,-8 0-1,-10 0-1,-9 0-3,-5 0 1,0 0 3,0 0 2,0 0 2,-4 1 4,-5 4 3,-7 3 3,-5 3 5,-3 4 0,4 7 0,3 6-1,3 7-1,-2 11 9,-6 20 21,-6 18 19,-6 20 19,-2 13 5,3 9-12,3 10-12,4 10-12,1 7-7,0 6-7,0 7-4,0 6-6,1 3-3,4 0-4,3 0-3,3 0-2,-1-8-6,-2-16-5,-3-15-7,-3-15-6,1-12-4,6-6-1,7-6-1,6-6-2,3-16-1,0-25 1,0-25-1,0-25-1,3-16 4,6-6 5,7-6 6,6-6 5,-1-1 5,-5 7 4,-7 6 5,-5 7 4,-4 7 5,0 9 5,0 10 5,0 10 4,-5 7 3,-9 6 0,-10 7-1,-8 6 0,-11 7-1,-8 10 0,-10 10 0,-9 9 0,-2 4-2,6 1-2,7-1-4,6 1-3,24-10-3,45-19-4,43-18-4,45-19-3,30-22-4,19-25-6,19-25-4,19-25-6,-4-5-2,-24 16 2,-26 15 1,-24 17 3,-17 5 1,-5-3 2,-7-3 1,-5-2 3,-11 3 5,-11 14 7,-14 11 10,-11 14 7,-11 14 7,-5 20 4,-7 18 3,-5 20 5,-9 16-1,-9 16-5,-10 15-6,-8 17-4,-4 0-5,3-11-4,3-14-2,4-11-4,10-7-2,19 0 0,19 0-1,19 0 1,9-7-3,0-11-5,0-14-5,0-11-6,-4-3-1,-5 10 2,-7 10 3,-5 9 1,-15 4 2,-22 1 3,-22-1 3,-21 1 2,-17 2 2,-8 7 1,-10 6 0,-9 7 0,-2-1 2,6-6 3,7-6 2,6-6 2,7-6 2,10-2-1,10-3 0,9-3-1,13-2-2,20 0-3,18 0-5,20 0-3,13-4-2,9-5-1,10-7 0,10-5 0,5-6-3,4-3-4,3-3-6,3-2-5,-4-3-2,-8 1 3,-10-1 2,-9 1 2,-7-1 4,-3 1 7,-3-1 6,-2 1 7,-5 1 8,-2 3 9,-3 3 10,-3 4 10,-15 15 3,-24 28-5,-26 28-4,-24 29-4,-17 18-4,-5 9-4,-7 10-3,-5 10-3,-14 10-4,-18 13-5,-19 12-3,-18 13-4,-10 4-4,0-3-1,0-3-3,0-2-1,3-6-6,6-6-6,7-6-8,6-6-6,9-7-8,13-6-6,12-6-7,13-6-7,16-18-1,23-28 5,22-28 3,22-27 4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5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79150 54500 555,'26'32'10,"4"17"17,3 15 19,3 16 19,6 9 3,9 3-12,10 3-10,10 4-13,5-3-6,4-5-4,3-7-3,3-5-4,-5-9-8,-12-9-15,-13-10-14,-12-8-13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1:14"/>
    </inkml:context>
    <inkml:brush xml:id="br0">
      <inkml:brushProperty name="width" value="0.05222" units="cm"/>
      <inkml:brushProperty name="height" value="0.05222" units="cm"/>
      <inkml:brushProperty name="color" value="#00BFF3"/>
    </inkml:brush>
  </inkml:definitions>
  <inkml:trace contextRef="#ctx0" brushRef="#br0">13300 32200 421,'-246'-132'1,"60"39"2,60 36 3,59 39 2,29 16 2,1-3 2,-1-3 3,1-2 2,4 2 3,9 9 5,10 10 5,10 10 5,13 14 1,19 23-4,19 22-4,19 22-3,12 24-2,6 29 0,7 28 0,6 28-1,3 17 0,0 6-5,0 7-2,0 6-4,-4-5-2,-5-16 0,-7-15-2,-5-15 0,-4-11-1,0-2 1,0-3 1,0-3 0,0-4-1,0-3-3,0-3-3,0-2-3,3-14-1,6-21-2,7-22 0,6-22-1,4-16 0,4-9 2,3-10 1,3-8 1,3-12 3,3-12 1,3-13 3,4-12 3,4-24 1,6-34-1,7-35 1,6-33 1,15-50-2,26-61 0,24-64-2,26-61-1,26-56-2,28-46-3,28-47-3,29-47-3,1 7-1,-25 64 0,-25 61 1,-25 64 0,-25 47-3,-25 35-10,-25 35-9,-25 34-9,-27 37-5,-28 41-1,-28 40-2,-27 42-1,-20 28-1,-9 20-4,-10 18-2,-8 20-2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1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5595 2193 488,'-8'-3'6,"2"10"12,0 9 12,2 11 12,-3 8 2,-4 6-7,-5 8-9,-5 6-7,-4 4-7,-1 0-7,-3-1-7,-1 1-8,0-4-3,3-6 0,3-7-1,3-8 0,2-4 0,1-3 3,1-3 1,1-3 3,5-8-2,10-14-2,10-14-3,9-13-3,9-9-2,7-3-1,7-2-1,6-4-1,2 2 1,-3 4 2,-5 5 4,-4 6 2,-4 3 5,-3 6 4,-5 5 5,-3 5 5,-5 4 6,-3 6 7,-4 4 7,-4 6 6,-5 3 4,-4 5-3,-6 3-3,-4 5-2,-4 2-3,-1 3-4,-3 1-4,-1 2-3,-3 2-2,-1-1-1,-3 0-1,-1 0-1,-3 1-1,-3 1-1,-2 0-1,-4 2-1,-1 0-3,2-2-8,0 0-8,1-1-6,4-4-3,6-5 2,5-7 1,7-5 3,3-6-2,2-6-3,2-6-5,3-6-3,2-5-1,4-6 1,4-3 2,4-6 1,2-2 1,3 1 2,2 1 0,2 1 2,0 3 4,1 3 5,0 5 5,-1 3 6,0 3 3,0 2 2,-2 2 2,-1 3 1,0 0 5,2 2 7,0 0 6,1 2 9,1 1 2,0 2-1,-1 2-2,1 2-1,-1 1-2,-1 1-2,-1 1-4,0 2-3,-1 0-3,1 1-6,1 1-4,2 2-4,-1-2-6,1-1-6,0-3-5,-1 0-7,2-4-1,3-1 1,4-2 2,2-2 1,2-4-3,0-6-8,2-5-7,1-7-7,-1-3-3,-1-1 3,-3-1 3,-1-1 3,-3 2 4,-1 3 7,-2 5 7,-2 3 7,-4 3 4,-3 0 1,-4 2 2,-4 1 1,-4 2 11,-2 6 21,-4 4 21,-2 6 20,-4 4 4,-5 7-16,-5 5-15,-5 7-15,-1 1-9,3-2-2,3-1-3,3-3-3,0 0-2,-1 3-5,-3 1-4,-1 2-5,0 0-2,5-5 0,3-4-2,5-3 0,4-6-2,8-7-1,6-6-1,7-8-2,8-6 1,8-7 2,7-7 2,8-7 2,3-2 2,0 2 0,-2 1 2,0 3 0,-3 2 1,-3 3 2,-5 3 1,-4 3 1,-4 3 2,-5 4 0,-4 4 1,-6 5 1,-5 3 3,-4 7 6,-6 6 6,-4 6 5,-5 4 3,-3 4-2,-5 5-2,-3 3-2,-4 4-2,-3 6-1,-3 4-2,-3 6-2,-3 2-3,-6 3-2,-4 1-2,-6 3-4,-2 0-2,-3-3-3,-2-1-2,-2-2-2,2-3-4,7-3-4,5-2-3,6-4-5,5-4-2,7-8 0,6-6-2,5-7 0,5-8-5,3-8-9,3-10-11,3-8-9,1-5-2,2-1 7,0-1 7,2-1 8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1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5150 6050 485,'22'0'20,"-3"0"7,-3 0 7,-3 0 8,0 2 4,2 6 1,1 4 0,3 5 1,2 4-2,3 3-6,3 3-5,3 3-6,3 1-6,6 1-7,5-1-5,4 0-7,3 0-9,-2-1-8,0-2-11,-2 1-9,-4-5-6,-10-6-2,-8-5-2,-8-6-2,-6-2-3,1 0-3,0 1-3,0 2-4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2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8712 3372 409,'-5'-24'7,"4"13"14,6 14 13,4 14 14,2 8-1,0 5-17,-2 3-17,-1 4-17,-1 2-10,-2 0-2,-2 0-3,-2 1-2,-2-3-3,-4 0-3,-2-3-3,-3-2-2,-3-2 2,0-3 5,-1-3 7,-1-3 6,-1-2 4,0-3 2,1-1 1,-1-2 2,1-2 2,2-3-1,3-1 1,1-2 1,3-2 9,6-2 17,4-2 19,6-2 18,2 1 3,3 2-12,2 3-11,2 4-12,-2 4-9,-1 5-5,-4 7-6,-3 5-6,-2 5-5,-2 5-4,-2 3-4,-2 4-4,-2 0-2,0-2 0,-2-4 1,0-2 0,-2-4 2,-2-3 0,-1-5 1,-3-3 0,0-4 4,0-1 4,2-2 4,1-3 5,3-4 7,7-10 10,8-8 8,6-9 11,10-14-1,11-16-9,12-19-10,12-17-9,4-6-7,-1 6-6,-2 6-4,-2 5-4,-5 9-3,-5 9 1,-6 10 1,-5 10 0,-6 5 2,-2 3 0,-3 2 1,-3 1 1,-3 5 5,-5 9 11,-3 7 10,-4 8 11,-3 6 3,-2 5-6,-3 5-5,0 5-5,-4 4-3,-2 3-2,-4 3-1,-2 2-2,-1 3-3,1-1-7,0 0-4,2 0-6,0-2-3,-2-4 1,0-3 2,-1-5 1,-2-10-12,0-16-24,-1-17-23,-1-17-25,0-10-3,0-4 17,2-4 17,1-3 17,1 1 13,2 8 9,2 8 10,3 7 8,0 7 7,2 5 6,0 5 6,2 5 6,0 7 7,2 10 8,0 9 8,2 11 9,-1 4-2,1 2-9,0 1-9,0 1-11,-1 1-5,0 0-2,-1 2-2,-2 1-1,0-1-9,0 0-14,0-2-14,0 0-14,0-2-5,0-3 6,0-3 5,0-3 5,-1-4-1,-2-3-7,-2-5-7,-2-3-6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3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9390 4634 426,'-8'-8'0,"2"2"0,0 1 0,2 0 0,1 1 7,2-2 17,2 0 14,2-1 16,2 1 6,2 6-3,1 4-4,3 6-4,1 4-4,0 7-6,0 5-6,-1 7-5,0 7-6,-2 11-3,-2 12-5,-2 10-4,-1 4-2,2-2-2,0-1-2,1-3-1,1-5-2,2-11-4,0-9-4,2-9-2,0-8-3,3-3 0,1-5-2,3-3 1,3-4-3,3-3 0,4-3-2,5-2-1,1-3-1,1 0 2,-1-2 1,0 0 1,0-1-4,1 2-8,-1 0-9,0 2-9,-2 0-1,-3 1 5,-5 2 4,-3 0 7,-4 0 2,-1-2 2,-2-3 1,-2 0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5"/>
    </inkml:context>
    <inkml:brush xml:id="br0">
      <inkml:brushProperty name="width" value="0.04627" units="cm"/>
      <inkml:brushProperty name="height" value="0.04627" units="cm"/>
      <inkml:brushProperty name="color" value="#FED406"/>
    </inkml:brush>
  </inkml:definitions>
  <inkml:trace contextRef="#ctx0" brushRef="#br0">63200 20600 475,'0'-91'28,"0"19"5,0 19 6,0 19 5,6 12 1,13 6-4,12 7-5,13 6-4,4 4-4,-3 4-8,-3 3-5,-2 3-6,-3 6-7,1 9-5,-1 10-5,1 10-6,-7 7-6,-12 6-9,-13 7-8,-12 6-8,-12 3-1,-8 0 7,-10 0 6,-9 0 6,-7-4 6,-3-5 5,-3-7 5,-2-5 5,-3-8 2,1-5 2,-1-7 1,1-5 2,-1 0 2,1 10 6,-1 10 6,1 9 5,8-1 5,20-8 3,18-10 5,20-9 3,16-12 0,16-11-5,15-14-6,17-11-5,8-12-3,4-9-2,3-10-1,3-8-3,-2-3 0,-6 7 0,-6 6 1,-6 7-1,-18 10-3,-28 16-7,-28 15-8,-27 17-7,-14 10-1,4 6 6,3 7 6,3 6 6,1 6 3,1 6 0,-1 7 0,1 6 0,2 10 2,7 17 3,6 15 4,7 16 3,2 15 2,1 16-1,-1 15-2,1 17-2,-3 11-3,-2 10-5,-3 10-7,-3 9-5,-1 6-5,4 3-3,3 3-5,3 4-3,1-7-4,1-16-3,-1-15-3,1-15-3,1-17-2,3-15-1,3-15-1,4-16-1,-1-16 0,-3-16 1,-3-15 2,-2-15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4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54496 46194 584,'-15'-18'57,"4"10"4,3 11 3,2 12 5,3 8-6,0 9-15,2 7-15,1 8-15,-1 6-16,-1 5-17,0 5-19,-1 6-17,-1-6-10,0-11-2,0-13-2,0-13-1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3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12649 4250 583,'-7'9'98,"2"1"-16,2 3-16,2 2-16,1 2-12,0 1-10,0 3-9,0 1-8,0 2-5,0-1 0,0 1 0,0-1 0,-1 0-9,0-3-21,-2-1-19,0-2-21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4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12272 3960 465,'52'-30'32,"-6"7"-2,-6 4-2,-5 4-1,-5 5-3,-2 3-2,-1 2-3,-3 4-2,-1 1 0,-3 2 2,-1 0 2,-2 2 2,-3 1-2,-3 3-8,-3 4-8,-2 2-8,-5 4-4,-4 3 0,-5 5 1,-6 3 0,-3 1-3,-3-1-6,-3-3-5,-3-1-6,-2-3-1,-1 0 4,-1-1 4,0 0 4,-1-2 3,1-1 3,1-1 2,1-1 3,2-2 3,5-2 6,3-4 4,5-3 6,5-2 5,8-2 5,8-2 5,8-2 6,5-2 0,5-2-4,3-1-4,4-3-4,1 0-3,-1 0-4,-3 2-2,-1 1-4,-4 0-5,-3 2-8,-5 1-8,-3 0-7,-5 4-10,-5 4-14,-4 5-14,-5 6-13,-7 1-1,-6-1 9,-7-1 10,-6 0 10,-5-2 8,1 1 8,0 0 7,0 0 6,0-1 7,3-1 3,1-1 4,3 0 4,2-1 2,3-1 0,3 1-1,3 0-1,3 0 5,2 0 10,4 0 11,3-1 9,1 1 4,2 0-3,0 0-4,2 0-4,0 1-2,2 3-4,0 3-4,2 4-3,0 1-4,0 1-3,-1 1-4,2 1-4,-2 0-5,1 1-9,0-1-9,0 1-8,-1-2-7,0-3-7,-2-3-7,0-3-7,-2-4-1,-2-6 6,-2-6 5,-2-6 6,0-4 7,2-1 8,3-3 9,1-1 9,3-3 8,5 0 7,6-1 6,4-1 7,4-1 4,5-1 3,3-1 2,5 0 2,2-1 1,2 3-1,2 1-1,2 3-2,1 1-1,0 0-1,0 2-1,1 1-1,-4 2-1,-4 2-4,-5 4-2,-5 3-4,-4 1-4,-3 0-4,-3 0-5,-3 0-4,-3 4-4,-2 6-5,-4 7-5,-2 8-3,-6 3-5,-8 4-2,-8 3-2,-7 3-3,-6 1 0,-3 0 2,-2 1 2,-4-1 3,-1-1 3,0-2 5,0-1 5,0-3 4,1-2 2,3-5 1,4-3 1,2-4 1,4-4 3,3 1 6,5-2 7,3 0 6,5-3 5,8-3 0,7-2 1,6-4 2,7-2-1,7-1-4,7-3-3,7-2-3,4-1-4,2-2-3,2 0-3,2-1-4,-1 1-5,-3 1-8,-6 2-6,-2 2-7,-4 2-2,-1-1 3,-3 0 4,-1 0 4,-3 0-5,-3 0-13,-3 1-12,-3-1-13,-3-2-4,-2-4 4,-4-4 4,-2-3 4,-3-1 5,-1 3 5,0 3 7,-1 3 5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4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13194 2692 446,'-14'-15'1,"2"3"3,4 1 2,3 2 3,0 7 12,0 12 21,-1 11 23,-2 13 21,1 13 2,1 16-16,0 15-16,2 16-18,0 5-11,2-2-7,0-6-7,2-2-8,0 6-8,2 19-10,0 19-11,2 18-10,1 1-5,3-18-1,4-17-1,2-18 0,1-11 0,-3-4 0,-1-4 1,-2-3 1,-2-10 0,0-15 1,-2-14 0,0-15 0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5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14100 3265 687,'15'-29'21,"-1"7"-6,-1 5-5,0 6-6,2 3 3,7-1 14,7-2 13,7 0 13,3 0 3,0 3-10,0 1-9,1 2-9,-4 2-11,-4 2-14,-5 2-14,-5 2-13,-4 2-9,-3 2-3,-2 1-4,-4 3-4,-2 0 2,-2 0 6,-3-2 6,0-1 6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5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14904 3450 565,'-23'8'1,"2"2"5,3 0 3,1 1 3,3 2 5,1 3 8,2 3 6,2 4 6,2 1 3,1 4-2,0 3-2,2 3-2,0 2-3,0 0-5,0 2-3,0 1-5,-1 1-3,0 2-2,-1 2-3,-1 2-2,0-2-3,2-4-8,2-5-5,2-5-6,1-5-7,0-3-8,0-5-7,0-3-8,1-6-5,4-6-1,2-8-1,4-6-2,-1-4 4,1 1 7,-2-1 9,0 1 7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6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14497 3844 449,'0'-12'10,"0"8"19,0 8 21,0 8 19,0 6 5,0 7-10,0 5-10,0 7-9,-1 4-9,0 4-3,-2 4-6,0 4-4,0 2-6,0 3-5,2 2-5,0 2-6,1-2-5,0-3-1,0-4-2,0-4-2,0-5-2,0-6 0,0-6 0,0-5 0,-1-6-6,-4-5-11,-2-5-12,-3-4-11,-4-7 0,-4-8 7,-3-8 10,-5-7 8,-2-9 5,-1-7 2,0-8 3,-2-8 2,1-4 2,5 1 1,3-1 2,5 0 1,3 4 2,4 6 2,4 8 2,5 6 2,2 5 3,5 1 2,4 3 3,4 2 3,2 2 0,-1 4 0,1 5-1,0 3-2,0 3 0,1 2 0,1 2 0,1 2 0,-2 4-2,-5 8-4,-4 6-4,-6 7-3,-3 6-2,-4 5-1,-2 4 1,-3 6-1,-4 2 1,-2 0 3,-3 0 1,-3 0 3,-1-2 1,-1-2 2,1-4 0,-1-2 2,2-4 1,1-5 2,3-5 3,1-5 2,6-11-1,10-16-4,10-17-5,10-16-3,7-12-4,8-4-5,7-5-5,6-5-5,3 0-1,-2 5 2,-2 4 2,-2 6 2,-2 4 1,-5 2 0,-4 3 2,-4 4 1,-3 3 5,-3 5 12,-3 5 10,-2 5 11,-5 7 9,-3 7 8,-4 8 8,-4 8 8,-3 5-3,-2 5-12,-2 3-13,-2 5-13,0 1-10,2-1-7,3-1-7,1-1-8,2-3-8,1-3-12,3-4-11,2-4-11,1-4 0,2-3 10,0-2 10,1-4 10,2-2 7,2-3 5,1-4 5,3-2 5,-1 0 1,-3 3 0,-2 2 0,-4 4 0,-3 3 5,-4 2 13,-4 3 12,-4 4 13,-3 3 0,-4 3-13,-2 5-13,-3 4-12,-3 1-9,-3 3-3,-3 0-3,-3 0-3,0 0-1,3-3 3,3-3 3,3-2 1,3-4 4,3-3 2,3-3 3,3-2 2,4-3 4,6-1 2,5 0 4,7-1 4,4-3 0,3 0-1,3-3-2,3-2-2,1-1-1,-3 2 0,-1 1-2,-3 0 0,-4 4-10,-10 6-18,-9 6-17,-8 6-17,-8 4-4,-9 3 12,-7 3 12,-8 3 12,-1-1 9,6-4 4,5-3 5,7-4 5,4-4 3,5-1 2,3-3 1,4 0 2,6-3 4,6 1 7,7 0 6,8 0 7,4-2 1,5-2-2,3-4-3,4-2-2,3-4-5,-1-2-5,0-3-4,0-3-6,-1-2-2,-3 2 0,-3 1-1,-3 1-1,-3 0-6,-3 0-15,-3 0-13,-2 1-15,-4-1-4,-1 0 4,-2 0 3,-2 1 5,-2-1 2,-1 2 2,0 1 0,-1 1 2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6"/>
    </inkml:context>
    <inkml:brush xml:id="br0">
      <inkml:brushProperty name="width" value="0.03506" units="cm"/>
      <inkml:brushProperty name="height" value="0.03506" units="cm"/>
      <inkml:brushProperty name="color" value="#F2395B"/>
    </inkml:brush>
  </inkml:definitions>
  <inkml:trace contextRef="#ctx0" brushRef="#br0">15567 4800 627,'-14'8'17,"4"0"-4,4-1-4,4 1-5,2 1 4,-2 4 10,0 2 12,-2 3 11,0 2 5,1 3-4,-1 1-3,0 3-3,-2 3-6,-2 6-8,-3 6-9,-3 7-8,-3 1-10,0 1-8,-1 0-10,-1 0-9,0-4-2,3-8 7,1-8 5,2-7 6,2-6-4,1-3-13,0-3-12,2-2-14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6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16400 6650 570,'35'28'82,"-7"-7"-12,-9-7-12,-7-7-12,-3-1-8,1 2-5,3 3-4,2 3-5,1 1-4,-1-1-6,1-1-4,0 0-5,-2-2-11,-3 1-19,-3 0-18,-2 0-19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9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22955 11195 452,'-13'0'2,"6"0"18,6 0 18,6 0 19,4 0 5,3 0-7,4 0-9,2 0-7,2 0-6,3 0-6,1 0-4,3 0-5,2-1-4,2 0 0,4-2 0,3 0-1,1-2-1,0-2 0,0-1-1,0-3 1,-2 0-2,-3 2-3,-5 3-1,-3 1-3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9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23993 10048 400,'-7'-7'5,"0"1"12,2 0 10,1 2 10,1 4 12,3 10 10,4 8 12,2 9 10,2 4-1,0 0-16,0 1-16,0-1-14,-1 1-15,-1 2-11,0 3-11,-2 1-12,0 2-5,0 2 3,0 2 2,0 2 2,0 0-5,0-4-12,0-2-13,0-3-12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1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58031 47181 434,'-6'-7'7,"2"1"16,4 0 14,3 2 16,2 0 2,3 2-8,3 0-9,4 2-8,3 0-6,7 2-2,5 0-2,6 2-3,4 0 0,-1 0-2,0-1-1,0 2-1,-1-2-3,-3-1-3,-4 0-5,-1-2-3,-9 2-12,-13 2-20,-13 3-20,-12 4-21,-7 0-2,-3 1 14,-1 0 15,-2 0 14,-1-2 11,1-1 6,1-2 7,1-2 6,2-1 6,3 0 6,3 0 5,3 0 5,2 0 6,2 0 4,3-1 5,1 1 4,1 4 3,2 6 2,1 7 3,0 7 2,1 5-3,0 2-7,0 4-8,1 3-7,-2 3-4,0 6-4,-2 4-4,0 5-2,-1 3-2,0 0-2,1-1-2,-1 1-1,1-3-2,2-2-4,2-6-4,2-3-4,1-4-1,0-3 0,0-6 2,0-2 0,3-7-11,6-7-22,5-8-23,7-8-23,0-6-3,-3 0 17,-4-3 17,-4-2 16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51"/>
    </inkml:context>
    <inkml:brush xml:id="br0">
      <inkml:brushProperty name="width" value="0.06603" units="cm"/>
      <inkml:brushProperty name="height" value="0.06603" units="cm"/>
      <inkml:brushProperty name="color" value="#F2395B"/>
    </inkml:brush>
  </inkml:definitions>
  <inkml:trace contextRef="#ctx0" brushRef="#br0">38590 13111 333,'-5'6'34,"8"-3"20,6-2 19,7-3 20,5-3 1,3 0-17,3-2-18,3 0-18,1-1-11,1 1-5,-1-1-4,0 0-6,0 0-3,-1 2-1,-2 1-3,1 1-2,-3 0-1,-2 2-1,-1 0-1,-2 2-1,-1-1-3,1 0-2,1-2-5,1 0-2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51"/>
    </inkml:context>
    <inkml:brush xml:id="br0">
      <inkml:brushProperty name="width" value="0.05195" units="cm"/>
      <inkml:brushProperty name="height" value="0.05195" units="cm"/>
      <inkml:brushProperty name="color" value="#F2395B"/>
    </inkml:brush>
  </inkml:definitions>
  <inkml:trace contextRef="#ctx0" brushRef="#br0">38423 11455 423,'-7'-21'19,"-1"7"8,0 5 8,0 6 8,0 3 0,-2 0-6,0 0-8,-1 0-7,-3 1-4,-3 4-2,-5 2-2,-3 4-1,-4 2-2,0 3-1,0 3-1,-2 3-1,0 1-1,-1 1 1,1-1 1,0 1-1,0 0 1,3 3 0,1 1 0,3 2 0,2 1 0,3-1 0,3-1 1,3-1 1,2-2 0,2 0-2,2-1-1,2 0-2,3-2-1,4 1-1,4-1-2,4 1-1,3-2 0,5 0 2,3-1 1,5 0 1,2-3 1,3-1 0,1-3 0,3-1 0,1-3 0,4-2 0,2-4 1,4-2-1,0-2-1,-2 0-2,-2 0-4,-2 0-2,-2-3-3,-1-2-2,-3-5-2,-2-4-2,-1-2-1,-1-1 3,-1-1 0,-1-1 3,-2-1 1,-1 1 1,-3-1 2,-1 1 0,-2-2 1,-1 0 3,-1-1 1,-1 0 2,0-3 2,0-3 0,-1-3 2,1-3 1,-2-1 0,-1 0-1,-2-1-1,-2 1 0,-2 1-2,-2 0 0,-3 1-3,0 1-1,-5 1 0,-2 2 0,-5 0 0,-4 1 1,-2 1-2,-1 3-6,-1 1-4,-1 3-6,-5 2-3,-7 5-2,-8 3-1,-8 4-3,-6 6-4,-2 8-7,-3 7-6,-3 9-6,3 1-4,12-3-2,10-5-1,11-3-2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52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22875 9481 395,'-1'-16'3,"0"-2"7,-2 0 7,0-1 6,-3 0 5,-2 1 2,-3 1 1,-3 1 3,-3 1-1,0 2-5,-1 3-5,-1 1-4,-1 1-3,-3 2-3,-1 1-1,-3 1-3,-1 1-1,-1 3-1,-1 4-1,0 2 0,-2 3-1,1 2 2,0 2 0,-1 1 1,-1 4-2,-2 5-3,-4 5-4,-3 5-3,1 2-1,2 1 1,3-1 0,3 0 2,3 1 1,3 2 1,4 2 1,2 3 1,2 0 1,4 2 0,3 0 1,3 2-1,2-2 0,2-2 1,2-4 0,2-2 1,1-1 0,2 1 2,0 0 1,2 2 2,2-1 1,5-2 1,5-2 2,6-1 1,3-4 1,5-5-1,3-5 0,4-5 0,5-4-3,6-4-2,6-4-4,6-4-3,4-5-2,3-6 0,3-5-1,3-7-1,0-3-1,-3-1-2,-3-1-3,-3 0-2,-3-2-2,-6 1 0,-5 0-2,-4-1 0,-5 1 0,-4 0 2,-3-1 2,-5 1 1,-3 1 4,-5 3 2,-3 3 4,-4 3 3,-4 1 2,-1-1 1,-2-1 2,-2-1 1,-2-1 1,-1-1 0,0-1-2,-1-1 1,-4-1-1,-4-1 2,-6 0-1,-3-2 1,-6 0-3,-2 1-7,-3 1-8,-2 1-8,-5 2-3,-3 3-3,-4 3-1,-4 3-2,-3 3 1,-2 3 1,-2 2 3,-2 4 2,-1 3-3,-2 4-7,0 4-7,-1 4-7,-1 4-4,0 7 0,0 5 1,1 7-1,4-1 2,10-4 4,9-5 4,11-4 3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24"/>
    </inkml:context>
    <inkml:brush xml:id="br0">
      <inkml:brushProperty name="width" value="0.06193" units="cm"/>
      <inkml:brushProperty name="height" value="0.06193" units="cm"/>
      <inkml:brushProperty name="color" value="#F2395B"/>
    </inkml:brush>
  </inkml:definitions>
  <inkml:trace contextRef="#ctx0" brushRef="#br0">47311 36389 355,'-91'-1'1,"23"-1"3,22 0 2,23-1 2,12-1 2,1 0 0,0 0 0,2 0 0,0-1 0,0 0 3,0-1 3,1-1 1,-2-1 0,0 2-1,-2 1-2,0 0-2,-1 1-2,-3 0-2,-2 0-2,-1 1-1,-3-2-1,-2 2-1,-1-1 0,-2 0 1,-1 0-1,3 2 2,1 0 1,3 2 2,1 0 0,2 0 0,2 0 1,3 0 1,5 0 1,10 0 3,10 0 4,9 0 2,8-1 1,7 0-4,5-2-2,6 0-4,2-2-1,-2 0-1,-2-1-1,-2-1-1,-1-1-1,0 2 0,0 1-1,1 0 0,-2 0-1,-2 0 0,-2-1-1,-2-1 0,-1-1 0,1 2-1,-1 1 1,0 0-1,1 1-1,-1 0-1,0 0 0,1 1-2,-2-2 1,-2 2 0,-2-1 0,-1 0 2,0 0 0,3 0 1,2 0 1,4 0 1,0 1 0,-1 2 0,-3 2 1,-2 2-1,-2 1 0,-1 0 0,-3 0 0,-1 0 0,-1 0-1,1 2 1,1 0-1,1 1 0,1 1 0,1-2 0,1-1 0,1 0 0,1-2 0,2-1-1,2 0 0,3-1-1,0-3 0,2 0-1,1-3 0,0-2 0,1-1-1,1-2-1,-2 0 0,2-1-1,-1-1 0,0 0 0,0 0 1,0 1 0,-3 0 1,-7 4 0,-7 3 0,-7 2 1,-2 2 1,3 0 0,3 0 1,3 0 0,0 1 1,-3 2 0,-3 2 1,-3 2-1,0 2 2,3 1 0,3 3 2,3 2 0,1-1 0,-3-3 0,-1-2-2,-2-4-1,0-1-1,2 0-1,4 0-1,3 0 0,2-1-2,1-1 0,1 0-1,1-1-2,0-1 1,0 0 0,0 0 1,1 0 0,-1 0 0,0 0 0,0 0 0,1 0 0,-2 0 1,-2 0 0,-1 0 0,-3 0 2,-1 0-1,-1 0 1,-1 0 0,-1 0 0,-2 0 1,-1 0 1,-2 0 0,-2 0 1,-2 1 1,1 1 0,0 3 0,-1 2 0,1 1 0,2 0-1,0 0-1,1 0 0,2-1-1,5-1 1,3-1-1,5 0 1,2-2-1,2-2-3,2-2-2,2-2-2,3-2-2,2-4 2,4-2 1,2-3 2,1 0 0,-2 2 1,-2 4-1,-2 3 1,-2 2 1,-4 2-1,-2 2 1,-3 2-1,-3 1 1,0 2 0,-1 0 0,-1 1 0,-1 1 0,1 0 1,-1 0 0,0 0 1,1-1-1,1-1 1,1-1-2,1 0 1,0-2-1,2-2 0,1-2 0,1-2 1,1-1-2,4 0-1,2 0-2,4 1-2,-1-1 0,-4 2 2,-4 0 1,-4 2 3,-1 0 0,1 0 0,0 0 1,2 0-1,0-1 1,-2-1 1,0 0-1,-1-1 1,-1-1 0,1 0 1,-1 0 2,0 0 0,1-1 0,1 0-2,0-1 0,2-1-1,1-2 0,1 0 0,0-2 0,2 1 0,0-2 0,0 0 0,0 0-1,0 1 0,0-1-1,-2 2 1,0 0 0,-1 2-1,-2 1 1,-2-1-1,-2 0 1,-1 0-1,-3 0 0,-1 2 1,-3 1-1,-1 0 1,-3 0-17,-3-1-35,-3-3-36,-3-2-35,-2 0-4,-2 1 26,-2 0 26,-2 2 25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30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46389 39747 479,'-10'-9'-1,"-3"0"-2,-5-2-2,-3 1-1,-2-1-1,4 4 1,3 2 0,3 4 1,1 0 2,1 0 1,-1-2 1,0 0 1,-1 0 2,-3 0 2,-3 2 0,-3 0 2,-2 2 1,2 0 0,1 2 1,1 0 1,1 1 0,1 0 0,1 0 1,1 0 1,1-1-1,2-1 0,3 0-1,1-1 1,2 0-1,2 3 3,2 4 1,2 2 1,1 2 0,2 0-1,1-1-3,0 1-1,1 0-2,2 2 0,0 0-1,2 1 0,0 1 0,1-1 0,1 1-1,2 0 0,0-1 1,1 1-2,1 0 1,2-1-1,0 1 0,1 0 0,1-1 0,1 1-1,1 0 1,3-1-1,1 1 0,3 0 0,0-1-1,-1-1 1,-1-1-1,-1 0 1,0-3 0,3-1 1,1-2 0,3-2 1,0-2 0,0-1 0,1 0 0,-1-1 1,0-3-1,1-2 1,-1-4-1,0-2 1,0-2 0,-3-2 0,-2 0 0,-1-1 0,-1 0 0,1-1-1,1 0 1,1 1-1,0-2-1,1-2 0,-1-1 0,1-3-1,-2 0-1,-1 1 1,-3 1-1,-1 1 1,-1 0-1,1-3-1,1-2-1,1-1-1,-1-2 0,-1-1 1,-3-1 0,-1 0 1,-2-2 1,-1-1-1,0-1 0,-2 0 0,-2-2 1,-2 1-1,-4 0 2,-2 0-1,-4-1 2,0 1 1,-3 0 2,-2 0 2,-2 0 0,-2 1 0,-2 1-1,-1 1-1,-2 1 0,-2 0-2,0-1-2,-1 1 0,-2 1 0,-3 1 0,-3 3 0,-2 1 1,-4 2-1,-1-1 0,-3 1-2,0-1 0,-3 2-2,-1 1-1,-1 3 0,0 1-1,-2 3 0,0 2 1,-2 4 1,0 3 0,-1 1 0,0 2 0,0 0-2,0 2-1,0 2-1,0 4 2,0 4-1,0 3 2,-1 4-1,-1 3 1,0 3 0,-1 4 1,0 0 0,2 2-1,2 1-1,2 1 0,1 1 0,3 1 1,2 0-1,2 2 2,2 0-1,5-2 0,4 0 0,3-1-1,4 1 1,3 1 1,2 2 1,4 2 1,3 2 0,2 2 0,4 3-1,3 1 0,2-1-1,5 0-1,4-3-1,4-2-1,3-2-1,6-4 1,5-2-1,5-3 0,5-2 0,6-1 0,6-1 1,6-1 0,5-2 0,7-1-3,5-3-2,7-1-2,4-3-4,4-2-8,4-4-8,4-2-7,-7-3-2,-16-1 3,-17 0 5,-16-2 3,-10-1 1,-2-2-3,-1-2-2,-3-1-4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07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46594 12697 469,'-8'-2'11,"0"13"23,1 13 21,-1 13 22,0 7 6,0 2-13,0 2-12,0 2-12,1 0-10,2-2-9,3-2-8,1-2-8,0-3-7,-1-2-7,0-3-6,-1-3-5,-1-4-5,2-6-4,0-3-4,2-6-3,0-9-7,0-14-10,0-14-9,0-13-10,0-6 2,0 2 11,0 2 11,0 2 13,1 2 9,2 5 9,2 3 7,2 5 9,0 3 3,-1 3 0,-1 2-1,0 4 0,0 2 5,2 2 13,2 2 12,2 3 12,1-1 3,1-1-5,1 0-7,1-1-6,1-1-5,2 2-5,0 0-4,1 2-4,-1 0-4,-1 0-3,-2 0-4,-2 0-2,-2 0-12,1 0-19,0 0-20,0 0-20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08"/>
    </inkml:context>
    <inkml:brush xml:id="br0">
      <inkml:brushProperty name="width" value="0.05495" units="cm"/>
      <inkml:brushProperty name="height" value="0.05495" units="cm"/>
      <inkml:brushProperty name="color" value="#F2395B"/>
    </inkml:brush>
  </inkml:definitions>
  <inkml:trace contextRef="#ctx0" brushRef="#br0">47496 11845 400,'-8'-13'9,"2"4"19,1 6 18,0 5 18,2 3 6,0 3-8,2 3-8,0 4-7,1 3-6,0 7-6,0 5-5,0 6-5,0 4-3,0 2-3,0 3-3,0 1-2,0 4-3,0 7-5,0 7-5,0 7-5,0 4-6,0 1-5,0 1-8,0 1-5,0-3-3,-2-4 5,0-5 3,-2-4 4,1-6-5,0-3-14,2-4-13,1-4-14,-1-5-1,-1-7 12,0-7 11,-1-7 13,-1-5 6,0-1 1,0-2 1,0-2 2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08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48000 13702 472,'8'-21'25,"0"5"2,0 5 3,-1 4 1,2 3 4,0 1 3,1-2 3,2 2 4,0-1-2,3 0-8,1 0-6,3 0-7,0 1-5,-3 2-3,-1 2-3,-2 2-4,-2 3-4,-2 4-4,-3 3-5,-1 5-5,-2 3-5,-2 3-4,-2 3-5,-2 3-4,-2 0-1,-1-2 4,-3-1 2,-2-3 4,-1-1 3,1-3 1,-1-1 1,0-2 1,3-3 12,4-3 21,6-3 20,4-2 22,4-3 4,3-1-11,4 0-13,2-1-11,2-2-10,1-1-8,1 0-6,1-1-9,1-2-8,1 0-11,1-1-12,1-2-11,-1 1-10,-5 1-9,-3 0-8,-4 2-9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0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49960 9747 440,'-1'-21'45,"-2"7"0,-2 5 2,-2 6 0,-1 4-3,-2 2-6,0 2-7,-1 2-6,-1 0-6,1 1-5,-1 0-4,0 0-6,0 1-2,1 1-1,-1 3-1,0 2 0,0 1 1,-1-1 0,-1 1 2,-2-1 2,1 1 1,1 0-1,1-1 1,1 1-1,0 0 1,2-1-1,1 1 1,1 0 0,0-1-1,0 1 0,0 0 1,0-1-1,1 0 0,1-1 1,0 0 0,2-2 0,0 0 1,2 1 1,0 1 0,2 2 1,1-1 1,4-1-2,2-1-1,3 0 0,3-2-1,0 1-1,1 0 0,1 0 0,1-1-2,0 1-3,-1 0-2,1-1-4,0 0-2,1 0 0,1-2-1,1 0-1,0-2 0,-3-1 0,-1-1-1,-2 0-1,-2-1-1,1 2-3,0 0-4,0 2-4,-1-1-2,1-1-4,0-1-2,0 0-4,-1-1 0,1 0 1,0 0 1,0 0 1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2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50516 9860 477,'-7'-15'-17,"4"4"12,2 3 14,4 2 12,1 2 7,2 1 2,0-1 1,1 0 2,1 0-2,0 0-4,0 0-3,0 0-5,0 0-3,-1 0-5,1 0-5,0 0-4,0 0-1,0 1 3,0-1 2,-1 0 3,2 0 1,2 2 0,2 0 0,1 2 0,3 0 0,2 0 2,1 0 0,3 0 1,0 0-1,-1 0 0,-1 0-3,-1 0 0,-1 0-2,-1 0 0,-1 0 0,0 0 0,-2 1 0,1 2-1,0 2 0,-1 2 0,0 0-1,-1-1 0,0-1-1,-2 0-1,-1 0 1,-1 2-1,0 2-1,-2 1 1,0 2-1,-2 0 1,-1 0-1,0-1 1,-2 2-1,-1 2 0,0 1-1,-1 3 0,-2 0 0,-1-3 0,0-1 1,-1-2-1,-3 0 0,-2 3 0,-3 3 0,-3 3-1,-2 1 1,0-1-1,1-1 0,-1-1 0,1-1 0,0-1 0,2-1 0,1 0 0,1-2 0,0 1 0,2 0 0,1-1 0,-2 1-1,-2 0 0,-3-1-1,-3 1-1,-2-2-1,-1-1-2,-1-2-2,-1-2-1,0-2-2,1-2 0,1-3-1,1 0 0,0-4-2,0-2-2,1-4-2,-1-2-2,1-2-5,3-1-6,1-2-6,3 0-8,1 1 1,4 1 7,2 2 6,4 2 7,1 2 2,0-1-4,0 0-4,0 0-3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2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58266 48873 437,'-12'-15'49,"8"2"1,8 2 3,8 3 1,6-1-3,5 0-8,5-1-9,5-1-8,2-1-5,2 0-2,1 0-1,1 1-2,-2-1-4,-4 2-6,-4 1-6,-3 0-7,-4 2-6,-1 1-5,-3 0-5,-1 2-6,-2-1-4,-2-2-3,-3-2-4,-1-1-4,-3-4 3,-4-2 8,-4-3 7,-4-3 9,-1 0 7,-1 3 6,0 3 6,0 3 6,0 2 5,0 0 3,0 2 4,1 1 2,-2 1 4,-2 2 4,-2 2 4,-1 2 4,-3 3 0,0 4-3,-1 4-2,-1 3-4,0 5-3,1 5-4,0 5-5,3 5-4,-1 3-2,2 2-1,1 2 0,1 3 0,1-1-2,2 0-1,2-2-3,2 0-1,3-3-6,2-4-8,4-3-8,2-5-8,5-3-6,7-5-4,7-3-5,7-4-5,6-5 0,6-2 3,6-6 2,6-2 2,1-4 3,-4-2 2,-4-2 3,-4-1 1,-5-1 3,-5 0 4,-7 2 2,-5 1 4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2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50350 10450 475,'-16'0'4,"2"0"7,1 0 9,1 0 8,2 0 7,6 0 9,4 0 9,6 0 8,3 0 0,1 0-11,3 0-10,2 0-10,3 0-8,7 2-2,5 0-4,7 2-4,2-1-3,0-1-3,0 0-4,0-1-2,-1-1-3,-1 0 1,-3 0 1,-1 0 0,-3 0-4,-2 0-10,-1 0-9,-3 0-9,-1 0-7,-3 0-4,-1 0-6,-2 0-5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3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69480 9750 497,'-15'0'2,"2"0"4,3 0 5,1 0 4,3 0 9,4 2 15,4 0 15,4 2 15,4-1 1,5-1-12,5 0-12,5-1-12,4-1-9,3 0-5,3 0-6,3 0-4,0 0-5,-2 0-4,-2 0-5,-1 0-4,-3 0-5,0 0-4,-1 0-6,-1 0-5,-2 0-3,-5 0-1,-3 0-1,-4 0 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4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70475 8974 561,'-22'-11'29,"5"10"17,3 10 15,4 10 16,3 4-1,1 0-16,0 1-18,2-1-15,1 1-13,0 1-8,1 1-7,2 1-8,0 0-3,-2 1 0,-1-1 0,0 0 1,-1 0-5,1-3-9,-1-1-10,0-3-10,0-1-4,2-1 2,0-1 2,2 0 1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4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69844 7953 486,'-1'-23'4,"-2"-1"11,-2 1 8,-2-1 10,-2 2 2,-2 1-4,-1 3-5,-3 1-5,-3 3-4,-3 2-1,-5 4-3,-3 3-3,-4 1-1,-4 2-3,-5 0-2,-3 2-3,-2 2 0,-2 6 1,0 4 1,-2 5 2,0 4 1,1 3 0,-2 3 2,2 3 0,0 2 1,2 4 0,1 3 1,4 3 1,2 1 0,7 0 0,5 0 1,7 0 1,4-1-1,5-2 0,3-2 0,4-1 0,4-3-1,4-2 0,4-2 0,4-1-1,4-2 0,7 1-3,5-1-1,7 1-3,3-2-1,2-2 0,2-1 0,3-3-1,0-1 0,2-2-3,0-3-2,2-1-1,0-3-2,0-4 0,0-4 0,0-4 0,1-4-1,4-4 1,2-4-1,4-3 1,-1-4-1,-1-3 0,-2-3 1,-2-3-1,-3-2 0,-2-1 2,-3-1 0,-4 0 2,-3-2 0,-3-3 0,-5-1-1,-3-2 0,-4-3 1,-3-2 1,-3-3 1,-3-4 1,-3 1-1,-2 1-1,-4 2-3,-2 2-1,-5 3-1,-4 6 1,-6 4 2,-4 5 1,-6 4 0,-6 5-2,-8 3-2,-7 5-1,-7 3-3,-7 6-3,-9 4-4,-8 6-3,-5 6-5,-4 9-5,-4 9-5,-4 9-5,7 0 0,19-8 5,18-7 6,19-9 5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5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34800 7225 440,'18'-8'102,"5"-2"-19,5 0-19,5-1-19,3-1-11,0 1-5,2-1-2,1 0-5,-2 1-3,-2 2-5,-3 3-4,-3 1-5,-4 1-4,-3 2-3,-5 0-5,-3 2-3,-5 2-6,-4 6-8,-6 4-7,-4 5-8,-5 3-1,-6 1 5,-4 1 5,-4 1 5,-3 0 8,2-3 11,3-1 11,2-2 11,2-3 4,4-1-2,4-2-2,5-2-2,2-1 0,6-1 4,2 1 3,5 0 4,2 0-1,2 0-3,0 0-4,1-1-3,1 1-3,-1 0-1,1 0-2,0 0 0,-2 0-2,-3 1 0,-3 2-1,-2 0 0,-3 0 0,0 1-2,-2 0-2,0 0-1,-3 0-1,-2 3-3,-4 2-1,-2 2-3,-2-1-2,-1-1-2,-2-3-2,0-1-3,0-2-1,-1-2 0,0-3-2,1 0 1,-1-5-1,0-2-1,1-5 0,-1-4-1,1-6 1,1-5 2,0-8 1,2-7 2,1-3 1,2 2-1,3 0 0,1 1-1,1 3 3,2 4 5,0 3 5,2 5 7,-1 2 4,0 4 7,-2 3 5,0 3 6,0 3 8,0 6 12,2 4 11,0 6 11,1 6-1,0 10-13,0 11-15,0 9-13,0 7-12,0 7-6,0 6-9,0 6-7,0 0-5,0-2 2,0-3-1,0-2 1,1-4-6,2-3-12,2-3-13,2-2-11,1-6-4,0-8 5,0-8 4,-1-7 5,1-6 3,-2-3 2,-1-3 2,0-2 1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6"/>
    </inkml:context>
    <inkml:brush xml:id="br0">
      <inkml:brushProperty name="width" value="0.06366" units="cm"/>
      <inkml:brushProperty name="height" value="0.06366" units="cm"/>
      <inkml:brushProperty name="color" value="#F2395B"/>
    </inkml:brush>
  </inkml:definitions>
  <inkml:trace contextRef="#ctx0" brushRef="#br0">36391 6875 345,'-14'-3'25,"3"10"12,3 10 11,2 9 12,2 7-1,0 1-14,0 2-13,1 2-13,-3 3-10,-4 2-5,-4 4-6,-3 3-5,-4-2-3,0-2-5,-1-5-2,-1-4-4,1-5-1,3-6-1,3-5 0,3-6-1,2-6 1,0-5 1,2-4 2,1-5 1,0-9 1,2-10 0,1-10 0,0-12 1,3-6 0,4 0 3,4-1 1,4-1 1,2 2 4,3 6 4,2 5 4,2 7 4,1 4 3,1 1 4,1 3 4,1 2 2,0 1 4,-2 2 2,0 3 3,0 1 2,-2 2 1,1 1-1,-1 1-2,1 1-2,-1 1-2,-3 4-2,-1 2-2,-2 4-3,-1 1-1,1 2-1,1 0 0,2 2 0,-2 1 0,-3 1-1,-3 3 1,-2 2 0,-2 2 1,0 1-1,-1 3 2,2 2 0,-2 1 0,1 3-1,0 1 1,0 3-1,0 1 0,0 2 1,0 3 0,0 1 1,-1 2-1,-1 2-2,0 3-3,-1 1-2,-1 1-1,0 0 1,0 0 0,0 0 0,0-2-1,0-3-2,0-5-3,0-4-4,-1-3-1,-1-3-4,0-3-2,-1-3-3,-3-3-5,-2-4-8,-3-5-7,-3-2-7,-3-7-2,-2-8 4,-1-8 5,-3-7 4,1-7 3,1-5 1,3-4 1,1-5 2,2-3 2,2 3 4,3 2 3,1 3 4,2 2 3,2 5 4,2 5 3,2 5 4,2 3 2,2 1 0,2 1 0,2 1 1,2 1 1,1 3 4,3 1 3,2 3 3,0 1 1,-1 2-3,-1 2-3,0 2-2,-2 5-5,1 6-10,0 7-8,0 7-9,-4 5-5,-6 3-1,-8 3 0,-6 3-2,-4 0 2,-2 0 5,0-1 5,0-1 6,-1-3 2,4-3 2,3-5 1,3-3 2,6-7 2,14-10 2,10-10 4,12-10 3,4-3 0,-5 1-2,-5 3-4,-5 1-2,-4 2-9,-3 1-14,-3 0-15,-2 2-15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8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22800 4907 424,'45'-43'49,"-6"9"-1,-4 9-2,-5 9-1,-4 5-5,-3 2-6,-3 3-6,-3 1-5,-1 1-7,-1 2-6,1 0-7,0 2-6,-2 2-5,-3 6-2,-3 4-4,-2 5-2,-3 3-2,-2-1 0,-2 1 0,-2-1 0,0 0-1,0-2 0,1-3-1,2-1 0,0-1 3,0 0 11,0-1 9,0 1 9,1-1 6,4-1 0,2 0 0,4-2 1,1 0-1,1 0-1,1 0-3,1 0 0,0 0-3,-2 1 0,-3 1-1,0 2-2,-3-1 0,1-1-2,0-1-1,0 0-2,-3 1-1,-2 5-5,-6 5-4,-2 5-4,-4 1-1,0-5 2,-1-3 1,-1-4 1,-2-3 1,0-1 1,-1-1 1,-1 0 0,-1-3 0,0-1 0,1-2 0,-1-2 1,0-3-1,-1-3 1,-2-5 0,1-4 0,-1-3 0,2-3 0,2-3 1,3-3 0,1-1-1,2 1 1,2 1-1,3 1 0,-1 1 3,2 1 5,-1 1 6,0 1 6,0 1 4,0 3 1,0 1 2,0 2 2,0 9 5,0 16 7,0 15 7,1 17 8,-1 12-3,3 13-15,2 11-13,3 12-15,0 0-9,1-11 0,2-13-3,0-11-1,1-4-3,0 5-4,0 5-3,-1 6-4,2-1-2,0-3-4,1-5-1,2-3-4,-1-5-1,-1-4 0,-1-6 0,0-4-1,-2-4-1,-1-3-1,0-3-1,-2-3-3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8"/>
    </inkml:context>
    <inkml:brush xml:id="br0">
      <inkml:brushProperty name="width" value="0.05506" units="cm"/>
      <inkml:brushProperty name="height" value="0.05506" units="cm"/>
      <inkml:brushProperty name="color" value="#F2395B"/>
    </inkml:brush>
  </inkml:definitions>
  <inkml:trace contextRef="#ctx0" brushRef="#br0">24488 4460 399,'-8'-8'4,"0"2"8,0 1 7,1 0 8,-2 4 7,0 4 3,-2 5 4,0 6 4,0 4-2,1 7-8,0 5-9,2 6-7,1 4-6,2 2-1,3 2-2,1 3-2,1 0-1,0 3-1,0 2 0,0 2-1,0-2 0,0-4 0,0-6 0,0-4 0,1-5-1,3-3-1,4-5-1,2-3-2,2-5 0,0-3-2,-1-4 0,1-4 0,1-3-2,1-1 1,3 0 0,2-1-1,1-6 1,3-8 1,1-9 2,3-9 2,0-9 0,1-8 1,-1-9-1,0-9 1,-1-4-1,-5 1-1,-3 1-2,-4 1-1,-4 3 0,-3 8-1,-2 7 0,-4 6 0,-2 7-1,-2 6-1,-2 5 1,-1 7-2,-4 3 1,0 2 1,-3 2-1,-1 3 2,-3 1 0,-2 2 0,-1 2 0,-3 2 0,-1 3 0,-3 6 0,-1 4 1,-2 5-1,-2 4 1,1 5 1,0 3 2,-1 5 0,3 1 3,3 0 1,5 0 1,3 1 3,5-1-1,3 0 0,4 0 0,4 1-2,3-3 1,4-4 2,2-3 1,3-5 3,4-3 0,4-2 0,3-4 1,5-3 0,3-3 0,2-4-1,4-4-2,3-4 0,3-4-1,4-6 0,4-4 2,4-4-1,-1-2-3,-4 2-10,-6 4-8,-4 4-9,-5 1-5,-3 2-2,-5 2-2,-3 3-1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34"/>
    </inkml:context>
    <inkml:brush xml:id="br0">
      <inkml:brushProperty name="width" value="0.06343" units="cm"/>
      <inkml:brushProperty name="height" value="0.06343" units="cm"/>
      <inkml:brushProperty name="color" value="#F2395B"/>
    </inkml:brush>
  </inkml:definitions>
  <inkml:trace contextRef="#ctx0" brushRef="#br0">21600 54927 346,'-16'0'3,"2"-2"7,1 0 6,1-1 6,2 0 8,6 3 13,4 4 10,6 2 13,4 3-1,3 2-10,5 2-11,4 1-11,0 1-8,-3-3-4,-3-1-4,-3-2-4,-1-2-3,2 0-1,0-2-1,1 0-1,1-2 0,-1 1-1,1 0 1,0 0 0,0 0 0,1 0-2,1 0-1,1 0-1,1 0 0,0 0-1,-1 0-1,1 0-1,-1-1 1,1 1 0,-1 0 1,1 0 1,0 0 0,-1 0-2,1 0 0,0 0-1,0-1-1,1-1 1,1 0 1,1-1-1,0-1 1,1 0 0,-1 0 0,1 0 0,1-2 0,3 0 1,3-3 0,2-2-1,1 0 1,-3 2 0,-3 2 0,-3 2 0,-2 1-1,-1 0 1,-1 0-1,-1 0-1,0 0 1,-1 0-1,1 0 1,0 0-1,-2 1 0,1 0 1,-2 2 0,-1 0 1,2 0 0,5 0-1,5-2 1,5 0-1,0-1 0,-3 0 1,-5 0-1,-3 0 0,-3-1 0,1 0-3,-1-2-1,1 0-1,-1 0-1,-1 0 0,-1 2 0,0 0 0,-2 1 0,1-2 2,0 0 0,-1-1 1,2-1 0,3 2 2,4 0 1,2 2 1,-1-1 1,-1 0-1,-4-2 0,-3 0 0,-1-1 0,1 2 0,1 0 0,1 2 0,2-1-1,0 0-1,1-2-2,1 0-1,1-1-1,3-2 2,1 0 0,2-1 0,1-1 0,-1 2-1,-1 1-1,-1 0-2,-1 1 1,-1 1 0,-1-2 1,-1 2 1,-2-1 1,-1 2 1,-3 0 1,-1 2 1,-1 0 1,2 0 0,0 0 0,1 0 1,0 0 1,-1 0-1,-1 0 0,-1 0 0,0 0-1,2 2 1,0 0-1,1 2 0,1-1 1,3-1-1,1 0 0,3-1 0,-1-1-2,-1 0-5,-3 0-3,-1 0-5,-2 0-4,-1 0-3,-1 0-4,0 0-4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35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25235 55260 414,'-16'15'157,"1"1"-37,-1 0-38,0-1-37,-1 1-21,-1 1-5,-3 2-4,-1 0-5,-2 0-3,3 1-1,-1-1-1,2 1-1,1-1-2,1-1 0,1-1-1,1 0-2,0-2 0,0 1 0,1-1 1,-1 1 0,1 0 0,1 1-1,0 2-1,2 0 0,0-1-1,-2 1 0,0-2 0,-1-1-1,1-1 1,2-1 2,4-1 1,3 0 3,5-2 1,10-1 2,8 0 3,9-2 1,3-1 1,-1 0-1,-3-2-2,-1 0-1,-2-2 0,-1 1-1,-1 0 0,-1 0-1,-1 0 0,1 0-1,0 0 0,-1 0-1,0-1-1,-1-1-1,0 0 0,-2-1-2,0-1 0,-1 0 0,1 0 1,0 0 0,0 0 0,1 0-2,1 0-2,1 0-3,-1-4 1,-4-6 2,-4-7 1,-5-7 2,-2-4 1,-4 1-1,-2 0-1,-3-1-1,-2 1-1,0 1 0,0 1-1,0 1 0,-1 1-1,-2 1 2,-1 1 2,-3 1 0,0 0 1,1-1 0,1-1 0,0-1-1,1 0 0,1 1-1,-1 1-1,0 1 0,1 1-1,1 1 2,0 1-1,2 1 2,0 0-4,2 2-8,1 1-7,0 1-7,2-1-6,1 0-5,0-1-3,2-1-5,0 0-2,0 2-1,0 3 0,0 1-2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2"/>
    </inkml:context>
    <inkml:brush xml:id="br0">
      <inkml:brushProperty name="width" value="0.04521" units="cm"/>
      <inkml:brushProperty name="height" value="0.04521" units="cm"/>
      <inkml:brushProperty name="color" value="#F2395B"/>
    </inkml:brush>
  </inkml:definitions>
  <inkml:trace contextRef="#ctx0" brushRef="#br0">61235 48389 486,'-29'-15'0,"7"3"0,5 1 0,6 2 0,2 1 6,-1-2 13,-3 0 12,-1-1 13,-1 3 6,2 6 0,2 7 1,3 8-1,0 4-4,0 5-6,0 3-8,0 5-7,1 2-5,1 2-3,0 2-2,2 2-4,0 0-5,2-3-6,0-4-7,2-2-7,2-3-11,4-3-14,4-3-13,3-3-15,3-3-2,0-4 10,-1-4 9,1-4 11,-1-4 6,-1 0 1,-1-3 1,0-2 2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36"/>
    </inkml:context>
    <inkml:brush xml:id="br0">
      <inkml:brushProperty name="width" value="0.05141" units="cm"/>
      <inkml:brushProperty name="height" value="0.05141" units="cm"/>
      <inkml:brushProperty name="color" value="#F2395B"/>
    </inkml:brush>
  </inkml:definitions>
  <inkml:trace contextRef="#ctx0" brushRef="#br0">31850 54621 427,'15'0'114,"-1"0"-28,-1 0-27,0 0-26,0 0-15,5 0-2,4 0-1,3 0-2,3 0-1,1 0-1,1 0-2,1 0-1,2-1 0,4-1-1,4 0 0,5-1 0,1-2 0,3 0 0,2-1 0,2-2 1,2 1-1,2-1-1,2 0-1,1 0-2,3 0-1,2-2 0,1 0-1,3-1 0,0 0 0,1 0 1,-1 2 0,1 1 2,-2 0 0,-1 2 1,-2 1 1,-3 0 1,-2 2 0,-6 0 0,-5 2 0,-4 0-1,-5 2 1,-4 0-2,-3 2-2,-5 0 0,-3 1-1,-1 0 0,-2 0 1,-3 0-1,-1-1 1,-1 0-1,-1-2 0,0 0-1,-1-2-2,1-2-7,1-2-5,1-2-6,0 0-4,-3 0-4,-1 2-3,-2 1-3,-5 0-8,-6 0-15,-8 0-14,-6 0-13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0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28280 16662 501,'-15'0'2,"2"0"1,3 0 3,1 0 3,3 1 8,4 0 15,4 2 17,4 0 14,2 2 2,1 0-12,2 1-13,0 2-13,1-2-8,0-1-3,-1-2-4,1-2-4,0-1-3,1 2 0,2 0-1,0 2-1,0-1 0,-1 0 0,-1-2 0,0 0 0,-2-1 0,1 0 0,0 0 0,0 0-1,-1-1 1,1 0-1,0-2-1,0 0 0,-1-1 0,1 0-2,0 0 0,0 0-1,-1 1 0,1 0 0,0 2 0,0 1 0,0 0 0,-1 0 1,1 0 1,0 0 0,0-1 1,-1-1 1,1 0 0,0-1 1,0-1-1,-1 2-1,1 0-1,0 2-1,0-1-1,0 0 1,-1-2 1,1 0 0,0 0-1,0 0-1,-1 2-1,1 0-3,0 1 1,0 0 3,-1 0 3,1 0 2,0 0 2,0 0-1,-1 0 1,1 0-1,0 0 0,0 0 0,-1 0-2,1 0-1,0 0 0,0 0 0,-1 0-1,1 0 1,0 0 0,0 0-1,-1 0 1,1 0 0,0 0 0,0 0 0,-1 0 1,1 0 0,0 0 0,0-2 0,-1 0 0,1-1 0,0-1-1,0 2 0,-1 0 0,1 2-1,0 0 0,0 0 0,-1 0 0,1 0 0,1-1 0,0 0 0,1-2 0,1 0 0,0 0 0,-1 0 0,0 1 0,-2 2 1,0 0-2,0 0 1,-1 0 0,1 0 0,0 0 0,1-2-1,2-1 0,0 0 0,1 0 0,1 0 0,1 2 1,1 1-1,0 0 1,-2 0 0,-3 0 0,-1 0 0,0 0 0,1 0 0,3 0-1,2 0 1,1 0-1,1 0 0,1 0 0,1 0-1,-1 0 1,-3 0-1,-3 0 0,-2 0 1,-2 0-1,1 0 0,1 0 1,2 0-1,-1 0 1,1 0-1,0 0 1,-1 0-1,0 0 1,-1 0 0,0 0 1,-2 0-1,0 0 1,1 0-1,2 0 0,0 0 0,1 0 0,-1 0 0,1 0 1,0 0 0,-1 0-1,1 0 1,0 0 0,-1 0-1,1 0 1,0 0-1,-1 0 1,1 0-1,0-1 0,-1-1 0,1 0 0,0-1 0,-1-1 0,1 2-1,0 0 0,-1 2-1,1 0 1,-2 0-1,-1 0 1,-1 0 0,0 0 0,0 0 0,-1 0 0,1 0 1,1 0-1,0 0 0,1 0 0,1 0 0,0 0 0,-1 0 1,0 0 0,-2 0 0,0 0 1,0 0 2,-1 0 0,1 0 2,0 0-7,0 0-14,-1 0-14,1 0-14,-2 3-9,-2 6-3,-4 5-3,-2 7-3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1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35728 15650 568,'30'7'109,"-3"-1"-26,-3 0-24,-3-2-26,-1 1-14,1 2 0,1 2-3,1 2-1,0 0-1,-1-1-3,-1-1 0,0 0-2,-3-1-2,-1 1-1,-3 2 0,-1 0-2,-1 0 0,0-1-1,-1 0-1,1-2-1,-2 1-1,-2 3 0,-4 4-2,-2 2-1,-6 2-2,-6 3-6,-7 1-4,-7 3-4,-6 1-6,-3 2-3,-4 3-5,-4 1-4,-2 1-1,0 0 5,-1 0 5,2 1 3,2-4 0,7-6-5,7-5-7,7-6-4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1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32295 13656 631,'0'-23'0,"0"2"1,0 3 0,0 1 1,-3 7 9,-2 10 19,-5 12 18,-4 10 18,-2 7 2,-1 2-14,-1 4-15,-1 3-15,-1 1-9,1 0-7,-1 0-6,1 1-7,-1-1-2,2 0 0,1 0 1,1 0 0,0-1-3,1-2-7,-1-2-7,0-1-6,3-4-2,3-5 4,4-5 2,4-5 4,3-4-3,2-2-8,2-4-10,2-2-8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2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33116 13509 562,'-1'17'135,"-1"5"-34,0 3-33,-1 5-35,-1 1-18,2 2-5,0 1-4,2 1-4,0-1-3,0-2-2,0-2-2,0-1-1,0-3-1,0-1 0,0-3 0,0-1 0,0-3 1,0-1 0,0-2 2,0-3 1,2-4 3,6-10 7,4-8 7,5-9 6,3-6 3,-1-3-5,1-3-2,0-2-4,-3 0-3,-3 7-3,-4 5-2,-4 7-4,0-3 0,5-8-2,5-9 1,6-8-2,0-3 1,-1 4 1,-3 4 0,-1 4 1,-3 3-1,-1 5 0,-2 3-1,-2 5 0,-2 1-5,-2 2-9,-3 1-8,0 1-9,-4 5-9,0 10-8,-3 10-8,-2 9-9,-1 4 2,2-5 12,1-3 12,0-5 11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2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33922 14116 553,'15'-22'5,"-2"3"-5,-3 3-7,-1 3-6,-1 0 5,-2-2 16,-1-1 16,0-3 17,-2 0 3,-1 1-8,0 1-8,-1 1-8,-3 1-8,0 2-7,-3 2-7,-2 3-7,-2 1-3,-2 2 0,-2 2 0,-1 2-1,-2 3 3,-2 4 1,0 4 2,-1 3 3,-1 4 1,-1 3-1,-1 3 1,-1 3 0,0 2 2,-1 1 5,1 1 5,-1 1 5,2-1 3,3-1 2,3-3 1,3-1 2,1-3-1,2-3-1,1-3-2,0-3-3,3-2-1,2-1-4,4 0-2,3-2-4,3-1-4,5-4-9,5-3-7,5-2-7,2-3-3,-1-4 2,-1-2 4,0-3 1,-3-2 4,1 1 3,-2-1 3,-1 0 3,-1 1 1,-3 1 0,-1 1-1,-2 0-1,-1 3 9,0 5 17,0 3 18,0 4 17,-1 3 4,-1 3-9,-1 4-10,0 2-10,-1 2-7,2-1-6,0 1-4,2 0-7,-1-1-5,1 1-7,0 0-8,0-1-7,0 0-2,0-2 2,-1-3 3,1-1 2,0-1-2,2 0-9,0 0-7,1 0-9,0-2-3,0-3 0,-2-2 0,0-4 0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2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34881 12957 587,'-13'-22'12,"3"5"-3,4 3-4,4 4-5,4 2 7,4 0 15,4 1 16,3-1 16,4 0 4,1 0-7,3 0-6,2 0-7,0 1-7,2 1-9,1 0-7,1 2-10,1 0-6,-1 2-8,0 0-6,1 2-7,-2 0-7,-1 0-4,-3 0-4,-1 0-6,-3 0-3,-3 0-3,-3 0-2,-2 0-3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3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35514 12283 596,'-14'-6'33,"4"4"13,5 4 12,3 4 12,2 4-2,0 7-18,0 6-17,0 5-17,0 5-8,0 5-1,0 3 0,0 4 0,0 1-7,0-2-12,0-2-14,0-2-14,-1-3-9,0-6-8,-2-4-8,0-4-7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27"/>
    </inkml:context>
    <inkml:brush xml:id="br0">
      <inkml:brushProperty name="width" value="0.05572" units="cm"/>
      <inkml:brushProperty name="height" value="0.05572" units="cm"/>
      <inkml:brushProperty name="color" value="#F2395B"/>
    </inkml:brush>
  </inkml:definitions>
  <inkml:trace contextRef="#ctx0" brushRef="#br0">11772 33917 394,'-19'-7'10,"7"2"19,8 2 18,8 2 20,6 1 3,4 0-15,3 0-15,5 0-14,3 0-9,2 0-1,4 0-2,3 0-2,2 0-2,1 0 1,0 0-2,2 0 1,1 0-2,0 0 1,2 0-1,1 0-1,0 0 0,2 0 0,0 0-1,2 0-1,0-1 0,0-2 0,0-2 0,0-1 1,0-2 0,0 2 0,0 0 2,0 2 0,-1-1 0,-2 0-2,-2-1 0,-1-1-3,-3-1 1,0 2-2,-2 1 1,1 0-1,-3 1 0,-2-2-1,-2 0 0,-1-1 0,-1 0-1,1 2 0,0 2 1,2 2-1,1 1 1,-1-2 0,0 0-1,1-1 1,-1-1-1,1 0 0,-1 0 0,0 0 0,2-1 0,3 0 1,2-1 1,4-1 0,0-1 1,-2 2-1,-2 1 0,-1 0-1,-3 1-1,-2 0-2,-1 0-3,-3 1-2,0-1-2,-1 2 1,0 0 0,1 2-1,-2 0 1,-1 0 0,-3 0 0,-1 0 1,-2 0-2,1 0 0,0 0-3,-1 0 0,-4-1-14,-8 0-24,-10-2-24,-8 0-24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27"/>
    </inkml:context>
    <inkml:brush xml:id="br0">
      <inkml:brushProperty name="width" value="0.05469" units="cm"/>
      <inkml:brushProperty name="height" value="0.05469" units="cm"/>
      <inkml:brushProperty name="color" value="#F2395B"/>
    </inkml:brush>
  </inkml:definitions>
  <inkml:trace contextRef="#ctx0" brushRef="#br0">12456 34601 402,'-29'-8'7,"7"0"9,5 0 8,6 1 8,5-1 5,2 0 3,4 0 4,3 0 2,2 1-3,5 1-7,4 0-9,4 2-8,3 1-5,5 0-2,3 2-3,4 0-2,3 1-1,3-2 0,1 0-1,2-1-1,-3-1 0,-7 2 0,-9 0-1,-7 2 0,-5 0-1,1 0-1,0 0 1,0 0-1,8 0 2,18 0 2,18 0 3,18 0 3,4-1 1,-7 0-1,-9-2-1,-7 0 0,-4-1-2,0 0 0,0 0-1,0 0-1,-1 0 0,0 1 0,-2-1 0,0 0-1,-2 0 1,0 0-2,-2 0 0,0 0-2,0 1 0,0 0-1,2 2 0,0 0-2,0 1 1,-2-2-1,-2 0 2,-1-1 0,-3-1 0,0 2-1,-1 0 0,-1 2 1,-2-1-2,0 0-1,-1-2 0,-1 0-2,-1 0 0,1 0 0,-1 2 0,0 0 0,1 1 0,1 0 1,1 0-1,1 0 0,-1 0 1,0 0-1,-1 0 1,-1 0-1,-2 0 1,-2-2-1,-1 0-1,-3-1 0,-1-1 0,-1 0-3,-1 0-1,0 0-2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3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61785 48318 415,'-30'0'54,"3"0"-5,3 0-5,3 0-4,2 3-3,1 4 0,1 5 0,1 6 0,1 2-2,2 2-3,2 3-5,3 1-3,1 2-3,2-1-3,2 1-3,2-1-2,1 0-3,2-1-2,0-1-2,2-1-3,0-2-2,2-3-5,0-3-3,1-3-4,3-3-2,4-4 2,3-4 0,5-4 2,2-5-3,1-6-5,1-5-5,1-7-5,-1-4-2,-1-2 0,-3-4 2,-1-3-1,-3-1 5,-3 2 5,-3 0 5,-2 1 7,-4 3 4,-1 4 4,-2 3 4,-1 5 4,-3 2 4,-1 1 2,0 0 2,-1 2 4,1 3 2,6 3 4,4 4 3,5 4 4,2 4-3,-3 6-7,-1 4-8,-2 5-7,-2 3-5,-2 1-4,-2 1-3,-2 1-3,-2 3-4,-2 3-2,-2 4-3,-2 5-3,-1-1-1,1-4 2,-1-4 2,0-3 2,4-8-2,10-11-4,8-10-6,9-11-4,3-4 2,-1 2 7,-3 4 9,-1 3 7,-2 1 3,-1 2-3,-1 1-3,0 0-3,-3 1-5,-1-2-5,-2 0-4,-2-1-6,-2-2-2,-1-2 2,-1-2 2,0-1 2,-1-2 2,0-2 1,0 0 3,0 0 1,-1-2 4,-1 0 4,0 1 5,-1-1 5,-2 2 6,-1 3 10,0 3 10,-1 2 9,-1 3 5,0-1 0,0 0 0,0 0-1,1 5 3,0 10 7,2 9 5,0 11 7,1 6-2,0 5-12,0 3-10,0 4-12,0 3-8,0 3-7,0 4-8,0 2-5,0-1-9,0-6-9,0-6-9,0-6-8,0-6-8,0-4-6,0-4-5,0-6-6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7523 29750 566,'-10'8'-1,"-5"-1"-1,-5 1-2,-5 0-1,0-2 4,5-1 9,5-2 9,5-2 9,4 0 9,4 0 7,4 2 9,4 0 7,5 1-1,7 2-10,7 0-10,7 1-10,2 0-9,0-2-4,-1-3-7,-1 0-4,-2-2-5,0 0-2,-1 0-1,-1 0-2,-3 0-6,-1 0-9,-4 0-11,-3 0-9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8230 28800 608,'-7'15'74,"2"-1"-10,3-1-10,1 0-8,0 0-8,0 5-4,-2 3-5,0 5-4,0 2-7,1 2-9,0 2-9,2 3-8,0-1-9,0 0-6,0-1-8,0-1-6,0-4-2,0-4 1,0-5 2,0-4 1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8916 28750 569,'-1'15'97,"-1"-1"-18,0-1-18,-1 0-19,-1-1-11,2 3-3,0 2-4,2 1-4,0 2-4,0-1-2,0 1-5,0-1-3,1 0-3,2-3-3,2-1-2,2-2-3,2-1-4,3 1-5,3 1-3,3 2-5,3-2-4,1-3-3,3-3-3,1-2-4,1-4-1,-1-4-1,-1-4-1,-1-4 0,-2-2 1,-3 1 3,-3-1 2,-2 0 3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9434 28550 611,'-22'0'41,"5"2"-2,3 0-3,4 2-2,3 1-1,1 5 3,0 4 1,2 4 2,-1 4-3,-2 5-9,-2 4-9,-1 6-8,-3 8-7,-2 12-7,-1 11-4,-2 12-7,-1 0-12,4-13-19,3-13-20,3-12-20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6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64800 46560 486,'39'-9'30,"2"-2"4,1-2 3,0-1 4,0-1-2,-2 2-4,-1 2-6,-3 3-4,-2 1-6,0 2-4,-1 2-5,-1 2-4,-4 3-4,-7 4-4,-7 4-3,-7 3-4,-5 5-1,-6 5-1,-4 5 1,-5 5-1,-4 1 1,-1-2 2,-3-1 0,-1-3 3,-2 0 0,-1-1 2,-1 0 1,-1 1 1,2-3 2,5-5-1,4-5 1,6-5 0,5-2 1,6 0 3,6 0 1,6 0 3,3-1 1,1-1 0,1 0 0,2-2 0,-2 1 0,-1 0-1,-3 1-1,-1 2-2,-2 0 0,-1 3-2,0 2-1,-2 2-1,-1 2-1,-2 3-1,-2 3-1,-2 3-1,-3 0-1,-4 0-3,-4-1 0,-3 0-3,-3-3 0,0-2-1,1-1 1,-1-2-1,0-3 0,1-3-1,-1-3-1,0-2-2,1-6 0,-1-6-3,0-7-2,1-7-1,0-7-2,4-5 1,3-6 1,3-6-1,1-3 3,2 0 3,0 0 3,2 0 5,0 2 1,2 4 0,0 4 1,2 3 0,-1 5 2,-1 4 2,0 3 3,-1 5 3,-1 4 9,1 8 18,2 6 17,0 8 17,0 6 3,0 7-10,-1 6-11,-2 8-11,0 6-7,-2 6-4,-1 6-3,0 6-5,-1 7-2,1 9-5,-2 8-2,2 10-5,-1 4-2,2 2-1,0 0-1,2 1-1,0-1-5,2-4-7,0-4-8,2-4-8,0-7-6,3-11-6,2-11-7,2-11-5,0-9 1,-3-9 6,-1-9 7,-2-9 6,0-5 4,0 0-1,1-2 0,2 0-1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7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67194 47131 447,'-1'-15'2,"-2"-1"6,-2 0 5,-2 1 5,0 0 3,2 2 1,3 3 0,1 1 1,0 4 2,-1 6 7,0 6 6,-1 6 6,-2 5-1,0 8-5,-1 7-5,-2 7-7,1 4-4,1 4-1,0 2-3,2 3-2,0 2-3,2-2-1,0-1-2,2 0-2,1-4-1,4-7-2,2-4-2,3-7-1,4-5 0,2-7 0,3-5-1,3-6 2,3-8-5,3-8-7,3-9-6,2-9-8,2-7-3,-1-7 3,-2-5 2,0-5 2,0-4 3,-1 0 4,0 1 2,1-1 4,-5 1 2,-6 2-2,-6 2 0,-8 2 0,-5 4 0,-2 4 1,-4 5 3,-2 6 0,-4 4 3,-3 7 1,-5 5 2,-3 6 2,-3 5 1,-2 4-1,0 4-1,0 4 0,-2 3 0,1 5-1,0 3-1,-1 5-1,2 1 1,3-1-1,3-1 2,3-1-1,3-1 1,3-1 0,2-2-1,4 1 0,3-3-1,2-1 0,3-2 0,4-3-2,3-1 0,3-2-2,5-2 0,4-2-1,2-3-3,2-2-4,3-4-5,1-2-4,2-3-4,1 0-5,0-1-5,2-1-3,-2 0-1,-5 2 6,-5 2 5,-5 2 6,-3 1-1,-1-2-5,-1 0-6,0-1-4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7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69186 46201 470,'-35'13'3,"8"-3"5,7-4 7,8-4 5,9-2 7,8 0 8,9 0 7,10 0 7,6-2 1,6-4-7,6-4-7,6-3-7,2-3-5,0 1-5,-2-1-6,0 0-5,-2 1-5,-2 1-7,-2 1-7,-2 1-6,-4 1-1,-6 2 1,-5 2 3,-6 2 3,-5 0-7,-3-2-14,-3-1-15,-2-3-15,-4-2-2,-4-2 9,-4-1 11,-4-3 9,-2-1 8,-2-1 6,0-1 6,-1-1 6,-1 1 4,-1 1 1,-1 3 1,-1 1 1,0 2 2,3 0 1,1 2 2,2 1 1,2 1 7,1 2 11,0 3 13,2 1 10,0 1 6,0 2-2,1 0-2,-1 2-1,0 3-4,0 7-5,0 8-5,1 6-6,-2 7-2,0 10-1,-2 9 0,0 8 0,0 6-2,3 5-1,1 3-1,2 5-2,2 1-4,0 2-7,2 1-6,0 1-6,2-3-8,2-6-8,2-5-8,2-7-9,1-6-5,1-10-3,2-8-3,0-9-3,0-8-1,-1-5 3,0-6 2,-2-6 2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8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69555 47086 424,'-51'3'35,"8"5"-11,7 7-10,9 6-12,2 4 0,-1 6 7,-2 5 8,-2 5 8,-2 1 2,1 2-4,0-2-5,-1 1-3,2-2-4,3-3 0,4-5-1,2-4-2,2-2 1,2-1-2,2-1 0,3-1 0,3-4-2,6-7-3,6-7-4,6-6-2,7-10-2,9-10 1,9-11 1,8-10 0,7-7-2,2-3-6,3-4-5,4-2-5,0-1-2,-1 3 0,-1 1 2,0 2 0,-4 4 5,-5 5 5,-4 4 7,-5 5 5,-6 6 6,-5 5 5,-7 7 4,-5 5 5,-4 9 8,1 12 11,0 11 12,0 13 11,-1 5 0,-3 0-10,-1 0-11,-2 0-10,-1-1-8,0 0-4,0-1-5,0-2-4,-1 0-3,-1 1-3,0-1-4,-1 0-1,-4 0-2,-2 0 1,-5 0 2,-4 1 0,-3-3-1,-1-2-2,-3-3-3,-1-3-2,-1-4-7,-1-5-7,1-5-8,-1-4-8,2-9-3,1-10 2,2-11 3,3-11 1,2-8 3,4-6 1,4-5 1,4-7 2,4 0 2,4 5 2,4 5 2,4 4 2,0 6 5,-1 6 6,-2 5 6,-2 7 7,-1 4 8,-1 3 10,1 3 10,0 2 9,-2 7 3,-4 8-6,-4 9-4,-4 10-6,-3 4-3,-4 4-1,-2 3-3,-3 2 0,-2 3-5,-3 0-3,-1 2-6,-3 0-4,0 1-6,1 0-7,1 0-5,2 0-8,-1-3-3,2-6-3,1-5-2,1-7-3,3-6-3,3-6-8,4-8-5,4-6-8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8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71250 48150 461,'51'30'10,"-6"-3"20,-8-4 19,-6-1 20,-3-1 5,1 2-11,1 4-9,1 3-11,0 2-8,-2 1-4,0 1-4,0 0-6,-4 0-4,-2-3-6,-3-3-7,-2-3-4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0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43910 52650 582,'-37'30'-27,"7"-3"33,6-4 31,5-1 33,5-4 9,3-1-14,2-3-14,4-1-14,-1 1-9,-2 3-5,-3 5-4,-3 3-5,-1 3-4,1-1-5,0 0-4,2 1-5,0-2-3,1 0 1,-1-1-2,0-1 0,1-1-3,1-1-4,0-1-3,2-1-5,1-2-5,1-3-7,0-2-5,2-4-7,0-4-3,2-4 3,0-6 3,2-4 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3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63800 47005 471,'9'-23'6,"3"1"11,4 1 10,2 1 12,2 2 5,1 5-1,1 3-1,1 4-1,0 5-2,-1 6-3,-1 6-2,-1 6-2,-2 5-4,-3 4-3,-2 6-4,-4 5-4,-2 3-3,-2 2-3,-3 2-3,0 2-3,-5 1-9,-2-2-11,-5 0-13,-4-2-12,-2 0-8,-1-2-4,-1 0-4,-1-1-4,1-4 0,2-8 5,4-6 5,3-6 4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1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44000 52957 565,'14'-21'5,"-3"3"13,-2 5 10,-4 3 13,0 3 3,0 2-5,1 2-3,2 2-5,0 2-4,1 2-1,2 2-2,0 2-3,0 3-2,-1 5-2,0 5-1,-2 5-3,-1 4-2,-1 5-3,0 3-2,-2 4-3,0 2-2,0 2 0,0 0-3,0 2 0,0-3-1,0-2 0,0-5 1,0-4 0,1-6 0,5-7-2,4-8-1,4-8-1,2-10 0,3-10 3,1-11 3,3-10 3,2-8 1,2-2 0,4-4 0,3-2 1,0-1-1,-2 1 0,-2 0-2,-1 2 0,-3 3-2,-1 4-3,-3 5-3,-1 6-4,-4 4-2,-5 5-4,-5 5-4,-5 5-3,-4 8-7,-6 12-11,-4 11-9,-5 13-11,-2 4-1,2-2 8,3-2 10,1-1 7,1-4 9,2-3 5,1-5 7,0-3 7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1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46050 52482 491,'23'-8'46,"-1"-2"-4,-1 0-4,-1-1-4,-1 0-2,-1 2-1,-1 2 0,0 3 0,-2 3-1,-1 7-3,-1 7-2,-1 8-4,-2 3-5,-4 4-8,-4 3-8,-4 3-9,-3 0-5,0-2-2,-1-1-3,-1-3-1,0-2 0,2-5 4,2-3 5,2-5 3,5-5 3,8-10 0,7-8 0,9-9 1,2-6 0,-2-1 1,-2-2 0,-1-2-1,-1-1-2,-1 1-7,1 1-7,-1 1-7,0 2-3,-1 1-1,-1 3-1,-1 1 0,-1 2 1,-3 1 4,-1 1 3,-2 1 4,-2 1 3,-3 0 3,-1 2 3,-2 1 2,-2 1 4,-2 1 6,-2 0 4,-2 2 5,-1 1 9,0 0 14,0 2 13,1 1 14,-1 1 4,2 3-5,0 4-5,2 2-5,-1 5-7,0 6-7,-2 5-8,0 7-7,-1 3-6,0 2-1,0 2-2,0 2-3,1 0 0,0-1 0,2-3-1,0-2 1,2-3-2,0-3-2,2-5-4,0-3-1,3-5-3,4-5-1,3-4-1,5-5-2,3-6-2,1-6 0,3-6-2,1-5-2,2-6 0,3-7 0,1-5 1,3-5-1,0-5 1,0-2 2,0-2 2,0-2 1,-2 0 2,-5 1-1,-5 1 1,-5 1-1,-4 2 1,-2 6-1,-4 4 0,-3 6 0,-3 4 1,-6 7 1,-4 5 2,-5 7 1,-3 4 1,-2 4 0,0 4 1,-1 4-1,0 4-2,-1 4-5,1 3-5,-1 5-5,0 3-2,1 5-2,-1 3 0,1 5-1,1-2-4,5-6-3,3-5-6,4-6-4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2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50238 53302 536,'8'-21'28,"-1"3"0,1 4 1,0 5 0,-3 4 4,-4 8 7,-6 6 7,-4 7 7,-4 4-3,-1 3-11,-3 1-13,-1 3-12,-1 0-6,4-1-1,3-1-1,3-1 0,1-2-2,2-2-4,1-1-2,0-2-4,3-3-1,4-3 2,4-3 2,4-2 2,2-3 1,3 0 1,2-2 1,2 0 1,1-3 0,2 0 0,3-3-1,2-2-1,-1-1-2,0 0-1,-1 1-3,-1-1-1,-1 0-3,-1 0-2,-1 0-1,0 1-3,-3 0-7,-1 2-13,-3 2-14,-1 2-13,-4 1-4,-4 0 5,-6 0 4,-4 0 6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2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50758 53266 466,'-15'-12'49,"4"8"9,3 8 8,3 8 9,1 6-4,0 7-12,0 5-13,0 6-12,-1 7-10,0 6-4,-1 7-4,-1 8-5,-1 4-6,0 5-8,0 3-8,0 4-7,2-2-10,1-7-12,2-8-12,2-9-12,0-8-5,0-10 4,-2-9 2,0-10 3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4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53928 53465 528,'-10'0'12,"12"0"23,12 0 24,11 0 22,6-1 5,-1 0-16,-2-2-16,1 0-15,-2 0-15,2 1-12,1 0-13,1 2-13,-1 1-5,-2 2 0,-1 1 0,-3 3 0,-1-1-2,-3-1-4,-1-2-3,-2-2-5,-1-1-4,1 0-6,1 0-5,1 0-6,-1 0 1,-3 0 10,-3 0 8,-2 0 9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5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56350 52352 420,'30'-21'58,"-1"5"-6,-3 5-6,-1 4-5,-2 3-5,1 1-2,-1-2-5,1 2-2,-2 1-4,-1 4-3,-3 3-4,-1 5-3,-2 3-3,-1 2-2,-1 1-1,0 3-3,-3 2-1,-3 3-4,-2 3-2,-4 3-3,-3 1-3,-3 0-2,-5 1-2,-4-1-3,-2-1-1,1-2 2,-1-1 0,0-3 2,1-1 2,1-1 1,1-1 2,1-1 2,0-2 3,2-2 4,1-4 5,0-3 4,6-2 3,8 0 1,9-2 2,10 0 1,6-4 1,8-6-1,6-6 1,8-6-1,4-3-2,2-3-1,1-1-1,3-2-3,1-2-1,1 1-2,2-1-1,0 1-1,-2 0-3,-3 1-3,-4 1-4,-4 1-3,-5 1-3,-4-1 0,-6 1-1,-4-1-1,-6 2-2,-7 1-2,-7 3-1,-6 1-2,-7 2-1,-4 1 3,-6 1 2,-4 0 1,-4 2 3,-3 3 2,-3 1 2,-3 2 2,-1 2 3,-1 2 3,1 2 3,-1 2 2,1 2 4,0 4 1,-1 2 3,1 3 1,0 3 1,3 1 2,1 3 0,3 1 1,1 2-1,2-1-1,3 1-1,1-1-1,2 0-1,2-1 0,2-1 1,3-1-1,1 0-1,2 0 1,2-1-2,2 1 1,3-1-2,5 1-1,5-1-1,6 1-1,2-3-4,4-3-4,3-4-6,3-4-6,1-3-4,1-1-5,-1 0-4,0-1-5,0-3-1,-2 0 3,0-3 2,-1-2 3,-2-1 2,-1 0 1,-3 1 2,-1-1 2,-4 0-5,-3 0-14,-4 0-13,-4 0-12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5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60950 51229 514,'2'-15'61,"4"1"-5,4 1-6,3 0-5,4 2-4,3-1-5,3 0-3,3 1-3,1 0-3,1 1-1,-1 0 0,1 2-1,-2 1-5,0 1-11,-1 0-9,-1 2-10,-2 1-17,-3 2-25,-3 2-25,-2 2-25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7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68593 53100 549,'-15'0'3,"3"0"5,1 0 5,2 0 6,5 0 6,8 0 6,8 0 7,7 0 7,5 0 0,-1 0-5,1 0-6,-1 0-4,3 0-5,3 0-1,5 0-3,3 0-2,2 0-3,0 0-6,0 0-6,1 0-4,-3 0-5,-2 2-6,-3 0-5,-3 2-5,-4 1-8,-5 1-14,-5 3-12,-5 2-12,-4 1-2,-6 0 9,-4-1 10,-6 1 10,-4 0 7,-7-1 8,-5 1 6,-7 0 6,-3 0 5,-2 1 2,-2 1 1,-2 2 2,-2-1 2,-1 1-1,0 0 2,-2-1-1,2 1 3,2-1 3,4 1 4,2 0 3,4-2 5,7-3 3,5-3 4,7-2 4,7-3 5,10 0 4,10-2 6,9 0 5,7-3-2,5 0-7,3-3-9,4-2-7,4 0-7,2 0-6,4 2-7,2 1-6,2 0-5,0 2-3,0 0-4,0 2-3,0-1-5,1-2-8,2-2-7,0-2-8,-5-1-1,-10 0 4,-12 1 5,-9-1 5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7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73281 52140 582,'0'-19'52,"0"10"-2,0 10-1,0 10-3,-2 7-4,0 5-6,-3 5-4,-2 5-6,-1 3-5,-2 2-2,0 2-4,-1 2-3,-2 0-3,-1 0-4,-3-2-2,-1 0-2,-1-2-7,2-2-6,3-2-8,1-1-8,2-4-4,3-5-4,1-5-3,2-5-3,3-6-1,4-6-1,4-8 0,4-6 0,1-3 3,-1-1 7,-1 0 7,0 1 8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7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73950 52224 515,'8'-25'31,"0"12"13,0 14 11,-1 12 12,1 8 0,-2 5-11,-1 3-12,0 5-11,-2 1-8,-1 0-5,0 0-4,-1 0-5,-1 0-4,2-3-2,0-2-2,1-1-2,1-4-3,0-3-2,0-5-2,0-3-2,3-6-1,7-8 0,7-8-1,8-8 0,3-7 1,2-9 2,2-7 2,3-8 3,-1-4 2,0 1-1,-2-1 0,1 0-1,-4 3 1,-4 4-3,-3 5 0,-5 6-2,-5 6-8,-8 9-14,-8 8-15,-8 10-15,-5 7-2,0 7 10,-1 7 9,-1 7 10,0 1 5,2-5-1,3-5 1,1-5-1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3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64600 48760 536,'11'-9'7,"5"-2"13,7-2 13,5-1 13,1-1 7,-3 4-2,-5 3-2,-3 3 0,-3 4-5,-2 7-7,-3 7-7,-1 8-8,-4 3-7,-8 4-7,-6 3-10,-7 3-7,-3 0-6,1-2-2,0-1-3,2-3-4,2-2 3,1-3 6,2-3 6,2-3 7,2-2 4,2-1 2,3-1 3,1 0 2,2-2 2,3-1 0,4 0 0,2-2 1,3-1-4,1-2-7,3-3-7,2 0-8,1-3-2,1-1 0,1 0 0,1-1 2,-2-2-10,-3 0-17,-4-1-17,-4-2-18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8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74950 52243 398,'8'7'1,"0"-4"4,-1-3 3,1-2 2,0-2 4,2 0 3,0 0 3,1 1 3,2-1 1,2 2-1,1 0-1,3 2 0,0 0-1,-3 0-5,-1 0-2,-2 0-4,-3 2-1,-1 4 0,-2 3-1,-2 5 0,-2 3-1,-2 1-3,-2 3-4,-2 1-3,-2 2-2,0-1-1,-1 1-1,-1-1-1,0-1 0,2-3 2,2-3 2,2-3 1,3-3 2,4-6-1,3-4 0,5-6 0,4-5-1,3-7-2,5-7-3,3-7-1,3-4-3,-1-2 1,0-2-2,1-2 0,-1-1 0,0 0 2,1 0 0,-1 0 3,-1 2-1,-3 6 1,-4 4-2,-1 5 0,-4 4 5,-3 3 9,-3 3 10,-3 3 11,-2 5 7,-2 8 9,-2 8 8,-2 7 8,-2 6-1,-4 3-10,-2 3-10,-3 3-9,-2 2-6,0 2-3,0 2-2,1 3-2,-1-1-3,0 0 0,0-2-2,1 0-1,0-1-2,2-2 0,2 0-2,2-1-1,2-2 0,0-3-1,2-4 0,1-1-1,3-5-3,7-3-8,7-4-9,7-4-7,4-7-3,-1-8 3,0-9 3,1-9 2,0-7 3,3-2 0,1-6 2,2-2 0,1-5 2,-1 0 3,-2-3 2,0-2 3,-2 0 1,-5 1 3,-3 0 1,-5 2 2,-3 3 1,-4 6 1,-4 6 1,-4 6 2,-4 5 0,-2 5-1,-4 4 0,-2 6 0,-4 4-1,-3 2-1,-5 4 1,-3 3-1,-3 3-5,1 5-9,0 5-11,-1 5-9,3 2-6,3-1-1,4-1 0,5-1-2,2-1 1,2-3 1,2-1 1,3-2 0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9"/>
    </inkml:context>
    <inkml:brush xml:id="br0">
      <inkml:brushProperty name="width" value="0.04837" units="cm"/>
      <inkml:brushProperty name="height" value="0.04837" units="cm"/>
      <inkml:brushProperty name="color" value="#F2395B"/>
    </inkml:brush>
  </inkml:definitions>
  <inkml:trace contextRef="#ctx0" brushRef="#br0">77623 53450 454,'7'14'110,"-1"-1"-24,0-2-22,-2-2-23,0 1-13,0 3-2,0 5-2,0 4-3,0 1-2,0 2 0,0 1-3,0 1 0,-1 1-2,1 1-3,0 1-1,0 1-2,0-1-1,0-2 0,0-2-1,0-1 0,0-2-1,0-1-4,-1-1-2,2-1-3,-1-1-2,1-1-2,2-1 0,0 0-2,-2-2-2,-4 1-5,-6 0-3,-4-1-4,-5 1-3,-7 0 1,-5-1-1,-7 1-1,-3 0 0,0 1 0,-2 1-2,0 1 0,-1-1 0,1-3 2,1-2 1,2-4 1,2-2 3,5-2 4,5-3 3,5 0 5,3-2 0,2 0-4,3 0-4,1 0-4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9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78650 53142 542,'42'-21'102,"-10"5"-22,-9 4-23,-10 6-22,-3 2-11,7 0 0,6 0 0,5 1 1,3-1-2,1 2-4,-1 0-3,0 2-3,2-1-4,1 0-4,2-2-4,2 0-2,0-1-8,-1 0-11,-3 0-10,-2 1-11,-3-1-9,-5 0-8,-5 0-9,-4 0-8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1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82027 54200 491,'-6'7'-5,"2"-1"24,4 0 25,3-2 24,2 1 5,3 0-13,3 1-14,4 1-13,2 1-8,3-2-2,3-1-3,3 0-3,2-2-2,2-1 0,3 0-3,1-2 0,2 0-2,2 0-2,2 0-2,3 0-1,-1 1-3,-2 0-1,-2 2-4,-2 0-1,-2 0-2,-1 0-1,-3-2-2,-1 0-1,-4-1-1,-2 2-2,-3 0-2,-2 2-1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1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83286 53483 509,'-8'-6'17,"0"4"18,0 4 18,0 4 18,1 4 3,1 3-13,0 5-15,2 3-13,-1 4-9,0 3-2,-1 3-2,-1 3-3,-1 2-5,0 4-6,0 2-8,0 4-5,1 2-4,-1 2 2,0 2 1,0 1 2,0 0-4,1-4-9,-1-4-10,0-4-8,1-3-6,0-3 0,2-4-2,1-2-1,0-4 0,0-5 1,0-5 2,0-4 1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2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87832 53347 543,'17'-1'59,"1"-2"-11,3-2-11,1-2-10,2 0-4,1 1 1,1 0 1,1 2 2,-1 0 0,-1 2-1,-3 0-2,-1 2-1,-2 1-2,-1 2-2,-1 2-2,0 2-3,-4 2-3,-3 5-6,-4 4-7,-4 3-5,-4 2-5,-4-1-1,-4-1-4,-3-1-1,-6 2-3,-4 5 0,-5 5-1,-4 5-2,-3 1 2,3 0 1,2-2 2,1 0 3,1-1 2,-1-3 5,0-2 4,-2-1 5,1-4 3,1-2 1,3-3 2,1-2 2,6-4 3,7-3 6,8-3 6,8-2 5,8-4 1,7-4-5,9-4-4,7-4-5,3-1-2,-2 1-4,-2 0-2,-1 2-3,1 0-2,6 0 0,6 1-1,6-1 0,-1 0-4,-8 0-8,-8 0-8,-7 0-7,-6 2-5,-3 1-4,-3 2-3,-3 2-3,-2 0-2,0 0 1,-2-2 0,0 0 1,-2-1 2,-1 0 7,-1 0 5,0 0 6,-1 0 5,0-2 3,0 0 3,0-1 3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3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90984 52800 452,'-8'24'136,"2"3"-29,1 1-27,0 3-30,0 1-15,-2 4-5,-1 3-3,-3 2-5,-1 4-3,1 2-4,-1 4-3,0 2-4,1 0-3,0-2-4,2-4-3,1-2-4,0-3-5,2-2-7,1-2-7,1-2-7,1-10-11,3-20-15,4-20-16,2-19-15,2-7 2,-2 7 19,-1 7 18,0 7 20,-1 4 11,0 1 4,-1 1 4,1 0 5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3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91100 53787 553,'0'-35'-4,"2"9"12,0 9 10,2 9 13,1 4 7,3 0 5,3 0 6,4 1 5,1-1-1,3 0-10,1 0-7,3 0-9,0-1-7,-2 0-5,0-1-5,0-1-4,-3-1-7,0 2-5,0 1-6,-2 0-7,-2 1-10,-1-2-16,-2 0-16,-2-1-15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3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92033 52261 395,'0'-16'68,"0"14"8,0 15 9,0 15 6,0 8-4,0 1-18,0 0-19,0 2-18,-2 0-12,0 2-6,-3 1-5,-2 0-6,-1 4-4,0 6-5,1 6-4,-1 6-5,-1 4-2,-2 2 0,-2 4 0,-1 3-1,-2 0-2,1-3-4,-1-3-4,1-3-5,-1-2-3,2-1-2,1-1-3,1-1-2,1-7 1,2-12 4,2-13 5,3-13 3,0-6 2,0 1 1,0 1-1,0 2 0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4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93000 52690 552,'1'-15'92,"4"2"-21,2 3-20,3 1-19,6 1-10,9-2 0,9 0 1,9-1-1,1 0 0,-4 3-1,-6 1-2,-4 2-3,-2 1-1,1 1-5,1-2-3,1 2-4,-2-1-7,-4 2-6,-3 0-9,-5 2-8,-4 1-11,-6 2-15,-6 2-16,-6 2-16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66230 48478 543,'-21'-2'0,"5"0"0,4-3 0,6-2 0,8-1 11,14 1 21,11-1 21,14 0 21,4 1 4,-4 0-15,-4 2-15,-3 1-15,0 0-10,4 2-5,6 0-5,5 2-4,-1 0-7,-4 0-10,-6 0-8,-4 0-8,-6 1-4,-5 2 3,-6 2 4,-6 2 2,-5 0-3,-3 1-10,-2 0-8,-4 0-9,-1-1-3,-2-1 3,0-1 5,-1 0 2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4"/>
    </inkml:context>
    <inkml:brush xml:id="br0">
      <inkml:brushProperty name="width" value="0.05176" units="cm"/>
      <inkml:brushProperty name="height" value="0.05176" units="cm"/>
      <inkml:brushProperty name="color" value="#F2395B"/>
    </inkml:brush>
  </inkml:definitions>
  <inkml:trace contextRef="#ctx0" brushRef="#br0">93693 51550 425,'-27'0'12,"9"2"26,9 0 26,9 2 25,3 1 4,1 3-16,0 4-17,0 2-17,-1 4-11,0 5-7,-2 5-5,0 5-7,-1 3-5,0 4-8,0 2-5,0 4-6,0-1-5,0 0-2,0-4-2,0 0-2,-2-2-5,-2 0-7,-3 0-7,-3 0-8,-1-3-5,0-5-3,2-7-4,1-5-3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0"/>
    </inkml:context>
    <inkml:brush xml:id="br0">
      <inkml:brushProperty name="width" value="0.04869" units="cm"/>
      <inkml:brushProperty name="height" value="0.04869" units="cm"/>
      <inkml:brushProperty name="color" value="#00BFF3"/>
    </inkml:brush>
  </inkml:definitions>
  <inkml:trace contextRef="#ctx0" brushRef="#br0">57474 56639 451,'-38'1'11,"19"0"26,19 2 28,18 0 26,11 0 4,5 0-21,3-2-19,4 0-21,1-1-12,-2 0-2,-1 0-4,-3 0-2,1-1-5,4 0-4,4-2-4,4 0-6,0-1-2,-4 0-3,-4 0-3,-3 0-1,-5 0-5,-4 1-5,-3-1-7,-5 0-5,-6 1-8,-10 2-10,-10 2-10,-10 2-11,-4 1 2,3 0 16,1-1 14,3 1 15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0"/>
    </inkml:context>
    <inkml:brush xml:id="br0">
      <inkml:brushProperty name="width" value="0.05435" units="cm"/>
      <inkml:brushProperty name="height" value="0.05435" units="cm"/>
      <inkml:brushProperty name="color" value="#00BFF3"/>
    </inkml:brush>
  </inkml:definitions>
  <inkml:trace contextRef="#ctx0" brushRef="#br0">58559 55863 404,'-8'-15'14,"2"4"27,1 3 27,0 3 27,1 4 4,1 7-20,-1 7-20,0 8-20,-1 4-12,0 6-4,-1 5-3,-1 5-5,-1 3-4,0 3-6,0 4-5,1 2-5,0 3-4,2 2-2,2 1 0,2 3-2,1-1-4,0-3-7,0-3-8,0-2-8,1-7-3,2-8 1,2-10 0,2-7 0,0-7-2,-1-1-3,-1-2-3,0-2-4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0"/>
    </inkml:context>
    <inkml:brush xml:id="br0">
      <inkml:brushProperty name="width" value="0.05098" units="cm"/>
      <inkml:brushProperty name="height" value="0.05098" units="cm"/>
      <inkml:brushProperty name="color" value="#00BFF3"/>
    </inkml:brush>
  </inkml:definitions>
  <inkml:trace contextRef="#ctx0" brushRef="#br0">61247 55622 431,'1'-19'58,"2"7"1,2 8 1,1 8 1,2 7-4,-2 7-8,-1 7-7,0 7-9,-2 4-5,-2 2-4,-2 2-3,-2 3-4,-2 2-2,0 6-1,-1 4-1,-2 5-1,1 1-6,-1-3-14,0-2-11,0-4-13,0-4-6,1-6-2,-1-6 0,0-5-2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1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61150 56787 499,'2'-22'6,"4"3"13,4 3 12,3 3 12,4 1 7,3 2 0,3 1 1,3 1 1,1 0-4,1 0-6,-1 0-7,1 1-8,-2-1-6,-2 2-6,-1 1-8,-2 0-6,-3 1-3,0 1 2,0-1 1,-2 0 3,-1 0-17,-1 2-31,-1 0-34,0 2-31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1"/>
    </inkml:context>
    <inkml:brush xml:id="br0">
      <inkml:brushProperty name="width" value="0.05389" units="cm"/>
      <inkml:brushProperty name="height" value="0.05389" units="cm"/>
      <inkml:brushProperty name="color" value="#00BFF3"/>
    </inkml:brush>
  </inkml:definitions>
  <inkml:trace contextRef="#ctx0" brushRef="#br0">62694 55574 408,'-1'-11'41,"0"10"13,-2 10 14,0 10 12,-2 6 1,0 6-13,-1 5-13,-2 5-12,1 2-10,1 2-6,0 0-7,2 2-7,-1 1-6,0 3-6,-1 4-5,-1 2-6,0 0-2,2-4 2,2-4 0,2-4 3,1-5-5,0-4-12,0-5-11,0-5-12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2"/>
    </inkml:context>
    <inkml:brush xml:id="br0">
      <inkml:brushProperty name="width" value="0.05867" units="cm"/>
      <inkml:brushProperty name="height" value="0.05867" units="cm"/>
      <inkml:brushProperty name="color" value="#00BFF3"/>
    </inkml:brush>
  </inkml:definitions>
  <inkml:trace contextRef="#ctx0" brushRef="#br0">63059 55928 374,'-7'-4'43,"-1"6"1,0 7 1,0 8 3,-2 5-4,-6 4-8,-4 6-8,-4 5-8,-5 4-7,1 6-5,-2 4-5,-1 5-5,1 0-4,1-4-2,3-6-1,1-4-1,3-6-1,3-6-1,3-5-1,3-7-1,6-10-2,10-18-7,10-16-4,9-16-6,8-11-1,7-6 6,5-3 4,6-6 6,1 2 2,-4 8 3,-4 10 1,-4 9 2,-3 6 3,-1 5 6,-3 5 5,-1 5 5,-5 3 6,-4 4 6,-4 3 7,-6 3 5,-3 4 6,0 7 2,-2 8 3,0 6 3,-2 4-2,-1 3-8,0 1-8,-2 2-7,1 2-7,0-1-4,2 0-4,0 0-5,2-1-3,0-3-3,1-3-2,2-3-3,0-2-2,-1-3 0,1-1-1,0-2-2,1-4-1,2-3-2,1-4-3,3-4-3,2-5-2,3-5 2,3-7-1,3-5 1,2-5 1,-1-1 1,0-2 1,1-2 2,-2 0 2,-1 3 2,-3 3 4,-1 3 2,-3 4 2,-3 3 1,-3 4 0,-2 5 0,-5 6 14,-6 10 24,-6 9 25,-6 11 24,-2 4 5,-1 2-15,0 1-16,1 1-16,0 1-9,4 4-5,3 2-5,2 4-4,3 0-4,0-2-2,2-2-3,1-2-3,0-4-2,1-6 0,2-5 0,0-7-1,3-4-3,4-4-5,4-4-4,3-4-5,4-6-2,3-6-1,3-7 2,3-7-1,2-7 1,1-8 1,1-8 1,0-8 1,1-3 0,-3 2 3,-2 3 1,-1 1 2,-4 3 1,-1 4 3,-4 4 1,-3 4 1,-4 3 3,-5 5 4,-4 4 3,-6 3 3,-3 4 1,-3 3 1,-4 3 0,-2 3 0,-3 2-1,-3 2-1,-3 2-1,-3 2-2,-2 1 0,-1 2 1,-1 0-1,0 2 1,-1 0-8,1 2-17,1 0-18,1 1-16,1 1-8,3 0 4,1 0 4,3 0 3,1-1 0,3 1-3,1 0-4,2 0-2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2"/>
    </inkml:context>
    <inkml:brush xml:id="br0">
      <inkml:brushProperty name="width" value="0.05922" units="cm"/>
      <inkml:brushProperty name="height" value="0.05922" units="cm"/>
      <inkml:brushProperty name="color" value="#00BFF3"/>
    </inkml:brush>
  </inkml:definitions>
  <inkml:trace contextRef="#ctx0" brushRef="#br0">66303 57150 371,'29'7'69,"-2"-2"-12,-3-3-12,-3 0-13,-2-2-7,-3 2-3,-1 0-3,-2 1-3,-2 4-3,-3 6-3,-1 5-2,-2 7-4,-4 3-2,-6 1-3,-5 1-1,-7 1-3,-3-1 0,-1 0 1,-1-1 0,-1-1 0,0-1 2,1 1 2,1-1 1,1 1 2,1-2 2,2-2 1,3-1 2,1-3 2,4-1 0,4-2 2,6-3 1,4-1 1,5-2-1,4-3-1,3-1-1,5-2-2,2-1-1,1-2 0,1 0 1,1-2-1,-1 0 1,-2 0 1,-1 0-1,-2 0 2,-3 1-1,1 0 1,-2 2 1,-1 0 0,-4 4 0,-6 7 1,-8 7 0,-6 7 0,-5 3-1,0-1-2,-1-1-3,-1-1-1,-2 1-3,-1 2-3,-3 4-1,-1 3-2,-3 2-1,-1 2 0,-3 2 1,-1 2 1,-2 0-4,-2-4-6,-3-2-7,-1-3-6,-1-3-7,0-2-5,0-2-5,0-1-6,1-5-1,5-3 5,4-6 3,3-5 6,4-3-1,3 0-3,3-2-4,3 0-4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4"/>
    </inkml:context>
    <inkml:brush xml:id="br0">
      <inkml:brushProperty name="width" value="0.04938" units="cm"/>
      <inkml:brushProperty name="height" value="0.04938" units="cm"/>
      <inkml:brushProperty name="color" value="#00BFF3"/>
    </inkml:brush>
  </inkml:definitions>
  <inkml:trace contextRef="#ctx0" brushRef="#br0">58857 55763 445,'-14'-15'5,"3"2"10,2 2 11,4 3 9,5 1 6,10 2 2,8 2 1,9 2 2,4 2-2,-2 4-5,0 2-4,-1 3-4,-1 4-5,-3 2-3,-1 3-2,-3 3-4,-2 2-2,-2 2-3,-4 3-2,-3 1-2,-3 3-3,-4 2 0,-4 4 0,-4 3-2,-4 1-3,-3 2-2,-5 0-5,-4 2-3,-2-3-3,-1-2 1,-1-5 0,0-4 0,-1-3 1,1-3 1,1-4 1,1-1 2,-1-4 0,-1-1 0,-3-3 1,-1-1 0,0-2 1,3 0 2,4-2 2,2-1 0,2 0 4,2-2 3,2-1 3,3 0 4,3-2 1,6-1 0,6 0 0,6-1-1,7-2-2,7-1-2,8 0-3,9-1-3,6-2-4,7-2-4,7-2-4,8-1-5,4-3-2,6 0-4,5-1-1,5-1-3,-5 0-3,-10 2-7,-12 3-4,-12 1-7,-8 1-4,-4 0-2,-4 0-2,-3 1-4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5"/>
    </inkml:context>
    <inkml:brush xml:id="br0">
      <inkml:brushProperty name="width" value="0.05872" units="cm"/>
      <inkml:brushProperty name="height" value="0.05872" units="cm"/>
      <inkml:brushProperty name="color" value="#00BFF3"/>
    </inkml:brush>
  </inkml:definitions>
  <inkml:trace contextRef="#ctx0" brushRef="#br0">71040 51750 374,'-18'0'58,"10"0"7,11 0 5,12 0 7,5 1-4,3 4-14,1 2-15,3 3-15,-1 3-8,0 2-4,-1 1-4,0 3-4,-3 1-2,-2 1-3,-1 1-1,-2 1-3,-3 1-2,-3-1 0,-3 1-2,-2-1-1,-3 1 0,0 1 1,-2 1 0,0 1 2,-3 0-1,-2 1 1,-4-1 1,-2 0-1,-3 1 1,-1-1-2,-3 0 0,-1 1-1,-3-1 0,-2-1 1,-1-1 0,-2-1 1,-2-1-1,-1-2-2,-1 0-2,-1 0-2,1-2-1,1-1 2,3-1 1,2-1 1,1-1 2,2-1 0,3-1 2,1 0 1,2-2 1,1-3 0,1-1 2,1-2 1,6-1 3,14 0 7,12 0 7,12 0 6,9-1 2,5-2-5,2-2-3,5-2-5,3-2-2,2-2-3,1-2-2,3-1-2,0-1-2,-1 2-1,-1 2-2,0 2-1,-3 1-1,-1 0-4,-2 0-3,-2 1-2,-3-1-3,-2 2-1,-4 0-3,-2 2 0,-5 0-9,-6 2-11,-5 0-13,-6 2-12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67190 47621 491,'-8'-9'0,"0"0"0,0-1 0,0-1 0,1-1 7,-1 2 15,0 1 15,0 0 14,2 6 8,2 8 2,4 9 2,2 10 1,2 5-6,-2 6-15,0 5-15,-2 4-14,0 6-12,0 6-12,0 6-11,0 5-11,0 1-7,0-7-1,0-5-2,0-6-2,0-7-3,0-7-5,0-9-3,0-7-5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9"/>
    </inkml:context>
    <inkml:brush xml:id="br0">
      <inkml:brushProperty name="width" value="0.05096" units="cm"/>
      <inkml:brushProperty name="height" value="0.05096" units="cm"/>
      <inkml:brushProperty name="color" value="#00BFF3"/>
    </inkml:brush>
  </inkml:definitions>
  <inkml:trace contextRef="#ctx0" brushRef="#br0">30340 28915 431,'-16'6'-1,"1"-1"-2,-1-2-3,0-2-2,6-2 10,10 0 20,12-2 22,10 0 21,6 0 5,2 1-11,3 0-10,1 2-11,3 0-7,2 0-2,4 0-4,3 0-2,1 0-3,2 0-1,0 0-3,2 0-2,-1 0-1,2 2-2,-2 0-1,1 1-1,1 0-2,0 0-1,1-2-3,2 0-1,-1-1-3,-2 0-2,-3 0-2,0 0-2,-3 0-2,0 0 0,-2 0-2,0 0-1,-2-1 0,-2 0 0,-2-2 0,-1 0 1,-3-1 0,-2 1-1,-1-1-1,-3 0 1,-1 1-1,-1 1 0,-1 0-1,-1 2 0,-2 0-1,-1 0-2,-3 0-2,-1 0-2,-1 0 0,1 0 1,2 0 1,0 0 1,1 0 0,1 0-5,1 0-3,1 0-5,-1 0 0,-3 0 2,-3 0 3,-2 0 2,-4 0 3,1 0 2,-2 0 3,0 0 2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9"/>
    </inkml:context>
    <inkml:brush xml:id="br0">
      <inkml:brushProperty name="width" value="0.05266" units="cm"/>
      <inkml:brushProperty name="height" value="0.05266" units="cm"/>
      <inkml:brushProperty name="color" value="#00BFF3"/>
    </inkml:brush>
  </inkml:definitions>
  <inkml:trace contextRef="#ctx0" brushRef="#br0">36293 27750 417,'-13'0'10,"8"2"20,6 0 19,8 2 19,5 0 5,5 2-12,5 0-12,5 1-11,2 1-8,1 2-4,-1 0-3,0 1-5,1 2-1,1 0-3,1 1-1,0 1-1,1 1-2,-3 0-1,-2-1 0,-1 1-2,-3 0-1,0-1-2,-1 1-1,0 0-1,-3-2-1,-3-1-1,-3-3 1,-3 0-2,-3-1 1,-4 5-2,-4 4 0,-4 3-1,-7 4-4,-10 1-4,-9 2-6,-10 3-5,-6 1-2,-1 2 1,0 3 1,-1 1 1,-7 5-5,-10 10-9,-11 8-9,-11 9-9,4-3-4,17-13 1,18-14 3,18-13 1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9"/>
    </inkml:context>
    <inkml:brush xml:id="br0">
      <inkml:brushProperty name="width" value="0.05255" units="cm"/>
      <inkml:brushProperty name="height" value="0.05255" units="cm"/>
      <inkml:brushProperty name="color" value="#00BFF3"/>
    </inkml:brush>
  </inkml:definitions>
  <inkml:trace contextRef="#ctx0" brushRef="#br0">34593 30183 418,'-7'-6'40,"2"4"9,2 4 10,2 4 9,1 5-2,-2 7-11,0 7-12,-1 7-11,-1 5-7,0 4 1,0 4-2,0 4 1,-1 1-3,0 0-4,-1-2-4,-1 0-3,-1-3-7,2-1-6,1-2-8,1-1-7,0-2-6,2 0-3,0 0-5,2 0-3,0-2-3,0-5-1,0-6-3,0-3-1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34550 31464 438,'1'-15'94,"2"4"-22,2 3-22,2 3-21,3-1-9,5-2 7,5-3 6,5-3 6,2-1 2,-1 2-4,-1 3-2,-1 1-4,-1 1-6,1 2-7,-1 1-9,0 0-8,0 1-5,-3 1-4,-1-1-3,-2 0-3,-2 0-7,-1 2-10,-1 0-9,-1 2-11,0-2-6,0-2-5,-1-3-3,1-3-5,-2-2 5,-2 0 14,-4 0 13,-2 1 13,-3-1 9,-1 0 3,0 1 4,-1-1 3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6526" units="cm"/>
      <inkml:brushProperty name="height" value="0.06526" units="cm"/>
      <inkml:brushProperty name="color" value="#00BFF3"/>
    </inkml:brush>
  </inkml:definitions>
  <inkml:trace contextRef="#ctx0" brushRef="#br0">35671 30704 337,'-15'-28'-4,"4"5"7,3 6 5,3 7 5,1 2 8,0 0 9,0 0 9,0 1 10,0 4 9,-2 11 11,0 11 10,-1 11 11,-1 8-6,1 6-22,-1 6-22,0 6-22,0 5-15,1 3-6,-1 5-9,0 3-6,1 3-8,2 1-9,2 1-7,3 1-8,-1-2-3,-1-2 4,0-3 4,-1-3 4,-1-3 3,2-3 2,0-2 2,2-4 2,0-6 0,2-8 0,0-9-1,2-9 0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5867" units="cm"/>
      <inkml:brushProperty name="height" value="0.05867" units="cm"/>
      <inkml:brushProperty name="color" value="#00BFF3"/>
    </inkml:brush>
  </inkml:definitions>
  <inkml:trace contextRef="#ctx0" brushRef="#br0">36540 31215 375,'-5'-7'51,"7"3"17,8 1 14,6 2 16,5 1-1,3 0-20,3 0-18,3 0-20,1 0-13,0 0-8,0 0-9,1 0-8,-2 0-8,0 0-6,-1 0-7,-1 0-5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6315" units="cm"/>
      <inkml:brushProperty name="height" value="0.06315" units="cm"/>
      <inkml:brushProperty name="color" value="#00BFF3"/>
    </inkml:brush>
  </inkml:definitions>
  <inkml:trace contextRef="#ctx0" brushRef="#br0">37226 30443 348,'-28'-14'50,"7"1"8,7 2 6,7 3 8,4 6 3,0 13-2,2 13-1,0 13-1,1 7-11,0 2-21,0 1-21,0 3-22,0 2-16,0 0-11,0 1-12,0 1-11,0-4 0,-2-8 8,0-9 11,-2-9 9,0-4-3,1 1-13,-1 1-13,0 1-14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8"/>
    </inkml:context>
    <inkml:brush xml:id="br0">
      <inkml:brushProperty name="width" value="0.05217" units="cm"/>
      <inkml:brushProperty name="height" value="0.05217" units="cm"/>
      <inkml:brushProperty name="color" value="#00BFF3"/>
    </inkml:brush>
  </inkml:definitions>
  <inkml:trace contextRef="#ctx0" brushRef="#br0">20513 12732 421,'-21'-2'0,"8"0"0,7-4 0,7 0 0,6-3 0,7 0 0,7-1 0,7-1 0,7-3 8,8-2 16,8-3 16,8-3 17,2 0 2,-4 3-10,-5 3-10,-3 3-9,-4 3-8,-6 4-4,-4 4-5,-5 4-4,-5 4-5,-5 6-4,-5 4-4,-4 5-5,-6 4-3,-5 3-2,-4 3-2,-5 2-1,-5 3-1,-2 3 1,-3 1 2,-3 2 2,-1-1 2,1-4 2,1-4 4,1-3 2,2-5 3,3-3 2,2-5 3,4-3 2,5-5 3,6-6 5,8-6 4,6-6 4,4-3 1,3 1-2,1-1-3,3 0-3,0 1-1,1 3-2,-1 1-2,0 2-1,-2 5-2,-5 10-3,-4 8-2,-6 9-3,-6 5-1,-8 2 1,-8 2 1,-7 3 0,-5-2-1,1-2-1,-1-3-3,1-3-2,0-5-2,2-3-1,3-6-3,1-5 0,1-3-2,-1-2-1,-1-2 0,-1-2-1,-1-5-1,1-8 0,-1-8 0,1-7-1,1-8 0,4-8 1,4-8 0,5-8 0,1-2 2,2 1 3,0 2 2,2 2 2,0 5 4,2 6 4,0 8 5,2 6 4,0 5 3,1 5 0,2 3 1,0 5 0,0 7 6,-2 14 13,-3 12 11,0 13 13,-2 8 0,0 6-10,0 4-11,0 5-10,-1 11-8,-1 15-1,0 16-3,-1 15-2,-1 7-4,2-3-6,0-3-7,2-3-5,1-7-6,2-10-6,2-11-6,2-11-6,1-10-2,3-7-2,2-8 1,2-8 0,1-7 0,1-5-1,1-7-1,1-5-1,0-5 1,-3-4 2,-1-4 1,-2-4 3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8"/>
    </inkml:context>
    <inkml:brush xml:id="br0">
      <inkml:brushProperty name="width" value="0.05592" units="cm"/>
      <inkml:brushProperty name="height" value="0.05592" units="cm"/>
      <inkml:brushProperty name="color" value="#00BFF3"/>
    </inkml:brush>
  </inkml:definitions>
  <inkml:trace contextRef="#ctx0" brushRef="#br0">23254 12894 393,'-1'-15'0,"-1"4"0,0 3 0,-1 3 0,-1-1 0,2-4 2,0-4 0,2-3 1,-2 1 10,-2 6 19,-4 8 21,-2 6 18,-1 7 4,1 7-15,0 7-14,2 7-13,0 6-9,1 4-3,-1 6-2,0 4-3,1 1-2,2-2-1,2-4-1,2-2 0,3-5-1,4-6 0,4-6-1,4-5 1,2-6-3,1-3-2,1-4-3,1-4-3,2-7-2,3-8-1,3-9-1,3-9-2,1-8-1,-2-8 0,0-8-2,-1-8-2,-2-3 1,-5 1 1,-3 1 1,-4 1 0,-4 3 0,-3 4-1,-3 6-1,-2 4-3,-4 7 1,-6 6 0,-4 7 2,-5 7 1,-4 5 0,-1 4 2,-3 4 1,-1 4 2,-3 5 0,-1 6 1,-2 5 1,-2 7 1,-1 4 1,3 2 3,2 4 1,1 3 2,3 0 2,3 0 2,3-2 1,3 0 2,4-3 1,3-3 0,4-5 1,4-3 0,5-5-1,6-3 0,5-4-1,7-4 0,5-5-2,7-6 1,5-6-1,6-6 1,3-2-3,0-1-3,0 1-5,0-1-5,-2 0-5,0 1-7,-3-1-8,-2 1-8,-1 1-4,-2 5-1,0 3-2,-1 4-2,-4 2-4,-6 0-10,-5 0-8,-6 0-9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9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44273 12660 513,'-13'-5'-1,"23"-10"-3,23-9-2,23-10-2,4-2 3,-13 7 11,-12 7 9,-13 7 10,-1 1 8,13-3 5,10-5 5,13-3 6,2-1-2,-6 5-8,-8 3-8,-6 4-8,-7 4-6,-6 3-4,-5 2-5,-6 4-5,-5 2-2,-3 4 0,-2 2 0,-4 3 0,-3 5-2,-4 4-1,-4 4-4,-3 7-2,-3 1-1,1 0 1,-1 0 1,0 1 1,2-3 3,3-3 6,2-5 7,4-3 5,2-3 3,0 1-2,2 0-1,0-1-3,3 0 0,2-1-2,3 0 0,4-2-1,1 0-1,1 1-1,1 2-1,2 0-1,-2 1-1,-1 3 0,-3 2-2,-1 1-1,-1 1-2,-2-1 0,-1-1-1,0-1-1,-2-1 0,-2-1 0,-2-1 1,-2 0 1,-2-2-2,-2-1-3,-2-1-4,-1-1-2,-2-2-3,0-2-1,0-4 0,1-2-1,-2-3-1,0-2 1,-1-2 0,-1-2 1,0-5-1,1-7-1,0-9-2,2-7 0,1-5-1,2-4 2,3-2 1,1-4 1,1 2 3,2 6 3,0 6 5,2 6 4,0 4 4,0 5 4,0 3 5,0 5 5,0 3 7,0 6 10,0 4 11,0 6 11,-1 7-1,-2 11-12,-2 10-12,-2 12-11,-1 8-9,-1 5-5,-2 7-5,0 6-4,1 2-7,3 0-8,2 1-8,4-1-8,1-3-6,2-5-4,0-6-2,2-7-5,0-7 0,3-10 3,2-9 3,2-10 2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5073" units="cm"/>
      <inkml:brushProperty name="height" value="0.05073" units="cm"/>
      <inkml:brushProperty name="color" value="#F2395B"/>
    </inkml:brush>
  </inkml:definitions>
  <inkml:trace contextRef="#ctx0" brushRef="#br0">70778 46720 433,'7'-8'0,"-2"1"0,-3-1 0,0 0 0,-2 3 12,0 6 25,0 6 24,0 6 24,0 5 6,0 5-15,0 5-14,0 4-13,-2 4-12,0-1-10,-3 0-8,-2 0-10,-1 1-8,0 1-4,1 0-7,-1 2-4,0-1-8,2-2-7,1-1-8,0-3-8,1-2-3,1-3 3,-1-3 1,0-3 3,0-3 4,2-3 4,0-3 5,2-2 4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50"/>
    </inkml:context>
    <inkml:brush xml:id="br0">
      <inkml:brushProperty name="width" value="0.04167" units="cm"/>
      <inkml:brushProperty name="height" value="0.04167" units="cm"/>
      <inkml:brushProperty name="color" value="#00BFF3"/>
    </inkml:brush>
  </inkml:definitions>
  <inkml:trace contextRef="#ctx0" brushRef="#br0">47066 12861 527,'0'-13'13,"2"8"24,0 7 24,2 6 25,-1 6 3,-2 7-18,-2 5-20,-2 7-19,-3 4-13,-2 6-8,-3 4-8,-3 6-9,-3 1-6,-2-1-5,-1-1-4,-2 0-4,-2-4-3,2-4 0,1-6-2,1-4 0,1-6-2,1-7-3,1-7-4,1-6-2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50"/>
    </inkml:context>
    <inkml:brush xml:id="br0">
      <inkml:brushProperty name="width" value="0.05603" units="cm"/>
      <inkml:brushProperty name="height" value="0.05603" units="cm"/>
      <inkml:brushProperty name="color" value="#00BFF3"/>
    </inkml:brush>
  </inkml:definitions>
  <inkml:trace contextRef="#ctx0" brushRef="#br0">47450 12283 392,'9'-9'0,"3"-1"0,4-3 0,2-2 0,1 1 4,-1 1 9,-1 2 7,-1 3 9,0 0 2,0 2-3,-1 0-5,1 2-4,-2 1-3,-1 2-2,-2 2-3,-2 2-3,-1 2 0,-1 4 1,1 2 1,0 3 1,-1 2 1,0-1 1,-2 1 0,0 0 0,-2-1 1,1-1 0,0-1 0,0 0 1,0 1 0,0 5 2,0 4 1,0 7 0,0 1 1,2 2-2,0 1-1,1 1-2,1 2-1,-2 6 1,-1 4-1,0 5 1,-2 3 0,-1-2-3,0-1-1,-1 0-2,-1-3-2,0-3-2,0-2-1,0-3-1,0-4-3,0-4-3,0-4-3,0-3-2,-2-4-3,0-3-4,-3-3-2,-2-3-3,-1-3-1,-2-4 2,0-4 0,-1-4 1,-4-7 1,-4-8-2,-4-9-1,-6-8-1,-1-8 0,3-2 2,3-5 1,3-4 2,2-1 1,3 2 1,1 3 2,2 1 1,3 2 4,3 3 6,2 4 5,4 2 7,2 4 1,4 4 0,2 3-1,3 5-1,2 3 3,0 2 5,-1 4 6,1 3 4,0 3-1,0 6-10,-1 5-10,1 4-10,-2 5-5,-2 7-2,-4 5 0,-2 7-3,-3 1 1,0 0 0,-2-1 1,0-1 1,-1-3 2,0-6 4,0-4 3,0-4 3,7-11 3,14-14 2,13-15 2,14-15 1,3-3-5,-8 8-8,-7 8-11,-9 7-10,-4 5-8,-3-1-8,-1 0-8,-2 1-9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04"/>
    </inkml:context>
    <inkml:brush xml:id="br0">
      <inkml:brushProperty name="width" value="0.02431" units="cm"/>
      <inkml:brushProperty name="height" value="0.02431" units="cm"/>
      <inkml:brushProperty name="color" value="#FED406"/>
    </inkml:brush>
  </inkml:definitions>
  <inkml:trace contextRef="#ctx0" brushRef="#br0">70400 20075 905,'27'-4'3,"9"-8"7,7-8 6,8-7 6,-2 0 0,-10 8-7,-12 7-8,-9 8-8,-7 5-6,1 2-3,0 2-3,0 2-4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06"/>
    </inkml:context>
    <inkml:brush xml:id="br0">
      <inkml:brushProperty name="width" value="0.06108" units="cm"/>
      <inkml:brushProperty name="height" value="0.06108" units="cm"/>
      <inkml:brushProperty name="color" value="#FED406"/>
    </inkml:brush>
  </inkml:definitions>
  <inkml:trace contextRef="#ctx0" brushRef="#br0">13449 29028 360,'-8'-9'3,"2"0"9,1-1 6,0-1 8,1 0 2,-2 2-5,0 2-4,-1 2-5,-2 0 0,-4-2 5,-2-1 5,-3-3 6,-3-1 0,-3 1-5,-3-1-3,-3 0-5,-2 1-3,-3 1-2,-1 0-2,-2 2-2,-2 0-1,-2 2 0,-2 1 0,-2 1 0,-1 0 1,0 3-1,0 2 0,0 3 0,1 0 1,1 1 0,3 1 2,2 2 1,1 1-1,2 3 0,0 4-1,1 2-1,2 2 0,2 1-1,1 1-1,3 1 0,1 1-1,1 3-2,1 1-2,1 2-1,1 3-1,1 1-1,1 2-1,1 2 0,1 0 0,1-1 0,0-3 0,2-2 0,1-2 0,1-1 1,1-3-1,1-1 1,0-1 0,2 1 1,1 1 0,0 1 0,2 0 0,1 2 0,0 1 0,2 1 1,0 1 0,2 0 1,0 2 1,2 1 2,1-1 0,4 0-2,2-1 0,4-1-1,0-1-1,1-2 0,0 0-1,0-1 0,0 0-1,1-1 1,1 0-1,1 1 0,1-2 0,0-1 0,0-3-2,-1-1 1,1-2-1,0-1 0,-1-1 2,1-1 0,0 0 1,-1 0 1,1-1 0,0 1 1,0-1 0,1-1 0,1-1-1,1 0 0,1-2 0,-1 1 1,1 0-1,-1 0 0,1-1 0,1-1 1,1-1 0,2 0 0,-1-1 1,3-1-1,0 1 0,0 0 0,3 0-1,1 0 2,2 0-1,3-1 1,-2 1 1,-2-2-1,-3-1-1,-3 0 1,1-1-1,5 0 0,5-1-1,5 2 0,1-2 0,-2 1 0,-2 0 0,-2 0 0,-1-1 0,-1 0 0,-1-2-1,-1 0 1,0-1 0,2 0 0,2 0 0,3 0 0,-1-1-1,0 0 0,-2-2 0,0 0-1,-1-1 0,-1-2 0,-1 0 1,-1-1-1,-2-1 1,0 0-1,-1 0 1,-1 0-1,0 0 2,-1-1 1,0-2 1,1 0 2,-2-1 1,-1 1 1,-3-1-1,-1 0 1,-2-1 0,1-1 0,0-3 0,-1-1 1,1-3-1,1 0 0,1-1-1,2 0 0,-2-2-1,0 1-1,-1-1 0,0 1-1,-1-1 0,1-1-2,1-1 1,1-1-1,0 0-1,-1 1 1,-1 1-1,-1 1 1,-1 0-1,-1-1 1,-1-1 0,0-1 0,-2 1 1,-1 0 0,-1 1 0,-1 1 1,-1 0 1,0 1 1,-2-1 0,0 1 2,-1-1-1,-1 1 1,1-1-1,0 1 0,-1-2 0,-2-1 0,-3-3-2,0-1 1,-4-2-2,0 0 0,-3-2-2,-2-1 0,-2-1 0,-2 0-1,-2-2 0,-1 0-1,-2-1 1,-2 1 0,0 2 1,-1 0-1,-1 1 1,-1 1 0,-1 1-1,-1 2 0,-1 0 1,-1 1-1,-1 1 1,-1 1 1,-1 2-2,-1 0-1,0 0-1,-2 3-3,-2-1 0,-3 1-2,-3-1 0,-2 1-1,-3 0-1,-2 3 1,-2 1 1,-2 3 0,-2 1 0,-2 2 0,-2 2-1,-1 3 0,-2 0-1,0 2 1,0 0 1,0 2 1,1 1 1,3 2 1,1 2 2,2 2 2,2 2 0,0 2-1,1 1 1,2 3-1,0 2 0,0 2 1,0 1 0,0 3 1,1 1-1,2 1 0,2 1-1,2 1-1,-2 3 0,-3 5-1,-4 4-1,-3 6 1,-3 4-1,0 4 1,0 4 0,0 4 0,2-1 2,4-3 0,4-4 2,4-4 2,3-4 0,2-4 2,1-3-1,3-5 2,2-1-1,1 1 0,3 0 0,1 2-2,4 0 0,3-1-1,4-1 0,5-1-1,1 0-1,2 0-2,1 2 0,0 1-2,3 1-1,4 3 0,4 1 0,4 2 1,3 1-1,3-2-1,3 0 0,3-1 0,2-2 0,-1 0 0,1-1 1,-1-1 1,2-1-1,3 2 1,3 1-1,3 1 1,2-2 1,0-2 2,2-3 2,1-3 3,0-2 2,2-1 2,1-1 1,0-1 2,3 0 0,4-1-2,4 1-1,4 0-1,2-2-2,2-1 1,0-3-1,1-1 1,2-3-4,1-2-4,3-4-4,1-2-6,5-7-1,7-8 1,7-9 1,6-9 2,-4-2-1,-15 4-2,-16 3-1,-16 5-1,-7 1-8,0 1-13,2-1-14,1 0-13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08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70856 4392 442,'23'8'130,"-1"0"-31,-1 0-30,-1 0-32,0 0-18,-1-1-5,1 1-6,-1 0-5,0 1-6,-1 1-5,0 3-5,-2 2-6,-2 1-1,-1-1 1,-2 1 3,-2 0 1,-3 0 4,-1 1 3,-2 1 4,-2 1 4,-1 2 3,-2 1 5,0 2 3,-1 3 3,-1 1 4,0 3 2,0 1 3,0 2 2,0 1 1,0-3-2,0-2-3,0-1-1,0-2-3,0 0-2,0 1-3,1-1-2,-1 0-1,2-1-1,0-1 0,2-1 0,0-2-2,0-1-3,0-3-3,0-1-4,0-1-3,0 0-4,0-1-3,0 1-3,-4-6-7,-6-12-10,-7-12-10,-7-11-10,-3-8-2,-1-1 7,1-2 8,0-2 8,-2-1 5,1 1 2,-2 2 3,-1 0 3,3 2 3,5 5 7,7 4 4,5 3 6,3 3 5,2 1 5,1 1 4,0 1 5,2 0 2,0-2-2,2 0-1,1-1-1,1 1-1,1 3-1,3 3 1,2 3-1,2 1-1,2 0-1,2 0-1,1 0-2,1 4-2,-1 6-3,-1 8-3,0 6-4,-4 5-1,-6 5-3,-6 3-1,-6 4-2,-4 2-2,0-1-1,-1-1-1,-1-1-1,1-4 0,1-6 2,2-5 0,2-6 2,3-5 1,4-1-1,4-2 0,4-2-1,3-2 1,2-2 0,2-2 3,1-1 0,2-2 2,0 2 2,-1 1 3,1 0 3,-2 3 0,-3 4-2,-3 4 0,-2 4-1,-4 4-1,-4 5 1,-4 5 1,-4 5 0,-3 2 1,-5 1 1,-4-1 0,-3 0 2,-2 0 0,3-1-2,1-1 0,3-1-2,0-2 3,1 0 4,-1 0 5,1-2 4,1-3 3,2-3 0,4-5 1,3-3 1,6-7-4,10-10-7,9-9-6,11-11-6,7-9-7,8-8-7,7-9-6,6-9-6,4-7-3,1-3 0,1-5 1,2-3-1,-2 0 2,-3 3 2,-3 5 1,-3 3 3,-3 7 2,-6 7 3,-4 8 4,-5 8 3,-6 6 3,-6 5 1,-5 5 2,-6 5 2,-4 3 0,-2 3 2,-3 1 1,0 2 0,-3 2 8,0 0 11,-2 2 13,0 1 12,-2 0 7,0 0 0,-1 0 2,-2 0 1,1 5-4,1 11-6,0 12-6,2 9-7,-1 9-5,0 4-2,-1 6-4,-2 4-2,2 4-3,1 3-1,2 3-1,2 4-3,1 8-1,0 18-3,0 16-2,0 17-3,0 6-4,0-4-7,0-4-7,0-4-7,1-6-4,3-9 0,4-9 0,2-8 0,1-8-2,-2-5-4,-2-7-2,-2-5-4,-2-7-1,1-7 0,0-6-1,0-7 1,-1-8 1,-2-6 4,-2-7 3,-2-6 5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08"/>
    </inkml:context>
    <inkml:brush xml:id="br0">
      <inkml:brushProperty name="width" value="0.03528" units="cm"/>
      <inkml:brushProperty name="height" value="0.03528" units="cm"/>
      <inkml:brushProperty name="color" value="#00BFF3"/>
    </inkml:brush>
  </inkml:definitions>
  <inkml:trace contextRef="#ctx0" brushRef="#br0">73250 5235 623,'9'-17'0,"1"-3"0,3-4 0,2-1 0,0-1 5,-1 3 11,-1 3 9,0 3 12,-2 2 5,1 4 2,0 3 3,-1 3 2,-1 4-5,-2 7-11,-4 7-11,-2 8-11,-4 3-9,-4 2-8,-4 3-7,-3 1-7,-2-1-4,4-3-1,3-5 0,3-3 0,2-4-2,6-3 0,2-3-2,5-2-1,2-3 3,2 0 8,0-2 8,1 0 7,1 0 5,1 2 1,1 2 2,1 2 2,-3 4-1,-6 7-3,-8 7-3,-6 7-4,-6 4-1,-4 2-1,-4 2-1,-3 2-1,-2-2 3,-1-4 4,1-5 6,-1-5 6,2-4 5,3-1 5,3-3 6,3-1 5,5-5 4,8-8 2,8-8 1,8-8 3,7-6-8,6-3-15,8-5-16,7-3-15,2-1-10,-1 3-3,0 4-3,-2 2-3,-4 2-5,-7 4-7,-9 3-8,-7 3-7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0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75650 5250 333,'49'20'167,"16"14"-1,15 14 1,17 16 0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0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76139 4283 462,'8'-6'82,"0"4"-18,-1 4-19,1 4-18,0 3-10,0 3-1,0 3-2,0 4-1,-1 1 0,-1 1 1,-1 0 0,0 3 1,-1 0-1,0 2 0,0 3-2,0 1-1,-1 3 0,2 2-1,-2 4 0,1 3-1,-1 1-1,0 0-2,-1 0-3,-2 0-1,0-1-3,0 0 0,0-2-1,0 0-1,0-1-1,0-2 0,0 0 1,0-1 0,0-3-1,0-2 1,0-3-1,0-3 1,0-3-1,0-1-1,0-3 0,0-1-1,-1-3-3,-4-4-6,-2-5-7,-3-2-6,-6-8-2,-6-8 2,-6-9 3,-8-9 2,-5-7 1,-1-4-2,-2-5-1,-1-6-1,-1 0 1,5 1 5,4 2 4,4 2 4,4 3 2,5 6 1,5 4 0,5 5 2,3 4 6,2 3 14,2 3 13,2 3 13,2 2 6,2 1-4,2 1-3,2 1-3,4 0-6,4 0-6,5 0-7,5 1-6,2-1-4,-1 2-1,-1 1-2,-1 0 0,-1 3-2,-1 1-2,0 2-2,-2 2-1,-1 1-2,-1 2 0,-1 0 0,0 2 0,-3 0-1,-1 3-1,-2 2 0,-2 2-1,-2 2 1,0 3 1,-2 3 1,0 3 2,-4 3 0,-4 3 2,-5 3 1,-5 3 0,-4 1 1,-2 0 1,-1 0 0,-2 0 2,-3 0 0,-1-3 2,-2-2 2,-3-1 1,2-4 0,1-2-2,5-3-2,2-2-1,12-12-8,22-16-14,21-19-13,22-17-14,13-10-3,3-5 6,5-4 8,3-3 8,5-1 4,5 3 6,4 3 4,6 3 5,-5 6 4,-14 12 4,-13 10 4,-14 11 5,-11 7 4,-8 3 5,-7 3 5,-9 2 6,-6 3 8,-4 2 12,-5 2 11,-6 2 11,-4 4 0,-6 6-13,-4 5-13,-4 7-13,-5 3-9,1 0-7,-2 2-7,-1 1-6,1-1-4,3-1-2,3-3-2,3-1-1,3-3-2,3-3-1,3-3 1,3-3-1,2-1-1,2 0-3,2-1-2,2 1-2,3 0 0,4-1 2,3 1 2,5 0 3,5-1 2,7-1 4,7 0 4,7-2 3,4 1 1,2 1-2,2 3-3,2 2-1,0 2-1,2 3 1,-2 3 0,1 3 2,-5-1-12,-10-3-23,-9-4-25,-10-5-24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0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81150 3950 537,'29'7'9,"-3"-1"18,-5 0 18,-3-2 17,-2 1 6,3 0-7,1 1-7,3 2-6,-1 0-9,-3 0-12,-4-1-10,-1 1-12,-3 4-11,-1 7-15,0 9-13,-2 7-14,-4 4-5,-8 0 3,-8 0 2,-7 0 3,-3-3 2,5-5 0,3-7 2,4-5 1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0"/>
    </inkml:context>
    <inkml:brush xml:id="br0">
      <inkml:brushProperty name="width" value="0.03893" units="cm"/>
      <inkml:brushProperty name="height" value="0.03893" units="cm"/>
      <inkml:brushProperty name="color" value="#00BFF3"/>
    </inkml:brush>
  </inkml:definitions>
  <inkml:trace contextRef="#ctx0" brushRef="#br0">81181 4648 565,'-13'-2'-7,"3"0"10,4-3 10,4-2 9,5-2 5,7-4 0,8-2-2,6-3-1,2 0-1,-2 3-2,-1 3-3,-3 2-2,-1 4-3,-1 1-3,0 2-3,-2 2-4,-2 5 0,-3 9 0,-3 9 2,-2 9 0,-5 8 0,-4 6-4,-5 7-3,-6 8-4,-1 0-1,-1-5 1,1-5 0,-1-4 1,0-6 4,1-4 6,-1-5 6,0-5 5,2-5 6,3-3 4,3-4 4,2-4 4,7-13-4,8-18-11,9-20-11,9-19-12,7-20-11,6-17-9,6-17-10,6-18-9,0 2-3,-7 23 6,-4 23 6,-7 22 5,-5 14 0,-3 7-6,-5 8-6,-3 6-7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6"/>
    </inkml:context>
    <inkml:brush xml:id="br0">
      <inkml:brushProperty name="width" value="0.04693" units="cm"/>
      <inkml:brushProperty name="height" value="0.04693" units="cm"/>
      <inkml:brushProperty name="color" value="#FED406"/>
    </inkml:brush>
  </inkml:definitions>
  <inkml:trace contextRef="#ctx0" brushRef="#br0">62050 23350 468,'6'-72'38,"13"6"-12,12 7-12,13 6-11,10 3 1,10 0 11,10 0 12,9 0 11,32-7 1,57-11-11,56-14-11,57-11-11,-6 3-7,-65 23-2,-65 22-2,-66 22-2,-33 8-3,0-2-1,0-3-4,0-3-1,-5-2-2,-9 0 0,-10 0 0,-8 0-1,-9-5 0,-6-9-1,-6-10 0,-6-8-1,-6-4 1,-2 3 2,-3 3 2,-3 4 2,-2 2 3,0 4 2,0 3 3,0 3 2,0 4 4,0 7 3,0 6 5,0 7 4,0 7 6,0 9 10,0 10 10,0 10 10,1 11 1,4 17-7,3 15-6,3 16-7,-1 9-5,-2 3-3,-3 3-2,-3 4-3,1 1-3,6 0-2,7 0-2,6 0-3,3-5-3,0-9-5,0-10-3,0-8-5,4-17-6,10-21-8,10-22-7,9-22-8,1-13 0,-6-3 7,-6-3 8,-6-2 7,-2-3 5,3 1 1,3-1 2,4 1 2,-1-1 1,-3 1 1,-3-1 1,-2 1 1,-3-1 0,1 1 1,-1-1 1,1 1 0,-1 1 0,1 3-1,-1 3 0,1 4-1,-1 1 0,1 0 1,-1 0-1,1 0 0,-1 0 1,1 0 3,-1 0 2,1 0 3,-3 0 0,-2 0 0,-3 0 0,-3 0-1,-1 0 0,4 0-1,3 0-1,3 0 0,-1 6 8,-2 13 14,-3 12 15,-3 13 16,-4 10-1,-3 10-14,-3 10-15,-2 9-16,-5 4-7,-2 1-3,-3-1-2,-3 1-3,-1-4 0,4-6 1,3-6 0,3-6 2,1-4 0,1 1 0,-1-1 0,1 1-1,-3 2 0,-2 7 0,-3 6-2,-3 7 0,-2 0-2,0-2-2,0-3-3,0-3-2,1-4 0,4-3 2,3-3 2,3-2 3,1-5 0,1-2 1,-1-3 1,1-3-1,-1-2 2,1 0 0,-1 0 3,1 0 0,4-2 3,9-3 1,10-3 2,10-2 2,4-8 0,0-8 2,0-10-1,0-9 1,0-5 0,0 0-1,0 0 0,0 0 0,0 0-1,0 0 0,0 0-1,0 0-1,0 0 1,0 0-2,0 0 0,0 0 0,1 0-2,4 0 0,3 0-2,3 0 0,-5 7-5,-12 17-8,-13 15-7,-12 16-7,-9 7-2,-2 1 5,-3-1 6,-3 1 5,-7 5 3,-9 14 2,-10 11 2,-8 14 1,-3-1 2,7-12 0,6-13 0,7-12 1,0-2 1,-2 9 2,-3 10 4,-3 10 2,1-3 2,6-11-1,7-14 0,6-11 0,15-15 1,26-16 4,24-15 3,26-15 3,13-12 1,4-6-2,3-6-2,3-6-1,-1-2-2,-2 3-1,-3 3-2,-3 4 0,-7 5 0,-9 10 3,-10 10 3,-8 9 3,-8 12 1,-2 16-3,-3 15-2,-3 17-2,-12 13-3,-18 13-5,-19 12-5,-18 13-3,-14 9-4,-5 6-1,-7 7-2,-5 6-2,2-8 0,13-22 1,12-22 1,13-21 2,6-14 0,0-2 1,0-3 1,0-3 0,-2-1 1,-3 4 0,-3 3 0,-2 3-1,-1-1 1,3-2 0,3-3 1,4-3 0,1-2 0,0 0 1,0 0-1,0 0 0,-2-2 0,-3-3 1,-3-3 0,-2-2 0,-1-1 0,3 3 0,3 3 0,4 4-1,-3-1 0,-5-3 0,-7-3-1,-5-2-1,-1-3 1,6 1 1,7-1 0,6 1 2,1-3-2,-3-2-2,-3-3-3,-2-3-2,-1-4-2,3-3 3,3-3 0,4-2 2,1-6 0,0-6 1,0-6 0,0-6 0,1-2 1,4 3 1,3 3 1,3 4 1,3 1 0,3 0-1,3 0 1,4 0-2,-1-2 0,-3-3-4,-3-3-2,-2-2-3,-1-3 0,3 1 0,3-1 1,4 1 0,-1-1 2,-3 1 1,-3-1 1,-2 1 1,-1-1 1,3 1 1,3-1 0,4 1 0,1 1 0,0 3 1,0 3 0,0 4 0,0-1 1,0-3 0,0-3 0,0-2 0,0-3 2,0 1 1,0-1 2,0 1 2,0 1 1,0 3 0,0 3 0,0 4 0,0 1 1,0 0 3,0 0 3,0 0 2,1 0 2,4 0 1,3 0 0,3 0 1,3 3-1,3 6-2,3 7-2,4 6-1,1 3 4,0 0 10,0 0 11,0 0 9,1 0 3,4 0-6,3 0-7,3 0-6,1 3-4,1 6-4,-1 7-2,1 6-4,1 3 0,3 0 0,3 0 1,4 0 1,61 56-15,123 113-34,122 112-33,122 113-34,-4-1-6,-128-111 17,-128-114 17,-127-111 18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70850 48000 523,'14'-23'5,"-1"4"12,-2 3 12,-2 3 10,0 1 6,1 1-2,3-1 0,2 0-2,1 1-1,1 1-3,1 0-3,1 2-2,1 0-5,-1 2-6,1 1-6,0 1-7,-2 1-12,-1 3-18,-3 4-20,-1 2-18,-2 2-8,-1-2 4,0-1 3,-2 0 4,-1-3 6,0-2 7,-2-4 9,0-2 8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1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83650 2800 527,'36'8'158,"-6"1"-38,-6 2-40,-5 0-39,-3 0-20,-1 1-3,1 0-3,0 0-2,-3 0-6,-3 1-10,-4 1-9,-4 1-9,-2 0-14,0-1-20,0-1-19,0 0-19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1"/>
    </inkml:context>
    <inkml:brush xml:id="br0">
      <inkml:brushProperty name="width" value="0.043" units="cm"/>
      <inkml:brushProperty name="height" value="0.043" units="cm"/>
      <inkml:brushProperty name="color" value="#00BFF3"/>
    </inkml:brush>
  </inkml:definitions>
  <inkml:trace contextRef="#ctx0" brushRef="#br0">82991 3648 511,'-42'15'33,"9"1"15,11 0 12,9-1 15,6 1-1,1 0-13,0-1-15,2 1-15,0-1-9,2-1-6,0-1-6,2 0-6,5-4-10,9-3-12,11-4-15,9-4-12,5-3-5,-1-3 4,-2-4 4,0-2 3,-1-1 6,-1-1 6,-2 0 6,0 1 6,-5 2 8,-9 6 6,-8 6 8,-10 6 7,-7 6 6,-7 7 2,-7 7 2,-7 7 4,-4 3-1,-1 1-4,-1-1-3,0 0-4,1-2-3,7-3 0,5-5-1,7-3-1,4-4-4,4-1-8,4-2-8,4-3-7,4-1-6,4-2-3,3-2-2,5-2-3,2-2-1,1-1 0,1 0 1,1-1 1,-3 1 2,-7 7 2,-6 6 4,-8 6 3,-6 1 8,-5 0 10,-7-1 10,-5 0 11,-2-3 6,2-3-1,4-3 0,3-2 0,5-3-2,5-1-3,6-1-4,6 0-3,5-2-2,7 0-1,6-2 0,5 0-2,2-1-2,-1 0-6,-3 0-5,-1 0-6,-3 1-1,-3 4 3,-3 2 3,-3 3 3,-2 4 3,-2 2 4,-2 3 4,-2 3 2,-4 2 4,-6 1 1,-6 1 1,-6 1 2,-3-1 1,-1-2-1,-1-1 0,-1-2 0,1-3-1,1-3 0,2-3 0,3-3-1,0-6-3,2-11-7,1-12-5,1-9-8,6-14-4,14-14-5,12-15-5,13-15-4,8-7-8,4-2-10,4 0-11,4-2-10,3 6-1,1 10 7,3 11 8,2 11 7,-1 7 8,-1 6 6,-2 4 6,-2 6 7,-4 3 7,-4 3 5,-6 3 7,-4 3 5,-5 4 7,-5 3 9,-5 4 8,-5 5 9,-4 2 3,-1 2-1,-2 2-1,-2 2-2,-4 6-3,-4 9-3,-6 11-5,-4 9-3,-6 7-11,-7 2-16,-7 4-17,-7 2-15,0-3-8,7-9 1,8-11 1,5-9 2,5-6-1,-1 1-1,0 0 0,0 0-1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2"/>
    </inkml:context>
    <inkml:brush xml:id="br0">
      <inkml:brushProperty name="width" value="0.05418" units="cm"/>
      <inkml:brushProperty name="height" value="0.05418" units="cm"/>
      <inkml:brushProperty name="color" value="#00BFF3"/>
    </inkml:brush>
  </inkml:definitions>
  <inkml:trace contextRef="#ctx0" brushRef="#br0">85050 5600 406,'0'21'13,"2"-3"12,0-5 10,2-3 11,-1-2 3,1 0-4,0 0-4,0 0-5,0 0-2,0 1 0,0 2-1,0 0-1,-1 1-2,1 1-3,0 1-4,0 1-3,0 1-4,0 2-4,0 0-3,0 1-4,-1 1-1,1 1 1,0 0 2,0 3 1,-1-2-3,0-2-8,-2-1-8,0-2-7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3"/>
    </inkml:context>
    <inkml:brush xml:id="br0">
      <inkml:brushProperty name="width" value="0.03285" units="cm"/>
      <inkml:brushProperty name="height" value="0.03285" units="cm"/>
      <inkml:brushProperty name="color" value="#00BFF3"/>
    </inkml:brush>
  </inkml:definitions>
  <inkml:trace contextRef="#ctx0" brushRef="#br0">86350 3150 669,'6'37'161,"-1"-2"-52,-2-4-53,-2-2-52,-1-3-30,0-3-8,0-3-9,0-3-9,0-2-2,0-1 2,0-1 3,0 0 2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4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85584 4417 471,'16'-8'91,"1"1"-24,1-1-24,1 0-24,1 0-14,1 2-3,1 1-5,2 0-5,-3 1-1,-1 1-2,-4-1 0,-3 0-1,-6 5 3,-10 9 5,-10 11 7,-9 9 5,-5 4 4,1-5 1,1-4 2,1-3 2,-1-1 1,-1 5 1,-3 3 1,-1 4 2,0 1-1,3-3-2,3-3-3,3-3-2,4-3-3,3-3-5,4-3-3,5-3-5,2-2-9,3-1-15,4 0-15,2-2-16,2-2-3,2-4 8,0-4 9,1-4 9,0-1 8,0 1 8,-2 0 9,0 2 9,-2 3 11,1 7 14,0 8 16,0 6 13,-1 5 5,-2 5-8,-3 3-6,0 4-8,-2 1-6,0-4-4,0-2-5,0-3-5,0-3-4,0-3-4,0-3-5,0-3-3,1-5-6,3-6-7,4-8-8,2-6-6,6-12-5,7-17 0,9-16-1,7-17 0,3-9-4,0-2-4,-2-3-4,0 0-6,-2 3 2,-3 13 8,-4 11 9,-2 12 8,-3 9 9,-5 6 9,-3 5 9,-4 7 9,-3 5 10,-1 6 11,-1 6 11,0 6 11,-3 5 3,-3 5-3,-2 5-4,-3 5-4,-3 4-5,0 1-6,-2 2-6,0 3-7,0-2-5,0-2-4,2-3-3,1-3-3,0-3-5,2-1-6,0-3-5,2-1-5,-2 0-5,0 1-3,-3 3-4,-2 1-2,-4 3-1,-5 3 5,-7 3 5,-5 3 3,-5 0 5,-3 0 2,-3-1 4,-2-1 2,-2-4 1,2-4-2,0-5-1,2-4-2,2-5-1,5-1-3,5-2-1,5-2-1,4-4-3,3-4-3,2-5-3,4-5-2,4-6-3,4-6-1,6-5 0,4-6-2,6-4 2,5 0 6,7-2 6,5 0 6,4 1 1,0 5 0,2 5-2,1 6-1,-1 4 6,0 6 15,-1 7 15,-1 5 15,-2 4 8,-2 2 1,-2 2 2,-1 2 1,-2 2-1,-1 5-5,-1 3-4,-1 5-4,-2 1-8,-3-1-8,-3-1-9,-3-1-9,-3 0-11,-2-1-11,-4 1-12,-2-1-12,-6 0-8,-6-1-2,-7-1-4,-7 0-3,-3-3 2,3-3 10,1-3 8,3-2 8,1-3 6,1 0-1,0-2 1,2 0 1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4"/>
    </inkml:context>
    <inkml:brush xml:id="br0">
      <inkml:brushProperty name="width" value="0.05707" units="cm"/>
      <inkml:brushProperty name="height" value="0.05707" units="cm"/>
      <inkml:brushProperty name="color" value="#00BFF3"/>
    </inkml:brush>
  </inkml:definitions>
  <inkml:trace contextRef="#ctx0" brushRef="#br0">85734 6390 385,'-85'-21'-29,"21"5"7,19 4 6,19 6 7,12 2 15,2 0 22,4 0 24,3 1 22,5 0 5,8 3-10,8 4-11,7 2-12,10 4-5,12 6-1,12 4-1,12 5-2,10 2-3,10 0-6,10 1-7,10-1-7,1-1-4,-6-3-3,-8-3-3,-6-3-3,-13-3-1,-15-2 0,-18-4 1,-16-3 1,1 2-10,21 4-17,18 5-19,20 5-17,4 0-8,-13-5 3,-13-5 4,-13-4 4,-9-4 4,-7-1 3,-8 0 5,-5-1 3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09"/>
    </inkml:context>
    <inkml:brush xml:id="br0">
      <inkml:brushProperty name="width" value="0.05065" units="cm"/>
      <inkml:brushProperty name="height" value="0.05065" units="cm"/>
      <inkml:brushProperty name="color" value="#FED406"/>
    </inkml:brush>
  </inkml:definitions>
  <inkml:trace contextRef="#ctx0" brushRef="#br0">4378 25866 434,'0'-56'0,"-2"14"0,0 14 0,-1 13 0,-3 6 3,-2-1 5,-4-3 7,-2-2 5,-3 0 5,-1 1 5,-3 1 4,-1 1 5,-4 1-1,-3 4-5,-4 2-7,-4 4-5,-5 3-4,-3 6-3,-4 4-3,-4 5-3,-3 4-2,-3 3-1,-4 3 0,-2 3-2,-1 1-1,-1 1-1,0-1-2,1 0 0,1 0-1,4-1 0,4-1 1,5-1-1,2-1 2,3 1 0,4-1 0,2 1 2,3 0 0,4 2 3,2 2 1,3 3 2,3 1 2,3 0-1,3 2 1,3 1 0,2 1 1,4 4-2,3 2 1,3 4-2,1 0 0,2 0-1,0-2-1,2 0-1,2 0-1,4 2-1,3 2-1,5 2-1,3 0-1,1 1 0,3 0 0,2 0-1,1-2 1,2-2-1,3-4 1,1-2 0,4-3 0,3-2 0,4-2 0,4-2 1,3-1-1,2-3 0,2-2 0,2-1-1,1-3 0,2-1 0,0-3-1,1-1-1,2-3 0,2-3 1,1-3 1,3-2-1,1-4 2,1-3 1,1-2 1,2-4 1,-2-2 0,-1-5 1,-3-4 0,-1-4 0,-1-3 0,-1-3-1,1-3 0,0-2-2,-3-3 1,-3 1-1,-4 0 0,-4-1-1,-3-1 0,-2-4 1,-2-5 0,-1-2-1,-4-4 1,-4-1 1,-3 0 0,-5-1 0,-2-1 0,-3 2 0,-1 0 0,-2 2 0,-3 1 0,-3 2-1,-3 2 2,-2 2-1,-3 0 1,-1-1-1,0-1 1,-1 0-1,-3-2 0,-2-2-1,-4-2 0,-2-2 0,-3-1-1,-3 0-1,-3 0 1,-3 0-1,-4 1 0,-3 0 0,-5 2 0,-3 0 1,-4 3 1,-2 4 0,-4 4 0,-2 4 1,-4 3 0,-2 3 1,-3 3 1,-3 3 0,-4 3-1,-4 5-4,-3 2-2,-5 6-3,-2 2-1,-2 2 3,-3 2 3,-1 2 3,-2 2-1,-2 6-1,-3 2-3,0 5-2,0 2-1,5 1 0,5 1-1,5 1-1,6 1 2,5 1 4,6 1 3,7 1 3,1 5 1,0 8 0,-2 10-1,0 8-2,1 7 0,4 3-1,4 5-1,4 3-1,4 1-2,5-1-5,5-3-5,5-1-4,3 3-5,3 8-8,1 10-7,3 8-7,1-1 0,4-14 6,2-12 6,4-12 7,2-12-1,2-6-8,2-9-9,2-8-8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7"/>
    </inkml:context>
    <inkml:brush xml:id="br0">
      <inkml:brushProperty name="width" value="0.06847" units="cm"/>
      <inkml:brushProperty name="height" value="0.06847" units="cm"/>
      <inkml:brushProperty name="color" value="#F2395B"/>
    </inkml:brush>
  </inkml:definitions>
  <inkml:trace contextRef="#ctx0" brushRef="#br0">80741 28297 321,'21'-64'17,"-3"16"1,-5 14 1,-3 15 1,-2 8 0,-2 1-2,-1 0-2,0 2-2,-2 5 7,-1 10 16,0 9 15,-1 11 16,-3 4 2,0-1-13,-3-2-12,-2 1-13,-2-1-6,-2 2-3,-1 2-3,-3 3-1,-1 1-3,-1 0-3,-2 2-2,1 1-3,-3 2-2,0 4-1,0 4-1,-2 4-2,-1 1-1,1-1-1,-1-1 0,1 0-2,0-4-1,1-4-5,1-5-2,1-5-5,5-12-13,12-15-23,11-18-25,10-15-23,4-9-3,-3 1 19,-3 1 19,-3 2 20,-1 0 10,0 3 5,-1 1 3,1 3 4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7"/>
    </inkml:context>
    <inkml:brush xml:id="br0">
      <inkml:brushProperty name="width" value="0.066" units="cm"/>
      <inkml:brushProperty name="height" value="0.066" units="cm"/>
      <inkml:brushProperty name="color" value="#F2395B"/>
    </inkml:brush>
  </inkml:definitions>
  <inkml:trace contextRef="#ctx0" brushRef="#br0">81369 28324 333,'7'-14'4,"-2"1"8,-2 2 8,-2 2 8,0 3 6,4 2 5,2 4 5,4 3 4,0 1 0,1 3-6,0 2-5,0 2-6,-1 2-4,1 3-1,0 3-2,0 3-2,-1 2-2,1-1-1,0 1-3,0-1-2,-1 2-1,1 3 1,0 3-1,0 3 1,-2 1-1,-1 0-1,-2 0-2,-2 1-1,-1 0-2,0 2-2,0 2-3,0 2-3,-1-1-3,-1-2-5,0-3-5,-2-3-4,0-2-2,0-2 0,0 0 1,0-1-1,-1-2-3,-2-3-8,-2-3-9,-1-3-7,-3-3-3,0-4 4,-1-5 3,-1-2 4,-2-6 4,-2-6 4,-2-6 4,-1-5 5,-2-4 1,-1-1-2,-1-1-2,-1-1-2,-1 0 2,1 3 4,-1 1 6,1 3 5,0 2 4,1 3 0,1 2 3,1 4 0,1 1 5,2 1 4,2-1 5,3 0 5,1 0 4,0 0 2,2 0 2,1 1 1,1-1 2,2 0 2,2 0 1,2 0 1,2 0 2,4-2-1,2 0 0,4-1 0,3-1-1,5-2-4,5 0-2,5-1-3,4 0-4,4-1-3,4 0-3,4 1-3,0 0-5,-3 4-4,-5 3-5,-4 3-5,-3 1-5,-1 2-6,-3 0-7,-1 2-6,-3 0-5,-3 0-1,-3 0-3,-3 0-1,-2-2 0,0-2 6,-2-4 4,0-2 4,-2-2 5,-1-1 4,-1-2 5,0 0 3,-1 0 3,0 1 2,0 1 2,0 1 2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8"/>
    </inkml:context>
    <inkml:brush xml:id="br0">
      <inkml:brushProperty name="width" value="0.07099" units="cm"/>
      <inkml:brushProperty name="height" value="0.07099" units="cm"/>
      <inkml:brushProperty name="color" value="#F2395B"/>
    </inkml:brush>
  </inkml:definitions>
  <inkml:trace contextRef="#ctx0" brushRef="#br0">83350 28209 309,'1'-58'-4,"2"12"4,2 10 3,2 11 5,0 6 3,-1 3 3,-1 1 3,0 3 3,-1 0 3,0 2 3,0 1 2,0 0 2,0 6 6,0 8 7,-1 9 8,2 10 8,-3 5-1,-1 4-9,-2 4-9,-1 5-8,-2 0-8,2 2-3,0-1-4,2 0-4,0 0-2,0 2-1,0 0-1,0 2 0,0-2-1,0-2-2,0-3 0,0-4-1,0-1-1,2-1-1,0-1-2,2-1-2,1-3-2,3-2-4,3-3-3,4-3-4,1-4-3,1-6-1,1-6-1,1-6-1,1-7-1,1-6-2,1-7-2,2-7-2,-1-5-3,2-2-3,1-4-3,1-3-4,-2 3 3,-7 8 7,-5 7 7,-6 9 9,-2 2-4,0 0-11,1-1-12,2-1-12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5596" units="cm"/>
      <inkml:brushProperty name="height" value="0.05596" units="cm"/>
      <inkml:brushProperty name="color" value="#F2395B"/>
    </inkml:brush>
  </inkml:definitions>
  <inkml:trace contextRef="#ctx0" brushRef="#br0">71964 46731 393,'0'-23'-1,"0"2"-2,0 3-2,0 1-2,0 0 1,0-1 4,0-3 5,0-1 3,0-1 5,0 1 4,0 1 4,0 1 5,0 2 2,0 2 2,0 4 1,0 3 3,1 3 2,2 4 3,2 4 4,2 4 4,-1 4 0,-1 7-5,-2 6-3,-2 5-4,-1 5-4,0 5-4,0 3-4,0 4-5,-1 1-2,-2 0-4,-2-2-3,-1 0-4,-2-2-4,0 0-9,0-1-9,0-1-8,1-4-7,1-4-6,0-5-6,2-5-6,4-7-3,10-10 3,8-10 1,9-10 1,4-5 7,-2-1 9,0-1 11,-1-1 9,-1 1 9,-3 5 5,-1 3 6,-3 4 7,-2 4 4,-3 2 4,-2 4 4,-4 2 3,-3 4 2,-2 4-3,-4 4-3,-2 3-2,-3 3-3,-2 1-4,-2 1-4,-1 2-3,-1-2-2,2-3 0,2-3 1,2-3-1,6-3-4,8-4-12,9-4-11,9-4-11,4-5-5,1-6 2,-1-5 1,0-7 1,0-3 2,-1-3 0,-1-1 2,-1-2 0,-3 1 3,-5 7 5,-5 5 5,-5 7 4,-2 2 3,0 0 1,0 0 2,0 1 1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9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85437 29514 422,'-6'7'105,"6"-2"-17,4-3-18,6 0-17,4-2-11,5 0-4,5 0-3,5 0-5,3-1-4,1 0-1,0-2-4,2 0-2,0-2-5,1 0-5,-1-1-7,0-2-5,-1 1-7,-3 1-6,-3 0-7,-3 2-7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0"/>
    </inkml:context>
    <inkml:brush xml:id="br0">
      <inkml:brushProperty name="width" value="0.05903" units="cm"/>
      <inkml:brushProperty name="height" value="0.05903" units="cm"/>
      <inkml:brushProperty name="color" value="#F2395B"/>
    </inkml:brush>
  </inkml:definitions>
  <inkml:trace contextRef="#ctx0" brushRef="#br0">86929 28530 372,'9'-8'5,"4"0"11,2 0 9,3 0 11,2 1 5,1 1 0,1 0 1,1 2-1,-1 4-2,-4 8-8,-5 7-8,-3 9-7,-6 3-6,-8 1-4,-8-1-5,-7 1-5,-5-2-4,1 0-1,-1-1-3,1-1-3,0-1 0,2-3-1,3-1 0,1-2 1,8-3 3,12-3 10,13-3 9,14-2 9,5-4 5,0-2 0,0-4 0,1-2 1,-3-1-1,-4 2-1,-3 2-1,-5 2-1,-3 3-3,-3 2-1,-2 4-4,-4 2-2,-3 2-4,-2 3-2,-4 2-5,-2 2-2,-4 1-3,-4 2-1,-4 3-2,-3 2-2,-3 0 0,-1 0-1,-1 1 1,-1-1 1,-1-1-1,1-3 3,-1-3 0,1-3 2,0-2 0,3-1 2,1 0 0,2-2 1,5-2 4,9-4 5,6-4 6,9-4 6,6-4 3,4-4-2,3-4-1,4-3-1,7-5-2,7-3-1,8-5-1,7-3-1,3-1-1,-4 1-2,-4 3-1,-4 2-1,-5 2-3,-6 3-2,-6 3-4,-5 3-4,-6 1-2,-3 2-2,-5 1-2,-2 1-3,-5 0-1,-1 0 1,-2 1-1,-2-1 1,-2 0-1,-4 0 0,-2 1 0,-3-1-1,-3 2 3,-2 2 8,-2 4 7,-1 2 8,-2 3 3,-1 0 0,-1 2 0,-1 0-1,-1 3 1,1 2 4,-1 3 3,1 3 3,1 2 1,2 2 2,4 0-1,3 1 1,2 0-1,3 1-1,1 0-2,2-1-2,3 1-1,4-1-2,4 1-1,4 0-1,3-1-2,3 1-1,3-1 0,3 1-2,2-1-4,1 1-3,1-1-6,1 1-5,-1-1-7,-1-3-11,-3-1-11,-1-2-11,-3-2-3,-3-1 2,-3 0 3,-2-2 2,-2-1 2,0-1-1,-1 0 0,1-2-1,-1-1 4,0-4 8,-2-2 7,0-3 7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0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89533 27607 503,'-6'-10'6,"4"-4"11,4-4 12,4-3 12,2 0 6,1 5-3,2 4 0,0 6-2,3 1-3,3 0-3,5-1-3,3-1-5,4 0-3,1 2-3,2 2-3,3 2-3,-2 1-8,-3 2-9,-5 0-11,-3 2-10,-5 1-12,-3 3-13,-4 4-13,-4 2-12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1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90180 29381 494,'-21'0'3,"5"2"5,4 0 7,6 2 5,7-1 9,10 0 11,9-2 10,11 0 12,6-2 1,4 0-9,4-2-9,4 0-9,2-1-7,0 0-7,0 0-7,0 0-5,-3 0-6,-4 1-3,-5-1-5,-5 0-3,-5 0-6,-4 2-10,-3 0-8,-4 2-9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1"/>
    </inkml:context>
    <inkml:brush xml:id="br0">
      <inkml:brushProperty name="width" value="0.05011" units="cm"/>
      <inkml:brushProperty name="height" value="0.05011" units="cm"/>
      <inkml:brushProperty name="color" value="#F2395B"/>
    </inkml:brush>
  </inkml:definitions>
  <inkml:trace contextRef="#ctx0" brushRef="#br0">91157 28545 438,'-9'-7'5,"-2"0"9,-2 2 9,-1 1 9,0 2 8,4 5 5,4 6 6,4 4 5,2 4 1,0 3-7,0 3-5,0 3-5,0 3-7,-2 5-6,0 3-6,-1 4-7,-2 4-6,-1 4-8,0 3-6,-1 5-9,-1 1-8,0-2-9,1-2-11,-1-3-9,1-5 0,2-10 10,2-9 9,2-10 10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1"/>
    </inkml:context>
    <inkml:brush xml:id="br0">
      <inkml:brushProperty name="width" value="0.06256" units="cm"/>
      <inkml:brushProperty name="height" value="0.06256" units="cm"/>
      <inkml:brushProperty name="color" value="#F2395B"/>
    </inkml:brush>
  </inkml:definitions>
  <inkml:trace contextRef="#ctx0" brushRef="#br0">93396 28361 351,'7'-35'7,"-1"9"15,0 9 15,-2 9 14,-2 9 7,-6 10-3,-4 9-3,-5 11-2,-3 4-5,-2 0-6,0 0-6,0 1-7,-2 0-3,0 4-2,1 2 0,-1 4-1,0 1-2,1 2-3,-1 0-3,1 2-3,0-1-1,3-1 0,1 0 0,2-1 1,2-5-7,3-6-15,1-7-14,2-7-13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2"/>
    </inkml:context>
    <inkml:brush xml:id="br0">
      <inkml:brushProperty name="width" value="0.05504" units="cm"/>
      <inkml:brushProperty name="height" value="0.05504" units="cm"/>
      <inkml:brushProperty name="color" value="#F2395B"/>
    </inkml:brush>
  </inkml:definitions>
  <inkml:trace contextRef="#ctx0" brushRef="#br0">93329 28914 399,'9'-8'23,"1"0"12,3 1 11,2-1 13,0 2 0,-1 4-8,-1 4-11,0 4-8,-3 4-5,-3 5 2,-2 5 0,-4 5 2,-1 4-1,0 3-4,0 2-3,0 4-3,-1 3-4,-2 4-3,-2 4-5,-1 4-4,-2 0-5,0-4-5,0-4-5,0-4-5,0-5-4,1-6-2,-1-5-2,0-7-2,-1-4-5,0-4-9,-1-5-8,-1-2-9,-3-8-1,-2-8 9,-3-9 7,-3-9 8,-1-4 7,-1 0 2,1-1 4,-1 1 4,2 2 4,3 4 5,3 3 5,3 5 6,2 2 5,2 3 6,2 1 7,2 2 5,3 2 8,4 3 8,4 1 8,4 2 8,4 0-1,7 0-10,5-1-10,7-1-10,1-1-9,0 2-7,-1 0-6,-1 2-6,1-1-4,5 0 1,3-1-1,4-1 0,-1-1-6,-6 2-13,-6 0-14,-5 2-12,-6-1-7,-3 0 4,-4-1 2,-4-1 2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95365 27663 301,'-1'-46'51,"0"18"4,-2 17 3,0 18 4,-2 12-2,0 7-8,-1 7-9,-1 6-9,-2 5-5,0 0-5,-2 2-3,0 0-4,0 1-3,1 0-3,0 0-2,2 0-3,1-1-2,0-2-2,2-2-2,1-1-3,0-3-2,0 0-3,0-2-4,0 0-2,1-3-3,2-5-2,2-5-1,2-5-2,2-4-3,4-4-3,2-5-3,3-3-4,4-5 0,3-7-1,5-8 2,3-5 0,2-7 2,-1-1 1,-1-4 2,-1-3 2,-1 0 3,-1 2 3,-1 2 3,-1 2 3,-2 2 4,-3 3 4,-3 3 4,-3 3 5,-2 2 3,0 1 4,-2 0 5,0 2 4,-5 5 11,-5 10 15,-5 10 17,-7 10 15,-2 5 2,0 1-16,2 1-14,1 1-15,0 0-10,1 1-4,-1-1-3,0 0-4,2 0-4,2-1-1,4-1-2,3-1-2,3-2-5,7-1-6,6-2-7,6-3-6,2-5-3,2-8 1,2-9 1,-1-9 0,1-7 0,-1-3-4,-1-5-3,-1-3-4,-1-3 1,-3-1 2,-1 0 4,-2-2 2,-1-1 3,1 0 4,1-2 3,1 0 3,0-1 3,-3 2 2,-1 0 1,-2 1 2,-2 3 3,-1 4 4,0 4 3,-2 3 4,-1 4 4,0 3 4,-2 3 6,0 3 4,-3 7 7,-4 12 9,-4 11 8,-4 13 9,-2 6 1,-2 2-10,0 2-8,-1 2-9,1 2-7,1 0-4,2 2-5,2 0-5,2 1-4,0 0-4,2 0-3,1 0-3,0-1-6,0-2-6,0-2-7,0-2-7,1-2-5,0-3-6,1-4-6,2-1-5,0-5-7,2-2-12,1-3-10,0-2-10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3"/>
    </inkml:context>
    <inkml:brush xml:id="br0">
      <inkml:brushProperty name="width" value="0.05759" units="cm"/>
      <inkml:brushProperty name="height" value="0.05759" units="cm"/>
      <inkml:brushProperty name="color" value="#F2395B"/>
    </inkml:brush>
  </inkml:definitions>
  <inkml:trace contextRef="#ctx0" brushRef="#br0">98314 29255 382,'-2'-13'23,"0"6"23,-3 6 24,-2 6 24,-2 6 2,-4 5-19,-2 7-19,-3 5-18,-2 5-12,-1 1-6,-1 2-5,-1 2-5,0 0-4,1-2-2,1-2-2,1-1-1,2-4-1,4-3 0,4-5 1,5-3 1,4-4-2,7-1-2,7-2-2,8-2-3,3-4-1,1-2 0,1-6 1,1-2 0,2-3-1,6 2-3,5 1-2,5 0-3,-1 1-2,-6 1-1,-6-2-1,-5 2-1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3"/>
    </inkml:context>
    <inkml:brush xml:id="br0">
      <inkml:brushProperty name="width" value="0.06729" units="cm"/>
      <inkml:brushProperty name="height" value="0.06729" units="cm"/>
      <inkml:brushProperty name="color" value="#F2395B"/>
    </inkml:brush>
  </inkml:definitions>
  <inkml:trace contextRef="#ctx0" brushRef="#br0">98699 29550 326,'-8'-8'1,"2"0"3,1 0 1,0 0 2,1 0 4,0 1 7,0-1 6,1 0 6,-1 2 8,0 6 8,0 4 8,0 6 7,0 5 3,0 7-5,0 7-5,0 7-5,0 5-7,-2 6-6,0 4-8,-1 5-8,-2 4-6,-2 3-7,-2 3-5,-1 4-8,-2-1-3,1-1-2,-1-3-1,0-1-3,2-1-7,3-1-13,3 1-12,2-1-14,2-5-2,0-12 9,0-12 9,1-11 9,-1-6 2,0-1-6,0 1-6,0 0-6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6039" units="cm"/>
      <inkml:brushProperty name="height" value="0.06039" units="cm"/>
      <inkml:brushProperty name="color" value="#F2395B"/>
    </inkml:brush>
  </inkml:definitions>
  <inkml:trace contextRef="#ctx0" brushRef="#br0">74500 46406 364,'15'-44'0,"-1"6"0,-1 5 0,0 7 0,-3 3 4,-1 3 9,-2 1 9,-2 3 8,-2 1 5,-1 2-1,0 2 0,-1 3-1,-1 3 2,1 8 3,2 6 4,0 7 2,1 8 0,0 7-5,0 8-6,0 8-5,-1 5-4,0 2-2,-2 1-4,0 3-2,-2 3-3,0 4-1,-2 3-3,0 5-1,-1 2-3,0 2-5,0 2-3,0 3-5,0-3-5,1-6-6,-2-5-5,2-6-6,-1-6-6,0-5-4,0-4-4,0-6-5,0-5-1,0-5 5,0-7 2,1-5 5,-2-6 0,0-5-1,-2-4 0,0-6-2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4"/>
    </inkml:context>
    <inkml:brush xml:id="br0">
      <inkml:brushProperty name="width" value="0.0579" units="cm"/>
      <inkml:brushProperty name="height" value="0.0579" units="cm"/>
      <inkml:brushProperty name="color" value="#F2395B"/>
    </inkml:brush>
  </inkml:definitions>
  <inkml:trace contextRef="#ctx0" brushRef="#br0">99266 28310 379,'-12'-1'57,"8"-1"2,8 0 2,8-1 2,6-2-3,7-2-5,5-2-7,6-1-7,4-2-5,1 2-4,0 0-6,2 2-4,-2 1-3,-2 1-4,-3 0-3,-3 2-2,-4 0-6,-3 2-5,-5 0-8,-3 2-6,-6 2-17,-8 4-28,-8 4-28,-8 3-28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5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82603 37647 429,'-18'0'52,"14"0"6,12 0 5,13 0 5,8-1-2,1-2-7,2-2-10,3-2-7,1 0-8,2 0-6,2 2-7,2 1-7,0 0-5,-1 2-3,-3 0-5,-2 2-2,-2 0-8,-3 0-8,-3 0-9,-3 0-9,-3 0-5,-3 2-1,-3 0-2,-3 2-1,-3 0 1,-2 3 2,-4 2 3,-2 2 2,-4 1 1,-2 1 1,-4 1-1,-2 2 1,-1-2 3,1-1 5,0-3 7,2-1 5,0-2 4,0 0 3,1-2 1,-1 0 3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6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82231 38628 394,'-16'8'0,"0"-2"0,1-1 0,-1 0 0,-1-2 4,-3-1 8,-4 0 10,-1-1 7,1-3 7,10 0 6,9-3 5,8-2 5,8-1 0,6-2-5,5 0-5,7-1-6,3 0-4,4 0-5,3 2-3,3 1-3,2 1-3,2 2-1,2 2 0,2 2-1,1 1-5,0 0-9,-1 0-10,2 0-10,-1 0-8,1 0-7,2 0-8,0 0-8,0 0-4,0 2-2,-2 0-2,0 2-1,-7-1 3,-10-1 9,-11 0 8,-11-1 9,-5-2 5,0-1 2,0 0 2,0-1 2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6"/>
    </inkml:context>
    <inkml:brush xml:id="br0">
      <inkml:brushProperty name="width" value="0.05519" units="cm"/>
      <inkml:brushProperty name="height" value="0.05519" units="cm"/>
      <inkml:brushProperty name="color" value="#F2395B"/>
    </inkml:brush>
  </inkml:definitions>
  <inkml:trace contextRef="#ctx0" brushRef="#br0">87908 36405 398,'-2'-13'85,"0"6"-15,-3 6-16,-2 6-16,-2 5-8,-4 5 0,-2 5 0,-3 5-1,-2 3-1,-1 1-1,-1 1-1,-1 1-1,-1 1-2,-1 2-4,-1 3-2,-1 1-3,1 1-2,1 2 0,3 1-2,1 0-1,3-1-2,1-3-2,2-5-3,3-4-4,0-1-3,0 3-5,0 1-6,1 2-4,-1 1-3,0-3 0,0-2-1,1-1 0,2-6-7,6-7-14,6-8-15,6-8-13,2-5-2,-1 0 11,0-2 11,-2 0 11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7"/>
    </inkml:context>
    <inkml:brush xml:id="br0">
      <inkml:brushProperty name="width" value="0.0606" units="cm"/>
      <inkml:brushProperty name="height" value="0.0606" units="cm"/>
      <inkml:brushProperty name="color" value="#F2395B"/>
    </inkml:brush>
  </inkml:definitions>
  <inkml:trace contextRef="#ctx0" brushRef="#br0">88095 36686 363,'0'-15'20,"0"2"6,0 3 3,0 1 6,0 4 4,0 6 4,0 6 5,0 6 4,-1 4-1,0 5-7,-2 3-8,0 5-7,0 2-4,0 2-1,2 2 0,0 3-2,1 2-1,-2 4-3,0 4-3,-2 4-3,0 1-2,1-1-3,-2-1-3,2 0-2,-1-4-1,0-4-3,0-5-1,0-6-1,-2-4-11,-2-3-18,-3-5-18,-3-3-19,-2-5-3,2-6 11,1-6 12,1-6 11,-1-4 9,0-4 3,-1-2 6,-1-3 4,-2-5 4,-1-7 1,-3-6 1,-1-8 2,0 0 2,6 6 6,5 5 4,5 7 4,2 4 6,2 3 5,0 3 7,2 3 5,2 1 3,4 0-1,4 0 0,3 1 0,4-1-3,3 0-4,4 0-3,2 1-4,1 0-5,0 2-5,1 2-6,-1 2-6,1 1-6,-1 1-6,0-2-6,1 2-6,-1-1-1,-1 2 1,-1 0 2,-1 2 3,-2 0-1,-3 0-2,-3 0-2,-3 0-3,-2-1-1,0-2 0,-2-2 1,0-2-1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7"/>
    </inkml:context>
    <inkml:brush xml:id="br0">
      <inkml:brushProperty name="width" value="0.05805" units="cm"/>
      <inkml:brushProperty name="height" value="0.05805" units="cm"/>
      <inkml:brushProperty name="color" value="#F2395B"/>
    </inkml:brush>
  </inkml:definitions>
  <inkml:trace contextRef="#ctx0" brushRef="#br0">90041 36185 378,'-2'-23'94,"0"17"-9,-3 16-7,-2 17-7,-1 9-9,-2 3-13,0 1-10,-1 2-13,-1 2-6,1 2-1,-1 2-2,0 2-1,1 0-2,2 0-2,2-2-2,3 0-2,0-3-7,2-2-8,0-4-10,2-2-10,2-5-12,4-7-15,4-7-16,3-6-14,2-6-3,-3-3 12,-1-2 12,-2-4 11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7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90650 37700 481,'23'0'75,"-1"0"-5,-1 0-4,-1 0-5,-2 1-6,-3 4-9,-2 2-8,-4 3-8,-4 5-8,-4 5-6,-6 7-7,-4 5-7,-3 2-3,1-1 0,-1-3 0,0-2-1,1-1 0,2-3 0,3-1-2,1-3-1,2-2 2,4-3 3,2-2 4,4-4 4,1-2 0,3-2-1,2-3-2,2 0-2,2-5 0,3-2 0,3-5 1,3-4 1,1-3-12,1-3-24,-1-3-23,1-3-23,-3-1-6,-2 0 14,-3-1 12,-2 1 13,-4 2 8,-1 5 2,-2 5 3,-2 4 2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8"/>
    </inkml:context>
    <inkml:brush xml:id="br0">
      <inkml:brushProperty name="width" value="0.07349" units="cm"/>
      <inkml:brushProperty name="height" value="0.07349" units="cm"/>
      <inkml:brushProperty name="color" value="#F2395B"/>
    </inkml:brush>
  </inkml:definitions>
  <inkml:trace contextRef="#ctx0" brushRef="#br0">92438 36185 299,'28'-35'24,"-7"8"2,-7 7 1,-6 8 3,-6 5 2,-3 1 1,-2 0 4,-3 2 1,-3 2 0,-2 4-3,-2 4-3,-1 4-3,-3 2-3,0 3-4,-1 1-3,-1 3-3,0 2-2,1 3 0,1 3 0,1 3 0,1 1 0,2-2-1,2 0-1,3-1-1,1 0-1,2 1 0,2 1-2,2 1-2,2-1 0,4-4-4,2-2-1,4-2-3,1-5-2,3-3-3,1-4-4,3-4-2,2-5-2,1-2 2,3-5 2,1-4 1,2-5-2,1-4-6,1-4-7,1-6-6,-1-3-3,-4-1 1,-2-1 1,-2 0 2,-3-3 1,1-3 2,-1-2 3,1-4 3,-1 0 1,-1 2 4,-1 2 2,-1 2 3,0-1 2,2-4 5,0-4 3,1-4 4,-1 2 3,-3 8 5,-3 8 3,-2 8 4,-5 11 8,-2 16 12,-6 16 13,-2 15 11,-3 8 3,0 0-8,0 0-8,1 1-7,-1 0-8,0 3-5,0 4-6,0 3-6,1 0-5,2-1-6,2 0-5,2-2-4,1-1-6,0-2-7,0-2-6,0-1-6,0-4-7,0-2-4,0-4-6,0-1-6,1-5-6,0-2-8,2-3-7,0-2-8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8"/>
    </inkml:context>
    <inkml:brush xml:id="br0">
      <inkml:brushProperty name="width" value="0.06556" units="cm"/>
      <inkml:brushProperty name="height" value="0.06556" units="cm"/>
      <inkml:brushProperty name="color" value="#F2395B"/>
    </inkml:brush>
  </inkml:definitions>
  <inkml:trace contextRef="#ctx0" brushRef="#br0">95138 37655 335,'-15'0'6,"3"0"11,1 0 12,2 0 11,5 0 6,8-2-1,8 0-1,7-2-1,6 0-3,1 1-7,3-1-8,1 0-6,0 0-5,-1 0-1,-3 0-1,-1 0-1,-3 1-2,-1 2-2,-3 2-3,-1 2-1,-3 3-2,-2 4-2,-4 3-2,-3 5-2,-2 1 3,-4 1 5,-2 0 7,-3-1 5,-3 3 4,0 5 3,-2 5 2,0 5 2,0 3 0,-1 2-5,0 2-3,0 2-4,0 2-5,-3 4-3,-2 2-4,-1 4-5,-1 1-1,2 3 1,3 2 2,1 1 1,2 3-10,0 3-21,2 3-21,1 3-21,0-4-5,2-13 13,1-11 12,0-11 12,1-10 4,0-4-4,0-5-5,1-4-4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9"/>
    </inkml:context>
    <inkml:brush xml:id="br0">
      <inkml:brushProperty name="width" value="0.05553" units="cm"/>
      <inkml:brushProperty name="height" value="0.05553" units="cm"/>
      <inkml:brushProperty name="color" value="#F2395B"/>
    </inkml:brush>
  </inkml:definitions>
  <inkml:trace contextRef="#ctx0" brushRef="#br0">97100 36428 396,'14'-21'50,"-1"5"-6,-2 5-6,-2 4-7,1 3 0,3 1 8,5-1 7,4 0 6,1 0 2,3 2-7,0 0-7,1 2-5,-1 0-6,0 0-5,-1 0-6,-1 0-4,-1 0-6,-3 0-5,-1 0-5,-2 0-5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74108 45977 564,'-16'-6'59,"2"2"-4,1 4-4,1 3-5,0 3-3,0 5-4,0 5-4,1 5-4,-3 4-4,-2 3-6,-3 3-6,-3 3-5,-1 1-6,1 0-9,1 0-7,1 0-7,0-1-8,1-3-8,-1-3-8,1-3-7,1-4-2,4-3 4,4-5 4,5-3 5,0-3 3,-1 0 3,0-2 4,-1 0 3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32"/>
    </inkml:context>
    <inkml:brush xml:id="br0">
      <inkml:brushProperty name="width" value="0.05656" units="cm"/>
      <inkml:brushProperty name="height" value="0.05656" units="cm"/>
      <inkml:brushProperty name="color" value="#00BFF3"/>
    </inkml:brush>
  </inkml:definitions>
  <inkml:trace contextRef="#ctx0" brushRef="#br0">85179 35818 388,'-1'-25'110,"0"13"-22,-2 12-19,0 14-21,-4 11-11,-7 12-4,-7 12-4,-7 12-3,-4 4-2,1-3-3,0-3-2,-1-2-2,3-4-2,4-3-2,3-2-3,4-4-1,5-2-1,3-2-1,4-1-1,4-3 0,3-3-1,2-2-1,2-3 0,2-3-2,4-3-1,7-5-1,7-3-3,7-4-1,4-5-1,4-2-1,3-6 1,2-2-1,3-5 0,0-4-1,2-3-1,0-5-1,-1 0-2,-2 1 0,-3 3-2,-4 1-1,-4 3-2,-7 2-4,-7 4-3,-7 3-4,-6 0-6,-4 0-11,-6-1-10,-4-2-11,-3-1 0,-2-1 8,0-3 9,-1-2 8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32"/>
    </inkml:context>
    <inkml:brush xml:id="br0">
      <inkml:brushProperty name="width" value="0.06381" units="cm"/>
      <inkml:brushProperty name="height" value="0.06381" units="cm"/>
      <inkml:brushProperty name="color" value="#00BFF3"/>
    </inkml:brush>
  </inkml:definitions>
  <inkml:trace contextRef="#ctx0" brushRef="#br0">85776 36216 344,'-15'-22'3,"4"1"6,3 3 6,3 1 5,1 2 6,2 2 2,0 3 3,2 1 4,-2 5 4,0 8 9,-3 8 7,-2 7 7,-1 7-1,0 5-11,1 5-11,-1 5-10,-1 3-6,0 3-3,-1 4-2,-1 2-3,-2 7-3,-2 11-3,-2 11-3,-1 11-3,-1 5-7,1 1-6,1 2-9,1 0-7,1 6-8,2 13-7,2 11-8,3 12-7,0 4-3,0-4 4,0-4 4,0-4 3,0-14 2,1-25 3,-1-24 1,0-24 2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34"/>
    </inkml:context>
    <inkml:brush xml:id="br0">
      <inkml:brushProperty name="width" value="0.06742" units="cm"/>
      <inkml:brushProperty name="height" value="0.06742" units="cm"/>
      <inkml:brushProperty name="color" value="#00BFF3"/>
    </inkml:brush>
  </inkml:definitions>
  <inkml:trace contextRef="#ctx0" brushRef="#br0">91881 26982 326,'-21'-19'44,"8"9"14,7 8 15,7 10 14,3 4 0,3 1-17,2 1-16,2 1-16,1 2-12,3 1-4,2 3-5,2 2-6,2 0-3,2 3-1,4 0-1,4 1-1,-2-2-3,-2-4-4,-3-3-3,-3-4-4,-2-3-2,-1 1-2,0 0-1,-2 0-1,-1 0-1,-1 1 0,-1 1 1,0 2 0,-5-1 3,-8 1 5,-8 0 5,-8-1 4,-5 1 4,-1 0 4,-3-1 1,-1 1 4,0 0 0,5-1-2,3 1-2,5 0-1,1 0-2,0 1 2,0 1 0,1 1 1,-1 1 0,2-1-1,1 1-1,0-1 0,2 2-1,-1 1-1,0 3-2,0 1-2,0 4 1,-2 5-1,0 4 1,-1 6-1,-2 3-1,0 2-3,-1 2-5,-1 2-4,-1 1-4,-1 0-4,-2-1-5,0 1-4,-1 1-4,-3 4-3,-1 2-6,-3 3-3,1 1-1,3-3 1,3-1 3,3-2 1,3-8 3,5-10 5,3-13 5,4-11 5,1-7 0,0 1-5,-2 0-4,0 0-6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41"/>
    </inkml:context>
    <inkml:brush xml:id="br0">
      <inkml:brushProperty name="width" value="0.04805" units="cm"/>
      <inkml:brushProperty name="height" value="0.04805" units="cm"/>
      <inkml:brushProperty name="color" value="#00BFF3"/>
    </inkml:brush>
  </inkml:definitions>
  <inkml:trace contextRef="#ctx0" brushRef="#br0">22397 17298 457,'-8'-16'3,"2"-1"3,1-2 5,0 1 4,2 2 4,1 10 3,0 9 3,2 8 3,0 7 0,0 5-5,0 5-4,0 5-3,-1 3-3,-1 4-1,0 2 0,-1 4 0,-1 1-2,2 0-2,0 0-1,2 0-3,0 1-1,2 2-1,0 2-1,2 2 0,0 1-1,2-1 1,0 1-1,1 0 1,0 0 1,0 0 0,-2 0 2,0-1 0,-2 1 2,-1 0-1,0 0-1,-1 0 1,-1 0 0,3 3-1,2 2-1,2 2 0,0-1 0,0-1 1,-2-2 0,0-2 0,-2-3 1,1-1 1,0-2 0,0-2 2,-1 0-1,0 2-2,-2 2 0,0 2-2,-1 2 0,0 1-1,0 3-1,0 2-1,0-1 0,0-3 2,0-3 0,0-2 1,0-7 1,0-10-2,0-10 1,0-9-1,0-5-1,0 0 0,0-1 0,0 1 0,0 2-1,0 2 1,0 3 0,0 3 0,-1 4 0,0 6 1,-2 7 1,0 5 0,0 4 0,0 2 0,2 2-1,0 2 0,2 0-1,0-1 0,2-1-1,0 0 0,0-2 0,0-2-1,-2-2 1,0-2 1,-1-1-1,2 0 0,0 0-1,2 0 1,-1-1-1,-1-2 1,0-1 0,-1-3 1,-1-2 0,0 0 0,0-1 0,0-1-1,-1 0 1,-1 1-1,0 1 1,-1 0-1,-1 1 1,2-1 1,0-2 0,2 0 1,-1 0-1,0-1-1,-2 0-1,0 1-1,0-1-1,0 0 1,2 1-1,0-1 0,1 0 0,0-1 0,0-2-1,0 1 0,0-2 0,0 2 0,0 1 1,0 1 0,0 2 1,0 2 0,0 4 1,0 3 1,0-1 1,0-2 1,0-3 1,0-3 2,0-2-1,0 2 1,0 1-1,0 1 0,0 0-1,0 0 2,0 0-1,0 1 2,0-1-1,-2 0-1,0 0-1,-1 1 0,-1-1-1,0 0-2,0 0-2,0 1 0,0 0-2,0 0 1,0 2-1,0 1 0,1-1 1,0-2 0,2-2 0,1-1 2,0-4-1,0-2 2,0-3 0,0-3 0,0-1 1,0 0-1,0-1 0,0 1 0,0 0 1,0 1-2,0 1 1,0 1 0,0 1 0,0 1 0,0 1 0,0 1 1,0 2-1,0 2-2,0 4 0,0 3-2,0 1 1,0 0 1,0 0 2,0 1 1,0-1 1,0 0 0,0 0 0,0 0 1,0 0-1,0 1-1,0-1 0,0 0-1,0-1-1,0 0 1,0-1-2,0-1 0,0-1 0,0 0-1,0 0-2,0 1 0,0 0 0,0 2-1,0 2 1,0 2 1,0 0-1,0-2-1,0-1-1,0-3 0,0-3-2,1-3-3,2-5-3,0-3-3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42"/>
    </inkml:context>
    <inkml:brush xml:id="br0">
      <inkml:brushProperty name="width" value="0.05059" units="cm"/>
      <inkml:brushProperty name="height" value="0.05059" units="cm"/>
      <inkml:brushProperty name="color" value="#00BFF3"/>
    </inkml:brush>
  </inkml:definitions>
  <inkml:trace contextRef="#ctx0" brushRef="#br0">21109 40573 434,'-7'-29'0,"-1"4"0,0 3 0,0 4 0,1 3 2,0-1 4,2 0 5,1 1 3,0-1 2,0 1 1,0-1 0,0 0 0,0 1-1,0 3-2,0 1-3,0 2-2,0 1-2,0-2 1,0 0 0,1-1 0,-1-1 0,0-2 1,0 0 0,0-1 1,0 1-1,0 1 0,0 2-2,0 2-1,-1 0 0,-2-3 1,-1-4 1,-3-2 0,-1 0 1,0 1-2,0 2 0,1 3 0,-1 1-2,0 0 0,0 2-1,1 1 0,-2 0-1,0 0 1,-1 0 1,-1 0 0,-1 0 0,1 1 0,-1-1 1,0 0-1,0 0 0,-1 2-1,-1 1 0,-1 0 0,0 1-1,0 1-1,2-1-1,1 0-1,0 0 1,-1 2 0,-2 0 1,1 2 1,-3 0 0,0 0 0,-1 0 0,-1 0 1,0 0-1,1 0-1,1 0 0,1 0 0,0 0-1,-1 0 0,-1 0 0,-1 0 0,0 0 0,1 0-1,1 0 1,1 0-1,0 0 0,1 2 0,-1 0 0,0 2-1,1 0 1,1 0 1,1-1-1,1 1 2,0 0-1,0 0 0,1 0 1,-1 0-1,0 1 0,-1 0 0,-2 1 0,1 2 1,-2 0-1,2 1 1,1 2 0,1 0 0,0 0 0,1-1 0,-1-1 0,0 0 0,0 0-1,-1 1 2,-1 3 0,-1 2 1,0 0-1,1-1 1,0-1-1,2 0-1,1-1 1,-1 1 0,0 1-1,1 2 1,-1 0 0,0 1 0,1 1-1,-1 1 1,1 1-1,0 1 1,2 1-1,1 1 1,-1 0-1,0-1 0,-1-1-1,-1-1 0,0 0-1,3 1 0,1 1 0,2 1 0,1 0 0,-2-1 0,0-1 0,-1 0 0,0-1 1,0 1-1,2 1 1,1 1 0,-1 1 0,0 1 0,-1 1 0,-1 1 0,-1 1 0,2 4 0,1 3 0,0 3-1,2 2 1,1 2 0,0 2 0,2 2 0,0 0 1,2 0 0,0-2 0,2 0 1,0-4 0,2-4 0,0-5-1,2-5 1,1-2-1,1 1-1,3 1 1,2 1 0,1-1-1,0-3 0,-1-3-1,1-3 0,0-2 0,0-1 0,-1-1 1,1 0-1,0-1 1,0-1 0,-1 1 0,1 0 0,0 0 0,0-1 0,-1 1-1,1 0 0,1 0-1,0-1 0,1 1-1,1 0 0,1-1-1,1-1 1,2 0 0,0-2 1,5 1 0,8 1 1,10 3 1,9 2 0,2-1 1,-3-3-1,-2-2 0,-3-4 0,1-1-1,7 0 1,7 0 0,8 0 0,1-1 1,-3-1 0,-3 0-1,-2-1 1,-4-3 0,-1 0-1,-2-3 0,-2-2-1,-2-1 0,0-2 0,-2 0 0,0-1 0,-2-2-1,-2-2 0,-2-1 1,-2-3 0,0-2-1,1-5 0,0-3-2,2-4 0,-1-3-1,-2-1-2,-2-1-1,-1 0-2,-4-1 0,-2-1 1,-3 1 1,-3 0 1,-2-1 1,-3 0 1,-1-2 2,-2 0 1,-3-2 1,-3-2-1,-3-2 0,-2-2 0,-3-2 0,-1 0 1,0-1 1,-1-2 2,-4 0 0,-2-1-1,-5-2-1,-4 0 0,-4 0-1,-3 1-3,-5 0-2,-3 2-2,-5 2-1,-4 2 0,-6 4-1,-4 2 1,-6 5-1,-6 4 0,-6 5 0,-5 5 0,-6 6-4,-5 5-8,-5 6-8,-4 6-9,6 4 0,17 0 6,18 2 6,18 0 6,8 2-1,-2 0-9,0 1-9,0 2-10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41854 36113 999,'-25'8'0,"-3"0"0,-3 0 0,-3-1 0,-1 1-6,0-2-12,-1-1-12,1 0-12,-1-2-2,-2-2 10,-3-2 10,-1-2 9,-1-2 6,-2-2 3,0-2 1,-2-1 2,0-3 1,0 0 1,0-1 0,0-1 0,1-1 2,2 1 1,2-1 1,2 0 2,2 1 1,3-1 1,3 0-1,4 1 1,1-2 0,2 0-3,3-1-2,2-1-2,2 1-1,4 3 1,4 2 1,5 4-1,0 1 0,-1 1-3,0-1-4,-1 0-2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38986 34981 999,'-15'0'-30,"2"0"12,3 0 14,1 0 12,2-1 4,1 0-9,0-2-8,2 0-8,1-2-6,2 0-4,2-1-3,2-1-5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3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60513 34227 999,'-21'-6'-13,"8"2"-10,7 4-8,7 2-9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5"/>
    </inkml:context>
    <inkml:brush xml:id="br0">
      <inkml:brushProperty name="width" value="0.05295" units="cm"/>
      <inkml:brushProperty name="height" value="0.05295" units="cm"/>
      <inkml:brushProperty name="color" value="#FED406"/>
    </inkml:brush>
  </inkml:definitions>
  <inkml:trace contextRef="#ctx0" brushRef="#br0">37910 30496 415,'-45'6'8,"19"-1"18,20-2 16,20-2 17,10-1 3,1 0-12,1 0-11,1 0-11,2 2-7,5 2-2,3 4-1,4 2-2,5 2-2,4 1 0,5 1-2,6 2 1,4-1-2,5-1 1,5-1-1,5 0 0,3-2-1,2 1-2,3 0-3,1 0-1,0-1-2,-2 1 0,-2 0-1,-1 0-2,0-2 2,2 1 0,4-2 1,3 0 1,2-3 1,2-1 1,2-2 0,2-2 1,1-1-1,1 0 0,2 0-2,0 0 0,-1 0-1,-2 0-1,-4 0 1,-2 0-1,-2 0-1,2-2 0,1 0-1,0-1 0,0-2-1,-2 0 1,-2-2 0,-2 0 1,-3-1-1,-3 0 0,-5 1-1,-3-1 0,-4-1 0,-1-2 1,-3-2 1,-1-1 2,-4-3 0,-3 0 0,-4-1 0,-4-1-1,-4-1 1,-4-3-2,-4-1 1,-3-3-1,-4-1 0,0-3 0,-1-1 0,-1-2 0,-2-2 0,-2-3-1,-1-1 0,-2-2-1,-3-2 1,0-2 1,-1-2 2,0-2 0,-3-3 1,-3-6 0,-3-4 0,-2-5-1,-4-2 0,-3-1 1,-2 1-1,-4 0 1,-4 0-1,-9 4-3,-8 3-1,-7 3-2,-7 0 0,-4-3 0,-6-4 2,-4-1 1,-5-2-1,-4 4-2,-4 3-1,-3 3-1,-5 4-1,-3 6 2,-5 6 2,-3 6 2,-3 4 1,-2 1 2,-2 3 0,-2 2 1,-1 1 1,0 3-1,0 1 1,-1 3 1,2 0-1,0 1-1,2-1 0,0 0-1,-1 2 0,-2 3-1,-4 3 0,-2 3 0,-2 1-1,0 0 0,0 0-1,0 0-1,1 2-1,0 2 1,2 4 1,0 3 0,1 2 0,0 5 0,0 4 1,0 3 0,2 4-1,2 3 0,3 3-2,4 3-1,1 3-1,-1 1 1,1 2 1,0 2 0,1 4 0,1 4 0,3 6 1,2 4 0,4 2 0,6-1-1,8 0 1,7-2-1,5 0 0,2 0 1,3 0 1,4 0 2,3-2-1,7-3 1,5-2-1,7-4 0,4-2 0,4-2-2,5-1-2,3-3-1,4-1 0,7 1 0,6-1 0,6 0 1,3 1 0,4 2 2,3 2 1,3 3 2,2 0 0,3 0 2,1 0 1,2 0 1,2-1 0,0 0-2,2-1 0,0-2-2,2 1-1,2 1 0,2 0 0,2 2 1,1-1-1,2 0 2,0-1 1,2-2 2,1 1-1,3-1 2,3 0-1,3 0 0,3-1 0,1-4-1,3-2-1,1-3 0,3-3-2,5-3 1,3-3 1,4-3-1,3-3 1,4-4 1,2-5-1,4-2 1,1-5-1,1-2 0,2-4-2,0-2-1,-2-3-1,-4-3-1,-6-3 0,-4-3-1,-3-2 1,2 1 0,1-1 0,0 1 2,-1-1-1,-6 1 1,-4-1-1,-5 1 0,-5 0-1,-5 1 0,-4 1 0,-6 1 0,-3-1 0,-2 0 0,-2-1 0,-2-1 1,-3-1 0,-4-1 0,-4-1 1,-3 0-1,-4-3 2,-2-1 0,-1-3 1,-3-1 0,-2-3 1,-2-4-1,-4-4-1,-3-4 0,-2-4-1,-3-4 2,-1-3 2,-2-5 0,-2-1 1,-4 1-1,-2 0-1,-3 3-1,-6-2-1,-8 0-3,-7-1-1,-9-1-3,-6 0-2,-8 1 1,-6 1 0,-7 1-1,-6 1 1,-5 4 1,-5 3 0,-5 2 1,-5 4 0,-6 2 2,-6 4 0,-6 2 0,-1 3 2,2 4 1,4 2 0,3 3 2,-1 2-1,-2 1 1,-4 1-1,-2 1-1,-3 3 0,-3 5 1,-4 5 0,-1 4-1,-3 5 1,1 2 0,-1 4-1,1 2 0,0 3-1,0 4-1,2 2-1,1 3-2,1 3 0,-1 5-1,1 3 1,-1 5 0,1 2 1,3 4-1,1 3 0,2 2 0,3 4 1,5 6 1,3 4 2,4 5 0,4 3 2,7 0 0,6-1 1,5 1 0,9-3 1,9-3-1,10-4 0,10-4-2,7-4 1,8-2 0,7-4-1,7-2 1,8 0-2,11 4-7,12 4-5,10 4-6,8 0-2,7-1 1,8-2 1,6-2 1,9-2 0,11-2 2,11-2 0,10-1 1,10-5 0,7-4-4,8-5-2,9-5-3,1-5 0,-2-5 2,-3-4 2,-3-6 3,-13-2-2,-21-2-5,-21 0-6,-22-1-5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9"/>
    </inkml:context>
    <inkml:brush xml:id="br0">
      <inkml:brushProperty name="width" value="0.05443" units="cm"/>
      <inkml:brushProperty name="height" value="0.05443" units="cm"/>
      <inkml:brushProperty name="color" value="#FED406"/>
    </inkml:brush>
  </inkml:definitions>
  <inkml:trace contextRef="#ctx0" brushRef="#br0">40598 28685 404,'7'-12'0,"-2"-7"2,-2-9 0,-2-7 2,-3 0 2,-2 7 4,-3 9 4,-4 7 3,-3 4 3,-5 0-1,-5 0-1,-5 1 0,-4 0 0,-2 2-3,-4 2-1,-3 2-1,-3 1-1,-6 2-1,-4 0 0,-5 2 0,-6 1-1,-4 5-2,-5 4-1,-4 4-2,-5 3-1,-3 5-1,-3 3 0,-2 4 0,-3 4 0,0 1-1,-2 2-1,0 2 0,0 2 1,4 2-1,2 2 1,3 2 0,4 0 1,6 0 1,4-2 1,5 0 1,5-2 1,4 0 1,6-2 0,4 0 2,6 0-1,6 0 0,6 2 0,5 0 0,6 0-1,5-2-2,5-2 0,5-1-2,3 0-2,3 6-3,4 4-3,2 5-4,3 3-2,4 0 1,2-1 1,3 1 1,1-2 0,-1-2 1,-1-4 1,0-2 1,-1-2 1,1 0 2,1 0 1,1 0 2,2-1 2,1 0 4,3-2 1,1 0 4,3-2 1,3 0-1,3-1-1,3-2-1,3-2 0,4-3-2,4-5-1,4-3-1,4-4-1,5-1 0,5-3 1,5-1-1,5-3 0,5-1 0,5-2 0,4-2-1,4-2 0,0-1 0,2 0 0,1-2 0,2-1 0,5-4-1,5-2 0,6-3 0,0-3 0,-3-2 1,-3-2 0,-3-1 0,0-3 0,0 0-2,1-1-1,2-1-1,-2-1-2,-3 1-1,-3-1-2,-2 1-1,-3-1 0,-2 1 0,-2-1 2,-2 1 1,-2-2 0,-3-2 0,-4-1 1,-2-2 0,-4-2 1,-7 1-1,-5-1 1,-6 1-1,-5 0 1,-2 1 0,-4 1 1,-2 1-1,-4 0 1,-2-1 0,-3-1 1,-3-1-1,-4-1 1,-3-1-1,-5-1 1,-3 0-1,-4-2 1,-3-1 2,-3-1 1,-2 0 2,-3-4 1,-2-3-1,-2-4-1,-2-4 0,-3-3-2,-4-3-2,-4-4-4,-3-2-2,-5-1-1,-5 3 0,-5 1-1,-5 2 1,-4 3 0,-4 2 0,-4 4 2,-4 2 0,-4 3 0,-3 2 2,-5 2 0,-4 2 0,-3 1 1,-3 3 0,-3 2 0,-2 1 0,-4 2 1,-1 1-1,-2 1 1,-2 2 0,-1 0 0,1 2 1,2 3 0,0 1 1,0 3 0,-1 1-1,0 2-1,-2 2 0,-1 2-1,-2 2 0,-2 3 0,-2 1 0,-1 2 1,0 3-2,0 4 0,0 2-1,2 4 0,2 3-1,3 5-1,4 3-1,2 3 0,3-1-1,3 1 0,3-1-1,5 0 0,5 1 1,6-1 0,7 1 1,1 1-2,2 2-5,-1 4-5,0 3-5,-1 3-4,-2 6-4,-2 4-3,-2 6-4,1 2-2,2 3-2,4 2-2,3 1-1,5-4 1,9-10 3,9-12 3,9-10 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74650 46700 515,'43'9'91,"-6"1"-11,-7 3-11,-7 2-9,-4 1-10,1 3-6,-1 2-7,1 1-8,-1 2-10,-3 1-13,-1 1-15,-2 1-14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01"/>
    </inkml:context>
    <inkml:brush xml:id="br0">
      <inkml:brushProperty name="width" value="0.02307" units="cm"/>
      <inkml:brushProperty name="height" value="0.02307" units="cm"/>
      <inkml:brushProperty name="color" value="#F2395B"/>
    </inkml:brush>
  </inkml:definitions>
  <inkml:trace contextRef="#ctx0" brushRef="#br0">66000 21866 953,'22'-2'38,"-1"0"-29,-3-3-32,-1-2-29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06"/>
    </inkml:context>
    <inkml:brush xml:id="br0">
      <inkml:brushProperty name="width" value="0.0572" units="cm"/>
      <inkml:brushProperty name="height" value="0.0572" units="cm"/>
      <inkml:brushProperty name="color" value="#F2395B"/>
    </inkml:brush>
  </inkml:definitions>
  <inkml:trace contextRef="#ctx0" brushRef="#br0">27447 30892 384,'0'-14'-9,"0"1"5,0 2 6,0 2 6,0 1 3,0 1 0,0-1-1,0 0 0,0 0-1,-2 0 1,0 0 0,-2 1 0,1-1 0,0 0 0,2 0 1,1 0 0,-1 0-1,-1 1 0,0-1-1,-1 0-1,-1-1 0,0 0 0,0-1 2,0-1 0,0-1-1,0 0 0,0 0-2,0 1-1,0-1 0,-2 0 0,0 0 1,-1 1 1,-1-1 0,0 0 0,0 0-1,1 1 1,-1 0-1,0 0-1,0 2 0,0 1 0,0 0-1,1 0 0,-1 0-1,0 0 0,-1 1-1,0 1 0,-1 0-1,-1 2 0,-1 0-1,0 0 0,0 0-1,1 0 0,-2 0 1,-2 0-1,-2 0 2,-1 0-1,-1 0 1,1 1-1,0-1 0,2 0 0,1 0-1,1 2 0,1 0-1,1 2 0,-1 0 0,0 0 0,-1 0 1,-1 0 0,-1 0 1,0 0-1,1 0 0,-1 0 0,1 0 0,1 0 1,0 0-1,2 0 0,0 0 1,-2 0 0,0 0-1,-1 0 1,0 0-1,1 0 1,1 0-1,0 0 1,2 0 0,-1 2 0,0 0 0,0 2-1,1-1 1,-1-1 0,0 0 1,0-1 0,1-1 0,-1 2 0,0 0 0,0 1-1,0 1 0,1-2 1,-1 0-1,0-2 1,0 1-1,-3 0 1,-2 2 0,-1 0-1,-2 2 1,0 2-1,1 2 0,-1 1 0,0 2-1,-1 0 0,-1 0-1,-1-1 0,0 1-1,1 0 1,1 0 1,1-1-1,1 0 1,1 0 0,0-2 0,2 0-1,0-1 1,-1 1 0,-1 2 0,-1 0 0,-1 1 0,1 3 0,-1 2 1,0 1 0,-2 3 1,-7 3-1,-5 3 1,-6 3 0,1-1 0,8-5-1,7-5 1,8-5 0,4-2 0,-1 0 0,-1 0-1,-1-1 1,0 1-1,2 0 0,2 0-1,2-1 1,2 1 0,-1 0 1,0 0 1,0-1 1,0 1 1,0 0-2,1 0-1,-1-1 0,0 1 0,0 0-2,0 0 1,0-1-1,0 3 0,-1 4 0,-2 3 1,0 5 0,0 0 0,1 0 0,0-1 0,2 0 0,0-3 0,0 0 0,1-1 0,-1 0 0,0-1 0,2 3 1,1 1-1,0 3 1,1-2 0,0-3 0,0-5-1,1-3 0,-2-2 0,2 1 0,-1 2 2,0 0-1,0 1 1,0 1 0,0 1-1,0 1 0,0 0 0,0-3 0,0-1 0,1-2-1,-2-1 0,2 0 0,-1-1 1,0 1-1,0 0 0,0 0 0,0-1 0,0 1 1,0 1-1,0 5 0,0 4 1,1 3-1,-2 2 1,2-1-1,-1-1 0,0-1 0,0 0 0,2 1-1,0 1 0,2 1 0,0-1-1,0-3 1,0-3 0,0-3 0,0 2 0,0 5 0,0 6-1,0 7 0,0-1 0,0-4 0,0-5-1,0-5 0,1-3 1,2-1-1,2-1 1,2 0 0,0-1 1,-1 1 0,-1 1-1,0 1 2,0 1-1,2-1 1,2 1 0,2 0 1,0 0 0,1 3 0,0 1-1,0 3 0,-1 0-1,1 0 1,0 1 0,0-1 1,0 0-1,1-3 0,1-1-1,1-3 0,0 0 0,0-1 0,-2 1-1,-1 0-1,1-2 1,2 1-1,1-2 0,3-1 0,0-1-1,1-1 1,0-1 1,-1 0 0,1-2 0,1-1 0,1 0 0,2-2 1,-1 0 0,2 0 0,1 0-1,1-1 1,1 1 0,1-2 1,1-1-1,1 0 1,1-2 0,1-1 0,0 0 0,2-1 0,0-1-1,1 0 2,-1 0 1,0 0 1,0-1 0,1-1 0,-1 0 0,0-1 0,1-2 1,1 0 0,0-1 0,2-2 1,-1 0 0,-1-2-1,-3 0-2,-2-1-1,-1-1 0,-1-1 0,-1-2 0,-1 0 0,-2 0 0,1-1 0,-2 0 0,-1 1-1,0-2 0,1-2 0,1-1 1,1-3-1,0-2 0,0-4 1,1-5-1,-1-3 1,0-2 0,-1 0 0,-1 0-1,-1-1 1,-1 2-2,-1 0 0,-1 1-2,-1 2 0,-1 0-1,-1 1 0,0 1 1,-2 1 1,-1 1 0,-1 0 0,-1-1 0,0 1 1,-2-1-1,1-1 2,0-1-1,0 0 1,-2-2 0,-1-1 0,-2 0 1,-2-2 0,0 0 0,0 2 0,1 0 0,2 1-1,-2 2 1,-1 0 0,-2 1-1,-2 1 0,0 0 1,0-1-1,2-1 1,0 0 0,1-2 0,0-3-1,0-1 1,0-2 0,-1-1-1,-1 0 0,0 0-1,-1 0-1,-1 0-1,0 0 1,0 0 1,0 0-1,-1 0 1,-1 3 1,0 2 0,-1 2 2,-2 1-1,0 1 0,-1 2 0,-2 0-1,0 1 1,-2 1-1,0 1 1,-1 1-1,-1 2 1,-2 0-1,0 0 0,-1 3 0,-1-1 0,-1 1-1,-1-1 1,-1 1-1,-1 0 0,1 2 0,-1 3 0,0 1 0,0 2 0,-1-1 0,-1 0 0,-1 1-1,0-1 0,-1 2 0,1 1 0,-1 1 0,0 1 0,-1 2-1,-1 2 0,-1 2 0,0 1 0,1 1-2,1-1 1,1 0-2,0 0 0,-1 2-2,-1 0 0,0 2-2,-1 0 0,2 0 2,3 0 0,1 0 2,1 1-2,-1 2-2,-1 2-3,-1 2-3,1 0-1,3-1 2,3-1 1,3 0 2,1 0 1,0 0-2,0 1 0,1 2-2,-1 0 0,0 1 1,0 2 0,1 0 0,-2 0 0,0 1-2,-1 0-2,-1 0-1,-3 4-4,-3 9-4,-5 9-4,-3 8-5,0 1-2,7-10 0,5-7 1,6-10 0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2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66724 22913 466,'7'-8'-2,"0"2"13,-2 1 15,0 0 14,-2 0 9,-1 0 3,0-1 4,-1-1 4,-4 0-6,-4 2-13,-6 2-14,-4 2-15,-3 2-7,-3 2-3,-1 2-3,-3 2-3,-1 2-1,-3 3 1,-1 3-1,-2 3 2,-1 3 0,1 0 1,1 0 1,2 3 2,0-1 1,1 1 3,1-1 1,1 1 2,1-1 1,3 2 0,1 1-1,3 1-1,1 1 1,1 1-1,0 1 1,2 1-1,3 0 0,3-2 0,4 0-1,4-1 0,3 0 0,4-1-2,2 0-1,4 1-1,2-2-1,3-1 0,3-3-1,3-1 1,3-4-2,1-3 0,2-4 0,3-4 0,2-3-2,4-2-3,4-2-2,5-2-3,1-3-3,0-2-6,0-3-4,0-3-6,-3-2-4,-4 2-3,-5 1-3,-5 1-5,-4 0 1,-1 0 4,-3 1 3,-1-1 3,-3 1 2,-3 0 1,-3 2 0,-2 1 0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3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69313 23347 477,'-46'0'14,"18"0"21,17 0 20,18 0 20,11-1 3,7 0-13,5-2-15,7 0-14,2-2-8,0 0-3,0-1-3,0-1-2,0 0-6,1 2-9,-1 2-6,0 2-9,-2 1-5,-4 0-2,-3 0-1,-5 0-3,-2 0-3,-3 0-6,-1 0-6,-2 0-7,-3 0-5,-1 2-5,-2 0-5,-2 2-6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3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70191 21832 445,'-22'-19'82,"6"9"-3,5 8-1,5 10-1,3 7-9,0 9-13,1 7-13,2 8-15,0 6-9,0 2-4,0 3-4,0 4-6,-1 0-4,-2-1-6,-2 0-6,-1-2-6,-3 9-6,0 17-6,-2 18-5,0 18-5,1 2-4,3-11-2,2-12-2,4-12-2,1-13 1,2-16 1,0-16 3,2-15 3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3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73328 22757 403,'-8'-15'1,"2"2"4,1 2 3,0 3 3,0 3 13,-2 7 22,-1 8 23,-3 6 22,-1 5 2,0 1-19,0 3-19,1 1-20,-1 2-11,0 1-5,0 1-4,1 1-6,0 0-2,0 2-2,2 1-2,1 1-2,0 1-1,2 2 1,0 2-1,2 2 0,1 0 0,2-3 0,2-4-1,2-2 0,3-3-1,4-3-2,3-3-1,5-3-2,2-3-1,3-3 0,2-3-2,1-2-1,2-5-1,3-2 1,1-6 1,3-2-1,0-6 0,2-6-1,1-5 0,1-6-2,-2-5 1,-2-3 2,-3-3 2,-3-2 2,-4-3 1,-3-3 1,-5 0 1,-3-3 0,-3 0 1,-2 4 1,-3 2 1,-1 4 0,-2 1 1,-4 3 2,-2 2 0,-3 2 2,-3 1 0,0 3 0,-2 1 0,0 3 0,-2 2-2,-3 3-3,-3 3-4,-3 2-4,-3 4-2,-3 3-3,-3 2-2,-3 4-2,-1 3-4,0 6-6,-1 4-6,1 5-5,3 2-3,7-3-1,7-1-1,7-2 0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4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76023 20897 454,'10'-8'55,"2"0"0,3 1-3,3-1 0,1 1-4,-1 2-3,-1 2-4,0 2-4,-2 3-6,-1 4-5,-1 4-7,-1 3-5,-1 3-5,-2 2 0,-2 0-1,-2 1-1,-3 2-2,-2 3-5,-4 3-2,-2 3-5,-4 1-3,-4 2-4,-3 1-4,-5 1-5,-1-2 1,1-2 4,1-3 4,1-3 4,1-2 2,1-3 0,1-1 0,1-2 1,0-3 2,2-1 3,1-2 4,1-2 4,4-3 4,6-1 7,7-2 6,8-2 7,4-2 0,5-2-6,3-2-5,5-1-6,0-1-3,-2 2-1,-1 2-1,-3 2-1,1 2-8,3 2-19,3 2-17,3 2-17,-2 0-4,-6-1 10,-5-1 11,-6 0 10,-4 0-1,-1 0-10,-1 1-11,0 2-12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4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77345 21244 537,'-3'-9'74,"11"0"-5,11-1-4,11-1-5,5 0-6,-1 2-9,-1 2-7,-1 2-9,-2 1-9,0 1-11,-1-1-12,-1 0-12,-2 0-15,-5 2-23,-3 0-21,-4 2-23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6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77577 24952 453,'-10'-9'95,"10"-2"-10,12-2-10,10-1-8,7 0-10,5 2-9,2 4-9,6 3-9,2 2-7,4 2-8,2 2-5,4 2-7,2 1-9,3 2-9,3 0-9,4 1-10,-6 0-1,-13-2 6,-12-2 7,-13-2 6,-6-1-6,-1 2-19,1 0-20,0 2-20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82613 23147 999,'-15'-8'-86,"4"0"22,3 0 22,3 1 21,0 0 12,-1 2 3,0 2 1,-1 2 2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5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30313 13550 493,'-36'14'0,"9"-1"0,7-2 0,9-2 0,2 1 8,0 3 14,-1 5 15,-1 4 16,-3 4 4,-2 8-2,-3 7-4,-3 6-3,-1 3-6,1 0-6,1-2-8,1 0-6,0-1-5,-1 0-4,-1 0-4,-1-1-3,1 2-4,1 0-4,3 2-4,1 0-5,3-1-5,3-2-6,3-4-5,2-2-6,4-9-10,4-13-12,4-14-13,4-14-13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7"/>
    </inkml:context>
    <inkml:brush xml:id="br0">
      <inkml:brushProperty name="width" value="0.05802" units="cm"/>
      <inkml:brushProperty name="height" value="0.05802" units="cm"/>
      <inkml:brushProperty name="color" value="#F2395B"/>
    </inkml:brush>
  </inkml:definitions>
  <inkml:trace contextRef="#ctx0" brushRef="#br0">81180 22822 379,'-14'-8'29,"5"0"8,3 0 9,4 1 9,3-1 3,1 0-3,4 0-3,0 0-2,4 1-6,2 1-4,3 0-7,3 2-4,2 0-7,1 0-3,1 0-6,1 0-4,0 2-2,-3 4-1,-1 4 0,-2 4 1,-3 2-4,-1 1-3,-2 1-5,-2 2-4,-2 0-4,-1 1-1,0 1-2,-2 1-2,-3 2 0,-6 3-1,-5 3-1,-7 3 1,-5 2 0,-3 2 2,-4 3 2,-5 1 2,0 1 2,2 0 3,1 0 1,3 0 3,1 0 2,3-1 3,1-2 2,3 0 3,2-3 1,2-7-1,4-6 1,3-5-2,4-6 2,6-4 0,6-6 2,6-4 1,4-4 1,5-2 1,3-2 1,5-1 1,2-3 1,2-1-1,3-3 0,1-1 0,2 0-1,2 2-3,2 4-3,2 3-2,-1 3-4,-4 2-3,-4 4-3,-3 3-4,-4 0-3,-1-2-1,-3-2-2,-1-2-1,-3-1-1,-1 0 0,-3 1-1,-1-1 0,-3-1 1,-1-2 0,-2-2 1,-2-1 2,-3-1 2,-4 2 3,-4 3 5,-4 1 3,-2 1 3,0 0 0,1 0 0,-1 1 1,2-4-3,4-4-2,4-5-4,4-5-4,0-1-1,-1 5 0,-2 3 1,-2 5 0,-1 1 0,-2 0 0,0 0 2,-1 1-1,-3 0 4,-4 2 6,-4 2 7,-3 2 5,-3 2 3,2 2-2,1 2-1,1 2-1,0 3-1,-2 2-1,0 3 0,-1 4 0,1 1 0,1 1 1,2 1 0,3 1 2,1 1 0,2-1 1,2 1-1,2-1 2,2 1-1,0 0-1,2-1 0,1 1-2,0 0 0,1 1-1,2 1-2,0 1-1,2 0-2,2-1-2,2-1-2,2-1-1,2-2-4,3-1-4,3-2-3,3-2-5,3-3-3,3-1-4,3-2-4,3-2-4,2-2-2,2-2-1,2-2 0,3-2 0,-3-2 0,-6 0 0,-6-1 1,-5-2 1,-5 1-1,-1 1-2,-2 0-1,-2 2-2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8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84700 22141 476,'19'-9'100,"9"0"-12,7-1-12,8-1-12,4-2-10,0 0-10,0-1-9,0-1-9,-1 1-8,-4 2-6,-2 4-6,-3 3-5,-5 1-9,-4 2-8,-5 0-9,-5 2-9,-4 2-12,-4 4-14,-5 4-14,-2 3-15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9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86300 23202 501,'39'-9'126,"0"0"-26,1-1-24,-1-1-25,0 0-15,0 2-5,0 2-3,0 3-5,-1 0-6,-3 0-8,-4 0-8,-1 0-7,-5 1-2,-2 2 4,-2 2 4,-4 2 3,-3 2-8,-3 2-20,-3 1-20,-2 3-20,-3 0-9,-2-1 4,-2 0 3,-2-2 2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9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85973 24050 429,'-22'0'4,"1"2"7,3 0 8,1 2 8,4 0 6,4 2 5,6 0 6,5 1 5,4 0 0,5-2-6,5-2-6,5-2-5,5-1-4,3 0-2,5 0-1,3 0-3,3 0-2,2 0-2,2 0-2,2 0-1,1 0-5,0 0-5,0 0-6,0 0-6,-1 0-6,-2 0-9,-2 0-7,-1 0-9,-5 0-10,-6 2-15,-5 0-12,-6 2-15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37"/>
    </inkml:context>
    <inkml:brush xml:id="br0">
      <inkml:brushProperty name="width" value="0.05521" units="cm"/>
      <inkml:brushProperty name="height" value="0.05521" units="cm"/>
      <inkml:brushProperty name="color" value="#F2395B"/>
    </inkml:brush>
  </inkml:definitions>
  <inkml:trace contextRef="#ctx0" brushRef="#br0">91698 22239 398,'6'-16'5,"-1"-1"9,-2-2 10,-2 1 10,-2 0 3,-2 4-2,-2 4-3,-1 5-1,-3 3-4,0 5-3,-2 6-5,0 4-3,-2 6-3,-5 9 0,-4 7-2,-3 8 1,-4 5-1,-1 2 0,-2 2 1,-2 2 0,0-1 0,3-2-1,3-4-1,3-2 0,2-4-1,3-2 0,1-3 1,3-3 0,1-3-1,4 0-2,3-1-2,3-1-2,2-2-1,3-5-1,4-3-2,2-4 0,5-4-1,6-3 0,5-3-1,7-2-1,4-6 0,4-8-3,4-7-1,4-9-2,2-3 0,0 0 0,1-1 1,-1 1 1,-2 0 0,-1 1 1,-2 1 0,-1 2 2,-3 0 0,-2 2 3,-2 3 1,-1 2 2,-3 1 2,-3 2 0,-3 2 0,-3 3 1,-3 1 2,-1 0 1,-2 2 3,-2 1 3,-4 4 0,-5 10-2,-4 8-1,-6 9-3,-1 5 0,-1 2 1,0 3 1,0 1 0,0 0 1,0-1-1,1-3 0,-1-1 1,1-2-2,2 0 0,2 1-1,2-1-2,1 0 0,0-3-1,0-1 0,0-3 0,1 0-1,2-1-1,2 1 0,2 0-2,1-2 0,3-1-1,2-3-1,2-1-2,1-3 0,1-2 0,1-4-1,1-2-1,2-4 1,3 0 1,3-3 0,3-2 1,2-4 0,1-7 1,1-7 0,0-7 1,1-5 0,1-3 0,-1-2 1,0-4-1,-1 0 1,-3 0 1,-3 2-1,-3 0 0,-3 2 0,-1 2 0,-3 2 0,-1 2 0,-3 1 0,-2 3 0,-4 1-1,-3 3 1,-2 2-1,-4 1 0,-2 3-1,-3 1 1,-5 2-2,-4 3-2,-5 1-1,-5 3-3,-4 1 0,-5 2-1,-3 2-1,-4 2-1,-4 3-2,-4 4-5,-4 4-4,-4 4-5,-2 5-4,-1 7-3,-2 7-3,0 7-3,5 0-3,10-6-2,12-5-2,10-7-3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4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28132 23111 421,'-19'-1'6,"9"-4"9,8-2 10,10-3 11,2-1 2,1 0-7,-2 2-6,0 1-5,3-4-4,11-6 2,9-7 0,10-6 2,3-2-1,-4 5-2,-4 5-2,-3 5-2,-5 3-4,-3 4-4,-5 3-4,-3 3-6,-4 3-2,-3 5-3,-3 6-1,-2 4-2,-3 4-2,-2 3 1,-2 3 0,-2 3 0,-2 1 1,-2-3 3,-2-1 4,-1-3 3,-2-1 2,2-1 3,1-1 2,0 0 1,4-3 4,6-1 2,6-2 3,6-2 4,2-2-1,-1-1-3,-1-1-2,0 0-4,-2 0-1,-1 2-1,0 2-1,-2 2-1,-1 0 0,-2 1-2,-3 0 0,0 0-1,-2 0-2,0 3-1,0 1-3,0 3-1,-2 0-1,-2-1 1,-4-1-1,-2 0 1,-1-3 1,1-1-1,0-2 0,2-2 1,-1-2 0,-2-1 0,-2-1 0,-1 0 1,-1-3-2,1-2-4,1-3-3,0-4-5,1-3-1,1-5 0,-1-5 1,0-5 1,1-4 1,3-1 1,1-2 2,2-2 2,2-1 2,0 3 4,2 1 4,0 3 4,1 2 4,0 3 6,0 3 4,0 3 5,-1 7 8,-2 10 8,-2 11 9,-1 12 8,-2 7 1,0 6-11,0 6-9,0 6-10,1 5-6,0 2-3,2 3-3,1 3-3,0 2-2,2 2 0,0 0-2,2 1 0,1 1-3,4 1-3,2 1-5,3 1-5,3-1 0,2-1 1,1-3 1,3-1 1,0-4-3,1-6-10,0-6-9,-1-6-9,1-6-8,-1-6-5,1-5-7,0-6-5,-3-5-1,-1-3 8,-4-3 5,-3-2 7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4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30060 22841 440,'-8'-24'80,"0"17"-2,0 14-3,0 17-3,1 9-8,1 4-13,0 5-13,2 3-12,0 2-8,2 2-3,0 0-3,2 1-4,0-1-1,2-6-2,0-4-1,2-5-2,0-4 0,2-3-1,0-4 0,1-1-1,4-6 0,6-7-4,5-6-2,7-8-2,1-8-2,0-9 1,-1-10 1,-1-10 0,-1-8 0,-3-2 0,-1-5 0,-3-4-2,-2 1 1,-4 7 0,-5 5 0,-3 6 0,-3 4 1,-2 5 2,-2 4 2,-2 3 3,-2 4 0,-1 1-1,-3 3 0,-2 1-2,-1 3 1,-2 2 2,0 4 2,-1 3 3,0 1 0,-1 2-2,0 0-2,1 2-2,-3 3 0,-2 6 1,-3 5 0,-3 7 1,0 3 1,1 1 0,3 1-1,1 1 1,2-1 2,3-1 1,1-3 4,3-1 2,1-3 1,4-1 1,2-2 0,4-3 1,2-1-2,4 0 0,2-2-2,4 0-2,2-3 0,5-1-1,3-2-1,5-2-1,3-1-2,2-2-4,4 0-2,3-2-4,0 0-6,-2-2-6,-1 0-9,-3-1-7,-2-1-6,-1 2-5,-3 1-3,-1 0-5,-4 1-1,-3 1 3,-4-1 3,-4 0 2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5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31931 23009 478,'-22'7'3,"3"-2"6,3-3 5,3 0 7,6-2 11,11 0 17,12 0 17,10 0 17,5-2 0,0 0-18,1-3-19,-1-2-18,0 0-13,-2 0-8,0 2-7,-1 1-7,-2 0-8,-5 0-8,-3 0-8,-4 0-9,-4-1-3,-1-2-1,-2-1 0,-2-3 0,-2 0-1,-2 0-2,-2 2-1,-2 1-3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5"/>
    </inkml:context>
    <inkml:brush xml:id="br0">
      <inkml:brushProperty name="width" value="0.05048" units="cm"/>
      <inkml:brushProperty name="height" value="0.05048" units="cm"/>
      <inkml:brushProperty name="color" value="#F2395B"/>
    </inkml:brush>
  </inkml:definitions>
  <inkml:trace contextRef="#ctx0" brushRef="#br0">32594 21975 435,'-15'-21'3,"2"5"5,2 4 5,3 6 6,0 4 10,2 4 16,1 4 17,0 4 15,1 8 2,1 13-13,-1 12-12,0 14-13,0 7-12,2 5-7,0 3-9,2 5-9,0 0-5,2 0-4,0-1-2,2-1-5,0-2-3,3-3-6,2-3-6,2-3-4,0-4-7,1-6-5,0-6-6,0-6-6,-1-6 2,-1-8 9,-1-6 9,0-6 9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5"/>
    </inkml:context>
    <inkml:brush xml:id="br0">
      <inkml:brushProperty name="width" value="0.05262" units="cm"/>
      <inkml:brushProperty name="height" value="0.05262" units="cm"/>
      <inkml:brushProperty name="color" value="#F2395B"/>
    </inkml:brush>
  </inkml:definitions>
  <inkml:trace contextRef="#ctx0" brushRef="#br0">32147 23157 418,'-8'-14'6,"-2"4"14,0 4 14,-1 4 12,-2 5 3,-2 8-11,-1 6-10,-3 7-10,-1 5-6,-3 2-1,-1 4-1,-3 3-1,0 1-1,1 0 0,1 1 2,1-1 0,2-2 0,3-2-1,3-3-1,3-3-1,2-4-1,0-1-2,2-4-3,1-3-3,3-5-4,8-5-7,6-6-6,7-6-7,6-7-2,3-11 2,4-9 3,5-10 2,2-6 2,2 0 3,2-2 0,3 0 3,-2 0 3,-2 2 3,-3 2 4,-4 2 4,-2 4 4,-3 4 5,-3 5 5,-3 5 4,-2 5 5,-3 3 3,-1 4 4,-2 5 3,-1 2 2,-1 2 0,1 2 0,0 2 0,-1 2-3,-1 4-5,0 2-7,-2 3-5,0 4-4,0 2 0,0 3-2,-1 3 0,1 2-3,-2 1-1,-1 1-4,0 1-1,-2 1-3,-2 0-2,-2 2-1,-2 1-2,-3 1-2,-2 2-3,-3 3-2,-3 1-2,-2-1-1,2-4 1,1-3 1,1-5 0,1-3-1,0-5-6,2-3-5,1-4-5,-1-10-5,-2-14-4,-2-15-5,-1-14-4,0-8 0,4 2 7,4 0 6,4 2 6,3 2 7,0 6 8,2 4 6,0 5 9,1 5 8,0 3 9,0 5 11,0 3 8,-1 6 10,0 8 10,-2 8 8,0 8 10,-4 7-3,-6 9-14,-6 7-15,-5 8-14,-4 3-12,1 1-8,-1 0-9,1 0-9,0-1-5,1-2-4,1-2-3,1-2-4,1-4-1,2-4 0,2-5 1,3-5 0,1-5 2,0-3 4,2-4 2,1-4 4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5"/>
    </inkml:context>
    <inkml:brush xml:id="br0">
      <inkml:brushProperty name="width" value="0.05287" units="cm"/>
      <inkml:brushProperty name="height" value="0.05287" units="cm"/>
      <inkml:brushProperty name="color" value="#F2395B"/>
    </inkml:brush>
  </inkml:definitions>
  <inkml:trace contextRef="#ctx0" brushRef="#br0">30450 13742 416,'1'-42'21,"0"10"4,2 9 3,0 11 2,1 6 3,0 4 4,0 4 3,0 4 3,0 4 0,1 7-4,2 6-5,0 5-3,0 5-4,0 5 0,-2 3-2,0 4-2,-2 2-2,-1 0-3,0-1-3,-1 1-4,-1 0-3,0 0-4,0 0-4,0 0-3,0-1-5,0-2-6,0-2-7,0-2-5,0-4-4,1-5-2,2-7-2,0-5-3,-1-6-1,-6-5-1,-4-4-3,-5-6 0,-4-4 1,-1-5 6,-3-5 5,-1-5 7,-2-3 4,1 1 4,-1-1 5,1 1 4,0 0 2,3 3 1,1 1 0,3 2 0,1 2 4,2 1 8,2 1 7,3 1 7,1 0 5,2 2 0,2 1 1,2 1 0,5-2 1,8-2-2,7-3 0,9-3 0,3-1-4,2 2-7,1 3-7,1 1-7,-1 2-6,-2 1-7,-2 0-6,-1 2-7,-3 0-2,-2 0 1,-1 1 2,-2-1 1,-3 0-3,-1 0-5,-3 0-5,-1 0-7,-2 0 1,-1-1 6,0-2 5,-2 0 7,-1 0 4,0 1 4,-2 0 4,0 2 4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6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33200 23900 474,'15'1'8,"-1"2"16,-1 2 17,0 2 15,0 2 5,3 3-8,3 3-6,3 4-9,4 1-1,3 4 0,4 3 3,5 3 1,2 3-9,2 1-21,2 2-22,2 2-19,0 0-11,-4-3 0,-2-4 2,-3-1-1,-5-5-2,-4-2-10,-4-3-8,-6-2-8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54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73854 13430 434,'-24'-1'-1,"-1"-1"-2,-1 0-2,-1-1-2,0-1 1,1 2 2,1 0 3,2 2 3,-2 0 2,0 0 1,-1 0 3,0 0 2,-1 0 1,3 0 1,1 0 1,3 0 1,0 0 1,2 0 1,1 0 1,1 0 1,1 0 0,2 0-1,3 0 0,1 0-1,3 0-1,6 0 2,4 0 0,6 0 2,4-1-2,7 0-3,5-2-2,7 0-3,4-1-1,2 0-3,4 0 0,2 1-2,3-2-1,-1-1 0,0 0 0,0-1 1,0-1-1,2 0 2,0 1 0,2-1 2,0-1 0,1 0 2,2-2 0,0 1 0,2-2 2,2 0-2,2 0 1,1 1-1,2-1 0,0 2 0,0 0 1,-1 2-1,0 1 1,-1 1-1,0 0 0,-2 2 0,1-1 0,2 0-1,1-1-2,3-2 0,1 1 0,-1 1-2,1 0 0,0 2 0,0-1-1,1-2-2,1-2 0,1-1-1,1-2-1,3 0 1,1 0-1,3 1-1,-1-1 1,-1 2 1,-3 0 1,-1 2 0,-1 1 1,3-1 2,1 0 1,3 0 2,0 1 1,0 2-1,1 2-1,-1 2 0,-1 1-1,-1 0-1,-3 0-2,-1 0-1,-1 1 0,1 0 1,1 2 1,1 0 0,1 0 1,1 0-2,1-2-2,1 0-2,0-1-1,-2 0 0,0 0 0,-1 0-2,-2 0 1,-3 0 0,-2 0 0,-4 0 1,-2 0-1,-1 0 1,-1 0 0,0 0 1,-1 0 0,3 0 0,2 0 2,2 0 1,1-1 1,3 0 0,1-2 2,3 0 0,0-2 0,-1-2-1,-1-2-3,-1-1-2,-1-1 0,-1 0-2,-1 2 1,-1 1-2,0 0 1,0 0 1,-1 0 0,1 0 0,-1 1-1,-1 1-5,-1 0-4,0 2-5,-1 0-4,1 2-2,1 0-3,1 2-4,1 0 0,1 0 2,1 0 0,2 0 2,-7 0-3,-11 2-5,-12 0-6,-11 2-5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1"/>
    </inkml:context>
    <inkml:brush xml:id="br0">
      <inkml:brushProperty name="width" value="0.06544" units="cm"/>
      <inkml:brushProperty name="height" value="0.06544" units="cm"/>
      <inkml:brushProperty name="color" value="#F2395B"/>
    </inkml:brush>
  </inkml:definitions>
  <inkml:trace contextRef="#ctx0" brushRef="#br0">26900 5150 336,'-49'25'-23,"4"0"8,3 0 7,3 0 8,1 0 3,1 0 1,-1 0 2,1 0 0,1-2 2,3-3 0,3-3 2,4-2 1,1-1 1,0 3 1,0 3 1,0 4 2,6-1 6,13-3 10,12-3 9,13-2 11,9-6 0,6-6-8,7-6-10,6-6-8,7-6-6,10-2-1,10-3-1,9-3-2,6-2-1,3 0-1,3 0-3,4 0-1,1 1-1,0 4-1,0 3 0,0 3-1,0 3-1,0 3 0,0 3 1,0 4-1,0 1 0,0 0-1,0 0-2,0 0-1,-2 3-1,-3 6 1,-3 7-2,-2 6 1,-6-1 0,-6-5-1,-6-7 1,-6-5 0,-4-4-1,1 0 2,-1 0-1,1 0 0,-3 0 1,-2 0 1,-3 0 0,-3 0 1,1 0 0,6 0 0,7 0 1,6 0 0,-1 0 0,-5 0-1,-7 0-1,-5 0-1,2 1 0,13 4-1,12 3-1,13 3 0,1-1-1,-9-2 0,-10-3 0,-8-3-1,-4-2 1,3 0-1,3 0 1,4 0 0,1 0 0,0 0 0,0 0 1,0 0-1,-2 0 0,-3 0 0,-3 0 2,-2 0-1,-3 0 1,1 0 0,-1 0-1,1 0 0,-1 0 0,1 0 1,-1 0-1,1 0 1,-3 0 0,-2 0 0,-3 0-1,-3 0 1,-2 0-1,0 0 0,0 0 0,0 0 0,1 0 1,4 0-1,3 0 0,3 0 0,1 0 0,1 0 0,-1 0 0,1 0 0,1-2 0,3-3 0,3-3 0,4-2 0,2-1 1,4 3-1,3 3 0,3 4 0,-1 1 1,-2 0-1,-3 0 0,-3 0-1,-1 1 1,4 4 0,3 3 0,3 3 0,3-1 0,3-2 0,3-3 0,4-3 0,1-2 0,0 0 0,0 0 0,0 0 0,-2 1 0,-3 4 0,-3 3 1,-2 3-1,-1-1 2,3-2-1,3-3 1,4-3-1,1-1 1,0 4 0,0 3-1,0 3-1,1-1 1,4-2-1,3-3 0,3-3 0,-1-2 0,-2 0 0,-3 0 0,-3 0-1,-1 0 1,4 0-1,3 0 0,3 0 0,1 0-1,1 0 1,-1 0 0,1 0 0,-1 0 0,1 0 1,-1 0 0,1 0 1,1 0-1,3 0 0,3 0 0,4 0 0,-1 0 0,-3 0 0,-3 0 0,-2 0 1,-3 0-1,1 0 0,-1 0 0,1 0 1,-1 0-1,1 0 0,-1 0 1,1 0 0,-1 1 0,1 4 0,-1 3-1,1 3 1,-1-1 0,1-2-1,-1-3 1,1-3-1,1-1 0,3 4 1,3 3-2,4 3 1,1 1 0,0 1-1,0-1 1,0 1 0,0-3 0,0-2 0,0-3 0,0-3 0,0-2 0,0 0 0,0 0 1,0 0-1,-4 0 1,-5 0 0,-7 0 0,-5 0 0,-4 0 1,0 0-1,0 0 0,0 0 0,-2 0 0,-3 0 0,-3 0-1,-2 0 1,-3 0 0,1 0-1,-1 0-1,1 0-1,-3 1 0,-2 4-1,-3 3 1,-3 3-2,-1 1 2,4 1-1,3-1 2,3 1 0,1-1 1,1 1 0,-1-1 0,1 1 0,1-1 0,3 1 0,3-1 2,4 1 0,1-3 0,0-2-1,0-3 1,0-3 0,0-2 0,0 0-1,0 0 1,0 0-1,0 0 1,0 0 0,0 0 0,0 0 0,0 0 0,0 0 0,0 0 0,0 0-1,-2 1 0,-3 4 0,-3 3 0,-2 3-1,0-1 0,7-2 0,6-3 0,7-3 0,0-2 0,-2 0 1,-3 0-2,-3 0 1,-1 0 0,4 0 0,3 0 0,3 0 1,1 0-1,1 0 1,-1 0 0,1 0-1,-3 0 1,-2 0 0,-3 0-1,-3 0 0,-4 0 1,-3 0-1,-3 0 0,-2 0 0,-3 1 0,1 4 0,-1 3 0,1 3 0,1 1-1,3 1 0,3-1 1,4 1 0,-1-3-1,-3-2 1,-3-3 0,-2-3-1,-1-1 0,3 4 1,3 3 0,4 3-1,1-1 1,0-2 0,0-3 0,0-3 1,3-2-1,6 0 0,7 0 0,6 0 0,3 0-1,0 0 0,0 0 0,0 0 0,0 0 0,0 0-1,0 0 2,0 0-1,-4 0 1,-5 0-1,-7 0 1,-5 0-1,-4 0 0,0 0 0,0 0-1,0 0-1,-4 0 0,-5 0 0,-7 0-1,-5 0 0,-4 0 0,0 0 1,0 0-1,0 0 1,1 1 1,4 4-1,3 3 2,3 3-1,-2 1 2,-6 1-1,-6-1 1,-6 1 0,-2-3 0,3-2 0,3-3 0,4-3-1,-1-1 1,-3 4-1,-3 3 1,-2 3-1,-3-1 0,1-2 0,-1-3 0,1-3 0,-1-2 0,1 0 0,-1 0 0,1 0 0,-3 1 1,-2 4-1,-3 3 1,-3 3 0,-1-1-1,4-2 1,3-3 0,3-3-1,-1-2 1,-2 0 0,-3 0-1,-3 0 1,2 0-1,10 0-1,10 0-1,9 0-2,-1 0-3,-8 0-10,-10 0-7,-9 0-8,-27-5-8,-44-9-8,-43-10-6,-44-8-7,-15-4-2,17 3 5,15 3 5,16 4 4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2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4150 13750 580,'23'-18'18,"-3"17"12,-3 15 9,-2 16 12,-6 12 0,-6 9-8,-6 10-7,-6 10-9,-12 16-5,-15 26-1,-15 24-3,-16 26-2,-12 13-3,-5 4-1,-7 3-3,-5 3-2,-4 1-2,0 1-4,0-1-2,0 1-3,4-9-4,10-15-3,10-15-3,9-16-5,10-19-3,14-22-5,11-22-4,14-21-4,8-23-4,7-21-1,6-22-1,7-22-2,4-13 1,3-3 4,3-3 4,4-2 5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3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4250 14550 545,'70'0'-25,"-9"0"26,-10 0 26,-8 0 25,-3-2 10,7-3-10,6-3-9,7-2-8,-1 0-8,-6 7-5,-6 6-4,-6 7-6,-7 5-2,-6 7-2,-6 6-2,-6 7 0,-9 8-1,-8 14 0,-10 11 0,-9 14 1,-12 8 0,-11 7 0,-14 6 1,-11 7 1,-11 7 0,-5 9 0,-7 10 0,-5 10 0,-12 14 0,-16 23-3,-15 22-1,-15 22-3,-6 5-1,7-8-1,6-10-2,7-9-2,7-16-4,9-22-5,10-22-5,10-21-5,8-21-2,10-19 1,10-18 2,9-19 2,9-16-1,9-12-6,10-13-5,10-12-5,7-9 1,6-2 5,7-3 7,6-3 7,3-4 0,0-3-3,0-3-3,0-2-5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3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3100 15750 479,'73'0'-3,"-3"0"16,-3 0 17,-2 0 16,3 3 9,14 6-2,11 7-2,14 6-2,8 6-3,7 6-5,6 7-5,7 6-5,7 4-6,9 4-5,10 3-7,10 3-6,8 1-3,10 1-1,10-1-2,9 1-2,-1-4-2,-8-6-2,-10-6-4,-9-6-3,-12-4-6,-11 1-11,-14-1-10,-11 1-11,-18-4-3,-22-6 3,-22-6 3,-21-6 4,-18-2 1,-12 3 2,-13 3 0,-12 4 1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3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4250 17000 545,'-46'-2'2,"10"-3"7,10-3 5,9-2 5,6 3 8,3 14 6,3 11 9,4 14 8,-1 13 1,-3 16-5,-3 15-5,-2 17-4,-3 14-6,1 17-8,-1 15-6,1 16-7,-3 4-7,-2-6-7,-3-6-6,-3-6-6,1-9-8,6-8-8,7-10-9,6-9-8,3-13-4,0-16 2,0-15 1,0-15 2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4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4100 18000 515,'75'-96'24,"0"10"7,0 10 8,0 9 6,3 7 2,6 7-7,7 6-5,6 7-6,-2 7-3,-9 9 3,-10 10 2,-8 10 2,-11 10-3,-8 13-7,-10 12-8,-9 13-8,-10 10-6,-9 10-5,-10 10-5,-8 9-5,-9 6-4,-6 3-5,-6 3-4,-6 4-6,-7-4 0,-6-9 2,-6-10 4,-6-8 3,-2-8 3,3-2 5,3-3 6,4-3 4,2-6 5,4-5 4,3-7 4,3-5 4,15-11 7,29-11 9,28-14 9,28-11 8,20-7 0,13 0-11,12 0-11,13 0-12,2 1-13,-5 4-15,-7 3-16,-5 3-15,-12 1-10,-16 1-3,-15-1-3,-15 1-3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4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4950 23200 544,'28'-44'7,"6"13"16,7 12 14,6 13 14,6 6 8,6 0-3,7 0-2,6 0-3,-2 3-6,-9 6-10,-10 7-12,-8 6-10,-6 7-12,1 10-9,-1 10-12,1 9-11,-6 7-3,-8 7 1,-10 6 3,-9 7 3,-12 4-3,-11 3-8,-14 3-8,-11 4-7,-4-7 0,6-16 8,7-15 8,6-15 8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9"/>
    </inkml:context>
    <inkml:brush xml:id="br0">
      <inkml:brushProperty name="width" value="0.06391" units="cm"/>
      <inkml:brushProperty name="height" value="0.06391" units="cm"/>
      <inkml:brushProperty name="color" value="#F2395B"/>
    </inkml:brush>
  </inkml:definitions>
  <inkml:trace contextRef="#ctx0" brushRef="#br0">4700 27050 344,'-113'0'11,"26"0"0,24 0 2,26 0 1,18 0 4,13 0 10,12 0 8,13 0 10,7 1 0,4 4-9,3 3-8,3 3-8,10 4-6,20 7-1,18 6-3,20 7-1,3 2-2,-8 1-3,-10-1-2,-9 1-4,-10 1-6,-9 3-14,-10 3-13,-8 4-12,-15 5-3,-19 10 7,-18 10 6,-19 9 8,-19 9 4,-19 9 0,-18 10 2,-19 10 1,-13-1 2,-6-9 2,-6-10 3,-6-8 2,-6-9 4,-2-6 2,-3-6 4,-3-6 2,5-7 3,17-6 1,15-6 3,16-6 1,15-6 0,16-2 1,15-3-2,17-3 0,19-6 6,26-5 10,24-7 11,26-5 12,19-6 1,17-3-9,15-3-7,16-2-9,7-5-4,1-2-1,-1-3-1,1-3-2,-4-2-1,-6 0-4,-6 0-2,-6 0-3,-9 0-4,-8 0-4,-10 0-4,-9 0-5,-10 0-3,-9 0-2,-10 0-1,-8 0-3,-12-5-3,-12-9-6,-13-10-7,-12-8-5,-13-8 0,-12-2 8,-13-3 7,-12-3 7,-7-1 6,1 4 1,-1 3 4,1 3 2,2 7 3,7 14 4,6 11 3,7 14 5,4 10 7,3 9 9,3 10 12,4 10 9,2 11 3,4 17-7,3 15-7,3 16-6,3 18-5,3 22-1,3 22-2,4 23-2,1 3-2,0-11-2,0-14-4,0-11-1,1 7-4,4 28-2,3 28-4,3 29-3,1 1-1,1-25-2,-1-25 1,1-25-2,-1-22-1,1-19-3,-1-18-3,1-19-4,-6-19-3,-8-19-5,-10-18-4,-9-19-4,-9-32 0,-5-43 4,-7-44 5,-5-43 4,-1-18 5,6 9 4,7 10 4,6 10 4,4 16 4,4 26 3,3 24 4,3 26 2,-2 22 7,-6 23 12,-6 22 10,-6 22 11,-6 18 0,-2 16-9,-3 15-10,-3 17-11,-1 5-6,4-3-3,3-3-4,3-2-4,1-1-2,1 3-3,-1 3-1,1 4-2,12-21-5,25-44-5,25-43-8,25-44-6,20-30 0,16-16 6,15-15 6,17-15 6,10-7 5,6 3 4,7 3 4,6 4 3,-1 7 2,-5 13-1,-7 12-2,-5 13 0,-6 7 1,-3 4 5,-3 3 4,-2 3 5,-5 4 2,-2 7 0,-3 6-2,-3 7 1,-4 4-1,-3 3-2,-3 3-1,-2 4-2,-8 4 0,-8 6-2,-10 7 0,-9 6 0,-7 3-2,-3 0 0,-3 0-2,-2 0-1,-5 6-2,-2 13-4,-3 12-3,-3 13-3,-18 16-3,-31 23 1,-31 22-1,-31 22 0,-13 2 1,6-15 1,7-15 3,6-16 0,-4-2 2,-11 13 2,-14 12 1,-11 13 1,-7 2 1,0-5 2,0-7 1,0-5 1,6-11 2,13-11 2,12-14 2,13-11 1,29-18 3,47-22 6,47-22 5,48-21 4,30-20 0,16-15-6,15-15-7,17-16-7,3-5-5,-5 6-3,-7 7-3,-5 6-4,-9 6-2,-9 6 0,-10 7-1,-8 6 1,-9 3-3,-6 0-3,-6 0-4,-6 0-3,-26 0-4,-43 0-6,-44 0-6,-43 0-5,-25-2 0,-2-3 6,-3-3 5,-3-2 5,-2-9 4,0-12 3,0-13 2,0-12 2,3-13 2,6-12 3,7-13 2,6-12 2,6-2 3,6 9 3,7 10 3,6 10 4,7 11 4,10 17 3,10 15 6,9 16 3,4 12 3,1 9 2,-1 10 1,1 10 2,1 11 6,3 17 11,3 15 11,4 16 11,2 20-2,4 25-13,3 25-14,3 25-15,1 31-6,1 38-2,-1 37 0,1 38 0,-3 31-4,-2 25-4,-3 25-5,-3 25-5,-2 12-4,0 1-2,0-1-3,0 1-1,0 7-6,0 16-8,0 15-7,0 17-9,1-11-3,4-33 1,3-35 2,3-34 2,1-38-5,1-41-9,-1-40-10,1-40-9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6"/>
    </inkml:context>
    <inkml:brush xml:id="br0">
      <inkml:brushProperty name="width" value="0.06178" units="cm"/>
      <inkml:brushProperty name="height" value="0.06178" units="cm"/>
      <inkml:brushProperty name="color" value="#F2395B"/>
    </inkml:brush>
  </inkml:definitions>
  <inkml:trace contextRef="#ctx0" brushRef="#br0">32062 13119 356,'7'-28'9,"-2"5"3,-2 7 1,-2 5 3,-1 7 10,0 8 16,0 8 17,0 7 16,-1 6 3,0 3-14,-2 3-13,0 3-13,-1 3-10,0 4-3,0 4-4,1 4-5,-1 2-2,0 2-2,0 0 0,0 1-2,0-2-1,0-6-2,0-6-3,0-6-2,0-4-2,1-1 0,-1-3-2,0-1-1,0-1 0,2 3 0,0 1 0,2 2 1,0 0-2,2-5-2,0-3-2,2-5-2,1-3-2,3-4-3,3-5-3,4-2-3,2-6-1,5-6 2,3-6 2,5-5 2,0-5-2,0-1-2,-1-3-4,-1-1-3,-3 1-8,-4 3-13,-3 5-13,-4 3-12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0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4250 37200 525,'23'71'43,"-3"-5"-1,-3-7 0,-2-5 0,-5 3-1,-2 17-2,-3 15-2,-3 16-2,-2 16-1,0 20-4,0 18-3,0 20-3,-4 11-4,-5 7-8,-7 6-6,-5 7-6,-6-4-4,-3-12 1,-3-13 0,-2-12 0,-8-4-5,-8 7-11,-10 6-11,-9 7-11,-1-12-4,10-28 2,10-28 2,9-27 2,-1-25 2,-8-18 4,-10-19 4,-9-18 3,1-17 2,13-11-3,12-14 0,13-11-3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1"/>
    </inkml:context>
    <inkml:brush xml:id="br0">
      <inkml:brushProperty name="width" value="0.04968" units="cm"/>
      <inkml:brushProperty name="height" value="0.04968" units="cm"/>
      <inkml:brushProperty name="color" value="#F2395B"/>
    </inkml:brush>
  </inkml:definitions>
  <inkml:trace contextRef="#ctx0" brushRef="#br0">3400 38200 442,'117'-138'5,"-16"26"1,-15 24 2,-15 26 3,-14 16 0,-8 10-1,-10 10-2,-9 9 0,2 1 0,17-6 3,15-6 0,16-6 3,5-2 0,-2 3-1,-3 3-2,-3 4-1,-4 2-1,-3 4 0,-3 3 1,-2 3 0,-6 3 0,-6 3-4,-6 3-2,-6 4-3,-7 4 0,-6 6 0,-6 7 1,-6 6 0,-1 6 6,7 6 6,6 7 8,7 6 8,-1 7 2,-6 10-4,-6 10-3,-6 9-4,-4 6-3,1 3-1,-1 3-2,1 4-2,1 19 0,3 39-2,3 36-1,4 39 0,-1 8-1,-3-18 0,-3-19 0,-2-18-1,-3-12 0,1-3-5,-1-3-2,1-2-5,-3-9-2,-2-12-3,-3-13-1,-3-12-3,-2-10-2,0-6 1,0-6 0,0-6 0,0-10 1,0-12 1,0-13 1,0-12 2,-7-12-1,-11-8-2,-14-10-3,-11-9-3,-15-21-1,-16-31-2,-15-31 0,-15-31-1,-4-18 1,9-3 2,10-3 2,10-2 3,7 2 2,6 9 4,7 10 2,6 10 3,7 7 3,10 6 4,10 7 2,9 6 4,7 1 2,7-3 0,6-3 2,7-2-1,7 0 1,9 7-1,10 6-2,10 7 0,2 7-1,-3 9 2,-3 10 0,-2 10 0,-5 14-6,-2 23-15,-3 22-15,-3 22-14,-10 13-3,-16 7 7,-15 6 9,-15 7 9,-7 0 5,3-2 6,3-3 4,4-3 4,1-4 3,0-3-2,0-3-1,0-2-2,3-8 1,6-8 3,7-10 5,6-9 2,10-12-1,17-11-6,15-14-6,16-11-8,15-22-4,16-27-3,15-28-3,17-28-3,-6-4 0,-24 22 2,-26 22 2,-24 23 2,-12 8 1,4-3-4,3-3-3,3-2-2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1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6350 36350 535,'-32'4'75,"39"10"-3,36 10-5,39 9-3,19-1-8,4-8-10,3-10-12,3-9-11,-1-5-8,-2 0-6,-3 0-5,-3 0-7,-6-2-5,-5-3-6,-7-3-6,-5-2-6,-8-5-3,-5-2 0,-7-3 0,-5-3 0,-11-4-4,-11-3-7,-14-3-7,-11-2-7,-18-5 0,-22-2 8,-22-3 10,-21-3 8,-6 2 7,14 10 5,11 10 4,14 9 5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1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6900 35850 572,'-74'0'0,"4"0"-1,3 0-1,3 0 0,7 1 7,14 4 13,11 3 14,14 3 14,7 3 3,3 3-6,3 3-8,4 4-6,1 10-4,0 19 0,0 19-1,0 19 0,1 13-2,4 10-3,3 10-3,3 9-3,1 1-6,1-6-7,-1-6-7,1-6-7,-1-9-6,1-8-5,-1-10-5,1-9-4,1-12-3,3-11-2,3-14-1,4-11-1,5-17 0,10-18 1,10-19 3,9-18 1,-1-12 4,-8-3 5,-10-3 8,-9-2 5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2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7550 35750 457,'23'-68'3,"-3"17"4,-3 15 6,-2 16 4,-5 13 7,-2 14 9,-3 11 8,-3 14 8,-6 11 0,-5 14-10,-7 11-11,-5 14-10,-11 22-8,-11 35-5,-14 35-6,-11 34-5,-6 7-2,4-18 1,3-19 2,3-18 2,3-18-2,3-16-8,3-15-7,4-15-8,2-14-2,4-8-1,3-10 1,3-9 1,4-9 9,7-5 19,6-7 19,7-5 19,7 6 7,9 23-3,10 22-5,10 22-3,0 8-5,-5-2-6,-7-3-7,-5-3-6,-4-4-5,0-3-2,0-3-3,0-2-2,0-9-3,0-12 0,0-13-2,0-12 0,4-26-6,10-36-11,10-39-10,9-36-10,6-25 0,3-8 10,3-10 10,4-9 10,1 2 9,0 17 7,0 15 7,0 16 8,1 13 6,4 14 5,3 11 5,3 14 6,-1 8 2,-2 7-1,-3 6-1,-3 7-1,-7 8-9,-9 14-18,-10 11-19,-8 14-17,-11 13-9,-8 16 2,-10 15 2,-9 17 2,-12 7 2,-11 0 2,-14 0 2,-11 0 2,-7-4 2,0-5 3,0-7 3,0-5 3,0-8 2,0-5 2,0-7 2,0-5 3,4-9 0,10-9 0,10-10 0,9-8 0,13-11 4,20-8 7,18-10 9,20-9 7,17-10 3,20-9-3,18-10-3,20-8-3,6-4-1,-2 3-2,-3 3-2,-3 4 0,-7 4-3,-9 6-1,-10 7-2,-8 6-2,-11 9-7,-8 13-11,-10 12-12,-9 13-11,-12 12-4,-11 13 4,-14 12 4,-11 13 5,-17 9 3,-18 6 1,-19 7 1,-18 6 2,-18 4 2,-16 4 0,-15 3 1,-15 3 2,-11-2 4,-2-6 6,-3-6 7,-3-6 6,8-9 3,23-8-2,22-10-2,22-9-2,18-10 1,16-9 4,15-10 3,17-8 3,22-9 8,32-6 8,31-6 10,32-6 10,27-9 0,26-8-9,24-10-7,26-9-9,8-4-7,-5 4-3,-7 3-3,-5 3-5,-9 3-3,-9 3-2,-10 3-3,-8 4-3,-12 1 0,-12 0 1,-13 0 1,-12 0 2,-12 3-6,-8 6-11,-10 7-10,-9 6-11,-16-2-10,-22-9-10,-22-10-11,-21-8-9,-12-3 2,1 7 15,-1 6 16,1 7 14,-1 2 8,1 1-1,-1-1-1,1 1 0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2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7200 39600 492,'-46'4'26,"10"10"15,10 10 13,9 9 16,6 7 1,3 7-11,3 6-11,4 7-12,-3 7-7,-5 9-5,-7 10-5,-5 10-5,-12 19-6,-16 32-9,-15 31-8,-15 32-8,-6 0-8,7-27-4,6-28-5,7-28-6,2-18-3,1-6-3,-1-6-3,1-6-2,4-13 2,9-19 9,10-18 8,10-19 9,4-10 4,0 1-2,0-1-2,0 1-1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3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8550 40250 475,'117'118'96,"-16"-11"-14,-15-14-15,-15-11-14,-7-6-9,3 4-3,3 3-4,4 3-3,-1-1-5,-3-2-8,-3-3-7,-2-3-7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3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5800 36700 533,'100'-24'176,"0"4"-43,0 3-42,0 3-42,6 3-32,13 3-18,12 3-19,13 4-19,-7-1-14,-24-3-10,-26-3-10,-24-2-10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2"/>
    </inkml:context>
    <inkml:brush xml:id="br0">
      <inkml:brushProperty name="width" value="0.05243" units="cm"/>
      <inkml:brushProperty name="height" value="0.05243" units="cm"/>
      <inkml:brushProperty name="color" value="#F2395B"/>
    </inkml:brush>
  </inkml:definitions>
  <inkml:trace contextRef="#ctx0" brushRef="#br0">40950 26950 419,'-69'-27'8,"13"-3"-1,12-3-3,13-2 0,7-1 3,4 3 13,3 3 10,3 4 11,15 4 5,29 6-2,28 7-3,28 6-2,12 1-3,-3-3-5,-3-3-5,-2-2-6,-1-3-2,3 1-2,3-1-2,4 1-1,-1-3-1,-3-2-1,-3-3-1,-2-3-1,6-2 0,20 0 0,18 0 0,20 0 0,5 1-1,-6 4 0,-6 3-2,-6 3-1,-4 3 0,1 3-2,-1 3-1,1 4-2,2-3 0,7-5-1,6-7 0,7-5-2,2-4 0,1 0 0,-1 0-1,1 0 0,-3 1 1,-2 4 0,-3 3 1,-3 3 0,-6 1-1,-5 1 0,-7-1-1,-5 1-1,-9 1-2,-9 3 0,-10 3-2,-8 4 0,-8 1-1,-2 0-1,-3 0-2,-3 0 0,-4 0 0,-3 0 0,-3 0 1,-2 0 0,-6-2-1,-6-3-2,-6-3-3,-6-2-2,-7-6-3,-6-6-3,-6-6-4,-6-6-4,-9-2-3,-8 3-4,-10 3-5,-9 4-4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2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46700 24750 467,'50'25'125,"0"0"-28,0 0-27,0 0-28,3 0-15,6 0-3,7 0-3,6 0-3,1 0-2,-3 0-2,-3 0 0,-2 0-3,-1 1 0,3 4-2,3 3 0,4 3-2,-3 1 0,-5 1-3,-7-1 0,-5 1-2,-8 2-1,-5 7-3,-7 6-2,-5 7-2,-12 2-1,-16 1 2,-15-1 1,-15 1 1,-14 1 0,-8 3-2,-10 3-2,-9 4-2,-24 13-8,-37 26-13,-38 24-15,-37 26-14,-1-4-2,39-31 10,36-31 9,39-31 10,22-18 3,10-3-3,10-3-3,9-2-4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8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33574 15015 487,'-38'-1'39,"19"0"16,19-2 15,18 0 16,10 0-1,3 1-16,1 0-16,2 2-17,0 0-17,-2 0-19,-1 0-17,-3 0-19,-2 0-12,-3 0-4,-3 0-5,-3 0-5,-3 0 0,-1 0 4,-2 0 6,-2 0 3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4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56600 24250 580,'-8'-60'56,"-16"32"1,-15 31 2,-15 32 2,-15 24-5,-12 19-11,-13 19-10,-12 19-11,-9 10-9,-2 4-6,-3 3-6,-3 3-7,2-7-4,10-15-1,10-15-3,9-16-2,12-15 0,16-11 3,15-14 2,17-11 2,13-7 3,13 0 4,12 0 4,13 0 4,13 0 1,17 0-1,15 0-1,16 0-2,7 0 0,1 0-1,-1 0-1,1 0 0,-3 0-1,-2 0-2,-3 0-1,-3 0-3,-2 0-2,0 0-5,0 0-6,0 0-4,-2 0-5,-3 0-5,-3 0-5,-2 0-5,-8-2 0,-8-3 6,-10-3 4,-9-2 6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5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55850 25600 488,'-63'-66'6,"26"19"13,24 19 14,26 19 12,18 9 3,13 0-7,12 0-7,13 0-6,9 0-5,6 0-2,7 0-3,6 0-1,6 0-1,6 0-2,7 0-1,6 0-1,6-2 0,6-3 1,7-3 1,6-2 1,12-5 0,19-2-2,19-3-2,19-3-2,10-2-2,4 0-1,3 0-1,3 0-2,-4 1-3,-8 4-3,-10 3-4,-9 3-4,-10 3-3,-9 3 0,-10 3-2,-8 4-2,-15 5 0,-19 10-2,-18 10-1,-19 9-2,-16 6-1,-12 3 0,-13 3-2,-12 4 0,-12 1-1,-8 0-1,-10 0-1,-9 0-2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7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70950 26000 510,'-60'-5'-2,"-18"-9"-2,-19-10-3,-18-8-3,4-3 5,28 7 13,28 6 13,29 7 12,18 2 8,9 1 2,10-1 2,10 1 4,11-1-3,17 1-7,15-1-7,16 1-6,15 1-5,16 3-3,15 3-3,17 4-2,10-1-1,6-3-1,7-3-1,6-2 0,1-1-1,-3 3-2,-3 3-3,-2 4-2,-3-1-1,1-3-1,-1-3 1,1-2-1,1-1 1,3 3-2,3 3 0,4 4-1,-1-1-1,-3-3-3,-3-3-3,-2-2-2,-9-3-3,-12 1-2,-13-1-3,-12 1-3,-13 1-2,-12 3-1,-13 3-3,-12 4-1,-12-1 0,-8-3 4,-10-3 2,-9-2 4,-15-1-3,-18 3-8,-19 3-8,-18 4-9,-9-3 0,4-5 10,3-7 9,3-5 10,3-3 6,3 4 2,3 3 3,4 3 3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7"/>
    </inkml:context>
    <inkml:brush xml:id="br0">
      <inkml:brushProperty name="width" value="0.04656" units="cm"/>
      <inkml:brushProperty name="height" value="0.04656" units="cm"/>
      <inkml:brushProperty name="color" value="#F2395B"/>
    </inkml:brush>
  </inkml:definitions>
  <inkml:trace contextRef="#ctx0" brushRef="#br0">74550 24300 472,'-15'-44'28,"23"13"7,22 12 6,22 13 8,15 12 0,9 13-6,10 12-4,10 13-5,5 6-5,4 0-3,3 0-3,3 0-3,1-2-3,1-3-2,-1-3-2,1-2-2,-4-1-2,-6 3-1,-6 3-1,-6 4-2,-4-1 0,1-3 0,-1-3-1,1-2 0,-6-3-1,-8 1 0,-10-1-2,-9 1 0,-10-1 0,-9 1-2,-10-1 0,-8 1-1,-15 2-2,-19 7-5,-18 6-5,-19 7-4,-26 8-4,-30 14 0,-32 11-2,-30 14-1,-23 5-3,-12 1-3,-13-1-2,-12 1-5,15-10 3,44-19 5,44-18 7,44-19 6,23-12-1,3-2-9,3-3-8,4-3-8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9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86200 24950 466,'-82'3'3,"-11"6"4,-14 7 6,-11 6 5,3 1 2,23-3-2,22-3-1,22-2-1,21-6 2,22-6 8,22-6 7,23-6 8,13-2 1,6 3-6,7 3-7,6 4-5,6 4-5,6 6 0,7 7-3,6 6 0,7 1-2,10-3-1,10-3-1,9-2-1,9-3-1,9 1-1,10-1 0,10 1-2,8-1-1,10 1-1,10-1-1,9 1-2,1-1-2,-6 1-1,-6-1-2,-6 1-1,-2-3-2,3-2-1,3-3 0,4-3 0,1-4-1,0-3-1,0-3 1,0-2-1,-8-5-1,-16-2-1,-15-3-2,-15-3-1,-18-1-2,-19 4 1,-18 3-1,-19 3 0,-27 3-4,-34 3-7,-35 3-6,-33 4-7,-17 1-3,4 0 2,3 0 2,3 0 2,3 1 2,3 4 4,3 3 3,4 3 4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9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86100 24050 534,'-2'-85'24,"-3"32"14,-3 31 15,-2 32 14,-12 21 1,-19 13-13,-18 12-12,-19 13-13,-15 7-8,-8 4-4,-10 3-4,-9 3-5,-9 4-1,-5 7-2,-7 6-2,-5 7-1,-1-1 0,6-6-2,7-6-2,6-6 0,12-9-1,19-8 0,19-10-1,19-9 1,26-7-1,34-3 0,35-3 1,35-2-1,24-3 1,16 1 0,15-1 0,17 1 1,10-1 0,6 1 0,7-1-1,6 1-1,9 2 0,13 7 0,12 6-1,13 7 0,4 4 0,-3 3 1,-3 3-1,-2 4 1,-25-6-12,-43-11-27,-44-14-25,-43-11-25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56"/>
    </inkml:context>
    <inkml:brush xml:id="br0">
      <inkml:brushProperty name="width" value="0.06178" units="cm"/>
      <inkml:brushProperty name="height" value="0.06178" units="cm"/>
      <inkml:brushProperty name="color" value="#F2395B"/>
    </inkml:brush>
  </inkml:definitions>
  <inkml:trace contextRef="#ctx0" brushRef="#br0">52450 35100 356,'21'-47'2,"-5"6"4,-7 7 4,-5 6 5,-4 1 2,0-3 1,0-3 0,0-2 1,0-3 2,0 1 0,0-1 1,0 1 1,-4-1 0,-5 1-1,-7-1-1,-5 1-2,-8-3-1,-5-2-2,-7-3-3,-5-3-2,-6-1-1,-3 4 0,-3 3-1,-2 3 1,-3 3-1,1 3 0,-1 3-1,1 4 0,-6 4 0,-8 6 0,-10 7-1,-9 6-1,-9 6 1,-5 6-1,-7 7 0,-5 6-1,-4 7 1,0 10-1,0 10 0,0 9 0,-2 7 0,-3 7 0,-3 6-1,-2 7 1,0 4-1,7 3 1,6 3 0,7 4 0,8 1 0,14 0 1,11 0 0,14 0 1,8-2-1,7-3 0,6-3-1,7-2-1,7-1 0,9 3-1,10 3 1,10 4 0,4-1-1,0-3 0,0-3-1,0-2-1,4-5 1,10-2-1,10-3 0,9-3 0,7-2 1,7 0 0,6 0 1,7 0 1,5-2-1,7-3 1,6-3-1,7-2 0,5-5-1,7-2 1,6-3-1,7-3 0,4-4 0,3-3 1,3-3 0,4-2-1,4-6 1,6-6-1,7-6-1,6-6-1,3-9 0,0-8 0,0-10 0,0-9-1,0-12 0,0-11 0,0-14 0,0-11 0,1-12-1,4-9 0,3-10 0,3-8-1,-4-6 0,-8 1-1,-10-1 0,-9 1-1,-10-3-1,-9-2 0,-10-3-2,-8-3-1,-12-2 0,-12 0 1,-13 0 1,-12 0 2,-12 0 0,-8 0 1,-10 0 1,-9 0 0,-13 3 0,-16 6 0,-15 7-1,-15 6 0,-15 4 2,-12 4 4,-13 3 4,-12 3 4,-12 6 1,-8 9-3,-10 10-3,-9 10-3,-12 13-2,-11 19-3,-14 19-2,-11 19-2,-7 18-2,0 19-2,0 19-1,0 19-1,7 12-5,17 6-8,15 7-8,16 6-9,20-4-2,25-11 5,25-14 3,25-11 5,14-11-1,3-5-5,3-7-6,4-5-5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58"/>
    </inkml:context>
    <inkml:brush xml:id="br0">
      <inkml:brushProperty name="width" value="0.06386" units="cm"/>
      <inkml:brushProperty name="height" value="0.06386" units="cm"/>
      <inkml:brushProperty name="color" value="#F2395B"/>
    </inkml:brush>
  </inkml:definitions>
  <inkml:trace contextRef="#ctx0" brushRef="#br0">81800 35550 344,'-2'-180'4,"-3"41"9,-3 40 9,-2 42 8,-5 17 5,-2-2 1,-3-3 0,-3-3 1,-6-2-1,-5 0-4,-7 0-4,-5 0-3,-8 1-3,-5 4-2,-7 3-1,-5 3-2,-8 1-2,-5 1-1,-7-1-2,-5 1-1,-3 2 0,4 7-1,3 6-1,3 7 1,-1 4 0,-2 3-1,-3 3 1,-3 4 0,-1 7-1,4 13 0,3 12-2,3 13 0,1 9-1,1 6-1,-1 7 0,1 6-1,-3 12 0,-2 19-1,-3 19 1,-3 19-1,-4 13 0,-3 10-1,-3 10-1,-2 9-2,0-1 1,7-8 0,6-10 2,7-9 1,8-12 0,14-11 1,11-14 0,14-11 0,13-12 1,16-9-1,15-10 0,17-8 0,14-6-1,17 1-2,15-1-1,16 1-2,18-4-1,22-6 1,22-6 0,23-6 0,16-7 1,13-6-1,12-6-1,13-6 0,12-7-1,13-6 1,12-6-1,13-6 1,7-10-1,4-12 1,3-13 0,3-12 1,-5-5 0,-12 3-2,-13 3 0,-12 4-2,-16-1 1,-19-3-2,-18-3 1,-19-2 0,-22-3-1,-25 1 1,-25-1 1,-25 1-1,-18-7 0,-8-12 1,-10-13-1,-9-12-1,-9-18 2,-5-21 1,-7-22 0,-5-22 3,-11-10-2,-11 4 0,-14 3-3,-11 3-1,-14 6 0,-11 9 0,-14 10 0,-11 10 2,-12 10-2,-9 13-1,-10 12-2,-8 13-2,-15 13-1,-19 17 0,-18 15 1,-19 16-1,-16 18 1,-12 22-1,-13 22 1,-12 23-1,-9 20-2,-2 23-3,-3 22-3,-3 22-4,8 8-2,23-2 0,22-3 0,22-3-1,27-12-1,35-18-1,35-19-1,34-18-1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03"/>
    </inkml:context>
    <inkml:brush xml:id="br0">
      <inkml:brushProperty name="width" value="0.056" units="cm"/>
      <inkml:brushProperty name="height" value="0.056" units="cm"/>
      <inkml:brushProperty name="color" value="#00BFF3"/>
    </inkml:brush>
  </inkml:definitions>
  <inkml:trace contextRef="#ctx0" brushRef="#br0">48750 39050 392,'-66'-69'23,"19"13"2,19 12 2,19 13 2,13 7-1,10 4-4,10 3-4,9 3-4,9 1-1,9 1 3,10-1 3,10 1 2,10-1 0,13 1 0,12-1-1,13 1 0,13 1-2,17 3-1,15 3-1,16 4-2,9-1-1,3-3 0,3-3-1,4-2 0,-1-3-1,-3 1-1,-3-1 0,-2 1 0,-1-3-1,3-2-1,3-3-1,4-3-1,-1-2 0,-3 0-2,-3 0 0,-2 0-1,-5 1-2,-2 4-1,-3 3-1,-3 3-3,-7 6 0,-9 9 0,-10 10 0,-8 10 0,-9 5-1,-6 4 0,-6 3 0,-6 3 0,-7 1 0,-6 1 0,-6-1-1,-6 1-1,-9-4-3,-8-6-10,-10-6-9,-9-6-9,-12-12-7,-11-15-3,-14-15-4,-11-16-5,-11-7-1,-5 4 1,-7 3 0,-5 3 1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04"/>
    </inkml:context>
    <inkml:brush xml:id="br0">
      <inkml:brushProperty name="width" value="0.0655" units="cm"/>
      <inkml:brushProperty name="height" value="0.0655" units="cm"/>
      <inkml:brushProperty name="color" value="#00BFF3"/>
    </inkml:brush>
  </inkml:definitions>
  <inkml:trace contextRef="#ctx0" brushRef="#br0">78600 39300 335,'-68'-5'3,"-33"-9"6,-35-10 5,-34-8 5,10-4 8,57 3 10,56 3 9,57 4 9,32 1 0,9 0-9,10 0-10,10 0-9,8-2-5,10-3-1,10-3 0,9-2-1,6-1-1,3 3-1,3 3-1,4 4-1,5 1-2,10 0 0,10 0-2,9 0 0,10 0-2,14 0 0,11 0 0,14 0-1,10 0-1,9 0 0,10 0-1,10 0 0,10 0-2,13 0 0,12 0-2,13 0-1,-4 1-1,-18 4-2,-19 3-2,-18 3-1,-18 1 0,-16 1-1,-15-1-1,-15 1 1,-20 1-2,-21 3-3,-22 3-1,-22 4-3,-16-6-9,-9-11-20,-10-14-18,-8-11-19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35400 13916 459,'36'-7'121,"-6"2"-27,-5 2-26,-6 2-28,-5 3-16,-1 4-8,-3 3-9,0 5-7,-5 3-5,-3 3-2,-4 3-3,-3 3-2,-5 1-1,0-1 0,-3-1 0,-1-1 0,-2-1 0,2-2 1,1 0 1,1 0 1,2-4 1,6-3 2,4-4 4,6-5 2,4-2 2,5-4 2,5-2 1,5-3 2,2-2 0,-1 2 1,-1 1 0,-1 0 0,-2 1 1,-1 0-1,-2 0 1,-3 1-1,-3 2-1,-6 7-1,-6 7-1,-6 8-1,-4 1-1,-3 0-1,-4-1-1,-2 0 0,-1-2-1,-1 1-1,0-1-1,1 1-1,0-2 0,1 1 0,1-2 0,1-1 0,0-2 1,2-1 1,1-2 1,1-2 1,5-3 2,12-4 4,10-4 3,11-4 4,6-3 1,0 0-2,2-1-2,1-1-2,0-2-2,0 0-2,1-1-3,-1-1-3,-1 0-2,0-1-1,-1 0-3,-1 1-1,-2-1-3,-3 0-2,-4 1-3,-1-1-2,-4 1-1,-3-1 2,-3 0 0,-2 1 3,-4-1 0,-1 0 1,-2 1 0,-2-1 0,-2 1 3,-2 1 4,-2 1 4,-1 1 4,-2 1 4,0 2 3,0 2 3,0 2 3,0 1 3,-2 0 1,0 0 3,-1 1 1,-1 0 2,1 6 2,-1 2 0,0 5 3,1 3-1,1 3-2,0 3-2,2 4-2,0 0-2,2 2-1,1 1-3,1 1-1,0 0-4,3 1-3,2-1-3,3 0-4,1-1-4,5-3-1,4-3-3,3-3-2,4-2-6,-1-2-9,2-3-10,2-1-9,-2-2-2,0 0 6,-1-2 5,0 0 6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0"/>
    </inkml:context>
    <inkml:brush xml:id="br0">
      <inkml:brushProperty name="width" value="0.05566" units="cm"/>
      <inkml:brushProperty name="height" value="0.05566" units="cm"/>
      <inkml:brushProperty name="color" value="#00BFF3"/>
    </inkml:brush>
  </inkml:definitions>
  <inkml:trace contextRef="#ctx0" brushRef="#br0">65850 43650 395,'20'-16'51,"-9"19"9,-10 19 10,-8 19 10,-11 12-4,-8 6-14,-10 7-15,-9 6-15,-5 7-8,0 10-5,0 10-2,0 9-4,-2 4-2,-3 1-2,-3-1-2,-2 1-2,-3 2-1,1 7 0,-1 6 0,1 7 1,-4 2-2,-6 1-2,-6-1-1,-6 1-3,-1-1-3,7 1-3,6-1-5,7 1-3,5-9-2,7-15 1,6-15-1,7-16 1,8-26-11,14-33-23,11-35-22,14-34-23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1"/>
    </inkml:context>
    <inkml:brush xml:id="br0">
      <inkml:brushProperty name="width" value="0.06998" units="cm"/>
      <inkml:brushProperty name="height" value="0.06998" units="cm"/>
      <inkml:brushProperty name="color" value="#00BFF3"/>
    </inkml:brush>
  </inkml:definitions>
  <inkml:trace contextRef="#ctx0" brushRef="#br0">64250 44350 314,'-50'-52'2,"0"-3"4,0-3 3,0-2 5,4 0 3,10 7 1,10 6 3,9 7 1,4 4 0,1 3-1,-1 3-3,1 4-2,5 1 1,14 0 6,11 0 6,14 0 6,7 1 3,3 4 2,3 3 1,4 3 3,5 10-2,10 20-4,10 18-4,9 20-4,-2 6-6,-12-2-4,-13-3-6,-12-3-5,-2 4-3,9 13-1,10 12-1,10 13-1,2 4-1,-3-3-1,-3-3 0,-2-2-2,-1-1-2,3 3-1,3 3-1,4 4-2,-1 1-2,-3 0-1,-3 0-1,-2 0-1,-1 1-3,3 4-4,3 3-3,4 3-4,-1 6-1,-3 9 1,-3 10 0,-2 10 1,-6 5-4,-6 4-6,-6 3-8,-6 3-8,-7-15 2,-6-30 7,-6-32 8,-6-30 8,-4-15 3,1 3-2,-1 3-4,1 4-2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8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66950 36700 468,'-19'-24'7,"13"4"14,12 3 14,13 3 14,6 4 4,0 7-7,0 6-6,0 7-7,4 7-4,10 9-4,10 10-3,9 10-4,2 4-5,-2 0-6,-3 0-7,-3 0-6,-9 0-6,-11 0-6,-14 0-7,-11 0-6,-9 0-3,-3 0 0,-3 0 0,-2 0 0,-8-2 1,-8-3 2,-10-3 0,-9-2 2,-7-8 1,-3-8 5,-3-10 2,-2-9 4,-1-4 3,3 4 4,3 3 3,4 3 4,10 1 10,19 1 18,19-1 16,19 1 18,12-1 4,6 1-9,7-1-11,6 1-9,1 1-7,-3 3-4,-3 3-3,-2 4-4,-8 4-3,-8 6-2,-10 7-3,-9 6-2,-5 7-2,0 10-1,0 10-2,0 9 0,-7 6-2,-11 3-3,-14 3-2,-11 4-3,-7 1 0,0 0 1,0 0 1,0 0 1,1-5 1,4-9 1,3-10 1,3-8 1,7-20 3,14-28 4,11-28 4,14-27 4,13-30-1,16-27-6,15-28-5,17-28-6,7-21-5,0-12-5,0-13-4,0-12-5,0 1-3,0 16-2,0 15 0,0 17-2,-4 11 1,-5 10 4,-7 10 4,-5 9 4,-8 10 5,-5 14 8,-7 11 7,-5 14 7,-6 10 5,-3 9 3,-3 10 2,-2 10 2,-3 10 4,1 13 5,-1 12 5,1 13 5,-3 12 0,-2 13-5,-3 12-4,-3 13-6,-4 7-4,-3 4-1,-3 3-2,-2 3-3,-3-2-1,1-6-3,-1-6-3,1-6-2,5-7-1,14-6-2,11-6 0,14-6-1,8-10-2,7-12-3,6-13-3,7-12-4,8-13-3,14-12-4,11-13-4,14-12-4,2-9-2,-6-2 1,-6-3 0,-6-3 1,-9-1 0,-8 4-1,-10 3 0,-9 3-2,-12 1 1,-11 1-2,-14-1 0,-11 1 0,-9-1 1,-3 1 4,-3-1 4,-2 1 5,-5 4 3,-2 9 6,-3 10 5,-3 10 4,-4 7 3,-3 6-1,-3 7 1,-2 6-1,-1 6 3,3 6 6,3 7 5,4 6 6,-1 9 3,-3 13 1,-3 12 3,-2 13 1,-3 6-1,1 0-2,-1 0-3,1 0-3,-3 1-1,-2 4-4,-3 3-1,-3 3-2,-1-2-4,4-6-4,3-6-3,3-6-4,3-4-4,3 1-5,3-1-3,4 1-5,15-9-5,28-15-8,28-15-7,29-16-6,11-10 1,-2-3 13,-3-3 11,-3-2 12,-6-3 6,-5 1 2,-7-1 2,-5 1 2,-4 1 1,0 3 1,0 3 0,0 4 0,-16 1-8,-31 0-19,-31 0-19,-31 0-19,-12 0-3,10 0 11,10 0 11,9 0 10,6 0 13,3 0 12,3 0 13,4 0 11,-3 6 12,-5 13 7,-7 12 8,-5 13 8,-3 7 0,4 4-9,3 3-10,3 3-9,-1 3-6,-2 3-4,-3 3-4,-3 4-3,-2 1-3,0 0-1,0 0-1,0 0-2,4-5 0,10-9 1,10-10-1,9-8 0,12-11-2,16-8-1,15-10-4,17-9-1,7-7-1,0-3 3,0-3 4,0-2 1,4-8 2,10-8-1,10-10-2,9-9-1,2-4-1,-2 4-4,-3 3-1,-3 3-4,-6 3-1,-5 3 0,-7 3-1,-5 4-1,-6 2-2,-3 4-3,-3 3-3,-2 3-4,-12-7-4,-19-15-8,-18-15-7,-19-16-7,-8-4 1,3 10 7,3 10 9,4 9 9,1 9 15,0 9 24,0 10 24,0 10 23,1 10 6,4 13-11,3 12-12,3 13-11,-2 7-8,-6 4-3,-6 3-3,-6 3-4,-7 6-3,-6 9-3,-6 10-2,-6 10-4,-6 7-2,-2 6-2,-3 7-4,-3 6-2,-4-1-5,-3-5-5,-3-7-6,-2-5-6,0-11-3,7-11 0,6-14 1,7-11 1,5-14 0,7-11 3,6-14 3,7-11 1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9"/>
    </inkml:context>
    <inkml:brush xml:id="br0">
      <inkml:brushProperty name="width" value="0.05229" units="cm"/>
      <inkml:brushProperty name="height" value="0.05229" units="cm"/>
      <inkml:brushProperty name="color" value="#00BFF3"/>
    </inkml:brush>
  </inkml:definitions>
  <inkml:trace contextRef="#ctx0" brushRef="#br0">68550 38850 420,'159'48'28,"-31"-3"4,-31-3 4,-31-2 4,-16-1 0,0 3-1,0 3-2,0 4-2,1 2-1,4 4-1,3 3-1,3 3 0,-2-2-4,-6-6-3,-6-6-6,-6-6-3,-4-6-3,1-2 3,-1-3 2,1-3 1,-10-13-12,-19-22-26,-18-22-28,-19-21-27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2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64975 26825 333,'157'63'167,"51"46"-1,49 47 1,51 47 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29"/>
    </inkml:context>
    <inkml:brush xml:id="br0">
      <inkml:brushProperty name="width" value="0.05565" units="cm"/>
      <inkml:brushProperty name="height" value="0.05565" units="cm"/>
      <inkml:brushProperty name="color" value="#00BFF3"/>
    </inkml:brush>
  </inkml:definitions>
  <inkml:trace contextRef="#ctx0" brushRef="#br0">40950 26600 395,'-136'-2'3,"28"-3"6,28-3 6,29-2 6,26-5 9,25-2 13,25-3 12,25-3 13,15 1 0,7 6-13,6 7-12,7 6-12,5-1-9,7-5-2,6-7-4,7-5-2,8-4-3,14 0 0,11 0-1,14 0-1,3-2 0,-2-3-1,-3-3 0,-3-2 0,-4 0-2,-3 7-1,-3 6-1,-2 7-2,-8 4-2,-8 3 1,-10 3-2,-9 4-1,-7 2 0,-3 4 0,-3 3 0,-2 3 0,-1 1 0,3 1 1,3-1 1,4 1-1,2-1 2,4 1-1,3-1 0,3 1 1,-2-3-1,-6-2 0,-6-3 0,-6-3-1,-4-2 0,1 0 0,-1 0-1,1 0 1,4-2-1,9-3 0,10-3-1,10-2 1,0-3 0,-5 1-2,-7-1-1,-5 1 0,-4-1-1,0 1 0,0-1 1,0 1-1,-2-1 1,-3 1 0,-3-1 0,-2 1-1,-6-1 1,-6 1 0,-6-1 0,-6 1 0,-6 1-9,-2 3-17,-3 3-17,-3 4-16,-6-1-8,-5-3 5,-7-3 3,-5-2 4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29"/>
    </inkml:context>
    <inkml:brush xml:id="br0">
      <inkml:brushProperty name="width" value="0.04687" units="cm"/>
      <inkml:brushProperty name="height" value="0.04687" units="cm"/>
      <inkml:brushProperty name="color" value="#00BFF3"/>
    </inkml:brush>
  </inkml:definitions>
  <inkml:trace contextRef="#ctx0" brushRef="#br0">47150 24300 469,'-90'-46'-34,"23"10"8,22 10 7,22 9 8,16 7 14,14 7 22,11 6 21,14 7 23,10 5 6,9 7-11,10 6-10,10 7-11,5 5-7,4 7-3,3 6-5,3 7-4,3 2-4,3 1-3,3-1-4,4 1-3,-1-1-2,-3 1 2,-3-1 0,-2 1 1,-5-1-2,-2 1-2,-3-1-3,-3 1-2,-6-3-5,-5-2-3,-7-3-3,-5-3-4,-9-2-1,-9 0 1,-10 0 3,-8 0 2,-11-4 3,-8-5 2,-10-7 4,-9-5 2,-10-4 2,-9 0 0,-10 0-1,-8 0 1,-11 3-2,-8 6-3,-10 7-3,-9 6-4,-10 7-1,-9 10-2,-10 10-1,-8 9-2,-12 7-3,-12 7-5,-13 6-7,-12 7-6,6-3-4,25-8-2,25-10-4,25-9-2,17-9 0,9-5 4,10-7 2,10-5 4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31"/>
    </inkml:context>
    <inkml:brush xml:id="br0">
      <inkml:brushProperty name="width" value="0.05801" units="cm"/>
      <inkml:brushProperty name="height" value="0.05801" units="cm"/>
      <inkml:brushProperty name="color" value="#00BFF3"/>
    </inkml:brush>
  </inkml:definitions>
  <inkml:trace contextRef="#ctx0" brushRef="#br0">71100 25400 379,'-163'1'-4,"26"4"1,24 3 1,26 3 0,12 1 2,0 1 1,0-1 1,0 1 3,6-3 0,13-2 0,12-3 1,13-3-1,12 2 7,13 10 14,12 10 14,13 9 13,9 2 3,6-2-6,7-3-9,6-3-6,4-6-6,4-5-3,3-7-4,3-5-3,4-8-2,7-5-1,6-7-2,7-5-1,0-3-2,-2 4 1,-3 3-1,-3 3 0,2 1 0,10 1-1,10-1-1,9 1-1,7-1 0,7 1 0,6-1-1,7 1 1,4-4-1,3-6-2,3-6-1,4-6-1,13-6-3,26-2 0,24-3-1,26-3-2,-1 1 0,-24 6 1,-26 7 1,-24 6 1,-7 4 0,13 4-2,12 3-2,13 3-1,-1 3-1,-11 3 0,-14 3 1,-11 4 0,-11 2 0,-5 4-1,-7 3-1,-5 3-1,-9 1-1,-9 1 1,-10-1-1,-8 1 1,-11-3-1,-8-2 1,-10-3 1,-9-3 1,-12-15-8,-11-24-12,-14-26-15,-11-24-13,-9-6-1,-3 17 12,-3 15 11,-2 16 12,-3 9 1,1 3-10,-1 3-10,1 4-9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31"/>
    </inkml:context>
    <inkml:brush xml:id="br0">
      <inkml:brushProperty name="width" value="0.05796" units="cm"/>
      <inkml:brushProperty name="height" value="0.05796" units="cm"/>
      <inkml:brushProperty name="color" value="#00BFF3"/>
    </inkml:brush>
  </inkml:definitions>
  <inkml:trace contextRef="#ctx0" brushRef="#br0">74550 23600 379,'-27'-27'2,"-3"-3"3,-3-3 4,-2-2 4,10 6 9,25 20 15,25 18 14,25 20 15,14 8 2,3 1-10,3-1-12,4 1-10,4 1-7,6 3-2,7 3-2,6 4-3,6-1-3,6-3-3,7-3-3,6-2-3,-1 0-3,-5 7-1,-7 6-1,-5 7-1,-6 4-1,-3 3 0,-3 3 0,-2 4 0,-5 1-1,-2 0 1,-3 0 0,-3 0 0,-6-2-2,-5-3-1,-7-3-4,-5-2-2,-8-1-1,-5 3 1,-7 3 1,-5 4 1,-12-4 1,-16-9 2,-15-10 0,-15-8 1,-17-4 0,-15 3-1,-15 3-1,-16 4-1,-24 7 0,-31 13 0,-31 12 1,-31 13 1,-26 9-4,-18 6-8,-19 7-8,-18 6-9,4 1-5,28-3-3,28-3-4,29-2-3,33-14-4,42-21-5,40-22-6,41-22-5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49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66750 36350 541,'-29'-29'4,"-5"-5"9,-7-7 9,-5-5 8,5 0 5,19 10 3,19 10 2,19 9 2,13 7-1,10 7-6,10 6-5,9 7-5,4 5-5,1 7-1,-1 6-2,1 7-3,-3 4-1,-2 3-4,-3 3-2,-3 4-3,-6 1-3,-5 0-7,-7 0-5,-5 0-5,-6 1-7,-3 4-6,-3 3-7,-2 3-7,-8 3-3,-8 3 4,-10 3 3,-9 4 2,-5-7 1,0-16 0,0-15-1,0-15-1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7"/>
    </inkml:context>
    <inkml:brush xml:id="br0">
      <inkml:brushProperty name="width" value="0.04497" units="cm"/>
      <inkml:brushProperty name="height" value="0.04497" units="cm"/>
      <inkml:brushProperty name="color" value="#FED406"/>
    </inkml:brush>
  </inkml:definitions>
  <inkml:trace contextRef="#ctx0" brushRef="#br0">65300 23150 489,'-75'18'7,"50"-11"14,50-14 14,50-11 15,32-11 2,17-5-9,15-7-8,16-5-10,5-4-4,-2 0-3,-3 0-2,-3 0-2,-9 4-5,-11 10-5,-14 10-7,-11 9-6,-14 4-8,-11 1-7,-14-1-8,-11 1-8,-17-4-5,-18-6-2,-19-6-1,-18-6-2,-18-9 3,-16-8 12,-15-10 9,-15-9 11,-9-5 6,1 0 1,-1 0 3,1 0 2,1 4 1,3 10 1,3 10 0,4 9 0,4 4 2,6 1 4,7-1 2,6 1 3,6 2 7,6 7 9,7 6 11,6 7 8,10 11 9,17 20 6,15 18 6,16 20 6,5 17-4,-2 20-13,-3 18-13,-3 20-14,-4 14-9,-3 14-7,-3 11-7,-2 14-7,-12 7-5,-19 3-1,-18 3-2,-19 4-2,-12-3-4,-2-5-6,-3-7-7,-3-5-6,-1-9-3,4-9-2,3-10 1,3-8-2,4-15 0,7-19-1,6-18 0,7-19-2,4-18 4,3-15 7,3-15 7,4-16 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3273" units="cm"/>
      <inkml:brushProperty name="height" value="0.03273" units="cm"/>
      <inkml:brushProperty name="color" value="#F2395B"/>
    </inkml:brush>
  </inkml:definitions>
  <inkml:trace contextRef="#ctx0" brushRef="#br0">37500 13377 672,'45'-6'136,"-2"2"-39,-4 4-38,-2 2-39,-4 3-18,-6 0 1,-3 1 2,-6 1 1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49"/>
    </inkml:context>
    <inkml:brush xml:id="br0">
      <inkml:brushProperty name="width" value="0.03861" units="cm"/>
      <inkml:brushProperty name="height" value="0.03861" units="cm"/>
      <inkml:brushProperty name="color" value="#00BFF3"/>
    </inkml:brush>
  </inkml:definitions>
  <inkml:trace contextRef="#ctx0" brushRef="#br0">66450 37450 569,'-41'0'10,"19"0"21,19 0 19,19 0 21,15 1 3,13 4-14,12 3-12,13 3-13,1 3-11,-9 3-8,-10 3-6,-8 4-9,-8 7-7,-2 13-10,-3 12-10,-3 13-9,-9 12-7,-11 13-3,-14 12-4,-11 13-4,-11 7 1,-5 4 5,-7 3 3,-5 3 4,-4-4 6,0-8 8,0-10 7,0-9 8,-7-5 5,-11 0 2,-14 0 3,-11 0 2,-1-8 5,13-16 3,12-15 5,13-15 5,9-12 2,6-6 3,7-6 2,6-6 2,9-13 6,13-19 7,12-18 10,13-19 7,15-16-1,19-12-11,19-13-11,19-12-11,9-13-9,0-12-9,0-13-6,0-12-9,-2-2-5,-3 9-4,-3 10-3,-2 10-5,-11 11 0,-15 17 4,-15 15 4,-16 16 2,-8 10-4,0 7-13,0 6-13,0 7-14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0"/>
    </inkml:context>
    <inkml:brush xml:id="br0">
      <inkml:brushProperty name="width" value="0.03425" units="cm"/>
      <inkml:brushProperty name="height" value="0.03425" units="cm"/>
      <inkml:brushProperty name="color" value="#00BFF3"/>
    </inkml:brush>
  </inkml:definitions>
  <inkml:trace contextRef="#ctx0" brushRef="#br0">68000 36100 642,'-2'206'116,"-3"-37"-28,-3-38-26,-2-37-28,-3-21-16,1-3-6,-1-3-6,1-2-5,-3-6-3,-2-6-1,-3-6-1,-3-6-1,13-9 2,32-8 4,31-10 3,32-9 3,16-10 2,4-9-3,3-10 0,3-8-3,-1-8-2,-2-2-2,-3-3-3,-3-3-3,-7 1-1,-9 6-3,-10 7 0,-8 6-2,-9 4-3,-6 4-2,-6 3-3,-6 3-3,-6 1-2,-2 1 1,-3-1-1,-3 1 0,-6-3-2,-5-2-5,-7-3-5,-5-3-4,-6-2 1,-3 0 10,-3 0 8,-2 0 10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0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69250 36050 633,'-71'-15'33,"10"23"8,10 22 6,9 22 8,1 16-1,-6 14-9,-6 11-10,-6 14-10,-7 10-7,-6 9-8,-6 10-7,-6 10-6,-7 8-10,-6 10-11,-6 10-11,-6 9-10,4-8-3,16-25 7,15-25 6,17-25 6,10-18 2,6-8-3,7-10-4,6-9-4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1"/>
    </inkml:context>
    <inkml:brush xml:id="br0">
      <inkml:brushProperty name="width" value="0.02431" units="cm"/>
      <inkml:brushProperty name="height" value="0.02431" units="cm"/>
      <inkml:brushProperty name="color" value="#00BFF3"/>
    </inkml:brush>
  </inkml:definitions>
  <inkml:trace contextRef="#ctx0" brushRef="#br0">67800 38300 904,'1'-41'-30,"4"19"19,3 19 22,3 19 20,-2 13 6,-6 10-9,-6 10-11,-6 9-8,-10 6-6,-12 3-2,-13 3-3,-12 4-1,-2-3-2,9-5-4,10-7-4,10-5-3,4-9 0,0-9 1,0-10 2,0-8 3,10-8 4,23-2 7,22-3 7,22-3 8,15-9 2,9-11-3,10-14-2,10-11-4,2-9-3,-3-3-3,-3-3-5,-2-2-3,-8-1-6,-8 3-8,-10 3-7,-9 4-8,-9 4-2,-5 6 3,-7 7 4,-5 6 2,-6 3 5,-3 0 5,-3 0 4,-2 0 6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1"/>
    </inkml:context>
    <inkml:brush xml:id="br0">
      <inkml:brushProperty name="width" value="0.02618" units="cm"/>
      <inkml:brushProperty name="height" value="0.02618" units="cm"/>
      <inkml:brushProperty name="color" value="#00BFF3"/>
    </inkml:brush>
  </inkml:definitions>
  <inkml:trace contextRef="#ctx0" brushRef="#br0">68750 38200 840,'-24'46'0,"4"-5"-1,3-7 1,3-5-1,1-4 4,1 0 10,-1 0 8,1 0 10,-4 4 1,-6 10-7,-6 10-6,-6 9-6,-7 7-8,-6 7-10,-6 6-8,-6 7-9,-9 4-6,-8 3-1,-10 3-3,-9 4-1,4-9 0,19-18 2,19-19 1,19-18 3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1"/>
    </inkml:context>
    <inkml:brush xml:id="br0">
      <inkml:brushProperty name="width" value="0.02901" units="cm"/>
      <inkml:brushProperty name="height" value="0.02901" units="cm"/>
      <inkml:brushProperty name="color" value="#00BFF3"/>
    </inkml:brush>
  </inkml:definitions>
  <inkml:trace contextRef="#ctx0" brushRef="#br0">68350 39550 758,'50'1'4,"0"4"8,0 3 8,0 3 9,3 4 3,6 7 0,7 6 0,6 7 0,1 4-5,-3 3-11,-3 3-10,-2 4-11,-8-3-5,-8-5 2,-10-7 1,-9-5 1,-7-4-8,-3 0-18,-3 0-17,-2 0-18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8"/>
    </inkml:context>
    <inkml:brush xml:id="br0">
      <inkml:brushProperty name="width" value="0.05041" units="cm"/>
      <inkml:brushProperty name="height" value="0.05041" units="cm"/>
      <inkml:brushProperty name="color" value="#00BFF3"/>
    </inkml:brush>
  </inkml:definitions>
  <inkml:trace contextRef="#ctx0" brushRef="#br0">59900 45900 436,'0'-75'3,"0"0"5,0 0 7,0 0 5,0 3 4,0 6 1,0 7 1,0 6 1,1 20 3,4 34 4,3 35 5,3 35 5,-1 30-2,-2 29-6,-3 28-8,-3 28-7,-6 20-3,-5 13-1,-7 12 1,-5 13-1,-3-2-1,4-16-3,3-15-2,3-15-3,-1-11-3,-2-2-1,-3-3-4,-3-3-1,-1-7-2,4-9 1,3-10 0,3-8 0,1-17-1,1-21 0,-1-22-3,1-22 0,1-27-2,3-31-1,3-31-3,4-31-1,7-29-1,13-24 1,12-26 0,13-24 1,7-9 1,4 10 1,3 10 2,3 9 1,-1 12 2,-2 16 2,-3 15 2,-3 17 2,-1 13 2,4 13 1,3 12 2,3 13 1,-1 9 1,-2 6 0,-3 7 0,-3 6-1,-2 6 0,0 6 0,0 7-1,0 6 0,-2 6-1,-3 6 1,-3 7 0,-2 6 0,-6 4 1,-6 4 0,-6 3 1,-6 3 0,-10 3 1,-12 3-2,-13 3 0,-12 4-1,-12 4-1,-8 6 0,-10 7 0,-9 6-1,-12 1-1,-11-3-4,-14-3-4,-11-2-2,-6-8-5,4-8-4,3-10-5,3-9-4,3-16-7,3-22-6,3-22-7,4-21-7,8-14-4,17-2-1,15-3-2,16-3-1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3:09"/>
    </inkml:context>
    <inkml:brush xml:id="br0">
      <inkml:brushProperty name="width" value="0.0322" units="cm"/>
      <inkml:brushProperty name="height" value="0.0322" units="cm"/>
      <inkml:brushProperty name="color" value="#F2395B"/>
    </inkml:brush>
  </inkml:definitions>
  <inkml:trace contextRef="#ctx0" brushRef="#br0">72300 16100 683,'21'-227'13,"-5"47"27,-7 47 28,-5 48 26,-8 33-15,-5 22-56,-7 22-58,-5 23-55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4:09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97850 48800 547,'46'-91'3,"-5"19"4,-7 19 5,-5 19 5,0 9 2,10 0-2,10 0 0,9 0-1,6 0-1,3 0 1,3 0 1,4 0 1,-1 3 2,-3 6 7,-3 7 5,-2 6 6,-6 3 1,-6 0-4,-6 0-4,-6 0-4,-4 0-7,1 0-10,-1 0-11,1 0-11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6:20"/>
    </inkml:context>
    <inkml:brush xml:id="br0">
      <inkml:brushProperty name="width" value="0.03484" units="cm"/>
      <inkml:brushProperty name="height" value="0.03484" units="cm"/>
      <inkml:brushProperty name="color" value="#00BFF3"/>
    </inkml:brush>
  </inkml:definitions>
  <inkml:trace contextRef="#ctx0" brushRef="#br0">100350 26300 631,'-104'20'29,"45"-9"10,43-10 11,45-8 11,28-6-2,17 1-10,15-1-13,16 1-11,10-1-10,7 1-9,6-1-10,7 1-9,-4-1-6,-12 1-1,-13-1-4,-12 1-1,-13 1-4,-12 3-6,-13 3-4,-12 4-6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38066 15150 571,'-12'0'80,"8"0"-16,8 0-18,8 0-17,6 0-5,6 0 4,7 0 6,5 0 5,3 0-3,0 0-10,0 0-10,0 0-10,-1 0-5,-2 2-3,-2 0-1,-1 1-2,-4 0-4,-3 0-8,-5-2-7,-3 0-8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7:22"/>
    </inkml:context>
    <inkml:brush xml:id="br0">
      <inkml:brushProperty name="width" value="0.0634" units="cm"/>
      <inkml:brushProperty name="height" value="0.0634" units="cm"/>
      <inkml:brushProperty name="color" value="#00BFF3"/>
    </inkml:brush>
  </inkml:definitions>
  <inkml:trace contextRef="#ctx0" brushRef="#br0">79250 23300 347,'-54'-4'0,"-5"-5"0,-7-7 0,-5-5 0,10 0 10,28 10 20,28 10 21,29 9 21,22 2 3,20-2-12,18-3-13,20-3-12,14-2-9,14 0-3,11 0-5,14 0-3,10-2-3,9-3-2,10-3-1,10-2-1,8-3-1,10 1 0,10-1 0,9 1 0,6-3 0,3-2-1,3-3 0,4-3-1,-1-2-1,-3 0-3,-3 0-3,-2 0-2,-6 1-1,-6 4-1,-6 3-1,-6 3 0,-6 1 0,-2 1 0,-3-1 1,-3 1 1,-4 1 0,-3 3 0,-3 3 1,-2 4 0,3 1 1,14 0-1,11 0 1,14 0-1,19-5 2,29-9 2,28-10 1,28-8 3,20-9 1,13-6 0,12-6 0,13-6 1,4-2-1,-3 3-2,-3 3-3,-2 4-2,-19 7-3,-30 13-1,-32 12-1,-30 13-3,-25 10 0,-15 10-1,-15 10-1,-16 9-1,-16 6 0,-16 3 2,-15 3 0,-15 4 2,-12 1 1,-6 0-1,-6 0 1,-6 0 0,-1-5 0,7-9 0,6-10 0,7-8 0,4-8-1,3-2-3,3-3-2,4-3-1,-1-9-3,-3-11 0,-3-14-1,-2-11-1,-9-4-1,-12 6 1,-13 7 1,-12 6 0,-15 1-3,-15-3-5,-15-3-6,-16-2-6,-15 0-4,-11 7-3,-14 6-4,-11 7-4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7:23"/>
    </inkml:context>
    <inkml:brush xml:id="br0">
      <inkml:brushProperty name="width" value="0.03516" units="cm"/>
      <inkml:brushProperty name="height" value="0.03516" units="cm"/>
      <inkml:brushProperty name="color" value="#00BFF3"/>
    </inkml:brush>
  </inkml:definitions>
  <inkml:trace contextRef="#ctx0" brushRef="#br0">74250 23700 625,'-27'-47'40,"47"6"3,47 7 5,48 6 4,24 3-3,3 0-9,3 0-9,4 0-9,35-5-7,69-9-2,69-10-2,69-8-4,34-8-3,0-2-8,0-3-5,0-3-6,6-2-5,13 0-2,12 0-2,13 0-2,-29 6-2,-68 13-1,-69 12-2,-68 13 0,-43 4-2,-16-3-4,-15-3-3,-15-2-3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3"/>
    </inkml:context>
    <inkml:brush xml:id="br0">
      <inkml:brushProperty name="width" value="0.05138" units="cm"/>
      <inkml:brushProperty name="height" value="0.05138" units="cm"/>
      <inkml:brushProperty name="color" value="#00BFF3"/>
    </inkml:brush>
  </inkml:definitions>
  <inkml:trace contextRef="#ctx0" brushRef="#br0">14800 34450 428,'-72'-13'13,"6"26"27,7 24 26,6 26 26,3 18 4,0 13-19,0 12-19,0 13-19,-4 18-12,-5 26-4,-7 24-6,-5 26-4,2-4-5,13-31-6,12-31-3,13-31-6,7-18-4,4-3-5,3-3-4,3-2-4,12-42-11,22-78-18,22-78-17,23-77-18,2-20 0,-16 41 16,-15 40 16,-15 42 16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4"/>
    </inkml:context>
    <inkml:brush xml:id="br0">
      <inkml:brushProperty name="width" value="0.0511" units="cm"/>
      <inkml:brushProperty name="height" value="0.0511" units="cm"/>
      <inkml:brushProperty name="color" value="#00BFF3"/>
    </inkml:brush>
  </inkml:definitions>
  <inkml:trace contextRef="#ctx0" brushRef="#br0">14450 34750 430,'48'-60'22,"-3"32"19,-3 31 18,-2 32 19,-5 16 1,-2 4-13,-3 3-15,-3 3-13,-2 12-10,0 22-3,0 22-3,0 23-5,-2 5-2,-3-9-4,-3-10-3,-2-8-2,-1-12-4,3-12 0,3-13-3,4-12-2,10-34-2,19-52-3,19-53-4,19-53-2,4-29 0,-9-3 1,-10-3 3,-8-2 2,-9 5 1,-6 16-2,-6 15-2,-6 17-1,-7 14-4,-6 17-3,-6 15-5,-6 16-4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5"/>
    </inkml:context>
    <inkml:brush xml:id="br0">
      <inkml:brushProperty name="width" value="0.05831" units="cm"/>
      <inkml:brushProperty name="height" value="0.05831" units="cm"/>
      <inkml:brushProperty name="color" value="#00BFF3"/>
    </inkml:brush>
  </inkml:definitions>
  <inkml:trace contextRef="#ctx0" brushRef="#br0">16900 35400 377,'23'-25'3,"-3"0"6,-3 0 7,-2 0 6,-3 0 2,1 0-3,-1 0-3,1 0-2,-3-2 0,-2-3 3,-3-3 4,-3-2 3,-4-3 1,-3 1-1,-3-1-1,-2 1 0,-8 2-4,-8 7-4,-10 6-6,-9 7-4,-5 4-3,0 3 0,0 3-1,0 4 0,-2 4 0,-3 6-1,-3 7 0,-2 6 0,-3 6 1,1 6 0,-1 7 2,1 6 0,1 10 1,3 17 1,3 15 0,4 16 0,2 7 1,4 1-1,3-1 1,3 1 0,4-6 1,7-8-2,6-10 1,7-9 0,4-9-2,3-5-3,3-7-2,4-5-4,10-11-3,19-11-6,19-14-5,19-11-5,10-20-4,4-24 0,3-26 0,3-24-1,1-17 1,1-5 2,-1-7 2,1-5 2,-7 3 2,-12 17 4,-13 15 4,-12 16 3,-12 20 11,-8 25 20,-10 25 19,-9 25 18,-4 15 3,4 7-13,3 6-14,3 7-14,3 0-9,3-2-5,3-3-5,4-3-4,1-4-7,0-3-7,0-3-6,0-2-8,3-6-2,6-6 2,7-6 2,6-6 4,6-10-3,6-12-5,7-13-6,6-12-5,7-19 0,10-25 3,10-25 6,9-25 3,1-11 4,-6 3 2,-6 3 2,-6 4 1,-12 8 4,-15 17 3,-15 15 4,-16 16 4,-10 13 4,-3 14 4,-3 11 6,-2 14 4,-8 7 11,-8 3 20,-10 3 17,-9 4 19,-4 5 1,4 10-14,3 10-15,3 9-15,-1 7-10,-2 7-3,-3 6-4,-3 7-3,-2 11-3,0 20 0,0 18 0,0 20 0,3 3-2,6-8-1,7-10-2,6-9-1,3-10-2,0-9-3,0-10-4,0-8-2,6-12-4,13-12-5,12-13-6,13-12-5,7-18-2,4-21 0,3-22 0,3-22 1,-4-16-1,-8-9 2,-10-10-1,-9-8 1,-7-4 2,-3 3 3,-3 3 2,-2 4 4,-5 4 1,-2 6 3,-3 7 1,-3 6 3,-2 6-1,0 6 0,0 7 0,0 6-2,-2 4 3,-3 4 4,-3 3 6,-2 3 3,-1-1 3,3-2 1,3-3-1,4-3 1,5 2-1,10 10-1,10 10 0,9 9-1,6 4-1,3 1 1,3-1-1,4 1 0,-1 2 2,-3 7 4,-3 6 3,-2 7 5,-5 5 0,-2 7-1,-3 6-1,-3 7-3,-4 8-1,-3 14-4,-3 11-3,-2 14-2,-5 10-2,-2 9 0,-3 10 1,-3 10 0,-6 0-3,-5-5-6,-7-7-6,-5-5-6,-3-11-5,4-11-1,3-14-1,3-11-2,7-18-2,14-22-3,11-22-1,14-21-3,7-14 2,3-2 7,3-3 7,4-3 7,1-2 2,0 0-3,0 0-1,0 0-3,-2 0-2,-3 0-4,-3 0-4,-2 0-3,-3-2 0,1-3 2,-1-3 3,1-2 4,-3 2-1,-2 9-4,-3 10-2,-3 10-4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5"/>
    </inkml:context>
    <inkml:brush xml:id="br0">
      <inkml:brushProperty name="width" value="0.06667" units="cm"/>
      <inkml:brushProperty name="height" value="0.06667" units="cm"/>
      <inkml:brushProperty name="color" value="#00BFF3"/>
    </inkml:brush>
  </inkml:definitions>
  <inkml:trace contextRef="#ctx0" brushRef="#br0">20350 33450 329,'-22'-33'14,"6"34"28,7 35 28,6 35 27,3 25 6,0 20-17,0 18-16,0 20-17,1 17-11,4 20-8,3 18-8,3 20-6,1 28-9,1 42-9,-1 40-8,1 41-10,1 23-6,3 6-2,3 7-4,4 6-2,-3-32-3,-5-68-3,-7-69-2,-5-68-2,-3-40-7,4-9-9,3-10-8,3-8-10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6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56500 33900 494,'-44'-54'9,"13"45"25,12 43 25,13 45 26,6 16 3,0-9-18,0-10-18,0-8-18,0-4-11,0 3-5,0 3-3,0 4-4,-4 11-5,-5 23-5,-7 22-5,-5 22-5,-4 8-6,0-2-6,0-3-6,0-3-7,3-13-3,6-22-2,7-22 0,6-21-2,1-24-1,-3-25-5,-3-25-3,-2-25-3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7"/>
    </inkml:context>
    <inkml:brush xml:id="br0">
      <inkml:brushProperty name="width" value="0.05829" units="cm"/>
      <inkml:brushProperty name="height" value="0.05829" units="cm"/>
      <inkml:brushProperty name="color" value="#00BFF3"/>
    </inkml:brush>
  </inkml:definitions>
  <inkml:trace contextRef="#ctx0" brushRef="#br0">56150 34850 377,'23'-25'5,"-3"0"12,-3 0 11,-2 0 10,2 1 4,9 4-5,10 3-4,10 3-5,8-1-4,10-2-3,10-3-3,9-3-3,4-1-3,1 4-4,-1 3-3,1 3-3,-6 1-4,-8 1-5,-10-1-5,-9 1-4,-12-13-8,-11-25-12,-14-25-13,-11-25-11,-7-10 2,0 7 14,0 6 15,0 7 15,0 5 10,0 7 6,0 6 5,0 7 6,0 7 5,0 9 4,0 10 4,0 10 5,0 22 5,0 39 9,0 36 9,0 39 7,-4 18 0,-5 0-10,-7 0-11,-5 0-10,-4 0-9,0 0-9,0 0-8,0 0-8,3-7-5,6-11 1,7-14-1,6-11-1,7-15-2,10-16-6,10-15-7,9-15-5,13-18-4,20-19 0,18-18 1,20-19-1,8-12 2,1-2 3,-1-3 5,1-3 4,-7 4 4,-12 13 5,-13 12 6,-12 13 5,-12 12 3,-8 13 1,-10 12 1,-9 13 1,-10 13 4,-9 17 7,-10 15 6,-8 16 8,-6 7 2,1 1 0,-1-1-1,1 1 0,1-6-3,3-8-6,3-10-5,4-9-5,7-13-5,13-16-4,12-15-5,13-15-4,10-20-7,10-21-8,10-22-10,9-22-8,6-18-3,3-11 2,3-14 2,4-11 2,-3-11 5,-5-5 4,-7-7 6,-5-5 4,-9-1 5,-9 6 3,-10 7 3,-8 6 3,-11 13 4,-8 23 5,-10 22 5,-9 22 5,-5 23 9,0 25 13,0 25 13,0 25 13,-2 21 1,-3 20-11,-3 18-10,-2 20-12,-3 10-7,1 3-2,-1 3-3,1 4-3,4-4-2,9-9-3,10-10-3,10-8-2,4-8-4,0-2-4,0-3-3,0-3-5,1-4-2,4-3 0,3-3-1,3-2 0,-4-5-1,-8-2-1,-10-3-3,-9-3-1,-9-1-1,-5 4-1,-7 3 0,-5 3 0,-12 4 1,-16 7-1,-15 6 1,-15 7 0,-9-3 1,1-8-1,-1-10 1,1-9-1,2-12 0,7-11-4,6-14-2,7-11-3,10-11 1,16-5 5,15-7 5,17-5 5,5-6-2,-3-3-8,-3-3-8,-2-2-7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7"/>
    </inkml:context>
    <inkml:brush xml:id="br0">
      <inkml:brushProperty name="width" value="0.05494" units="cm"/>
      <inkml:brushProperty name="height" value="0.05494" units="cm"/>
      <inkml:brushProperty name="color" value="#00BFF3"/>
    </inkml:brush>
  </inkml:definitions>
  <inkml:trace contextRef="#ctx0" brushRef="#br0">61150 33600 400,'-91'3'0,"19"6"0,19 7 0,19 6 0,9 9 8,0 13 15,0 12 16,0 13 16,1 9 7,4 6-1,3 7 0,3 6-2,3 6-4,3 6-10,3 7-9,4 6-10,2 1-6,4-3-4,3-3-3,3-2-3,6-9-3,9-12-4,10-13-3,10-12-2,7-18-5,6-21-4,7-22-5,6-22-4,6-27-2,6-31 2,7-31 0,6-31 2,-1-20-1,-5-5-7,-7-7-5,-5-5-5,-12-4-1,-16 0 7,-15 0 4,-15 0 7,-15 9 5,-12 19 7,-13 19 7,-12 19 6,-10 16 5,-6 17 1,-6 15 1,-6 16 1,-2 12 2,3 9 0,3 10 0,4 10 0,-4 13 2,-9 19 1,-10 19 1,-8 19 2,3 9-2,20 0-2,18 0-4,20 0-2,16-5-11,16-9-17,15-10-17,17-8-17,16-12-5,19-12 6,19-13 6,19-12 7,-2-7 1,-22 1-3,-22-1-4,-21 1-2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8"/>
    </inkml:context>
    <inkml:brush xml:id="br0">
      <inkml:brushProperty name="width" value="0.07003" units="cm"/>
      <inkml:brushProperty name="height" value="0.07003" units="cm"/>
      <inkml:brushProperty name="color" value="#00BFF3"/>
    </inkml:brush>
  </inkml:definitions>
  <inkml:trace contextRef="#ctx0" brushRef="#br0">62250 33450 314,'84'-38'9,"-31"26"18,-31 24 18,-31 26 19,-20 18 6,-5 13-7,-7 12-7,-5 13-5,-3 6-7,4 0-3,3 0-5,3 0-4,4 1-4,7 4-3,6 3-4,7 3-4,8-4-2,14-8-1,11-10-2,14-9-2,11-12-5,14-11-8,11-14-9,14-11-10,11-14-3,14-11-2,11-14-1,14-11 0,5-14-2,1-11-3,-1-14-3,1-11-2,-10-6-2,-19 4 0,-18 3-1,-19 3 0,-16 6 2,-12 9 8,-13 10 5,-12 10 8,-9 4 0,-2 0-5,-3 0-4,-3 0-5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38858 14227 532,'-36'-6'11,"9"2"22,8 4 21,7 3 22,5 4 4,2 7-14,2 7-16,2 7-14,1 5-10,0 4-8,0 4-6,0 5-7,0 1-7,0 1-11,0 2-10,0 0-9,0-2-3,-2-6 5,0-6 4,-1-5 6,-1-5-5,0-2-14,0-1-15,0-2-15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8"/>
    </inkml:context>
    <inkml:brush xml:id="br0">
      <inkml:brushProperty name="width" value="0.06832" units="cm"/>
      <inkml:brushProperty name="height" value="0.06832" units="cm"/>
      <inkml:brushProperty name="color" value="#00BFF3"/>
    </inkml:brush>
  </inkml:definitions>
  <inkml:trace contextRef="#ctx0" brushRef="#br0">63800 34100 322,'-30'-54'0,"-9"-5"2,-10-7 2,-8-5 1,-3-1 2,7 6 4,6 7 4,7 6 4,4 7 0,3 10 0,3 10-2,4 9-2,-3 12 9,-5 16 18,-7 15 17,-5 17 19,-3 21 2,4 28-11,3 28-12,3 29-12,-4 32-11,-8 38-8,-10 37-9,-9 38-9,-7 34-5,-3 31-1,-3 32-2,-2 31 0,3 6-13,14-19-24,11-18-24,14-19-25,8-44-8,7-69 6,6-68 6,7-69 6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0"/>
    </inkml:context>
    <inkml:brush xml:id="br0">
      <inkml:brushProperty name="width" value="0.06158" units="cm"/>
      <inkml:brushProperty name="height" value="0.06158" units="cm"/>
      <inkml:brushProperty name="color" value="#00BFF3"/>
    </inkml:brush>
  </inkml:definitions>
  <inkml:trace contextRef="#ctx0" brushRef="#br0">21850 21250 357,'-93'23'26,"17"-3"-4,15-3-6,16-2-3,9-5-1,3-2 3,3-3 3,4-3 3,18-4 7,34-3 11,35-3 10,35-2 11,13-5 0,-6-2-10,-6-3-12,-6-3-10,1-4-6,9-3-4,10-3-2,10-2-2,8-1-3,10 3 0,10 3-1,9 4-1,4 2-1,1 4 0,-1 3-1,1 3-1,-1 1-1,1 1-3,-1-1-2,1 1-2,2 1-2,7 3 0,6 3-1,7 4-1,-1-1 1,-6-3 0,-6-3 1,-6-2 0,4-5 0,16-2-2,15-3-2,17-3-1,-6-2-2,-24 0 0,-26 0-1,-24 0 0,-18 1-2,-9 4 1,-10 3-1,-8 3-1,-11 1 1,-8 1-2,-10-1 1,-9 1-1,-16 1-5,-22 3-13,-22 3-11,-21 4-12,-12-1 0,1-3 10,-1-3 11,1-2 10,-1-1 5,1 3-2,-1 3-1,1 4-3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0"/>
    </inkml:context>
    <inkml:brush xml:id="br0">
      <inkml:brushProperty name="width" value="0.04893" units="cm"/>
      <inkml:brushProperty name="height" value="0.04893" units="cm"/>
      <inkml:brushProperty name="color" value="#00BFF3"/>
    </inkml:brush>
  </inkml:definitions>
  <inkml:trace contextRef="#ctx0" brushRef="#br0">22850 20300 449,'-46'-113'38,"10"26"-1,10 24-1,9 26-1,-1 18 2,-8 13 2,-10 12 4,-9 13 3,-10 18-2,-9 26-7,-10 24-7,-8 26-7,-6 10-5,1-3-4,-1-3-3,1-2-3,-1-6-3,1-6-1,-1-6-1,1-6-2,2-7-1,7-6-2,6-6-2,7-6-1,5-7-1,7-6 3,6-6 1,7-6 2,8-2 1,14 3 1,11 3 2,14 4 0,13 1 0,16 0 2,15 0-1,17 0 2,10 1-1,6 4-1,7 3 0,6 3 0,4 3-2,4 3 0,3 3-1,3 4 0,6-1-4,9-3-4,10-3-5,10-2-5,5-8-7,4-8-7,3-10-8,3-9-8,-8-9 0,-19-5 8,-18-7 8,-19-5 8,-16-4-1,-12 0-12,-13 0-11,-12 0-12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1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22000 16200 464,'-55'-69'2,"-9"13"5,-10 12 4,-8 13 5,0 13 3,14 17 3,11 15 3,14 16 3,3 20 2,-2 25 4,-3 25 3,-3 25 4,-2 15-2,0 7-3,0 6-5,0 7-4,1 0-4,4-2-3,3-3-3,3-3-2,3-10-2,3-16 0,3-15 0,4-15-1,4-14-8,6-8-14,7-10-16,6-9-16,7-12-11,10-11-7,10-14-8,9-11-7,1-15 3,-6-16 12,-6-15 13,-6-15 14,-4-7 7,1 3 6,-1 3 4,1 4 4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1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21150 16850 467,'25'-161'2,"0"28"2,0 28 3,0 29 4,-2 18 3,-3 9 5,-3 10 5,-2 10 5,0 7 3,7 6 0,6 7 2,7 6 2,4 15-2,3 26-1,3 24-2,4 26-2,-4 24-1,-9 26-3,-10 24-2,-8 26-2,-8 7-3,-2-9-2,-3-10-4,-3-8-2,-1-14-4,4-15-4,3-15-3,3-16-3,6-19-4,9-22-3,10-22-3,10-21-2,7-34-1,6-43 1,7-44 3,6-43 2,4-37 2,4-28 4,3-28 2,3-27 2,3-14 4,3 4 0,3 3 3,4 3 1,-4 14-1,-9 25-3,-10 25-2,-8 25-4,-14 28-1,-15 31-3,-15 32-1,-16 31-3,-12 23-2,-5 16-5,-7 15-4,-5 17-5,-8 16-3,-5 19-2,-7 19-2,-5 19-2,0 2 2,10-11 6,10-14 6,9-11 7,4-9-1,1-3-5,-1-3-5,1-2-7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2"/>
    </inkml:context>
    <inkml:brush xml:id="br0">
      <inkml:brushProperty name="width" value="0.0547" units="cm"/>
      <inkml:brushProperty name="height" value="0.0547" units="cm"/>
      <inkml:brushProperty name="color" value="#00BFF3"/>
    </inkml:brush>
  </inkml:definitions>
  <inkml:trace contextRef="#ctx0" brushRef="#br0">23950 16750 402,'90'-116'52,"-18"19"-6,-19 19-7,-18 19-7,-12 7-5,-3-3-5,-3-3-3,-2-2-6,-5 0-1,-2 7 0,-3 6-1,-3 7-1,-7 5 0,-9 7-4,-10 6-3,-8 7-3,-11 4-2,-8 3-1,-10 3-1,-9 4-2,-7 11 0,-3 23 0,-3 22 0,-2 22 0,-3 18 3,1 16 8,-1 15 6,1 17 7,1 10 3,3 6-1,3 7-2,4 6-1,7-10-1,13-24 0,12-26-2,13-24 0,9-15-2,6-3-1,7-3-2,6-2-1,12-11-1,19-15 0,19-15 0,19-16 0,12-16 0,6-16 0,7-15 0,6-15-1,4-18-6,4-19-12,3-18-12,3-19-13,-5-7-4,-12 7 2,-13 6 3,-12 7 1,-12 7 5,-8 9 7,-10 10 6,-9 10 6,-9 8 5,-5 10 2,-7 10 2,-5 9 1,-4 13 9,0 20 14,0 18 15,0 20 15,3 16 2,6 16-7,7 15-10,6 17-7,4 8-6,4 4-4,3 3-4,3 3-3,1-2-4,1-6-3,-1-6-2,1-6-5,-1-7-4,1-6-8,-1-6-6,1-6-9,-1-10 0,1-12 2,-1-13 5,1-12 3,-1-9-5,1-2-12,-1-3-12,1-3-14,-4-7-3,-6-9 5,-6-10 4,-6-8 5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2"/>
    </inkml:context>
    <inkml:brush xml:id="br0">
      <inkml:brushProperty name="width" value="0.05021" units="cm"/>
      <inkml:brushProperty name="height" value="0.05021" units="cm"/>
      <inkml:brushProperty name="color" value="#00BFF3"/>
    </inkml:brush>
  </inkml:definitions>
  <inkml:trace contextRef="#ctx0" brushRef="#br0">25050 15550 438,'-24'-52'3,"4"-3"7,3-3 8,3-2 6,3 0 4,3 7 4,3 6 2,4 7 2,8 4 3,17 3 0,15 3 2,16 4 2,13 4-3,14 6-4,11 7-5,14 6-4,8 3-5,7 0-3,6 0-3,7 0-4,-1 3-3,-6 6-6,-6 7-6,-6 6-4,-9 1-7,-8-3-9,-10-3-8,-9-2-9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2"/>
    </inkml:context>
    <inkml:brush xml:id="br0">
      <inkml:brushProperty name="width" value="0.05847" units="cm"/>
      <inkml:brushProperty name="height" value="0.05847" units="cm"/>
      <inkml:brushProperty name="color" value="#00BFF3"/>
    </inkml:brush>
  </inkml:definitions>
  <inkml:trace contextRef="#ctx0" brushRef="#br0">26450 14350 376,'-30'-30'2,"-9"-9"3,-10-10 5,-8-8 3,0-4 6,14 3 4,11 3 7,14 4 5,5 19 9,1 39 13,-1 36 12,1 39 13,2 28-3,7 23-16,6 22-18,7 22-17,0 12-14,-2 3-8,-3 3-10,-3 4-9,-2 4-4,0 6 4,0 7 1,0 6 4,0-13-14,0-31-30,0-31-30,0-31-30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4"/>
    </inkml:context>
    <inkml:brush xml:id="br0">
      <inkml:brushProperty name="width" value="0.05415" units="cm"/>
      <inkml:brushProperty name="height" value="0.05415" units="cm"/>
      <inkml:brushProperty name="color" value="#00BFF3"/>
    </inkml:brush>
  </inkml:definitions>
  <inkml:trace contextRef="#ctx0" brushRef="#br0">44950 20100 406,'-25'-25'0,"0"0"0,0 0 0,0 0 0,-4-7 4,-5-11 11,-7-14 8,-5-11 10,6-1 5,23 13-2,22 12 1,22 13-2,21 4 0,22-3 1,22-3 0,23-2 2,20-3-3,23 1-4,22-1-3,22 1-4,19-1-4,20 1-2,18-1-4,20 1-2,8 1-3,1 3 0,-1 3-1,1 4 0,-3 2-2,-2 4-2,-3 3-3,-3 3-1,-6 3-3,-5 3-6,-7 3-4,-5 4-4,-17 5-2,-24 10 3,-26 10 2,-24 9 3,-21 4-5,-16 1-11,-15-1-12,-15 1-12,-17-3-4,-15-2 3,-15-3 4,-16-3 3,-18-2 2,-18 0 3,-19 0 3,-18 0 2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5"/>
    </inkml:context>
    <inkml:brush xml:id="br0">
      <inkml:brushProperty name="width" value="0.05301" units="cm"/>
      <inkml:brushProperty name="height" value="0.05301" units="cm"/>
      <inkml:brushProperty name="color" value="#00BFF3"/>
    </inkml:brush>
  </inkml:definitions>
  <inkml:trace contextRef="#ctx0" brushRef="#br0">50900 18000 415,'-25'-24'1,"0"4"1,0 3 3,0 3 2,15 6 10,32 9 18,31 10 18,32 10 19,18 7 2,6 6-12,7 7-13,6 6-11,1 4-9,-3 4-5,-3 3-5,-2 3-4,-3 1-3,1 1 0,-1-1 0,1 1 0,-6-1-1,-8 1-2,-10-1-3,-9 1-1,-9-1-2,-5 1-3,-7-1-1,-5 1-3,-9-3 0,-9-2-1,-10-3 0,-8-3 1,-14 1-2,-15 6-4,-15 7-2,-16 6-4,-18 4-4,-18 4-3,-19 3-5,-18 3-5,-17 4-3,-11 7-2,-14 6-3,-11 7-2,8-7 2,32-19 7,31-18 8,32-19 6,16-12 1,4-2-6,3-3-6,3-3-7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0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40492 13763 477,'-1'-21'65,"-2"8"6,-2 7 5,-2 7 6,-3 7-5,-6 9-18,-4 9-17,-4 9-18,-4 4-11,-1 2-4,-1 0-4,-1 2-6,1-2-2,2-4-1,1-4-1,3-3-1,2-5-1,3-4-1,3-3 0,3-4 0,5-3 0,10 1 2,8 0 2,9 0 1,6-2 0,5-1-2,3-2-2,4-2-2,2-2-4,0-1-5,0 0-6,1-1-5,-4-2-3,-2-1-4,-5 0-1,-3-1-3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5"/>
    </inkml:context>
    <inkml:brush xml:id="br0">
      <inkml:brushProperty name="width" value="0.03662" units="cm"/>
      <inkml:brushProperty name="height" value="0.03662" units="cm"/>
      <inkml:brushProperty name="color" value="#00BFF3"/>
    </inkml:brush>
  </inkml:definitions>
  <inkml:trace contextRef="#ctx0" brushRef="#br0">49450 14350 600,'-5'-49'5,"-9"4"9,-10 3 10,-8 3 10,-8 7 4,-2 14-2,-3 11 0,-3 14-1,-2 13-3,0 16-4,0 15-4,0 17-5,1 8-3,4 4-2,3 3-2,3 3-3,4-2-2,7-6 0,6-6-3,7-6 0,8-4-2,14 1-4,11-1-1,14 1-3,8-4-2,7-6 1,6-6 1,7-6-1,0-6 1,-2-2 0,-3-3-1,-3-3 1,-7-1 1,-9 4 1,-10 3 2,-8 3 1,-11 4 1,-8 7 1,-10 6-1,-9 7 0,-12 4 1,-11 3-1,-14 3 1,-11 4-1,-7-1-1,0-3-3,0-3-4,0-2-3,3-8-4,6-8-4,7-10-4,6-9-3,7-13-5,10-16-3,10-15-3,9-15-5,6-9 1,3 1 4,3-1 4,4 1 4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6"/>
    </inkml:context>
    <inkml:brush xml:id="br0">
      <inkml:brushProperty name="width" value="0.05607" units="cm"/>
      <inkml:brushProperty name="height" value="0.05607" units="cm"/>
      <inkml:brushProperty name="color" value="#00BFF3"/>
    </inkml:brush>
  </inkml:definitions>
  <inkml:trace contextRef="#ctx0" brushRef="#br0">50050 14950 392,'18'-21'5,"-11"10"9,-14 10 10,-11 9 10,-12 13 4,-9 20-1,-10 18 0,-8 20-2,-1 8-1,9 1-5,10-1-3,10 1-4,5-1-3,4 1-3,3-1-1,3 1-3,6-6-3,9-8-4,10-10-4,10-9-4,7-12-4,6-11-1,7-14-2,6-11-2,6-14-1,6-11 0,7-14 0,6-11 0,6-18-2,6-22-5,7-22-5,6-21-4,-8-4-1,-22 16 4,-22 15 5,-21 17 4,-14 5 6,-2-3 5,-3-3 8,-3-2 5,-6 2 4,-5 9 0,-7 10 0,-5 10 0,-6 8 1,-3 10 0,-3 10 1,-2 9 2,-5 6-1,-2 3 0,-3 3-1,-3 4-1,18-4-4,41-9-11,40-10-11,42-8-9,16-1-4,-6 9 7,-6 10 4,-6 10 6,-9 5 3,-8 4 1,-10 3 0,-9 3 2,-10 7 2,-9 14 6,-10 11 5,-8 14 5,-9 8 4,-6 7 3,-6 6 3,-6 7 2,-7 4 1,-6 3-2,-6 3 0,-6 4-2,-4-3-3,1-5-2,-1-7-3,1-5-2,4-8-3,9-5-2,10-7-2,10-5-1,5-6-3,4-3-5,3-3-3,3-2-4,9-8-4,16-8-2,15-10-3,17-9-3,8-10-1,4-9 0,3-10-1,3-8 0,1-9 0,1-6 0,-1-6-1,1-6-1,-7-2 2,-12 3 3,-13 3 2,-12 4 3,-10-3 0,-6-5-5,-6-7-5,-6-5-5,-9-1 1,-8 6 7,-10 7 6,-9 6 8,-7 6 4,-3 6 3,-3 7 3,-2 6 3,-3 4 4,1 4 4,-1 3 5,1 3 4,1 3 7,3 3 11,3 3 11,4 4 11,1 10 1,0 19-8,0 19-8,0 19-8,0 15-4,0 13-3,0 12 0,0 13-3,-2 21-2,-3 32-3,-3 31-4,-2 32-2,-1 19-4,3 10-2,3 10-2,4 9-2,4-5-11,6-19-16,7-18-18,6-19-16,3-26-8,0-30 2,0-32 1,0-30 3,1-23 1,4-12 2,3-13 3,3-12 1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6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51900 13650 542,'23'-25'6,"-3"0"12,-3 0 11,-2 0 12,0 3 6,7 6 0,6 7-1,7 6 0,4 7-3,3 10-8,3 10-7,4 9-6,-3 10-6,-5 14-3,-7 11-3,-5 14-4,-11 13-2,-11 16-4,-14 15-1,-11 17-4,-11 2-2,-5-9-1,-7-10-3,-5-8-2,0-14-2,10-15-1,10-15-1,9-16-2,10-15 4,14-11 7,11-14 8,14-11 8,8-11 4,7-5-1,6-7-1,7-5-1,4-4-2,3 0-7,3 0-5,4 0-6,-4 0-6,-9 0-8,-10 0-7,-8 0-8,-8 1-5,-2 4-4,-3 3-4,-3 3-4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7"/>
    </inkml:context>
    <inkml:brush xml:id="br0">
      <inkml:brushProperty name="width" value="0.04769" units="cm"/>
      <inkml:brushProperty name="height" value="0.04769" units="cm"/>
      <inkml:brushProperty name="color" value="#00BFF3"/>
    </inkml:brush>
  </inkml:definitions>
  <inkml:trace contextRef="#ctx0" brushRef="#br0">52950 14000 461,'-10'-25'13,"32"0"26,31 0 25,32 0 27,15 0 3,0 0-17,0 0-18,0 0-18,0 1-14,0 4-7,0 3-9,0 3-9,-8 1-3,-16 1-1,-15-1 0,-15 1 0,-18 4-17,-19 9-30,-18 10-32,-19 10-30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9"/>
    </inkml:context>
    <inkml:brush xml:id="br0">
      <inkml:brushProperty name="width" value="0.0322" units="cm"/>
      <inkml:brushProperty name="height" value="0.0322" units="cm"/>
      <inkml:brushProperty name="color" value="#F2395B"/>
    </inkml:brush>
  </inkml:definitions>
  <inkml:trace contextRef="#ctx0" brushRef="#br0">72300 16100 683,'21'-227'13,"-5"47"27,-7 47 28,-5 48 26,-8 33-15,-5 22-56,-7 22-58,-5 23-55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11"/>
    </inkml:context>
    <inkml:brush xml:id="br0">
      <inkml:brushProperty name="width" value="0.05874" units="cm"/>
      <inkml:brushProperty name="height" value="0.05874" units="cm"/>
      <inkml:brushProperty name="color" value="#F2395B"/>
    </inkml:brush>
  </inkml:definitions>
  <inkml:trace contextRef="#ctx0" brushRef="#br0">27200 31900 374,'1'-54'3,"4"-5"5,3-7 7,3-5 4,-1 0 4,-2 10 0,-3 10 1,-3 9 0,-7 2 1,-9-2 2,-10-3 3,-8-3 1,-9 1 1,-6 6-4,-6 7-2,-6 6-4,-7 6-2,-6 6-3,-6 7-2,-6 6-4,-7 6-2,-6 6-1,-6 7-1,-6 6-1,-6 7-1,-2 10 0,-3 10-1,-3 9 1,-1 4-1,4 1-1,3-1-1,3 1-1,6-1-1,9 1 2,10-1-1,10 1 1,5-1 1,4 1 0,3-1 1,3 1 1,3 2 0,3 7 0,3 6 1,4 7-1,5 8 1,10 14 0,10 11-1,9 14 1,6 3 0,3-2-1,3-3 0,4-3-1,2-2 0,4 0-2,3 0 0,3 0-1,4-2 0,7-3 1,6-3 1,7-2 0,2-6 1,1-6-1,-1-6-1,1-6-1,2-7 1,7-6-1,6-6 1,7-6 1,4-6-1,3-2 1,3-3 0,4-3-1,7-6 1,13-5 0,12-7 0,13-5-1,9-9 0,6-9-2,7-10-1,6-8-2,6-15-1,6-19-1,7-18-2,6-19-1,-1-10 0,-5 1 1,-7-1 2,-5 1 2,-6-1-1,-3 1 0,-3-1-1,-2 1-2,-9-1-1,-12 1 0,-13-1-2,-12 1-1,-10-9 0,-6-15 1,-6-15 2,-6-16 1,-10-10 1,-12-3 0,-13-3 1,-12-2 1,-10 2-1,-6 9 0,-6 10 0,-6 10-2,-7 8 3,-6 10 3,-6 10 4,-6 9 4,-6 6 1,-2 3 0,-3 3 0,-3 4-1,-6 1 0,-5 0 0,-7 0-1,-5 0-1,-4 4 0,0 10 1,0 10 0,0 9 0,0 6 1,0 3-2,0 3 0,0 4-1,-16 7-2,-31 13-5,-31 12-4,-31 13-5,-15 13-3,4 17 1,3 15-1,3 16 0,7 7-1,14 1-3,11-1-2,14 1-1,11 2-1,14 7 2,11 6 1,14 7 3,13-4 0,16-12-1,15-13-1,17-12 0,7-7-5,0 1-10,0-1-9,0 1-9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27"/>
    </inkml:context>
    <inkml:brush xml:id="br0">
      <inkml:brushProperty name="width" value="0.06539" units="cm"/>
      <inkml:brushProperty name="height" value="0.06539" units="cm"/>
      <inkml:brushProperty name="color" value="#F2395B"/>
    </inkml:brush>
  </inkml:definitions>
  <inkml:trace contextRef="#ctx0" brushRef="#br0">75400 23700 336,'-47'-2'3,"6"-3"8,7-3 6,6-2 7,13-1 8,23 3 8,22 3 9,22 4 9,16 1-1,14 0-10,11 0-11,14 0-10,13 0-5,16 0 0,15 0 0,17 0 1,17-5-1,23-9-1,22-10-1,22-8-2,12-4-2,3 3-1,3 3-1,4 4-2,10 1-2,19 0 0,19 0-2,19 0 0,13 0-2,10 0 0,10 0-2,9 0-1,6-4-1,3-5-1,3-7-1,4-5-2,7-4-1,13 0 1,12 0 0,13 0 1,9 0-1,6 0 0,7 0 0,6 0-1,-7 4 1,-18 10 0,-19 10 1,-18 9 0,-17 10 0,-11 14-2,-14 11-2,-11 14-3,-9 8 0,-3 7-1,-3 6 1,-2 7-1,-11-1 0,-15-6-1,-15-6 0,-16-6 0,-8-7-2,0-6-1,0-6-3,0-6-1,-8-4-1,-16 1 1,-15-1-1,-15 1 2,-20-3-2,-21-2-3,-22-3-3,-22-3-3,-22-2-2,-22 0-1,-22 0-2,-21 0 0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49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39150 51750 427,'-4'-122'23,"-5"56"13,-7 57 13,-5 56 13,-11 40 1,-11 26-11,-14 24-12,-11 26-11,-9 13-8,-3 4-5,-3 3-5,-2 3-5,0-1-3,7-2 1,6-3 0,7-3 0,4-4-2,3-3-4,3-3-4,4-2-4,7-19-4,13-30 0,12-32-3,13-30-1,18-42-5,26-49-11,24-51-10,26-49-10,8-29-1,-5-6 10,-7-6 8,-5-6 10,-6 1 5,-3 9 2,-3 10 1,-2 10 2,-8 8 2,-8 10 3,-10 10 4,-9 9 3,-7 9 2,-3 9 1,-3 10 2,-2 10 1,-5 10 3,-2 13 5,-3 12 6,-3 13 5,-1 7 8,4 4 12,3 3 11,3 3 12,4 3 0,7 3-11,6 3-12,7 4-11,-3 5-5,-8 10 0,-10 10-1,-9 9 1,-2 12-2,6 16-2,7 15-3,6 17-2,3 7-3,0 0-2,0 0-1,0 0-1,0-2-2,0-3 0,0-3-1,0-2-1,-2-3 0,-3 1-2,-3-1-1,-2 1-1,-1-4-2,3-6-1,3-6-3,4-6-1,-1-4-1,-3 1 1,-3-1 2,-2 1 0,-3-3 0,1-2 1,-1-3 0,1-3 0,-1-4 1,1-3 0,-1-3 2,1-2 0,-1-3 1,1 1 1,-1-1-1,1 1 1,2-17 2,7-30 4,6-32 3,7-30 4,4-19 0,3-2-2,3-3-4,4-3-3,1-7-2,0-9 0,0-10 0,0-8-1,1-6-1,4 1 0,3-1-2,3 1-1,-2-1 0,-6 1-1,-6-1 0,-6 1 0,-6 5 0,-2 14 0,-3 11 1,-3 14-1,-4 10 1,-3 9 0,-3 10-2,-2 10 0,-3 5-2,1 4-3,-1 3-5,1 3-3,-7 10-9,-12 20-10,-13 18-13,-12 20-11,-5 10-2,3 3 6,3 3 7,4 4 6,2-1 6,4-3 3,3-3 2,3-2 4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2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42300 52900 510,'-22'-115'1,"6"23"5,7 22 4,6 22 5,1 10 3,-3 1 2,-3-1 1,-2 1 2,-5-1-1,-2 1-3,-3-1-3,-3 1-4,-1-1-2,4 1-1,3-1-1,3 1-2,-1 1 0,-2 3 2,-3 3 1,-3 4 2,-4 2-2,-3 4-3,-3 3-3,-2 3-3,-3 4-2,1 7-1,-1 6 1,1 7-1,-3 11 0,-2 20 2,-3 18 1,-3 20 1,-2 13 2,0 9 1,0 10 1,0 10 2,1 4 0,4 0 0,3 0-1,3 0 1,3-4-1,3-5 0,3-7 1,4-5-1,2-9 0,4-9 0,3-10-1,3-8 0,3-9 0,3-6 0,3-6-1,4-6 1,13-16-3,26-25-6,24-25-6,26-25-5,8-16-2,-5-6 2,-7-6 2,-5-6 3,-4-6-1,0-2-3,0-3-4,0-3-3,-4 2-2,-5 10 2,-7 10 2,-5 9 0,-9 9 3,-9 9 6,-10 10 4,-8 10 5,-8 10 7,-2 13 9,-3 12 10,-3 13 10,-4 10 3,-3 10-4,-3 10-2,-2 9-3,-1 6-3,3 3-3,3 3-2,4 4-3,2-1-1,4-3-2,3-3-2,3-2-1,1-5-2,1-2-3,-1-3-2,1-3-2,-1-4-4,1-3-3,-1-3-3,1-2-3,1-5-7,3-2-10,3-3-9,4-3-11,1-9-7,0-11-6,0-14-4,0-11-6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42800 53100 469,'71'-111'25,"-5"28"-2,-7 28 0,-5 29-1,-6 16-1,-3 7-1,-3 6 0,-2 7-2,-8 8-2,-8 14-3,-10 11-3,-9 14-4,-9 11-1,-5 14 0,-7 11 0,-5 14 1,-9 3 0,-9-2-1,-10-3-1,-8-3 0,-1-6 0,9-5 0,10-7 2,10-5 0,14-17 1,23-24 2,22-26 2,22-24 1,12-20-1,3-11-6,3-14-6,4-11-6,-1-9-5,-3-3-4,-3-3-5,-2-2-4,-5-3-2,-2 1-1,-3-1-1,-3 1-1,-2-6 2,0-8 2,0-10 4,0-9 2,-4-7 4,-5-3 5,-7-3 5,-5-2 4,-4 3 6,0 14 5,0 11 4,0 14 6,-4 11 3,-5 14 3,-7 11 3,-5 14 3,-8 16 2,-5 22 1,-7 22 1,-5 23 1,-4 19-1,0 19-6,0 19-5,0 19-4,1 5-4,4-5 0,3-7-2,3-5 0,1-6-1,1-3-1,-1-3-1,1-2-2,4-9-1,9-12-1,10-13-3,10-12-1,5-7-2,4 1-1,3-1-1,3 1-1,3-4-2,3-6-2,3-6 0,4-6-3,-1 2 0,-3 14-1,-3 11-2,-2 14 0,-9 5 1,-12 1 0,-13-1 2,-12 1 1,-13 1 0,-12 3 0,-13 3 0,-12 4-1,-7-1-1,1-3-1,-1-3-1,1-2-1,-1-6-1,1-6-2,-1-6-2,1-6-2,5-13-7,14-19-12,11-18-12,14-19-12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0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41056 14188 409,'-16'-15'27,"2"2"3,1 3 4,1 1 4,1 5 5,1 8 9,0 8 6,2 7 9,1 7-3,1 5-10,0 5-11,2 4-12,0 4-8,0 2-7,0 2-7,0 2-7,0 0-8,1-2-6,-1-3-8,0 0-6,0-5-3,2-6 4,0-6 3,2-5 4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45600 52300 467,'18'-105'42,"-11"41"6,-14 40 7,-11 42 7,-7 32 0,0 25-9,0 25-9,0 25-8,1 9-6,4-6-6,3-6-4,3-6-5,3-7-4,3-6-1,3-6-2,4-6-1,5-9-3,10-8-2,10-10-4,9-9-3,7-16-3,7-22-3,6-22-1,7-21-4,4-21-1,3-19-3,3-18-2,4-19-3,-1-15-1,-3-8 2,-3-10 0,-2-9 1,-9-7 1,-12-3 4,-13-3 3,-12-2 4,-10 2 2,-6 9 5,-6 10 2,-6 10 5,-9 13 1,-8 19-2,-10 19 0,-9 19-2,-5 13 2,0 10 4,0 10 5,0 9 3,-2 9 3,-3 9-1,-3 10 0,-2 10 0,-3 8-4,1 10-7,-1 10-7,1 9-6,4 7-6,9 7-4,10 6-3,10 7-5,8 2-1,10 1-1,10-1 0,9 1-1,7-9 2,7-15 4,6-15 4,7-16 4,0-10 0,-2-3-4,-3-3-4,-3-2-4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46950 52000 467,'21'26'6,"-5"4"11,-7 3 12,-5 3 12,-9 6 5,-9 9-2,-10 10 0,-8 10-1,-8 8-3,-2 10-4,-3 10-4,-3 9-4,1 1-3,6-6-4,7-6-3,6-6-4,6-4-3,6 1 0,7-1-2,6 1-2,7-7-1,10-12-3,10-13-2,9-12-2,9-12-2,9-8-1,10-10-2,10-9 0,5-7-3,4-3-2,3-3-3,3-2-3,-2-3 0,-6 1 1,-6-1 1,-6 1 2,-7-3-8,-6-2-17,-6-3-17,-6-3-15,-10-2-4,-12 0 12,-13 0 11,-12 0 11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5062" units="cm"/>
      <inkml:brushProperty name="height" value="0.05062" units="cm"/>
      <inkml:brushProperty name="color" value="#F2395B"/>
    </inkml:brush>
  </inkml:definitions>
  <inkml:trace contextRef="#ctx0" brushRef="#br0">47500 53000 434,'-2'-49'1,"-3"4"7,-3 3 5,-2 3 7,-3 3 3,1 3 3,-1 3 2,1 4 2,-3 8 5,-2 17 6,-3 15 6,-3 16 7,-2 16 0,0 20-7,0 18-7,0 20-7,0 14-7,0 14-7,0 11-6,0 14-7,0 14-4,0 20-3,0 18-2,0 20-1,3 3-9,6-8-11,7-10-14,6-9-12,1-23-10,-3-33-7,-3-35-8,-2-34-6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4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48850 52700 452,'-27'-29'4,"-3"-5"8,-3-7 9,-2-5 7,6-1 9,20 6 9,18 7 8,20 6 9,17 1-1,20-3-9,18-3-11,20-2-9,11-5-8,7-2-3,6-3-6,7-3-3,2 1-4,1 6-4,-1 7-3,1 6-2,-9 4-5,-15 4-3,-15 3-5,-16 3-4,-13 7-6,-9 14-7,-10 11-9,-8 14-8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4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49950 50950 489,'-93'-49'5,"17"4"8,15 3 10,16 3 8,10 14 9,7 25 6,6 25 8,7 25 8,4 21-3,3 20-9,3 18-11,4 20-9,1 14-9,0 14-4,0 11-5,0 14-5,-2 8-6,-3 7-6,-3 6-6,-2 7-7,-3-1-3,1-6 2,-1-6 2,1-6 1,1-20-3,3-30-7,3-32-8,4-30-7,1-20-6,0-6-4,0-6-5,0-6-4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5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53000 51450 462,'-68'-68'0,"17"17"0,15 15 0,16 16 0,7 1 0,1-12 0,-1-13 0,1-12 0,1-2 9,3 9 17,3 10 18,4 10 17,4 10 4,6 13-10,7 12-9,6 13-11,-1 13-6,-5 17-1,-7 15-3,-5 16-1,-4 13-3,0 14-2,0 11-3,0 14-1,-5 8-4,-9 7-5,-10 6-4,-8 7-4,-3-1-6,7-6-9,6-6-7,7-6-9,4-13-3,3-19 0,3-18 1,4-19 0,4-19-5,6-19-8,7-18-9,6-19-9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5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52650 52550 518,'4'-116'18,"10"19"-3,10 19-4,9 19-4,4 10 4,1 4 8,-1 3 10,1 3 9,4 3 6,9 3 0,10 3 2,10 4 1,2 2-3,-3 4-8,-3 3-7,-2 3-8,-6 3-7,-6 3-6,-6 3-7,-6 4-8,-4 1-14,1 0-23,-1 0-23,1 0-23,-6-5-3,-8-9 17,-10-10 16,-9-8 16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5"/>
    </inkml:context>
    <inkml:brush xml:id="br0">
      <inkml:brushProperty name="width" value="0.05998" units="cm"/>
      <inkml:brushProperty name="height" value="0.05998" units="cm"/>
      <inkml:brushProperty name="color" value="#F2395B"/>
    </inkml:brush>
  </inkml:definitions>
  <inkml:trace contextRef="#ctx0" brushRef="#br0">53850 50700 366,'-22'-29'2,"6"-5"4,7-7 3,6-5 4,1-1 1,-3 6-1,-3 7-1,-2 6-1,-3 3 2,1 0 4,-1 0 5,1 0 6,2 7 6,7 17 9,6 15 8,7 16 10,0 12-2,-2 9-10,-3 10-10,-3 10-11,-2 5-7,0 4-3,0 3-2,0 3-2,0 7-3,0 14-2,0 11-1,0 14-3,-4 14-1,-5 20-2,-7 18 0,-5 20-3,-4 2 0,0-12 1,0-13-1,0-12 1,1-9-5,4-2-10,3-3-10,3-3-10,3-10-6,3-16-1,3-15-2,4-15-2,2-15-1,4-12 1,3-13 1,3-12 1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6"/>
    </inkml:context>
    <inkml:brush xml:id="br0">
      <inkml:brushProperty name="width" value="0.05683" units="cm"/>
      <inkml:brushProperty name="height" value="0.05683" units="cm"/>
      <inkml:brushProperty name="color" value="#F2395B"/>
    </inkml:brush>
  </inkml:definitions>
  <inkml:trace contextRef="#ctx0" brushRef="#br0">54000 53000 387,'159'-340'36,"-31"73"1,-31 72 1,-31 72 0,-20 41 0,-5 14-3,-7 11-5,-5 14-2,-6 21-4,-3 31-3,-3 32-2,-2 31-4,-8 20-2,-8 9-3,-10 10-2,-9 10-3,-4-3-2,4-11-2,3-14-2,3-11-3,12-18-2,22-22-5,22-22-3,23-21-4,10-23-3,0-21 1,0-22-1,0-22-1,-2-11 1,-3 0 1,-3 0 1,-2 0 1,-6 7 2,-6 17 3,-6 15 3,-6 16 3,-9 20 12,-8 25 21,-10 25 22,-9 25 21,-7 20 4,-3 16-14,-3 15-14,-2 17-14,-1 2-9,3-9-3,3-10-1,4-8-4,7-12-2,13-12-3,12-13-3,13-12-2,6-10-2,0-6 1,0-6 1,0-6 1,1-10-4,4-12-7,3-13-7,3-12-8,-1-12-4,-2-8 1,-3-10 1,-3-9 1,-1-20 0,4-27 0,3-28-1,3-28 1,-7-10 1,-15 9 4,-15 10 3,-16 10 3,-10 10 3,-3 13 2,-3 12 1,-2 13 2,-8 15 1,-8 19 1,-10 19-1,-9 19 1,-10 18-1,-9 19-4,-10 19-3,-8 19-3,-11 19-3,-8 23-3,-10 22-4,-9 22-2,4-1-5,19-21-4,19-22-6,19-22-5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6"/>
    </inkml:context>
    <inkml:brush xml:id="br0">
      <inkml:brushProperty name="width" value="0.04891" units="cm"/>
      <inkml:brushProperty name="height" value="0.04891" units="cm"/>
      <inkml:brushProperty name="color" value="#F2395B"/>
    </inkml:brush>
  </inkml:definitions>
  <inkml:trace contextRef="#ctx0" brushRef="#br0">58300 51650 449,'-58'0'8,"34"0"17,35 0 15,35 0 17,21 0 4,9 0-8,10 0-9,10 0-8,4 0-6,0 0-3,0 0-3,0 0-4,0 0-1,0 0-2,0 0-2,0 0-1,9-2-2,19-3-1,19-3-2,19-2-2,16-8-1,17-8 0,15-10-2,16-9 0,4-4-2,-6 4-5,-6 3-5,-6 3-3,-12 6-5,-15 9-5,-15 10-6,-16 10-4,-19 4-3,-22 0 0,-22 0 0,-21 0 1,-24 6-4,-25 13-6,-25 12-8,-25 13-7,-11 1 3,3-9 9,3-10 11,4-8 10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1"/>
    </inkml:context>
    <inkml:brush xml:id="br0">
      <inkml:brushProperty name="width" value="0.056" units="cm"/>
      <inkml:brushProperty name="height" value="0.056" units="cm"/>
      <inkml:brushProperty name="color" value="#F2395B"/>
    </inkml:brush>
  </inkml:definitions>
  <inkml:trace contextRef="#ctx0" brushRef="#br0">42440 14149 392,'-21'-14'59,"3"2"-19,4 4-17,5 3-18,0 2-1,0 4 16,-2 2 18,0 4 15,-1 3 6,-1 5-8,-1 5-7,-1 5-8,-1 3-4,2 1-4,1 0-3,1 2-3,1 1-3,0-1-2,2 0-3,1 0-2,3-2-5,8-3-8,6-5-7,7-3-8,6-6-6,5-6-4,5-8-6,5-6-4,1-6-2,0-5 3,-2-5 2,0-5 3,-3-2 1,-5 1 1,-5 2 2,-5 0 1,-4 0 3,-4-1 5,-5-1 6,-3-1 6,-3 1 3,-4 4 2,-2 2 1,-3 3 0,-2 2 6,0 3 7,1 1 7,-1 2 8,3 2 6,6 3 3,6 1 5,6 2 3,3 2-2,1 2-8,1 2-9,2 2-8,-1 3-6,1 6-2,0 4-3,-1 5-2,-1 2-2,-2 1-1,-4-1-1,-3 1-1,-1 0 0,-2 2-2,0 3-1,-2 1 0,-1 0-3,-2-1-2,-2-3-3,-1-2-2,-3 0-4,-2 1-5,-2 1-4,-1 1-4,2-5-6,8-11-5,8-10-7,8-11-5,4-7 2,3 0 11,1-1 10,3-1 11,2 0 7,3 3 3,3 1 2,2 3 4,0 1 2,-5 2 1,-5 2 2,-5 2 0,-2 2 0,-1 0-4,1 2-3,0 1-4,-2-1-4,-1-1-8,-2 0-6,-2-1-7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7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57800 52550 567,'-91'-4'3,"19"-5"7,19-7 8,19-5 6,16-6 6,17-3 5,15-3 6,16-2 4,18-3 1,22 1-7,22-1-5,23 1-7,17 2-5,17 7-3,15 6-5,16 7-3,12 4-3,9 3-3,10 3-3,10 4-3,4 2-7,0 4-8,0 3-11,0 3-9,0 1-4,0 1 0,0-1 2,0 1 1,-21-1-2,-40 1-3,-40-1-3,-41 1-4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7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59850 48950 558,'-47'-46'22,"6"10"4,7 10 5,6 9 4,-4 12 2,-11 16-3,-14 15-1,-11 17-2,-9 16-2,-3 19-1,-3 19-2,-2 19 0,-3 10-4,1 4-2,-1 3-4,1 3-3,7-4-5,16-8-3,15-10-6,17-9-4,8-13-4,4-16-2,3-15-3,3-15-3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7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58400 49250 566,'-44'-113'22,"13"26"10,12 24 8,13 26 10,12 19 1,13 17-4,12 15-5,13 16-5,10 12-5,10 9-5,10 10-5,9 10-6,4 7-5,1 6-6,-1 7-8,1 6-6,-3 1-6,-2-3-8,-3-3-6,-3-2-7,-9-11-4,-11-15-1,-14-15-2,-11-16-2,-9-8 0,-3 0 2,-3 0 1,-2 0 2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8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61200 48950 558,'-5'-58'86,"-9"34"-9,-10 35-9,-8 35-10,-11 24-9,-8 16-10,-10 15-10,-9 17-9,-9 7-9,-5 0-6,-7 0-8,-5 0-6,-1-5-7,6-9-7,7-10-7,6-8-7,7-14-5,10-15-3,10-15-3,9-16-2,6-13 0,3-9 5,3-10 4,4-8 5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8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59850 49150 481,'6'-66'46,"13"19"5,12 19 5,13 19 7,7 15-2,4 13-8,3 12-7,3 13-8,3 10-7,3 10-6,3 10-6,4 9-5,-1 4-6,-3 1-2,-3-1-4,-2 1-4,-5 1-12,-2 3-19,-3 3-21,-3 4-19,-7-7-7,-9-16 6,-10-15 6,-8-15 6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9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67050 50150 487,'-5'-41'5,"-9"19"11,-10 19 10,-8 19 10,-8 16 7,-2 17 0,-3 15 1,-3 16 1,-4 10-1,-3 7-2,-3 6-3,-2 7-3,-8 8-5,-8 14-8,-10 11-7,-9 14-7,-2 5-4,6 1-1,7-1-1,6 1-1,9-10-4,13-19-10,12-18-9,13-19-10,20-35-9,28-49-8,28-51-9,29-49-9,7-23 1,-12 7 11,-13 6 10,-12 7 10,-9 7 7,-2 9 2,-3 10 2,-3 10 2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9"/>
    </inkml:context>
    <inkml:brush xml:id="br0">
      <inkml:brushProperty name="width" value="0.05268" units="cm"/>
      <inkml:brushProperty name="height" value="0.05268" units="cm"/>
      <inkml:brushProperty name="color" value="#F2395B"/>
    </inkml:brush>
  </inkml:definitions>
  <inkml:trace contextRef="#ctx0" brushRef="#br0">66700 50800 417,'68'-113'4,"-11"26"8,-14 24 8,-11 26 8,-6 21 6,4 19 5,3 19 4,3 19 6,-4 19-1,-8 23-3,-10 22-5,-9 22-3,-7 12-5,-3 3-4,-3 3-5,-2 4-3,-3-4-4,1-9-1,-1-10-2,1-8-2,1-12-2,3-12-2,3-13-2,4-12-1,10-27-3,19-41-5,19-40-2,19-40-5,12-32-2,6-22 0,7-22 0,6-21-1,3-10 1,0 3 0,0 3 2,0 4 0,-8 7 2,-16 13 1,-15 12 2,-15 13 2,-12 12 0,-6 13 0,-6 12-1,-6 13-1,-7 21-9,-6 32-17,-6 31-17,-6 32-17,-2 13-3,3-3 11,3-3 12,4-2 11,1-3 7,0 1 3,0-1 4,0 1 2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1"/>
    </inkml:context>
    <inkml:brush xml:id="br0">
      <inkml:brushProperty name="width" value="0.06478" units="cm"/>
      <inkml:brushProperty name="height" value="0.06478" units="cm"/>
      <inkml:brushProperty name="color" value="#F2395B"/>
    </inkml:brush>
  </inkml:definitions>
  <inkml:trace contextRef="#ctx0" brushRef="#br0">69150 51450 339,'45'-183'45,"-9"34"-8,-10 35-9,-8 35-8,-6 19-5,1 7-1,-1 6-1,1 7-1,-13 7-1,-25 9 0,-25 10 1,-25 10-1,-13 11 0,1 17 0,-1 15 1,1 16 0,-3 12 0,-2 9-1,-3 10 0,-3 10-1,2 4 1,10 0-1,10 0 2,9 0 0,9-4 0,9-5-1,10-7-1,10-5 0,14-12-5,23-16-6,22-15-8,22-15-7,15-21-3,9-25-2,10-25 0,10-25-1,4-13 0,0 1-1,0-1 0,0 1-1,-8 5 3,-16 14 4,-15 11 4,-15 14 4,-18 21 10,-19 31 13,-18 32 14,-19 31 14,-5 12 4,9-6-8,10-6-5,10-6-8,8-7-5,10-6-4,10-6-5,9-6-3,7-9-5,7-8-3,6-10-3,7-9-5,7-10-3,9-9-5,10-10-5,10-8-4,5-12-4,4-12 0,3-13 0,3-12-2,-2-5 2,-6 3 3,-6 3 2,-6 4 3,-9 1 4,-8 0 4,-10 0 4,-9 0 5,-9 4 3,-5 10 2,-7 10 2,-5 9 1,-14 9 8,-18 9 14,-19 10 13,-18 10 14,-9 11 4,4 17-9,3 15-6,3 16-8,3 7-5,3 1-4,3-1-5,4 1-3,2 1-2,4 3 0,3 3 0,3 4 1,3 1-1,3 0-3,3 0-1,4 0-3,4-2-2,6-3-1,7-3-3,6-2-1,9-8-4,13-8-7,12-10-5,13-9-6,1-18-3,-9-24 0,-10-26 1,-8-24 1,-6-20 0,1-11 1,-1-14 0,1-11 1,-3-11 2,-2-5 1,-3-7 2,-3-5 2,-1 0 1,4 10 0,3 10 1,3 9-1,-2 12 0,-6 16 1,-6 15 1,-6 17 1,1 14 8,9 17 18,10 15 18,10 16 17,7 15 3,6 16-12,7 15-11,6 17-11,-4 2-8,-11-9-2,-14-10-3,-11-8-3,-9-1-3,-3 9-1,-3 10-1,-2 10-3,-6 7 0,-6 6-2,-6 7-1,-6 6-1,-9 4-2,-8 4-1,-10 3-3,-9 3-1,-4-4-1,4-8-1,3-10 0,3-9 0,14-20-2,25-27-2,25-28-2,25-28-3,15-18 2,7-6 4,6-6 6,7-6 3,-1 1 3,-6 9 1,-6 10-1,-6 10 0,-7 5 0,-6 4-3,-6 3-1,-6 3-3,-6 1-1,-2 1-2,-3-1-1,-3 1-2,-4-3 0,-3-2 3,-3-3 1,-2-3 3,-5-7-1,-2-9-2,-3-10-2,-3-8-2,-1-6 1,4 1 4,3-1 5,3 1 3,-1-3 4,-2-2 0,-3-3 1,-3-3 0,-1-2 3,4 0 2,3 0 4,3 0 2,1 1 4,1 4 3,-1 3 5,1 3 4,-3 3 2,-2 3 4,-3 3 2,-3 4 2,-2 2 4,0 4 6,0 3 5,0 3 5,0 26 0,0 51-4,0 49-5,0 51-4,-2 27-6,-3 7-6,-3 6-5,-2 7-7,-5 10-5,-2 16-4,-3 15-4,-3 17-4,-1 8-6,4 4-7,3 3-7,3 3-7,-1-2-4,-2-6-4,-3-6-4,-3-6-2,-4-4 0,-3 1 5,-3-1 5,-2 1 4,0-24 5,7-47 3,6-47 5,7-46 5,2-24-7,1 0-14,-1 0-15,1 0-16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2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74150 51150 586,'-19'-68'19,"13"17"5,12 15 5,13 16 5,18 5 2,26-2 1,24-3 1,26-3 1,16-1-3,10 4-4,10 3-6,9 3-5,-1 1-4,-8 1-4,-10-1-5,-9 1-3,-9 2-7,-5 7-7,-7 6-7,-5 7-7,-11 2-6,-11 1-3,-14-1-4,-11 1-3,-11-1 0,-5 1 0,-7-1 1,-5 1 1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3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75400 50150 530,'-69'-71'2,"13"10"6,12 10 6,13 9 4,9 21 11,6 35 13,7 35 14,6 34 15,4 20-1,4 6-14,3 7-13,3 6-14,-4 4-11,-8 4-8,-10 3-6,-9 3-9,-4 4-9,4 7-11,3 6-13,3 7-12,3-4-5,3-12 3,3-13 3,4-12 2,4-18 3,6-21 3,7-22 2,6-22 3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1"/>
    </inkml:context>
    <inkml:brush xml:id="br0">
      <inkml:brushProperty name="width" value="0.0638" units="cm"/>
      <inkml:brushProperty name="height" value="0.0638" units="cm"/>
      <inkml:brushProperty name="color" value="#F2395B"/>
    </inkml:brush>
  </inkml:definitions>
  <inkml:trace contextRef="#ctx0" brushRef="#br0">44895 13879 344,'-1'-30'4,"0"1"6,-2 3 7,0 1 6,0 3 7,0 3 5,2 3 4,0 3 6,1 4 4,-2 6 4,0 6 3,-2 6 5,1 7-4,1 11-9,0 9-10,2 10-10,0 6-6,0 2-5,0 1-5,0 3-3,0 2-6,0 3-6,0 3-6,0 4-6,-1 1-8,0 2-12,-2 3-10,0 1-12,-1-4 0,0-11 8,0-11 8,0-10 9,0-9 0,1-4-9,-1-4-9,0-6-9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3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78300 49900 540,'-2'-68'3,"-3"17"6,-3 15 6,-2 16 5,-1 13 9,3 14 9,3 11 10,4 14 10,2 13 0,4 16-8,3 15-10,3 17-9,-1 8-7,-2 4-6,-3 3-6,-3 3-6,-6-1-6,-5-2-6,-7-3-8,-5-3-6,-4-4-6,0-3-5,0-3-5,0-2-4,1-11-3,4-15-1,3-15-2,3-16 0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3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78200 50700 615,'70'-71'52,"-9"10"-9,-10 10-7,-8 9-10,0 4-2,14 1 3,11-1 2,14 1 3,3 1-1,-2 3-4,-3 3-3,-3 4-4,-7 7-8,-9 13-11,-10 12-10,-8 13-13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4"/>
    </inkml:context>
    <inkml:brush xml:id="br0">
      <inkml:brushProperty name="width" value="0.05944" units="cm"/>
      <inkml:brushProperty name="height" value="0.05944" units="cm"/>
      <inkml:brushProperty name="color" value="#F2395B"/>
    </inkml:brush>
  </inkml:definitions>
  <inkml:trace contextRef="#ctx0" brushRef="#br0">79550 49050 370,'-4'-113'3,"-5"26"9,-7 24 7,-5 26 8,-3 12 4,4 0 1,3 0 0,3 0 0,1 14 5,1 28 8,-1 28 7,1 29 9,-1 18-3,1 9-12,-1 10-11,1 10-12,-3 5-7,-2 4-2,-3 3-3,-3 3-3,-2 4 0,0 7-1,0 6 2,0 7-1,0-1-4,0-6-11,0-6-10,0-6-11,1-7-5,4-6-4,3-6-2,3-6-3,3-9 0,3-8 1,3-10 2,4-9 1,2-18 0,4-24-1,3-26-2,3-24-2,3-24 3,3-22 4,3-22 6,4-21 6,2-10 4,4 3 5,3 3 4,3 4 4,6 4 4,9 6 4,10 7 3,10 6 3,4 4 1,0 4 0,0 3-1,0 3-1,-2 4 5,-3 7 11,-3 6 12,-2 7 12,-6 7 1,-6 9-7,-6 10-7,-6 10-7,-9 10-5,-8 13-2,-10 12-2,-9 13-1,-9 12-2,-5 13-2,-7 12-1,-5 13-3,-8 4 0,-5-3-1,-7-3-2,-5-2 0,0-8-1,10-8-2,10-10-2,9-9-1,10-10-3,14-9 0,11-10-3,14-8-2,13-17-2,16-21-1,15-22-2,17-22-2,11-18 0,10-11 0,10-14 2,9-11 0,-1-9 0,-8-3-4,-10-3-4,-9-2-2,-7-3-1,-3 1 5,-3-1 3,-2 1 3,-8 2 5,-8 7 4,-10 6 3,-9 7 5,-10 10 5,-9 16 5,-10 15 5,-8 17 7,-15 27 7,-19 41 10,-18 40 11,-19 42 10,-7 17-1,7-2-11,6-3-13,7-3-11,5 1-7,7 6-2,6 7-2,7 6-2,7-4-2,9-11-2,10-14-2,10-11-1,5-11-3,4-5-3,3-7-2,3-5-3,1-3-3,1 4-3,-1 3-4,1 3-3,-10 1-2,-19 1-2,-18-1 0,-19 1-1,-15-1-2,-8 1-1,-10-1-2,-9 1-1,-7-1-1,-3 1-1,-3-1 0,-2 1 0,2-7 0,9-12 2,10-13 1,10-12 2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4"/>
    </inkml:context>
    <inkml:brush xml:id="br0">
      <inkml:brushProperty name="width" value="0.05557" units="cm"/>
      <inkml:brushProperty name="height" value="0.05557" units="cm"/>
      <inkml:brushProperty name="color" value="#F2395B"/>
    </inkml:brush>
  </inkml:definitions>
  <inkml:trace contextRef="#ctx0" brushRef="#br0">82900 49950 395,'1'-93'5,"4"17"10,3 15 9,3 16 10,-4 26 8,-8 38 4,-10 37 6,-9 38 4,-7 18-1,-3 1-8,-3-1-7,-2 1-8,-3-3-5,1-2-3,-1-3-1,1-3-3,4-6-2,9-5-3,10-7-2,10-5-2,8-9-5,10-9-7,10-10-7,9-8-6,7-14-4,7-15-1,6-15-2,7-16-1,5-18 0,7-18 2,6-19 0,7-18 1,-1-15 2,-6-9 1,-6-10 1,-6-8 1,-7-9-1,-6-6-1,-6-6-3,-6-6-2,-9 2 1,-8 14 3,-10 11 4,-9 14 3,-10 13 3,-9 16 3,-10 15 3,-8 17 3,-8 13 2,-2 13 1,-3 12 0,-3 13 0,-2 12 0,0 13-1,0 12-2,0 13-2,1 9-3,4 6-4,3 7-6,3 6-5,6 1-2,9-3 1,10-3 1,10-2 0,7-8 0,6-8-1,7-10-1,6-9-1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5"/>
    </inkml:context>
    <inkml:brush xml:id="br0">
      <inkml:brushProperty name="width" value="0.05872" units="cm"/>
      <inkml:brushProperty name="height" value="0.05872" units="cm"/>
      <inkml:brushProperty name="color" value="#F2395B"/>
    </inkml:brush>
  </inkml:definitions>
  <inkml:trace contextRef="#ctx0" brushRef="#br0">83800 50050 374,'-27'98'143,"-3"-3"-30,-3-3-29,-2-2-30,-1-5-16,3-2-4,3-3-2,4-3-4,4-6-4,6-5-4,7-7-3,6-5-5,13-9-2,23-9-2,22-10-3,22-8-2,8-8-5,-2-2-11,-3-3-9,-3-3-11,-4-4-5,-3-3-1,-3-3-1,-2-2-1,-6-3 0,-6 1 2,-6-1 3,-6 1 0,-6-1 3,-2 1 1,-3-1 1,-3 1 2,-4-3 1,-3-2 0,-3-3 0,-2-3 0,-3-1 3,1 4 4,-1 3 6,1 3 4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5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84550 49900 424,'-69'-90'40,"13"23"-3,12 22-2,13 22-3,6 10 1,0 1 3,0-1 4,0 1 3,1 10-1,4 22-4,3 22-5,3 23-5,-1 16-3,-2 13-4,-3 12-3,-3 13-3,-4 10-2,-3 10 0,-3 10-1,-2 9 0,-6 15-4,-6 22-6,-6 22-8,-6 23-6,-2 5-8,3-9-11,3-10-11,4-8-10,5-26-3,10-41 4,10-40 5,9-40 4,4-23 1,1-3-2,-1-3-2,1-2-3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5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85950 49850 503,'-32'-50'10,"39"0"19,36 0 19,39 0 20,18 4 3,0 10-14,0 10-12,0 9-14,14 4-6,28 1 1,28-1-1,29 1 1,8 2-4,-8 7-11,-10 6-8,-9 7-11,-15 5-7,-18 7-4,-19 6-5,-18 7-4,-18-1-7,-16-6-7,-15-6-8,-15-6-7,-17-6-1,-15-2 7,-15-3 6,-16-3 7,-7-4 5,4-3 6,3-3 4,3-2 5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6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87500 48500 458,'-110'-61'93,"32"28"-7,31 28-5,32 29-7,11 35-9,-5 44-14,-7 44-13,-5 44-13,-6 21-10,-3 1-5,-3-1-7,-2 1-4,-1-7-9,3-12-11,3-13-9,4-12-12,4-16-7,6-19-5,7-18-5,6-19-4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6"/>
    </inkml:context>
    <inkml:brush xml:id="br0">
      <inkml:brushProperty name="width" value="0.05302" units="cm"/>
      <inkml:brushProperty name="height" value="0.05302" units="cm"/>
      <inkml:brushProperty name="color" value="#F2395B"/>
    </inkml:brush>
  </inkml:definitions>
  <inkml:trace contextRef="#ctx0" brushRef="#br0">90050 48950 414,'0'-69'4,"0"13"6,0 12 8,0 13 6,-2 13 9,-3 17 10,-3 15 10,-2 16 11,-9 20-1,-12 25-10,-13 25-12,-12 25-11,-7 12-6,1 1-3,-1-1-1,1 1-1,4-7-3,9-12-2,10-13-3,10-12-2,10-13-2,13-12-2,12-13-2,13-12-3,13-13-1,17-12-2,15-13-2,16-12-2,16-18-3,20-21-6,18-22-4,20-22-5,0-18-3,-15-11-2,-15-14-1,-16-11-2,-19-4 1,-22 6 6,-22 7 4,-21 6 5,-21 7 3,-19 10 4,-18 10 3,-19 9 2,-16 12 3,-12 16 2,-13 15 1,-12 17 2,-7 10 1,1 6 0,-1 7-1,1 6 0,7 6 0,16 6 0,15 7 0,17 6-1,24 4-6,34 4-12,35 3-12,35 3-11,10-4-6,-12-8 2,-13-10 2,-12-9 2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6"/>
    </inkml:context>
    <inkml:brush xml:id="br0">
      <inkml:brushProperty name="width" value="0.05803" units="cm"/>
      <inkml:brushProperty name="height" value="0.05803" units="cm"/>
      <inkml:brushProperty name="color" value="#F2395B"/>
    </inkml:brush>
  </inkml:definitions>
  <inkml:trace contextRef="#ctx0" brushRef="#br0">91350 48850 379,'92'21'67,"-16"-5"-13,-15-7-11,-15-5-14,-1-4-4,16 0 0,15 0 3,17 0 0,3 1 1,-5 4-2,-7 3-1,-5 3-2,-8 6-3,-5 9-1,-7 10-3,-5 10-2,-12 11-2,-16 17-2,-15 15 0,-15 16-2,-20 10 0,-21 7 0,-22 6 0,-22 7 1,-13-4-1,-3-12-1,-3-13 0,-2-12 0,3-13-1,14-12 0,11-13-1,14-12 0,30-15-3,51-15-8,49-15-6,51-16-7,24-10-3,1-3 3,-1-3 1,1-2 3,-6-3-2,-8 1-5,-10-1-6,-9 1-4,-12 2-6,-11 7-4,-14 6-4,-11 7-5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1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45700 12874 646,'36'-42'97,"-6"10"-20,-5 10-20,-7 9-20,-1 7-13,3 1-4,3 2-6,3 2-3,1 1-5,-3 2-1,-2 0-1,-1 2-2,-3-1-15,-3 1-25,-3 0-25,-2 0-27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7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94100 48850 467,'-100'-2'11,"50"-3"24,50-3 22,50-2 23,34-5 5,19-2-16,19-3-14,19-3-14,10-2-11,4 0-5,3 0-5,3 0-6,-4 3-6,-8 6-5,-10 7-8,-9 6-5,-15 4-9,-18 4-11,-19 3-10,-18 3-12,-21 3-3,-22 3 2,-22 3 4,-21 4 3,-10-3 2,3-5 2,3-7 0,4-5 2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8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94850 47850 463,'-69'-57'34,"13"39"17,12 36 15,13 39 17,6 25 0,0 17-15,0 15-14,0 16-16,0 13-11,0 14-8,0 11-8,0 14-8,-2 7-6,-3 3-3,-3 3-4,-2 4-2,-1-6-7,3-11-11,3-14-11,4-11-11,4-22-6,6-27-5,7-28-4,6-28-4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4722" units="cm"/>
      <inkml:brushProperty name="height" value="0.04722" units="cm"/>
      <inkml:brushProperty name="color" value="#F2395B"/>
    </inkml:brush>
  </inkml:definitions>
  <inkml:trace contextRef="#ctx0" brushRef="#br0">96650 47850 465,'73'-22'110,"-3"6"-18,-3 7-18,-2 6-16,-3 7-13,1 10-7,-1 10-9,1 9-7,-6 6-6,-8 3-1,-10 3-4,-9 4-1,-10 2-3,-9 4-2,-10 3-3,-8 3-2,-15 3-2,-19 3-2,-18 3-2,-19 4-2,-15 2-1,-8 4 0,-10 3-1,-9 3 1,-5 1 0,0 1 0,0-1 1,0 1 0,3-6 1,6-8 2,7-10 1,6-9 2,9-9 2,13-5 2,12-7 2,13-5 3,20-6 0,28-3 1,28-3 0,29-2 0,18-5 0,9-2-2,10-3-1,10-3-2,11-7-5,17-9-8,15-10-9,16-8-8,-2-1-3,-19 9 2,-18 10 3,-19 10 2,-8 2 0,3-3-3,3-3-4,4-2-3,-6-3 0,-11 1 4,-14-1 4,-11 1 3,-11-3 0,-5-2-4,-7-3-3,-5-3-5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6014" units="cm"/>
      <inkml:brushProperty name="height" value="0.06014" units="cm"/>
      <inkml:brushProperty name="color" value="#F2395B"/>
    </inkml:brush>
  </inkml:definitions>
  <inkml:trace contextRef="#ctx0" brushRef="#br0">98550 47750 365,'21'-27'2,"-5"-3"4,-7-3 4,-5-2 3,-8 2 6,-5 9 7,-7 10 7,-5 10 8,-3 8 2,4 10-1,3 10-1,3 9-2,-1 10-1,-2 14 0,-3 11-1,-3 14-1,-1 10-2,4 9-4,3 10-3,3 10-5,-1 4-4,-2 0-3,-3 0-4,-3 0-3,-6 0-3,-5 0-5,-7 0-2,-5 0-5,-3-5-5,4-9-11,3-10-9,3-8-9,3-12-3,3-12 4,3-13 5,4-12 5,4-23-3,6-30-9,7-32-10,6-30-9,3-11 0,0 14 10,0 11 9,0 14 10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97850 48800 547,'46'-91'3,"-5"19"4,-7 19 5,-5 19 5,0 9 2,10 0-2,10 0 0,9 0-1,6 0-1,3 0 1,3 0 1,4 0 1,-1 3 2,-3 6 7,-3 7 5,-2 6 6,-6 3 1,-6 0-4,-6 0-4,-6 0-4,-4 0-7,1 0-10,-1 0-11,1 0-11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6474" units="cm"/>
      <inkml:brushProperty name="height" value="0.06474" units="cm"/>
      <inkml:brushProperty name="color" value="#F2395B"/>
    </inkml:brush>
  </inkml:definitions>
  <inkml:trace contextRef="#ctx0" brushRef="#br0">99500 46400 339,'-22'-25'0,"6"0"0,7 0 0,6 0 0,3-2 4,0-3 5,0-3 8,0-2 6,0 16 11,0 38 16,0 37 16,0 38 16,-2 24 0,-3 14-15,-3 11-16,-2 14-15,-5 10-9,-2 9-4,-3 10-3,-3 10-4,-9 13-2,-11 19-1,-14 19-2,-11 19 0,-6 10-7,4 4-9,3 3-12,3 3-10,6-13-5,9-28 3,10-28 1,10-27 2,5-23-2,4-16-9,3-15-7,3-15-8,1-17-4,1-15-2,-1-15-1,1-16-1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10"/>
    </inkml:context>
    <inkml:brush xml:id="br0">
      <inkml:brushProperty name="width" value="0.06794" units="cm"/>
      <inkml:brushProperty name="height" value="0.06794" units="cm"/>
      <inkml:brushProperty name="color" value="#F2395B"/>
    </inkml:brush>
  </inkml:definitions>
  <inkml:trace contextRef="#ctx0" brushRef="#br0">99650 48450 323,'4'-47'25,"10"6"-1,10 7-1,9 6-1,2 4-1,-2 4 2,-3 3-1,-3 3 2,5 3 0,17 3 3,15 3 1,16 4 2,9 4 0,3 6-2,3 7-3,4 6-3,-6 6-1,-11 6-4,-14 7-1,-11 6-3,-14 7-2,-11 10-3,-14 10-2,-11 9-2,-18 7-3,-22 7 0,-22 6-3,-21 7-1,-17 0 0,-8-2 0,-10-3 1,-9-3 1,-1-7 0,10-9 1,10-10 2,9-8 1,10-11 0,14-8 3,11-10 1,14-9 2,18-5 3,25 0 3,25 0 3,25 0 5,23-4 0,22-5-4,22-7-2,23-5-4,13-6-3,6-3-2,7-3-3,6-2-3,-4-3-3,-11 1-6,-14-1-5,-11 1-5,-15 1-3,-16 3-3,-15 3-2,-15 4-2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5"/>
    </inkml:context>
    <inkml:brush xml:id="br0">
      <inkml:brushProperty name="width" value="0.05962" units="cm"/>
      <inkml:brushProperty name="height" value="0.05962" units="cm"/>
      <inkml:brushProperty name="color" value="#00BFF3"/>
    </inkml:brush>
  </inkml:definitions>
  <inkml:trace contextRef="#ctx0" brushRef="#br0">35200 51950 369,'-74'-93'85,"54"17"-15,53 15-15,53 16-14,21 12-9,-8 9-3,-10 10-3,-9 10-3,-9 5-2,-5 4-4,-7 3-3,-5 3-3,-8 4-2,-5 7-1,-7 6-1,-5 7 0,-6 8-1,-3 14-2,-3 11 0,-2 14-1,-6 13-1,-6 16-2,-6 15-1,-6 17-2,-7 7-1,-6 0-1,-6 0 0,-6 0-1,-4-2 0,1-3 1,-1-3 2,1-2 0,-3-3 0,-2 1-2,-3-1-2,-3 1-3,-6-6-1,-5-8 0,-7-10-2,-5-9 0,-8-10 1,-5-9 2,-7-10 3,-5-8 2,-4-11 3,0-8 2,0-10 2,0-9 3,1-7 1,4-3 2,3-3 0,3-2 2,7-5 1,14-2 3,11-3 2,14-3 2,30-9 3,51-11 4,49-14 3,51-11 4,32-12-1,16-9-6,15-10-6,17-8-6,11-11-5,10-8-3,10-10-4,9-9-3,6-1-5,3 10-6,3 10-7,4 9-5,-9 12-5,-18 16-5,-19 15-3,-18 17-6,-26 10 2,-31 6 7,-31 7 7,-31 6 7,-21 3-3,-9 0-13,-10 0-13,-8 0-12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6"/>
    </inkml:context>
    <inkml:brush xml:id="br0">
      <inkml:brushProperty name="width" value="0.04703" units="cm"/>
      <inkml:brushProperty name="height" value="0.04703" units="cm"/>
      <inkml:brushProperty name="color" value="#00BFF3"/>
    </inkml:brush>
  </inkml:definitions>
  <inkml:trace contextRef="#ctx0" brushRef="#br0">64700 49700 467,'-22'-160'1,"6"32"3,7 31 2,6 32 2,-2 10 6,-9-9 10,-10-10 9,-8-8 9,-6 7 4,1 25-5,-1 25-4,1 25-4,-1 20-4,1 16-4,-1 15-4,1 17-3,2 2-3,7-9-2,6-10-3,7-8-1,-3 10 0,-8 31 0,-10 32 1,-9 31 1,-5 15 0,0 1-1,0-1-2,0 1-1,4-4 0,10-6-1,10-6-1,9-6 0,9-6-1,9-2-2,10-3-3,10-3-2,14-13-2,23-22-2,22-22-1,22-21-2,16-20 1,14-15 1,11-15 2,14-16 1,7-18 1,3-18 0,3-19 0,4-18-1,-9-7-5,-18 6-11,-19 7-9,-18 6-10,-20 6-4,-18 6 2,-19 7 3,-18 6 2,-14 3 1,-5 0 1,-7 0 1,-5 0 0,-6 1 3,-3 4 2,-3 3 4,-2 3 4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7"/>
    </inkml:context>
    <inkml:brush xml:id="br0">
      <inkml:brushProperty name="width" value="0.04983" units="cm"/>
      <inkml:brushProperty name="height" value="0.04983" units="cm"/>
      <inkml:brushProperty name="color" value="#00BFF3"/>
    </inkml:brush>
  </inkml:definitions>
  <inkml:trace contextRef="#ctx0" brushRef="#br0">65400 49350 441,'-24'-27'0,"4"-3"0,3-3 0,3-2 0,-2-1 2,-6 3 4,-6 3 4,-6 4 4,-2 2 4,3 4 6,3 3 5,4 3 4,1 10 4,0 20 0,0 18 0,0 20 2,0 14-1,0 14-2,0 11-1,0 14-1,-2 14-3,-3 20-4,-3 18-4,-2 20-4,-6 19-4,-6 22-5,-6 22-6,-6 23-4,-4 22-6,1 26-8,-1 24-8,1 26-6,2 2-3,7-18 2,6-19 3,7-18 3,7-37 3,9-53 3,10-53 5,10-52 3,2-28-8,-3 1-19,-3-1-18,-2 1-19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2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47273 14501 499,'-46'-21'32,"19"5"11,19 5 12,18 5 11,13 2 0,7 0-10,7 0-11,6 0-10,4 1-8,-2 1-2,0 0-4,-2 2-3,0-1-7,-2 0-11,0-2-9,-1 0-11,-4 0-11,-8 2-10,-6 2-13,-6 2-10,-6 1-1,-1 2 11,-2 0 10,-2 1 10,-2 1 6,-2 0-1,-2-1 0,-2 1-1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8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76150 49500 479,'-24'-71'0,"4"10"0,3 10 0,3 9 0,3 2 4,3-2 5,3-3 8,4-3 6,4 4 3,6 13 2,7 12 0,6 13 1,10 10 0,17 10 0,15 10 0,16 9-1,10 7 0,7 7-2,6 6-1,7 7-1,5 2-1,7 1-1,6-1-2,7 1-1,-3-3-3,-8-2-2,-10-3-4,-9-3-2,-12-1-3,-11 4-3,-14 3-3,-11 3-3,-17 4-1,-18 7 0,-19 6 0,-18 7 1,-25 8-1,-27 14-3,-28 11-3,-28 14-3,-24 10 0,-19 9-1,-18 10 1,-19 10-1,-5 4 2,9 0 2,10 0 3,10 0 1,10-8 3,13-16 3,12-15 1,13-15 4,18-20 1,26-21 0,24-22 2,26-22-1,21-15 3,19-5 1,19-7 3,19-5 2,30-19 0,45-27 0,43-28-2,45-28 0,33-21-2,26-12-4,24-13-3,26-12-3,10-1-2,-3 14 1,-3 11-1,-2 14 1,-5 13-7,-2 16-15,-3 15-13,-3 17-14,-29 10-11,-53 6-5,-53 7-6,-52 6-5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04"/>
    </inkml:context>
    <inkml:brush xml:id="br0">
      <inkml:brushProperty name="width" value="0.06124" units="cm"/>
      <inkml:brushProperty name="height" value="0.06124" units="cm"/>
      <inkml:brushProperty name="color" value="#00BFF3"/>
    </inkml:brush>
  </inkml:definitions>
  <inkml:trace contextRef="#ctx0" brushRef="#br0">96600 47700 359,'-24'-52'3,"4"-3"6,3-3 6,3-2 6,10 3 5,20 14 7,18 11 6,20 14 6,10 8 0,3 7-8,3 6-6,4 7-7,1 4-6,0 3-1,0 3-3,0 4-3,-5-1-1,-9-3-2,-10-3 0,-8-2-1,-8 0 0,-2 7-1,-3 6 1,-3 7 0,-4 7-1,-3 9-2,-3 10-2,-2 10-3,-9 0 0,-12-5 1,-13-7 1,-12-5 0,-9-3 2,-2 4-1,-3 3 1,-3 3 1,-6 3-1,-5 3-1,-7 3-1,-5 4-1,-6 1-2,-3 0-2,-3 0-2,-2 0-2,-3 1-1,1 4 2,-1 3 0,1 3 1,-1-1 1,1-2 1,-1-3 1,1-3 1,1-4 1,3-3 0,3-3 0,4-2 0,4-6 1,6-6 1,7-6 1,6-6 1,3-6 1,0-2 0,0-3 1,0-3 0,3-1 1,6 4 1,7 3 0,6 3 2,20-10 1,34-21 2,35-22 4,35-22 1,24-11 2,16 0-1,15 0-2,17 0 0,14-2-2,17-3-1,15-3-2,16-2-1,1 5-5,-12 16-10,-13 15-8,-12 17-9,-7 10-9,1 6-7,-1 7-8,1 6-8,-15 3 0,-28 0 8,-28 0 9,-27 0 8,-19-2 0,-5-3-10,-7-3-8,-5-2-9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0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94700 25450 445,'50'-44'22,"0"13"4,0 12 5,0 13 5,1 7 0,4 4-6,3 3-4,3 3-5,3 3-4,3 3-1,3 3-2,4 4-2,-3 2-2,-5 4-3,-7 3-2,-5 3-2,-11 4-3,-11 7-1,-14 6-2,-11 7-1,-17 8-2,-18 14-1,-19 11-1,-18 14-2,-14 2 0,-5-6 2,-7-6 2,-5-6 1,-1-10 2,6-12 0,7-13 2,6-12 1,6-7-1,6 1 1,7-1-1,6 1 0,17-4 1,28-6 3,28-6 2,29-6 3,18-9 1,9-8-1,10-10-1,10-9-2,5-7-1,4-3-4,3-3-2,3-2-4,-4-1-2,-8 3-4,-10 3-2,-9 4-2,-9-1-4,-5-3-1,-7-3-2,-5-2-2,-8-6-1,-5-6 1,-7-6 1,-5-6 1,-4-10 2,0-12 1,0-13 2,0-12 2,-2-5 2,-3 3 3,-3 3 3,-2 4 3,-1 4 3,3 6 4,3 7 4,4 6 3,-1 7 4,-3 10 4,-3 10 3,-2 9 5,0 7 4,7 7 6,6 6 5,7 7 6,-1 11 1,-6 20-5,-6 18-5,-6 20-5,-4 10-3,1 3-4,-1 3-3,1 4-4,-3 2-2,-2 4-2,-3 3-3,-3 3-3,-7 4 0,-9 7 0,-10 6 0,-8 7 1,-4 2-3,3 1-7,3-1-6,4 1-7,2-9-5,4-15-4,3-15-6,3-16-4,3-21-6,3-24-4,3-26-6,4-24-5,1-20 1,0-11 8,0-14 8,0-11 8,0-6 6,0 4 8,0 3 5,0 3 7,1 7 5,4 14 3,3 11 5,3 14 4,3 5 1,3 1 1,3-1 1,4 1 0,4-1 0,6 1 1,7-1 0,6 1 1,6 1-1,6 3-2,7 3 0,6 4-2,-2 2-2,-9 4-4,-10 3-3,-8 3-5,-6 3-4,1 3-8,-1 3-8,1 4-6,-6-6-6,-8-11-4,-10-14-3,-9-11-3,-5-11 2,0-5 10,0-7 8,0-5 8,-2-3 6,-3 4 2,-3 3 1,-2 3 2,-3-1 2,1-2-1,-1-3 1,1-3 1,1-1 2,3 4 4,3 3 6,4 3 4,1 4 2,0 7 1,0 6 1,0 7 1,0 4 1,0 3 1,0 3 1,0 4 1,4 7 2,10 13 2,10 12 3,9 13 3,1 12 0,-6 13-1,-6 12-2,-6 13-2,-6 15-1,-2 19-4,-3 19-3,-3 19-2,-4 10-4,-3 4-3,-3 3-3,-2 3-3,-8 1-2,-8 1 2,-10-1-1,-9 1 1,-1-10 1,10-19 0,10-18 0,9-19 1,17-22-11,25-25-21,25-25-20,25-25-21,10-22-5,-2-19 10,-3-18 12,-3-19 11,-7-4 8,-9 14 6,-10 11 5,-8 14 7,-9 14 8,-6 20 11,-6 18 11,-6 20 12,-2 8 0,3 1-10,3-1-9,4 1-10,7-10-8,13-19-6,12-18-7,13-19-5,4-13-3,-3-6 0,-3-6 1,-2-6 1,-9 1 3,-12 9 6,-13 10 7,-12 10 5,-9 13 12,-2 19 17,-3 19 16,-3 19 18,-2 10 2,0 4-9,0 3-10,0 3-10,3-4-6,6-8-6,7-10-4,6-9-5,6-7-4,6-3-1,7-3-1,6-2-3,4-6-1,4-6-3,3-6-3,3-6-3,1-9-1,1-8-1,-1-10-2,1-9 0,-4-5-1,-6 0-2,-6 0-1,-6 0-2,-9-5-2,-8-9-1,-10-10-2,-9-8-2,-12 0 0,-11 14 2,-14 11 3,-11 14 1,-9 10 1,-3 9-1,-3 10-1,-2 10-2,2 7 0,9 6 0,10 7-1,10 6-1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0"/>
    </inkml:context>
    <inkml:brush xml:id="br0">
      <inkml:brushProperty name="width" value="0.03602" units="cm"/>
      <inkml:brushProperty name="height" value="0.03602" units="cm"/>
      <inkml:brushProperty name="color" value="#00BFF3"/>
    </inkml:brush>
  </inkml:definitions>
  <inkml:trace contextRef="#ctx0" brushRef="#br0">100400 25400 610,'-60'-44'53,"32"13"-3,31 12 0,32 13-3,21 9-3,13 6-6,12 7-7,13 6-6,9-1-6,6-5-4,7-7-4,6-5-6,-1-4-3,-5 0-6,-7 0-5,-5 0-5,-12 1-4,-16 4-4,-15 3-5,-15 3-3,-15 3-7,-12 3-10,-13 3-9,-12 4-9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0"/>
    </inkml:context>
    <inkml:brush xml:id="br0">
      <inkml:brushProperty name="width" value="0.03484" units="cm"/>
      <inkml:brushProperty name="height" value="0.03484" units="cm"/>
      <inkml:brushProperty name="color" value="#00BFF3"/>
    </inkml:brush>
  </inkml:definitions>
  <inkml:trace contextRef="#ctx0" brushRef="#br0">100350 26300 631,'-104'20'29,"45"-9"10,43-10 11,45-8 11,28-6-2,17 1-10,15-1-13,16 1-11,10-1-10,7 1-9,6-1-10,7 1-9,-4-1-6,-12 1-1,-13-1-4,-12 1-1,-13 1-4,-12 3-6,-13 3-4,-12 4-6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1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101100 23200 510,'-24'-21'2,"4"10"5,3 10 5,3 9 4,1 12 7,1 16 7,-1 15 7,1 17 7,-1 11 0,1 10-9,-1 10-9,1 9-10,1 2-5,3-2-4,3-3-4,4-3-3,1-10-4,0-16-3,0-15-5,0-15-3,3-15-5,6-12-6,7-13-6,6-12-4,10-21-3,17-28 3,15-28 3,16-27 2,10-17 2,7-3 5,6-3 3,7-2 3,0 0 3,-2 7 4,-3 6 2,-3 7 3,-7 11 4,-9 20 5,-10 18 6,-8 20 4,-12 11 5,-12 7 7,-13 6 4,-12 7 7,-9 8 1,-2 14-1,-3 11-3,-3 14-1,-12 13-4,-18 16-3,-19 15-6,-18 17-4,-12 5-4,-3-3-2,-3-3-4,-2-2-2,2-8-5,9-8-4,10-10-5,10-9-4,18-10-7,28-9-5,28-10-7,29-8-6,10-8-1,-6-2 5,-6-3 6,-6-3 5,-7-4 5,-6-3 3,-6-3 4,-6-2 4,-9-3 2,-8 1 3,-10-1 1,-9 1 3,-4-3 1,4-2 0,3-3 1,3-3-1,1-9 0,1-11-2,-1-14 0,1-11-2,1-15 0,3-16-1,3-15 0,4-15 0,4-9 0,6 1 3,7-1 1,6 1 3,3 8 3,0 20 5,0 18 4,0 20 5,-4 19 8,-5 22 12,-7 22 12,-5 23 11,-8 20 1,-5 23-8,-7 22-8,-5 22-9,-6 13-6,-3 7-3,-3 6-3,-2 7-4,2 0-4,9-2-6,10-3-6,10-3-7,10-4-2,13-3-1,12-3-1,13-2 0,9-6-8,6-6-15,7-6-15,6-6-14,-4-12-9,-11-15 0,-14-15-1,-11-16 0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2"/>
    </inkml:context>
    <inkml:brush xml:id="br0">
      <inkml:brushProperty name="width" value="0.05331" units="cm"/>
      <inkml:brushProperty name="height" value="0.05331" units="cm"/>
      <inkml:brushProperty name="color" value="#00BFF3"/>
    </inkml:brush>
  </inkml:definitions>
  <inkml:trace contextRef="#ctx0" brushRef="#br0">98550 29500 412,'340'-44'64,"-68"13"-10,-69 12-10,-68 13-8,-40 10-8,-9 10-6,-10 10-5,-8 9-6,-15 7-4,-19 7 0,-18 6-1,-19 7 0,-27 13-5,-34 22-7,-35 22-7,-33 23-8,-17 2-3,4-16 3,3-15 2,3-15 3,10-18 2,20-19 4,18-18 3,20-19 3,19-10 5,22 1 6,22-1 7,23 1 6,19-4 2,19-6-1,19-6-2,19-6-2,9-6-3,0-2-4,0-3-4,0-3-5,-2-4-2,-3-3-1,-3-3-1,-2-2 0,-8-5-2,-8-2-4,-10-3-4,-9-3-3,-9-7-5,-5-9-5,-7-10-5,-5-8-5,-8-9 1,-5-6 3,-7-6 5,-5-6 4,-4 4 5,0 16 5,0 15 4,0 17 5,1 11 6,4 10 5,3 10 6,3 9 5,1 9 5,1 9 2,-1 10 2,1 10 3,-1 11 2,1 17 3,-1 15 3,1 16 3,-3 13-1,-2 14-5,-3 11-3,-3 14-5,-4 7-5,-3 3-3,-3 3-4,-2 4-4,-6-4-3,-6-9 1,-6-10 0,-6-8-1,-4-12-2,1-12-7,-1-13-6,1-12-7,10-34-10,22-52-14,22-53-14,23-53-15,10-21 0,0 13 13,0 12 12,0 13 14,3 9 10,6 6 7,7 7 8,6 6 7,-2 9 4,-9 13 2,-10 12 1,-8 13 1,-8 9 0,-2 6 0,-3 7-1,-3 6 1,-6-8-9,-5-22-15,-7-22-16,-5-21-14,-4-14-5,0-2 9,0-3 8,0-3 8,1 1 5,4 6 5,3 7 3,3 6 3,1 10 6,1 17 8,-1 15 6,1 16 9,-1 18 7,1 22 11,-1 22 9,1 23 10,-6 17 1,-8 17-8,-10 15-8,-9 16-9,-12 13-5,-11 14-4,-14 11-3,-11 14-3,-4-1-5,6-12-5,7-13-5,6-12-5,7-18-6,10-21-5,10-22-5,9-22-6,12-19-3,16-16-2,15-15-1,17-15-1,14-17-1,17-15-2,15-15 0,16-16-2,4-7 3,-6 4 5,-6 3 5,-6 3 6,-12 9 3,-15 16 2,-15 15 0,-16 17 2,-12 11 4,-5 10 8,-7 10 7,-5 9 7,-1-2 0,6-12-11,7-13-8,6-12-10,7-19-6,10-25-1,10-25-2,9-25-1,2-18-1,-2-8 0,-3-10 0,-3-9 1,-4 1 3,-3 13 5,-3 12 6,-2 13 4,-5 10 4,-2 10 0,-3 10 1,-3 9 1,-4 9 3,-3 9 7,-3 10 7,-2 10 6,-5 10 6,-2 13 7,-3 12 7,-3 13 6,-2 15 0,0 19-10,0 19-8,0 19-8,-5 23-4,-9 28 2,-10 28 1,-8 29 2,-6 21-1,1 16 0,-1 15-3,1 17-1,-1 13-3,1 13-5,-1 12-4,1 13-6,2-4-5,7-18-9,6-19-8,7-18-8,4-21-5,3-22-1,3-22 0,4-21 0,1-18-2,0-12-2,0-13-3,0-12-2,-2-16 0,-3-19 3,-3-18 1,-2-19 2,-5-18 2,-2-15 3,-3-15 0,-3-16 3,-1-10 2,4-3 4,3-3 4,3-2 4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3419" units="cm"/>
      <inkml:brushProperty name="height" value="0.03419" units="cm"/>
      <inkml:brushProperty name="color" value="#00BFF3"/>
    </inkml:brush>
  </inkml:definitions>
  <inkml:trace contextRef="#ctx0" brushRef="#br0">102050 29900 643,'23'-83'1,"-3"-16"0,-3-15 2,-2-15 1,-1 2 5,3 22 6,3 22 7,4 23 8,-7 24 3,-16 28 3,-15 28 1,-15 29 3,-20 26-3,-21 25-6,-22 25-6,-22 25-5,-11 12-8,0 1-11,0-1-11,0 1-10,9-12-9,19-21-7,19-22-9,19-22-6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2734" units="cm"/>
      <inkml:brushProperty name="height" value="0.02734" units="cm"/>
      <inkml:brushProperty name="color" value="#00BFF3"/>
    </inkml:brush>
  </inkml:definitions>
  <inkml:trace contextRef="#ctx0" brushRef="#br0">102100 29650 804,'73'0'3,"-3"0"6,-3 0 5,-2 0 6,-3 3 4,1 6 1,-1 7 1,1 6 1,-4 10-3,-6 17-9,-6 15-7,-6 16-8,-7 15-5,-6 16-5,-6 15-5,-6 17-3,-6-6-8,-2-24-9,-3-26-10,-3-24-11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2937" units="cm"/>
      <inkml:brushProperty name="height" value="0.02937" units="cm"/>
      <inkml:brushProperty name="color" value="#00BFF3"/>
    </inkml:brush>
  </inkml:definitions>
  <inkml:trace contextRef="#ctx0" brushRef="#br0">100200 34450 749,'98'-5'4,"-3"-9"7,-3-10 7,-2-8 8,5-8 1,16-2-1,15-3-2,17-3-3,5-1-1,-3 4-3,-3 3-2,-2 3-2,-8 4-2,-8 7-3,-10 6-2,-9 7-2,-13 2-7,-16 1-10,-15-1-10,-15 1-10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2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47172 15200 573,'-52'14'1,"8"-3"4,6-3 3,7-2 4,6-3 1,5 1 1,5 0 1,5 0 1,4-1 3,6 0 9,4-2 7,6 0 7,5-1 3,7 0-2,6 0-3,8 0-3,5 0-7,2 0-12,4 0-13,2 0-11,1 0-6,-4 0 1,-2 0 0,-4 0 1,-2 1-2,-3 2-4,-4 2-6,-2 1-4,-3 2-9,-5-2-12,-3-1-11,-4 0-13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101650 33650 612,'-27'-15'11,"-3"23"21,-3 22 21,-2 22 23,-1 18 1,3 16-18,3 15-17,4 17-17,1 10-14,0 6-9,0 7-10,0 6-8,1 1-8,4-3-7,3-3-6,3-2-6,3-11-3,3-15 2,3-15 2,4-16 1,1-15 2,0-11 5,0-14 3,0-11 5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4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102850 33900 504,'17'-11'10,"-16"28"22,-15 28 20,-15 29 22,-9 19 3,1 14-14,-1 11-14,1 14-15,4 0-10,9-8-5,10-10-7,10-9-5,5-13-4,4-16-2,3-15-3,3-15-2,6-14-3,9-8-6,10-10-4,10-9-6,5-18-2,4-24 0,3-26 0,3-24 0,-1-17 0,-2-5 1,-3-7 1,-3-5 0,-7-1 2,-9 6 3,-10 7 3,-8 6 4,-9 7 2,-6 10 5,-6 10 3,-6 9 5,-6 9 1,-2 9-1,-3 10-2,-3 10 0,10 7 0,26 6 2,24 7 3,26 6 3,12 4-1,0 4-2,0 3-3,0 3-3,-7 3-1,-11 3 2,-14 3 0,-11 4 2,-12 7 2,-9 13 2,-10 12 3,-8 13 2,-11 7 1,-8 4 0,-10 3 1,-9 3-1,-4-1 1,4-2-1,3-3-1,3-3 1,6-7-2,9-9-2,10-10-1,10-8-3,8-9-3,10-6-2,10-6-3,9-6-3,9-6-3,9-2-3,10-3-4,10-3-4,2-6-2,-3-5-1,-3-7-3,-2-5 0,-5-9-2,-2-9 1,-3-10-1,-3-8 0,-4-11 0,-3-8 0,-3-10 0,-2-9 0,-5-9 2,-2-5 2,-3-7 3,-3-5 3,-4-1 3,-3 6 3,-3 7 4,-2 6 4,-1 4 3,3 4 3,3 3 4,4 3 3,-1 9 4,-3 16 4,-3 15 5,-2 17 4,-1 11 5,3 10 5,3 10 4,4 9 4,-1 15 1,-3 22-5,-3 22-3,-2 23-4,-6 22-3,-6 26-3,-6 24-1,-6 26-3,-10 19-2,-12 17-3,-13 15-3,-12 16-3,-5 9-5,3 3-7,3 3-6,4 4-6,7-14-8,13-27-6,12-28-7,13-28-7,6-27-6,0-25-6,0-25-5,0-25-5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4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104800 32650 656,'-75'34'119,"0"19"-30,0 19-31,0 19-30,-2 10-15,-3 4-1,-3 3 0,-2 3 0,2-4-12,9-8-20,10-10-21,10-9-22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4"/>
    </inkml:context>
    <inkml:brush xml:id="br0">
      <inkml:brushProperty name="width" value="0.0268" units="cm"/>
      <inkml:brushProperty name="height" value="0.0268" units="cm"/>
      <inkml:brushProperty name="color" value="#00BFF3"/>
    </inkml:brush>
  </inkml:definitions>
  <inkml:trace contextRef="#ctx0" brushRef="#br0">104850 32650 820,'46'46'3,"-5"-5"5,-7-7 6,-5-5 5,-4 0 4,0 10 0,0 10 2,0 9 1,-2 7-3,-3 7-11,-3 6-9,-2 7-9,-5-6-12,-2-15-15,-3-15-15,-3-16-15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86200 37550 565,'-2'125'61,"-3"0"-10,-3 0-10,-2 0-10,-5-2-7,-2-3-2,-3-3-3,-3-2-3,-7 3-2,-9 14-4,-10 11-2,-8 14-3,-6-1-2,1-12 0,-1-13-2,1-12 0,4-13-2,9-12-4,10-13-3,10-12-4,13-35-9,19-56-15,19-56-15,19-56-14,9-35-1,0-12 13,0-13 13,0-12 13,-4 4 8,-5 22 5,-7 22 3,-5 23 5,-6 19 4,-3 19 4,-3 19 5,-2 19 4,0 15 9,7 13 16,6 12 15,7 13 14,0 13 3,-2 17-12,-3 15-12,-3 16-11,-1 13-7,4 14-3,3 11-2,3 14-3,-2 10-2,-6 9-2,-6 10-2,-6 10-2,-4-1-3,1-9 0,-1-10-2,1-8-1,-1-11-1,1-8-1,-1-10-1,1-9-2,8-29-2,20-46-3,18-47-4,20-47-3,8-44-2,1-41 0,-1-40 1,1-40 1,-7-11-1,-12 23 1,-13 22 1,-12 22 0,-10 24 0,-6 29 2,-6 28 1,-6 28 0,-10 35-7,-12 45-17,-13 43-17,-12 45-17,-2 11 0,9-18 14,10-19 15,10-18 16,2-10 8,-3 0 4,-3 0 2,-2 0 4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88100 39000 576,'23'-136'62,"-3"28"-11,-3 28-11,-2 29-11,-3 13-8,1 1-5,-1-1-5,1 1-5,-3 1-4,-2 3-2,-3 3-2,-3 4-2,-4 1-2,-3 0 1,-3 0 0,-2 0 0,-6 3 1,-6 6 2,-6 7 3,-6 6 1,-7 12 4,-6 19 2,-6 19 3,-6 19 3,-4 16 1,1 17 1,-1 15-1,1 16 1,4 2-2,9-8-1,10-10-3,10-9-2,5-10-1,4-9-1,3-10-1,3-8 0,3-9-2,3-6-1,3-6-1,4-6-2,8-13-4,17-19-4,15-18-7,16-19-4,4-12-2,-6-2 4,-6-3 3,-6-3 3,-7 1 2,-6 6-3,-6 7-1,-6 6-2,2-8-2,14-22-1,11-22-1,14-21-2,-1-1 1,-12 22 1,-13 22 2,-12 23 2,-4 19 8,7 19 15,6 19 15,7 19 14,0 9 7,-2 0 0,-3 0 1,-3 0 0,-2 3-4,0 6-7,0 7-7,0 6-8,0-2-6,0-9-6,0-10-8,0-8-5,0-8-9,0-2-10,0-3-11,0-3-9,0-4-7,0-3 0,0-3-2,0-2-1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88750 38100 668,'73'-68'72,"-3"17"-12,-3 15-13,-2 16-12,-3 10-8,1 7-2,-1 6-2,1 7-2,-1 2-6,1 1-9,-1-1-7,1 1-10,-4-1-7,-6 1-8,-6-1-8,-6 1-7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266" units="cm"/>
      <inkml:brushProperty name="height" value="0.03266" units="cm"/>
      <inkml:brushProperty name="color" value="#00BFF3"/>
    </inkml:brush>
  </inkml:definitions>
  <inkml:trace contextRef="#ctx0" brushRef="#br0">89500 37300 673,'-2'-46'0,"-3"10"0,-3 10 0,-2 9 0,0 15 10,7 22 18,6 22 20,7 23 20,0 13 0,-2 6-18,-3 7-16,-3 6-18,-2 9-12,0 13-5,0 12-6,0 13-7,-5 4-8,-9-3-13,-10-3-12,-8-2-11,-3-15-2,7-25 10,6-25 9,7-25 10,0-15 7,-2-2 2,-3-3 3,-3-3 4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9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83350 41150 509,'-246'21'0,"60"-5"0,60-7 0,59-5 0,20-4 0,-19 0 1,-18 0 1,-19 0 0,9 3 6,38 6 13,37 7 12,38 6 12,35-1 3,35-5-6,35-7-6,34-5-7,27-4-4,23 0-3,22 0-2,22 0-2,13-4-2,7-5 1,6-7-1,7-5 0,10-6-1,16-3 0,15-3-2,17-2-1,7-1-2,0 3-4,0 3-4,0 4-3,-4 4-3,-5 6-4,-7 7-4,-5 6-3,-12 4-2,-16 4-1,-15 3 0,-15 3-1,-25 3-4,-30 3-6,-32 3-8,-30 4-7,-29-1-3,-25-3 2,-25-3 0,-25-2 1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9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86550 41600 552,'-22'-69'4,"6"13"6,7 12 6,6 13 8,1 16 4,-3 23 3,-3 22 4,-2 22 3,-5 10-1,-2 1-7,-3-1-6,-3 1-7,-1-6-4,4-8-2,3-10-2,3-9-2,-5 5 0,-12 23 2,-13 22 2,-12 22 3,-1 2 0,14-15 1,11-15-1,14-16-1,11-10-2,14-3-5,11-3-7,14-2-5,10-3-2,9 1 1,10-1 1,10 1 0,0-1-1,-5 1-3,-7-1-3,-5 1-5,-9-1 1,-9 1 1,-10-1 4,-8 1 1,-17 7 2,-21 16 3,-22 15 1,-22 17 2,-15 7 2,-5 0-1,-7 0 2,-5 0 0,-4 0-3,0 0-4,0 0-5,0 0-5,17-30-8,34-59-9,35-60-10,35-58-10,14-20 0,-2 22 10,-3 22 11,-3 23 10,-1 10 7,4 0 2,3 0 3,3 0 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7"/>
    </inkml:context>
    <inkml:brush xml:id="br0">
      <inkml:brushProperty name="width" value="0.04224" units="cm"/>
      <inkml:brushProperty name="height" value="0.04224" units="cm"/>
      <inkml:brushProperty name="color" value="#FED406"/>
    </inkml:brush>
  </inkml:definitions>
  <inkml:trace contextRef="#ctx0" brushRef="#br0">66100 23750 520,'92'0'5,"-16"0"1,-15 0 1,-15 0 1,-7 3 6,3 6 14,3 7 12,4 6 13,2 9 5,4 13-4,3 12-4,3 13-3,3 10-7,3 10-9,3 10-9,4 9-9,1 2-9,0-2-12,0-3-10,0-3-11,-4-7-9,-5-9-6,-7-10-7,-5-8-7,-9-11-1,-9-8 5,-10-10 6,-8-9 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3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51668 12794 429,'7'-9'2,"-2"0"4,-3-1 3,0-1 4,-4 0 4,0 0 4,-3 2 3,-2 1 3,-3 1 1,-3 2-3,-5 2-2,-3 2-3,-4 2-3,-1 2-6,-3 2-5,-1 2-6,0 0 0,1 1 1,3 0 2,2 0 2,1-1-2,3-1-7,1 0-7,3-2-7,1 1 0,4 0 7,3 1 6,3 2 7,2 0 6,3 0 7,4-1 6,2 1 6,2 1 2,-2 3-1,-1 4-3,0 2-1,-1 4-2,0 5 0,-1 4-1,1 6 0,0 4-1,0 4-4,0 4-2,0 4-4,-1 2-2,0 0-1,-2 0-2,0-1-2,-1 0 1,0-4 1,0-3 2,0-2 1,0-4-4,2-2-9,0-3-11,2-3-10,-1-4-9,-1-4-6,0-3-7,-2-4-6,1-4-6,2-3-1,2-3-2,2-2-3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87500 42200 470,'92'-93'1,"-16"17"3,-15 15 1,-15 16 3,-20 24 8,-21 35 11,-22 35 14,-22 34 12,-13 20 2,-3 6-7,-3 7-8,-2 6-8,2-1-5,9-5-3,10-7-3,10-5-4,7-9-2,6-9 0,7-10-1,6-8-1,9-11-3,13-8-4,12-10-6,13-9-5,9-15-3,6-18-3,7-19-1,6-18-2,3-18-3,0-16-1,0-15-3,0-15-1,-7-9-2,-11 1 2,-14-1 1,-11 1 2,-15 2 1,-16 7 3,-15 6 3,-15 7 2,-12 11 5,-6 20 6,-6 18 6,-6 20 5,-2 8 4,3 1 0,3-1 1,4 1 2,13 2-2,26 7-2,24 6-2,26 7-2,18-3-5,13-8-8,12-10-9,13-9-7,1-2-5,-9 6 1,-10 7 1,-8 6 0,-15 15 5,-19 26 7,-18 24 8,-19 26 8,-15 10 4,-8-3 4,-10-3 2,-9-2 3,-4-6 1,4-6 3,3-6 2,3-6 1,6-6-1,9-2-5,10-3-3,10-3-5,10-4-3,13-3 1,12-3-1,13-2 0,9-6-1,6-6-3,7-6-3,6-6-3,6-9-7,6-8-12,7-10-14,6-9-12,-1-9-6,-5-5 1,-7-7 1,-5-5 2,-11-6 1,-11-3 2,-14-3 2,-11-2 3,-11-1 3,-5 3 5,-7 3 6,-5 4 5,-3 4 5,4 6 2,3 7 4,3 6 2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89350 42350 520,'-2'-46'-1,"-3"10"-3,-3 10-2,-2 9-3,-5 2 2,-2-2 6,-3-3 6,-3-3 6,-2 1 5,0 6 2,0 7 3,0 6 2,0 7 3,0 10 0,0 10 2,0 9 0,1 9 0,4 9-2,3 10-3,3 10-1,3 10-1,3 13 2,3 12 3,4 13 1,1 13-1,0 17-4,0 15-4,0 16-5,-4 13-2,-5 14-3,-7 11-1,-5 14-3,-3-4-5,4-19-11,3-18-10,3-19-11,4-24-12,7-28-13,6-28-14,7-27-13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89250 41850 588,'0'-93'0,"0"17"0,0 15 0,0 16 0,7 4 4,17-6 5,15-6 7,16-6 7,4 2 4,-6 14 3,-6 11 4,-6 14 4,-6 14-2,-2 20-5,-3 18-6,-3 20-4,-7 16-6,-9 16-3,-10 15-4,-8 17-4,-11 7-1,-8 0 0,-10 0 2,-9 0 1,-2-8 0,6-16 0,7-15 0,6-15 0,6-12 0,6-6-1,7-6-2,6-6-1,9-9 1,13-8 0,12-10 2,13-9 1,9-7-2,6-3-5,7-3-6,6-2-6,-1-6-9,-5-6-13,-7-6-14,-5-6-13,-8-4-4,-5 1 6,-7-1 5,-5 1 7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90000 42250 652,'7'-44'41,"17"13"11,15 12 11,16 13 11,10 6-8,7 0-27,6 0-27,7 0-25,-4 1-22,-12 4-15,-13 3-15,-12 3-15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1"/>
    </inkml:context>
    <inkml:brush xml:id="br0">
      <inkml:brushProperty name="width" value="0.03118" units="cm"/>
      <inkml:brushProperty name="height" value="0.03118" units="cm"/>
      <inkml:brushProperty name="color" value="#00BFF3"/>
    </inkml:brush>
  </inkml:definitions>
  <inkml:trace contextRef="#ctx0" brushRef="#br0">92250 40150 705,'42'-49'47,"34"4"0,35 3 2,35 3 1,13 6-6,-6 9-12,-6 10-13,-6 10-13,-12 5-11,-15 4-14,-15 3-13,-16 3-13,-16 3-3,-16 3 8,-15 3 7,-15 4 7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1"/>
    </inkml:context>
    <inkml:brush xml:id="br0">
      <inkml:brushProperty name="width" value="0.0293" units="cm"/>
      <inkml:brushProperty name="height" value="0.0293" units="cm"/>
      <inkml:brushProperty name="color" value="#00BFF3"/>
    </inkml:brush>
  </inkml:definitions>
  <inkml:trace contextRef="#ctx0" brushRef="#br0">92400 41000 750,'-68'23'4,"17"-3"7,15-3 7,16-2 8,23-1 4,31 3 2,32 3 1,31 4 2,20-3-5,9-5-10,10-7-10,10-5-9,2-4-11,-3 0-10,-3 0-10,-2 0-10,-17-2-5,-28-3-1,-28-3-1,-27-2-1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1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94400 40700 624,'115'-66'46,"-18"19"-6,-19 19-7,-18 19-5,4 9-1,28 0 1,28 0 2,29 0 3,13 0-3,1 0-4,-1 0-7,1 0-5,-4 0-4,-6 0-3,-6 0-3,-6 0-4,-10 0-6,-12 0-12,-13 0-11,-12 0-12,-15 0-4,-15 0 3,-15 0 4,-16 0 3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2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96100 37350 597,'29'-46'1,"10"10"4,10 10 3,9 9 3,-1 6 0,-8 3-4,-10 3-2,-9 4-4,-5 2 5,0 4 13,0 3 11,0 3 13,-2 10 3,-3 20-5,-3 18-6,-2 20-6,-15 17-4,-25 20-2,-25 18-3,-25 20-2,-11 3-5,3-8-8,3-10-7,4-9-8,8-12-4,17-11 3,15-14 1,16-11 3,13-15 2,14-16 6,11-15 4,14-15 6,11-11 0,14-2-4,11-3-2,14-3-4,7-7-3,3-9 0,3-10-1,4-8-2,-6-3-4,-11 7-9,-14 6-8,-11 7-9,-12 7-7,-9 9-9,-10 10-7,-8 10-9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2"/>
    </inkml:context>
    <inkml:brush xml:id="br0">
      <inkml:brushProperty name="width" value="0.05109" units="cm"/>
      <inkml:brushProperty name="height" value="0.05109" units="cm"/>
      <inkml:brushProperty name="color" value="#00BFF3"/>
    </inkml:brush>
  </inkml:definitions>
  <inkml:trace contextRef="#ctx0" brushRef="#br0">96300 41000 430,'-46'1'0,"10"4"0,10 3 0,9 3 0,2 4 8,-2 7 14,-3 6 15,-3 7 15,-1 4 5,4 3-5,3 3-4,3 4-6,1 5-3,1 10-5,-1 10-4,1 9-5,1 6-2,3 3-1,3 3-3,4 4-1,1 2-2,0 4-4,0 3-4,0 3-3,0-4-5,0-8-4,0-10-5,0-9-4,1-9-6,4-5-3,3-7-4,3-5-4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1"/>
    </inkml:context>
    <inkml:brush xml:id="br0">
      <inkml:brushProperty name="width" value="0.04556" units="cm"/>
      <inkml:brushProperty name="height" value="0.04556" units="cm"/>
      <inkml:brushProperty name="color" value="#FED406"/>
    </inkml:brush>
  </inkml:definitions>
  <inkml:trace contextRef="#ctx0" brushRef="#br0">70000 38200 482,'0'-93'0,"0"17"0,0 15 0,0 16 0,0 9-1,0 3-4,0 3-4,0 4-2,3 4 2,6 6 9,7 7 8,6 6 10,3 4 3,0 4-3,0 3-2,0 3-2,4 3-2,10 3 1,10 3 0,9 4 0,2-1 0,-2-3-1,-3-3-1,-3-2 0,-2-5 0,0-2-1,0-3 1,0-3-1,0-2 1,0 0-1,0 0 1,0 0 1,-2-2-1,-3-3-1,-3-3 0,-2-2-2,-1-3 1,3 1-1,3-1 0,4 1 0,1-3 0,0-2-1,0-3-1,0-3-1,3-1 0,6 4 0,7 3 0,6 3 0,4 1 0,4 1-1,3-1-1,3 1 0,1 1-1,1 3 0,-1 3 0,1 4 0,-1-1 0,1-3 0,-1-3 0,1-2 1,1-3-1,3 1 1,3-1-1,4 1 1,-1-1-1,-3 1 0,-3-1 0,-2 1 0,-1-1-1,3 1 1,3-1 0,4 1-1,4-1 1,6 1 0,7-1 0,6 1 0,-1 1 0,-5 3 0,-7 3 0,-5 4-1,-4 1 0,0 0 0,0 0 0,0 0 1,1-2-1,4-3 1,3-3 1,3-2 0,1-5 0,1-2 2,-1-3 0,1-3 0,1-1 1,3 4-1,3 3-1,4 3 0,5 1 0,10 1 0,10-1 0,9 1 0,4-3-1,1-2 0,-1-3 0,1-3-2,1 1 1,3 6-1,3 7-1,4 6 0,-1 1 1,-3-3-1,-3-3 1,-2-2 0,0-3 0,7 1 0,6-1-2,7 1-1,4 1-1,3 3 1,3 3 1,4 4 0,1-1 1,0-3-1,0-3 1,0-2 0,6-3 0,13 1 0,12-1 0,13 1-1,7-1 1,4 1 0,3-1-1,3 1 1,-2-1-3,-6 1-7,-6-1-7,-6 1-6,-13 1-5,-19 3-5,-18 3-4,-19 4-5,-24 1 0,-28 0 0,-28 0 1,-27 0 2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3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53289 13231 460,'-15'-13'45,"2"3"-2,3 4-2,1 4-3,0 4 1,0 4 4,-1 4 2,-1 3 4,-2 6-2,0 7-7,-1 7-7,-1 7-7,-2 5-6,-1 7-5,-3 6-5,-1 6-5,-1 0-5,1-3-1,1-5-3,1-3-3,1-4-6,1-6-11,1-4-10,1-5-10,2-6-5,2-4-2,4-5 0,3-4-1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2"/>
    </inkml:context>
    <inkml:brush xml:id="br0">
      <inkml:brushProperty name="width" value="0.03977" units="cm"/>
      <inkml:brushProperty name="height" value="0.03977" units="cm"/>
      <inkml:brushProperty name="color" value="#FED406"/>
    </inkml:brush>
  </inkml:definitions>
  <inkml:trace contextRef="#ctx0" brushRef="#br0">68550 38250 553,'-46'-68'0,"10"17"0,10 15 0,9 16 0,-1 5 2,-8-2 5,-10-3 4,-9-3 5,1 8 6,13 23 7,12 22 8,13 22 9,9 18 0,6 16-4,7 15-4,6 17-5,3 7-5,0 0-4,0 0-3,0 0-5,-4-2-4,-5-3-3,-7-3-3,-5-2-5,-4-5-3,0-2-6,0-3-4,0-3-7,-2-7-3,-3-9-5,-3-10-3,-2-8-4,0-17-5,7-21-5,6-22-7,7-22-5,2-11 1,1 0 9,-1 0 9,1 0 9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2"/>
    </inkml:context>
    <inkml:brush xml:id="br0">
      <inkml:brushProperty name="width" value="0.04619" units="cm"/>
      <inkml:brushProperty name="height" value="0.04619" units="cm"/>
      <inkml:brushProperty name="color" value="#FED406"/>
    </inkml:brush>
  </inkml:definitions>
  <inkml:trace contextRef="#ctx0" brushRef="#br0">68600 38900 476,'50'-202'25,"0"47"-2,0 47-1,0 48-3,14 20-1,28-2 1,28-3 0,29-3 1,15 2 1,3 10 2,3 10 0,4 9 2,-3 6 0,-5 3-2,-7 3-2,-5 4-2,-14 5 0,-18 10-3,-19 10-1,-18 9-1,-17 7-4,-11 7-6,-14 6-4,-11 7-7,-14 5-2,-11 7-1,-14 6-1,-11 7 0,-22 5-3,-27 7-2,-28 6-4,-28 7-2,-21-1-1,-12-6 1,-13-6 0,-12-6 1,-7-10 2,1-12 1,-1-13 1,1-12 2,8-10 1,20-6 2,18-6 0,20-6 2,19-10 2,22-12 5,22-13 5,23-12 5,24-10 2,28-6 1,28-6 2,29-6 1,26-7 0,25-6 0,25-6 1,25-6 0,12-1-1,1 7 1,-1 6-1,1 7 1,-12 8-1,-21 14-2,-22 11 0,-22 14-2,-22 11-2,-22 14-5,-22 11-3,-21 14-3,-32 14-3,-41 20 0,-40 18 0,-40 20 0,-26 10 0,-9 3-1,-10 3 1,-8 4-1,0-6 0,14-11 1,11-14 2,14-11 0,14-12 2,20-9 2,18-10 1,20-8 2,17-8 2,20-2-1,18-3-1,20-3 1,16-6-1,16-5 0,15-7 0,17-5 0,11-6-1,10-3 0,10-3-2,9-2 0,1-6-1,-6-6-2,-6-6-2,-6-6-2,-9-6-1,-8-2-2,-10-3-1,-9-3-3,-9-7 0,-5-9-1,-7-10 0,-5-8-1,-6-14 0,-3-15-2,-3-15 0,-2-16-1,-5-13 0,-2-9 5,-3-10 2,-3-8 4,-1 0 2,4 14 0,3 11 1,3 14 1,-1 14 2,-2 20 6,-3 18 5,-3 20 4,-2 13 5,0 9 4,0 10 2,0 10 4,0 19 5,0 32 4,0 31 7,0 32 4,-5 21 1,-9 13-7,-10 12-6,-8 13-5,-9 10-5,-6 10-1,-6 10-2,-6 9-2,-1 2-2,7-2-3,6-3-3,7-3-4,5-9-2,7-11-1,6-14-2,7-11 0,5-12-4,7-9-3,6-10-4,7-8-3,8-11-5,14-8-3,11-10-4,14-9-5,10-13-2,9-16-4,10-15-2,10-15-4,-1-14 2,-9-8 7,-10-10 6,-8-9 8,-9-4-2,-6 4-9,-6 3-9,-6 3-8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4"/>
    </inkml:context>
    <inkml:brush xml:id="br0">
      <inkml:brushProperty name="width" value="0.04613" units="cm"/>
      <inkml:brushProperty name="height" value="0.04613" units="cm"/>
      <inkml:brushProperty name="color" value="#FED406"/>
    </inkml:brush>
  </inkml:definitions>
  <inkml:trace contextRef="#ctx0" brushRef="#br0">71600 38100 476,'45'-111'2,"-9"28"2,-10 28 3,-8 29 3,3 7 3,20-12 4,18-13 5,20-12 3,2 1 1,-12 16-3,-13 15-4,-12 17-2,-12 14-4,-8 17-3,-10 15-5,-9 16-5,-15 15-2,-18 16-3,-19 15-2,-18 17-3,-14 5-2,-5-3 0,-7-3-3,-5-2 0,2-9-1,13-12 0,12-13 1,13-12 0,10-12 1,10-8 2,10-10 3,9-9 2,9-9 2,9-5 3,10-7 4,10-5 2,11-1 3,17 6 3,15 7 2,16 6 3,2 6 1,-8 6-1,-10 7 1,-9 6-1,-13 6 1,-16 6-1,-15 7 1,-15 6 0,-17 9-1,-15 13-1,-15 12-2,-16 13-1,-10 1 0,-3-9-1,-3-10 0,-2-8 0,5-11-1,16-8-1,15-10-1,17-9-1,16-13-3,19-16-4,19-15-5,19-15-4,18-23-6,19-28-3,19-28-6,19-27-4,9-26-2,0-22-1,0-22 1,0-21 0,-10-12 1,-18 1 1,-19-1 2,-18 1 1,-14 5 3,-5 14 6,-7 11 5,-5 14 5,0 13 6,10 16 5,10 15 6,9 17 6,6 11 3,3 10 0,3 10 2,4 9 0,5 9 1,10 9 1,10 10 1,9 10 2,-1 8-1,-8 10-2,-10 10-3,-9 9-2,-10 9-3,-9 9-4,-10 10-3,-8 10-3,-17 8-3,-21 10-2,-22 10-1,-22 9-2,-18 4-2,-11 1-2,-14-1-2,-11 1-2,-3-7-1,10-12 1,10-13 1,9-12-1,20-15 2,31-15 0,32-15 2,31-16 0,21-8 2,14 0 0,11 0 3,14 0 0,0 1 2,-8 4-1,-10 3 2,-9 3 0,-27 14 1,-44 25 2,-43 25 2,-44 25 2,-29 14 2,-11 3 0,-14 3 0,-11 4 1,-3 1 1,10 0-1,10 0 2,9 0 0,7-5-1,7-9 0,6-10-1,7-8-1,10-8-1,16-2 1,15-3-1,17-3 0,25-7-2,39-9-7,36-10-5,39-8-6,22-15-5,10-19-1,10-18-4,9-19-1,-1-12-1,-8-2 0,-10-3 0,-9-3 1,-18 4 2,-24 13 5,-26 12 3,-24 13 4,-21 10 4,-16 10 4,-15 10 3,-15 9 5,-18 10 1,-19 14-1,-18 11-1,-19 14 0,-8 7 3,3 3 6,3 3 6,4 4 8,8-1 1,17-3-1,15-3-3,16-2-3,12-6-2,9-6-5,10-6-3,10-6-5,10-9-4,13-8-3,12-10-4,13-9-4,12-7-4,13-3-3,12-3-4,13-2-3,4-6-3,-3-6-1,-3-6-2,-2-6-2,-8-2 3,-8 3 5,-10 3 5,-9 4 6,-15 8 10,-18 17 14,-19 15 14,-18 16 15,-7 7 2,6 1-7,7-1-8,6 1-8,6-3-7,6-2-5,7-3-5,6-3-6,9-4-8,13-3-10,12-3-9,13-2-11,12-15-3,13-25 2,12-25 3,13-25 3,-1-13 3,-11 1 4,-14-1 5,-11 1 3,-7-4 3,0-6 1,0-6 1,0-6 2,-8 4 1,-16 16-1,-15 15 0,-15 17 0,-14 14 12,-8 17 24,-10 15 25,-9 16 25,-4 15 6,4 16-12,3 15-13,3 17-12,3 5-9,3-3-5,3-3-5,4-2-4,15-3-6,28 1-4,28-1-5,29 1-6,22-3-5,20-2-9,18-3-8,20-3-8,-4-6-2,-25-5 5,-25-7 3,-25-5 5,-18-6-7,-8-3-17,-10-3-18,-9-2-16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4"/>
    </inkml:context>
    <inkml:brush xml:id="br0">
      <inkml:brushProperty name="width" value="0.03699" units="cm"/>
      <inkml:brushProperty name="height" value="0.03699" units="cm"/>
      <inkml:brushProperty name="color" value="#FED406"/>
    </inkml:brush>
  </inkml:definitions>
  <inkml:trace contextRef="#ctx0" brushRef="#br0">70450 42450 594,'-68'-63'7,"17"26"14,15 24 14,16 26 14,7 13 3,1 4-9,-1 3-7,1 3-9,1 7-5,3 14-2,3 11-2,4 14-2,1 2-1,0-6 0,0-6 0,0-6 0,6-10-16,13-12-30,12-13-29,13-12-31,1-12-6,-9-8 21,-10-10 19,-8-9 19,-4-5 12,3 0 6,3 0 4,4 0 5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4"/>
    </inkml:context>
    <inkml:brush xml:id="br0">
      <inkml:brushProperty name="width" value="0.04547" units="cm"/>
      <inkml:brushProperty name="height" value="0.04547" units="cm"/>
      <inkml:brushProperty name="color" value="#FED406"/>
    </inkml:brush>
  </inkml:definitions>
  <inkml:trace contextRef="#ctx0" brushRef="#br0">71150 41100 483,'21'-72'0,"-5"6"0,-7 7 0,-5 6 0,-3 4 3,4 4 6,3 3 5,3 3 6,-1 17 7,-2 31 6,-3 32 7,-3 31 7,-2 28 2,0 25-3,0 25-4,0 25-3,-5 20-4,-9 16-4,-10 15-4,-8 17-4,-6 17-5,1 23-8,-1 22-6,1 22-8,1 7-6,3-6-6,3-6-6,4-6-7,2-15-5,4-21-5,3-22-5,3-22-6,-1-16 0,-2-9 6,-3-10 6,-3-8 5,-2-22 4,0-30 1,0-32 3,0-30 3,1-22 1,4-8 2,3-10 2,3-9 1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5"/>
    </inkml:context>
    <inkml:brush xml:id="br0">
      <inkml:brushProperty name="width" value="0.03318" units="cm"/>
      <inkml:brushProperty name="height" value="0.03318" units="cm"/>
      <inkml:brushProperty name="color" value="#FED406"/>
    </inkml:brush>
  </inkml:definitions>
  <inkml:trace contextRef="#ctx0" brushRef="#br0">70600 43100 663,'-21'-118'0,"10"17"2,10 15 2,9 16 0,10 20 10,14 25 14,11 25 16,14 25 16,3 23 1,-2 22-13,-3 22-11,-3 23-13,-2 11-14,0 4-15,0 3-17,0 3-16,-5-10-7,-9-21 4,-10-22 4,-8-22 3,-6-15 0,1-5-2,-1-7-2,1-5-3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5"/>
    </inkml:context>
    <inkml:brush xml:id="br0">
      <inkml:brushProperty name="width" value="0.04432" units="cm"/>
      <inkml:brushProperty name="height" value="0.04432" units="cm"/>
      <inkml:brushProperty name="color" value="#FED406"/>
    </inkml:brush>
  </inkml:definitions>
  <inkml:trace contextRef="#ctx0" brushRef="#br0">71650 42250 496,'31'-54'1,"13"-5"1,12-7 1,13-5 2,10 0 6,10 10 11,10 10 12,9 9 11,7 9 2,7 9-7,6 10-7,7 10-8,-6 10-5,-15 13-7,-15 12-5,-16 13-7,-16 7-4,-16 4-5,-15 3-5,-15 3-4,-17-1-3,-15-2-2,-15-3-1,-16-3-1,-10-7-1,-3-9 0,-3-10 0,-2-8 1,-1-8 1,3-2 4,3-3 3,4-3 3,2-2 4,4 0 5,3 0 4,3 0 5,1 1 1,1 4-1,-1 3-2,1 3-2,-1 7 5,1 14 11,-1 11 11,1 14 11,-3 7 5,-2 3-3,-3 3-3,-3 4-1,1-4-4,6-9-5,7-10-5,6-8-4,9-8-4,13-2-3,12-3-4,13-3-2,18-7-4,26-9-4,24-10-5,26-8-4,15-11-4,6-8 0,7-10-1,6-9-1,-5-2-1,-16 6 2,-15 7 0,-15 6 2,-25 10 1,-30 17 5,-32 15 3,-30 16 4,-23 10 4,-12 7 3,-13 6 3,-12 7 4,-4-1 1,7-6 0,6-6 1,7-6 0,15-4-3,25 1-6,25-1-6,25 1-6,6 1-3,-12 3-2,-13 3-2,-12 4-2,-21 5 0,-28 10 1,-28 10 2,-27 9 0,-15 1 3,0-6 4,0-6 3,0-6 5,3-9 2,6-8 5,7-10 3,6-9 4,10-7 4,17-3 1,15-3 3,16-2 2,16-5 0,20-2 0,18-3-3,20-3 0,24-4-5,31-3-7,32-3-8,31-2-7,20-8-5,9-8-5,10-10-4,10-9-3,-4-2-6,-16 6-5,-15 7-5,-15 6-7,-14-1-1,-8-5 3,-10-7 2,-9-5 2,-10-15 1,-9-22 1,-10-22 0,-8-21 0,-12-1 4,-12 22 5,-13 22 6,-12 23 6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6"/>
    </inkml:context>
    <inkml:brush xml:id="br0">
      <inkml:brushProperty name="width" value="0.04761" units="cm"/>
      <inkml:brushProperty name="height" value="0.04761" units="cm"/>
      <inkml:brushProperty name="color" value="#FED406"/>
    </inkml:brush>
  </inkml:definitions>
  <inkml:trace contextRef="#ctx0" brushRef="#br0">74600 41150 462,'101'-133'62,"4"34"-8,3 35-6,3 35-8,-2 19-5,-6 7-6,-6 6-4,-6 7-4,-10 8-6,-12 14-7,-13 11-6,-12 14-7,-13 10-8,-12 9-6,-13 10-9,-12 10-6,-21 2-4,-28-3 1,-28-3 1,-27-2 1,-15-8 2,0-8 1,0-10 2,0-9 1,3-9 4,6-5 6,7-7 5,6-5 6,9-8 3,13-5 1,12-7 2,13-5 0,26-9 4,41-9 8,40-10 7,42-8 7,21-6 3,3 1-1,3-1-3,4 1 0,-9 4-2,-18 9-2,-19 10-1,-18 10-1,-17 7-1,-11 6-3,-14 7-1,-11 6-1,-18 9-2,-22 13 0,-22 12 0,-21 13 0,-14 7 0,-2 4-1,-3 3 0,-3 3 0,2-2-1,10-6 0,10-6-1,9-6-1,10-9-1,14-8-2,11-10-2,14-9-3,14-9-1,20-5-2,18-7-2,20-5-2,13-9-1,9-9-3,10-10-1,10-8-2,0-6-1,-5 1 0,-7-1 0,-5 1-1,-12 1 3,-16 3 4,-15 3 6,-15 4 5,-12 8 10,-6 17 16,-6 15 16,-6 16 15,-4 10 4,1 7-10,-1 6-11,1 7-10,-1 0-7,1-2-5,-1-3-4,1-3-4,-1-2-5,1 0-5,-1 0-3,1 0-4,1-2-3,3-3-1,3-3-1,4-2-1,15-12-3,28-19-8,28-18-6,29-19-6,15-15-1,3-8 7,3-10 5,4-9 8,-9-1 3,-18 10 0,-19 10 2,-18 9 0,-15 6 4,-9 3 9,-10 3 9,-8 4 8,-12 4 5,-12 6 4,-13 7 3,-12 6 4,-15 4-1,-15 4-4,-15 3-4,-16 3-3,-10 3-4,-3 3-1,-3 3-2,-2 4-2,-1 2-2,3 4-1,3 3-2,4 3-1,1 3-1,0 3-2,0 3-2,0 4-1,0 4-2,0 6 1,0 7 0,0 6-1,4 1 1,10-3 1,10-3 1,9-2 0,10-5 1,14-2 0,11-3-1,14-3-1,11-1 1,14 4 1,11 3 2,14 3 1,16-1 2,22-2 2,22-3 1,23-3 3,30 1-1,41 6 0,40 7-2,42 6-1,41 4-3,44 4-8,44 3-5,44 3-8,21 4-9,1 7-16,-1 6-14,1 7-14,-45-6-6,-86-15 5,-89-15 5,-86-16 4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6:4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55100 11750 999,'-24'-107'-1,"4"39"-4,3 36-4,3 39-3,4 18-5,7 0-6,6 0-5,7 0-7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8:4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96750 47900 612,'185'4'60,"-27"10"-7,-28 10-6,-28 9-8,-17 4-5,-2 1-5,-3-1-4,-3 1-5,-1 1-2,4 3 0,3 3-1,3 4 0,-4-3-6,-8-5-15,-10-7-12,-9-5-14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3"/>
    </inkml:context>
    <inkml:brush xml:id="br0">
      <inkml:brushProperty name="width" value="0.05802" units="cm"/>
      <inkml:brushProperty name="height" value="0.05802" units="cm"/>
      <inkml:brushProperty name="color" value="#F2395B"/>
    </inkml:brush>
  </inkml:definitions>
  <inkml:trace contextRef="#ctx0" brushRef="#br0">53550 13495 379,'1'-13'14,"0"4"28,2 6 27,0 5 29,1 5 4,2 9-19,0 7-20,1 9-19,1 6-12,-2 6-8,-1 5-5,0 7-8,-2 1-3,0-4-2,-2-4-2,0-4-3,-2-1-2,0 2-5,-2 1-4,0 3-5,-1-3-2,0-10 1,0-8 2,0-9 2,-2-7-11,-6-6-22,-3-6-22,-6-6-22,-3-5-2,1-6 17,-1-4 17,1-4 17,0-4 12,3 1 5,1-1 6,3 1 5,1 1 6,2 3 6,2 3 7,3 3 7,1 2 8,2 3 11,2 1 11,2 2 10,2 1 2,4 1-7,2-1-7,3 0-7,4 0-7,2 2-6,3 1-5,3 0-7,4 1-7,6 1-9,6-1-8,7 0-10,-2 0-5,-4 2-4,-7 0-2,-6 2-4,-4 0-1,-3 0-2,-3 0-2,-2 0 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45"/>
    </inkml:context>
    <inkml:brush xml:id="br0">
      <inkml:brushProperty name="width" value="0.0459" units="cm"/>
      <inkml:brushProperty name="height" value="0.0459" units="cm"/>
      <inkml:brushProperty name="color" value="#00BFF3"/>
    </inkml:brush>
  </inkml:definitions>
  <inkml:trace contextRef="#ctx0" brushRef="#br0">33050 18450 479,'-60'-93'3,"32"17"8,31 15 6,32 16 8,18 7 4,6 1 0,7-1 2,6 1 0,1 1-2,-3 3-3,-3 3-5,-2 4-5,-3 2-2,1 4-3,-1 3-1,1 3-3,2 1-2,7 1-1,6-1-2,7 1-2,-4 1-1,-12 3 2,-13 3-1,-12 4 2,-9 4-3,-2 6-7,-3 7-7,-3 6-5,-12 6-2,-18 6 5,-19 7 6,-18 6 3,-10 9 5,0 13 2,0 12 3,0 13 3,3 7 2,6 4 1,7 3 1,6 3 0,3 4 2,0 7-1,0 6 0,0 7 1,3-1-2,6-6-2,7-6-1,6-6-3,3-10 0,0-12-2,0-13 0,0-12-2,6-26-2,13-36-4,12-39-5,13-36-4,4-18-1,-3 3 3,-3 3 3,-2 4 2,-3 5 4,1 10 4,-1 10 3,1 9 5,-1 6 3,1 3-1,-1 3 0,1 4 0,-1 2-1,1 4-2,-1 3-4,1 3-1,-1 1-3,1 1-1,-1-1-2,1 1-1,-17 5-8,-30 14-13,-32 11-14,-30 14-14,-20 3-2,-6-2 10,-6-3 9,-6-3 11,-4-2 7,1 0 3,-1 0 3,1 0 4,2-4 2,7-5 3,6-7 3,7-5 1,5-3 4,7 4 2,6 3 2,7 3 4,7-1 0,9-2 1,10-3-1,10-3 0,5-4 3,4-3 5,3-3 6,3-2 5,3 5 4,3 16 4,3 15 2,4 17 3,1 14-2,0 17-8,0 15-7,0 16-8,1 7-4,4 1-1,3-1-1,3 1-1,-1-4-4,-2-6-4,-3-6-6,-3-6-5,-2-6-3,0-2 0,0-3-2,0-3 0,9-17 4,19-27 8,19-28 9,19-28 9,23-18 4,28-6 0,28-6 2,29-6 0,10 1-2,-6 9-5,-6 10-3,-6 10-6,-4 5-1,1 4 1,-1 3-1,1 3 2,-9 1-4,-15 1-9,-15-1-7,-16 1-7,-13 1-9,-9 3-6,-10 3-7,-8 4-7,-14-4-6,-15-9-4,-15-10-5,-16-8-4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47"/>
    </inkml:context>
    <inkml:brush xml:id="br0">
      <inkml:brushProperty name="width" value="0.05687" units="cm"/>
      <inkml:brushProperty name="height" value="0.05687" units="cm"/>
      <inkml:brushProperty name="color" value="#00BFF3"/>
    </inkml:brush>
  </inkml:definitions>
  <inkml:trace contextRef="#ctx0" brushRef="#br0">35200 18400 386,'-54'-50'30,"45"0"5,43 0 4,45 0 5,21 3-3,0 6-8,0 7-8,0 6-8,-2 4-6,-3 4 0,-3 3-1,-2 3-1,-8 1-4,-8 1-8,-10-1-6,-9 1-9,-23-4-8,-33-6-10,-35-6-11,-34-6-11,-13-7 1,9-6 13,10-6 12,10-6 13,5-2 8,4 3 6,3 3 6,3 4 5,3 2 4,3 4 5,3 3 2,4 3 5,4 10 4,6 20 5,7 18 6,6 20 6,6 21-1,6 25-5,7 25-6,6 25-6,1 10-3,-3-2-4,-3-3-2,-2-3-4,-5-6-1,-2-5-2,-3-7 0,-3-5-1,-2-9-2,0-9-3,0-10-5,0-8-3,4-23-5,10-34-7,10-35-7,9-33-7,9-23-1,9-9 4,10-10 4,10-8 5,2-4 4,-3 3 3,-3 3 5,-2 4 3,-6 7 3,-6 13 4,-6 12 2,-6 13 4,-6 9 1,-2 6 1,-3 7-1,-3 6 1,-2 13 0,0 23-1,0 22 0,0 22-2,-4 13-1,-5 7-4,-7 6-4,-5 7-3,-6 0-2,-3-2 0,-3-3 0,-2-3 0,-5-2-2,-2 0-6,-3 0-6,-3 0-6,-2-7-1,0-11 3,0-14 4,0-11 3,-4-7 2,-5 0 0,-7 0 0,-5 0 0,-8-2 0,-5-3 2,-7-3 2,-5-2 0,-4-5 2,0-2-1,0-3 0,0-3 0,1-1 1,4 4 2,3 3 1,3 3 1,6 1 6,9 1 9,10-1 9,10 1 10,7 4 5,6 9 1,7 10 3,6 10 0,6 7 0,6 6-4,7 7-5,6 6-3,-1 7-3,-5 10-3,-7 10-2,-5 9-3,-4-1-2,0-8-3,0-10-2,0-9-4,0-10-2,0-9-2,0-10-3,0-8-3,14-26-3,28-41-6,28-40-5,29-40-6,15-29 0,3-16 6,3-15 4,4-15 6,-6 0 4,-11 20 4,-14 18 4,-11 20 3,-11 17 3,-5 20 1,-7 18 1,-5 20 2,-17 27-1,-24 38-2,-26 37-1,-24 38-1,-18 20-3,-9 3-4,-10 3-3,-8 4-3,-1-4-4,9-9-5,10-10-4,10-8-5,13-15 0,19-19 7,19-18 4,19-19 6,16-16 5,17-12 4,15-13 3,16-12 5,4-5 3,-6 3 0,-6 3 1,-6 4 1,-15 10-2,-21 19-6,-22 19-5,-22 19-6,-19 12-4,-16 6-2,-15 7-3,-15 6-2,-12 3-1,-6 0 3,-6 0 2,-6 0 2,-9 3 2,-8 6 1,-10 7 2,-9 6 1,-2-1 4,6-5 7,7-7 5,6-5 8,10-8 3,17-5 2,15-7 3,16-5 1,23-9 1,31-9 2,32-10 1,31-8 1,35-14-2,42-15-5,40-15-5,41-16-6,26-12-1,13-5 1,12-7 1,13-5 1,6-1-2,0 6-5,0 7-7,0 6-4,-5 9-7,-9 13-6,-10 12-5,-8 13-6,-14 6-10,-15 0-12,-15 0-13,-16 0-14,-26-2-3,-33-3 5,-35-3 5,-34-2 6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4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55100 11750 999,'-24'-107'-1,"4"39"-4,3 36-4,3 39-3,4 18-5,7 0-6,6 0-5,7 0-7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33250 18350 592,'-58'-91'30,"34"19"8,35 19 9,35 19 8,24 10-2,16 4-11,15 3-11,17 3-11,14-5-7,17-12-3,15-13-4,16-12-2,-4-4-5,-21 7-7,-22 6-6,-22 7-7,-21 5-2,-18 7 2,-19 6 2,-18 7 2,-17 5 1,-11 7 2,-14 6 1,-11 7 1,-15 8 3,-16 14 5,-15 11 4,-15 14 4,-7 7 4,3 3 1,3 3 3,4 4 1,5-1 1,10-3-1,10-3-1,9-2-1,7 0 0,7 7 1,6 6 0,7 7 1,4 5-1,3 7-2,3 6-1,4 7-2,2-1-2,4-6 0,3-6-1,3-6-1,1-7-1,1-6 0,-1-6 0,1-6 0,-1-7 0,1-6-2,-1-6-2,1-6 0,1-12-1,3-15 1,3-15 2,4-16 0,7-15 0,13-11 1,12-14-1,13-11 1,6-7 0,0 0-1,0 0 1,0 0 0,-2 4 0,-3 10-2,-3 10 0,-2 9-2,-8 6-1,-8 3-2,-10 3-2,-9 4-2,-13 7-4,-16 13-4,-15 12-5,-15 13-5,-20 12-3,-21 13-1,-22 12-1,-22 13-1,-13 6 2,-3 0 4,-3 0 4,-2 0 5,-3-4 3,1-5 3,-1-7 4,1-5 2,4-8 4,9-5 1,10-7 4,10-5 1,8-8 4,10-5 4,10-7 3,9-5 4,15 2 7,22 13 8,22 12 10,23 13 10,10 12-1,0 13-9,0 12-9,0 13-10,-4 7-6,-5 4-5,-7 3-4,-5 3-5,-4-2-4,0-6-2,0-6-2,0-6-2,-2-7-1,-3-6 1,-3-6 0,-2-6 1,10-10 2,25-12 2,25-13 2,25-12 3,17-13 3,9-12 1,10-13 1,10-12 3,7-7 0,6 1-3,7-1-2,6 1-1,1 1-4,-3 3-2,-3 3-4,-2 4-2,-8 1-5,-8 0-4,-10 0-4,-9 0-4,-10 0-6,-9 0-5,-10 0-6,-8 0-6,-9-4-2,-6-5 3,-6-7 2,-6-5 4,-7 0 3,-6 10 7,-6 10 5,-6 9 7,-4 2 4,1-2 3,-1-3 3,1-3 3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2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35350 18700 484,'-90'-2'4,"23"-3"7,22-3 8,22-2 7,21-6 3,22-6-3,22-6-2,23-6-2,10-2-3,0 3-2,0 3-4,0 4-3,10-1-1,23-3 1,22-3 1,22-2 1,7-5-3,-6-2-5,-6-3-5,-6-3-6,-13 1-1,-19 6 2,-18 7 3,-19 6 2,-21 3-6,-21 0-14,-22 0-14,-22 0-14,-19 3-3,-16 6 8,-15 7 9,-15 6 9,-9-1 6,1-5 3,-1-7 5,1-5 3,4-6 4,9-3 3,10-3 4,10-2 2,7 0 4,6 7 4,7 6 3,6 7 3,4 10 5,4 16 7,3 15 8,3 17 7,3 13 1,3 13-8,3 12-6,4 13-8,1 10-4,0 10-2,0 10-2,0 9-2,0 1-2,0-6-1,0-6 0,0-6 0,0-10-4,0-12-4,0-13-5,0-12-4,4-16-7,10-19-7,10-18-8,9-19-8,10-26-2,14-30 6,11-32 4,14-30 6,3-20 2,-2-6 1,-3-6 2,-3-6 1,-4 1 2,-3 9 4,-3 10 5,-2 10 3,-6 11 4,-6 17 4,-6 15 4,-6 16 4,-6 13 1,-2 14-1,-3 11 0,-3 14-1,-4 10 0,-3 9 4,-3 10 2,-2 10 3,-5 11-1,-2 17-3,-3 15-3,-3 16-5,-4 9-2,-3 3-4,-3 3-3,-2 4-3,-5-3-2,-2-5-2,-3-7-2,-3-5-2,-1-8 0,4-5 0,3-7 0,3-5 1,1-8-3,1-5-8,-1-7-6,1-5-6,-4-4-3,-6 0 4,-6 0 3,-6 0 3,-7 0 3,-6 0 2,-6 0 2,-6 0 2,-9 4 3,-8 10 3,-10 10 2,-9 9 4,-1 2 2,10-2 4,10-3 4,9-3 3,9-6 3,9-5 5,10-7 3,10-5 5,8-4 4,10 0 5,10 0 6,9 0 5,4 1-2,1 4-7,-1 3-9,1 3-7,-3 6-5,-2 9-1,-3 10-2,-3 10-1,-4 0-2,-3-5-3,-3-7-3,-2-5-3,3-11-5,14-11-7,11-14-6,14-11-8,16-22-1,22-27 5,22-28 5,23-28 4,8-13 4,-3 3 2,-3 3 2,-2 4 2,-9 7 2,-12 13 1,-13 12 2,-12 13 1,-12 12 1,-8 13 0,-10 12 0,-9 13 0,-13 15 0,-16 19-2,-15 19-2,-15 19-1,-12 12-2,-6 6 1,-6 7 0,-6 6 0,1-4 0,9-11 0,10-14-2,10-11 1,16-12 0,26-9 4,24-10 3,26-8 2,8-8 3,-5-2-1,-7-3 0,-5-3 0,-14 2-3,-18 10-4,-19 10-6,-18 9-5,-20 9-2,-18 9-1,-19 10-2,-18 10 0,-17 5 0,-11 4 1,-14 3 3,-11 3 1,-11 3 2,-5 3 4,-7 3 2,-5 4 4,2-3 4,13-5 6,12-7 6,13-5 6,15-11 2,19-11-1,19-14-3,19-11-1,26-9 0,34-3 3,35-3 4,35-2 2,30-8 1,29-8-2,28-10-3,28-9-2,21-7-4,17-3-3,15-3-3,16-2-5,7-1-3,1 3-4,-1 3-5,1 4-4,-1 1-9,1 0-16,-1 0-15,1 0-16,-24 1-7,-47 4 2,-47 3 1,-46 3 1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6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86250 12450 598,'21'-27'1,"-5"-3"4,-7-3 2,-5-2 2,-4 8 5,0 22 4,0 22 4,0 23 4,-2 14 1,-3 10-4,-3 10-5,-2 9-4,-6 10-2,-6 14-2,-6 11-1,-6 14-1,-1 0-1,7-8 1,6-10 0,7-9 0,4-10-1,3-9 0,3-10 0,4-8-2,2-11-1,4-8-4,3-10-2,3-9-4,4-7 0,7-3 0,6-3 2,7-2 0,8-15 2,14-25 2,11-25 1,14-25 2,7-19 1,3-12 0,3-13-1,4-12 1,-4-4-1,-9 7 0,-10 6 0,-8 7 0,-12 7 0,-12 9-1,-13 10 1,-12 10-1,-9 7 0,-2 6-1,-3 7 1,-3 6-1,-7 6 0,-9 6-1,-10 7 0,-8 6 0,-8 4-2,-2 4-1,-3 3-2,-3 3-2,-2 4 0,0 7 0,0 6 0,0 7 0,0 5 0,0 7 1,0 6 0,0 7 0,3-1 1,6-6-1,7-6 1,6-6 1,21-4-1,39 1-1,36-1-1,39 1 0,24-4 0,13-6 3,12-6 3,13-6 2,2-2 2,-5 3 1,-7 3 0,-5 4 0,-12 4 1,-16 6-1,-15 7 0,-15 6-1,-15 7 0,-12 10-4,-13 10-2,-12 9-3,-12 9-1,-8 9 1,-10 10 2,-9 10 0,-12 7 2,-11 6 2,-14 7 1,-11 6 2,-9 3 2,-3 0 3,-3 0 1,-2 0 3,2-8 0,9-16 0,10-15-1,10-15 0,10-14-1,13-8 1,12-10 0,13-9 0,12-10 0,13-9-3,12-10-2,13-8-2,12-14-2,13-15-3,12-15-2,13-16-2,6-13 0,0-9 1,0-10 0,0-8 2,-4-8-4,-5-2-7,-7-3-9,-5-3-8,-8-6-4,-5-5 1,-7-7 0,-5-5 0,-8-11 2,-5-11 3,-7-14 2,-5-11 2,-8-3 3,-5 10 3,-7 10 4,-5 9 2,-6 17 4,-3 25 2,-3 25 3,-2 25 3,-5 17 3,-2 9 5,-3 10 5,-3 10 4,-2 18 8,0 28 10,0 28 9,0 29 10,0 13 1,0 1-10,0-1-9,0 1-9,0 15-6,0 31-1,0 32-2,0 31-1,-2 12-3,-3-6-2,-3-6-3,-2-6-2,-3-1-3,1 7-2,-1 6-5,1 7-2,1-3-2,3-8 0,3-10-1,4-9-1,1-12-1,0-11-5,0-14-2,0-11-5,0-14 0,0-11 1,0-14 1,0-11 2,0-14 0,0-11 1,0-14 1,0-11 0,0-14-3,0-11-8,0-14-8,0-11-7,-2-11-1,-3-5 8,-3-7 8,-2-5 7,-3-4 5,1 0 4,-1 0 3,1 0 3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6"/>
    </inkml:context>
    <inkml:brush xml:id="br0">
      <inkml:brushProperty name="width" value="0.03259" units="cm"/>
      <inkml:brushProperty name="height" value="0.03259" units="cm"/>
      <inkml:brushProperty name="color" value="#F2395B"/>
    </inkml:brush>
  </inkml:definitions>
  <inkml:trace contextRef="#ctx0" brushRef="#br0">90650 11400 675,'21'-57'0,"-5"-11"0,-7-14 0,-5-11 0,-4 0 0,0 17 0,0 15 0,0 16 0,0 9 5,0 3 10,0 3 10,0 4 10,-8 8 5,-16 17 0,-15 15 0,-15 16 0,-12 12-5,-6 9-9,-6 10-10,-6 10-9,-6 7-7,-2 6-7,-3 7-5,-3 6-7,1-4-4,6-11-5,7-14-3,6-11-4,9-9-2,13-3 3,12-3 1,13-2 2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6"/>
    </inkml:context>
    <inkml:brush xml:id="br0">
      <inkml:brushProperty name="width" value="0.02973" units="cm"/>
      <inkml:brushProperty name="height" value="0.02973" units="cm"/>
      <inkml:brushProperty name="color" value="#F2395B"/>
    </inkml:brush>
  </inkml:definitions>
  <inkml:trace contextRef="#ctx0" brushRef="#br0">90300 11000 739,'68'0'0,"-11"0"0,-14 0 0,-11 0 0,-4 4 6,6 10 12,7 10 11,6 9 13,1 7 1,-3 7-5,-3 6-7,-2 7-7,-3 2-7,1 1-7,-1-1-7,1 1-9,-3-1-2,-2 1 1,-3-1 1,-3 1 2,-6-6-3,-5-8-7,-7-10-5,-5-9-7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1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13800 20900 445,'-68'-2'4,"-33"-3"9,-35-3 8,-34-2 8,12-1 8,59 3 7,60 3 7,60 4 6,36-4-1,17-9-9,15-10-9,16-8-9,15-4-6,16 3-2,15 3-2,17 4-3,11 4-2,10 6-2,10 7-3,9 6-2,1 1-2,-6-3-3,-6-3-2,-6-2-3,-7-3-1,-6 1 0,-6-1 0,-6 1-1,-9 1 0,-8 3-2,-10 3-1,-9 4-2,-9-1-1,-5-3 0,-7-3 0,-5-2-1,-8-1 0,-5 3-2,-7 3 0,-5 4-2,-9-1-2,-9-3 0,-10-3-2,-8-2-2,-6-3-5,1 1-9,-1-1-10,1 1-9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1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17600 19150 503,'-63'0'33,"26"0"5,24 0 6,26 0 6,21 3 0,19 6-7,19 7-7,19 6-7,9 3-5,0 0-3,0 0-3,0 0-4,-2-2-2,-3-3-2,-3-3 0,-2-2-2,-5-1-1,-2 3 2,-3 3 2,-3 4 0,-6 1-1,-5 0-4,-7 0-4,-5 0-2,-8 1-3,-5 4 2,-7 3 1,-5 3 0,-6 1 1,-3 1-1,-3-1 0,-2 1 0,-6 1-1,-6 3 0,-6 3-1,-6 4 1,-10 5-2,-12 10-1,-13 10-2,-12 9-2,-15 7-4,-15 7-4,-15 6-5,-16 7-5,-10 4-2,-3 3 2,-3 3 2,-2 4 2,0-4-4,7-9-6,6-10-7,7-8-7,13-14-2,22-15 4,22-15 4,23-16 4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4"/>
    </inkml:context>
    <inkml:brush xml:id="br0">
      <inkml:brushProperty name="width" value="0.06449" units="cm"/>
      <inkml:brushProperty name="height" value="0.06449" units="cm"/>
      <inkml:brushProperty name="color" value="#F2395B"/>
    </inkml:brush>
  </inkml:definitions>
  <inkml:trace contextRef="#ctx0" brushRef="#br0">55172 12932 341,'-8'-19'47,"2"9"9,1 8 8,0 10 7,0 7-1,-3 11-11,-4 7-10,-2 10-12,-1 7-5,-1 5-4,0 7-1,1 6-4,0 1-2,4-3-4,3-3-4,3-3-3,1-4-2,2-5 0,0-4 0,2-5 0,2-6-5,4-6-14,4-5-13,3-7-12,3-4-9,1-4-3,1-5-3,2-2-3,-1-5-4,1 0-4,-1-3-4,1-2-5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16500 16350 587,'43'100'88,"-11"0"-14,-14 0-14,-11 0-15,-7-2-10,0-3-6,0-3-5,0-2-5,-2 5-5,-3 16-3,-3 15-3,-2 17-3,-5 2-5,-2-9-6,-3-10-7,-3-8-7,-1-9-5,4-6-1,3-6-4,3-6-2,3-9-4,3-8-5,3-10-6,4-9-6,-1-10 2,-3-9 8,-3-10 7,-2-8 9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3071" units="cm"/>
      <inkml:brushProperty name="height" value="0.03071" units="cm"/>
      <inkml:brushProperty name="color" value="#F2395B"/>
    </inkml:brush>
  </inkml:definitions>
  <inkml:trace contextRef="#ctx0" brushRef="#br0">16400 17750 716,'25'-24'-2,"0"4"-2,0 3-3,0 3-3,1-1 7,4-2 16,3-3 18,3-3 16,6-2 6,9 0-7,10 0-8,10 0-5,2 1-9,-3 4-7,-3 3-10,-2 3-7,-6 3-8,-6 3-8,-6 3-7,-6 4-8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17200 16150 531,'1'-57'47,"4"39"3,3 36 4,3 39 4,-1 27-1,-2 19-8,-3 19-8,-3 19-7,-1 10-6,4 4-7,3 3-5,3 3-7,1 1-4,1 1-6,-1-1-4,1 1-5,-1-3-2,1-2-3,-1-3-1,1-3-2,1-2-7,3 0-11,3 0-12,4 0-11,-1-11-2,-3-22 10,-3-22 7,-2-21 10,-3-17 4,1-8 4,-1-10 2,1-9 2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3353" units="cm"/>
      <inkml:brushProperty name="height" value="0.03353" units="cm"/>
      <inkml:brushProperty name="color" value="#F2395B"/>
    </inkml:brush>
  </inkml:definitions>
  <inkml:trace contextRef="#ctx0" brushRef="#br0">17850 16200 656,'-16'-69'8,"19"13"19,19 12 17,19 13 18,16 6 3,17 0-14,15 0-11,16 0-14,5 1-11,-2 4-10,-3 3-9,-3 3-11,-6 1-3,-5 1 2,-7-1 2,-5 1 2,-11 1-6,-11 3-12,-14 3-13,-11 4-13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3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18600 15250 469,'-25'-24'3,"0"4"3,0 3 6,0 3 4,1 10 10,4 20 17,3 18 18,3 20 16,3 14 1,3 14-15,3 11-14,4 14-15,2 5-11,4 1-4,3-1-6,3 1-5,1 4-9,1 9-10,-1 10-11,1 10-11,-1-3-3,1-11 8,-1-14 5,1-11 8,-1-12-7,1-9-20,-1-10-19,1-8-19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7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25800 18500 510,'-113'0'54,"26"0"-10,24 0-9,26 0-10,18 0-1,13 0 6,12 0 6,13 0 5,15 1 0,19 4-8,19 3-8,19 3-8,15 1-4,13 1-2,12-1 0,13 1-2,10-3 0,10-2-2,10-3-2,9-3-1,-13-2-1,-34 0-1,-35 0 0,-33 0-1,-9 0 0,19 0 0,19 0 1,19 0 0,13 0-1,10 0-2,10 0-4,9 0-2,-1 0-2,-8 0-1,-10 0-1,-9 0-1,-10-2 1,-9-3-1,-10-3 1,-8-2 0,-11-1-1,-8 3-1,-10 3-1,-9 4-1,-5-3-2,0-5-3,0-7-3,0-5-3,-10-4-3,-18 0-4,-19 0-3,-18 0-5,-10 3 0,0 6 3,0 7 4,0 6 2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7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26350 17400 603,'-24'-47'2,"4"6"2,3 7 5,3 6 2,-10 18 8,-21 32 12,-22 31 12,-22 32 13,-15 16-1,-5 4-11,-7 3-12,-5 3-11,-3-1-8,4-2-1,3-3-3,3-3-2,3 1-3,3 6-1,3 7-2,4 6-2,7-1-1,13-5 0,12-7 0,13-5 1,10-9-1,10-9 1,10-10 1,9-8 0,6-9-1,3-6 0,3-6-1,4-6-1,5-6 0,10-2 1,10-3 0,9-3 1,18-4 1,29-3 1,28-3 2,28-2 1,15-3 1,4 1 2,3-1 0,3 1 2,1 1-2,1 3-4,-1 3-3,1 4-3,-10 2-2,-19 4 1,-18 3 1,-19 3 1,-13-1-6,-6-2-13,-6-3-12,-6-3-14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9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24900 14850 518,'-29'-32'1,"-5"-11"0,-7-14 2,-5-11 2,2 8 5,13 32 12,12 31 12,13 32 11,9 22 3,6 17-5,7 15-6,6 16-6,1 9-4,-3 3-3,-3 3-2,-2 4-2,-5 1-3,-2 0 0,-3 0-2,-3 0-1,-2-5-3,0-9-6,0-10-5,0-8-5,-2-11-5,-3-8-7,-3-10-6,-2-9-5,-3-32-9,1-53-12,-1-53-10,1-52-11,1-20 1,3 16 13,3 15 13,4 17 13,1 13 9,0 13 4,0 12 4,0 13 4,0 9 5,0 6 6,0 7 7,0 6 7,1 4 2,4 4-3,3 3-3,3 3-1,4 1 1,7 1 7,6-1 6,7 1 6,8-3 3,14-2 0,11-3-2,14-3 0,3-1-3,-2 4-5,-3 3-5,-3 3-5,-4 1-5,-3 1-4,-3-1-3,-2 1-5,-6-1-4,-6 1-5,-6-1-3,-6 1-5,-12-4-6,-15-6-7,-15-6-9,-16-6-7,-10-7 0,-3-6 8,-3-6 8,-2-6 7,-1-6 7,3-2 4,3-3 4,4-3 4,2 1 3,4 6 1,3 7 0,3 6 2,3 6 2,3 6 2,3 7 3,4 6 3,2 10 8,4 17 15,3 15 13,3 16 14,1 15 3,1 16-8,-1 15-8,1 17-7,-1 5-7,1-3-3,-1-3-3,1-2-4,-3 5-1,-2 16-1,-3 15 0,-3 17-1,-2 2-1,0-9-6,0-10-3,0-8-6,0-9-5,0-6-7,0-6-8,0-6-7,0-10-2,0-12 0,0-13 3,0-12 1,-2-15-7,-3-15-15,-3-15-16,-2-16-15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9"/>
    </inkml:context>
    <inkml:brush xml:id="br0">
      <inkml:brushProperty name="width" value="0.03433" units="cm"/>
      <inkml:brushProperty name="height" value="0.03433" units="cm"/>
      <inkml:brushProperty name="color" value="#F2395B"/>
    </inkml:brush>
  </inkml:definitions>
  <inkml:trace contextRef="#ctx0" brushRef="#br0">26000 15350 640,'28'-25'3,"6"0"5,7 0 6,6 0 5,4 1 4,4 4 2,3 3 4,3 3 2,-4 6 0,-8 9-2,-10 10-3,-9 10-1,-7 8-3,-3 10-3,-3 10-3,-2 9-2,-11 9-4,-15 9-2,-15 10-3,-16 10-2,-8 0-4,0-5-3,0-7-2,0-5-4,3-9 0,6-9 3,7-10 2,6-8 3,10-9 1,17-6 1,15-6 1,16-6 1,12-10-2,9-12-4,10-13-4,10-12-5,4-10-2,0-6-2,0-6-2,0-6-2,-5-4-1,-9 1 0,-10-1 1,-8 1 0,-9 4 2,-6 9 2,-6 10 4,-6 10 2,-4 4-2,1 0-9,-1 0-7,1 0-9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0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27100 14550 477,'26'-25'12,"4"0"9,3 0 9,3 0 10,4 1 1,7 4-4,6 3-4,7 3-6,0 3-3,-2 3-2,-3 3-2,-3 4-2,-4 5-2,-3 10-2,-3 10-2,-2 9-1,-8 9-2,-8 9 0,-10 10-2,-9 10 0,-10 7-2,-9 6-2,-10 7-2,-8 6-2,-9-1-3,-6-5-4,-6-7-2,-6-5-3,-1-8-2,7-5 3,6-7 1,7-5 3,2-9-4,1-9-6,-1-10-7,1-8-7,2-11-1,7-8 5,6-10 4,7-9 6,0-13 3,-2-16 2,-3-15 2,-3-15 2,1-9 0,6 1 1,7-1-2,6 1 0,4 4 4,4 9 6,3 10 8,3 10 7,1 24 10,1 41 15,-1 40 13,1 42 15,-3 21 0,-2 3-11,-3 3-12,-3 4-12,-2-1-9,0-3-7,0-3-7,0-2-7,0-1-5,0 3-8,0 3-5,0 4-7,3-3-4,6-5-3,7-7-2,6-5-3,3-12-3,0-16-4,0-15-4,0-15-4,0-14 0,0-8 2,0-10 4,0-9 2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4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56259 14064 400,'-8'-14'25,"0"2"-5,0 4-4,1 3-6,-1 5 8,0 8 23,0 7 22,1 9 22,-1 4 4,0 2-15,0 2-16,1 3-15,0-2-13,2-2-11,2-3-11,2-3-11,2-3-12,2-3-12,2-3-14,2-3-12,1-3-4,1-2 8,1-4 7,1-2 8,0-3-1,-1 0-8,0-2-8,-2 0-8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0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28700 14750 492,'-49'-55'79,"4"41"-9,3 40-8,3 42-9,3 21-7,3 3-7,3 3-7,4 4-7,2-3-5,4-5-1,3-7-3,3-5-2,3-9-3,3-9-2,3-10-2,4-8-3,8-8-2,17-2-5,15-3-4,16-3-4,5-15-1,-2-24 1,-3-26 1,-3-24 2,-2-17 2,0-5 0,0-7 1,0-5 2,-2-8 0,-3-5 3,-3-7 1,-2-5 3,-8 0 0,-8 10 3,-10 10 0,-9 9 2,-5 9 1,0 9-2,0 10 1,0 10-2,-5 7-1,-9 6-2,-10 7-2,-8 6-2,-6 6-4,1 6-4,-1 7-5,1 6-5,-6 7-4,-8 10-4,-10 10-4,-9 9-5,-5 12-1,0 16 3,0 15 3,0 17 2,7 7 0,17 0-3,15 0-4,16 0-3,9-10 1,3-18 5,3-19 6,4-18 5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1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29400 15000 516,'20'28'70,"-9"6"-11,-10 7-12,-8 6-11,-9 6-7,-6 6-4,-6 7-2,-6 6-3,-1 1-2,7-3-1,6-3 1,7-2-2,4-5 0,3-2 0,3-3-2,4-3 0,4-6-2,6-5-3,7-7-2,6-5-2,9-6-2,13-3 0,12-3-1,13-2 1,4-5-2,-3-2 0,-3-3-3,-2-3-1,-1-7-4,3-9-9,3-10-8,4-8-8,-3-8-7,-5-2-2,-7-3-4,-5-3-4,-8-2 0,-5 0 4,-7 0 4,-5 0 3,-8 3 3,-5 6 5,-7 7 3,-5 6 4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1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30250 15100 441,'-113'-22'21,"26"6"4,24 7 1,26 6 2,12 3 2,0 0-2,0 0-1,0 0-1,0 10 3,0 23 4,0 22 6,0 22 5,3 12-1,6 3-7,7 3-7,6 4-6,3 11-5,0 23-1,0 22-2,0 22-2,1 15-5,4 9-9,3 10-10,3 10-10,-1-1-9,-2-9-7,-3-10-8,-3-8-8,-2-23-5,0-34-4,0-35-4,0-33-3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1"/>
    </inkml:context>
    <inkml:brush xml:id="br0">
      <inkml:brushProperty name="width" value="0.05981" units="cm"/>
      <inkml:brushProperty name="height" value="0.05981" units="cm"/>
      <inkml:brushProperty name="color" value="#F2395B"/>
    </inkml:brush>
  </inkml:definitions>
  <inkml:trace contextRef="#ctx0" brushRef="#br0">30500 14700 367,'71'-46'175,"-5"10"-40,-7 10-41,-5 9-40,-1 2-22,6-2-4,7-3-4,6-3-5,3-2-2,0 0-4,0 0-3,0 0-3,1 0-1,4 0-1,3 0 0,3 0 0,-2 3-2,-6 6-2,-6 7-3,-6 6-3,-4 1-5,1-3-7,-1-3-7,1-2-8,-17 0-6,-30 7-6,-32 6-7,-30 7-5,-15 2-4,3 1-2,3-1-1,4 1-1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4"/>
    </inkml:context>
    <inkml:brush xml:id="br0">
      <inkml:brushProperty name="width" value="0.04759" units="cm"/>
      <inkml:brushProperty name="height" value="0.04759" units="cm"/>
      <inkml:brushProperty name="color" value="#F2395B"/>
    </inkml:brush>
  </inkml:definitions>
  <inkml:trace contextRef="#ctx0" brushRef="#br0">39300 18150 462,'-83'-30'-2,"-16"-9"-4,-15-10-4,-15-8-4,5 0 0,29 14 4,28 11 3,28 14 3,10 7 3,-5 3 0,-7 3 2,-5 4 0,-3-3 2,4-5 1,3-7 0,3-5 2,3-3 1,3 4 1,3 3 0,4 3 3,-1 1 0,-3 1 1,-3-1 2,-2 1 1,-3 1 0,1 3-1,-1 3-2,1 4 0,1 1 2,3 0 4,3 0 6,4 0 5,7-2 4,13-3 0,12-3 3,13-2 1,13-5-1,17-2-6,15-3-6,16-3-4,12-1-4,9 4-2,10 3-2,10 3-3,11-1 0,17-2-2,15-3 0,16-3 0,5-1-1,-2 4 1,-3 3 1,-3 3 0,-6 3-4,-5 3-6,-7 3-6,-5 4-8,-11-1-3,-11-3 1,-14-3 0,-11-2 0,-7-1 2,0 3 1,0 3 1,0 4 1,-7-1-1,-11-3-2,-14-3-3,-11-2-3,-11-3-2,-5 1-2,-7-1 0,-5 1-2,-9-6-3,-9-8-4,-10-10-4,-8-9-4,-8-4 2,-2 4 7,-3 3 7,-3 3 7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4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41300 15850 543,'76'26'87,"4"4"-18,3 3-18,3 3-17,6 3-11,9 3-1,10 3-1,10 4-1,4 2-2,0 4-2,0 3-1,0 3-3,-2-2-1,-3-6 0,-3-6 0,-2-6-1,-8-4 0,-8 1-3,-10-1-3,-9 1-1,-12-3-2,-11-2-1,-14-3 1,-11-3-2,-15 5 1,-16 17-2,-15 15-2,-15 16 0,-21 9-3,-25 3-2,-25 3-4,-25 4-3,-19 4-3,-12 6-7,-13 7-5,-12 6-5,-10 1-4,-6-3-2,-6-3-2,-6-2-2,16-14 1,42-21 5,40-22 3,41-22 4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5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40500 14950 565,'-24'-24'-38,"4"4"10,3 3 12,3 3 10,-1 6 12,-2 9 14,-3 10 15,-3 10 13,-2 10 4,0 13-8,0 12-7,0 13-8,-7 16-4,-11 23-1,-14 22-1,-11 22-2,-3 4-2,10-12-4,10-13-3,9-12-4,4-9-1,1-2 0,-1-3 1,1-3 1,2-9-5,7-11-10,6-14-11,7-11-9,4-18-10,3-22-8,3-22-8,4-21-8,10-29 1,19-34 9,19-35 10,19-33 8,5-14 8,-5 10 5,-7 10 6,-5 9 5,-4 7 3,0 7 2,0 6 1,0 7 2,-5 13 2,-9 22 5,-10 22 5,-8 23 5,-6 11 3,1 4 3,-1 3 4,1 3 3,2 7 2,7 14 3,6 11 1,7 14 3,0 10-1,-2 9-7,-3 10-5,-3 10-6,-4 5-4,-3 4-2,-3 3-1,-2 3-2,-5-2-3,-2-6-2,-3-6-4,-3-6-2,-1-9-2,4-8-1,3-10 1,3-9-2,4-12 2,7-11 2,6-14 2,7-11 2,2-17 1,1-18 1,-1-19 0,1-18 1,2-15 1,7-9 1,6-10 3,7-8 1,0-4 0,-2 3-3,-3 3-2,-3 4-2,-6 5-3,-5 10-1,-7 10-3,-5 9 0,-6 10-4,-3 14-3,-3 11-4,-2 14-4,-6 16-10,-6 22-16,-6 22-16,-6 23-16,-6 8-1,-2-3 11,-3-3 13,-3-2 12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5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42150 15350 598,'90'-5'16,"-18"-9"0,-19-10 1,-18-8 1,-12-8-1,-3-2-1,-3-3-1,-2-3 0,-5-1-2,-2 4 0,-3 3 0,-3 3-1,-6 4-1,-5 7 0,-7 6-1,-5 7-1,-9 4 0,-9 3-2,-10 3-1,-8 4 0,-9 7-2,-6 13 1,-6 12-1,-6 13 1,-2 9 0,3 6 0,3 7 2,4 6 0,5 3 1,10 0 1,10 0 2,9 0 2,6-4 0,3-5-1,3-7-1,4-5-1,4-6-1,6-3-2,7-3-3,6-2-1,9-9-5,13-12-5,12-13-5,13-12-6,10-13-1,10-12 0,10-13 1,9-12 1,2-10 1,-2-6 3,-3-6 1,-3-6 3,-6-1 0,-5 7 1,-7 6 0,-5 7 0,-8 8 3,-5 14 8,-7 11 8,-5 14 6,-6 11 4,-3 14-3,-3 11-2,-2 14-2,-1 7-2,3 3 0,3 3-1,4 4-1,-1 2 0,-3 4-2,-3 3-2,-2 3-1,-1-2-4,3-6-4,3-6-4,4-6-6,-1-6-3,-3-2-5,-3-3-4,-2-3-5,-1-9-6,3-11-9,3-14-10,4-11-9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6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42600 13950 603,'-43'-2'7,"17"-3"14,15-3 14,16-2 14,16-1 3,20 3-7,18 3-10,20 4-7,13 1-5,9 0-2,10 0-1,10 0-2,5-2-2,4-3-4,3-3-3,3-2-4,-5-5-4,-12-2-7,-13-3-7,-12-3-5,-16-2-9,-19 0-10,-18 0-9,-19 0-10,-15 3 0,-8 6 11,-10 7 10,-9 6 11,-5 1 4,0-3-3,0-3-2,0-2-2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6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43650 13000 493,'-68'-15'40,"17"23"13,15 22 12,16 22 13,9 16-2,3 14-13,3 11-15,4 14-14,1 13-10,0 16-8,0 15-8,0 17-6,0 7-10,0 0-9,0 0-9,0 0-11,0-13-6,0-24-4,0-26-4,0-24-4,-2-17-1,-3-5 4,-3-7 2,-2-5 3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6441" units="cm"/>
      <inkml:brushProperty name="height" value="0.06441" units="cm"/>
      <inkml:brushProperty name="color" value="#F2395B"/>
    </inkml:brush>
  </inkml:definitions>
  <inkml:trace contextRef="#ctx0" brushRef="#br0">56957 13703 341,'-9'-7'5,"0"2"11,-2 2 10,0 2 11,0 2 4,1 2-1,0 2-1,2 2-2,0 2-1,1 3 0,-1 3-1,0 4 0,0 2 0,0 5 0,0 3 2,1 4 0,0 0-2,2-3-7,2-5-7,2-3-6,4-4-5,6-1-1,5-3-1,7-1-3,3-7-11,1-10-25,1-11-25,1-11-23,-3-6-4,-5-1 14,-7-1 15,-5 0 15,-4 0 11,0 1 4,-1 3 6,-2 2 5,-1 2 4,-2 3 2,-2 3 3,-2 3 3,0 2 7,1 2 12,0 3 11,2 1 13,4 2 4,8 0-4,7 2-3,9 1-4,2 1-6,-3 3-9,-3 4-9,-3 2-8,-3 3-5,-1 0 1,-2 1 0,-2 2 0,-2 1 1,-2 3 2,-3 3 2,0 3 2,-4 1 1,0 1-2,-3-1 0,-2 1-2,-1-1-2,-2-2-4,0 0-2,-1 0-4,0-3-11,0-1-16,2-3-18,1-1-17,3-5-2,6-8 15,6-8 15,5-7 14,5-4 9,1 0 2,3 2 3,2 1 2,1 2 5,2 1 5,3 2 6,1 2 5,2 2 8,3 2 7,1 3 8,2 1 8,0 1-1,-2 0-9,-2 0-9,-1 0-10,-4 0-6,-5 0-6,-5 0-4,-5 0-6,-5-4-5,-6-8-6,-6-8-7,-6-7-7,-2-4 2,2 2 9,2 0 11,3 1 9,0 1 6,2 3-1,0 1 2,2 3-1,0 1 6,0 3 9,0 1 11,0 3 10,0 5 10,0 11 10,0 12 9,0 10 11,0 6-4,0 4-14,0 3-15,0 2-14,0 4-12,0 4-8,0 4-8,0 3-8,-1 0-9,-2-6-10,-2-6-11,-2-6-10,0-5-3,1-6 8,0-3 5,2-6 7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4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62550 36450 443,'-44'4'93,"13"10"-15,12 10-17,13 9-16,4 13-8,-3 20 1,-3 18 0,-2 20 1,-3 13-4,1 9-8,-1 10-7,1 10-7,-1 7-4,1 6-1,-1 7 0,1 6 0,1-5-9,3-16-15,3-15-15,4-15-15,1-15-9,0-12 0,0-13-2,0-12-1,-4-19 1,-5-25 5,-7-25 5,-5-25 4,-3-13 5,4 1 8,3-1 6,3 1 8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4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62150 38400 491,'1'-160'4,"4"32"4,3 31 3,3 32 2,6 15 5,9 0 6,10 0 5,10 0 5,5 1 3,4 4 0,3 3-1,3 3 0,3 1-1,3 1-3,3-1-3,4 1-2,1 1-3,0 3-3,0 3-2,0 4-2,-4 2-5,-5 4-6,-7 3-7,-5 3-6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5"/>
    </inkml:context>
    <inkml:brush xml:id="br0">
      <inkml:brushProperty name="width" value="0.05529" units="cm"/>
      <inkml:brushProperty name="height" value="0.05529" units="cm"/>
      <inkml:brushProperty name="color" value="#F2395B"/>
    </inkml:brush>
  </inkml:definitions>
  <inkml:trace contextRef="#ctx0" brushRef="#br0">63500 35900 397,'-2'-150'52,"-3"50"9,-3 50 8,-2 50 9,-1 39-2,3 28-12,3 28-13,4 29-12,1 21-8,0 16-6,0 15-3,0 17-5,-4 17-5,-5 23-7,-7 22-5,-5 22-6,-3 13-7,4 7-7,3 6-7,3 7-7,1-20-2,1-43 2,-1-44 2,1-43 2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5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63550 37550 489,'93'-182'60,"-11"39"0,-14 36-1,-11 39-1,-9 22-3,-3 10-6,-3 10-5,-2 9-5,-6 15-8,-6 22-6,-6 22-8,-6 23-7,-9 16-6,-8 13-6,-10 12-3,-9 13-6,-5 1-3,0-9-2,0-10-2,0-8-3,1-11 0,4-8 0,3-10 1,3-9 0,10-12 4,20-11 5,18-14 5,20-11 5,10-12 4,3-9 2,3-10 1,4-8 2,-4-3 0,-9 7 1,-10 6 0,-8 7 0,-11 15 0,-8 25-1,-10 25-2,-9 25-1,-12 17-1,-11 9-2,-14 10-1,-11 10-1,-7-1-1,0-9 0,0-10 0,0-8 0,-2-12-5,-3-12-10,-3-13-11,-2-12-11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5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64550 36500 399,'28'-54'3,"6"-5"6,7-7 5,6-5 5,7-1 6,10 6 2,10 7 5,9 6 3,2 9 3,-2 13 3,-3 12 2,-3 13 2,-6 18-1,-5 26-8,-7 24-8,-5 26-7,-9 18-5,-9 13-4,-10 12-5,-8 13-3,-14 6-5,-15 0-2,-15 0-4,-16 0-3,-8-5-4,0-9-4,0-10-3,0-8-5,0-14-3,0-15-1,0-15-2,0-16-2,1-16 0,4-16 5,3-15 4,3-15 3,1-25 0,1-30-3,-1-32-4,1-30-4,4-15 1,9 3 5,10 3 3,10 4 6,5 8 3,4 17 3,3 15 5,3 16 2,1 13 8,1 14 9,-1 11 11,1 14 9,-1 14 10,1 20 12,-1 18 9,1 20 12,-3 14 0,-2 14-10,-3 11-10,-3 14-10,-4 18-7,-3 25-6,-3 25-4,-2 25-6,-3 12-7,1 1-9,-1-1-8,1 1-8,1-13-9,3-25-9,3-25-9,4-25-8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6"/>
    </inkml:context>
    <inkml:brush xml:id="br0">
      <inkml:brushProperty name="width" value="0.05862" units="cm"/>
      <inkml:brushProperty name="height" value="0.05862" units="cm"/>
      <inkml:brushProperty name="color" value="#F2395B"/>
    </inkml:brush>
  </inkml:definitions>
  <inkml:trace contextRef="#ctx0" brushRef="#br0">65750 36800 375,'21'-27'3,"-5"-3"8,-7-3 6,-5-2 7,-4 5 10,0 16 13,0 15 13,0 17 13,0 21 0,0 28-14,0 28-13,0 29-13,-2 16-7,-3 7 0,-3 6-2,-2 7-1,-1-4-3,3-12-6,3-13-5,4-12-7,2-15-3,4-15-3,3-15-4,3-16-1,6-21-4,9-24-1,10-26-2,10-24-3,8-31-3,10-33-4,10-35-6,9-34-5,-1-20 0,-8-2 2,-10-3 2,-9-3 3,-9 2 4,-5 10 5,-7 10 4,-5 9 6,-9 13 3,-9 20 3,-10 18 2,-8 20 3,-9 17 3,-6 20 4,-6 18 3,-6 20 4,-9 22 2,-8 29 0,-10 28 1,-9 28-1,-2 17-3,6 6-6,7 7-8,6 6-6,9-5-9,13-16-8,12-15-10,13-15-8,10-14-5,10-8 4,10-10 1,9-9 4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6"/>
    </inkml:context>
    <inkml:brush xml:id="br0">
      <inkml:brushProperty name="width" value="0.05533" units="cm"/>
      <inkml:brushProperty name="height" value="0.05533" units="cm"/>
      <inkml:brushProperty name="color" value="#F2395B"/>
    </inkml:brush>
  </inkml:definitions>
  <inkml:trace contextRef="#ctx0" brushRef="#br0">67000 36900 397,'-2'95'9,"-3"-9"19,-3-10 19,-2-8 18,-5-3 6,-2 7-7,-3 6-7,-3 7-6,1 0-7,6-2-6,7-3-7,6-3-7,7-6-4,10-5-4,10-7-2,9-5-4,7-11-2,7-11-4,6-14-3,7-11-2,11-12-12,20-9-18,18-10-19,20-8-18,2-8-6,-12-2 8,-13-3 9,-12-3 7,-15 2 5,-15 10 2,-15 10 1,-16 9 2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6"/>
    </inkml:context>
    <inkml:brush xml:id="br0">
      <inkml:brushProperty name="width" value="0.06206" units="cm"/>
      <inkml:brushProperty name="height" value="0.06206" units="cm"/>
      <inkml:brushProperty name="color" value="#F2395B"/>
    </inkml:brush>
  </inkml:definitions>
  <inkml:trace contextRef="#ctx0" brushRef="#br0">67850 37100 354,'-116'0'5,"19"0"9,19 0 9,19 0 10,10 4 8,4 10 7,3 10 7,3 9 7,4 13 1,7 20-4,6 18-4,7 20-4,2 30-7,1 44-8,-1 44-9,1 44-7,-1 38-10,1 35-12,-1 35-11,1 34-11,1-13-4,3-59 5,3-60 6,4-58 4,1-34-11,0-6-26,0-6-28,0-6-27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9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95400 37350 580,'1'-41'25,"4"19"11,3 19 11,3 19 12,1 13 0,1 10-12,-1 10-12,1 9-11,-3 9-7,-2 9 0,-3 10-1,-3 10-1,-6 7-2,-5 6-6,-7 7-5,-5 6-4,-4-1-6,0-5-6,0-7-6,0-5-5,0-11-4,0-11-2,0-14-2,0-11-2,3-23-2,6-31-3,7-31-2,6-31-3,4-12 2,4 10 6,3 10 7,3 9 5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9"/>
    </inkml:context>
    <inkml:brush xml:id="br0">
      <inkml:brushProperty name="width" value="0.0329" units="cm"/>
      <inkml:brushProperty name="height" value="0.0329" units="cm"/>
      <inkml:brushProperty name="color" value="#F2395B"/>
    </inkml:brush>
  </inkml:definitions>
  <inkml:trace contextRef="#ctx0" brushRef="#br0">95350 37850 668,'23'-24'5,"-3"4"9,-3 3 10,-2 3 9,0 3 3,7 3-5,6 3-4,7 4-4,5 1-3,7 0-2,6 0-1,7 0-2,0-2 0,-2-3 0,-3-3 1,-3-2 0,-6-3-10,-5 1-20,-7-1-23,-5 1-20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5471" units="cm"/>
      <inkml:brushProperty name="height" value="0.05471" units="cm"/>
      <inkml:brushProperty name="color" value="#F2395B"/>
    </inkml:brush>
  </inkml:definitions>
  <inkml:trace contextRef="#ctx0" brushRef="#br0">59359 12528 402,'2'-15'1,"2"1"5,3 1 3,4 0 5,1 3 5,1 3 9,1 2 9,1 4 9,1 3 4,2 4-4,0 4-3,1 3-2,-1 4-4,-1 1-6,-3 3-5,-1 2-6,-3 5-2,-2 10 0,-4 10 1,-2 10 0,-5 4 0,-4-1-3,-5-1-2,-5-1-3,-5-1-3,-1-1-6,-4 0-6,-3-2-6,-1-3-8,1-5-9,2-4-10,0-5-10,2-6-2,3-6 7,3-5 6,3-6 6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9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96300 36500 493,'21'-58'9,"-5"34"20,-7 35 18,-5 35 20,-4 24 3,0 16-10,0 15-11,0 17-11,-5 13-7,-9 13-7,-10 12-5,-8 13-6,-8 12-3,-2 13 0,-3 12 0,-3 13 0,-2-1-2,0-11-6,0-14-4,0-11-5,4-18-11,10-22-13,10-22-15,9-21-15,6-26-5,3-28 5,3-28 3,4-27 5,1-15 5,0 0 9,0 0 8,0 0 8,1-4 6,4-5 2,3-7 2,3-5 3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0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96250 37800 646,'96'-141'3,"-5"19"4,-7 19 5,-5 19 5,-6 15 3,-3 13 0,-3 12 0,-2 13 0,-5 7 2,-2 4 2,-3 3 2,-3 3 3,-7 10-1,-9 20-2,-10 18-3,-8 20-2,-12 13-5,-12 9-4,-13 10-6,-12 10-5,-9 2-3,-2-3-4,-3-3-3,-3-2-2,-1-11-1,4-15 2,3-15 3,3-16 2,17-16 1,31-16 2,32-15 1,31-15 2,13-7 1,-2 3 0,-3 3 1,-3 4 1,-9 7-1,-11 13 0,-14 12-1,-11 13 1,-14 13-2,-11 17 0,-14 15-1,-11 16-1,-15 15-2,-16 16-3,-15 15-2,-15 17-3,-7-1-3,3-16-4,3-15-4,4-15-4,8-23-5,17-28-9,15-28-8,16-27-8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0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98100 36400 523,'51'-71'5,"4"10"9,3 10 11,3 9 10,-2 9 3,-6 9-2,-6 10-3,-6 10-2,-4 13-3,1 19-2,-1 19-3,1 19-1,-6 12-2,-8 6-3,-10 7-3,-9 6-2,-10 4-4,-9 4-4,-10 3-5,-8 3-4,-9 1-5,-6 1-3,-6-1-4,-6 1-4,-2-9-2,3-15-3,3-15-3,4-16-1,2-16-1,4-16 2,3-15 1,3-15 2,4-21 0,7-25-1,6-25 0,7-25-2,4-16 2,3-6 4,3-6 4,4-6 5,4 1 3,6 9 2,7 10 3,6 10 2,3 13 5,0 19 7,0 19 7,0 19 7,-4 23 11,-5 28 15,-7 28 15,-5 29 16,-4 18 1,0 9-13,0 10-14,0 10-13,-5 8-10,-9 10-6,-10 10-7,-8 9-7,-4 9-5,3 9-4,3 10-2,4 10-5,4-6-6,6-18-12,7-19-11,6-18-10,6-25-9,6-27-7,7-28-5,6-28-7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0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99650 36500 511,'-49'-22'4,"4"6"8,3 7 7,3 6 9,3 3 2,3 0-3,3 0-2,4 0-2,1 1-1,0 4 3,0 3 2,0 3 3,3 6-1,6 9-4,7 10-4,6 10-3,1 10-3,-3 13-2,-3 12-2,-2 13-2,-1 6 0,3 0 1,3 0-1,4 0 1,1-2 0,0-3-2,0-3 0,0-2-1,7-11-3,17-15-3,15-15-5,16-16-3,9-23-3,3-27-4,3-28-4,4-28-2,-1-21-3,-3-12 1,-3-13 0,-2-12 0,-6-5 1,-6 3 3,-6 3 1,-6 4 3,-9 2 4,-8 4 3,-10 3 4,-9 3 4,-12 7 4,-11 14 1,-14 11 2,-11 14 3,-11 13-1,-5 16-3,-7 15-2,-5 17-3,-9 17-2,-9 23 0,-10 22-1,-8 22-1,0 8-4,14-2-8,11-3-10,14-3-8,10-7-6,9-9-5,10-10-4,10-8-3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1"/>
    </inkml:context>
    <inkml:brush xml:id="br0">
      <inkml:brushProperty name="width" value="0.04651" units="cm"/>
      <inkml:brushProperty name="height" value="0.04651" units="cm"/>
      <inkml:brushProperty name="color" value="#F2395B"/>
    </inkml:brush>
  </inkml:definitions>
  <inkml:trace contextRef="#ctx0" brushRef="#br0">100250 37200 473,'157'-90'78,"-33"23"-15,-35 22-15,-34 22-17,-13 16-7,9 14 0,10 11 1,10 14 1,-9 11-3,-24 14-5,-26 11-5,-24 14-6,-21 11-4,-16 14-3,-15 11-3,-15 14-3,-9 2-2,1-6 2,-1-6 0,1-6 1,5-12 1,14-15 4,11-15 2,14-16 3,21-19 4,31-22 5,32-22 4,31-21 6,21-20 0,14-15-4,11-15-4,14-16-3,7-1-2,3 17-2,3 15-2,4 16 0,-4 10-4,-9 7-6,-10 6-6,-8 7-6,-12 4-7,-12 3-9,-13 3-10,-12 4-9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3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88900 41100 568,'-50'9'7,"0"19"15,0 19 14,0 19 15,4 16 4,10 17-9,10 15-6,9 16-8,6 9-7,3 3-5,3 3-7,4 4-5,1-6-2,0-11 0,0-14 1,0-11 1,6-43-14,13-72-27,12-72-28,13-71-28,4-48-3,-3-21 20,-3-22 21,-2-22 21,2 1 14,9 26 6,10 24 8,10 26 7,4 27 8,0 32 6,0 31 7,0 32 8,-4 21 3,-5 13-1,-7 12-1,-5 13 0,-6 16-3,-3 23-3,-3 22-2,-2 22-4,-8 19-3,-8 20-2,-10 18-3,-9 20-3,-13 14-2,-16 14-1,-15 11-1,-15 14 0,-12 2-3,-6-6-2,-6-6-4,-6-6-2,-1-18-3,7-28-3,6-28-4,7-27-3,7-30-1,9-27 1,10-28 1,10-28 2,11-32 0,17-34 1,15-35 0,16-33 2,12-22-2,9-5 0,10-7-3,10-5-1,2 10 1,-3 28 5,-3 28 3,-2 29 4,-8 24 4,-8 22 2,-10 22 2,-9 23 4,-12 22 1,-11 26 0,-14 24 0,-11 26 1,-15 19-1,-16 17-4,-15 15-2,-15 16-4,-14 4-2,-8-6-3,-10-6-3,-9-6-2,-5-6-2,0-2 2,0-3 1,0-3 0,1-4 2,4-3 5,3-3 2,3-2 4,4-8 3,7-8-1,6-10 0,7-9 1,10-12 2,16-11 4,15-14 3,17-11 3,22-18 4,32-22 2,31-22 1,32-21 3,24-17-2,19-8-7,19-10-6,19-9-6,9-5-4,0 0 0,0 0-1,0 0-1,-10 7 0,-18 17-4,-19 15-2,-18 16-3,-18 12-1,-16 9 1,-15 10 1,-15 10 0,-14 8 2,-8 10 1,-10 10 2,-9 9 1,-15 12 2,-18 16 1,-19 15 2,-18 17 0,-20 14 1,-18 17-1,-19 15 0,-18 16-2,-10 7 0,0 1 1,0-1 0,0 1 0,6-13 0,13-25 1,12-25 0,13-25-1,23-32-11,34-36-26,35-39-25,35-36-24,27-29-7,22-19 15,22-18 13,23-19 15,8-2 10,-3 16 8,-3 15 9,-2 17 7,-5 16 7,-2 19 7,-3 19 7,-3 19 6,-6 12 5,-5 6 4,-7 7 4,-5 6 3,-6 6 3,-3 6 4,-3 7 2,-2 6 3,-3 6-2,1 6-9,-1 7-8,1 6-9,-1 1-5,1-3-4,-1-3-4,1-2-4,-4-5-8,-6-2-11,-6-3-13,-6-3-10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4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90150 42200 446,'53'-183'27,"6"34"-1,7 35 1,6 35-2,12 14 0,19-2-3,19-3-1,19-3-2,12-2-3,6 0-3,7 0-4,6 0-2,-4 4-5,-11 10-3,-14 10-5,-11 9-4,-18 7-1,-22 7 0,-22 6 2,-21 7 1,-20 4-5,-15 3-9,-15 3-10,-16 4-9,-16 1-1,-16 0 7,-15 0 8,-15 0 7,-9-8 5,1-16 3,-1-15 2,1-15 4,5-9 2,14 1 6,11-1 4,14 1 4,8 4 6,7 9 4,6 10 4,7 10 6,4 11 4,3 17 6,3 15 7,4 16 4,-4 21 0,-9 29-7,-10 28-8,-8 28-7,-15 26-5,-19 26-3,-18 24-4,-19 26-3,-12 8-3,-2-5-4,-3-7-2,-3-5-4,4-15-4,13-22-5,12-22-6,13-21-6,23-40-9,34-56-13,35-56-14,35-56-14,21-38 0,9-19 12,10-18 12,10-19 13,2-2 10,-3 16 6,-3 15 7,-2 17 7,-8 17 4,-8 23 2,-10 22 2,-9 22 2,-10 13 4,-9 7 7,-10 6 8,-8 7 6,-8 10 4,-2 16 1,-3 15 3,-3 17 0,-2 8-1,0 4-4,0 3-5,0 3-4,-2 4-4,-3 7-6,-3 6-4,-2 7-5,-5-1-5,-2-6-3,-3-6-4,-3-6-3,-1-10-5,4-12-4,3-13-6,3-12-4,3-23-3,3-30-1,3-32 0,4-30 0,10-29-2,19-25 0,19-25-1,19-25-1,10-11 2,4 3 6,3 3 4,3 4 6,-4 13 5,-8 26 4,-10 24 4,-9 26 4,-9 19 5,-5 17 6,-7 15 4,-5 16 5,-4 9 4,0 3 0,0 3 2,0 4 2,0 7 1,0 13 2,0 12 2,0 13 3,0 10-1,0 10-2,0 10-2,0 9-3,-2 6-2,-3 3-1,-3 3-2,-2 4 0,-3 4-2,1 6-1,-1 7-1,1 6-1,-4 7-1,-6 10-4,-6 10-1,-6 9-4,-6-1-2,-2-8-3,-3-10-4,-3-9-4,-1-16 0,4-22 1,3-22 2,3-21 2,-2-23-5,-6-21-10,-6-22-11,-6-22-11,-6-26-5,-2-27 0,-3-28 1,-3-28 0,2-20 2,10-8 4,10-10 4,9-9 4,9 2 5,9 17 5,10 15 5,10 16 6,5 16 3,4 20 2,3 18 1,3 20 2,-4 28 3,-8 42 5,-10 40 5,-9 41 6,-18 30 1,-24 23-2,-26 22 0,-24 22-2,-13 7-1,0-6 0,0-6-2,0-6 0,9-16 0,19-25-2,19-25-1,19-25-2,26-35-5,34-43-11,35-44-11,35-43-11,14-21-5,-2 3 1,-3 3 0,-3 4 1,-10 7-2,-16 13-2,-15 12-4,-15 13-2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5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93950 41100 475,'70'-2'41,"-9"-3"-7,-10-3-7,-8-2-7,-1-1-2,9 3 1,10 3 1,10 4 2,0-3-3,-5-5-8,-7-7-8,-5-5-8,-8-4-3,-5 0-1,-7 0 0,-5 0 0,-14 7 1,-18 17 3,-19 15 1,-18 16 3,-14 16 1,-5 20 2,-7 18 1,-5 20 1,-6 8 3,-3 1 4,-3-1 3,-2 1 5,3-9 0,14-15-4,11-15-2,14-16-4,18-18-5,25-18-9,25-19-9,25-18-9,15-15-2,7-9 4,6-10 3,7-8 4,0 0 3,-2 14 4,-3 11 2,-3 14 4,-10 13 2,-16 16 2,-15 15 2,-15 17 2,-14 11 2,-8 10 1,-10 10 0,-9 9 1,-9 1 1,-5-6 0,-7-6 0,-5-6 0,8-13-2,26-19-4,24-18-3,26-19-4,18-15-3,13-8-2,12-10-1,13-9-1,2-2-2,-5 6-3,-7 7-3,-5 6-2,-17 10-2,-24 17 3,-26 15 0,-24 16 2,-23 9 1,-18 3 3,-19 3 1,-18 4 2,-14-3 1,-5-5 0,-7-7 1,-5-5-1,-3-8 1,4-5 1,3-7-1,3-5 1,6-11 2,9-11 3,10-14 3,10-11 3,7-6 1,6 4 1,7 3 0,6 3 0,7 17 8,10 31 17,10 32 15,9 31 16,7 15 3,7 1-11,6-1-11,7 1-10,7-3-8,9-2-5,10-3-4,10-3-5,10-7-4,13-9-5,12-10-6,13-8-5,9-12-2,6-12 1,7-13 1,6-12 1,1-13-6,-3-12-15,-3-13-12,-2-12-15,-5-13-5,-2-12 3,-3-13 3,-3-12 2,-12-1 4,-18 14 6,-19 11 6,-18 14 5,-12 8 5,-3 7 5,-3 6 4,-2 7 5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5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95550 41050 482,'0'-54'0,"0"-5"0,0-7 0,0-5 0,6-1 4,13 6 6,12 7 7,13 6 8,12 3 2,13 0 0,12 0 0,13 0-2,9 4-1,6 10-3,7 10-3,6 9-2,-4 6-4,-11 3-3,-14 3-3,-11 4-3,-14 7-3,-11 13-4,-14 12-3,-11 13-4,-17 9-5,-18 6-4,-19 7-6,-18 6-5,-18 3-2,-16 0 2,-15 0 0,-15 0 2,-6-8 3,7-16 6,6-15 5,7-15 5,5-11 7,7-2 7,6-3 8,7-3 7,5-1 6,7 4 4,6 3 4,7 3 3,7 6 2,9 9-2,10 10-1,10 10-1,4 11-3,0 17-4,0 15-3,0 16-3,0 16-1,0 20 2,0 18 0,0 20 2,0 21-2,0 25-5,0 25-5,0 25-5,0 15-3,0 7-1,0 6-1,0 7-2,0-9-5,0-21-10,0-22-10,0-22-10,0-24-10,0-24-6,0-26-8,0-24-7,1-26 0,4-24 8,3-26 7,3-24 9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6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95900 41650 450,'76'-122'4,"4"6"5,3 7 8,3 6 6,-5 13 2,-12 23-2,-13 22-2,-12 22-3,-10 19-1,-6 20-3,-6 18-3,-6 20-2,-15 22-2,-21 29-4,-22 28-2,-22 28-3,-15 9-3,-5-9-2,-7-10-2,-5-8-3,3-18 0,17-25 1,15-25 0,16-25 1,23-24 2,31-21 0,32-22 3,31-22 1,18-8 2,7 6 4,6 7 3,7 6 4,-4 7 2,-12 10 1,-13 10 0,-12 9 0,-15 10 1,-15 14-3,-15 11-1,-16 14-2,-19 8-1,-22 7-1,-22 6-1,-21 7 0,-14 0-2,-2-2-1,-3-3-2,-3-3 0,4-10-1,13-16 0,12-15 1,13-15 0,21-15-1,32-12 0,31-13-1,32-12-1,16-4 2,4 7 7,3 6 5,3 7 5,-1 5 4,-2 7 0,-3 6 1,-3 7 1,-6 2 0,-5 1-1,-7-1 0,-5 1 0,-3-3-2,4-2-3,3-3-2,3-3-2,3-9-5,3-11-5,3-14-7,4-11-5,5-15-3,10-16 1,10-15 2,9-15 2,-2-11-4,-12-2-8,-13-3-8,-12-3-8,-12 5-2,-8 17 5,-10 15 3,-9 16 5,-9 12 7,-5 9 7,-7 10 7,-5 10 9,-9 8 10,-9 10 14,-10 10 13,-8 9 14,-1 7 2,9 7-9,10 6-10,10 7-8,4 5-9,0 7-4,0 6-5,0 7-6,0 2-3,0 1-4,0-1-3,0 1-3,0-4-5,0-6-5,0-6-7,0-6-6,3-21-8,6-34-9,7-35-10,6-33-9,6-31 0,6-24 10,7-26 9,6-24 10,1-7 9,-3 13 5,-3 12 7,-2 13 6,-6 15 5,-6 19 4,-6 19 3,-6 19 5,-6 15 5,-2 13 11,-3 12 9,-3 13 10,-2 13 6,0 17 4,0 15 4,0 16 2,1 20-2,4 25-9,3 25-9,3 25-10,-1 21-5,-2 20 0,-3 18-2,-3 20-1,-2 10-2,0 3-3,0 3-4,0 4-2,0 1-6,0 0-8,0 0-9,0 0-9,-2-15-8,-3-27-7,-3-28-7,-2-28-9,-3-32-2,1-34 2,-1-35 1,1-33 2,-1-22 3,1-5 7,-1-7 5,1-5 7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531" units="cm"/>
      <inkml:brushProperty name="height" value="0.0531" units="cm"/>
      <inkml:brushProperty name="color" value="#F2395B"/>
    </inkml:brush>
  </inkml:definitions>
  <inkml:trace contextRef="#ctx0" brushRef="#br0">60609 13824 414,'13'-11'105,"-6"10"-9,-6 10-12,-6 10-9,-4 6-12,-4 6-12,-2 5-12,-3 4-13,0 2-8,3-2-5,3-2-4,3-1-5,2-4-2,2-4-1,2-4-2,2-3-1,3-5-3,4-3-7,4-4-7,3-4-6,4-3-6,1 0-3,3-2-5,1 0-5,2-3 2,-1 0 5,1-3 7,-1-2 5,-2-1 0,-3 0-6,-4 1-6,-4-1-7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7"/>
    </inkml:context>
    <inkml:brush xml:id="br0">
      <inkml:brushProperty name="width" value="0.04917" units="cm"/>
      <inkml:brushProperty name="height" value="0.04917" units="cm"/>
      <inkml:brushProperty name="color" value="#F2395B"/>
    </inkml:brush>
  </inkml:definitions>
  <inkml:trace contextRef="#ctx0" brushRef="#br0">98200 42150 447,'-22'-204'23,"6"45"-2,7 43-1,6 45-2,6 25 0,6 10 2,7 10 1,6 9 2,6 7-1,6 7-2,7 6-2,6 7-1,6 4-4,6 3-1,7 3-4,6 4-3,4-1 0,4-3 1,3-3 1,3-2 2,-2-8-8,-6-8-15,-6-10-17,-6-9-15,-6-13-6,-2-16 4,-3-15 4,-3-15 4,-6-9 6,-5 1 10,-7-1 8,-5 1 10,-8 7 5,-5 16 2,-7 15 1,-5 17 2,-1 13 12,6 13 21,7 12 22,6 13 22,3 6 2,0 0-16,0 0-17,0 0-16,3-2-11,6-3-6,7-3-6,6-2-5,6-8-6,6-8-8,7-10-7,6-9-8,1-7-3,-3-3 2,-3-3 1,-2-2 2,-6-3 1,-6 1 2,-6-1 1,-6 1 2,-12-3 2,-15-2 5,-15-3 4,-16-3 5,-12 4 5,-5 13 3,-7 12 3,-5 13 4,-3 9 2,4 6 0,3 7 0,3 6 0,1 6 0,1 6-2,-1 7 0,1 6-1,1 7 1,3 10 1,3 10 2,4 9 1,5 2 0,10-2-2,10-3-3,9-3-3,9-7-3,9-9-3,10-10-3,10-8-3,5-9-4,4-6-4,3-6-4,3-6-4,-1-6-1,-2-2 0,-3-3 0,-3-3 1,-15 5 2,-24 17 3,-26 15 3,-24 16 3,-23 13 2,-18 14 1,-19 11 0,-18 14 1,-6-1-1,10-12 0,10-13 0,9-12-2,7-9 1,7-2 1,6-3 2,7-3 1,16-6 5,29-5 7,28-7 9,28-5 8,29-11 1,32-11-5,31-14-4,32-11-5,18-14-8,6-11-9,7-14-10,6-11-11,-2-3-4,-9 10 1,-10 10 1,-8 9 0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7"/>
    </inkml:context>
    <inkml:brush xml:id="br0">
      <inkml:brushProperty name="width" value="0.03176" units="cm"/>
      <inkml:brushProperty name="height" value="0.03176" units="cm"/>
      <inkml:brushProperty name="color" value="#F2395B"/>
    </inkml:brush>
  </inkml:definitions>
  <inkml:trace contextRef="#ctx0" brushRef="#br0">87600 47200 692,'45'-54'7,"41"-5"14,40-7 14,42-5 15,11 0 2,-15 10-8,-15 10-8,-16 9-8,-7 6-8,4 3-9,3 3-7,3 4-10,-8 1-9,-19 0-11,-18 0-12,-19 0-11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8"/>
    </inkml:context>
    <inkml:brush xml:id="br0">
      <inkml:brushProperty name="width" value="0.04979" units="cm"/>
      <inkml:brushProperty name="height" value="0.04979" units="cm"/>
      <inkml:brushProperty name="color" value="#F2395B"/>
    </inkml:brush>
  </inkml:definitions>
  <inkml:trace contextRef="#ctx0" brushRef="#br0">88950 45850 441,'-111'-63'19,"28"26"4,28 24 2,29 26 4,10 21-1,-6 19-3,-6 19-4,-6 19-5,-4 21 0,1 26 0,-1 24 3,1 26 1,-6 10-2,-8-3-3,-10-3-4,-9-2-4,-9-1-5,-5 3-5,-7 3-5,-5 4-6,2-10-1,13-22 0,12-22 2,13-21 1,13-39-6,17-52-13,15-53-13,16-53-12,13-27 0,14 0 12,11 0 13,14 0 12,3 7 9,-2 17 7,-3 15 6,-3 16 7,-2 13 4,0 14 3,0 11 3,0 14 3,-4 16 3,-5 22 3,-7 22 4,-5 23 3,-6 14-2,-3 10-4,-3 10-6,-2 9-5,-5 4-4,-2 1-2,-3-1-4,-3 1-2,-4-6 0,-3-8 0,-3-10 2,-2-9 0,0-27-7,7-44-17,6-43-18,7-44-17,10-35-4,16-24 9,15-26 8,17-24 9,13-10 8,13 6 7,12 7 8,13 6 8,6 13 4,0 23 0,0 22 1,0 22 1,-7 15-1,-11 9-3,-14 10-2,-11 10-3,-14 7-1,-11 6-2,-14 7-1,-11 6-1,-14 4-2,-11 4-2,-14 3-2,-11 3-2,-12-1-1,-9-2-1,-10-3 1,-8-3-1,-8-2 2,-2 0 3,-3 0 2,-3 0 4,-1-7 1,4-11 2,3-14 1,3-11 1,6-4 3,9 6 5,10 7 5,10 6 5,5 10 9,4 17 13,3 15 13,3 16 12,3 15 2,3 16-10,3 15-9,4 17-10,1 11-7,0 10-3,0 10-4,0 9-3,0 6-4,0 3-3,0 3-4,0 4-2,7-7-2,17-16 0,15-15 1,16-15 1,12-20-6,9-21-13,10-22-11,10-22-13,7-27-8,6-31-6,7-31-4,6-31-6,-8-6 1,-22 23 7,-22 22 7,-21 22 8,-12 8 4,1-2-1,-1-3 1,1-3 1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9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90950 47500 461,'-65'-97'30,"23"6"1,22 7-2,22 6 1,21-1-3,22-5-2,22-7-3,23-5-3,11-3-3,4 4-1,3 3-1,3 3-2,-2 10-2,-6 20-1,-6 18-2,-6 20-2,-12 19-1,-15 22-4,-15 22-3,-16 23-3,-19 17 0,-22 17 1,-22 15 2,-21 16 2,-14 4 1,-2-6 3,-3-6 2,-3-6 3,2-12 1,10-15 0,10-15 0,9-16 2,15-13-1,22-9-1,22-10 1,23-8-1,11-4-1,4 3-3,3 3-2,3 4-2,-4 4-2,-8 6 2,-10 7 1,-9 6 0,-9 7 1,-5 10 1,-7 10 0,-5 9 1,-12 4 0,-16 1 1,-15-1 0,-15 1 1,-6-9-3,7-15-3,6-15-4,7-16-3,2-12-3,1-5-2,-1-7 0,1-5-2,1-15-3,3-22-4,3-22-5,4-21-4,1-18-1,0-12 1,0-13 3,0-12 2,1-4 3,4 7 4,3 6 5,3 7 5,3 11 5,3 20 6,3 18 6,4 20 5,1 17 7,0 20 12,0 18 9,0 20 11,0 19-1,0 22-8,0 22-10,0 23-9,0 19-7,0 19-3,0 19-4,0 19-2,0 23-4,0 28-1,0 28-3,0 29-3,0 11-2,0-2-4,0-3-4,0-3-3,0 2-5,0 10-8,0 10-8,0 9-7,4-23-2,10-52 4,10-53 4,9-53 3,2-42 0,-2-27-7,-3-28-6,-3-28-7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9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93100 46850 458,'-2'-50'0,"-3"0"0,-3 0 0,-2 0 0,-5 6 4,-2 13 7,-3 12 8,-3 13 7,-1 18 4,4 26 0,3 24 1,3 26 0,-1 15-1,-2 6-2,-3 7-3,-3 6-2,-1 10-1,4 17-1,3 15 0,3 16-1,1-4-1,1-21-1,-1-22-3,1-22-1,1-19-1,3-16-2,3-15-1,4-15 0,5-15-4,10-12-3,10-13-5,9-12-4,13-21-4,20-28-3,18-28-3,20-27-3,6-22-1,-2-11 2,-3-14 1,-3-11 1,-12-4 0,-18 6-2,-19 7-1,-18 6-1,-15 12 0,-9 19 2,-10 19 1,-8 19 1,-14 15 5,-15 13 9,-15 12 9,-16 13 9,-13 15 4,-9 19-3,-10 19-1,-8 19-3,-3 15 1,7 13 1,6 12 2,7 13 1,8 6 1,14 0 0,11 0 1,14 0-1,10-7-1,9-11-1,10-14-1,10-11-1,8-11-1,10-5-3,10-7-1,9-5-3,12-8-2,16-5-4,15-7-2,17-5-3,14-11-1,17-11 0,15-14 1,16-11 0,5-7-6,-2 0-13,-3 0-13,-3 0-12,-10 1-4,-16 4 7,-15 3 7,-15 3 7,-17 4 0,-15 7-8,-15 6-8,-16 7-7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0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94300 47000 448,'-19'-25'4,"13"0"8,12 0 9,13 0 9,13 0 3,17 0-2,15 0-2,16 0-2,13-4-2,14-5-5,11-7-2,14-5-5,7-8-3,3-5-2,3-7-2,4-5-2,-3-3-5,-5 4-7,-7 3-8,-5 3-8,-17 6-4,-24 9-1,-26 10-2,-24 10-2,-23 7 0,-18 6 2,-19 7 3,-18 6 1,-12-1 2,-3-5 4,-3-7 4,-2-5 4,-1-8 3,3-5 4,3-7 3,4-5 3,2-1 5,4 6 6,3 7 4,3 6 6,3 4 4,3 4 4,3 3 4,4 3 3,4 14 4,6 25 3,7 25 2,6 25 2,1 23-1,-3 22-5,-3 22-4,-2 23-5,-1 17-4,3 17-5,3 15-4,4 16-5,1 10-3,0 7-1,0 6-3,0 7-1,0-1-2,0-6 1,0-6 1,0-6-1,1-23-9,4-36-21,3-39-21,3-36-21,3-32-9,3-25 6,3-25 4,4-25 5,-1-15 6,-3-2 8,-3-3 9,-2-3 9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0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95750 47100 414,'0'-75'2,"0"0"4,0 0 5,0 0 5,-7 18 3,-11 39 2,-14 36 3,-11 39 3,-9 25 1,-3 17-1,-3 15-1,-2 16-1,-5 7-2,-2 1-2,-3-1-2,-3 1-3,2-4 0,10-6-2,10-6 1,9-6-2,6-10 0,3-12-2,3-13-3,4-12-1,11-26-9,23-36-14,22-39-16,22-36-14,13-29-5,7-19 5,6-18 5,7-19 5,4-12 5,3-2 5,3-3 5,4-3 5,2 4 2,4 13 2,3 12 1,3 13 1,-1 13 3,-2 17 5,-3 15 5,-3 16 6,-4 12 4,-3 9 6,-3 10 4,-2 10 6,-1 7 6,3 6 8,3 7 7,4 6 9,-6 10-1,-11 17-8,-14 15-8,-11 16-9,-11 18-5,-5 22-5,-7 22-3,-5 23-5,-12 10-2,-16 0-2,-15 0-2,-15 0-2,-12-5-3,-6-9-2,-6-10-3,-6-8-3,-7-9-1,-6-6 1,-6-6 0,-6-6 1,-2-12-4,3-15-9,3-15-7,4-16-9,7-18-4,13-18-1,12-19 0,13-18 0,7-21-1,4-22 2,3-22 0,3-21 0,9-15 3,16-6 3,15-6 3,17-6 4,7 7 4,0 22 7,0 22 6,0 23 7,-2 17 5,-3 17 3,-3 15 4,-2 16 3,-8 13 3,-8 14 5,-10 11 4,-9 14 5,-10 14 0,-9 20-2,-10 18-2,-8 20-3,-14 10-3,-15 3-5,-15 3-3,-16 4-4,-10 1-5,-3 0-3,-3 0-3,-2 0-4,0-2-5,7-3-4,6-3-5,7-2-6,8-14-4,14-21-5,11-22-6,14-22-4,10-18-2,9-11 3,10-14 1,10-11 3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96750 47900 612,'185'4'60,"-27"10"-7,-28 10-6,-28 9-8,-17 4-5,-2 1-5,-3-1-4,-3 1-5,-1 1-2,4 3 0,3 3-1,3 4 0,-4-3-6,-8-5-15,-10-7-12,-9-5-14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98700 45100 631,'29'-29'6,"10"-5"14,10-7 13,9-5 14,1 2 3,-6 13-3,-6 12-5,-6 13-4,-1 9-7,7 6-6,6 7-8,7 6-7,-3 6-7,-8 6-7,-10 7-6,-9 6-7,-15 7-9,-18 10-12,-19 10-12,-18 9-11,-9-2-3,4-12 8,3-13 8,3-12 8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98300 46100 545,'118'-27'32,"-11"-3"-6,-14-3-6,-11-2-6,-7-1-2,0 3 2,0 3 3,0 4 2,0 1 1,0 0-2,0 0-1,0 0-3,-13 12 2,-24 26 2,-26 24 4,-24 26 2,-20 15 1,-11 6-4,-14 7-2,-11 6-4,-15 12-2,-16 19-2,-15 19-1,-15 19-2,-1 1-4,16-16-4,15-15-6,17-15-5,11-17-3,10-15 0,10-15-1,9-16 0,17-21-9,25-24-15,25-26-17,25-24-16,12-15-2,1-3 14,-1-3 13,1-2 14,-4 3 10,-6 14 11,-6 11 8,-6 14 10,-6 8 8,-2 7 9,-3 6 8,-3 7 8,-6 13 4,-5 22 3,-7 22 2,-5 23 1,-4 11-2,0 4-6,0 3-6,0 3-7,0-1-4,0-2-2,0-3-3,0-3-2,-2-7-6,-3-9-10,-3-10-9,-2-8-9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5652" units="cm"/>
      <inkml:brushProperty name="height" value="0.05652" units="cm"/>
      <inkml:brushProperty name="color" value="#F2395B"/>
    </inkml:brush>
  </inkml:definitions>
  <inkml:trace contextRef="#ctx0" brushRef="#br0">60817 14395 389,'-23'-3'72,"3"11"6,1 11 4,3 11 4,0 6-4,2 2-14,1 2-15,1 3-14,1-1-12,1 2-10,0-2-10,2 2-11,0-3-16,-2-4-22,0-4-23,-1-4-22,0-4-6,3-5 10,1-5 10,2-4 9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98950 47450 624,'45'-24'3,"-9"4"6,-10 3 5,-8 3 7,-3 4 5,7 7 5,6 6 6,7 7 4,4 7 2,3 9-5,3 10-5,4 10-3,2 4-7,4 0-7,3 0-7,3 0-7,-2-4-8,-6-5-7,-6-7-7,-6-5-6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100000 46350 595,'14'-57'26,"-22"39"9,-22 36 10,-21 39 9,-14 27 2,-2 19-6,-3 19-7,-3 19-6,1 4-7,6-9-11,7-10-10,6-8-9,3-12-8,0-12-7,0-13-5,0-12-7,4-12-3,10-8-2,10-10-1,9-9-1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2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100200 45650 504,'29'-27'5,"10"-3"9,10-3 10,9-2 10,6-3 1,3 1-4,3-1-7,4 1-5,1 1-4,0 3-1,0 3-2,0 4-2,0 4 0,0 6 0,0 7 1,0 6 1,-5 9 0,-9 13 0,-10 12 0,-8 13 0,-11 9-1,-8 6 0,-10 7-2,-9 6 0,-10 7 1,-9 10 2,-10 10 3,-8 9 1,-8 2 2,-2-2-1,-3-3-1,-3-3-1,-1-7-6,4-9-14,3-10-11,3-8-14,3-29-12,3-47-13,3-47-13,4-46-13,4-26 1,6-3 14,7-3 15,6-2 15,3 8 9,0 22 7,0 22 5,0 23 6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2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100950 44900 522,'0'-77'-3,"0"-3"-4,0-3-5,0-2-4,0 3 3,0 14 12,0 11 12,0 14 11,-2 14 9,-3 20 3,-3 18 4,-2 20 3,-3 19 2,1 22-1,-1 22 0,1 23 0,1 13-3,3 6-5,3 7-6,4 6-4,-3 1-6,-5-3-3,-7-3-3,-5-2-4,-3-8-4,4-8-3,3-10-2,3-9-3,-4-10-12,-8-9-19,-10-10-19,-9-8-19,-2-15-6,6-19 8,7-18 8,6-19 8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2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100150 45850 516,'-21'-35'10,"10"32"20,10 31 21,9 32 19,4 25 4,1 23-13,-1 22-12,1 22-12,-3 12-9,-2 3-7,-3 3-6,-3 4-5,-9-3-4,-11-5 1,-14-7 0,-11-5 1,-9-11-9,-3-11-14,-3-14-17,-2-11-15,2-17-6,9-18 4,10-19 5,10-18 4,5-20 2,4-18-1,3-19 0,3-18-1,7-18 2,14-16 6,11-15 5,14-15 6,8-6 5,7 7 4,6 6 4,7 7 4,2 4 1,1 3 1,-1 3 0,1 4 1,-6 8 0,-8 17 4,-10 15 3,-9 16 3,1 1 2,13-12 0,12-13 0,13-12 0,-1-1 2,-11 14 3,-14 11 3,-11 14 2,3 2 4,23-6 4,22-6 4,22-6 3,8 1 1,-2 9-1,-3 10-2,-3 10-2,-10 10-2,-16 13-2,-15 12-2,-15 13-2,-17 12-2,-15 13-3,-15 12-1,-16 13-2,-21 6-5,-24 0-5,-26 0-6,-24 0-6,-12-4-6,4-5-4,3-7-5,3-5-4,4-9-1,7-9 2,6-10 3,7-8 4,5-11-4,7-8-8,6-10-8,7-9-9,7-9-1,9-5 5,10-7 5,10-5 5,8-8 5,10-5 4,10-7 6,9-5 4,7-1 5,7 6 2,6 7 3,7 6 4,5 4 5,7 4 9,6 3 8,7 3 8,5 6 5,7 9-3,6 10-1,7 10-2,7 5 1,9 4 3,10 3 3,10 3 3,5-1-1,4-2-5,3-3-5,3-3-4,-7-6-9,-15-5-10,-15-7-10,-16-5-11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4"/>
    </inkml:context>
    <inkml:brush xml:id="br0">
      <inkml:brushProperty name="width" value="0.06006" units="cm"/>
      <inkml:brushProperty name="height" value="0.06006" units="cm"/>
      <inkml:brushProperty name="color" value="#F2395B"/>
    </inkml:brush>
  </inkml:definitions>
  <inkml:trace contextRef="#ctx0" brushRef="#br0">102500 43350 366,'23'-49'3,"-3"4"5,-3 3 7,-2 3 5,-1 14 6,3 25 4,3 25 6,4 25 5,-1 14 1,-3 3-4,-3 3-3,-2 4-4,0-1-4,7-3-5,6-3-5,7-2-5,7-9-5,9-12-5,10-13-3,10-12-4,5-16-3,4-19-1,3-18 0,3-19 0,-4-7-1,-8 7 0,-10 6-1,-9 7 0,-20 13 0,-27 22 2,-28 22 2,-28 23 1,-18 20 2,-6 23 2,-6 22 1,-6 22 2,-1 10 0,7 1-1,6-1-1,7 1 0,7-12 0,9-21-1,10-22 1,10-22 0,21-24-2,34-24-4,35-26-3,35-24-4,14-18-1,-2-9 3,-3-10 3,-3-8 3,-2-1 2,0 9 1,0 10 2,0 10 0,-25 21 0,-50 34-1,-50 35-1,-50 35-3,-33 21 1,-16 9 0,-15 10 2,-15 10 0,-3 0 1,14-5 0,11-7 1,14-5-1,7-6 1,3-3 1,3-3 2,4-2 1,8-8 2,17-8 3,15-10 4,16-9 2,24-15 1,35-18-1,35-19 0,34-18-2,24-18-2,17-16-1,15-15-3,16-15-2,12-9-1,9 1-2,10-1 0,10 1-1,4-3-2,0-2-2,0-3-1,0-3-3,-15 4-1,-27 13 0,-28 12-1,-28 13 0,-34 15 1,-36 19 4,-39 19 3,-36 19 3,-25 15 5,-8 13 6,-10 12 6,-9 13 6,-2 12 3,6 13-1,7 12-2,6 13-1,7 10 2,10 10 2,10 10 3,9 9 3,10 7-1,14 7-4,11 6-5,14 7-4,10-7-4,9-19-5,10-18-4,10-19-5,8-16-2,10-12-4,10-13-2,9-12-2,1-13-5,-6-12-3,-6-13-6,-6-12-4,-23-18-6,-36-21-11,-39-22-8,-36-22-10,-15-4 2,9 17 12,10 15 13,10 16 12,-6-13 4,-18-41-5,-19-40-4,-18-40-4,-4-15-1,13 13 5,12 12 4,13 13 4,7 13 4,4 17 4,3 15 3,3 16 5,4 15 3,7 16 4,6 15 3,7 17 5,2 8 2,1 4 4,-1 3 2,1 3 4,1 4 1,3 7 1,3 6 1,4 7 1,2 0 0,4-2-3,3-3-2,3-3-3,12-4-2,22-3-1,22-3-2,23-2-1,11-9-2,4-12-4,3-13-2,3-12-4,-4-5-2,-8 3-1,-10 3-2,-9 4-1,-16 11 0,-22 23-1,-22 22 1,-21 22 0,-21 15 1,-19 9 0,-18 10 0,-19 10 1,-4-1 0,14-9 1,11-10 1,14-8 1,10-11 0,9-8-1,10-10 1,10-9 0,18-10 1,28-9 1,28-10 2,29-8 2,15-9 0,3-6-1,3-6 0,4-6-2,-4-2 0,-9 3-2,-10 3 0,-8 4-1,-25 15-1,-36 28 1,-39 28-1,-36 29 1,-22 15-1,-2 3 0,-3 3 0,-3 4-1,4-9 0,13-18 1,12-19-1,13-18 1,20-14 1,28-5 3,28-7 3,29-5 3,19-11 2,14-11-1,11-14 0,14-11 0,5-6 0,1 4 1,-1 3-1,1 3 0,-9 4 0,-15 7-1,-15 6-1,-16 7-2,-19 7-1,-22 9-2,-22 10-2,-21 10-3,-23 11-2,-21 17-1,-22 15-2,-22 16-1,-8 5-1,6-2 0,7-3-1,6-3 0,7-6 1,10-5-1,10-7 2,9-5-1,21-9 2,35-9 1,35-10 2,34-8 0,18-11 1,4-8 0,3-10 0,3-9-1,-1-7-1,-2-3-2,-3-3-3,-3-2-2,-6-3-1,-5 1 2,-7-1 0,-5 1 1,-19-4-3,-27-6-8,-28-6-7,-28-6-8,-13-4 0,3 1 8,3-1 8,4 1 8,4 1 4,6 3 3,7 3 2,6 4 3,4 5 2,4 10 6,3 10 4,3 9 5,1 10 4,1 14 4,-1 11 3,1 14 4,-1 11-1,1 14-4,-1 11-3,1 14-5,1 13-1,3 16 1,3 15-1,4 17 2,-1 17-3,-3 23-2,-3 22-5,-2 22-3,-5 21-2,-2 22-1,-3 22-2,-3 23-2,-2 10-4,0 0-9,0 0-10,0 0-8,3-7-5,6-11-3,7-14-1,6-11-2,1-36 0,-3-55 5,-3-57 4,-2-55 4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5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104900 45800 413,'-2'-40'8,"-3"23"16,-3 22 17,-2 22 15,-5 15 4,-2 9-10,-3 10-10,-3 10-9,-6 10-9,-5 13-6,-7 12-8,-5 13-7,-8 4-4,-5-3-4,-7-3-2,-5-2-3,3-12-2,17-19 0,15-18 0,16-19 0,15-8-1,16 3-1,15 3-2,17 4-1,7 2 3,0 4 8,0 3 8,0 3 7,-5 3 5,-9 3 2,-10 3 1,-8 4 1,-9 1 1,-6 0-1,-6 0-1,-6 0-1,-7-5-1,-6-9-4,-6-10-2,-6-8-3,-1-23-7,7-34-11,6-35-9,7-33-11,11-23-3,20-9 3,18-10 3,20-8 4,14-3 4,14 7 8,11 6 6,14 7 7,7 10 7,3 16 7,3 15 7,4 17 7,-3 11 2,-5 10-1,-7 10-1,-5 9-2,-6 6-2,-3 3-1,-3 3-2,-2 4-1,-9 1-5,-12 0-4,-13 0-7,-12 0-5,-15-4-8,-15-5-11,-15-7-11,-16-5-10,-15-9-3,-11-9 5,-14-10 7,-11-8 5,-11-4 5,-5 3 3,-7 3 5,-5 4 4,-1 2 5,6 4 4,7 3 5,6 3 4,10 3 3,17 3-2,15 3-2,16 4 0,10 8 7,7 17 19,6 15 17,7 16 17,2 20 4,1 25-11,-1 25-10,1 25-11,-3 15-7,-2 7-4,-3 6-3,-3 7-4,-1 0-3,4-2-1,3-3-2,3-3-1,1-6-2,1-5-4,-1-7-3,1-5-2,2-12-3,7-16-1,6-15-2,7-15 0,11-20-4,20-21-5,18-22-7,20-22-6,14-22-2,14-22 1,11-22 2,14-21 0,-6-4-6,-21 16-17,-22 15-15,-22 17-17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8:32"/>
    </inkml:context>
    <inkml:brush xml:id="br0">
      <inkml:brushProperty name="width" value="0.02653" units="cm"/>
      <inkml:brushProperty name="height" value="0.02653" units="cm"/>
      <inkml:brushProperty name="color" value="#FED406"/>
    </inkml:brush>
  </inkml:definitions>
  <inkml:trace contextRef="#ctx0" brushRef="#br0">70400 10400 829,'-90'-202'7,"23"47"16,22 47 16,22 48 15,10 33-11,1 22-39,-1 22-36,1 23-39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8:36"/>
    </inkml:context>
    <inkml:brush xml:id="br0">
      <inkml:brushProperty name="width" value="0.05354" units="cm"/>
      <inkml:brushProperty name="height" value="0.05354" units="cm"/>
      <inkml:brushProperty name="color" value="#FED406"/>
    </inkml:brush>
  </inkml:definitions>
  <inkml:trace contextRef="#ctx0" brushRef="#br0">29050 24550 410,'-135'-2'2,"32"-3"3,31-3 3,32-2 3,15-1 7,0 3 11,0 3 10,0 4 10,7 1 3,17 0-5,15 0-5,16 0-4,9 1-6,3 4-5,3 3-4,4 3-6,2 1-3,4 1-1,3-1-1,3 1-1,3 1-1,3 3 0,3 3 0,4 4 0,-1 1-1,-3 0-1,-3 0-2,-2 0-1,-1-2-1,3-3-1,3-3 0,4-2-1,1-5 0,0-2-1,0-3 0,0-3 0,0-2 0,0 0-1,0 0 1,0 0-1,1 0 0,4 0 0,3 0-1,3 0 0,1 0 0,1 0 1,-1 0 0,1 0 1,-3 0 0,-2 0 0,-3 0 0,-3 0-1,-1 0 1,4 0 0,3 0 1,3 0-1,1 0 0,1 0 0,-1 0 0,1 0 0,-1-2 0,1-3 0,-1-3-1,1-2 1,-1-3-1,1 1 0,-1-1-1,1 1-1,-1 1-1,1 3 0,-1 3-1,1 4 0,-1-1-1,1-3 2,-1-3 0,1-2 1,1-3 0,3 1 0,3-1 1,4 1-1,1-3 0,0-2 0,0-3 1,0-3 0,0-1 1,0 4 0,0 3 1,0 3 1,1 1 0,4 1 1,3-1 0,3 1 1,-1-1 0,-2 1-1,-3-1 0,-3 1-1,-1-1-1,4 1 1,3-1-1,3 1 0,3-3 0,3-2-1,3-3 0,4-3 1,1 1-2,0 6 1,0 7-1,0 6-1,1 3 1,4 0-2,3 0 0,3 0 0,-4-2-1,-8-3 0,-10-3 0,-9-2-1,-7-1 1,-3 3 0,-3 3 0,-2 4 1,-5 1 0,-2 0 1,-3 0 1,-3 0 1,-2-2 1,0-3 0,0-3 0,0-2 0,-2-1 0,-3 3-1,-3 3 0,-2 4 0,-5 1 0,-2 0-1,-3 0 0,-3 0-1,-1-2-4,4-3-6,3-3-9,3-2-7,-7-8-12,-15-8-17,-15-10-17,-16-9-17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8:54"/>
    </inkml:context>
    <inkml:brush xml:id="br0">
      <inkml:brushProperty name="width" value="0.04141" units="cm"/>
      <inkml:brushProperty name="height" value="0.04141" units="cm"/>
      <inkml:brushProperty name="color" value="#FED406"/>
    </inkml:brush>
  </inkml:definitions>
  <inkml:trace contextRef="#ctx0" brushRef="#br0">36600 40550 531,'-91'-66'28,"19"19"-7,19 19-6,19 19-6,10 18 4,4 19 16,3 19 15,3 19 15,4 12 2,7 6-11,6 7-12,7 6-12,7-2-6,9-9-3,10-10-2,10-8-2,5-12-5,4-12-6,3-13-6,3-12-7,1-15-3,1-15 0,-1-15 0,1-16 0,-1-16 1,1-16 1,-1-15 0,1-15 2,-6-11 0,-8-2 2,-10-3-1,-9-3 2,-9 4 1,-5 13 2,-7 12 3,-5 13 1,-12 10 1,-16 10 0,-15 10-1,-15 9-1,-14 10 0,-8 14 0,-10 11 0,-9 14 0,-4 16-6,4 22-11,3 22-12,3 23-13,7 2-4,14-16-1,11-15 0,14-15 1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6"/>
    </inkml:context>
    <inkml:brush xml:id="br0">
      <inkml:brushProperty name="width" value="0.07701" units="cm"/>
      <inkml:brushProperty name="height" value="0.07701" units="cm"/>
      <inkml:brushProperty name="color" value="#F2395B"/>
    </inkml:brush>
  </inkml:definitions>
  <inkml:trace contextRef="#ctx0" brushRef="#br0">61030 11857 285,'-5'-11'3,"4"-6"7,6-6 6,4-5 6,3 0 2,0 7 0,-1 7-2,1 7-1,1 3-2,3 2-2,3 0-1,3 2-3,1 2-2,-1 4-2,-1 4-3,0 3-3,-4 3-1,-1 1-1,-4 2-1,-3 0 0,-1 1 1,-2 1 2,-1 1 2,0 1 3,-2 1 2,-1 3 5,0 1 3,-1 2 5,-2 1-1,-1-1-2,0-1-3,-1-1-4,-1 1 2,0 4 8,0 4 6,0 5 8,1-1-1,0-4-5,2-4-6,0-4-7,1 4-3,-2 9 0,0 10-2,-1 9-1,-1 3-1,2-7-1,0-5-3,2-6-1,-1-4-1,0-2-1,-2-1-1,0-3 0,-1-3-1,0-2-1,0-3-3,0-3 0,-1-1-4,-4-1-4,-2 1-6,-3-1-4,-7-1-11,-11-1-16,-10-3-16,-12-1-17,-4-3-3,3-4 9,1-5 9,2-2 8,6-4 9,10-1 6,10 0 7,9-1 6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9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78900 8150 999,'-2'-129'-4,"-3"-5"-10,-3-7-9,-2-5-10,-3 17-2,1 45 5,-1 43 4,1 45 5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6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71550 16500 447,'-21'-85'13,"10"32"24,10 31 26,9 32 25,4 24 4,1 19-17,-1 19-16,1 19-17,-3 16-12,-2 17-6,-3 15-8,-3 16-6,-6 7-7,-5 1-5,-7-1-5,-5 1-7,-6-3-6,-3-2-7,-3-3-7,-2-3-7,0-6-2,7-5 3,6-7 4,7-5 2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6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71550 17900 505,'50'-93'85,"0"17"-11,0 15-9,0 16-10,3 7-9,6 1-7,7-1-8,6 1-7,1 2-5,-3 7-1,-3 6-2,-2 7-1,-5 5-7,-2 7-15,-3 6-13,-3 7-15,-7 5-13,-9 7-13,-10 6-14,-8 7-13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6"/>
    </inkml:context>
    <inkml:brush xml:id="br0">
      <inkml:brushProperty name="width" value="0.05409" units="cm"/>
      <inkml:brushProperty name="height" value="0.05409" units="cm"/>
      <inkml:brushProperty name="color" value="#F2395B"/>
    </inkml:brush>
  </inkml:definitions>
  <inkml:trace contextRef="#ctx0" brushRef="#br0">72800 16200 406,'-44'-10'47,"13"32"15,12 31 17,13 32 17,6 29-2,0 28-17,0 28-19,0 29-17,-2 18-15,-3 9-13,-3 10-12,-2 10-13,-1 11-11,3 17-11,3 15-9,4 16-10,1-20-3,0-52 8,0-53 5,0-53 8,0-29-1,0-3-5,0-3-7,0-2-5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73000 16400 603,'-18'-46'7,"17"10"16,15 10 15,16 9 15,13 2 6,14-2-5,11-3-4,14-3-4,11-2-10,14 0-14,11 0-14,14 0-13,-3 3-10,-15 6-3,-15 7-4,-16 6-3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73750 15550 514,'-90'14'99,"23"28"-7,22 28-8,22 29-7,13 19-14,7 14-19,6 11-21,7 14-19,0-4-12,-2-19-3,-3-18-1,-3-19-3,-2-15-12,0-8-23,0-10-23,0-9-22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75300 15600 608,'50'-66'9,"0"19"19,0 19 19,0 19 19,1 7 4,4-3-11,3-3-10,3-2-9,-1 2-17,-2 9-23,-3 10-21,-3 10-22,-9 5-13,-11 4-6,-14 3-4,-11 3-5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74750 16200 451,'-90'25'67,"23"0"3,22 0 4,22 0 4,12 7-6,3 17-12,3 15-13,4 16-12,1 10-11,0 7-9,0 6-8,0 7-9,-2-6-9,-3-15-9,-3-15-9,-2-16-8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8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75400 16100 501,'245'-155'-5,"-59"41"13,-60 40 14,-58 42 13,-34 25 7,-6 14 1,-6 11 2,-6 14 2,-12 14-5,-15 20-9,-15 18-10,-16 20-9,-15 11-7,-11 7-6,-14 6-4,-11 7-6,-7-6-2,0-15 0,0-15 0,0-16 0,6-15-3,13-11-6,12-14-7,13-11-6,13-14-1,17-11 3,15-14 3,16-11 4,16-15 2,20-16 2,18-15 3,20-15 2,10-7 2,3 3 1,3 3 2,4 4 1,-7 7 2,-16 13 4,-15 12 3,-15 13 3,-12 12 1,-6 13 0,-6 12-2,-6 13 1,-12 10 6,-15 10 13,-15 10 14,-16 9 14,-10 6 4,-3 3-4,-3 3-4,-2 4-5,-3-1-5,1-3-5,-1-3-5,1-2-6,1-6-3,3-6-5,3-6-3,4-6-4,13-12-8,26-15-13,24-15-13,26-16-13,16-12-4,10-5 4,10-7 4,9-5 4,1-4 5,-6 0 2,-6 0 3,-6 0 4,-9 6 4,-8 13 4,-10 12 6,-9 13 5,-10 9 10,-9 6 15,-10 7 15,-8 6 16,-15 10 0,-19 17-11,-18 15-14,-19 16-11,-13 9-10,-6 3-3,-6 3-5,-6 4-4,-4-3-1,1-5 2,-1-7 1,1-5 2,2-9 1,7-9 4,6-10 2,7-8 3,10-8 1,16-2 1,15-3 0,17-3 0,28-10 1,45-16 1,43-15 1,45-15 1,24-15-3,6-12-8,7-13-8,6-12-8,-1-2-6,-5 9-4,-7 10-4,-5 10-4,-12 10-2,-16 13 0,-15 12 0,-15 13 1,-15 7-5,-12 4-10,-13 3-10,-12 3-10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8"/>
    </inkml:context>
    <inkml:brush xml:id="br0">
      <inkml:brushProperty name="width" value="0.06355" units="cm"/>
      <inkml:brushProperty name="height" value="0.06355" units="cm"/>
      <inkml:brushProperty name="color" value="#F2395B"/>
    </inkml:brush>
  </inkml:definitions>
  <inkml:trace contextRef="#ctx0" brushRef="#br0">76050 17400 346,'-111'-18'11,"28"17"23,28 15 22,29 16 22,15 13 5,3 14-13,3 11-14,4 14-14,1 10-8,0 9-2,0 10-2,0 10-1,0 7-4,0 6-5,0 7-3,0 6-4,-2-1-4,-3-5-2,-3-7-2,-2-5-2,-5-12-9,-2-16-12,-3-15-13,-3-15-13,-6-28-4,-5-36 7,-7-39 5,-5-36 7,-1-29 3,6-19-2,7-18-1,6-19-2,4-8-1,4 3 0,3 3-1,3 4-1,4 8 3,7 17 7,6 15 6,7 16 6,0 15 7,-2 16 8,-3 15 6,-3 17 8,-13 24 9,-22 34 12,-22 35 10,-21 35 12,-12 16-1,1 1-16,-1-1-15,1 1-16,2-6-11,7-8-11,6-10-10,7-9-9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4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83500 8000 611,'-69'-19'56,"13"13"-10,12 12-9,13 13-11,4 7-5,-3 4-1,-3 3-1,-2 3-2,-1 4 0,3 7-1,3 6-1,4 7 0,2 5-1,4 7-1,3 6-1,3 7-1,3 2-1,3 1-2,3-1-1,4 1-3,1-1-1,0 1-2,0-1 0,0 1-3,0-4 1,0-6 0,0-6 0,0-6 0,0-6 1,0-2-2,0-3 0,0-3-1,7-7-1,17-9-1,15-10 1,16-8-1,7-11 0,1-8-1,-1-10 1,1-9-2,-1-13 1,1-16 1,-1-15 1,1-15 1,-1-14 1,1-8 1,-1-10 0,1-9 1,-6-4 2,-8 4 0,-10 3 0,-9 3 2,-9 3 0,-5 3 1,-7 3 1,-5 4 0,-6 7 0,-3 13-1,-3 12-1,-2 13-2,-8 7-2,-8 4-1,-10 3-1,-9 3-2,-9 6 0,-5 9 0,-7 10 1,-5 10 1,-4 5-5,0 4-7,0 3-9,0 3-7,1 9-6,4 16-5,3 15-4,3 17-5,6 0 2,9-11 7,10-14 7,10-11 7,5-7 5,4 0 4,3 0 3,3 0 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8"/>
    </inkml:context>
    <inkml:brush xml:id="br0">
      <inkml:brushProperty name="width" value="0.06072" units="cm"/>
      <inkml:brushProperty name="height" value="0.06072" units="cm"/>
      <inkml:brushProperty name="color" value="#FED406"/>
    </inkml:brush>
  </inkml:definitions>
  <inkml:trace contextRef="#ctx0" brushRef="#br0">68250 22650 362,'0'-54'74,"0"45"-8,0 43-7,0 45-8,0 24-7,0 6-9,0 7-6,0 6-9,0-1-6,0-5-7,0-7-7,0-5-7,1-9-3,4-9 0,3-10-2,3-8 1,10-29-5,20-47-9,18-47-7,20-46-8,2-24 0,-12 0 8,-13 0 7,-12 0 9,-9 7 6,-2 17 3,-3 15 3,-3 16 4,-4 12 0,-3 9 0,-3 10-3,-2 10 0,-3 16 6,1 26 18,-1 24 15,1 26 18,-3 15 2,-2 6-12,-3 7-11,-3 6-12,-4-1-6,-3-5-1,-3-7-2,-2-5-1,-1-8-5,3-5-9,3-7-9,4-5-8,-1-17-8,-3-24-8,-3-26-6,-2-24-7,0-20 0,7-11 11,6-14 8,7-11 10,5-6 8,7 4 4,6 3 6,7 3 5,0 7 5,-2 14 7,-3 11 5,-3 14 7,-2 8 2,0 7 0,0 6-1,0 7 0,4 2-2,10 1-4,10-1-2,9 1-4,10-4-2,14-6-2,11-6-1,14-6-1,10-6-2,9-2-1,10-3-1,10-3-1,2-1-2,-3 4-2,-3 3-2,-2 3-3,-9 1-2,-12 1-3,-13-1-3,-12 1-2,-13 2-2,-12 7 0,-13 6-1,-12 7 0,-18-3 0,-21-8 0,-22-10-1,-22-9 0,-13-7 1,-3-3 2,-3-3 3,-2-2 2,-3-6 2,1-6 2,-1-6 2,1-6 2,1-1 3,3 7 1,3 6 3,4 7 2,1 4 2,0 3 3,0 3 4,0 4 2,1 5 4,4 10 4,3 10 4,3 9 5,6 23 0,9 38-3,10 37-4,10 38-2,5 21-3,4 7-1,3 6-1,3 7-2,3 7-1,3 9-2,3 10-3,4 10-1,4 4-3,6 0-1,7 0-3,6 0-3,1-5-2,-3-9-3,-3-10-3,-2-8-4,-5-6-3,-2 1-2,-3-1-4,-3 1-2,-6-4-1,-5-6-2,-7-6-1,-5-6 0,-4-12 0,0-15 3,0-15 3,0-16 3,-5-15 1,-9-11-1,-10-14-1,-8-11-1,-11-11 0,-8-5 0,-10-7 2,-9-5 0,-10-12 1,-9-16 1,-10-15 2,-8-15 1,-3-17 2,7-15 0,6-15 1,7-16 1,7-8 3,9 0 3,10 0 4,10 0 4,7 4 5,6 10 7,7 10 6,6 9 6,10 6 3,17 3-3,15 3-3,16 4-3,18-3-2,22-5-4,22-7-2,23-5-3,13-3-1,6 4-2,7 3 0,6 3 0,3 7-8,0 14-11,0 11-13,0 14-13,-10 10-9,-18 9-7,-19 10-7,-18 10-7,-14 2 2,-5-3 8,-7-3 8,-5-2 9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6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63300 12065 470,'31'-6'79,"-2"1"-10,0 2-8,-1 2-10,1 1-5,1 2-4,2 0-3,2 2-3,2-1-3,-1 1-6,0 0-5,0 0-5,-1 0-9,-1 0-15,-3-1-13,-2 1-13,-2 0-11,-5 0-7,-3 0-6,-4 0-6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8"/>
    </inkml:context>
    <inkml:brush xml:id="br0">
      <inkml:brushProperty name="width" value="0.04489" units="cm"/>
      <inkml:brushProperty name="height" value="0.04489" units="cm"/>
      <inkml:brushProperty name="color" value="#F2395B"/>
    </inkml:brush>
  </inkml:definitions>
  <inkml:trace contextRef="#ctx0" brushRef="#br0">76900 17350 490,'32'-29'5,"17"-5"11,15-7 10,16-5 11,15-6 7,16-3 2,15-3 4,17-2 2,7-1 1,0 3-5,0 3-4,0 4-4,-7 7-9,-11 13-15,-14 12-15,-11 13-14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9"/>
    </inkml:context>
    <inkml:brush xml:id="br0">
      <inkml:brushProperty name="width" value="0.06874" units="cm"/>
      <inkml:brushProperty name="height" value="0.06874" units="cm"/>
      <inkml:brushProperty name="color" value="#F2395B"/>
    </inkml:brush>
  </inkml:definitions>
  <inkml:trace contextRef="#ctx0" brushRef="#br0">78300 15950 320,'-44'9'40,"13"19"10,12 19 9,13 19 9,7 13 1,4 10-6,3 10-6,3 9-7,1 7-6,1 7-8,-1 6-6,1 7-7,-3 2-3,-2 1-1,-3-1 0,-3 1 0,-7-7-6,-9-12-13,-10-13-11,-8-12-13,-9-12-6,-6-8 2,-6-10 1,-6-9 1,-2-12 1,3-11-2,3-14-1,4-11-1,-4-15-3,-9-16-4,-10-15-4,-8-15-3,3-12 1,20-6 8,18-6 7,20-6 7,16-2 5,16 3 5,15 3 4,17 4 4,10 5 2,6 10-1,7 10-1,6 9-1,3 9 4,0 9 7,0 10 6,0 10 8,-2 11 3,-3 17-3,-3 15-2,-2 16-1,-6 7-5,-6 1-5,-6-1-5,-6 1-6,-10-3-4,-12-2-5,-13-3-4,-12-3-4,-9-6-6,-2-5-7,-3-7-7,-3-5-8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9"/>
    </inkml:context>
    <inkml:brush xml:id="br0">
      <inkml:brushProperty name="width" value="0.05729" units="cm"/>
      <inkml:brushProperty name="height" value="0.05729" units="cm"/>
      <inkml:brushProperty name="color" value="#F2395B"/>
    </inkml:brush>
  </inkml:definitions>
  <inkml:trace contextRef="#ctx0" brushRef="#br0">76650 18100 384,'-54'1'6,"-5"4"12,-7 3 14,-5 3 11,6 6 9,23 9 3,22 10 4,22 10 3,26 7-1,31 6-7,32 7-6,31 6-6,29 4-9,29 4-7,28 3-10,28 3-8,15 1-10,4 1-15,3-1-12,3 1-14,-8-3-6,-19-2 1,-18-3 1,-19-3 2,-26-9-3,-30-11-6,-32-14-5,-30-11-6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1"/>
    </inkml:context>
    <inkml:brush xml:id="br0">
      <inkml:brushProperty name="width" value="0.04829" units="cm"/>
      <inkml:brushProperty name="height" value="0.04829" units="cm"/>
      <inkml:brushProperty name="color" value="#F2395B"/>
    </inkml:brush>
  </inkml:definitions>
  <inkml:trace contextRef="#ctx0" brushRef="#br0">80050 16800 455,'32'-72'56,"17"6"-7,15 7-8,16 6-7,9 7-6,3 10-2,3 10-3,4 9-2,-4 6-4,-9 3-1,-10 3-3,-8 4-3,-12 11-2,-12 23-4,-13 22-4,-12 22-3,-16 12-4,-19 3 0,-18 3-2,-19 4-1,-7-7-1,7-16 1,6-15 2,7-15 0,8-11 2,14-2 2,11-3 3,14-3 1,11-2 2,14 0-1,11 0 0,14 0-1,0 0 2,-8 0 3,-10 0 2,-9 0 3,-7 1 1,-3 4-3,-3 3-3,-2 3-1,-8 3-2,-8 3-1,-10 3 0,-9 4-1,-9 1-1,-5 0-3,-7 0-1,-5 0-3,-6-4 0,-3-5 1,-3-7 0,-2-5 1,-5-8-1,-2-5-1,-3-7-3,-3-5-1,1-12-3,6-16-1,7-15-3,6-15-2,7-14-1,10-8 1,10-10 0,9-9 1,7-5 2,7 0 3,6 0 4,7 0 3,4 6 3,3 13 1,3 12 1,4 13 2,-3 9 5,-5 6 11,-7 7 9,-5 6 10,-3 17 7,4 28 7,3 28 5,3 29 6,-1 21-2,-2 16-7,-3 15-9,-3 17-8,-4 13-7,-3 13-6,-3 12-6,-2 13-7,-5 23-8,-2 34-14,-3 35-13,-3 35-12,-1 4-10,4-25-4,3-25-5,3-25-4,1-33 0,1-41 5,-1-40 7,1-40 6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2"/>
    </inkml:context>
    <inkml:brush xml:id="br0">
      <inkml:brushProperty name="width" value="0.05314" units="cm"/>
      <inkml:brushProperty name="height" value="0.05314" units="cm"/>
      <inkml:brushProperty name="color" value="#F2395B"/>
    </inkml:brush>
  </inkml:definitions>
  <inkml:trace contextRef="#ctx0" brushRef="#br0">81900 16800 413,'-4'-94'67,"-5"63"3,-7 62 3,-5 63 2,-3 41-5,4 23-12,3 22-14,3 22-12,1-2-9,1-25-5,-1-25-4,1-25-4,4-21-4,9-15-4,10-15-4,10-16-3,8-15-5,10-11-3,10-14-4,9-11-4,10-18-3,14-22-2,11-22-4,14-21-1,5-23-2,1-21 0,-1-22 0,1-22 1,-10-10 2,-19 4 5,-18 3 4,-19 3 5,-16 7 5,-12 14 3,-13 11 4,-12 14 4,-10 14 3,-6 20 4,-6 18 3,-6 20 3,-13 14 4,-19 14 2,-18 11 2,-19 14 4,-8 13 0,3 16 0,3 15 0,4 17 0,4 8-1,6 4 0,7 3-2,6 3-1,10-1-1,17-2-1,15-3-2,16-3-1,9-6-1,3-5 0,3-7-2,4-5-1,10-6-3,19-3-3,19-3-4,19-2-5,16-6-8,17-6-15,15-6-13,16-6-13,4-9-6,-6-8 6,-6-10 4,-6-9 4,-12-5 2,-15 0-4,-15 0-4,-16 0-3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2"/>
    </inkml:context>
    <inkml:brush xml:id="br0">
      <inkml:brushProperty name="width" value="0.05147" units="cm"/>
      <inkml:brushProperty name="height" value="0.05147" units="cm"/>
      <inkml:brushProperty name="color" value="#F2395B"/>
    </inkml:brush>
  </inkml:definitions>
  <inkml:trace contextRef="#ctx0" brushRef="#br0">84100 16350 427,'45'62'177,"-9"26"-39,-10 24-40,-8 26-38,-14 15-24,-15 6-8,-15 7-8,-16 6-8,-12 1-8,-5-3-11,-7-3-8,-5-2-10,-4-12-9,0-19-8,0-18-9,0-19-8,6-18-3,13-15 7,12-15 4,13-16 5,6-12 5,0-5 3,0-7 4,0-5 4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3"/>
    </inkml:context>
    <inkml:brush xml:id="br0">
      <inkml:brushProperty name="width" value="0.05388" units="cm"/>
      <inkml:brushProperty name="height" value="0.05388" units="cm"/>
      <inkml:brushProperty name="color" value="#F2395B"/>
    </inkml:brush>
  </inkml:definitions>
  <inkml:trace contextRef="#ctx0" brushRef="#br0">84450 15700 408,'114'-22'55,"-22"6"-11,-22 7-10,-21 6-11,-12 6-4,1 6 2,-1 7 3,1 6 1,-4 4 0,-6 4-2,-6 3-4,-6 3-3,-4 4-1,1 7 0,-1 6 0,1 7 0,-3 10 2,-2 16 1,-3 15 2,-3 17 1,-2 11 1,0 10-2,0 10-2,0 9-2,0 2-2,0-2-2,0-3-2,0-3-2,0-7-3,0-9-2,0-10-4,0-8-2,-2-11 0,-3-8 1,-3-10 2,-2-9 1,-8-12-8,-8-11-17,-10-14-18,-9-11-18,-7-22-3,-3-27 9,-3-28 10,-2-28 9,0-20 7,7-8 3,6-10 3,7-9 3,8-16 3,14-22 2,11-22 1,14-21 2,5 2 4,1 29 5,-1 28 6,1 28 6,1 20 4,3 13 2,3 12 4,4 13 1,-3 16 4,-5 23 1,-7 22 3,-5 22 2,-12 24-3,-16 29-7,-15 28-8,-15 28-7,-11 14-4,-2 0 0,-3 0-1,-3 0-1,4-11 1,13-22-2,12-22 1,13-21-1,20-20-6,28-15-12,28-15-13,29-16-12,7-12-3,-12-5 9,-13-7 8,-12-5 9,-7-6 1,1-3-6,-1-3-4,1-2-6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3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85900 15800 508,'-49'0'0,"4"0"0,3 0 0,3 0 0,15-2 11,29-3 22,28-3 21,28-2 22,20-6 4,13-6-14,12-6-15,13-6-15,6-2-10,0 3-7,0 3-6,0 4-6,-10 4-3,-18 6 0,-19 7 2,-18 6 0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3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86450 15150 491,'-113'0'30,"26"0"2,24 0 2,26 0 2,13 10 5,4 23 4,3 22 4,3 22 6,3 8-2,3-2-9,3-3-8,4-3-9,1-6-9,0-5-10,0-7-8,0-5-11,4-9-10,10-9-11,10-10-12,9-8-12,4-12-3,1-12 4,-1-13 3,1-12 4,-3-7 3,-2 1 5,-3-1 3,-3 1 4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4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86950 15100 488,'67'-90'5,"-16"23"10,-15 22 9,-15 22 11,-20 26 9,-21 31 7,-22 32 7,-22 31 7,-18 18-2,-11 7-11,-14 6-11,-11 7-12,-4-1-10,6-6-9,7-6-10,6-6-9,10-10-8,17-12-7,15-13-8,16-12-8,21-19-5,29-25-7,28-25-5,28-25-5,17-15 2,6-2 13,7-3 11,6-3 11,-4 4 11,-11 13 8,-14 12 9,-11 13 7,-14 9 7,-11 6 3,-14 7 4,-11 6 4,-17 10 1,-18 17 0,-19 15 0,-18 16 0,-9 4-2,4-6-3,3-6-3,3-6-3,-2-2-1,-6 3-1,-6 3 0,-6 4-1,24-9-4,57-18-11,56-19-9,57-18-9,27-17-6,1-11 1,-1-14 0,1-11 0,-10-4 0,-19 6 1,-18 7 0,-19 6 1,-18 9 0,-15 13 0,-15 12 1,-16 13 0,-23 15 1,-27 19 3,-28 19 2,-28 19 4,-15 5 0,1-5-1,-1-7 1,1-5-1,-1-9 4,1-9 9,-1-10 8,1-8 10,7-9 4,16-6 0,15-6 2,17-6-1,17-6 5,23-2 9,22-3 9,22-3 8,21-9 0,22-11-11,22-14-11,23-11-10,11-7-10,4 0-9,3 0-8,3 0-9,-2 0-8,-6 0-6,-6 0-7,-6 0-6,-12 4-3,-15 10-1,-15 10-1,-16 9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8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34455 19512 521,'15'-20'1,"-1"5"2,-1 6 3,0 7 2,-1 1 4,1-1 6,1 0 6,1-1 7,3-1 4,3 2 5,5 0 3,3 2 4,0 1-2,-3 2-7,-5 2-8,-3 2-7,-3 2-6,-1 3-3,-1 3-5,0 3-3,-3 3-1,-4 3 1,-5 3 0,-2 3 2,-5 1-5,-4 2-7,-4 1-10,-3 1-8,-4-2-5,-2-2-1,-1-3-1,-2-3 0,-2-3 1,-1-1 4,-1-3 4,-1-1 4,0-3 4,0-3 3,-1-3 4,1-2 2,2-3 2,5 0-1,5-2-1,5 0-1,6-1 6,6 0 14,7 0 15,8 0 14,6 0 3,7 0-7,6 0-7,8 0-8,4-2-10,0 0-10,2-3-11,0-2-10,1-1-9,-2 0-4,-1 1-5,0-1-5,-2-1-4,-4 0 0,-2-1-2,-3-1-1,-3-2 0,-3 0 2,-4-1 3,-1-1 3,-5 0 4,-3 1 8,-4 1 7,-4 0 7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4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87050 16600 521,'-69'28'6,"13"6"10,12 7 11,13 6 11,2 10 8,-5 17 5,-7 15 5,-5 16 6,-8 9-3,-5 3-12,-7 3-12,-5 4-11,-8-3-12,-5-5-13,-7-7-12,-5-5-11,2-11-7,13-11-2,12-14 0,13-11-2,9-12-4,6-9-11,7-10-8,6-8-11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4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86850 18200 479,'95'93'87,"-9"-11"-7,-10-14-5,-8-11-5,-4-7-8,3 0-10,3 0-10,4 0-9,-4-2-14,-9-3-19,-10-3-17,-8-2-19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88550 16100 480,'25'20'0,"0"-9"0,0-10 0,0-8 0,4-6 5,10 1 11,10-1 9,9 1 11,15-6 8,22-8 7,22-10 5,23-9 8,8-5-2,-3 0-10,-3 0-9,-2 0-9,-5 4-12,-2 10-12,-3 10-14,-3 9-14,-20 12-10,-33 16-11,-35 15-9,-34 17-11,-23 3-4,-8-5 0,-10-7 0,-9-5 0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88250 17100 518,'-158'81'19,"84"-37"15,85-38 14,85-37 16,50-26 1,20-11-11,18-14-11,20-11-11,10-4-7,3 6-5,3 7-4,4 6-5,-12 10-1,-24 17 1,-26 15 1,-24 16 0,-24 9-6,-22 3-14,-22 3-14,-21 4-13,-20 4-13,-15 6-13,-15 7-12,-16 6-13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89350 15500 473,'-25'-25'2,"0"0"4,0 0 4,0 0 4,3 10 12,6 23 21,7 22 20,6 22 20,4 24 1,4 29-18,3 28-18,3 28-19,-4 20-15,-8 13-11,-10 12-12,-9 13-12,-4-7-7,4-24-5,3-26-4,3-24-5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905" units="cm"/>
      <inkml:brushProperty name="height" value="0.04905" units="cm"/>
      <inkml:brushProperty name="color" value="#F2395B"/>
    </inkml:brush>
  </inkml:definitions>
  <inkml:trace contextRef="#ctx0" brushRef="#br0">90050 15300 448,'1'-40'138,"4"23"-27,3 22-28,3 22-27,-1 16-16,-2 14-3,-3 11-5,-3 14-3,-4 16-9,-3 22-14,-3 22-15,-2 23-12,-9 10-10,-12 0-2,-13 0-2,-12 0-4,-4-13 1,7-24 4,6-26 3,7-24 3,2-18-2,1-9-10,-1-10-8,1-8-10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87700 17500 426,'-71'7'63,"60"17"8,60 15 9,59 16 9,38 10-4,20 7-17,18 6-15,20 7-17,10-1-15,3-6-14,3-6-14,4-6-14,-3-6-12,-5-2-10,-7-3-10,-5-3-10,-23-7-4,-37-9 1,-38-10 0,-37-8 2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6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92400 16400 416,'-7'-60'75,"-11"32"4,-14 31 3,-11 32 2,-12 25-6,-9 23-17,-10 22-19,-8 22-16,-8 8-10,-2-2-2,-3-3 0,-3-3-2,-1-9-12,4-11-20,3-14-23,3-11-21,6-15-12,9-16-1,10-15-2,10-15-2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6"/>
    </inkml:context>
    <inkml:brush xml:id="br0">
      <inkml:brushProperty name="width" value="0.05556" units="cm"/>
      <inkml:brushProperty name="height" value="0.05556" units="cm"/>
      <inkml:brushProperty name="color" value="#F2395B"/>
    </inkml:brush>
  </inkml:definitions>
  <inkml:trace contextRef="#ctx0" brushRef="#br0">90950 15400 395,'79'-16'106,"10"19"-21,10 19-22,9 19-22,12 19-8,16 23 4,15 22 4,17 22 4,7 19 0,0 20-7,0 18-7,0 20-5,-7 3-13,-11-8-16,-14-10-16,-11-9-18,-18-21-16,-22-31-16,-22-31-17,-21-31-16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7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95250 13900 466,'95'0'90,"-9"0"-13,-10 0-13,-8 0-12,-3 0-10,7 0-5,6 0-7,7 0-4,-3 1-7,-8 4-3,-10 3-5,-9 3-5,-13 7-9,-16 14-13,-15 11-13,-15 14-14,-25 10-6,-30 9 1,-32 10 1,-30 10 1,-17 2 2,1-3 4,-1-3 3,1-2 5,10-11 5,22-15 9,22-15 9,23-16 9,14-10 6,10-3 3,10-3 5,9-2 3,13-8 3,20-8 2,18-10 2,20-9 3,16-10-1,16-9-1,15-10-3,17-8-2,0-3-3,-11 7-4,-14 6-4,-11 7-3,-22 19 0,-27 35 5,-28 35 5,-28 34 6,-26 20 2,-21 6 0,-22 7 0,-22 6 0,-5-4-1,13-11-1,12-14-1,13-11-2,10-9-3,10-3-4,10-3-4,9-2-5,15-11-6,22-15-6,22-15-6,23-16-7,24-16-4,28-16-4,28-15-2,29-15-3,15-11-1,3-2-2,3-3 1,4-3-1,-12 5 2,-24 17 6,-26 15 6,-24 16 5,-26 12 3,-24 9 4,-26 10 2,-24 10 2,-31 11 2,-33 17 3,-35 15 2,-34 16 2,-16 7 3,3 1 2,3-1 3,4 1 3,5-3 2,10-2-1,10-3-1,9-3-1,13-7 3,20-9 3,18-10 5,20-8 4,17-11 1,20-8-1,18-10-2,20-9-1,22-9-1,29-5-2,28-7-3,28-5-1,17-9-4,6-9-8,7-10-7,6-8-6,-8-1-9,-22 9-10,-22 10-9,-21 10-10,-20 5-4,-15 4-2,-15 3 1,-16 3-2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8"/>
    </inkml:context>
    <inkml:brush xml:id="br0">
      <inkml:brushProperty name="width" value="0.04901" units="cm"/>
      <inkml:brushProperty name="height" value="0.04901" units="cm"/>
      <inkml:brushProperty name="color" value="#F2395B"/>
    </inkml:brush>
  </inkml:definitions>
  <inkml:trace contextRef="#ctx0" brushRef="#br0">36660 19591 448,'-8'-50'3,"2"12"5,1 10 6,0 11 4,2 9 11,0 8 14,2 8 15,0 7 14,1 6 1,0 3-12,0 3-13,0 3-13,-1 3-8,-2 3-4,-2 2-5,-1 4-4,-2 0-7,0-2-8,0-2-10,0-1-10,1-4-3,1-4 0,0-3 1,2-5 1,0-7-9,2-10-17,0-12-20,2-10-17,0-6 1,2-1 20,0-1 21,2 0 20,1-1 10,1 3 1,3 1 1,2 3 1,1 1 6,0 0 15,-1 2 13,1 1 14,0 1 6,1 3 0,2 1 0,0 2-1,0 1-3,-1 1-5,-1-1-6,0 0-6,-2 1-6,1 2-6,0 2-5,0 2-5,-1 1-12,1-2-17,0 0-17,0-2-16,-2 0-3,-1-2 11,-2 0 13,-2-1 11,-1-1 7,0 0 2,0 0 3,0 1 2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7"/>
    </inkml:context>
    <inkml:brush xml:id="br0">
      <inkml:brushProperty name="width" value="0.05014" units="cm"/>
      <inkml:brushProperty name="height" value="0.05014" units="cm"/>
      <inkml:brushProperty name="color" value="#F2395B"/>
    </inkml:brush>
  </inkml:definitions>
  <inkml:trace contextRef="#ctx0" brushRef="#br0">95850 16300 438,'-116'25'11,"19"0"2,19 0 1,19 0 1,12 3 5,6 6 6,7 7 6,6 6 7,6 10 3,6 17 0,7 15-1,6 16 1,3 15-3,0 16-3,0 15-2,0 17-4,-11 10-4,-22 6-4,-22 7-4,-21 6-5,-15 3-7,-6 0-6,-6 0-8,-6 0-7,-7 3-10,-6 6-13,-6 7-12,-6 6-12,9-24-2,25-53 7,25-53 7,25-52 7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8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98050 13850 427,'0'164'89,"0"-22"-14,0-22-14,0-21-14,1-15-10,4-6-4,3-6-4,3-6-5,7-9-8,14-8-12,11-10-10,14-9-11,10-15-9,9-18-6,10-19-7,10-18-5,4-12-1,0-3 7,0-3 7,0-2 6,-7 0 6,-11 7 8,-14 6 8,-11 7 6,-36 22 8,-55 42 8,-57 40 8,-55 41 7,-23 15 1,13-9-7,12-10-8,13-8-7,12-9-6,13-6-7,12-6-5,13-6-7,13-9-4,17-8-3,15-10-4,16-9-2,12-9-2,9-5 2,10-7 0,10-5 2,7-4 1,6 0 4,7 0 3,6 0 2,-4 6 3,-11 13 1,-14 12 2,-11 13 0,-15 12 1,-16 13 0,-15 12 1,-15 13-1,-15 7 1,-12 4 0,-13 3 0,-12 3 1,-4-5 3,7-12 7,6-13 5,7-12 6,5-10 3,7-6-2,6-6-1,7-6-1,11-13 2,20-19 10,18-18 8,20-19 9,19-15 0,22-8-10,22-10-8,23-9-10,6 1-4,-5 13-2,-7 12 0,-5 13-2,-8 9-1,-5 6-3,-7 7-1,-5 6-3,-4 4-1,0 4-2,0 3-1,0 3-2,3-2-2,6-6-4,7-6-3,6-6-3,7-7-4,10-6 0,10-6-1,9-6-2,-4-2 2,-15 3 5,-15 3 5,-16 4 5,-13 7 6,-9 13 8,-10 12 9,-8 13 8,-15 15 5,-19 19 0,-18 19 0,-19 19 1,-7 7 1,7-3 2,6-3 2,7-2 1,5-9 0,7-12-6,6-13-5,7-12-4,10-10-8,16-6-9,15-6-8,17-6-9,11-13-8,10-19-7,10-18-6,9-19-7,1-7-3,-6 7 0,-6 6 0,-6 7 1,-9 7 3,-8 9 8,-10 10 7,-9 10 7,-9 10 5,-5 13 3,-7 12 3,-5 13 3,-4 2 1,0-5-2,0-7-2,0-5-2,4-11-4,10-11-5,10-14-7,9-11-5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8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101650 12000 495,'28'-24'7,"6"4"12,7 3 14,6 3 13,1 4 5,-3 7-4,-3 6-3,-2 7-3,-3 8-2,1 14-1,-1 11-1,1 14-1,-7 11-4,-12 14-11,-13 11-9,-12 14-11,-13 7-6,-12 3-4,-13 3-5,-12 4-4,-7-4-7,1-9-11,-1-10-11,1-8-11,2-14-5,7-15 2,6-15 2,7-16 1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9"/>
    </inkml:context>
    <inkml:brush xml:id="br0">
      <inkml:brushProperty name="width" value="0.05925" units="cm"/>
      <inkml:brushProperty name="height" value="0.05925" units="cm"/>
      <inkml:brushProperty name="color" value="#F2395B"/>
    </inkml:brush>
  </inkml:definitions>
  <inkml:trace contextRef="#ctx0" brushRef="#br0">100450 14100 371,'42'10'98,"-16"23"-19,-15 22-22,-15 22-19,-14 12-14,-8 3-4,-10 3-7,-9 4-4,-1-6-3,10-11-1,10-14-1,9-11 0,10-15-4,14-16-6,11-15-6,14-15-6,19-21-7,29-25-7,28-25-8,28-25-6,15-13-1,4 1 7,3-1 8,3 1 6,-10 10 4,-21 22 4,-22 22 2,-22 23 2,-19 14 5,-16 10 7,-15 10 6,-15 9 6,-21 13 9,-25 20 8,-25 18 10,-25 20 9,-18 13 1,-8 9-6,-10 10-7,-9 10-7,-4-1-5,4-9-5,3-10-5,3-8-5,12-12-2,22-12 1,22-13-1,23-12 1,33-15-3,47-15-6,47-15-5,48-16-7,20-13-1,-2-9 2,-3-10 3,-3-8 2,-10-1 2,-16 9 4,-15 10 3,-15 10 3,-34 22 2,-49 39 3,-51 36 3,-49 39 1,-32 16 1,-12-3-3,-13-3-2,-12-2-2,-1-6-3,14-6-1,11-6-1,14-6-2,14-7-1,20-6 0,18-6-1,20-6-1,21-13 3,25-19 6,25-18 6,25-19 5,20-16 2,16-12-5,15-13-3,17-12-4,2-5-5,-9 3-3,-10 3-5,-8 4-4,-11 2-1,-8 4-1,-10 3 2,-9 3 0,-13-1-6,-16-2-13,-15-3-14,-15-3-12,-11 2-2,-2 10 8,-3 10 9,-3 9 8,-2 6 9,0 3 7,0 3 9,0 4 6,0 2 8,0 4 5,0 3 7,0 3 5,-2 6 8,-3 9 9,-3 10 10,-2 10 10,0 5 0,7 4-6,6 3-6,7 3-7,2 3-6,1 3-5,-1 3-4,1 4-5,1 2-4,3 4 0,3 3-2,4 3-1,1-1-1,0-2-1,0-3-1,0-3-1,7-7-2,17-9-1,15-10-2,16-8-3,15-11-2,16-8-6,15-10-4,17-9-6,10-13-7,6-16-8,7-15-8,6-15-8,3-11-4,0-2 0,0-3 1,0-3 1,-15 4 3,-27 13 6,-28 12 6,-28 13 6,-17 6 2,-2 0-1,-3 0-1,-3 0-1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103825 16125 333,'157'63'167,"51"46"-1,49 47 1,51 47 0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1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71450 21600 522,'-22'56'134,"6"13"-27,7 12-28,6 13-28,3 4-18,0-3-5,0-3-8,0-2-6,-2 0-6,-3 7-4,-3 6-5,-2 7-4,-3 0-7,1-2-7,-1-3-8,1-3-9,1-9-4,3-11-3,3-14-1,4-11-2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1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71400 22300 623,'68'-46'15,"-11"10"7,-14 10 7,-11 9 7,-4 6 4,6 3 1,7 3 0,6 4 1,3-1-4,0-3-7,0-3-9,0-2-8,-2-1-8,-3 3-12,-3 3-9,-2 4-11,-3 1-8,1 0-4,-1 0-7,1 0-4,-3 0-2,-2 0 3,-3 0 2,-3 0 2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2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72700 20950 452,'0'-32'61,"0"39"7,0 36 6,0 39 8,-2 21-5,-3 6-14,-3 7-15,-2 6-15,-1 12-11,3 19-8,3 19-8,4 19-9,-3 15-9,-5 13-12,-7 12-11,-5 13-12,-1-5-4,6-22 1,7-22 2,6-21 1,1-28 1,-3-30-2,-3-32 0,-2-30-1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4"/>
    </inkml:context>
    <inkml:brush xml:id="br0">
      <inkml:brushProperty name="width" value="0.06461" units="cm"/>
      <inkml:brushProperty name="height" value="0.06461" units="cm"/>
      <inkml:brushProperty name="color" value="#F2395B"/>
    </inkml:brush>
  </inkml:definitions>
  <inkml:trace contextRef="#ctx0" brushRef="#br0">28900 15850 340,'-40'-27'67,"23"-3"-2,22-3-3,22-2-1,12-1-7,3 3-8,3 3-9,4 4-9,5-1-5,10-3-3,10-3-1,9-2-2,-1 2-3,-8 9-1,-10 10-3,-9 10-1,-5 10-4,0 13-2,0 12-4,0 13-3,-7 9-2,-11 6-1,-14 7-2,-11 6-2,-11 4 0,-5 4 1,-7 3 1,-5 3 2,-6-1 0,-3-2 0,-3-3 2,-2-3 0,-3-6 0,1-5 2,-1-7 1,1-5 1,-1 0 1,1 10 0,-1 10 0,1 9 1,1-2 2,3-12 4,3-13 4,4-12 3,4-5 3,6 3 1,7 3 1,6 4 0,17-9 0,28-18-2,28-19-3,29-18-2,10-14-1,-6-5-2,-6-7-1,-6-5-1,-2-4-2,3 0-2,3 0-1,4 0-1,-6 3-4,-11 6-2,-14 7-2,-11 6-4,-7 3-6,0 0-10,0 0-10,0 0-10,-8-4-11,-16-5-11,-15-7-12,-15-5-10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5"/>
    </inkml:context>
    <inkml:brush xml:id="br0">
      <inkml:brushProperty name="width" value="0.06538" units="cm"/>
      <inkml:brushProperty name="height" value="0.06538" units="cm"/>
      <inkml:brushProperty name="color" value="#F2395B"/>
    </inkml:brush>
  </inkml:definitions>
  <inkml:trace contextRef="#ctx0" brushRef="#br0">28950 15850 336,'-36'-4'26,"28"-5"18,28-7 18,29-5 18,16-3 1,7 4-14,6 3-15,7 3-15,-1 1-9,-6 1-5,-6-1-6,-6 1-4,-4 1-4,1 3-3,-1 3-3,1 4-3,-3 5-2,-2 10-2,-3 10-2,-3 9-2,-9 7-2,-11 7 1,-14 6 0,-11 7 0,-12 7 2,-9 9 0,-10 10 3,-8 10 1,-9 7 0,-6 6 2,-6 7-1,-6 6 1,-4-1 0,1-5 0,-1-7 1,1-5 0,2-8 1,7-5 0,6-7 2,7-5 0,2-9 1,1-9 1,-1-10 1,1-8 1,13-11 4,29-8 6,28-10 6,28-9 7,23-15-1,19-18-5,19-19-6,19-18-6,1-7-5,-16 6-5,-15 7-6,-15 6-3,-11 6-5,-2 6 0,-3 7-3,-3 6-1,-6 4-8,-5 4-13,-7 3-14,-5 3-14,-6 3-6,-3 3-1,-3 3 1,-2 4-1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8"/>
    </inkml:context>
    <inkml:brush xml:id="br0">
      <inkml:brushProperty name="width" value="0.05495" units="cm"/>
      <inkml:brushProperty name="height" value="0.05495" units="cm"/>
      <inkml:brushProperty name="color" value="#F2395B"/>
    </inkml:brush>
  </inkml:definitions>
  <inkml:trace contextRef="#ctx0" brushRef="#br0">37527 18477 400,'-14'-42'21,"3"8"-1,3 9-1,2 9-1,3 9 8,1 10 17,0 10 19,2 9 16,0 7 2,0 5-15,0 3-16,0 4-15,-1 4-9,0 2-5,-2 3-4,0 4-4,0 2-5,0 3-3,2 3-4,0 3-3,1 1-4,-2-1-3,0 0-2,-1-2-3,-1-1-4,2 1-6,0 0-6,2-1-7,0-1-4,0-4-5,0-5-4,0-3-5,0-6 2,0-7 6,0-9 8,0-7 6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7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73050 23000 585,'68'-90'120,"-11"23"-28,-14 22-27,-11 22-27,-4 12-15,6 3-2,7 3-2,6 4-2,-1 7-4,-5 13-7,-7 12-5,-5 13-8,-8 6-2,-5 0 2,-7 0 2,-5 0 2,-8-2 0,-5-3-2,-7-3-1,-5-2-1,-6-3 0,-3 1 2,-3-1 1,-2 1 2,-1-3 2,3-2 3,3-3 3,4-3 2,15-7 0,28-9-4,28-10-3,29-8-5,10-9-6,-6-6-10,-6-6-11,-6-6-8,-7-1-9,-6 7-4,-6 6-5,-6 7-5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8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74600 21650 588,'28'-44'7,"6"13"3,7 12 4,6 13 2,4 7 4,4 4 3,3 3 5,3 3 4,-1 4-1,-2 7-5,-3 6-4,-3 7-5,-6 4-4,-5 3 0,-7 3-2,-5 4-1,-8 2-2,-5 4-3,-7 3-4,-5 3-2,-8 3-5,-5 3-3,-7 3-4,-5 4-3,-8-1-5,-5-3-3,-7-3-3,-5-2-4,-3-8-3,4-8-1,3-10-2,3-9-1,-1-10 2,-2-9 5,-3-10 7,-3-8 5,1-14 4,6-15 4,7-15 3,6-16 4,6-10 1,6-3 1,7-3 0,6-2 1,3 3 0,0 14 1,0 11 0,0 14-1,0 7 5,0 3 8,0 3 8,0 4 8,0 7 7,0 13 6,0 12 7,0 13 5,0 10 0,0 10-7,0 10-7,0 9-7,0 15-4,0 22-1,0 22-1,0 23-1,0 6-4,0-5-9,0-7-7,0-5-9,0-4-12,0 0-13,0 0-15,0 0-14,0-10-4,0-18 7,0-19 7,0-18 8,3-17 4,6-11 4,7-14 3,6-11 2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8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75800 21850 561,'-24'145'86,"4"-9"-13,3-10-15,3-8-14,1-8-9,1-2-5,-1-3-4,1-3-5,1-6-3,3-5-2,3-7-3,4-5-1,8-11-6,17-11-7,15-14-10,16-11-7,13-26-7,14-37-4,11-38-4,14-37-4,-1-23-2,-12-5 2,-13-7 1,-12-5 1,-13-1 5,-12 6 8,-13 7 7,-12 6 9,-10 10 4,-6 17 3,-6 15 3,-6 16 2,-9 12 1,-8 9 0,-10 10 0,-9 10 0,-5 8-2,0 10-5,0 10-4,0 9-4,-2 12-5,-3 16-6,-3 15-6,-2 17-6,2 5 0,9-3 4,10-3 5,10-2 5,5-6 3,4-6 4,3-6 2,3-6 4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9"/>
    </inkml:context>
    <inkml:brush xml:id="br0">
      <inkml:brushProperty name="width" value="0.03392" units="cm"/>
      <inkml:brushProperty name="height" value="0.03392" units="cm"/>
      <inkml:brushProperty name="color" value="#F2395B"/>
    </inkml:brush>
  </inkml:definitions>
  <inkml:trace contextRef="#ctx0" brushRef="#br0">76650 22650 648,'96'-24'-21,"-5"4"14,-7 3 14,-5 3 15,-6 3 8,-3 3 5,-3 3 4,-2 4 4,-6 8 0,-6 17-5,-6 15-3,-6 16-5,-10 12-5,-12 9-7,-13 10-7,-12 10-8,-18 7-4,-21 6-4,-22 7-4,-22 6-3,-7-5-1,10-16 3,10-15 3,9-15 3,7-12-1,7-6-3,6-6-6,7-6-3,11-7 4,20-6 13,18-6 14,20-6 12,16-6 3,16-2-8,15-3-9,17-3-8,5-7-6,-3-9-4,-3-10-3,-2-8-5,-8-3-7,-8 7-13,-10 6-12,-9 7-13,-9 4-2,-5 3 8,-7 3 6,-5 4 9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9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78050 21900 592,'-21'-46'3,"10"10"7,10 10 5,9 9 7,12 6 7,16 3 7,15 3 6,17 4 8,10 2 0,6 4-6,7 3-7,6 3-6,1 1-8,-3 1-10,-3-1-10,-2 1-11,-9-1-16,-12 1-23,-13-1-23,-12 1-22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0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81250 21300 549,'73'0'119,"-3"0"-23,-3 0-21,-2 0-23,-1 0-15,3 0-7,3 0-9,4 0-7,-3 3-7,-5 6-10,-7 7-7,-5 6-8,-9 6-3,-9 6 4,-10 7 2,-8 6 2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1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80600 22000 573,'-22'50'164,"6"0"-42,7 0-41,6 0-41,3 1-25,0 4-10,0 3-10,0 3-10,17-19-12,34-41-19,35-40-17,35-40-17,11-18 2,-8 6 21,-10 7 22,-9 6 22,-9 7 14,-5 10 6,-7 10 8,-5 9 6,-11 9 4,-11 9 0,-14 10 0,-11 10 0,-11 8-1,-5 10-2,-7 10-3,-5 9-2,-12 10-3,-16 14-5,-15 11-3,-15 14-4,-11 5-5,-2 1-3,-3-1-5,-3 1-5,-1-6-1,4-8-1,3-10 1,3-9 0,6-12-1,9-11-1,10-14-1,10-11-2,10-12-1,13-9 2,12-10 0,13-8 0,9-8 4,6-2 5,7-3 6,6-3 5,3 1 4,0 6 4,0 7 4,0 6 4,-16 17 6,-31 28 8,-31 28 10,-31 29 9,-21 15-1,-9 3-13,-10 3-12,-8 4-12,-3-3-10,7-5-5,6-7-7,7-5-5,8-9-3,14-9 1,11-10 2,14-8 1,24-17-1,38-21-3,37-22-3,38-22-3,24-19 1,14-16 5,11-15 4,14-15 5,0-4 4,-8 9 5,-10 10 4,-9 10 4,-13 10 3,-16 13 1,-15 12 0,-15 13 2,-20 13 3,-21 17 8,-22 15 7,-22 16 8,-16 12-2,-9 9-10,-10 10-11,-8 10-11,-6 2-5,1-3-3,-1-3 0,1-2-3,4-8 0,9-8-3,10-10-1,10-9-2,-1-4-2,-9 4-3,-10 3-4,-8 3-3,-6 3 1,1 3 5,-1 3 6,1 4 5,1-3 7,3-5 8,3-7 7,4-5 8,4-4 4,6 0 0,7 0 0,6 0 1,18-7 1,32-11 1,31-14 2,32-11 1,16-11-3,4-5-9,3-7-8,3-5-10,-1-3-7,-2 4-5,-3 3-6,-3 3-6,-7 3-3,-9 3-2,-10 3-1,-8 4-3,-8-1-2,-2-3-3,-3-3-5,-3-2-2,-7 0 1,-9 7 9,-10 6 7,-8 7 9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1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82350 22900 453,'-71'0'0,"10"0"-1,10 0 1,9 0-1,6 0 3,3 0 4,3 0 5,4 0 4,1 0 3,0 0-2,0 0-1,0 0-2,1 6 5,4 13 10,3 12 11,3 13 10,3 9 2,3 6-6,3 7-6,4 6-5,1 6-5,0 6-4,0 7-3,0 6-4,0 3-2,0 0-3,0 0-2,0 0-3,-2-4-2,-3-5-5,-3-7-3,-2-5-4,-3-8-4,1-5-2,-1-7-3,1-5-2,-4-15-6,-6-22-8,-6-22-8,-6-21-8,-2-21-4,3-19 2,3-18 2,4-19 1,5-10 3,10 1 4,10-1 4,9 1 3,6 5 6,3 14 7,3 11 6,4 14 7,-1 10 4,-3 9 1,-3 10 1,-2 10 0,-3 5 5,1 4 10,-1 3 9,1 3 10,-4 7 7,-6 14 5,-6 11 5,-6 14 5,-16 14-3,-25 20-10,-25 18-10,-25 20-11,-13 8-6,1 1-1,-1-1-3,1 1 0,2-4-7,7-6-11,6-6-10,7-6-10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2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83200 22900 506,'28'-25'7,"6"0"12,7 0 14,6 0 13,10 0 7,17 0 2,15 0 2,16 0 1,7 0-4,1 0-10,-1 0-12,1 0-11,-7 3-9,-12 6-9,-13 7-10,-12 6-8,-13-2-16,-12-9-23,-13-10-23,-12-8-22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2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84250 21850 434,'-27'-24'2,"-3"4"4,-3 3 5,-2 3 4,2 10 11,9 20 17,10 18 19,10 20 17,4 16 2,0 16-15,0 15-13,0 17-16,-2 10-9,-3 6-5,-3 7-6,-2 6-6,-3-5-5,1-16-8,-1-15-6,1-15-7,-3-12-5,-2-6-1,-3-6-1,-3-6-2,-7-12-6,-9-15-10,-10-15-9,-8-16-11,-1-15-1,9-11 10,10-14 8,10-11 8,8-9 9,10-3 8,10-3 6,9-2 9,9 0 3,9 7 0,10 6 1,10 7 1,5 7 2,4 9 5,3 10 4,3 10 6,-1 4 1,-2 0 2,-3 0 0,-3 0 0,-7 3-1,-9 6-6,-10 7-5,-8 6-5,-11 7-7,-8 10-7,-10 10-7,-9 9-8,-9 1-5,-5-6-4,-7-6-4,-5-6-3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9"/>
    </inkml:context>
    <inkml:brush xml:id="br0">
      <inkml:brushProperty name="width" value="0.05599" units="cm"/>
      <inkml:brushProperty name="height" value="0.05599" units="cm"/>
      <inkml:brushProperty name="color" value="#F2395B"/>
    </inkml:brush>
  </inkml:definitions>
  <inkml:trace contextRef="#ctx0" brushRef="#br0">37950 20478 392,'42'-56'33,"-10"14"2,-9 14 2,-10 14 1,-6 8 1,1 4-3,0 4-2,0 4-1,-2 2-5,-1 3-6,-2 2-7,-2 1-6,-1 2-5,0 0-2,0-1-4,0 1-2,3-3-6,4-7-10,5-5-9,6-5-9,2-6-2,2-4 6,3-4 6,1-3 6,0-1 4,-3 1 5,-3 3 4,-2 1 4,-4 3 4,-1 5 8,-3 3 5,-1 4 8,-1 4 7,0 5 10,0 6 10,0 4 10,-2 2 0,-1-1-9,-2-1-9,-2-1-8,-1 1-7,0 1-3,0 3-2,0 1-4,1 0-1,2-1-2,2-2 0,2-3-1,3-2-5,5-4-10,5-4-9,5-4-10,2-6-4,-1-6 0,-1-7 1,-1-7 1,-2-4 1,-1-1 3,-3-1 3,-1 0 2,-3-2 3,-4 1 0,-5 0 2,-2 0 1,-5 1 1,0 3 4,-3 3 1,-2 3 4,-2 4 0,-4 5-3,-2 4-1,-3 6-2,-2 3-3,-3 4-5,-1 2-5,-3 3-5,2 1 0,5 0 5,5-2 3,5 0 5,2-2-4,0 1-9,1 0-10,-1 0-10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2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82550 23650 413,'-115'0'1,"23"0"2,22 0 2,22 0 3,18 3 9,16 6 18,15 7 17,17 6 18,16 7 3,19 10-10,19 10-11,19 9-9,18 7-8,19 7-5,19 6-3,19 7-6,12-3-3,6-8-3,7-10-4,6-9-3,3-12-12,0-11-19,0-14-18,0-11-19,-16-9-6,-31-3 8,-31-3 9,-31-2 6,-18-5 3,-3-2-3,-3-3-5,-2-3-4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3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86300 21600 432,'118'-24'89,"-11"4"-19,-14 3-18,-11 3-20,-9 3-11,-3 3-3,-3 3-4,-2 4-3,-12 8-4,-19 17-6,-18 15-5,-19 16-5,-18 12-2,-15 9 1,-15 10 3,-16 10 1,-5-1 1,6-9 0,7-10 1,6-8 0,9-9 2,13-6 4,12-6 4,13-6 4,12-6 1,13-2 0,12-3 0,13-3 0,7-1-2,4 4 0,3 3-1,3 3-1,-2 1-2,-6 1 0,-6-1-2,-6 1-2,-9 1 0,-8 3 2,-10 3 0,-9 4 0,-12 2 1,-11 4 0,-14 3-1,-11 3-1,-11-1 0,-5-2-3,-7-3-2,-5-3-2,-3-7-1,4-9-1,3-10-1,3-8 0,3-11-2,3-8-5,3-10-4,4-9-5,7-15-4,13-18-5,12-19-5,13-18-5,9-17 0,6-11 3,7-14 5,6-11 3,6-4 6,6 6 5,7 7 6,6 6 6,-2 10 4,-9 17 3,-10 15 3,-8 16 2,-9 16 7,-6 20 10,-6 18 13,-6 20 10,-6 21 7,-2 25 2,-3 25 2,-3 25 3,-1 15-2,4 7-4,3 6-4,3 7-4,3 2-5,3 1-6,3-1-6,4 1-5,1 2-6,0 7-6,0 6-7,0 7-7,-2 0-8,-3-2-9,-3-3-9,-2-3-10,0-17-10,7-27-13,6-28-11,7-28-13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3"/>
    </inkml:context>
    <inkml:brush xml:id="br0">
      <inkml:brushProperty name="width" value="0.05156" units="cm"/>
      <inkml:brushProperty name="height" value="0.05156" units="cm"/>
      <inkml:brushProperty name="color" value="#F2395B"/>
    </inkml:brush>
  </inkml:definitions>
  <inkml:trace contextRef="#ctx0" brushRef="#br0">88250 21600 426,'25'-15'104,"0"23"-15,0 22-16,0 22-16,-4 16-10,-5 14-5,-7 11-7,-5 14-4,-11 10-5,-11 9-4,-14 10-3,-11 10-3,-17 4-6,-18 0-8,-19 0-6,-18 0-9,-7-10-6,6-18-8,7-19-6,6-18-6,9-18-5,13-16 0,12-15 0,13-15 0,10-15-2,10-12-2,10-13-3,9-12-3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4"/>
    </inkml:context>
    <inkml:brush xml:id="br0">
      <inkml:brushProperty name="width" value="0.05887" units="cm"/>
      <inkml:brushProperty name="height" value="0.05887" units="cm"/>
      <inkml:brushProperty name="color" value="#F2395B"/>
    </inkml:brush>
  </inkml:definitions>
  <inkml:trace contextRef="#ctx0" brushRef="#br0">88400 21200 373,'92'-24'18,"-16"4"3,-15 3 3,-15 3 3,-11 6 1,-2 9-1,-3 10 0,-3 10-2,-4 11 0,-3 17 1,-3 15-2,-2 16 1,-5 9-2,-2 3-2,-3 3-4,-3 4-3,-2 5 0,0 10 2,0 10 2,0 9 3,-2 1 1,-3-6 1,-3-6-1,-2-6 2,-1 4-2,3 16-3,3 15-1,4 17-3,1-3-4,0-18-4,0-19-5,0-18-4,1-17-4,4-11-4,3-14-4,3-11-3,-13-29-11,-28-44-15,-28-43-15,-27-44-17,-12-24-2,6-3 11,7-3 10,6-2 12,10-6 8,17-6 7,15-6 7,16-6 7,10 2 6,7 14 3,6 11 3,7 14 4,7 11 4,9 14 5,10 11 5,10 14 5,2 13 3,-3 16 1,-3 15 1,-2 17 1,-6 17-1,-6 23-1,-6 22-3,-6 22-2,-12 18-1,-15 16-2,-15 15-2,-16 17-1,-15 5-2,-11-3-1,-14-3-1,-11-2-3,-1-12 1,13-19-1,12-18-1,13-19 1,31-27-9,50-34-20,50-35-19,50-33-19,10-14-5,-27 10 8,-28 10 8,-28 9 8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4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90050 21450 436,'93'-44'51,"-11"13"-1,-14 12-1,-11 13-1,-11 15-1,-5 19-1,-7 19-2,-5 19-1,-9 18-3,-9 19-6,-10 19-6,-8 19-5,-15 10-4,-19 4-4,-18 3-2,-19 3-4,-8-7-5,3-15-5,3-15-7,4-16-6,4-16-6,6-16-9,7-15-7,6-15-8,6-21-8,6-25-9,7-25-10,6-25-9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4"/>
    </inkml:context>
    <inkml:brush xml:id="br0">
      <inkml:brushProperty name="width" value="0.05814" units="cm"/>
      <inkml:brushProperty name="height" value="0.05814" units="cm"/>
      <inkml:brushProperty name="color" value="#F2395B"/>
    </inkml:brush>
  </inkml:definitions>
  <inkml:trace contextRef="#ctx0" brushRef="#br0">90850 20950 378,'90'-61'38,"-18"28"0,-19 28 0,-18 29 0,-12 15-2,-3 3-4,-3 3-4,-2 4-4,-3 5-2,1 10 1,-1 10-1,1 9 1,-3 9-1,-2 9-2,-3 10-2,-3 10-3,-2 11 1,0 17 1,0 15 2,0 16 1,0 1 0,0-12-2,0-13-2,0-12-1,0-16-3,0-19-1,0-18-2,0-19-1,0-8-4,0 3-8,0 3-6,0 4-7,-7-14-7,-11-27-8,-14-28-9,-11-28-7,-6-21-2,4-12 6,3-13 6,3-12 5,4-1 4,7 14 3,6 11 1,7 14 3,-1-17 0,-6-43-1,-6-44-1,-6-43 0,2-15 0,14 16 5,11 15 3,14 17 3,8 16 5,7 19 3,6 19 6,7 19 3,0 24 8,-2 32 9,-3 31 11,-3 32 8,-12 27 3,-18 26-4,-19 24-5,-18 26-5,-14 12-4,-5 0-3,-7 0-2,-5 0-3,0-8-2,10-16-2,10-15-2,9-15-1,26-28-12,44-36-21,44-39-21,44-36-22,19-26-5,-2-12 11,-3-13 10,-3-12 12,-13 1 7,-22 16 6,-22 15 5,-21 17 5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91550 21050 602,'7'-47'6,"17"6"11,15 7 12,16 6 11,2 6 2,-8 6-8,-10 7-8,-9 6-8,4-1-4,19-5 1,19-7 0,19-5 1,9-3 2,0 4 3,0 3 4,0 3 3,-4 3-5,-5 3-13,-7 3-12,-5 4-12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92400 20350 534,'-47'-22'3,"6"6"9,7 7 6,6 6 8,4 6 3,4 6-2,3 7 0,3 6-1,1 10 1,1 17 7,-1 15 5,1 16 6,1 2-2,3-8-7,3-10-9,4-9-7,5-10-7,10-9-4,10-10-5,9-8-4,9-11-7,9-8-10,10-10-9,10-9-10,7-12-5,6-11-3,7-14-2,6-11-2,-2-6 1,-9 4 4,-10 3 4,-8 3 4,-12 7 7,-12 14 12,-13 11 12,-12 14 12,-13 10 9,-12 9 9,-13 10 7,-12 10 7,-13 11 5,-12 17-1,-13 15 1,-12 16-1,-9 9-2,-2 3-6,-3 3-5,-3 4-6,4-4-7,13-9-6,12-10-8,13-8-7,16-11-11,23-8-13,22-10-14,22-9-13,18-12-3,16-11 9,15-14 8,17-11 9,2-6 7,-9 4 6,-10 3 5,-8 3 7,-12 6 3,-12 9 3,-13 10 2,-12 10 4,-19 11 1,-25 17 1,-25 15 2,-25 16 2,-16 9-1,-6 3 0,-6 3 0,-6 4-1,-4-1-2,1-3-1,-1-3-1,1-2-3,7-8 0,16-8 0,15-10 1,17-9 0,16-10 2,19-9 5,19-10 4,19-8 4,21-11 0,26-8-5,24-10-3,26-9-5,12-9-5,0-5-8,0-7-7,0-5-7,-5-4-6,-9 0-1,-10 0-3,-8 0-2,-14 0-1,-15 0 1,-15 0 0,-16 0 1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92900 21700 577,'-47'1'-35,"6"4"26,7 3 25,6 3 26,1 7 12,-3 14-1,-3 11 0,-2 14-2,-5 11-3,-2 14-5,-3 11-6,-3 14-5,-7 5-9,-9 1-10,-10-1-12,-8 1-10,-8-3-7,-2-2-2,-3-3-4,-3-3-2,5-10-8,17-16-16,15-15-14,16-15-15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92200 23150 612,'73'26'7,"-3"4"16,-3 3 14,-2 3 15,0 3 6,7 3-6,6 3-6,7 4-4,4 1-8,3 0-11,3 0-11,4 0-10,-7-5-6,-16-9 1,-15-10 1,-15-8 1,-9-8-13,1-2-26,-1-3-26,1-3-26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9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40950 20546 548,'18'-8'115,"3"2"-23,4 1-22,5 1-23,4 0-13,6 0-6,6 0-6,6 1-5,1-1-4,-3 2-5,-2 0-3,-4 2-5,-3 0-4,-6 2-8,-4 0-7,-5 2-6,-4-1-13,-3 1-15,-3 0-16,-2 0-16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94750 21150 498,'54'-27'6,"10"-3"14,10-3 13,9-2 13,6 0 6,3 7-1,3 6-1,4 7 0,1 4-4,0 3-9,0 3-8,0 4-7,-10 4-10,-18 6-12,-19 7-11,-18 6-11,-25 9-10,-27 13-10,-28 12-9,-28 13-9,-24 7-3,-19 4 5,-18 3 6,-19 3 4,-13-2 7,-6-6 9,-6-6 10,-6-6 8,5-7 8,20-6 6,18-6 6,20-6 6,17-7 7,20-6 10,18-6 9,20-6 9,21-6 5,25-2-1,25-3 1,25-3 0,25-9-3,25-11-5,25-14-6,25-11-4,15-9-6,7-3-7,6-3-5,7-2-6,-6 2-6,-15 9-6,-15 10-4,-16 10-5,-18 7-6,-18 6-8,-19 7-7,-18 6-8,-20 1-1,-18-3 5,-19-3 5,-18-2 5,-10-3 0,0 1-5,0-1-4,0 1-4,-2-3 0,-3-2 2,-3-3 4,-2-3 3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5088" units="cm"/>
      <inkml:brushProperty name="height" value="0.05088" units="cm"/>
      <inkml:brushProperty name="color" value="#F2395B"/>
    </inkml:brush>
  </inkml:definitions>
  <inkml:trace contextRef="#ctx0" brushRef="#br0">95300 20500 432,'-24'-68'3,"4"17"7,3 15 6,3 16 6,1 23 11,1 31 12,-1 32 14,1 31 14,-3 17-1,-2 3-11,-3 3-12,-3 4-13,-2 4-7,0 6-6,0 7-4,0 6-5,1-4-10,4-11-16,3-14-16,3-11-15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95850 20400 452,'46'-44'6,"-5"13"10,-7 12 10,-5 13 11,-4 15 7,0 19 3,0 19 3,0 19 3,-5 15 0,-9 13-4,-10 12-5,-8 13-4,-12 7-6,-12 4-10,-13 3-7,-12 3-10,-12 4-8,-8 7-10,-10 6-10,-9 7-10,-9-4-8,-5-12-7,-7-13-7,-5-12-7,2-16 1,13-19 9,12-18 8,13-19 9,9-13 4,6-6-1,7-6 1,6-6-2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93600 22200 478,'-13'-5'14,"26"41"26,24 40 28,26 42 26,21 16 5,19-6-20,19-6-19,19-6-18,15-7-20,13-6-18,12-6-20,13-6-18,7-13-10,4-19-3,3-18-1,3-19-4,-18-12-1,-36-2-1,-39-3-3,-36-3 0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7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97350 21850 466,'1'-47'5,"4"6"9,3 7 11,3 6 10,-4 13 9,-8 23 12,-10 22 9,-9 22 12,-13 16-4,-16 14-15,-15 11-17,-15 14-15,-14 3-14,-8-2-9,-10-3-12,-9-3-9,-5-9-8,0-11-3,0-14-4,0-11-4,10-15-7,23-16-12,22-15-10,22-15-12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7"/>
    </inkml:context>
    <inkml:brush xml:id="br0">
      <inkml:brushProperty name="width" value="0.05844" units="cm"/>
      <inkml:brushProperty name="height" value="0.05844" units="cm"/>
      <inkml:brushProperty name="color" value="#F2395B"/>
    </inkml:brush>
  </inkml:definitions>
  <inkml:trace contextRef="#ctx0" brushRef="#br0">96250 20700 376,'73'-22'7,"-3"6"12,-3 7 15,-2 6 12,3 13 5,14 23-5,11 22-5,14 22-4,8 18-1,7 16 6,6 15 4,7 17 5,2 14-2,1 17-6,-1 15-8,1 16-8,-6 2-13,-8-8-22,-10-10-21,-9-9-21,-15-23-16,-18-33-10,-19-35-10,-18-34-10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8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99600 19400 496,'54'-66'2,"10"19"2,10 19 4,9 19 3,1 16 10,-6 17 18,-6 15 19,-6 16 17,-13 13-2,-19 14-21,-18 11-22,-19 14-22,-21 3-13,-21-2-5,-22-3-4,-22-3-5,-13-7-6,-3-9-8,-3-10-8,-2-8-7,3-14-1,14-15 7,11-15 5,14-16 6,27-18 7,44-18 9,44-19 8,44-18 9,24-7 6,7 6 4,6 7 3,7 6 5,-4 6 3,-12 6 4,-13 7 3,-12 6 4,-16 9 0,-19 13-2,-18 12-3,-19 13-3,-18 12-1,-15 13 0,-15 12 1,-16 13-1,-15 7-1,-11 4-2,-14 3-4,-11 3-2,-7-2-3,0-6-1,0-6-3,0-6-2,7-9-2,17-8-2,15-10-3,16-9-1,20-5-7,25 0-7,25 0-8,25 0-8,21-7-4,20-11 1,18-14-1,20-11 0,6-9 2,-2-3 3,-3-3 3,-3-2 3,-13 0 2,-22 7-1,-22 6 0,-21 7 0,-21 4 0,-19 3 1,-18 3 1,-19 4 1,-19 4 1,-19 6 2,-18 7 3,-19 6 2,-8 4 3,3 4 2,3 3 2,4 3 2,7-2 3,13-6 1,12-6 3,13-6 1,9-2 4,6 3 4,7 3 5,6 4 5,6 2 4,6 4 6,7 3 4,6 3 6,9-1-4,13-2-12,12-3-11,13-3-13,2-1-2,-5 4 6,-7 3 7,-5 3 5,-8 7 6,-5 14 3,-7 11 3,-5 14 4,-11 13 0,-11 16-6,-14 15-5,-11 17-4,-17 8-7,-18 4-9,-19 3-9,-18 3-7,-15-1-5,-9-2 0,-10-3 0,-8-3 0,3-13-4,20-22-7,18-22-7,20-21-8,17-17-5,20-8-4,18-10-4,20-9-4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8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101600 20000 467,'43'-13'64,"-11"26"6,-14 24 5,-11 26 7,-7 10-5,0-3-14,0-3-13,0-2-14,12-9-21,26-12-24,24-13-26,26-12-25,8-13-10,-5-12 7,-7-13 6,-5-12 6,-19 2 9,-27 20 10,-28 18 10,-28 20 10,-24 11 6,-19 7 2,-18 6 2,-19 7 2,-18 8-1,-15 14-2,-15 11-3,-16 14-3,6-3-1,28-15 0,28-15 1,29-16-1,16-12 2,7-5 2,6-7 2,7-5 2,7-4 5,9 0 7,10 0 7,10 0 7,4 3 2,0 6-2,0 7-4,0 6-2,0 1-3,0-3-3,0-3-3,0-2-2,0-5-2,0-2-1,0-3-1,0-3-1,15-13-2,32-22-2,31-22-2,32-21-3,10-9-1,-9 7 1,-10 6 1,-8 7 1,-11 7 4,-8 9 5,-10 10 6,-9 10 6,-10 10 7,-9 13 7,-10 12 8,-8 13 8,-4 6-2,3 0-10,3 0-11,4 0-12,4-10-11,6-18-13,7-19-13,6-18-13,1-12-6,-3-3 3,-3-3 1,-2-2 3,-5-1 0,-2 3-2,-3 3-2,-3 4-1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8"/>
    </inkml:context>
    <inkml:brush xml:id="br0">
      <inkml:brushProperty name="width" value="0.03269" units="cm"/>
      <inkml:brushProperty name="height" value="0.03269" units="cm"/>
      <inkml:brushProperty name="color" value="#F2395B"/>
    </inkml:brush>
  </inkml:definitions>
  <inkml:trace contextRef="#ctx0" brushRef="#br0">103150 18900 672,'50'-24'3,"0"4"5,0 3 5,0 3 6,-4 3 7,-5 3 10,-7 3 12,-5 4 9,-6 4-3,-3 6-16,-3 7-17,-2 6-16,-11 6-15,-15 6-12,-15 7-11,-16 6-13,-10-1-4,-3-5 0,-3-7 1,-2-5 1,2-6 4,9-3 7,10-3 8,10-2 8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9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102800 19450 629,'31'18'54,"13"-11"-4,12-14-6,13-11-4,2-4-5,-5 6-5,-7 7-5,-5 6-5,-8 6-4,-5 6 0,-7 7-2,-5 6-1,-8 4-3,-5 4-6,-7 3-6,-5 3-6,-8 1-4,-5 1-3,-7-1-4,-5 1-3,-8 1-2,-5 3-1,-7 3 0,-5 4 0,-4-3 1,0-5 3,0-7 3,0-5 3,0-3 3,0 4 3,0 3 1,0 3 3,3-1 4,6-2 3,7-3 5,6-3 5,1-2 1,-3 0 0,-3 0-2,-2 0 0,8-4-3,22-5-7,22-7-6,23-5-6,13-9-4,6-9-3,7-10-1,6-8-2,-1-4 1,-5 3 4,-7 3 4,-5 4 4,-8 4 4,-5 6 3,-7 7 4,-5 6 2,-14 7 2,-18 10-2,-19 10-2,-18 9 0,-14 6-3,-5 3-5,-7 3-3,-5 4-4,-4 2-2,0 4 1,0 3 1,0 3 2,1-2 1,4-6 5,3-6 3,3-6 3,7-6 5,14-2 5,11-3 6,14-3 5,16-7 1,22-9-2,22-10-3,23-8-3,14-11-5,10-8-7,10-10-7,9-9-6,-1-2-6,-8 6-5,-10 7-5,-9 6-4,-12 4 0,-11 4 5,-14 3 5,-11 3 4,-17 9 15,-18 16 22,-19 15 23,-18 17 22,-14 7 6,-5 0-13,-7 0-12,-5 0-13,-6 3-13,-3 6-11,-3 7-12,-2 6-12,-1 1-5,3-3 2,3-3 1,4-2 3,7-6 3,13-6 6,12-6 5,13-6 6,18-10-2,26-12-6,24-13-9,26-12-6,15-13-6,6-12-3,7-13-2,6-12-3,-5-4-2,-16 7-1,-15 6 0,-15 7-1,-11 5 3,-2 7 4,-3 6 6,-3 7 4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9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42105 19479 462,'-15'0'2,"1"-2"6,1 0 5,0-1 6,3 1 8,1 5 11,2 6 12,2 4 11,3 6 2,2 7-8,4 7-8,2 6-8,1 6-6,0 2-6,-2 3-4,-1 4-6,0 0-6,-2-1-7,0-1-6,-2 0-8,0-1-12,-2 0-19,0-1-17,-2 1-18,0-5-5,1-12 7,-1-10 9,0-10 7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9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103100 21050 521,'-69'1'6,"13"4"5,12 3 3,13 3 3,7 3 4,4 3 4,3 3 4,3 4 4,3 4 2,3 6 0,3 7 2,4 6 0,-1 3-1,-3 0-4,-3 0-3,-2 0-5,0 0-4,7 0-4,6 0-4,7 0-4,7-4-7,9-5-6,10-7-8,10-5-8,13-11-9,19-11-12,19-14-11,19-11-11,-2-9-4,-22-3 7,-22-3 5,-21-2 6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5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28850 47550 561,'-22'-19'8,"6"13"18,7 12 18,6 13 17,4 12 2,4 13-10,3 12-13,3 13-10,-1 4-8,-2-3-1,-3-3-2,-3-2-1,-2-1-4,0 3-4,0 3-3,0 4-5,0 2-2,0 4-1,0 3-2,0 3-1,0 3-2,0 3 0,0 3-1,0 4-2,0-4-1,0-9-2,0-10-2,0-8-2,0-9-3,0-6-3,0-6-2,0-6-3,0-12-6,0-15-10,0-15-10,0-16-10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5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28900 48450 602,'-40'-24'44,"23"4"0,22 3 3,22 3 1,12 1-2,3 1-7,3-1-5,4 1-6,1 1-6,0 3-4,0 3-4,0 4-5,-2 1-4,-3 0-7,-3 0-4,-2 0-7,-3 0-7,1 0-10,-1 0-11,1 0-10,-3 0-2,-2 0 8,-3 0 7,-3 0 7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6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29750 46900 474,'0'-158'8,"0"34"3,0 35 1,0 35 3,0 33 9,0 35 15,0 35 17,0 34 16,-2 18 1,-3 4-13,-3 3-14,-2 3-12,-1 6-10,3 9-4,3 10-5,4 10-5,1 7-5,0 6-4,0 7-3,0 6-5,0 15-3,0 26-2,0 24-1,0 26-2,0 10-6,0-3-8,0-3-9,0-2-9,1-23 0,4-41 7,3-40 8,3-40 8,-1-28-1,-2-11-7,-3-14-9,-3-11-7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7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30250 48200 600,'95'-24'126,"-9"4"-30,-10 3-30,-8 3-29,-9 7-20,-6 14-8,-6 11-9,-6 14-8,-10 7-6,-12 3-1,-13 3-2,-12 4-2,-10 1-1,-6 0 2,-6 0 1,-6 0 2,-4-4 1,1-5 4,-1-7 4,1-5 3,1-6 2,3-3 1,3-3 2,4-2 0,10-5 7,19-2 9,19-3 11,19-3 10,7-1 1,-3 4-9,-3 3-8,-2 3-9,-5 3-6,-2 3-2,-3 3-3,-3 4-2,-2 5-2,0 10-2,0 10-3,0 9-3,-8 6-1,-16 3-3,-15 3-3,-15 4-2,-11-4-2,-2-9-1,-3-10-1,-3-8 0,-2-11-2,0-8-3,0-10-1,0-9-3,3-9 1,6-5 6,7-7 4,6-5 5,4-8 0,4-5-5,3-7-4,3-5-6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7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31600 47000 618,'-63'-2'41,"26"-3"-1,24-3-1,26-2-2,16 0-4,10 7-3,10 6-5,9 7-5,4 5-2,1 7-1,-1 6-1,1 7-1,-3 2-1,-2 1-2,-3-1-3,-3 1-1,-6 2-3,-5 7-2,-7 6-4,-5 7-1,-8 2-3,-5 1-3,-7-1-3,-5 1-2,-8 1-1,-5 3 1,-7 3 0,-5 4 2,-9 1-1,-9 0-1,-10 0-2,-8 0-1,-6-4 1,1-5-1,-1-7 2,1-5 0,1-11-2,3-11-6,3-14-6,4-11-5,4-15-3,6-16 3,7-15 1,6-15 2,4-4 3,4 9 6,3 10 6,3 10 4,3 4 5,3 0 0,3 0 3,4 0 0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7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31400 47850 547,'23'-135'12,"-3"32"2,-3 31 2,-2 32 3,-1 27 5,3 26 10,3 24 10,4 26 10,-3 8-1,-5-5-9,-7-7-10,-5-5-9,-4 11-6,0 32-2,0 31-1,0 32-2,-2 15-4,-3 0-6,-3 0-8,-2 0-5,-1-2-7,3-3-8,3-3-7,4-2-6,1-17-2,0-28 7,0-28 6,0-27 6,3-19-3,6-5-11,7-7-12,6-5-11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33200 47650 547,'-24'-21'5,"4"10"12,3 10 11,3 9 11,3 12 3,3 16-7,3 15-5,4 17-7,-1 7-4,-3 0 0,-3 0-2,-2 0-1,-3 3 0,1 6 2,-1 7 3,1 6 1,1-4 0,3-11-4,3-14-4,4-11-4,2-9-2,4-3-2,3-3-2,3-2-1,10-14-3,20-21-2,18-22-4,20-22-4,6-19-1,-2-16-1,-3-15 0,-3-15-1,-6-9 0,-5 1 2,-7-1 1,-5 1 2,-11 2 0,-11 7 0,-14 6 1,-11 7-1,-11 5 3,-5 7 2,-7 6 2,-5 7 4,-8 5-1,-5 7 0,-7 6-2,-5 7-1,-6 7-3,-3 9-5,-3 10-6,-2 10-5,-3 13-5,1 19-6,-1 19-6,1 19-5,5 2 0,14-11 7,11-14 7,14-11 6,5-6 3,1 4 1,-1 3-1,1 3 0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34300 48200 584,'25'-22'52,"0"6"-1,0 7-1,0 6 0,1 3-4,4 0-6,3 0-8,3 0-6,1 4-5,1 10-4,-1 10-4,1 9-3,-6 7-4,-8 7-4,-10 6-5,-9 7-4,-9 5-3,-5 7 0,-7 6-2,-5 7-1,-6 2 0,-3 1 0,-3-1 0,-2 1 2,-1-6-1,3-8 2,3-10 2,4-9 0,8-10 6,17-9 11,15-10 11,16-8 12,10-9-2,7-6-11,6-6-12,7-6-11,4-4-13,3 1-12,3-1-13,4 1-12,-1-1-3,-3 1 4,-3-1 5,-2 1 4,-8-1 6,-8 1 5,-10-1 5,-9 1 5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36500 47750 601,'-36'0'-38,"28"0"35,28 0 37,29 0 37,16 0 11,7 0-12,6 0-13,7 0-12,5 0-12,7 0-8,6 0-9,7 0-9,0 0-8,-2 0-6,-3 0-7,-3 0-5,5 0-5,17 0-5,15 0-4,16 0-5,-7-2 1,-28-3 6,-28-3 4,-27-2 5,-19-3 0,-5 1-6,-7-1-8,-5 1-5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0"/>
    </inkml:context>
    <inkml:brush xml:id="br0">
      <inkml:brushProperty name="width" value="0.05883" units="cm"/>
      <inkml:brushProperty name="height" value="0.05883" units="cm"/>
      <inkml:brushProperty name="color" value="#F2395B"/>
    </inkml:brush>
  </inkml:definitions>
  <inkml:trace contextRef="#ctx0" brushRef="#br0">43750 19584 373,'23'-30'37,"-1"3"-3,-1 3-1,-1 3-1,1 3-1,5 3-1,3 2 0,5 4-1,-1 3-1,-2 2-4,-3 4-3,-3 3-3,-3 3-4,-4 7-6,-5 5-4,-3 7-5,-4 3-4,-4 3-2,-4 1-3,-4 2-3,-4 1-1,-6 1 1,-4-1-1,-4 0 1,-4-1 0,1-3-2,-1-3 0,1-3-2,1-3 3,3-1 6,3-3 5,3-1 6,2-3 5,2-1 4,2-2 5,3-2 4,2-1 1,4 0 0,4-1 0,4 1-1,3 0-1,3-2-1,3-1-2,4 0-2,3-3-3,8-4-6,7-4-5,7-4-6,0-2-2,-2-2 1,-5 0 0,-4-1 2,-3-1-4,-1-1-5,-3-1-7,-1-1-6,-3-1-3,-3 1 3,-3-1 2,-2 1 2,-4-1 3,-1 0 5,-2 1 3,-2-1 6,-2 2 4,-1 1 4,0 2 5,-1 3 4,-4 1 5,-2 2 6,-5 2 5,-4 2 6,-1 3 1,-1 4-5,0 4-3,1 4-4,-1 3-2,2 3-1,1 3-1,1 3 0,2 1-1,2-1-1,4-1-2,2 0-2,3-3-1,0 1-3,2-2-2,0-1-2,3-1-1,2-1 0,3-1 1,3 0 1,3-2-4,1-1-7,3 0-8,2-2-8,0-1-3,1-1 1,-1 0 1,1-2 1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38250 46750 585,'73'-21'106,"-3"10"-20,-3 10-19,-2 9-18,2 7-14,9 7-6,10 6-7,10 7-7,4 2-10,0 1-11,0-1-13,0 1-12,-4-1-5,-5 1 1,-7-1 2,-5 1 2,-11-3 0,-11-2 1,-14-3 0,-11-3 1,-7-2-2,0 0-1,0 0-2,0 0-2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9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36900 48500 575,'-68'-2'10,"17"-3"19,15-3 18,16-2 20,20-3 3,25 1-12,25-1-13,25 1-13,21-1-8,20 1-7,18-1-6,20 1-5,13-1-3,9 1-1,10-1 0,10 1-1,2-1-4,-3 1-11,-3-1-11,-2 1-11,-11 1-6,-15 3-4,-15 3-4,-16 4-3,-19 1 0,-22 0 5,-22 0 4,-21 0 5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9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36850 48550 633,'-41'1'34,"19"4"11,19 3 13,19 3 12,18 6-3,19 9-18,19 10-18,19 10-19,15 8-14,13 10-11,12 10-13,13 9-12,-5-4-8,-22-15-8,-22-15-7,-21-16-6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0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41950 46750 520,'0'-47'6,"0"6"9,0 7 12,0 6 10,0 13 7,0 23 3,0 22 5,0 22 3,1 16-2,4 14-9,3 11-10,3 14-10,-1 5-6,-2 1-5,-3-1-5,-3 1-5,-1-1-8,4 1-8,3-1-10,3 1-10,-1-6-7,-2-8-7,-3-10-6,-3-9-6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0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42000 47750 589,'21'-50'4,"-5"0"11,-7 0 10,-5 0 9,-1 3 4,6 6-3,7 7-3,6 6-3,6 3-2,6 0 0,7 0 0,6 0 0,4 1-2,4 4-3,3 3-3,3 3-3,3 4-7,3 7-14,3 6-13,4 7-13,-4 4-8,-9 3-4,-10 3-3,-8 4-5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0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43050 46000 462,'-46'-90'10,"10"23"19,10 22 21,9 22 19,7 19 3,7 20-12,6 18-13,7 20-14,0 14-6,-2 14-2,-3 11-2,-3 14-1,-1 13-3,4 16-2,3 15-3,3 17-2,-1 10-5,-2 6-5,-3 7-7,-3 6-5,-1-1-1,4-5 3,3-7 4,3-5 3,1-6-8,1-3-19,-1-3-19,1-2-20,-1-17-7,1-28 4,-1-28 2,1-27 5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155" units="cm"/>
      <inkml:brushProperty name="height" value="0.03155" units="cm"/>
      <inkml:brushProperty name="color" value="#F2395B"/>
    </inkml:brush>
  </inkml:definitions>
  <inkml:trace contextRef="#ctx0" brushRef="#br0">43650 45850 697,'-11'-24'9,"28"4"20,28 3 19,29 3 20,18 3-1,9 3-20,10 3-20,10 4-19,0 1-17,-5 0-13,-7 0-11,-5 0-13,-14 0-6,-18 0 1,-19 0-1,-18 0 0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44350 45050 551,'-27'-25'5,"-3"0"11,-3 0 10,-2 0 10,0 6 8,7 13 2,6 12 5,7 13 3,5 15-3,7 19-7,6 19-10,7 19-7,2 15-13,1 13-15,-1 12-18,1 13-15,-3-2-7,-2-16 1,-3-15 4,-3-15 1,-2-12-2,0-6-7,0-6-7,0-6-7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44950 47550 589,'-85'-2'10,"32"-3"21,31-3 22,32-2 20,27-6 3,26-6-15,24-6-15,26-6-14,15-2-13,6 3-10,7 3-9,6 4-10,-1 2-8,-5 4-10,-7 3-8,-5 3-8,-14 3-2,-18 3 4,-19 3 5,-18 4 4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45800 46300 552,'-25'-25'3,"0"0"5,0 0 6,0 0 5,3 6 8,6 13 10,7 12 12,6 13 10,6 18 1,6 26-10,7 24-9,6 26-10,1 16-9,-3 10-6,-3 10-7,-2 9-6,-3 6-7,1 3-5,-1 3-5,1 4-4,-1-15-6,1-31-6,-1-31-4,1-31-6,-1-18-6,1-3-5,-1-3-5,1-2-6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0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46450 18831 629,'29'-8'110,"-5"2"-24,-5 1-25,-5 1-23,-1 0-15,1 2-2,3 0-4,2 2-3,-1 0-14,-1 0-27,-2 0-26,-3 0-27,1 0 6,0 0 36,1 0 36,1 0 38,1 0 9,1 0-16,2 0-17,0 0-17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2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48650 45950 505,'-43'-8'104,"17"34"-13,15 35-13,16 35-14,7 18-11,1 3-13,-1 3-12,1 4-12,-3 4-7,-2 6-3,-3 7-2,-3 6-2,-4-2-10,-3-9-17,-3-10-16,-2-8-16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2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48850 47000 655,'6'-47'74,"13"6"-6,12 7-5,13 6-6,7 4-12,4 4-18,3 3-17,3 3-17,1 4-16,1 7-13,-1 6-13,1 7-14,-7 4-3,-12 3 9,-13 3 8,-12 4 8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2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49700 45400 427,'-22'-97'58,"6"56"8,7 57 7,6 56 8,3 34-3,0 13-13,0 12-13,0 13-12,-2 16-12,-3 23-8,-3 22-10,-2 22-9,-3 10-8,1 1-11,-1-1-8,1 1-11,1-18-5,3-34-5,3-35-4,4-33-3,-1-25-2,-3-11-1,-3-14 1,-2-11 0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3"/>
    </inkml:context>
    <inkml:brush xml:id="br0">
      <inkml:brushProperty name="width" value="0.03044" units="cm"/>
      <inkml:brushProperty name="height" value="0.03044" units="cm"/>
      <inkml:brushProperty name="color" value="#F2395B"/>
    </inkml:brush>
  </inkml:definitions>
  <inkml:trace contextRef="#ctx0" brushRef="#br0">49850 47250 722,'7'-71'4,"17"10"6,15 10 7,16 9 7,4 7 3,-6 7-2,-6 6-1,-6 7-2,-2 4 0,3 3-1,3 3-1,4 4 0,1 5-2,0 10-6,0 10-4,0 9-5,-7 9-5,-11 9-6,-14 10-7,-11 10-7,-12 7-1,-9 6 0,-10 7 3,-8 6 1,-6-4 1,1-11-1,-1-14 0,1-11-1,-1-11 2,1-5 7,-1-7 5,1-5 6,8-8 7,20-5 7,18-7 8,20-5 7,16-8-5,16-5-20,15-7-18,17-5-20,-1-4-8,-16 0 4,-15 0 4,-15 0 3,-11 1 4,-2 4 4,-3 3 5,-3 3 4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3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51850 45250 515,'71'-44'-15,"-5"13"6,-7 12 7,-5 13 6,-1 9 6,6 6 7,7 7 7,6 6 6,-1 6 2,-5 6-4,-7 7-2,-5 6-4,-9 7-3,-9 10-2,-10 10-3,-8 9-3,-14 12-3,-15 16-2,-15 15-3,-16 17-3,-13 7-3,-9 0-5,-10 0-4,-8 0-5,-1-11-5,9-22-5,10-22-6,10-21-5,5-20-1,4-15 4,3-15 4,3-16 3,6-24 5,9-31 5,10-31 5,10-31 6,4-18 2,0-3 2,0-3 0,0-2 1,0 6 1,0 20 1,0 18-1,0 20 1,0 11 0,0 7 0,0 6-1,0 7 1,-2 15 15,-3 25 30,-3 25 29,-2 25 31,-3 26 3,1 29-22,-1 28-21,1 28-21,-3 20-15,-2 13-9,-3 12-7,-3 13-8,1 4-12,6-3-17,7-3-17,6-2-17,3-19-7,0-30 7,0-32 4,0-30 6,1-23 4,4-12 4,3-13 2,3-12 4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4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53650 46000 445,'-24'-46'9,"4"10"18,3 10 18,3 9 18,-2 20 5,-6 31-9,-6 32-8,-6 31-8,-1 18-6,7 7-6,6 6-4,7 7-4,4 0-4,3-2-3,3-3-3,4-3-3,2-10-3,4-16-2,3-15-3,3-15-3,6-14-2,9-8-1,10-10-1,10-9-1,5-12-3,4-11-3,3-14-4,3-11-3,4-25-3,7-33-2,6-35-2,7-34-2,-1-23 1,-6-8 3,-6-10 4,-6-9 2,-10 4 5,-12 19 4,-13 19 4,-12 19 5,-12 16 2,-8 17 2,-10 15 0,-9 16 2,-10 13 2,-9 14 3,-10 11 4,-8 14 3,-9 10-4,-6 9-12,-6 10-13,-6 10-12,1 11-7,9 17-2,10 15-2,10 16-3,8 1-1,10-12-1,10-13-2,9-12-1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5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54850 47150 424,'73'-90'67,"-3"23"-7,-3 22-7,-2 22-6,-3 12-6,1 3-3,-1 3-4,1 4-4,-3 5-4,-2 10-5,-3 10-5,-3 9-4,-9 10-4,-11 14-3,-14 11-3,-11 14-3,-14 7-3,-11 3-4,-14 3-3,-11 4-4,-11-4-2,-5-9-1,-7-10-2,-5-8-1,-1-11 1,6-8 0,7-10 1,6-9 1,4-7 1,4-3 2,3-3 0,3-2 2,20-5 11,38-2 23,37-3 22,38-3 22,20-6 4,3-5-15,3-7-15,4-5-14,-6-1-9,-11 6-2,-14 7-1,-11 6-3,-7 3-14,0 0-30,0 0-30,0 0-30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5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56150 45200 469,'-21'-25'6,"10"0"14,10 0 13,9 0 12,10 3 8,14 6 1,11 7 0,14 6 2,11 3-4,14 0-8,11 0-7,14 0-8,5 0-7,1 0-7,-1 0-6,1 0-7,-7 0-10,-12 0-11,-13 0-11,-12 0-12,-10 1-12,-6 4-9,-6 3-11,-6 3-11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3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59450 52700 511,'-15'-47'35,"23"6"1,22 7 1,22 6 0,8 6-1,-2 6-5,-3 7-6,-3 6-3,-1 3-4,4 0-1,3 0-2,3 0 0,-2 1-2,-6 4-4,-6 3-4,-6 3-3,-6 3-3,-2 3 0,-3 3-1,-3 4-1,-4 2-1,-3 4 0,-3 3 0,-2 3 0,-3 3-1,1 3 0,-1 3-1,1 4 0,-3 1 0,-2 0 1,-3 0 1,-3 0 1,-6 1 2,-5 4-1,-7 3 2,-5 3 0,-6 1-1,-3 1 0,-3-1-1,-2 1-1,-8-1-1,-8 1-2,-10-1 0,-9 1-2,-7-3 0,-3-2 0,-3-3 1,-2-3 0,-1-9-1,3-11-2,3-14-2,4-11-3,4-12-1,6-9 1,7-10-1,6-8 1,7-11-1,10-8-3,10-10-2,9-9-3,7-4 0,7 4 3,6 3 2,7 3 3,4 3 2,3 3 5,3 3 2,4 4 5,-1 5 3,-3 10 6,-3 10 4,-2 9 5,-5 10 12,-2 14 19,-3 11 18,-3 14 19,-2 10 1,0 9-18,0 10-17,0 10-19,0 8-9,0 10-4,0 10-4,0 9-3,0 10-6,0 14-9,0 11-9,0 14-8,0 10-6,0 9-1,0 10-2,0 10-2,0-9 1,0-24 5,0-26 4,0-24 4,-2-20-3,-3-11-14,-3-14-12,-2-11-13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4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59450 50350 638,'0'-85'39,"0"32"4,0 31 5,0 32 4,0 21-2,0 13-9,0 12-10,0 13-8,0 9-6,0 6-6,0 7-5,0 6-5,0 6-7,0 6-8,0 7-9,0 6-8,0-5-6,0-16-4,0-15-4,0-15-3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47950 19965 480,'39'-6'159,"2"1"-33,1 2-32,0 2-34,1 1-22,0 2-12,0 0-12,1 2-12,-3-1-11,-4 1-11,-4 0-12,-4 0-11,-3 1-10,-5 1-10,-3 3-10,-4 2-9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4"/>
    </inkml:context>
    <inkml:brush xml:id="br0">
      <inkml:brushProperty name="width" value="0.03108" units="cm"/>
      <inkml:brushProperty name="height" value="0.03108" units="cm"/>
      <inkml:brushProperty name="color" value="#F2395B"/>
    </inkml:brush>
  </inkml:definitions>
  <inkml:trace contextRef="#ctx0" brushRef="#br0">60000 50300 707,'25'-83'-42,"0"34"34,0 35 36,0 35 34,-4 22 11,-5 14-15,-7 11-14,-5 14-16,-4 7-9,0 3-4,0 3-5,0 4-5,-2-1-5,-3-3-8,-3-3-8,-2-2-8,-1-9-2,3-12 4,3-13 3,4-12 4,-1-9-5,-3-2-11,-3-3-13,-2-3-11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5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59500 48600 628,'-69'-44'0,"13"13"14,12 12 13,13 13 14,9 12 4,6 13-5,7 12-6,6 13-5,3 9-4,0 6-4,0 7-2,0 6-3,3 3-3,6 0-2,7 0-1,6 0-1,3-5-2,0-9-2,0-10-2,0-8-1,3-9-2,6-6-3,7-6-4,6-6-4,6-12-2,6-15-1,7-15-2,6-16-1,-2-13-1,-9-9 1,-10-10 2,-8-8 0,-9-6 2,-6 1 4,-6-1 4,-6 1 4,-7 1 2,-6 3 2,-6 3 2,-6 4 1,-7 7 1,-6 13-1,-6 12 1,-6 13-1,-9 7-1,-8 4-5,-10 3-4,-9 3-4,-4 9-3,4 16-4,3 15-3,3 17-3,6 5-6,9-3-8,10-3-7,10-2-9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6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61550 53600 556,'-105'-22'56,"41"6"3,40 7 3,42 6 4,21 6-4,3 6-13,3 7-12,4 6-12,10 9-9,19 13-7,19 12-6,19 13-8,7 6-4,-3 0-5,-3 0-4,-2 0-4,-6 0-7,-6 0-8,-6 0-8,-6 0-8,-12-7-3,-15-11 3,-15-14 2,-16-11 4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64150 53850 549,'-47'48'78,"6"-3"-15,7-3-13,6-2-14,4 0-7,4 7-3,3 6-2,3 7-2,1 5-3,1 7-1,-1 6-3,1 7-3,-1 0-1,1-2-1,-1-3-2,1-3 0,1-4-2,3-3 0,3-3-1,4-2-1,10-6-4,19-6-5,19-6-6,19-6-6,10-15-2,4-21 1,3-22 2,3-22 2,-1-15 0,-2-5 0,-3-7 0,-3-5-1,-9-3 0,-11 4 2,-14 3 2,-11 3 1,-11 1 2,-5 1 3,-7-1 3,-5 1 3,-11-1 1,-11 1-1,-14-1 0,-11 1 0,-9 2 0,-3 7 2,-3 6 3,-2 7 2,-1 5 0,3 7-3,3 6-2,4 7-2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65250 53450 547,'1'71'83,"4"-5"-13,3-7-12,3-5-13,-1 0-9,-2 10-2,-3 10-5,-3 9-3,-2 7-4,0 7-4,0 6-5,0 7-4,0 5-3,0 7-3,0 6-3,0 7-1,0-1-7,0-6-9,0-6-11,0-6-8,0-10-8,0-12-4,0-13-4,0-12-4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65450 55150 667,'23'-113'87,"-3"26"-16,-3 24-17,-2 26-15,3 12-12,14 0-5,11 0-5,14 0-6,7 1-6,3 4-7,3 3-6,4 3-6,-1 3 0,-3 3 5,-3 3 5,-2 4 6,-8 2-5,-8 4-15,-10 3-16,-9 3-15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66700 53650 544,'-24'-91'51,"4"19"4,3 19 3,3 19 3,3 16-3,3 17-12,3 15-12,4 16-11,1 16-6,0 20-2,0 18-2,0 20 0,1 17-5,4 20-4,3 18-7,3 20-5,1 16-6,1 16-4,-1 15-4,1 17-5,-1-9-1,1-31 2,-1-31 2,1-31 2,-1-24-6,1-16-11,-1-15-13,1-15-13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1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60100 54500 582,'23'98'131,"-3"-3"-31,-3-3-32,-2-2-31,-3-1-16,1 3-2,-1 3-1,1 4-1,-3 4-10,-2 6-20,-3 7-20,-3 6-19,-1-5-5,4-16 9,3-15 8,3-15 10,-1-14 1,-2-8-5,-3-10-5,-3-9-5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1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59850 56600 596,'-44'4'26,"13"10"11,12 10 11,13 9 12,6 7 0,0 7-11,0 6-10,0 7-11,0 7-8,0 9-4,0 10-5,0 10-4,0 7-5,0 6-2,0 7-3,0 6-2,0 1-7,0-3-10,0-3-10,0-2-10,0-12-5,0-19-1,0-18-1,0-19-1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2"/>
    </inkml:context>
    <inkml:brush xml:id="br0">
      <inkml:brushProperty name="width" value="0.02722" units="cm"/>
      <inkml:brushProperty name="height" value="0.02722" units="cm"/>
      <inkml:brushProperty name="color" value="#F2395B"/>
    </inkml:brush>
  </inkml:definitions>
  <inkml:trace contextRef="#ctx0" brushRef="#br0">59900 57650 808,'23'-27'3,"-3"-3"8,-3-3 8,-2-2 7,-1 0 2,3 7-3,3 6-3,4 7-3,7 0-3,13-2-5,12-3-3,13-3-4,7 1-6,4 6-5,3 7-6,3 6-5,-2 3-1,-6 0 5,-6 0 6,-6 0 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5"/>
    </inkml:context>
    <inkml:brush xml:id="br0">
      <inkml:brushProperty name="width" value="0.06181" units="cm"/>
      <inkml:brushProperty name="height" value="0.06181" units="cm"/>
      <inkml:brushProperty name="color" value="#F2395B"/>
    </inkml:brush>
  </inkml:definitions>
  <inkml:trace contextRef="#ctx0" brushRef="#br0">76500 16800 355,'-57'28'1,"-11"6"-1,-14 7 2,-11 6 0,8-2 9,32-9 21,31-10 19,32-8 21,19-8 2,10-2-13,10-3-13,9-3-14,2-2-8,-2 0-4,-3 0-4,-3 0-3,-2 0-4,0 0-1,0 0-1,0 0-1,1 0-2,4 0 1,3 0-2,3 0 0,1 0 0,1 0-1,-1 0 0,1 0-1,-1-2 1,1-3-1,-1-3 1,1-2 1,-1-1-1,1 3 1,-1 3-2,1 4 1,-3 1-1,-2 0 0,-3 0-2,-3 0 0,2-2 0,10-3 0,10-3 1,9-2 0,2-3 1,-2 1 2,-3-1 0,-3 1 3,-6-1-1,-5 1 0,-7-1-1,-5 1-1,0 1-1,10 3-2,10 3-1,9 4-3,-1 1-1,-8 0 1,-10 0-1,-9 0 1,-4-2 0,4-3 0,3-3 0,3-2 1,-1-1 0,-2 3 1,-3 3 0,-3 4 0,-2 1 1,0 0-1,0 0 1,0 0 0,0 0 0,0 0 0,0 0 0,0 0-1,0 0 1,0 0-1,0 0 1,0 0-1,1 0 0,4 0-1,3 0 0,3 0-2,3 0 0,3 0 0,3 0 1,4 0-1,-1 0 1,-3 0 1,-3 0-1,-2 0 1,-1 0 0,3 0 0,3 0 1,4 0-1,-1 0 0,-3 0 1,-3 0 1,-2 0 0,-1 0-1,3 0 1,3 0-1,4 0-1,-1 0 0,-3 0 0,-3 0-2,-2 0-1,-1-2 1,3-3-1,3-3 1,4-2 0,2-1-1,4 3 1,3 3 0,3 4-1,-1 1 1,-2 0 0,-3 0 1,-3 0 0,-1 0 1,4 0 0,3 0 1,3 0-1,1 0 2,1 0 0,-1 0 1,1 0 1,-3 0 0,-2 0 0,-3 0-1,-3 0-1,-1-2 0,4-3-1,3-3-1,3-2-1,4-3 0,7 1 0,6-1 1,7 1 0,2-1 1,1 1-1,-1-1 1,1 1 1,-3-1-1,-2 1 1,-3-1 0,-3 1 0,1 1 0,6 3 0,7 3-1,6 4 0,1 1-1,-3 0 0,-3 0-1,-2 0-1,-1 0-1,3 0 1,3 0 0,4 0 0,1-2 1,0-3 0,0-3 0,0-2 2,1-1 0,4 3 0,3 3 1,3 4 0,-1-1 1,-2-3-1,-3-3 0,-3-2-1,1-1 0,6 3 0,7 3 1,6 4 0,3-1-1,0-3 2,0-3 0,0-2 0,0-1 0,0 3-1,0 3-1,0 4-1,0 1-1,0 0 1,0 0 0,0 0 1,-2-2-1,-3-3 1,-3-3-1,-2-2 1,-3-1-1,1 3 1,-1 3 0,1 4-1,-4 1 1,-6 0-1,-6 0 0,-6 0 1,-4 0-1,1 0 0,-1 0 1,1 0-1,-3 0 0,-2 0 0,-3 0 1,-3 0-1,-6 0 0,-5 0 0,-7 0 0,-5 0-1,-4 0 0,0 0 0,0 0 0,0 0 1,-2 0-1,-3 0 1,-3 0 0,-2 0 1,-3 1-1,1 4 1,-1 3-1,1 3 0,-3-1 0,-2-2 1,-3-3 0,-3-3 1,-2-1 1,0 4-2,0 3 0,0 3 0,3-1-1,6-2 0,7-3 0,6-3 0,-1-2 0,-5 0 0,-7 0 0,-5 0 1,-4 0 0,0 0-1,0 0-1,0 0-1,-2-4-7,-3-5-15,-3-7-16,-2-5-15,-3-1-2,1 6 9,-1 7 11,1 6 9,-3 4 2,-2 4-4,-3 3-6,-3 3-5,-4 1 2,-3 1 7,-3-1 7,-2 1 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47663 20950 503,'-15'0'0,"4"2"0,3 0 0,3 2 0,4-1 11,7-1 20,7 0 21,8-2 21,4 0 5,6 0-11,5 0-10,5 0-10,2 1-11,0 0-10,0 2-12,0 0-10,0 1-10,2 1-10,0 1-9,2 2-11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2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61350 56600 616,'-24'-24'6,"4"4"12,3 3 12,3 3 12,3 9 5,3 16-2,3 15-1,4 17-2,1 11-5,0 10-8,0 10-8,0 9-8,1 12-6,4 16-4,3 15-5,3 17-5,3 14-3,3 17-3,3 15-5,4 16-2,-1-13-1,-3-41 5,-3-40 2,-2-40 5,-3-21-8,1 0-17,-1 0-17,1 0-18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2"/>
    </inkml:context>
    <inkml:brush xml:id="br0">
      <inkml:brushProperty name="width" value="0.03144" units="cm"/>
      <inkml:brushProperty name="height" value="0.03144" units="cm"/>
      <inkml:brushProperty name="color" value="#F2395B"/>
    </inkml:brush>
  </inkml:definitions>
  <inkml:trace contextRef="#ctx0" brushRef="#br0">56800 54050 699,'-72'-2'3,"6"-3"4,7-3 4,6-2 6,18-3 5,32 1 9,31-1 8,32 1 8,21-3-1,13-2-10,12-3-12,13-3-10,10-1-11,10 4-11,10 3-11,9 3-11,-2 1-7,-12 1-1,-13-1-1,-12 1-2,-16 1 1,-19 3 1,-18 3 2,-19 4 1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3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53700 53700 680,'-71'-25'0,"10"0"1,10 0 1,9 0 1,10 9 7,14 19 13,11 19 14,14 19 13,5 16 2,1 17-9,-1 15-9,1 16-8,-3 15-7,-2 16-6,-3 15-7,-3 17-6,-2 7-7,0 0-9,0 0-9,0 0-10,0-11-6,0-22-3,0-22-4,0-21-3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3"/>
    </inkml:context>
    <inkml:brush xml:id="br0">
      <inkml:brushProperty name="width" value="0.02674" units="cm"/>
      <inkml:brushProperty name="height" value="0.02674" units="cm"/>
      <inkml:brushProperty name="color" value="#F2395B"/>
    </inkml:brush>
  </inkml:definitions>
  <inkml:trace contextRef="#ctx0" brushRef="#br0">53500 55200 822,'3'-75'0,"6"0"0,7 0 0,6 0 0,4 1 3,4 4 6,3 3 6,3 3 5,6 6 4,9 9-2,10 10 0,10 10 0,2 4-4,-3 0-5,-3 0-5,-2 0-7,2 1-4,9 4-6,10 3-5,10 3-6,-4 3-2,-16 3-1,-15 3 0,-15 4-1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3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54900 53200 577,'-25'-97'-2,"0"6"8,0 7 7,0 6 7,3 23 8,6 41 10,7 40 9,6 42 9,6 30-1,6 22-8,7 22-9,6 23-10,3 35-7,0 50-6,0 50-6,0 50-5,1 46-10,4 45-11,3 43-11,3 45-12,-1-29-9,-2-100-8,-3-100-8,-3-100-7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7"/>
    </inkml:context>
    <inkml:brush xml:id="br0">
      <inkml:brushProperty name="width" value="0.04384" units="cm"/>
      <inkml:brushProperty name="height" value="0.04384" units="cm"/>
      <inkml:brushProperty name="color" value="#00BFF3"/>
    </inkml:brush>
  </inkml:definitions>
  <inkml:trace contextRef="#ctx0" brushRef="#br0">12700 53900 501,'-118'-19'5,"67"13"13,65 12 14,66 13 13,27 4 5,-8-3-1,-10-3-2,-9-2-2,-7-1-6,-3 3-8,-3 3-9,-2 4-9,-8 2-6,-8 4-4,-10 3-2,-9 3-3,-7 6-2,-3 9-1,-3 10 0,-2 10 0,-6 4-1,-6 0 1,-6 0 1,-6 0 0,-7-2 0,-6-3-1,-6-3 0,-6-2-2,-6-5 0,-2-2 0,-3-3-1,-3-3-1,-2-7 0,0-9-3,0-10-1,0-8-1,3-9-3,6-6-1,7-6-2,6-6-2,3-10 0,0-12 0,0-13 2,0-12 0,3-7 1,6 1 0,7-1 0,6 1 1,1 1 2,-3 3 4,-3 3 5,-2 4 3,-1 4 4,3 6 2,3 7 2,4 6 1,1 12 12,0 19 20,0 19 22,0 19 20,0 21 2,0 26-16,0 24-17,0 26-16,0 13-9,0 4-3,0 3-3,0 3-2,4-2-13,10-6-21,10-6-21,9-6-23,-1-16-4,-8-25 13,-10-25 12,-9-25 13,-4-15 3,4-2-8,3-3-7,3-3-7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7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12550 51650 581,'-46'-54'2,"10"-5"5,10-7 5,9-5 5,4 10 8,1 28 11,-1 28 13,1 29 11,-1 29 0,1 31-10,-1 32-11,1 31-12,1 15-8,3 1-8,3-1-6,4 1-8,1-10-8,0-19-6,0-18-7,0-19-8,4-18-5,10-15-5,10-15-4,9-16-4,4-12-1,1-5 4,-1-7 3,1-5 4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7"/>
    </inkml:context>
    <inkml:brush xml:id="br0">
      <inkml:brushProperty name="width" value="0.03765" units="cm"/>
      <inkml:brushProperty name="height" value="0.03765" units="cm"/>
      <inkml:brushProperty name="color" value="#00BFF3"/>
    </inkml:brush>
  </inkml:definitions>
  <inkml:trace contextRef="#ctx0" brushRef="#br0">13150 51450 584,'-44'-16'99,"13"19"-19,12 19-20,13 19-19,6 13-11,0 10-5,0 10-3,0 9-4,0 7-3,0 7-4,0 6-3,0 7-2,0-1-5,0-6-6,0-6-6,0-6-5,0-7-8,0-6-9,0-6-9,0-6-10,1-9-3,4-8 0,3-10 1,3-9 1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8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12500 49500 567,'-24'-24'0,"4"4"0,3 3 0,3 3 0,-1 3 3,-2 3 7,-3 3 7,-3 4 6,-1 5 3,4 10-1,3 10-2,3 9-2,1 10 1,1 14 0,-1 11 1,1 14 2,1 3 0,3-2-1,3-3 0,4-3-1,4-7-2,6-9-2,7-10-4,6-8-2,6-8-3,6-2-1,7-3-3,6-3-3,6-7-3,6-9-4,7-10-5,6-8-5,3-11-3,0-8 0,0-10-1,0-9-1,-4-12-2,-5-11 0,-7-14-3,-5-11-1,-11-6 1,-11 4 4,-14 3 4,-11 3 3,-14 1 3,-11 1 3,-14-1 2,-11 1 2,-11 5 2,-5 14 1,-7 11 1,-5 14 2,-4 10 0,0 9 0,0 10 0,0 10 1,0 11-2,0 17-6,0 15-5,0 16-5,7 7-4,17 1-4,15-1-4,16 1-3,5-4-2,-2-6 3,-3-6 2,-3-6 2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9"/>
    </inkml:context>
    <inkml:brush xml:id="br0">
      <inkml:brushProperty name="width" value="0.03618" units="cm"/>
      <inkml:brushProperty name="height" value="0.03618" units="cm"/>
      <inkml:brushProperty name="color" value="#00BFF3"/>
    </inkml:brush>
  </inkml:definitions>
  <inkml:trace contextRef="#ctx0" brushRef="#br0">14300 54350 608,'-18'21'10,"17"-5"20,15-7 21,16-5 20,12-1 2,9 6-15,10 7-16,10 6-16,8 1-10,10-3-6,10-3-6,9-2-5,2-5-8,-2-2-10,-3-3-10,-3-3-11,-4-2-6,-3 0-3,-3 0-2,-2 0-4,-11 0 3,-15 0 7,-15 0 8,-16 0 8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6748" units="cm"/>
      <inkml:brushProperty name="height" value="0.06748" units="cm"/>
      <inkml:brushProperty name="color" value="#F2395B"/>
    </inkml:brush>
  </inkml:definitions>
  <inkml:trace contextRef="#ctx0" brushRef="#br0">51114 19337 326,'0'-15'6,"0"2"12,0 2 13,0 3 12,0 3 10,0 8 6,0 6 6,0 7 7,0 5-2,0 5-10,0 3-11,0 5-9,-1 1-7,0 0-6,-2 0-5,0 1-6,-1-1-7,0 0-10,0 0-10,0 0-11,0-1-8,1-3-5,-1-3-5,0-3-7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9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16350 54050 550,'-24'51'125,"4"4"-29,3 3-29,3 3-28,1 3-16,1 3-2,-1 3-2,1 4-2,1 1-2,3 0-4,3 0-2,4 0-4,2 0-2,4 0-5,3 0-2,3 0-3,3-5-4,3-9-1,3-10-2,4-8-3,2-9 0,4-6 0,3-6 0,3-6 1,3-13 1,3-19 0,3-18 0,4-19 2,-1-16 0,-3-12 0,-3-13 1,-2-12 0,-8-4 1,-8 7 2,-10 6 3,-9 7 1,-7 4 2,-3 3 1,-3 3 0,-2 4 2,-5 7 1,-2 13 5,-3 12 3,-3 13 4,-4 7 2,-3 4-1,-3 3 1,-2 3-1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9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17150 53750 575,'25'31'32,"0"13"12,0 12 12,0 13 13,-2 15-1,-3 19-12,-3 19-13,-2 19-14,-5 9-10,-2 0-10,-3 0-11,-3 0-9,-2-10-10,0-18-7,0-19-9,0-18-8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0"/>
    </inkml:context>
    <inkml:brush xml:id="br0">
      <inkml:brushProperty name="width" value="0.02692" units="cm"/>
      <inkml:brushProperty name="height" value="0.02692" units="cm"/>
      <inkml:brushProperty name="color" value="#00BFF3"/>
    </inkml:brush>
  </inkml:definitions>
  <inkml:trace contextRef="#ctx0" brushRef="#br0">17500 54500 817,'50'-46'13,"0"10"7,0 10 6,0 9 6,-4 4 0,-5 1-7,-7-1-6,-5 1-7,-1 1-8,6 3-11,7 3-11,6 4-10,-1 1-2,-5 0 4,-7 0 6,-5 0 5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0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18600 53450 529,'-22'-41'13,"6"19"26,7 19 26,6 19 26,3 21 2,0 26-22,0 24-22,0 26-21,0 18-15,0 13-6,0 12-6,0 13-6,3 10-9,6 10-13,7 10-12,6 9-12,1-15-3,-3-36 9,-3-39 9,-2-36 8,-5-22 0,-2-2-5,-3-3-8,-3-3-6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1"/>
    </inkml:context>
    <inkml:brush xml:id="br0">
      <inkml:brushProperty name="width" value="0.03429" units="cm"/>
      <inkml:brushProperty name="height" value="0.03429" units="cm"/>
      <inkml:brushProperty name="color" value="#00BFF3"/>
    </inkml:brush>
  </inkml:definitions>
  <inkml:trace contextRef="#ctx0" brushRef="#br0">12750 56700 641,'3'235'140,"6"-27"-35,7-28-36,6-28-34,1-18-25,-3-6-14,-3-6-14,-2-6-13,-3-13-13,1-19-8,-1-18-11,1-19-9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1"/>
    </inkml:context>
    <inkml:brush xml:id="br0">
      <inkml:brushProperty name="width" value="0.03939" units="cm"/>
      <inkml:brushProperty name="height" value="0.03939" units="cm"/>
      <inkml:brushProperty name="color" value="#00BFF3"/>
    </inkml:brush>
  </inkml:definitions>
  <inkml:trace contextRef="#ctx0" brushRef="#br0">12800 58750 558,'-47'-22'-18,"6"6"14,7 7 14,6 6 13,3 4 8,0 4 2,0 3 1,0 3 3,1 6-1,4 9-4,3 10-3,3 10-3,-1 8-2,-2 10-3,-3 10-3,-3 9-1,1 1-2,6-6-1,7-6 0,6-6-1,3-4-1,0 1-2,0-1-3,0 1-2,4-4-2,10-6-4,10-6-2,9-6-3,9-12-3,9-15 0,10-15-2,10-16-1,5-18-3,4-18-2,3-19-5,3-18-2,-2-14-2,-6-5 1,-6-7 1,-6-5 2,-10 3 2,-12 17 2,-13 15 4,-12 16 3,-16 10 3,-19 7 2,-18 6 2,-19 7 1,-13 7 4,-6 9 5,-6 10 4,-6 10 5,-4 8 1,1 10-1,-1 10-1,1 9 0,4 6-4,9 3-6,10 3-4,10 4-5,21-7-10,34-16-13,35-15-14,35-15-12,10-11-2,-12-2 10,-13-3 12,-12-3 10,-7-2 7,1 0 3,-1 0 4,1 0 2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2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14000 58250 547,'21'118'133,"-5"-11"-30,-7-14-29,-5-11-30,-4-4-17,0 6-4,0 7-5,0 6-4,-2-2-4,-3-9-4,-3-10-6,-2-8-3,2-22-17,9-30-26,10-32-27,10-30-28,5-12-1,4 9 24,3 10 25,3 10 23,3 4 18,3 0 12,3 0 12,4 0 12,4 0 4,6 0-2,7 0-2,6 0-2,1 0-6,-3 0-7,-3 0-9,-2 0-8,-6 0-7,-6 0-7,-6 0-7,-6 0-7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2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15300 58250 471,'-27'-24'5,"-3"4"11,-3 3 10,-2 3 10,0 9 8,7 16 7,6 15 5,7 17 7,5 14-3,7 17-11,6 15-11,7 16-12,2 10-7,1 7-3,-1 6-3,1 7-2,2 13-12,7 22-20,6 22-19,7 23-19,-1-6-6,-6-31 11,-6-31 8,-6-31 11,-4-23 1,1-11-5,-1-14-5,1-11-5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2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10650 55000 608,'-47'-4'5,"6"-5"9,7-7 10,6-5 10,15-1 6,26 6 5,24 7 5,26 6 5,16 3-5,10 0-13,10 0-14,9 0-14,7 1-6,7 4-2,6 3 0,7 3 0,-1-1-10,-6-2-17,-6-3-18,-6-3-16,-15-1-7,-21 4 4,-22 3 4,-22 3 5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4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8550 54700 531,'-50'0'6,"0"0"12,0 0 12,0 0 11,3 9 6,6 19-1,7 19-3,6 19-1,6 12-3,6 6-4,7 7-6,6 6-5,3-1-4,0-5-3,0-7-4,0-5-4,4-9-3,10-9-3,10-10-2,9-8-4,6-9-3,3-6-4,3-6-4,4-6-3,1-4-3,0 1-1,0-1 0,0 1-1,-2-4 0,-3-6 1,-3-6 0,-2-6 0,-5-7 3,-2-6 5,-3-6 4,-3-6 5,-4-9 3,-3-8 1,-3-10 2,-2-9 2,-5-9 1,-2-5 2,-3-7 2,-3-5 2,-7-1 1,-9 6-1,-10 7 1,-8 6-1,-4 6 0,3 6-1,3 7-1,4 6-1,-1 7 0,-3 10-1,-3 10-1,-2 9 0,-3 4-7,1 1-12,-1-1-13,1 1-13,-1 4-9,1 9-4,-1 10-4,1 10-4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51300 20190 445,'0'-29'49,"2"7"-8,0 6-9,2 5-9,0 3 0,0 1 9,-1-1 9,1 0 10,2 1 1,2 0-5,3 2-5,3 1-5,2 0-7,2 2-6,0 0-7,1 2-6,-1 0-8,1 0-8,-2 0-8,-1 0-7,-1 0-15,-1 0-21,-1 0-20,0 0-21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4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6050 54250 592,'-90'-63'44,"23"26"8,22 24 8,22 26 7,15 27-4,9 32-15,10 31-15,10 32-16,2 21-9,-3 13-1,-3 12-2,-2 13-2,-3-5-4,1-22-8,-1-22-8,1-21-8,-1-17-11,1-8-14,-1-10-14,1-9-13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5"/>
    </inkml:context>
    <inkml:brush xml:id="br0">
      <inkml:brushProperty name="width" value="0.02982" units="cm"/>
      <inkml:brushProperty name="height" value="0.02982" units="cm"/>
      <inkml:brushProperty name="color" value="#00BFF3"/>
    </inkml:brush>
  </inkml:definitions>
  <inkml:trace contextRef="#ctx0" brushRef="#br0">5950 55750 737,'25'-69'31,"0"13"-2,0 12-1,0 13-2,3 4-2,6-3-1,7-3-1,6-2-2,10-3-2,17 1-3,15-1-2,16 1-3,4 1-7,-6 3-8,-6 3-10,-6 4-9,-12 2-6,-15 4-2,-15 3-2,-16 3-2,-8-1-1,0-2-1,0-3 1,0-3-1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5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7400 53800 479,'-68'-19'26,"17"13"15,15 12 17,16 13 16,10 20 3,7 28-11,6 28-11,7 29-11,4 30-10,3 35-9,3 35-10,4 34-9,1 23-11,0 13-9,0 12-10,0 13-11,0-4-2,0-18 5,0-19 4,0-18 5,0-25-6,0-27-13,0-28-16,0-28-14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7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25100 53950 559,'53'0'128,"6"0"-29,7 0-29,6 0-29,4 0-16,4 0-3,3 0-4,3 0-3,-5 1-3,-12 4-5,-13 3-4,-12 3-3,-9 6-3,-2 9-1,-3 10-2,-3 10-1,-7 7 0,-9 6 1,-10 7 1,-8 6 1,-9 4 0,-6 4-1,-6 3-2,-6 3-2,-4-4-1,1-8-3,-1-10-2,1-9-2,1-10-3,3-9-3,3-10-3,4-8-3,-1-9-2,-3-6-1,-3-6-1,-2-6-1,0-12 1,7-15 1,6-15 2,7-16 1,2-7 4,1 4 5,-1 3 3,1 3 6,-1 6 2,1 9 3,-1 10 1,1 10 2,-1 5 4,1 4 3,-1 3 5,1 3 4,-1 1 7,1 1 11,-1-1 11,1 1 11,1 5 6,3 14 2,3 11 1,4 14 2,1 25-7,0 42-15,0 40-15,0 41-14,-4 13-10,-5-11-3,-7-14-3,-5-11-3,-1-4-7,6 6-11,7 7-11,6 6-11,3-16-3,0-37 3,0-38 4,0-37 3,0-19 2,0 0 0,0 0-1,0 0 1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7"/>
    </inkml:context>
    <inkml:brush xml:id="br0">
      <inkml:brushProperty name="width" value="0.03625" units="cm"/>
      <inkml:brushProperty name="height" value="0.03625" units="cm"/>
      <inkml:brushProperty name="color" value="#00BFF3"/>
    </inkml:brush>
  </inkml:definitions>
  <inkml:trace contextRef="#ctx0" brushRef="#br0">25150 52000 606,'-25'-25'4,"0"0"8,0 0 7,0 0 8,1 9 6,4 19 6,3 19 6,3 19 5,3 16-1,3 17-8,3 15-8,4 16-8,1 5-11,0-2-12,0-3-12,0-3-12,4-7-7,10-9-1,10-10-2,9-8-1,1-11-2,-6-8-2,-6-10-3,-6-9-2,-2-9 0,3-5 4,3-7 4,4-5 4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8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25750 51900 624,'-25'-19'10,"0"13"21,0 12 20,0 13 20,3 13 3,6 17-17,7 15-16,6 16-17,3 9-12,0 3-7,0 3-9,0 4-6,0-6-4,0-11 3,0-14 2,0-11 2,0-9-5,0-3-10,0-3-10,0-2-11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8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24950 50400 585,'-46'-25'6,"10"0"11,10 0 12,9 0 10,6 10 6,3 23-3,3 22-2,4 22-2,1 12-4,0 3-4,0 3-5,0 4-4,0-3-4,0-5-4,0-7-4,0-5-3,3-8-3,6-5-2,7-7-3,6-5-1,6-8-5,6-5-6,7-7-5,6-5-7,6-8-1,6-5 1,7-7 2,6-5 1,-1-11 4,-5-11 4,-7-14 5,-5-11 5,-9-7 2,-9 0 1,-10 0 2,-8 0 1,-12 0 2,-12 0 4,-13 0 1,-12 0 4,-10 3 1,-6 6 0,-6 7 0,-6 6-1,-4 9-3,1 13-7,-1 12-6,1 13-7,2 13-5,7 17-2,6 15-4,7 16-3,4 4-4,3-6-8,3-6-8,4-6-6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9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26800 54350 588,'142'21'168,"-16"-5"-45,-15-7-44,-15-5-43,-9-4-30,1 0-16,-1 0-14,1 0-15,-4 1-9,-6 4-2,-6 3-5,-6 3-2,-9-1 3,-8-2 7,-10-3 8,-9-3 8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9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28400 53750 611,'0'170'170,"0"-9"-48,0-10-50,0-8-48,-2-6-31,-3 1-14,-3-1-14,-2 1-14,-1-7-6,3-12 5,3-13 3,4-12 3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0"/>
    </inkml:context>
    <inkml:brush xml:id="br0">
      <inkml:brushProperty name="width" value="0.03" units="cm"/>
      <inkml:brushProperty name="height" value="0.03" units="cm"/>
      <inkml:brushProperty name="color" value="#00BFF3"/>
    </inkml:brush>
  </inkml:definitions>
  <inkml:trace contextRef="#ctx0" brushRef="#br0">28550 54750 733,'23'-69'54,"-3"13"-7,-3 12-8,-2 13-8,2 6-6,9 0-4,10 0-3,10 0-4,4 1-4,0 4-4,0 3-5,0 3-3,-2 3-6,-3 3-5,-3 3-7,-2 4-5,-5 2-6,-2 4-5,-3 3-7,-3 3-4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2"/>
    </inkml:context>
    <inkml:brush xml:id="br0">
      <inkml:brushProperty name="width" value="0.0674" units="cm"/>
      <inkml:brushProperty name="height" value="0.0674" units="cm"/>
      <inkml:brushProperty name="color" value="#F2395B"/>
    </inkml:brush>
  </inkml:definitions>
  <inkml:trace contextRef="#ctx0" brushRef="#br0">52197 18471 326,'0'-11'31,"2"12"18,1 10 17,0 11 18,0 7 0,0 5-17,-2 3-17,0 4-16,-2 2-13,-2 2-8,-2 0-7,-2 2-8,0-3-3,0-4 2,2-5 2,1-5 3,3-8-11,7-9-25,7-10-22,8-10-24,4-7-4,2-3 17,4-5 17,3-3 17,-1-1 13,-3 5 6,-5 3 7,-3 4 7,-5 8 11,-5 10 15,-5 12 15,-4 10 14,-5 4 3,-4-2-8,-4-2-7,-3-1-9,-1-3-7,4-1-6,4-2-6,4-3-7,5-2-6,4-6-7,5-5-7,5-4-8,4-5-6,3-4-5,3-4-4,3-3-6,2-4 0,1-3 6,1-3 5,0-3 5,0-3 5,-3-2 3,-3-4 3,-3-2 3,-3-3 2,-1-1 1,-3 0 0,-1-1 0,-3 0 2,-1 3 1,-2 4 1,-2 2 1,-1 4 3,0 4 2,0 3 2,-1 5 3,0 2 3,-2 4 6,-2 3 7,-2 3 4,-1 3 9,2 4 8,0 4 9,2 4 10,-1 4-1,-1 7-9,0 6-8,-1 5-10,-1 7-5,0 6-4,0 8-3,0 6-4,-2 5-1,0 1-3,-3 3-1,-2 2-1,0 0-4,0 2-3,2 1-5,1 1-3,-1 1-3,2 1-2,-1 1-2,0 1-2,0-2-1,2-5 1,0-5 0,2-5 0,-1-4-6,0-6-14,-2-5-13,0-4-14,-1-5-5,-2-5 2,0-5 1,-1-5 3,-1-5 4,0-5 5,0-4 6,0-6 5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0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29600 53650 473,'-24'-21'10,"4"10"21,3 10 20,3 9 20,3 10 5,3 14-11,3 11-11,4 14-11,1 14-8,0 20-4,0 18-5,0 20-5,1 16-8,4 16-14,3 15-14,3 17-12,4 8-11,7 4-9,6 3-8,7 3-8,-1-19-3,-6-41 4,-6-40 4,-6-40 4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1"/>
    </inkml:context>
    <inkml:brush xml:id="br0">
      <inkml:brushProperty name="width" value="0.03403" units="cm"/>
      <inkml:brushProperty name="height" value="0.03403" units="cm"/>
      <inkml:brushProperty name="color" value="#00BFF3"/>
    </inkml:brush>
  </inkml:definitions>
  <inkml:trace contextRef="#ctx0" brushRef="#br0">25500 56500 646,'0'57'142,"0"17"-36,0 15-38,0 16-37,1 7-25,4 1-12,3-1-14,3 1-12,-1-10-5,-2-19 3,-3-18 4,-3-19 3,-2-10-3,0 1-6,0-1-8,0 1-6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1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25500 58450 557,'-47'73'99,"6"-3"-23,7-3-22,6-2-21,-1-1-12,-5 3-1,-7 3-1,-5 4 0,2-1 0,13-3-2,12-3-1,13-2 0,6-6-2,0-6-4,0-6-4,0-6-2,3-6-5,6-2-4,7-3-3,6-3-5,7-7-2,10-9 0,10-10 0,9-8-1,4-12 0,1-12 0,-1-13 1,1-12 1,-1-12 0,1-8-1,-1-10-1,1-9 0,-7-1 1,-12 10 4,-13 10 1,-12 9 4,-13 6 2,-12 3 1,-13 3 1,-12 4 2,-10 5 0,-6 10 2,-6 10 0,-6 9 2,-1 6 0,7 3 0,6 3 1,7 4 1,19-3-10,35-5-19,35-7-19,34-5-20,13-6-2,-5-3 15,-7-3 13,-5-2 15,-8-1 9,-5 3 4,-7 3 4,-5 4 4,-6 2 4,-3 4 2,-3 3 2,-2 3 2,-5 9 8,-2 16 13,-3 15 13,-3 17 12,-4 11 2,-3 10-8,-3 10-10,-2 9-9,-6 9-6,-6 9-6,-6 10-5,-6 10-5,-4-1-5,1-9-4,-1-10-5,1-8-3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1"/>
    </inkml:context>
    <inkml:brush xml:id="br0">
      <inkml:brushProperty name="width" value="0.02346" units="cm"/>
      <inkml:brushProperty name="height" value="0.02346" units="cm"/>
      <inkml:brushProperty name="color" value="#00BFF3"/>
    </inkml:brush>
  </inkml:definitions>
  <inkml:trace contextRef="#ctx0" brushRef="#br0">26950 58900 937,'25'-27'1,"0"-3"1,0-3 3,0-2 0,1-1 1,4 3-1,3 3-2,3 4-1,3 2 1,3 4 2,3 3 3,4 3 3,1 3-5,0 3-12,0 3-12,0 4-12,-5-1-7,-9-3 2,-10-3 1,-8-2 2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2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27800 57950 521,'-2'-46'4,"-3"10"9,-3 10 8,-2 9 10,-3 20 6,1 31 7,-1 32 6,1 31 7,1 13-3,3-2-10,3-3-11,4-3-10,2 10-6,4 26-1,3 24-2,3 26 0,3 10-8,3-3-14,3-3-16,4-2-14,-1-19-13,-3-30-10,-3-32-12,-2-30-10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2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23500 55200 587,'-38'-4'22,"26"-5"13,24-7 11,26-5 12,18-3 3,13 4-10,12 3-7,13 3-9,1 3-9,-9 3-7,-10 3-7,-8 4-8,-4 1-9,3 0-7,3 0-8,4 0-8,-3 1-7,-5 4-7,-7 3-6,-5 3-6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3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22300 54750 619,'-90'3'5,"23"6"11,22 7 12,22 6 10,12 7 4,3 10-2,3 10-3,4 9-2,-1 6-3,-3 3-4,-3 3-4,-2 4-3,0-1-5,7-3-5,6-3-5,7-2-5,5-6-3,7-6-5,6-6-2,7-6-4,2-9-2,1-8-1,-1-10-2,1-9-1,1-5-1,3 0 0,3 0 1,4 0 0,1-7 1,0-11 2,0-14 3,0-11 1,-2-15 4,-3-16 4,-3-15 3,-2-15 4,-6-11 1,-6-2-2,-6-3-2,-6-3-2,-7 5 2,-6 17 2,-6 15 4,-6 16 3,-9 13 2,-8 14-1,-10 11 1,-9 14 0,-7 8-2,-3 7-4,-3 6-3,-2 7-3,-6 13-5,-6 22-7,-6 22-7,-6 23-7,2 2-5,14-16-4,11-15-5,14-15-4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4"/>
    </inkml:context>
    <inkml:brush xml:id="br0">
      <inkml:brushProperty name="width" value="0.03301" units="cm"/>
      <inkml:brushProperty name="height" value="0.03301" units="cm"/>
      <inkml:brushProperty name="color" value="#00BFF3"/>
    </inkml:brush>
  </inkml:definitions>
  <inkml:trace contextRef="#ctx0" brushRef="#br0">20250 54300 666,'-47'-2'0,"6"-3"0,7-3 0,6-2-1,4-3 0,4 1-2,3-1-2,3 1-1,3 8 9,3 20 23,3 18 21,4 20 22,2 21 3,4 25-16,3 25-16,3 25-15,-1 14-14,-2 3-11,-3 3-10,-3 4-11,-1-6-9,4-11-6,3-14-7,3-11-6,3-20 0,3-24 5,3-26 5,4-24 6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4"/>
    </inkml:context>
    <inkml:brush xml:id="br0">
      <inkml:brushProperty name="width" value="0.03052" units="cm"/>
      <inkml:brushProperty name="height" value="0.03052" units="cm"/>
      <inkml:brushProperty name="color" value="#00BFF3"/>
    </inkml:brush>
  </inkml:definitions>
  <inkml:trace contextRef="#ctx0" brushRef="#br0">20300 55800 720,'21'-69'62,"-5"13"-11,-7 12-12,-5 13-12,0 4-6,10-3 0,10-3-2,9-2 1,9-6-6,9-6-9,10-6-8,10-6-9,2 2-8,-3 14-4,-3 11-6,-2 14-5,-8 7-1,-8 3 3,-10 3 4,-9 4 3,-7-1 1,-3-3-2,-3-3-1,-2-2-3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4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21450 53900 517,'-24'-25'1,"4"0"3,3 0 2,3 0 3,1 0 3,1 0 4,-1 0 4,1 0 5,-1 7 6,1 17 9,-1 15 8,1 16 10,4 24-2,9 35-11,10 35-12,10 34-11,2 38-7,-3 45-1,-3 43-1,-2 45-1,-5 47-10,-2 54-15,-3 53-17,-3 53-16,-1-22-12,4-97-7,3-97-6,3-96-8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2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54187 18612 548,'0'-16'0,"0"-2"0,0 0 0,0 0 0,0-1 6,0 4 13,0 3 14,0 3 12,0 3 5,0 6-5,0 4-3,0 6-4,-2 3-2,-4 3-2,-4 3 0,-3 3-2,-4 2-7,-2 3-12,-1 1-14,-2 2-13,-1 0-11,3-3-6,1-4-8,3-1-7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9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7700 43800 553,'-22'28'130,"6"6"-29,7 7-29,6 6-29,3 13-16,0 23-4,0 22-3,0 22-3,0 13-6,0 7-8,0 6-9,0 7-9,0-1-5,0-6-2,0-6-2,0-6-3,1-13-4,4-19-7,3-18-6,3-19-7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9"/>
    </inkml:context>
    <inkml:brush xml:id="br0">
      <inkml:brushProperty name="width" value="0.03509" units="cm"/>
      <inkml:brushProperty name="height" value="0.03509" units="cm"/>
      <inkml:brushProperty name="color" value="#00BFF3"/>
    </inkml:brush>
  </inkml:definitions>
  <inkml:trace contextRef="#ctx0" brushRef="#br0">7600 45350 626,'0'-71'3,"0"10"6,0 10 5,0 9 6,3 6 5,6 3 5,7 3 4,6 4 5,4 1 0,4 0-3,3 0-4,3 0-2,4 1-5,7 4-7,6 3-5,7 3-7,0 3-6,-2 3-7,-3 3-7,-3 4-7,-2 1-9,0 0-7,0 0-9,0 0-8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9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8450 43400 469,'0'56'156,"0"13"-35,0 12-32,0 13-34,0 16-20,0 23-6,0 22-7,0 22-7,-2 16-7,-3 14-8,-3 11-7,-2 14-8,0-3-6,7-15-5,6-15-5,7-16-6,0-26-7,-2-33-12,-3-35-13,-3-34-11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0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8800 44750 550,'0'-47'1,"0"6"3,0 7 1,0 6 3,1 1 5,4-3 8,3-3 7,3-2 8,7-1 2,14 3-3,11 3-3,14 4-3,2 7-6,-6 13-7,-6 12-9,-6 13-7,-9 13-5,-8 17-2,-10 15-3,-9 16-3,-9 5-2,-5-2 1,-7-3 0,-5-3-1,-4-7 1,0-9 2,0-10 0,0-8 1,6-12 5,13-12 7,12-13 7,13-12 8,9-7 3,6 1-1,7-1-1,6 1-2,1 1 1,-3 3 0,-3 3 0,-2 4 1,-6 7 0,-6 13 1,-6 12-1,-6 13 0,-9 9 0,-8 6-1,-10 7 0,-9 6-1,-7 1-6,-3-3-11,-3-3-11,-2-2-12,-3-9-6,1-12 0,-1-13 1,1-12-1,1-9-1,3-2-3,3-3-3,4-3-2,2-6-1,4-5 0,3-7 2,3-5 0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0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9900 43200 459,'28'-66'95,"6"19"-17,7 19-16,6 19-17,3 12-11,0 6-6,0 7-5,0 6-6,0 10-3,0 17-3,0 15-1,0 16-1,-5 12-3,-9 9-3,-10 10-2,-8 10-4,-8 5-2,-2 4-4,-3 3-3,-3 3-4,-7-1-1,-9-2 1,-10-3 2,-8-3 0,-4-15-3,3-24-5,3-26-7,4-24-6,-3-21-3,-5-16 0,-7-15-1,-5-15 1,-1-20 1,6-21 5,7-22 4,6-22 4,4-8 5,4 6 4,3 7 4,3 6 4,1 9 6,1 13 6,-1 12 5,1 13 7,1 20 12,3 28 18,3 28 20,4 29 17,2 22 3,4 20-14,3 18-14,3 20-15,1 13-9,1 9-5,-1 10-6,1 10-4,1 4-11,3 0-12,3 0-15,4 0-14,1-13-7,0-24-3,0-26-2,0-24-2,-2-20-4,-3-11-5,-3-14-4,-2-11-5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1"/>
    </inkml:context>
    <inkml:brush xml:id="br0">
      <inkml:brushProperty name="width" value="0.04648" units="cm"/>
      <inkml:brushProperty name="height" value="0.04648" units="cm"/>
      <inkml:brushProperty name="color" value="#00BFF3"/>
    </inkml:brush>
  </inkml:definitions>
  <inkml:trace contextRef="#ctx0" brushRef="#br0">11400 43450 473,'-47'1'6,"6"4"14,7 3 13,6 3 12,4 9 6,4 16-5,3 15-3,3 17-4,1 13-4,1 13-6,-1 12-4,1 13-6,2 7-4,7 4 0,6 3-2,7 3-1,2-5-1,1-12 0,-1-13 0,1-12-1,1-12 0,3-8-1,3-10-1,4-9-2,4-13-1,6-16-6,7-15-4,6-15-4,4-21-1,4-25 1,3-25 1,3-25 2,-1-19-4,-2-12-8,-3-13-9,-3-12-9,-7-7-2,-9 1 6,-10-1 4,-8 1 5,-9 7 5,-6 16 7,-6 15 5,-6 17 6,-7 16 4,-6 19 1,-6 19 1,-6 19 1,-4 12 1,1 6-1,-1 7 1,1 6-2,-3 12-4,-2 19-11,-3 19-11,-3 19-11,1 7-3,6-3 5,7-3 3,6-2 6,6-6-1,6-6-5,7-6-5,6-6-6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1"/>
    </inkml:context>
    <inkml:brush xml:id="br0">
      <inkml:brushProperty name="width" value="0.04406" units="cm"/>
      <inkml:brushProperty name="height" value="0.04406" units="cm"/>
      <inkml:brushProperty name="color" value="#00BFF3"/>
    </inkml:brush>
  </inkml:definitions>
  <inkml:trace contextRef="#ctx0" brushRef="#br0">13100 43800 499,'-27'32'174,"-3"17"-41,-3 15-40,-2 16-41,-3 12-25,1 9-11,-1 10-11,1 10-9,-1-3-5,1-11 1,-1-14 1,1-11 2,2-12 1,7-9 1,6-10 0,7-8 1,11-6 1,20 1 1,18-1 0,20 1 1,10-6-1,3-8-5,3-10-3,4-9-5,2-9-4,4-5-5,3-7-5,3-5-5,-4-3-3,-8 4-1,-10 3-1,-9 3-1,-7 1 2,-3 1 4,-3-1 4,-2 1 5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1"/>
    </inkml:context>
    <inkml:brush xml:id="br0">
      <inkml:brushProperty name="width" value="0.05333" units="cm"/>
      <inkml:brushProperty name="height" value="0.05333" units="cm"/>
      <inkml:brushProperty name="color" value="#00BFF3"/>
    </inkml:brush>
  </inkml:definitions>
  <inkml:trace contextRef="#ctx0" brushRef="#br0">13500 44100 412,'-69'0'67,"13"0"7,12 0 7,13 0 7,9 9-5,6 19-16,7 19-16,6 19-16,4 23-13,4 28-8,3 28-9,3 29-8,3 16-10,3 7-12,3 6-11,4 7-12,-1-14-10,-3-30-10,-3-32-9,-2-30-9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3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21000 44300 567,'23'121'173,"-3"-5"-45,-3-7-45,-2-5-45,-3-1-27,1 6-13,-1 7-10,1 6-12,-3 1-9,-2-3-8,-3-3-7,-3-2-7,-1-14-3,4-21 3,3-22 4,3-22 2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3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21200 45100 688,'4'-46'113,"10"10"-28,10 10-29,9 9-27,6 4-17,3 1-3,3-1-3,4 1-5,1-1-5,0 1-8,0-1-8,0 1-9,-4-1-6,-5 1-4,-7-1-4,-5 1-4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2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54700 18250 518,'14'0'3,"-1"0"8,-2 0 7,-2 0 8,1 1 7,3 4 8,5 2 7,3 3 9,3 3 2,-1 1-5,1 3-4,-1 2-4,-1 1-16,-3 2-24,-3 2-27,-3 3-24,-3-2-17,-2-3-6,-4-5-7,-2-3-7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3"/>
    </inkml:context>
    <inkml:brush xml:id="br0">
      <inkml:brushProperty name="width" value="0.05107" units="cm"/>
      <inkml:brushProperty name="height" value="0.05107" units="cm"/>
      <inkml:brushProperty name="color" value="#00BFF3"/>
    </inkml:brush>
  </inkml:definitions>
  <inkml:trace contextRef="#ctx0" brushRef="#br0">21750 43350 430,'3'87'208,"6"26"-50,7 24-50,6 26-51,3 16-31,0 10-13,0 10-14,0 9-13,3 12-12,6 16-10,7 15-11,6 17-10,-2-15-8,-9-44-1,-10-43-4,-8-44-2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5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22500 44750 605,'92'-22'106,"-16"6"-25,-15 7-25,-15 6-24,-9 6-17,1 6-9,-1 7-8,1 6-9,-6 3-4,-8 0 2,-10 0 1,-9 0 2,-9 1 3,-5 4 1,-7 3 3,-5 3 3,2-2 0,13-6 1,12-6-1,13-6 0,12-2 0,13 3 3,12 3 2,13 4 2,1 1 2,-9 0 2,-10 0 2,-8 0 1,-9 0 0,-6 0-2,-6 0-3,-6 0-1,-9 6 0,-8 13 1,-10 12 2,-9 13 3,-7 1-2,-3-9-3,-3-10-3,-2-8-4,-5-8-2,-2-2-5,-3-3-4,-3-3-3,-2-6-3,0-5-4,0-7-3,0-5-2,4-8-3,10-5-4,10-7-1,9-5-4,4-4-2,1 0-2,-1 0-4,1 0-2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5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23650 42950 562,'3'-46'64,"6"10"-7,7 10-8,6 9-8,7 4-5,10 1-3,10-1-3,9 1-2,4 4-4,1 9-3,-1 10-5,1 10-4,-3 8-3,-2 10-2,-3 10-2,-3 9-2,-7 9-1,-9 9-1,-10 10-2,-8 10 0,-8 7-4,-2 6-6,-3 7-8,-3 6-6,-6 1-4,-5-3-2,-7-3-2,-5-2 0,-6-11-2,-3-15 1,-3-15 1,-2-16 1,-1-15 2,3-11 5,3-14 6,4-11 5,1-9 0,0-3-4,0-3-4,0-2-4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6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23750 43350 506,'0'195'182,"0"-9"-44,0-10-46,0-8-44,3-4-28,6 3-9,7 3-9,6 4-9,4 1-11,4 0-11,3 0-13,3 0-11,-1-11-2,-2-22 9,-3-22 9,-3-21 10,-2-17 0,0-8-7,0-10-6,0-9-8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6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25100 43650 502,'-22'54'140,"6"10"-32,7 10-31,6 9-33,3 4-17,0 1-5,0-1-4,0 1-5,1-3-2,4-2-1,3-3 0,3-3-1,3-7-3,3-9-3,3-10-5,4-8-4,5-11-5,10-8-6,10-10-6,9-9-6,1-13-1,-6-16 3,-6-15 5,-6-15 3,-4-23 4,1-28 2,-1-28 4,1-27 2,-4-15 2,-6 0 3,-6 0 3,-6 0 2,-7 10 1,-6 23 0,-6 22 0,-6 22 0,-7 16 0,-6 14 1,-6 11 0,-6 14 0,-6 10 1,-2 9-2,-3 10-1,-3 10 0,-6 13-6,-5 19-9,-7 19-9,-5 19-11,0 9-1,10 0 4,10 0 4,9 0 5,6-2-1,3-3-7,3-3-7,4-2-7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6"/>
    </inkml:context>
    <inkml:brush xml:id="br0">
      <inkml:brushProperty name="width" value="0.05316" units="cm"/>
      <inkml:brushProperty name="height" value="0.05316" units="cm"/>
      <inkml:brushProperty name="color" value="#00BFF3"/>
    </inkml:brush>
  </inkml:definitions>
  <inkml:trace contextRef="#ctx0" brushRef="#br0">26150 44250 413,'71'0'75,"-5"0"-14,-7 0-14,-5 0-14,-6 4-9,-3 10-3,-3 10-4,-2 9-3,-9 9-4,-12 9-3,-13 10-5,-12 10-3,-12 10-3,-8 13 0,-10 12 0,-9 13-1,-4-2 0,4-16 1,3-15 1,3-15 1,4-12 1,7-6 0,6-6 0,7-6 1,10-7 1,16-6 3,15-6 2,17-6 2,10-7 1,6-6-1,7-6-1,6-6-1,1-4-1,-3 1 0,-3-1 1,-2 1 0,-6 1 0,-6 3 2,-6 3 0,-6 4 2,-10 15 3,-12 28 6,-13 28 6,-12 29 5,-12 15 2,-8 3-4,-10 3-5,-9 4-5,-9 4-5,-5 6-7,-7 7-6,-5 6-8,-6-1-10,-3-5-11,-3-7-12,-2-5-12,3-15-10,14-22-5,11-22-6,14-21-7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0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20850 40850 602,'-35'0'78,"32"0"-10,31 0-8,32 0-8,16-5-10,4-9-11,3-10-11,3-8-11,-1-4-11,-2 3-9,-3 3-11,-3 4-10,-9 2-5,-11 4-3,-14 3-2,-11 3-2,-14 6 0,-11 9 2,-14 10 2,-11 10 1,-9 2 6,-3-3 7,-3-3 8,-2-2 6,-3 0 7,1 7 3,-1 6 3,1 7 4,2 2 6,7 1 9,6-1 7,7 1 9,4 1 4,3 3 0,3 3 0,4 4 1,1 2-1,0 4-4,0 3-2,0 3-4,1-1-3,4-2-6,3-3-3,3-3-6,-1-4-2,-2-3 1,-3-3 0,-3-2 0,-1-3-5,4 1-8,3-1-8,3 1-10,-2-3-6,-6-2-6,-6-3-4,-6-3-5,-7-6-2,-6-5 4,-6-7 3,-6-5 3,-6-9 3,-2-9 4,-3-10 3,-3-8 4,-1-8 3,4-2 2,3-3 2,3-3 2,6 1 10,9 6 18,10 7 19,10 6 18,7 4 5,6 4-7,7 3-7,6 3-8,4-4-7,4-8-6,3-10-9,3-9-6,4-7-7,7-3-5,6-3-6,7-2-5,-1 0-5,-6 7-4,-6 6-3,-6 7-4,-6 5 0,-2 7 4,-3 6 4,-3 7 4,-2 4 7,0 3 8,0 3 10,0 4 9,-2 4 2,-3 6-3,-3 7-3,-2 6-4,-3 6-3,1 6-3,-1 7-3,1 6-3,-3 4-3,-2 4 1,-3 3-2,-3 3 0,-2-4-2,0-8 1,0-10-2,0-9 1,4-13-4,10-16-5,10-15-5,9-15-5,1-9 0,-6 1 2,-6-1 3,-6 1 4,-7 5 7,-6 14 11,-6 11 11,-6 14 12,-6 11 3,-2 14-4,-3 11-3,-3 14-4,-1 0-3,4-8-2,3-10-1,3-9-2,-5 2-1,-12 17-1,-13 15-1,-12 16 0,-7 4-1,1-6 2,-1-6 0,1-6 1,-3-7 1,-2-6 3,-3-6 3,-3-6 2,2-6 2,10-2 1,10-3 2,9-3 2,24-9-1,42-11 0,40-14-2,41-11-1,23-7-4,6 0-9,7 0-8,6 0-9,-2 1-3,-9 4 1,-10 3 1,-8 3 1,-17 3-7,-21 3-15,-22 3-15,-22 4-15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0"/>
    </inkml:context>
    <inkml:brush xml:id="br0">
      <inkml:brushProperty name="width" value="0.0291" units="cm"/>
      <inkml:brushProperty name="height" value="0.0291" units="cm"/>
      <inkml:brushProperty name="color" value="#00BFF3"/>
    </inkml:brush>
  </inkml:definitions>
  <inkml:trace contextRef="#ctx0" brushRef="#br0">22200 40350 755,'46'1'90,"-5"4"-24,-7 3-23,-5 3-24,-6 4-13,-3 7-2,-3 6-4,-2 7-2,-5 10-3,-2 16-2,-3 15-2,-3 17-2,-9 10-2,-11 6-2,-14 7-1,-11 6-2,-4-5-1,6-16 1,7-15 0,6-15 0,7-21 1,10-25-1,10-25 1,9-25-1,9-15 3,9-2 3,10-3 4,10-3 3,4 2 6,0 10 5,0 10 7,0 9 5,-5 12 3,-9 16-2,-10 15-3,-8 17-1,-8 13 1,-2 13 4,-3 12 4,-3 13 3,-4 4 1,-3-3-6,-3-3-4,-2-2-5,-3-9-5,1-12-2,-1-13-2,1-12-3,5-19-7,14-25-11,11-25-9,14-25-11,10-22-5,9-19-3,10-18-1,10-19-2,-4 3 4,-16 25 8,-15 25 10,-15 25 9,-9 12 6,1 1 2,-1-1 3,1 1 2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1"/>
    </inkml:context>
    <inkml:brush xml:id="br0">
      <inkml:brushProperty name="width" value="0.03133" units="cm"/>
      <inkml:brushProperty name="height" value="0.03133" units="cm"/>
      <inkml:brushProperty name="color" value="#00BFF3"/>
    </inkml:brush>
  </inkml:definitions>
  <inkml:trace contextRef="#ctx0" brushRef="#br0">23000 39950 702,'26'-22'72,"4"6"-13,3 7-15,3 6-13,1 3-9,1 0-5,-1 0-3,1 0-4,-3 0-3,-2 0 0,-3 0 1,-3 0-2,-9 10-7,-11 23-17,-14 22-17,-11 22-17,-11 8-5,-5-2 6,-7-3 6,-5-3 5,-4-7 6,0-9 6,0-10 6,0-8 5,3-9 6,6-6 4,7-6 5,6-6 3,9-9 5,13-8 5,12-10 5,13-9 5,9-9 2,6-5-2,7-7-1,6-5-2,3-1-2,0 6 0,0 7-2,0 6-1,-5 9-2,-9 13-4,-10 12-2,-8 13-5,-9 7-2,-6 4-3,-6 3-2,-6 3-4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1"/>
    </inkml:context>
    <inkml:brush xml:id="br0">
      <inkml:brushProperty name="width" value="0.03028" units="cm"/>
      <inkml:brushProperty name="height" value="0.03028" units="cm"/>
      <inkml:brushProperty name="color" value="#00BFF3"/>
    </inkml:brush>
  </inkml:definitions>
  <inkml:trace contextRef="#ctx0" brushRef="#br0">22850 40550 726,'32'-50'67,"17"0"-11,15 0-11,16 0-12,5 1-9,-2 4-6,-3 3-7,-3 3-6,-6 3-3,-5 3 1,-7 3 1,-5 4 2,-8 2-7,-5 4-15,-7 3-13,-5 3-15,-9-1-7,-9-2 0,-10-3 0,-8-3-1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3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56268 19612 509,'-25'1'32,"13"1"14,12 3 15,14 2 14,9-1 2,6-4-14,8-4-13,7-4-13,3-3-11,2-1-9,0-3-11,2-1-8,-3 0-7,-3 5-1,-4 3-4,-3 4-1,-6 2-7,-6 0-8,-5 0-8,-6 0-10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2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23350 39550 554,'-65'-16'37,"23"19"8,22 19 7,22 19 9,12 12-1,3 6-10,3 7-10,4 6-11,1 6-7,0 6-4,0 7-4,0 6-5,-2-1-4,-3-5-2,-3-7-3,-2-5-2,-3-8-3,1-5-3,-1-7-2,1-5-3,-9-14-10,-15-18-15,-15-19-17,-16-18-16,-10-20-2,-3-18 10,-3-19 11,-2-18 11,0-7 9,7 6 9,6 7 8,7 6 9,5 9 8,7 13 5,6 12 5,7 13 7,4 6 1,3 0 0,3 0-2,4 0-1,5 0 2,10 0 7,10 0 6,9 0 6,7 0-3,7 0-12,6 0-12,7 0-12,0-4-9,-2-5-8,-3-7-5,-3-5-8,-4 0-1,-3 10 4,-3 10 3,-2 9 4,-9 15 8,-12 22 12,-13 22 12,-12 23 12,-15 16 6,-15 13-3,-15 12-3,-16 13-1,-7 4-5,4-3-3,3-3-5,3-2-5,7-8-5,14-8-4,11-10-6,14-9-5,7-12-3,3-11-3,3-14-4,4-11-2,5-14 0,10-11 1,10-14 2,9-11 2,9-14 3,9-11 5,10-14 5,10-11 5,0-3 4,-5 10 3,-7 10 2,-5 9 3,-14 18 3,-18 29 3,-19 28 4,-18 28 2,-17 20-1,-11 13-5,-14 12-6,-11 13-5,-4-1-4,6-11-2,7-14-4,6-11-2,7-15-1,10-16 0,10-15 1,9-15-1,10-17 4,14-15 5,11-15 5,14-16 4,5-5 6,1 6 3,-1 7 5,1 6 4,-3 4 1,-2 4 0,-3 3-1,-3 3-1,-4 7-1,-3 14-2,-3 11-1,-2 14-1,-9 11-3,-12 14-3,-13 11-3,-12 14-3,-7 3-5,1-2-3,-1-3-5,1-3-5,1-6-4,3-5-3,3-7-4,4-5-3,1-9-3,0-9 1,0-10-1,0-8-1,0-8 1,0-2 1,0-3 1,0-3 2,0-6 2,0-5 5,0-7 4,0-5 4,1-3 4,4 4 0,3 3 2,3 3 1,4 1 10,7 1 19,6-1 18,7 1 18,8-1 5,14 1-11,11-1-10,14 1-10,7-4-9,3-6-6,3-6-6,4-6-7,-1-6-3,-3-2 1,-3-3 0,-2-3 1,-6-2 0,-6 0 1,-6 0 0,-6 0 1,-6 0-14,-2 0-28,-3 0-29,-3 0-27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3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23850 40900 549,'3'-46'12,"6"10"2,7 10 3,6 9 3,3 4 1,0 1 2,0-1 0,0 1 1,3-3 1,6-2-2,7-3 0,6-3-1,-1-1-2,-5 4-4,-7 3-4,-5 3-3,-9 10-6,-9 20-8,-10 18-9,-8 20-7,-14 16-4,-15 16 2,-15 15 2,-16 17 2,-7 0 2,4-11 3,3-14 3,3-11 2,4-11 4,7-5 4,6-7 5,7-5 3,15-15 8,25-22 7,25-22 9,25-21 8,15-17 0,7-8-8,6-10-10,7-9-8,-1-2-8,-6 6-6,-6 7-6,-6 6-8,-9 6-1,-8 6 2,-10 7 3,-9 6 1,-10 1-6,-9-3-17,-10-3-16,-8-2-16,-9-3-2,-6 1 14,-6-1 13,-6 1 13,-4-1 10,1 1 3,-1-1 4,1 1 4,-1 1 5,1 3 6,-1 3 6,1 4 5,2 5 14,7 10 19,6 10 19,7 9 20,7 15 0,9 22-18,10 22-19,10 23-20,8 20-10,10 23-3,10 22-3,9 22-3,4 16-11,1 14-19,-1 11-19,1 14-18,-6-12-6,-8-34 5,-10-35 7,-9-33 5,-7-25 3,-3-11 2,-3-14 1,-2-11 1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4"/>
    </inkml:context>
    <inkml:brush xml:id="br0">
      <inkml:brushProperty name="width" value="0.04613" units="cm"/>
      <inkml:brushProperty name="height" value="0.04613" units="cm"/>
      <inkml:brushProperty name="color" value="#00BFF3"/>
    </inkml:brush>
  </inkml:definitions>
  <inkml:trace contextRef="#ctx0" brushRef="#br0">24950 40300 476,'23'-25'3,"-3"0"5,-3 0 5,-2 0 5,-1 1 4,3 4 3,3 3 2,4 3 3,2 1-3,4 1-5,3-1-6,3 1-5,-1 2-9,-2 7-9,-3 6-10,-3 7-10,-9 8-1,-11 14 5,-14 11 5,-11 14 6,-11 5-1,-5 1-6,-7-1-8,-5 1-5,-1-6 0,6-8 8,7-10 9,6-9 8,3-7 7,0-3 6,0-3 7,0-2 6,3 0 7,6 7 7,7 6 8,6 7 8,4 5 2,4 7-6,3 6-5,3 7-5,1 4-4,1 3-4,-1 3-5,1 4-3,-1-3-4,1-5-4,-1-7-2,1-5-3,1-15-8,3-22-12,3-22-12,4-21-11,5-29-6,10-34 1,10-35 1,9-33 1,2-9 2,-2 19 5,-3 19 5,-3 19 4,-6 18 7,-5 19 8,-7 19 9,-5 19 9,-4 15 11,0 13 14,0 12 14,0 13 15,-2 12 2,-3 13-11,-3 12-11,-2 13-10,-3 2-7,1-5-5,-1-7-3,1-5-4,-1-4-3,1 0-5,-1 0-2,1 0-4,-9-4-9,-15-5-17,-15-7-15,-16-5-17,-10-12-3,-3-16 9,-3-15 9,-2-15 10,-1-15 5,3-12 2,3-13 3,4-12 2,5-1 5,10 14 5,10 11 6,9 14 5,6 14 9,3 20 11,3 18 10,4 20 11,2 11 2,4 7-8,3 6-7,3 7-7,9-9-9,16-21-10,15-22-8,17-22-11,8-22-6,4-22-4,3-22-4,3-21-5,-1-6 0,-2 14 4,-3 11 4,-3 14 3,-6 10 4,-5 9 2,-7 10 3,-5 10 3,-8 7 7,-5 6 13,-7 7 14,-5 6 13,-4 6 6,0 6-3,0 7-1,0 6-2,1 4 1,4 4 4,3 3 6,3 3 4,-2 3-2,-6 3-8,-6 3-8,-6 4-9,-4 1-6,1 0-1,-1 0-3,1 0-3,-4 3-3,-6 6-5,-6 7-4,-6 6-6,-10 3-7,-12 0-10,-13 0-9,-12 0-10,-10-5-5,-6-9-1,-6-10-1,-6-8-1,-1-15 4,7-19 6,6-18 8,7-19 6,8-13 5,14-6 2,11-6 2,14-6 2,10-1 3,9 7 3,10 6 2,10 7 4,10 4 8,13 3 16,12 3 14,13 4 16,9 4 6,6 6-2,7 7-2,6 6-2,3 7-3,0 10-3,0 10-3,0 9-3,-4 2-3,-5-2-4,-7-3-5,-5-3-3,-9-2-6,-9 0-8,-10 0-7,-8 0-8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8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51300 41100 562,'68'-46'82,"-11"10"-17,-14 10-16,-11 9-16,0 4-10,17 1-4,15-1-3,16 1-5,4 1-7,-6 3-15,-6 3-13,-6 4-13,-12 13-7,-15 26 3,-15 24 1,-16 26 2,-15 16 2,-11 10 3,-14 10 3,-11 9 3,-9-1 4,-3-8 5,-3-10 5,-2-9 5,-1-12 5,3-11 1,3-14 4,4-11 2,4-12 1,6-9-3,7-10-2,6-8-2,9-14 9,13-15 21,12-15 21,13-16 21,15-23 1,19-27-17,19-28-17,19-28-18,7-18-10,-3-6-6,-3-6-4,-2-6-5,-6 5-3,-6 20-2,-6 18 0,-6 20-2,-9 17 1,-8 20 3,-10 18 3,-9 20 2,-7 21 10,-3 25 16,-3 25 14,-2 25 16,-1 7 2,3-8-11,3-10-10,4-9-11,5-7-9,10-3-6,10-3-8,9-2-7,2-1-4,-2 3 0,-3 3-1,-3 4-1,-6 2 0,-5 4 0,-7 3 0,-5 3 0,-8 6 0,-5 9 3,-7 10 1,-5 10 3,-12 7 1,-16 6 2,-15 7 0,-15 6 1,-7-4 1,3-11-2,3-14-1,4-11-2,2-14-1,4-11-4,3-14-3,3-11-3,6-17-4,9-18-4,10-19-4,10-18-3,7-15-2,6-9 2,7-10 1,6-8 2,3 0 4,0 14 6,0 11 5,0 14 6,-4 18 12,-5 25 17,-7 25 16,-5 25 18,-8 21 6,-5 20-4,-7 18-5,-5 20-4,-12 14-5,-16 14-7,-15 11-6,-15 14-7,-7 0-6,3-8-7,3-10-6,4-9-7,4-12-7,6-11-10,7-14-8,6-11-10,6-15-6,6-16-6,7-15-4,6-15-4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8"/>
    </inkml:context>
    <inkml:brush xml:id="br0">
      <inkml:brushProperty name="width" value="0.03584" units="cm"/>
      <inkml:brushProperty name="height" value="0.03584" units="cm"/>
      <inkml:brushProperty name="color" value="#00BFF3"/>
    </inkml:brush>
  </inkml:definitions>
  <inkml:trace contextRef="#ctx0" brushRef="#br0">52400 41950 613,'78'28'32,"6"6"12,7 7 12,6 6 12,9 9-3,13 13-17,12 12-16,13 13-18,1 1-8,-9-9 1,-10-10 0,-8-8 0,-15-11-13,-19-8-31,-18-10-28,-19-9-31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9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54000 40050 581,'73'-25'150,"-3"0"-36,-3 0-36,-2 0-36,0 1-22,7 4-9,6 3-8,7 3-8,-12 12-5,-28 22-3,-28 22-1,-27 23-3,-20 10 0,-9 0 3,-10 0 3,-8 0 2,-11 4 1,-8 10 0,-10 10-1,-9 9-1,2-2 0,17-12 1,15-13 0,16-12 1,10-12 1,7-8 1,6-10 1,7-9 1,11-10 0,20-9-1,18-10-1,20-8-2,5-6 2,-6 1 2,-6-1 4,-6 1 3,-6 2 1,-2 7 2,-3 6-1,-3 7 2,-6 7-1,-5 9 0,-7 10-2,-5 10 0,-6 5 0,-3 4 1,-3 3-1,-2 3 2,0-11-5,7-25-10,6-25-8,7-25-10,5-13-3,7 1 5,6-1 6,7 1 3,2 2 2,1 7-5,-1 6-3,1 7-4,-6 7 3,-8 9 9,-10 10 10,-9 10 10,-7 7 7,-3 6 3,-3 7 4,-2 6 3,-5-2 3,-2-9 0,-3-10 1,-3-8 0,2-20-2,10-28-3,10-28-4,9-27-4,6-19-11,3-5-20,3-7-19,4-5-19,-1 8-4,-3 26 10,-3 24 10,-2 26 11,-5 10 6,-2-3 3,-3-3 3,-3-2 3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0"/>
    </inkml:context>
    <inkml:brush xml:id="br0">
      <inkml:brushProperty name="width" value="0.04991" units="cm"/>
      <inkml:brushProperty name="height" value="0.04991" units="cm"/>
      <inkml:brushProperty name="color" value="#00BFF3"/>
    </inkml:brush>
  </inkml:definitions>
  <inkml:trace contextRef="#ctx0" brushRef="#br0">54700 40200 440,'28'-90'4,"6"23"19,7 22 19,6 22 19,9 8 4,13-2-13,12-3-13,13-3-12,6-2-10,0 0-7,0 0-7,0 0-7,-4 1-2,-5 4 3,-7 3 1,-5 3 2,-11-1-5,-11-2-13,-14-3-13,-11-3-13,-12-2-4,-9 0 5,-10 0 5,-8 0 5,-11-4 5,-8-5 5,-10-7 6,-9-5 4,-7-8 4,-3-5 1,-3-7 1,-2-5 1,2-3 3,9 4 5,10 3 3,10 3 4,4 6 6,0 9 9,0 10 7,0 10 9,3 11 5,6 17 3,7 15 2,6 16 2,4 15-3,4 16-8,3 15-8,3 17-10,-1 10-3,-2 6 0,-3 7-1,-3 6 0,-1-1-1,4-5-3,3-7-3,3-5-2,-1-9-5,-2-9-5,-3-10-4,-3-8-7,-6-9-8,-5-6-13,-7-6-13,-5-6-12,-6-16-3,-3-25 7,-3-25 7,-2-25 9,-3-21 4,1-15 4,-1-15 2,1-16 5,4-2 2,9 13 5,10 12 3,10 13 4,5 10 4,4 10 6,3 10 5,3 9 5,4 10 6,7 14 6,6 11 6,7 14 5,0 7 1,-2 3-7,-3 3-4,-3 4-6,-1-1-9,4-3-11,3-3-12,3-2-12,3-5-6,3-2 0,3-3 0,4-3-1,-1-7 3,-3-9 6,-3-10 6,-2-8 4,-11 3 7,-15 20 7,-15 18 6,-16 20 7,-16 17 3,-16 20 1,-15 18 0,-15 20 1,-9 5-1,1-6-3,-1-6-1,1-6-3,2-6-1,7-2 0,6-3 0,7-3-1,7-6-2,9-5-6,10-7-6,10-5-4,10-9-3,13-9 0,12-10 2,13-8 0,10-9 2,10-6 1,10-6 2,9-6 2,2-4 1,-2 1 2,-3-1 2,-3 1 1,-6 1 1,-5 3 0,-7 3-1,-5 4-1,-11 5 0,-11 10 1,-14 10 1,-11 9 1,-11 6 0,-5 3-1,-7 3 0,-5 4 0,-1-4-1,6-9-2,7-10-1,6-8 0,13-17-5,23-21-5,22-22-6,22-22-5,8-5-1,-2 13 5,-3 12 5,-3 13 5,-6 9 5,-5 6 6,-7 7 5,-5 6 6,-9 12 3,-9 19 0,-10 19 0,-8 19 2,-15 15-2,-19 13-2,-18 12-1,-19 13-3,-10 4-2,1-3-3,-1-3-3,1-2-2,2-12-3,7-19-2,6-18-4,7-19-2,7-13-1,9-6-2,10-6-1,10-6 0,13-9 1,19-8 1,19-10 3,19-9 3,12-12 0,6-11-1,7-14-1,6-11-1,3-7-3,0 0-6,0 0-4,0 0-6,-5 3-1,-9 6 4,-10 7 4,-8 6 3,-9 6 3,-6 6 1,-6 7 2,-6 6 1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1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55600 40750 536,'0'-47'3,"0"6"4,0 7 6,0 6 4,6 1 5,13-3 3,12-3 4,13-2 3,6-1 1,0 3-4,0 3-3,0 4-4,-2 4-2,-3 6-1,-3 7 0,-2 6 0,-9 15-6,-12 26-9,-13 24-10,-12 26-10,-12 8-4,-8-5 2,-10-7 2,-9-5 1,-7-4 0,-3 0-1,-3 0-1,-2 0-2,2-8-1,9-16 3,10-15 1,10-15 2,13-17 5,19-15 9,19-15 9,19-16 10,10-8 2,4 0-4,3 0-3,3 0-4,-4 4-4,-8 10-1,-10 10-3,-9 9-3,-9 9-1,-5 9 0,-7 10-1,-5 10 0,-11 11-1,-11 17 2,-14 15 0,-11 16 0,-11 9 1,-5 3 0,-7 3 0,-5 4 0,-6-3 0,-3-5 0,-3-7 0,-2-5 1,0-8 1,7-5 3,6-7 3,7-5 2,5-8 3,7-5 1,6-7 1,7-5 1,18-12 2,31-16 6,32-15 5,31-15 4,21-14 0,14-8-7,11-10-6,14-9-7,3-5-6,-2 0-4,-3 0-6,-3 0-3,-9 4-8,-11 10-9,-14 10-10,-11 9-10,-14 7-4,-11 7 1,-14 6-1,-11 7 1,-11 0 2,-5-2 4,-7-3 4,-5-3 5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1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56250 40350 455,'-49'-46'4,"4"10"8,3 10 8,3 9 8,6 21 12,9 35 13,10 35 15,10 34 15,7 34-3,6 34-16,7 35-17,6 35-18,4 22-14,4 14-14,3 11-12,3 14-12,1 13-13,1 16-11,-1 15-11,1 17-11,-4-33 1,-6-77 13,-6-78 14,-6-78 12,-4-40 5,1 1-3,-1-1-3,1 1-3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2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56850 40250 438,'3'-46'5,"6"10"10,7 10 10,6 9 10,7 4 4,10 1-2,10-1-3,9 1-3,2 1-7,-2 3-10,-3 3-12,-3 4-10,-7 8-9,-9 17-5,-10 15-6,-8 16-5,-12 10-2,-12 7 0,-13 6 0,-12 7 2,-9-1 2,-2-6 6,-3-6 6,-3-6 5,-1-10 4,4-12 3,3-13 1,3-12 3,1-9 2,1-2 1,-1-3 2,1-3 2,4 8 12,9 23 22,10 22 23,10 22 23,2 12 3,-3 3-13,-3 3-15,-2 4-14,-1-3-10,3-5-8,3-7-7,4-5-7,7-19-4,13-27-2,12-28-2,13-28 0,9-32-12,6-34-19,7-35-19,6-33-20,-1-11-5,-5 17 8,-7 15 10,-5 16 7,-9 18 9,-9 22 6,-10 22 6,-8 23 8,-6 20 12,1 23 22,-1 22 21,1 22 20,-3 15 8,-2 9-7,-3 10-7,-3 10-6,-2 2-8,0-3-7,0-3-7,0-2-7,0-8-5,0-8-3,0-10-3,0-9-3,-4-16-12,-5-22-21,-7-22-23,-5-21-21,-6-24-6,-3-25 11,-3-25 11,-2-25 11,0 0 9,7 25 5,6 25 7,7 25 6,2 14 5,1 3 4,-1 3 4,1 4 3,1 8 12,3 17 20,3 15 19,4 16 19,-1 10 3,-3 7-14,-3 6-13,-2 7-14,-1 0-8,3-2-2,3-3-2,4-3-3,8-13-8,17-22-14,15-22-15,16-21-15,9-23-8,3-21 0,3-22 0,4-22-1,-1-5 3,-3 13 5,-3 12 6,-2 13 4,-5 10 9,-2 10 9,-3 10 10,-3 9 9,-6 9 11,-5 9 10,-7 10 10,-5 10 11,-3 5 4,4 4-2,3 3-1,3 3-1,-1 6-4,-2 9-6,-3 10-5,-3 10-5,-1 5-5,4 4-2,3 3-3,3 3-3,-1 6-3,-2 9-4,-3 10-3,-3 10-3,-6 2-4,-5-3-1,-7-3-3,-5-2-2,-8-5-2,-5-2-4,-7-3-2,-5-3-4,-12-6-2,-16-5 1,-15-7 1,-15-5 0,-9-12-2,1-16-5,-1-15-4,1-15-5,4-15-2,9-12 0,10-13 0,10-12 0,8-7 4,10 1 7,10-1 8,9 1 8,7 1 3,7 3 1,6 3-1,7 4 0,8 7 2,14 13 4,11 12 4,14 13 4,8 9 9,7 6 13,6 7 14,7 6 13,2 7 3,1 10-8,-1 10-9,1 9-8,-3 4-7,-2 1-3,-3-1-5,-3 1-4,-4-4-7,-3-6-7,-3-6-7,-2-6-9,-6-9-15,-6-8-24,-6-10-24,-6-9-24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3"/>
    </inkml:context>
    <inkml:brush xml:id="br0">
      <inkml:brushProperty name="width" value="0.04995" units="cm"/>
      <inkml:brushProperty name="height" value="0.04995" units="cm"/>
      <inkml:brushProperty name="color" value="#F2395B"/>
    </inkml:brush>
  </inkml:definitions>
  <inkml:trace contextRef="#ctx0" brushRef="#br0">57073 18500 440,'-29'0'6,"7"0"10,6 0 12,5 0 12,4 2 5,4 6 3,3 4 1,2 5 2,1 5-1,0 7-5,-2 5-3,0 6-4,-1 5-6,0 4-5,0 4-6,0 3-7,-2 3-7,-2 0-8,-3-1-8,-3 1-9,-1-6-8,2-8-9,2-11-7,3-10-9,0-5-6,0-1-6,0-1-4,0 0-5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9:39"/>
    </inkml:context>
    <inkml:brush xml:id="br0">
      <inkml:brushProperty name="width" value="0.02581" units="cm"/>
      <inkml:brushProperty name="height" value="0.02581" units="cm"/>
      <inkml:brushProperty name="color" value="#00BFF3"/>
    </inkml:brush>
  </inkml:definitions>
  <inkml:trace contextRef="#ctx0" brushRef="#br0">62400 13400 852,'68'67'102,"-11"-16"-56,-14-15-56,-11-15-55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9:50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68900 8950 999,'-16'-60'0,"-31"-18"0,-31-19 0,-31-18 0,-6 7-6,23 34-12,22 35-12,22 35-12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9:5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63000 10200 999,'-269'-65'-6,"63"23"-12,62 22-12,63 22-12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1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16550 18650 421,'-22'-63'9,"6"26"18,7 24 18,6 26 18,3 18 4,0 13-12,0 12-10,0 13-12,-2 18-6,-3 26-3,-3 24-2,-2 26-2,-1 10-2,3-3-2,3-3 0,4-2-2,1-9-2,0-12-1,0-13-1,0-12-2,0-4-1,0 7-2,0 6 0,0 7-2,0 2-1,0 1 1,0-1 0,0 1-1,0-1 0,0 1-1,0-1 0,0 1-2,1 1 0,4 3 2,3 3 0,3 4 1,-1-4-2,-2-9-3,-3-10-4,-3-8-4,-2-11-2,0-8 0,0-10-1,0-9 1,0-7-1,0-3-1,0-3-1,0-2 0,-4-5-3,-5-2-2,-7-3-4,-5-3-3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3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18550 18800 414,'117'-2'190,"-16"-3"-44,-15-3-45,-15-2-44,-7-3-26,3 1-6,3-1-5,4 1-7,-3-1-10,-5 1-18,-7-1-18,-5 1-16,-6-3-13,-3-2-10,-3-3-9,-2-3-9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4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20550 17750 561,'0'-69'18,"0"13"35,0 12 37,0 13 35,-5 12-15,-9 13-67,-10 12-68,-8 13-67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6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10700 16850 438,'-69'-19'18,"13"13"4,12 12 5,13 13 5,2 10 1,-5 10-2,-7 10-2,-5 9-2,-3 6-2,4 3-3,3 3-4,3 4-2,-2 4-3,-6 6-1,-6 7-2,-6 6 0,-7 7-2,-6 10-1,-6 10-2,-6 9-1,1-2-2,9-12 0,10-13-2,10-12 0,7-13-4,6-12-5,7-13-5,6-12-5,13-18-9,23-21-10,22-22-10,22-22-11,12-21 0,3-18 9,3-19 9,4-18 10,-3-4 7,-5 13 6,-7 12 5,-5 13 5,-9 10 3,-9 10 1,-10 10 2,-8 9 0,-4 9 11,3 9 18,3 10 20,4 10 19,2 10 5,4 13-10,3 12-9,3 13-11,-1 7-6,-2 4-3,-3 3-4,-3 3-3,-2-2-3,0-6-3,0-6-1,0-6-3,4-6-6,10-2-6,10-3-9,9-3-7,4-17-4,1-27-2,-1-28-1,1-28-1,-4-21-3,-6-12-4,-6-13-5,-6-12-4,-6-5 0,-2 3 6,-3 3 6,-3 4 6,-4 5 5,-3 10 6,-3 10 5,-2 9 5,-3 10 6,1 14 3,-1 11 5,1 14 5,-1 16 4,1 22 5,-1 22 6,1 23 5,-1 17 1,1 17-4,-1 15-3,1 16-4,-3 9-4,-2 3-4,-3 3-5,-3 4-3,-6 2-5,-5 4-3,-7 3-4,-5 3-3,-6-4-1,-3-8-1,-3-10 1,-2-9-1,0-12-4,7-11-10,6-14-10,7-11-9,4-18-7,3-22-3,3-22-2,4-21-3,2-23 3,4-21 6,3-22 7,3-22 7,6-8 5,9 6 4,10 7 4,10 6 3,4 6 3,0 6-1,0 7 0,0 6 1,-2 7 5,-3 10 13,-3 10 12,-2 9 12,0 7 4,7 7-3,6 6-4,7 7-4,-1 4-3,-6 3-1,-6 3-3,-6 4-1,-4 2-7,1 4-8,-1 3-10,1 3-9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6"/>
    </inkml:context>
    <inkml:brush xml:id="br0">
      <inkml:brushProperty name="width" value="0.05215" units="cm"/>
      <inkml:brushProperty name="height" value="0.05215" units="cm"/>
      <inkml:brushProperty name="color" value="#F2395B"/>
    </inkml:brush>
  </inkml:definitions>
  <inkml:trace contextRef="#ctx0" brushRef="#br0">12250 16100 421,'-24'-46'3,"4"10"4,3 10 5,3 9 6,4 10 7,7 14 12,6 11 12,7 14 12,0 19 1,-2 29-9,-3 28-7,-3 28-10,-2 23-5,0 19-1,0 19-2,0 19-2,-7 9-3,-11 0-7,-14 0-5,-11 0-7,-6 0-5,4 0-6,3 0-7,3 0-5,6-11-3,9-22 2,10-22 1,10-21 2,8-26-6,10-28-11,10-28-11,9-27-12,4-23-4,1-16 1,-1-15 2,1-15 1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13100 17400 473,'-69'-21'57,"13"10"-9,12 10-10,13 9-9,7 12-1,4 16 7,3 15 6,3 17 7,6 7 0,9 0-6,10 0-7,10 0-7,8-4-6,10-5-6,10-7-7,9-5-6,7-8-6,7-5-4,6-7-4,7-5-5,-1-8-5,-6-5-8,-6-7-7,-6-5-8,-4-6-3,1-3-2,-1-3-1,1-2-1,-6-5 2,-8-2 4,-10-3 4,-9-3 4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13850 17400 499,'-71'1'41,"10"4"2,10 3 1,9 3 1,4 7 0,1 14-2,-1 11-3,1 14-1,1 10-4,3 9-2,3 10-4,4 10-2,1 10-7,0 13-8,0 12-7,0 13-10,1 9-6,4 6-7,3 7-6,3 6-6,3-12-1,3-27 5,3-28 4,4-28 6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4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58796 19047 437,'16'-14'60,"1"2"-1,2 4-1,0 3-1,2 1-4,3 2-5,3 0-6,3 2-6,-1 2-5,-2 4-3,-3 4-4,-3 3-5,-3 5-5,-4 3-7,-4 5-9,-5 3-7,-4 3-3,-7-1 1,-8 0 2,-6 1 2,-6-1-3,-7 2-8,-5 1-6,-6 1-8,-3-1-2,-2-2 3,0-2 2,-2-1 3,3-4 4,6-5 5,6-5 5,6-5 5,3-2 5,3-2 6,1-1 6,3 0 5,6-3 7,12-4 5,12-4 7,11-4 6,9-2 1,7 1-5,5-1-6,6 0-4,3 1-6,0 2-4,0 3-4,0 1-4,0 1-11,1 0-14,2 0-14,0 0-16,-1 0-8,-4 0-1,-4 0-2,-4 1-1,-4-2 2,-5 0 6,-5-2 6,-5 0 6,-4-1 6,-3 0 5,-3 1 5,-2-1 4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13250 16200 515,'-41'-46'97,"19"10"-11,19 10-12,19 9-13,18 4-10,19 1-10,19-1-10,19 1-10,9 1-7,0 3-7,0 3-5,0 4-7,-2 1-9,-3 0-12,-3 0-11,-2 0-12,-9 0-4,-12 0 4,-13 0 5,-12 0 5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779" units="cm"/>
      <inkml:brushProperty name="height" value="0.04779" units="cm"/>
      <inkml:brushProperty name="color" value="#F2395B"/>
    </inkml:brush>
  </inkml:definitions>
  <inkml:trace contextRef="#ctx0" brushRef="#br0">13950 15050 460,'-69'-46'5,"13"10"12,12 10 10,13 9 11,10 21 12,10 35 15,10 35 15,9 34 14,4 21-8,1 10-32,-1 10-30,1 9-32,1 10-17,3 14-4,3 11-2,4 14-4,-1-9-9,-3-28-12,-3-28-14,-2-27-14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8"/>
    </inkml:context>
    <inkml:brush xml:id="br0">
      <inkml:brushProperty name="width" value="0.0706" units="cm"/>
      <inkml:brushProperty name="height" value="0.0706" units="cm"/>
      <inkml:brushProperty name="color" value="#F2395B"/>
    </inkml:brush>
  </inkml:definitions>
  <inkml:trace contextRef="#ctx0" brushRef="#br0">19150 18700 311,'-40'-2'78,"23"-3"5,22-3 4,22-2 5,12-3-7,3 1-16,3-1-17,4 1-17,2-1-10,4 1-3,3-1-4,3 1-4,1 1-2,1 3-4,-1 3-2,1 4-3,1 1-6,3 0-6,3 0-8,4 0-7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1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29350 8250 476,'21'-83'32,"-5"34"0,-7 35 0,-5 35-2,-9 27-1,-9 22-1,-10 22-2,-8 23-1,-11 14-2,-8 10-3,-10 10-4,-9 9-2,-12 7-3,-11 7 0,-14 6 0,-11 7-2,-3-10-1,10-25-6,10-25-4,9-25-5,12-21-4,16-15-3,15-15-5,17-16-3,11-16-4,10-16-1,10-15-1,9-15-3,12-20 0,16-21 2,15-22 1,17-22 2,8-10 2,4 4 4,3 3 3,3 3 5,-5 9 4,-12 16 7,-13 15 7,-12 17 6,-9 13 4,-2 13 2,-3 12 1,-3 13 2,-2 7 2,0 4 3,0 3 3,0 3 3,0 6 1,0 9 0,0 10-2,0 10 1,0 2-3,0-3-2,0-3-2,0-2-3,1-3-3,4 1-4,3-1-3,3 1-4,-1-3-2,-2-2 2,-3-3 1,-3-3 1,-1-4-1,4-3-7,3-3-5,3-2-6,1-8-5,1-8-2,-1-10-4,1-9-2,4-16-2,9-22 2,10-22 1,10-21 2,-1-18 0,-9-12-1,-10-13 0,-8-12-1,-9-4 2,-6 7 4,-6 6 4,-6 7 4,-6 11 5,-2 20 5,-3 18 4,-3 20 6,-1 25 6,4 35 8,3 35 8,3 34 9,-1 24-1,-2 17-7,-3 15-7,-3 16-8,-9 21-6,-11 29-2,-14 28-5,-11 28-3,-3-13-4,10-53-3,10-53-5,9-52-4,4-28-6,1 1-7,-1-1-8,1 1-7,-1-13-4,1-25-1,-1-25 0,1-25 0,4-18 3,9-8 6,10-10 6,10-9 7,5-1 7,4 10 8,3 10 8,3 9 7,1 9 7,1 9 4,-1 10 5,1 10 5,-3 5 2,-2 4-3,-3 3-2,-3 3-2,1 3-7,6 3-11,7 3-11,6 4-11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1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30850 7750 450,'-2'-75'40,"-3"50"11,-3 50 12,-2 50 12,-5 31-1,-2 13-11,-3 12-13,-3 13-12,-2 12-8,0 13-6,0 12-5,0 13-5,-2 10-6,-3 10-8,-3 10-5,-2 9-8,-1 4-2,3 1 2,3-1 2,4 1 2,4-4-2,6-6-6,7-6-8,6-6-5,3-23-7,0-36-5,0-39-4,0-36-6,1-23-1,4-6 3,3-6 1,3-6 3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31550 9500 482,'-47'-65'52,"6"23"7,7 22 6,6 22 6,4 18-2,4 16-12,3 15-12,3 17-12,3 8-9,3 4-6,3 3-6,4 3-6,2-2-3,4-6-2,3-6 1,3-6-1,6-9-3,9-8-3,10-10-3,10-9-4,8-9-3,10-5 0,10-7-2,9-5-1,6-9-3,3-9-6,3-10-6,4-8-6,-6-8 0,-11-2 3,-14-3 4,-11-3 3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32300 9400 485,'-71'-41'8,"10"19"17,10 19 15,9 19 17,7 18 7,7 19-5,6 19-4,7 19-4,0 12-5,-2 6-9,-3 7-7,-3 6-8,-4 7-8,-3 10-7,-3 10-9,-2 9-7,2 4-2,9 1 2,10-1 3,10 1 2,4-15 0,0-28-4,0-28-5,0-27-3,0-17-13,0-3-21,0-3-21,0-2-21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31500 7350 623,'-24'-29'4,"4"-5"7,3-7 8,3-5 7,6-1 4,9 6 4,10 7 1,10 6 4,11 3-1,17 0-3,15 0-2,16 0-3,12 0-6,9 0-10,10 0-10,10 0-9,0 3-5,-5 6 0,-7 7-2,-5 6 0,-11 3-5,-11 0-9,-14 0-10,-11 0-10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5312" units="cm"/>
      <inkml:brushProperty name="height" value="0.05312" units="cm"/>
      <inkml:brushProperty name="color" value="#F2395B"/>
    </inkml:brush>
  </inkml:definitions>
  <inkml:trace contextRef="#ctx0" brushRef="#br0">32400 5800 414,'-91'-69'7,"19"13"14,19 12 15,19 13 13,10 13 10,4 17 1,3 15 4,3 16 2,3 23-5,3 31-11,3 32-11,4 31-11,1 20-9,0 9-5,0 10-5,0 10-5,-2 5-9,-3 4-10,-3 3-11,-2 3-11,-1-8-7,3-19-4,3-18-4,4-19-4,1-15-2,0-8 0,0-10 0,0-9 0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4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26600 29250 398,'-54'1'3,"-5"4"6,-7 3 7,-5 3 6,10-1 8,28-2 12,28-3 11,29-3 12,22-2 0,20 0-11,18 0-11,20 0-9,13-5-8,9-9-4,10-10-3,10-8-4,5-4-3,4 3 1,3 3-2,3 4 0,3 4 0,3 6-2,3 7-1,4 6-1,2 4-5,4 4-9,3 3-9,3 3-9,1-1-3,1-2 1,-1-3 2,1-3 0,-3-6 1,-2-5-3,-3-7-3,-3-5-1,-9-6 0,-11-3 2,-14-3 4,-11-2 3,-15 0 0,-16 7 0,-15 6-2,-15 7-1,-23 8-2,-28 14-3,-28 11-2,-27 14-3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5"/>
    </inkml:context>
    <inkml:brush xml:id="br0">
      <inkml:brushProperty name="width" value="0.06832" units="cm"/>
      <inkml:brushProperty name="height" value="0.06832" units="cm"/>
      <inkml:brushProperty name="color" value="#F2395B"/>
    </inkml:brush>
  </inkml:definitions>
  <inkml:trace contextRef="#ctx0" brushRef="#br0">61674 19121 322,'-2'-26'37,"0"13"10,-3 10 12,-2 13 9,-2 8 1,-2 3-10,-2 5-11,-1 3-10,-1 3-7,1-1-5,0 0-4,2 0-5,1-1-3,3-1-2,1-3-1,2-1-1,5-4-6,8-3-10,7-4-10,9-4-11,3-6-5,1-7-1,-1-6 0,0-7 0,-1-5 2,-3-3 4,-3-3 5,-3-3 5,-2-1 2,-4 0 2,-3-1-1,-2 1 2,-4 1 2,-3 1 4,-2 3 4,-3 2 4,-2 1 3,0 4 3,0 3 3,0 3 2,4 2 4,8 2 3,8 3 3,8 1 4,3 1-1,1 2-5,-1 0-6,1 2-5,-2 1-2,-1 4-1,-3 2 0,-1 4 0,-3 2 0,-3 3 0,-3 3 0,-2 3 1,-3 1-1,0 1-1,-2-1-1,0 1-1,-2 0-1,-2 1-2,-2 1 0,-2 1-1,-1-2-3,-2-2-3,0-3-3,-1-2-4,4-6-7,12-5-9,10-6-9,11-6-10,4-4 0,-1-1 9,-3-3 9,-1-2 10,-3 0 4,-1 1 0,-3 1 2,-1 1 0,-2-1-1,-1-2 0,-1-2-2,0-1-2,-3-1 1,-1 1 1,-2 1 0,-2 1 2,-2 1 1,0 2 2,-2 2 1,0 3 3,0-2 1,2-4 0,2-4 0,1-3 2,2-2 0,-2 3 4,-1 1 2,0 3 4,-2 1 0,-1 2-2,0 3-3,-1 1-1,-1 3 11,0 4 25,0 4 25,0 4 24,-1 4 9,-1 7-10,0 6-9,-1 5-9,-1 7-9,2 6-10,0 8-10,2 6-8,0 4-8,0 1-3,0 1-4,0 2-3,-1 1-9,0 2-10,-2 5-11,0 2-11,-1 0-9,-2 0-4,0-1-5,-1-1-5,-1-7 2,2-13 9,1-12 10,0-13 10,1-7-2,0-3-11,0-1-11,1-2-11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4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27600 28550 465,'-4'-47'1,"-5"6"1,-7 7 1,-5 6 1,-6 9 12,-3 13 20,-3 12 21,-2 13 21,-9 12 3,-12 13-14,-13 12-16,-12 13-15,-9 7-9,-2 4-4,-3 3-4,-3 3-5,-1-1-4,4-2-3,3-3-5,3-3-2,6-6-2,9-5 0,10-7 1,10-5 1,8-6 0,10-3-2,10-3-2,9-2-1,10-3-3,14 1-1,11-1-2,14 1-3,10 1 0,9 3 1,10 3 1,10 4 2,10 4 1,13 6 0,12 7 0,13 6 1,4 3-1,-3 0 2,-3 0-1,-2 0 2,-3-2-1,1-3 2,-1-3 0,1-2 0,-10-8-9,-19-8-22,-18-10-21,-19-9-22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5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27450 31950 475,'-46'3'56,"10"6"-13,10 7-12,9 6-14,-5 20-2,-19 34 6,-18 35 6,-19 35 6,-10 18 1,1 3-4,-1 3-4,1 4-4,1-9-4,3-18-3,3-19-3,4-18-3,7-18-2,13-16-2,12-15-2,13-15-1,15-23-11,19-28-20,19-28-19,19-27-20,18-31-3,19-31 13,19-31 13,19-31 13,7-2 10,-3 28 6,-3 28 7,-2 29 7,-9 24 3,-12 22 0,-13 22 1,-12 23 0,-10 22 6,-6 26 11,-6 24 11,-6 26 11,-7 18 5,-6 13-4,-6 12-2,-6 13-4,-6-2-2,-2-16-4,-3-15-2,-3-15-4,1-15-3,6-12-3,7-13-4,6-12-4,6-12-2,6-8-5,7-10-2,6-9-4,6-18-4,6-24-5,7-26-5,6-24-5,3-24-2,0-22-1,0-22 2,0-21-1,-4-7 0,-5 9 0,-7 10-2,-5 10-1,-8 14 2,-5 23 5,-7 22 5,-5 22 4,-4 26 14,0 31 20,0 32 22,0 31 20,-4 18 4,-5 7-14,-7 6-15,-5 7-14,-6 5-9,-3 7-3,-3 6-3,-2 7-4,-6 2-5,-6 1-5,-6-1-6,-6 1-6,-2-9-5,3-15-3,3-15-4,4-16-2,11-29-5,23-40-5,22-40-6,22-41-5,13-15 3,7 14 12,6 11 13,7 14 11,-1 10 6,-6 9 1,-6 10 1,-6 10 1,-7 5 1,-6 4 4,-6 3 2,-6 3 2,-7-1-5,-6-2-15,-6-3-14,-6-3-16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4959" units="cm"/>
      <inkml:brushProperty name="height" value="0.04959" units="cm"/>
      <inkml:brushProperty name="color" value="#F2395B"/>
    </inkml:brush>
  </inkml:definitions>
  <inkml:trace contextRef="#ctx0" brushRef="#br0">30000 31700 443,'0'-38'13,"0"26"25,0 24 25,0 26 25,-2 22 5,-3 23-17,-3 22-18,-2 22-16,-5 24-12,-2 29-6,-3 28-7,-3 28-7,-4 15-6,-3 4-5,-3 3-7,-2 3-7,-3-2-7,1-6-10,-1-6-10,1-6-10,2-6-3,7-2 3,6-3 2,7-3 3,4-26 2,3-46 2,3-47 2,4-47 1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30500 33000 512,'-46'3'102,"10"6"-15,10 7-15,9 6-15,4 10-11,1 17-8,-1 15-8,1 16-8,2 9-6,7 3-6,6 3-4,7 4-5,5-4-1,7-9-1,6-10 2,7-8-1,5-11-1,7-8-7,6-10-6,7-9-6,2-9-6,1-5-4,-1-7-5,1-5-5,2-11-2,7-11-1,6-14-1,7-11 0,-6-4 2,-15 6 1,-15 7 2,-16 6 3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31300 32950 518,'-47'1'7,"6"4"13,7 3 13,6 3 14,3 4 5,0 7-1,0 6-3,0 7-1,1 10-4,4 16-6,3 15-7,3 17-6,-1 11-6,-2 10-5,-3 10-4,-3 9-6,-2 2-6,0-2-6,0-3-7,0-3-5,0-6-8,0-5-9,0-7-9,0-5-9,0-14-3,0-18 1,0-19 2,0-18 2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30650 31850 668,'-19'-24'9,"13"4"16,12 3 18,13 3 16,13 1 1,17 1-13,15-1-15,16 1-15,4-1-6,-6 1-2,-6-1 0,-6 1 0,-2-1-7,3 1-13,3-1-11,4 1-12,-6-3-10,-11-2-7,-14-3-8,-11-3-6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7"/>
    </inkml:context>
    <inkml:brush xml:id="br0">
      <inkml:brushProperty name="width" value="0.05345" units="cm"/>
      <inkml:brushProperty name="height" value="0.05345" units="cm"/>
      <inkml:brushProperty name="color" value="#F2395B"/>
    </inkml:brush>
  </inkml:definitions>
  <inkml:trace contextRef="#ctx0" brushRef="#br0">31350 30600 411,'-90'7'55,"23"17"9,22 15 10,22 16 9,12 12-2,3 9-17,3 10-15,4 10-15,2 4-11,4 0-3,3 0-5,3 0-3,-1 0-5,-2 0-2,-3 0-3,-3 0-2,1 9-10,6 19-15,7 19-17,6 19-15,1-6-10,-3-27-5,-3-28-5,-2-28-6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1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26900 39600 495,'-33'-32'5,"-16"-11"10,-15-14 10,-15-11 11,-1 0 2,16 17-6,15 15-6,17 16-5,-1 9-5,-16 3-1,-15 3-2,-15 4-1,-14 4-2,-8 6-1,-10 7 1,-9 6-1,-9 9-1,-5 13 0,-7 12-1,-5 13 0,-4 9 0,0 6 0,0 7 2,0 6 1,1 4 0,4 4 0,3 3 1,3 3-1,7 7 1,14 14 0,11 11 1,14 14 0,11 11-1,14 14-2,11 11-2,14 14-2,10-3-1,9-15-2,10-15-1,10-16-1,7-13-1,6-9-1,7-10 0,6-8-1,7-9 0,10-6 0,10-6-1,9-6 1,7-7-1,7-6-2,6-6 0,7-6-3,10-9 1,16-8 0,15-10 1,17-9 1,10-12 1,6-11 0,7-14 0,6-11 1,12-12-1,19-9-1,19-10-2,19-8-1,5-8 1,-5-2 1,-7-3 2,-5-3 2,-15-1 0,-22 4 1,-22 3 0,-21 3 0,-18-1-1,-12-2-3,-13-3-1,-12-3-3,-9-6 0,-2-5 2,-3-7 1,-3-5 3,-7-9 1,-9-9 1,-10-10 2,-8-8 2,-9-11 3,-6-8 3,-6-10 3,-6-9 4,-9-4 2,-8 4-1,-10 3-1,-9 3 0,-10 4-1,-9 7-3,-10 6-1,-8 7-2,-8 5-1,-2 7 0,-3 6 0,-3 7 0,1 8 1,6 14-2,7 11 1,6 14 0,1 7-1,-3 3 0,-3 3 0,-2 4-1,-5 7 0,-2 13-2,-3 12 0,-3 13-3,-6 13-2,-5 17-7,-7 15-5,-5 16-6,-8 16-7,-5 20-9,-7 18-9,-5 20-8,8-1-2,26-19 7,24-18 6,26-19 7,10-12 2,-3-2 0,-3-3-1,-2-3 0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2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29700 43650 494,'-72'75'155,"6"0"-37,7 0-36,6 0-37,3 6-21,0 13-4,0 12-5,0 13-5,-2 4-3,-3-3 1,-3-3 0,-2-2 1,-1-8-4,3-8-8,3-10-7,4-9-8,4-10-4,6-9-3,7-10-2,6-8-3,10-14-8,17-15-13,15-15-14,16-16-14,4-8 1,-6 0 18,-6 0 17,-6 0 17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2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29450 44350 466,'1'-61'13,"4"28"22,3 28 23,3 29 22,3 19 4,3 14-16,3 11-13,4 14-16,1 5-10,0 1-5,0-1-6,0 1-6,-2-4-3,-3-6-3,-3-6-3,-2-6-2,-3-7-4,1-6-4,-1-6-4,1-6-5,5-16-2,14-25-3,11-25-2,14-25-1,5-22-2,1-19 0,-1-18 1,1-19 1,-3-7 0,-2 7 2,-3 6 2,-3 7 2,-7 7 3,-9 9 3,-10 10 3,-8 10 3,-6 7 4,1 6 3,-1 7 3,1 6 4,-1 6 5,1 6 5,-1 7 7,1 6 6,1 15 3,3 26-1,3 24-2,4 26 0,-3 19-2,-5 17-5,-7 15-4,-5 16-5,-6 5-4,-3-2-6,-3-3-5,-2-3-5,-6-6-5,-6-5-5,-6-7-4,-6-5-4,1-23-8,9-37-11,10-38-11,10-37-11,13-27 1,19-16 12,19-15 13,19-15 13,9-4 8,0 9 3,0 10 3,0 10 4,-4 7 2,-5 6 1,-7 7 0,-5 6 2,-8 7 3,-5 10 3,-7 10 5,-5 9 4,-4 4 2,0 1-3,0-1 0,0 1-3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6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80850 18500 518,'0'-41'101,"0"19"-17,0 19-16,0 19-17,1 10-12,4 4-7,3 3-6,3 3-6,1 4-4,1 7-3,-1 6-1,1 7-2,-3 7-3,-2 9-4,-3 10-4,-3 10-4,-1 8-3,4 10-2,3 10-1,3 9-2,-2-1 0,-6-8-1,-6-10 1,-6-9-1,-4-12 0,1-11-2,-1-14-3,1-11-1,-1-20-9,1-24-12,-1-26-13,1-24-13,1-12 0,3 4 14,3 3 13,4 3 13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5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65000 18546 506,'45'-14'11,"-4"3"21,-4 3 23,-4 3 21,-1 1 6,3 2-12,1 0-10,2 2-12,-1 0-13,-2 2-15,-3 0-15,-3 2-16,-4-1-13,-2-1-14,-3 0-14,-2-2-14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3"/>
    </inkml:context>
    <inkml:brush xml:id="br0">
      <inkml:brushProperty name="width" value="0.04927" units="cm"/>
      <inkml:brushProperty name="height" value="0.04927" units="cm"/>
      <inkml:brushProperty name="color" value="#F2395B"/>
    </inkml:brush>
  </inkml:definitions>
  <inkml:trace contextRef="#ctx0" brushRef="#br0">31550 42900 446,'-24'-41'53,"4"19"4,3 19 5,3 19 4,3 23-3,3 28-10,3 28-11,4 29-10,1 27-7,0 29-2,0 28-3,0 28-1,-7 21-3,-11 17-5,-14 15-3,-11 16-4,-11 9-8,-5 3-10,-7 3-11,-5 4-10,2-17-6,13-33-1,12-35-2,13-34-2,10-37 0,10-36 0,10-39-2,9-36 1,6-26 2,3-12 5,3-13 6,4-12 6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3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32250 44300 535,'-25'-19'108,"0"13"-17,0 12-18,0 13-16,-2 16-14,-3 23-8,-3 22-10,-2 22-8,-3 12-7,1 3-5,-1 3-4,1 4-6,1-7-2,3-16-1,3-15-1,4-15-1,13-15-2,26-12 0,24-13-2,26-12-1,15-10-1,6-6-1,7-6-1,6-6 0,-2-4-3,-9 1-2,-10-1-2,-8 1-4,-6-1-2,1 1-2,-1-1-3,1 1-2,-7-1 1,-12 1 4,-13-1 3,-12 1 4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3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32650 44450 527,'-44'57'162,"13"17"-38,12 15-39,13 16-37,2 13-23,-5 14-9,-7 11-7,-5 14-9,-3 3-2,4-2 2,3-3 2,3-3 1,1-9-7,1-11-20,-1-14-19,1-11-20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4"/>
    </inkml:context>
    <inkml:brush xml:id="br0">
      <inkml:brushProperty name="width" value="0.06426" units="cm"/>
      <inkml:brushProperty name="height" value="0.06426" units="cm"/>
      <inkml:brushProperty name="color" value="#F2395B"/>
    </inkml:brush>
  </inkml:definitions>
  <inkml:trace contextRef="#ctx0" brushRef="#br0">34700 44200 342,'-96'-44'7,"10"13"13,10 12 14,9 13 13,4 9 4,1 6-7,-1 7-5,1 6-7,1 7-5,3 10-5,3 10-4,4 9-4,-1 7-3,-3 7-2,-3 6-2,-2 7-1,2 0 0,9-2 1,10-3 2,10-3 1,7-4 0,6-3-2,7-3-1,6-2-1,7-5-4,10-2-5,10-3-5,9-3-5,10-4-2,14-3 2,11-3 2,14-2 2,7-8-2,3-8-6,3-10-6,4-9-7,1-15-2,0-18-1,0-19 1,0-18 0,0-18 2,0-16 2,0-15 3,0-15 2,-8-17 3,-16-15 2,-15-15 2,-15-16 3,-12 1 1,-6 19 2,-6 19 2,-6 19 3,-6 16 6,-2 17 13,-3 15 11,-3 16 13,-2 12 7,0 9 0,0 10 1,0 10 1,-2 19 3,-3 32 5,-3 31 4,-2 32 5,-3 27-4,1 26-11,-1 24-11,1 26-13,1 13-8,3 4-6,3 3-5,4 3-7,1 4-7,0 7-7,0 6-8,0 7-7,1 2-7,4 1-6,3-1-5,3 1-6,1-21-5,1-41-5,-1-40-3,1-40-4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39"/>
    </inkml:context>
    <inkml:brush xml:id="br0">
      <inkml:brushProperty name="width" value="0.02581" units="cm"/>
      <inkml:brushProperty name="height" value="0.02581" units="cm"/>
      <inkml:brushProperty name="color" value="#00BFF3"/>
    </inkml:brush>
  </inkml:definitions>
  <inkml:trace contextRef="#ctx0" brushRef="#br0">62400 13400 852,'68'67'102,"-11"-16"-56,-14-15-56,-11-15-55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0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35200 26700 470,'-47'0'0,"6"0"0,7 0 0,6 0 0,-1-2 6,-5-3 12,-7-3 12,-5-2 12,13-1 7,34 3 2,35 3 1,35 4 3,21 1-5,9 0-9,10 0-9,10 0-10,10-4-6,13-5-3,12-7-3,13-5-2,9-4-3,6 0 2,7 0 0,6 0 0,1 1-1,-3 4-4,-3 3-3,-2 3-4,-8 3-4,-8 3-1,-10 3-3,-9 4-3,-9 2-1,-5 4 0,-7 3-2,-5 3 0,-11 3-4,-11 3-8,-14 3-7,-11 4-8,-14-3-1,-11-5 3,-14-7 4,-11-5 3,-7-6 3,0-3 2,0-3 1,0-2 2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0"/>
    </inkml:context>
    <inkml:brush xml:id="br0">
      <inkml:brushProperty name="width" value="0.05005" units="cm"/>
      <inkml:brushProperty name="height" value="0.05005" units="cm"/>
      <inkml:brushProperty name="color" value="#00BFF3"/>
    </inkml:brush>
  </inkml:definitions>
  <inkml:trace contextRef="#ctx0" brushRef="#br0">39100 25350 439,'32'50'131,"17"0"-30,15 0-30,16 0-30,9 0-16,3 0-3,3 0-3,4 0-3,-3-2-2,-5-3-1,-7-3 0,-5-2-1,-6-1 0,-3 3-1,-3 3-1,-2 4 0,-5-1-1,-2-3-3,-3-3-1,-3-2-2,-7-3 0,-9 1 0,-10-1 1,-8 1 0,-12 7-2,-12 16-2,-13 15-4,-12 17-2,-15 8-4,-15 4-2,-15 3-3,-16 3-1,-16 4-5,-16 7-4,-15 6-5,-15 7-6,-9-4-2,1-12-3,-1-13-2,1-12-2,12-15 2,25-15 7,25-15 7,25-16 6,14-12 2,3-5-2,3-7-4,4-5-3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1"/>
    </inkml:context>
    <inkml:brush xml:id="br0">
      <inkml:brushProperty name="width" value="0.05879" units="cm"/>
      <inkml:brushProperty name="height" value="0.05879" units="cm"/>
      <inkml:brushProperty name="color" value="#00BFF3"/>
    </inkml:brush>
  </inkml:definitions>
  <inkml:trace contextRef="#ctx0" brushRef="#br0">38250 23700 374,'-25'-71'1,"0"10"2,0 10 2,0 9 2,-4 9 7,-5 9 14,-7 10 13,-5 10 13,-6 14 2,-3 23-7,-3 22-9,-2 22-7,-3 16-6,1 14-2,-1 11-2,1 14-3,4 2-2,9-6-1,10-6-3,10-6-1,8-7-3,10-6-3,10-6-3,9-6-3,9-9-3,9-8-1,10-10-1,10-9-2,8-13 0,10-16-1,10-15 0,9-15 0,7-25-5,7-30-11,6-32-10,7-30-11,-1-22-2,-6-8 6,-6-10 5,-6-9 5,-10 1 5,-12 13 3,-13 12 5,-12 13 3,-13 12 4,-12 13 5,-13 12 5,-12 13 4,-9 12 1,-2 13-2,-3 12-3,-3 13-1,1 18 9,6 26 24,7 24 23,6 26 24,4 16 3,4 10-15,3 10-15,3 9-16,1 4-10,1 1-4,-1-1-3,1 1-4,-1 2-6,1 7-8,-1 6-9,1 7-7,-1-1-5,1-6-1,-1-6-2,1-6-2,-3-12-2,-2-15-7,-3-15-4,-3-16-5,4-21-7,13-24-7,12-26-6,13-24-8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1"/>
    </inkml:context>
    <inkml:brush xml:id="br0">
      <inkml:brushProperty name="width" value="0.05105" units="cm"/>
      <inkml:brushProperty name="height" value="0.05105" units="cm"/>
      <inkml:brushProperty name="color" value="#00BFF3"/>
    </inkml:brush>
  </inkml:definitions>
  <inkml:trace contextRef="#ctx0" brushRef="#br0">39750 23200 430,'-22'-113'0,"6"26"0,7 24 0,6 26 0,1 12 9,-3 0 17,-3 0 16,-2 0 18,11 6 9,29 13 0,28 12 1,28 13 0,12 6-8,-3 0-15,-3 0-17,-2 0-15,-3 1-15,1 4-11,-1 3-12,1 3-13,-7-2-13,-12-6-16,-13-6-15,-12-6-17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3"/>
    </inkml:context>
    <inkml:brush xml:id="br0">
      <inkml:brushProperty name="width" value="0.05705" units="cm"/>
      <inkml:brushProperty name="height" value="0.05705" units="cm"/>
      <inkml:brushProperty name="color" value="#00BFF3"/>
    </inkml:brush>
  </inkml:definitions>
  <inkml:trace contextRef="#ctx0" brushRef="#br0">43600 29200 385,'-74'0'6,"4"0"13,3 0 12,3 0 12,23 0 10,44 0 5,44 0 5,44 0 7,32 0-5,22 0-12,22 0-12,23 0-14,13-4-7,6-5-2,7-7-3,6-5-2,-1-3-3,-5 4-3,-7 3-4,-5 3-4,-8 3-4,-5 3-3,-7 3-5,-5 4-4,-9 2-4,-9 4-4,-10 3-3,-8 3-3,-11-1-3,-8-2-2,-10-3 0,-9-3-2,-13-2 1,-16 0 2,-15 0 1,-15 0 1,-15-4 2,-12-5-1,-13-7 0,-12-5-1,-7-3 2,1 4 4,-1 3 4,1 3 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7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38329 26725 491,'2'-21'51,"4"7"-2,3 5-3,5 6-2,4 2-3,3 0 1,5-2-2,3 0 0,1 1-4,-3 4-6,-3 4-6,-3 4-6,-3 3-3,-5 3-4,-3 3-1,-4 3-2,-5 3-4,-4 3-6,-5 3-3,-6 2-6,-3 3-5,-5 3-4,-3 1-4,-5 2-5,-2-1 0,-2-2 1,-3-3 3,0-4 3,-2-3 2,3-3 5,2-5 5,2-3 3,1-3 4,1-3 1,1-1 1,1-2 1,2-2 4,5-2 4,3-3 5,5 0 5,5-3 4,8-1 5,8 0 5,7-1 4,10-3-3,9-4-10,10-4-10,10-3-10,4-3-9,-3 1-6,-1-1-7,-2 1-7,1-1-7,4 1-6,3-1-6,5 1-7,-3 0-1,-10 2 5,-10 3 5,-10 1 5,-7 2 4,-5 0 3,-5 2 5,-4 1 3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3"/>
    </inkml:context>
    <inkml:brush xml:id="br0">
      <inkml:brushProperty name="width" value="0.05014" units="cm"/>
      <inkml:brushProperty name="height" value="0.05014" units="cm"/>
      <inkml:brushProperty name="color" value="#00BFF3"/>
    </inkml:brush>
  </inkml:definitions>
  <inkml:trace contextRef="#ctx0" brushRef="#br0">44350 28400 438,'23'-69'2,"-3"13"5,-3 12 4,-2 13 5,-12 15 7,-19 19 9,-18 19 11,-19 19 9,-18 15 1,-15 13-9,-15 12-8,-16 13-9,-15 9-5,-11 6-2,-14 7-1,-11 6-3,-4 1-1,6-3-1,7-3-1,6-2-1,12-8-1,19-8 0,19-10-1,19-9 1,15-10-2,13-9 1,12-10-1,13-8 0,21 0-4,32 14-8,31 11-6,32 14-8,19-1-3,10-12 3,10-13 1,9-12 2,6-7 0,3 1-2,3-1 0,4 1-2,2 1 0,4 3 1,3 3 1,3 4 1,-7-3-2,-15-5-5,-15-7-4,-16-5-4,-15-4-6,-11 0-6,-14 0-5,-11 0-6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7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46450 30750 482,'-4'-58'29,"-5"34"13,-7 35 13,-5 35 12,-9 21-1,-9 9-13,-10 10-15,-8 10-14,-8 8-8,-2 10-6,-3 10-4,-3 9-6,2-5-2,10-19-5,10-18-2,9-19-3,6-12-4,3-2-3,3-3-4,4-3-4,2-6-4,4-5-4,3-7-5,3-5-4,9-15 0,16-22 5,15-22 4,17-21 5,11-23 4,10-21 5,10-22 3,9-22 6,1-5 2,-6 13 2,-6 12 3,-6 13 1,-10 12 4,-12 13 3,-13 12 3,-12 13 4,-7 16 11,1 23 22,-1 22 20,1 22 21,1 12 2,3 3-16,3 3-17,4 4-15,-1 7-9,-3 13-4,-3 12-2,-2 13-4,-3 2-2,1-5-4,-1-7-3,1-5-3,-3-8-3,-2-5-1,-3-7-1,-3-5-3,7-29-1,19-50-5,19-50-5,19-50-3,10-33-1,4-16 1,3-15 3,3-15 1,-1-1 2,-2 16 2,-3 15 1,-3 17 2,-10 19 0,-16 26-2,-15 24 0,-15 26-2,-12 22-7,-6 23-12,-6 22-12,-6 22-12,-6 16-2,-2 14 6,-3 11 9,-3 14 7,-1-1 4,4-12 0,3-13-1,3-12 0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8"/>
    </inkml:context>
    <inkml:brush xml:id="br0">
      <inkml:brushProperty name="width" value="0.04966" units="cm"/>
      <inkml:brushProperty name="height" value="0.04966" units="cm"/>
      <inkml:brushProperty name="color" value="#00BFF3"/>
    </inkml:brush>
  </inkml:definitions>
  <inkml:trace contextRef="#ctx0" brushRef="#br0">48100 31250 443,'21'-47'35,"-5"6"-2,-7 7-3,-5 6-3,-4 1-2,0-3-4,0-3-3,0-2-3,-4-1-2,-5 3 1,-7 3 0,-5 4 1,-6 5-1,-3 10-2,-3 10-2,-2 9-2,-8 9-2,-8 9 0,-10 10 1,-9 10-1,-7 8 1,-3 10 4,-3 10 2,-2 9 4,2 4 1,9 1-1,10-1 1,10 1-1,8-3-1,10-2-3,10-3-3,9-3-3,9-7-3,9-9-5,10-10-3,10-8-5,10-11-2,13-8-2,12-10-1,13-9-1,7-12-4,4-11-3,3-14-4,3-11-4,-1-15-1,-2-16 4,-3-15 3,-3-15 3,-6-6 2,-5 7 2,-7 6 2,-5 7 1,-9 7 2,-9 9 3,-10 10 2,-8 10 3,-4 16 12,3 26 20,3 24 20,4 26 20,1 15 4,0 6-13,0 7-12,0 6-14,0 3-9,0 0-5,0 0-7,0 0-7,-2-4-5,-3-5-7,-3-7-6,-2-5-6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8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48650 30450 568,'-30'-47'84,"41"6"-7,40 7-6,42 6-8,21 1-9,3-3-14,3-3-13,4-2-14,-6 0-10,-11 7-11,-14 6-8,-11 7-9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8"/>
    </inkml:context>
    <inkml:brush xml:id="br0">
      <inkml:brushProperty name="width" value="0.04851" units="cm"/>
      <inkml:brushProperty name="height" value="0.04851" units="cm"/>
      <inkml:brushProperty name="color" value="#00BFF3"/>
    </inkml:brush>
  </inkml:definitions>
  <inkml:trace contextRef="#ctx0" brushRef="#br0">49550 29500 453,'-69'-24'53,"13"4"-1,12 3 0,13 3-1,7 15-1,4 29 1,3 28 1,3 28-1,1 24-4,1 23-10,-1 22-10,1 22-11,1 12-9,3 3-8,3 3-10,4 4-9,1-9-8,0-18-6,0-19-6,0-18-7,1-21-6,4-22-6,3-22-7,3-21-6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0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68900 8950 999,'-16'-60'0,"-31"-18"0,-31-19 0,-31-18 0,-6 7-6,23 34-12,22 35-12,22 35-12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63000 10200 999,'-269'-65'-6,"63"23"-12,62 22-12,63 22-12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4"/>
    </inkml:context>
    <inkml:brush xml:id="br0">
      <inkml:brushProperty name="width" value="0.05887" units="cm"/>
      <inkml:brushProperty name="height" value="0.05887" units="cm"/>
      <inkml:brushProperty name="color" value="#FED406"/>
    </inkml:brush>
  </inkml:definitions>
  <inkml:trace contextRef="#ctx0" brushRef="#br0">41650 13100 373,'-22'-115'48,"6"23"-9,7 22-10,6 22-9,-1 10-3,-5 1 3,-7-1 3,-5 1 4,-6-1 0,-3 1-3,-3-1-3,-2 1-3,-6-1-1,-6 1 0,-6-1 1,-6 1 0,-12 4 0,-15 9-1,-15 10 0,-16 10-2,-7 5 0,4 4-2,3 3-1,3 3-1,9 3-3,16 3-1,15 3-1,17 4-3,-3 5 0,-18 10 0,-19 10 2,-18 9 0,-14 9 2,-5 9-1,-7 10 1,-5 10 0,-1 5 0,6 4-1,7 3-2,6 3 0,9-1-1,13-2-1,12-3 1,13-3 0,12-7-1,13-9 0,12-10-1,13-8 0,2-3-1,-5 7 1,-7 6 0,-5 7 0,-1 5 1,6 7 0,7 6 1,6 7 0,4 0 0,4-2-2,3-3 0,3-3-1,6-2-1,9 0 1,10 0 1,10 0 1,8 1-2,10 4-1,10 3-2,9 3-3,9-2 0,9-6-1,10-6 0,10-6 0,10-7 0,13-6 0,12-6 0,13-6 1,9-7 1,6-6 1,7-6 1,6-6 1,3-9 0,0-8 0,0-10 0,0-9 0,-2-12-1,-3-11 1,-3-14-1,-2-11 1,-6-14-2,-6-11-1,-6-14-1,-6-11-2,-7-11-2,-6-5 0,-6-7-1,-6-5 0,-9-8-1,-8-5 2,-10-7 0,-9-5 1,-12-11 1,-11-11 1,-14-14 1,-11-11 2,-12-9 0,-9-3 2,-10-3 1,-8-2 1,-8 8 1,-2 22 2,-3 22 1,-3 23 1,-4 14 1,-3 10 0,-3 10 2,-2 9 0,-5 9 0,-2 9 1,-3 10 0,-3 10-1,-4 5 1,-3 4 0,-3 3 0,-2 3 1,-9 4-1,-12 7-2,-13 6-1,-12 7-1,-12 4-1,-8 3 0,-10 3 1,-9 4-1,-10 7 1,-9 13-3,-10 12-2,-8 13-1,-4 12-4,3 13-5,3 12-4,4 13-6,10 9-4,19 6-3,19 7-4,19 6-2,16 18 0,17 32 5,15 31 4,16 32 5,12-3-4,9-33-13,10-35-13,10-34-13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6"/>
    </inkml:context>
    <inkml:brush xml:id="br0">
      <inkml:brushProperty name="width" value="0.06523" units="cm"/>
      <inkml:brushProperty name="height" value="0.06523" units="cm"/>
      <inkml:brushProperty name="color" value="#FED406"/>
    </inkml:brush>
  </inkml:definitions>
  <inkml:trace contextRef="#ctx0" brushRef="#br0">46750 34450 337,'-13'-55'4,"-24"-9"10,-26-10 9,-24-8 9,-15 2 5,-3 16 1,-3 15 2,-2 17 0,-6 11-2,-6 10-5,-6 10-5,-6 9-5,-10 12-5,-12 16-2,-13 15-3,-12 17-3,-12 11-2,-8 10 1,-10 10-1,-9 9 1,-2 10 0,6 14-1,7 11 1,6 14-1,9 11 0,13 14 1,12 11 1,13 14 0,18 0 0,26-8 1,24-10 0,26-9 1,19-9-1,17-5-1,15-7-1,16-5-2,15-6-1,16-3 0,15-3-2,17-2-1,16-8-2,19-8-2,19-10-4,19-9-2,10-12 0,4-11-1,3-14 2,3-11 1,4-15 0,7-16-1,6-15-1,7-15 0,5-20-1,7-21 0,6-22 0,7-22 1,-1-16-2,-6-9 0,-6-10 0,-6-8-2,-9-9 0,-8-6 1,-10-6-1,-9-6 1,-15-7 0,-18-6 1,-19-6 2,-18-6 1,-20-6 1,-18-2 2,-19-3 1,-18-3 2,-15 4 1,-9 13 2,-10 12 1,-8 13 2,-11 12 1,-8 13 0,-10 12 1,-9 13 1,-10 9 0,-9 6-1,-10 7 0,-8 6-1,-9 10 0,-6 17-1,-6 15 0,-6 16 0,-6 12-1,-2 9 2,-3 10 0,-3 10 2,-6 13-1,-5 19-1,-7 19-2,-5 19 0,-1 12-1,6 6 0,7 7 1,6 6 1,7 6 0,10 6 0,10 7 0,9 6 1,13 6-1,20 6 0,18 7-1,20 6 1,16 3-2,16 0-1,15 0-2,17 0 0,14-7-3,17-11 0,15-14-1,16-11-2,12-12-1,9-9-1,10-10-2,10-8-1,5-12-1,4-12-3,3-13 0,3-12-2,3-15-2,3-15 1,3-15-1,4-16 1,4-21-1,6-24 1,7-26 1,6-24 0,1-18 2,-3-9-1,-3-10 1,-2-8 1,-11-12 0,-15-12-1,-15-13 1,-16-12-1,-18-9 2,-18-2 3,-19-3 2,-18-3 3,-18 7 1,-16 19 2,-15 19 1,-15 19 1,-18 18 2,-19 19 3,-18 19 3,-19 19 4,-15 15 2,-8 13 2,-10 12 1,-9 13 1,-15 16 1,-18 23-1,-19 22-1,-18 22 0,-14 23-1,-5 25-2,-7 25-2,-5 25-2,0 21 0,10 20 0,10 18 0,9 20 1,13 8 1,20 1 1,18-1 0,20 1 1,17-6 0,20-8-1,18-10 0,20-9-2,22-9-1,29-5-3,28-7-2,28-5-3,24-12-1,23-16-3,22-15 0,22-15-2,23-18-3,25-19-5,25-18-4,25-19-4,28-32-5,31-43-4,32-44-3,31-43-4,17-32-2,3-19 0,3-18 0,4-19 0,-31 7 3,-61 35 7,-64 35 5,-61 34 7,-36 18-3,-5 4-12,-7 3-12,-5 3-13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0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65975 6350 333,'157'63'167,"51"46"-1,49 47 1,51 47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7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40703 26125 409,'7'-40'11,"-2"14"21,-3 13 22,0 14 22,-4 10 4,0 7-12,-3 7-13,-2 7-11,-2 4-8,-3 2-5,-4 3-4,-2 1-4,-2 3-4,-3 6-4,-1 4-4,-2 5-5,-1 1-3,1-1-6,1-2-3,1-2-5,3-6-3,3-6-2,5-9-2,3-8-2,6-11-10,8-14-18,8-15-18,7-15-18,3-8-1,-1-1 16,-3 0 15,-1-2 16,-2 2 10,-3 4 4,-1 3 4,-2 5 5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0:55"/>
    </inkml:context>
    <inkml:brush xml:id="br0">
      <inkml:brushProperty name="width" value="0.05856" units="cm"/>
      <inkml:brushProperty name="height" value="0.05856" units="cm"/>
      <inkml:brushProperty name="color" value="#F2395B"/>
    </inkml:brush>
  </inkml:definitions>
  <inkml:trace contextRef="#ctx0" brushRef="#br0">56350 4850 375,'-47'0'8,"6"0"-3,7 0-3,6 0-3,4-4 2,4-5 5,3-7 8,3-5 6,-2-4 4,-6 0 1,-6 0 2,-6 0 1,-6 0-2,-2 0-3,-3 0-5,-3 0-3,-4 1-3,-3 4 0,-3 3-2,-2 3-1,-6-1-1,-6-2 0,-6-3-1,-6-3 0,-7-2-1,-6 0-1,-6 0-1,-6 0-2,-7 1 0,-6 4 1,-6 3 0,-6 3 2,-1 3 0,7 3 0,6 3 1,7 4 1,7 1 0,9 0-1,10 0 0,10 0-1,0 1-1,-5 4 1,-7 3 0,-5 3 1,-1 3-1,6 3-1,7 3-1,6 4 0,3 5-1,0 10 0,0 10 1,0 9 1,0 2-1,0-2-2,0-3-1,0-3-1,0 1-1,0 6 1,0 7 1,0 6 0,-4 6 1,-5 6-1,-7 7 1,-5 6 0,-3 6 0,4 6 1,3 7 1,3 6 1,4 1 1,7-3-1,6-3-1,7-2 0,4-1-1,3 3 0,3 3 0,4 4-1,4-1 1,6-3-1,7-3 1,6-2 0,4-8-1,4-8 0,3-10-2,3-9 0,3-4-1,3 4 1,3 3 0,4 3 0,2 1 0,4 1 0,3-1 0,3 1 1,6 1-1,9 3 1,10 3-1,10 4 1,4-3 0,0-5-1,0-7 1,0-5 0,4-4 0,10 0-1,10 0-1,9 0-1,6-4 1,3-5 0,3-7 0,4-5 1,1-6 1,0-3-1,0-3 1,0-2-1,1-5 0,4-2 1,3-3-1,3-3 0,-1-2 1,-2 0 0,-3 0-1,-3 0 1,-2-2 0,0-3 0,0-3 0,0-2 0,-2-3 0,-3 1 0,-3-1 0,-2 1 0,0-3 0,7-2 0,6-3 0,7-3-1,0-2 1,-2 0 0,-3 0 0,-3 0 0,1 0 0,6 0 0,7 0-1,6 0 0,7-2 0,10-3 1,10-3-1,9-2 0,4-6 1,1-6 0,-1-6 0,1-6-1,-4-6 1,-6-2 1,-6-3-1,-6-3 1,-7 1-1,-6 6 0,-6 7 0,-6 6-1,-7 4 0,-6 4 0,-6 3 0,-6 3 1,-7 3-1,-6 3 1,-6 3-1,-6 4 0,-4-3 0,1-5 0,-1-7-1,1-5 0,-3-4 0,-2 0 0,-3 0 0,-3 0 1,-2-2 0,0-3 0,0-3 0,0-2 0,0-5 0,0-2 0,0-3 0,0-3 0,0 1 0,0 6-1,0 7-1,0 6-1,3 1 0,6-3 1,7-3 2,6-2 0,3-3 0,0 1 2,0-1 0,0 1 0,-2-1 0,-3 1 0,-3-1 0,-2 1-1,-3-1 0,1 1 1,-1-1 0,1 1 1,2-1 0,7 1 0,6-1 0,7 1-1,-1-1 0,-6 1 0,-6-1-2,-6 1 1,-2 1-1,3 3 0,3 3 0,4 4 1,-1-1-1,-3-3 1,-3-3 1,-2-2 0,-3-1-1,1 3 1,-1 3-2,1 4 1,-4 2-1,-6 4 0,-6 3 0,-6 3 1,-2 3-1,3 3 1,3 3-1,4 4 1,2 1 0,4 0 0,3 0 1,3 0 0,1 1 0,1 4 2,-1 3 0,1 3 2,1 1 0,3 1 0,3-1 1,4 1-1,4-1 0,6 1 0,7-1-1,6 1 0,6-3 0,6-2 0,7-3 0,6-3 1,1 1-1,-3 6 1,-3 7-1,-2 6 1,-3 3 0,1 0-1,-1 0 0,1 0 0,-1 1 0,1 4-1,-1 3 1,1 3-1,-1 1-1,1 1 1,-1-1-1,1 1 1,1-4-1,3-6-1,3-6 0,4-6 0,2-6-1,4-2 0,3-3 0,3-3 0,1-2 0,1 0 0,-1 0 0,1 0 0,-4 0 1,-6 0 0,-6 0 0,-6 0 0,-4 3 1,1 6 0,-1 7 1,1 6 2,-3 1-1,-2-3 0,-3-3-1,-3-2 0,-4 2 0,-3 9 0,-3 10 1,-2 10 1,-1 0 0,3-5-1,3-7-1,4-5-1,1-6-1,0-3 1,0-3 1,0-2-1,-4-1 0,-5 3-1,-7 3-2,-5 4-1,-8 2 1,-5 4-1,-7 3 1,-5 3 1,-3 3 1,4 3 2,3 3 0,3 4 3,3-6-2,3-11-1,3-14-2,4-11-3,1-11-1,0-5-1,0-7 0,0-5-1,0-6 0,0-3 1,0-3 1,0-2 1,0-1 0,0 3 0,0 3 1,0 4-1,-2 4 0,-3 6 1,-3 7 1,-2 6 0,-1 3 0,3 0 1,3 0 1,4 0 1,1 1 0,0 4 0,0 3 1,0 3 0,1-2 0,4-6 0,3-6-1,3-6 0,3-4-1,3 1-2,3-1-3,4 1-2,1-3 0,0-2-1,0-3 1,0-3 0,-2 1 1,-3 6 0,-3 7 1,-2 6 0,-3 1 0,1-3 1,-1-3 0,1-2-1,4-3 1,9 1 0,10-1 1,10 1-1,2-1 1,-3 1-1,-3-1 0,-2 1 0,-1-3 0,3-2 0,3-3 0,4-3 1,-1-1 0,-3 4-1,-3 3 1,-2 3-1,-3 3 1,1 3 0,-1 3 1,1 4 1,2 2 0,7 4 0,6 3 0,7 3 0,2-1 0,1-2-1,-1-3-1,1-3 0,-3-2-1,-2 0-1,-3 0 0,-3 0-1,-6-2 0,-5-3 2,-7-3 0,-5-2 1,-8-5 0,-5-2 2,-7-3 0,-5-3 2,-4-1-1,0 4 2,0 3 0,0 3 1,-2 1-1,-3 1 0,-3-1 0,-2 1 0,-1-1-1,3 1 0,3-1-1,4 1 1,2-3-1,4-2 1,3-3 0,3-3-1,-2-1 0,-6 4-1,-6 3-2,-6 3-1,-6 1-2,-2 1 1,-3-1-1,-3 1 0,-4-3 1,-3-2 3,-3-3 1,-2-3 2,-11-6 0,-15-5-3,-15-7-1,-16-5-4,-8-4 0,0 0 0,0 0-1,0 0 1,0-2 0,0-3-1,0-3 0,0-2-1,1-5 1,4-2 0,3-3 0,3-3 2,1-2-1,1 0 1,-1 0 0,1 0-1,-1-5 1,1-9 0,-1-10 0,1-8 0,-4-6 1,-6 1 0,-6-1 1,-6 1 1,-6-1 0,-2 1-1,-3-1-1,-3 1 0,-7 2 1,-9 7 2,-10 6 1,-8 7 3,-9 4 0,-6 3 0,-6 3-1,-6 4 1,-9 1-1,-8 0-1,-10 0 1,-9 0 0,-12 1 0,-11 4-2,-14 3-1,-11 3-1,-7 4 0,0 7 2,0 6 2,0 7 0,3 4 2,6 3-1,7 3 0,6 4 1,3 2-2,0 4-1,0 3-2,0 3-1,0 1-1,0 1 1,0-1 0,0 1 1,-4 1 0,-5 3 0,-7 3 1,-5 4 0,-4 5-2,0 10-1,0 10-2,0 9-1,-7 4-2,-11 1 0,-14-1 1,-11 1 0,-11 1-1,-5 3 1,-7 3 0,-5 4 0,0-4 1,10-9 1,10-10 2,9-8 2,7-6 1,7 1 1,6-1 2,7 1 1,8-4 2,14-6 0,11-6 2,14-6 1,8-6-1,7-2-2,6-3-1,7-3-3,2-4-1,1-3-1,-1-3-1,1-2 0,-1 0-1,1 7 0,-1 6 0,1 7 0,-6 0 0,-8-2-2,-10-3 0,-9-3-1,-4-1-1,4 4 1,3 3 0,3 3 0,-1 3 0,-2 3 1,-3 3 0,-3 4 0,-2 1 1,0 0-1,0 0 1,0 0 0,1 1 0,4 4 0,3 3 1,3 3 0,3-1 0,3-2 0,3-3 0,4-3 0,2-2 0,4 0 0,3 0 0,3 0 0,-1 0 0,-2 0 0,-3 0 1,-3 0 0,-6 1 0,-5 4-1,-7 3 1,-5 3 0,-8 1-1,-5 1-1,-7-1 0,-5 1-1,-3-1 0,4 1 0,3-1 1,3 1-1,1-1 2,1 1 1,-1-1 0,1 1 2,-3-1 1,-2 1 0,-3-1 0,-3 1 0,2-3 0,10-2 0,10-3-1,9-3 1,9-1 0,9 4-1,10 3 0,10 3 0,4-1-1,0-2 2,0-3-1,0-3 1,1-2 0,4 0-1,3 0-1,3 0-1,1 1 0,1 4-1,-1 3 0,1 3 1,-6 3-1,-8 3 1,-10 3-1,-9 4 2,-5 4-2,0 6-3,0 7-1,0 6-3,0 3 0,0 0 1,0 0 2,0 0 2,1-4 0,4-5 0,3-7-1,3-5 0,3-4-1,3 0-3,3 0-1,4 0-4,8-4-2,17-5-5,15-7-5,16-5-4,18-11-6,22-11-7,22-14-7,23-11-8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66350 10600 999,'-46'-7'0,"10"-11"-2,10-14-1,9-11-1,12-6-5,16 4-11,15 3-9,17 3-11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3"/>
    </inkml:context>
    <inkml:brush xml:id="br0">
      <inkml:brushProperty name="width" value="0.04616" units="cm"/>
      <inkml:brushProperty name="height" value="0.04616" units="cm"/>
      <inkml:brushProperty name="color" value="#FED406"/>
    </inkml:brush>
  </inkml:definitions>
  <inkml:trace contextRef="#ctx0" brushRef="#br0">43050 27900 476,'-54'75'1,"-5"0"1,-7 0 2,-5 0 2,2-8 1,13-16 2,12-15 2,13-15 1,4-11 2,-3-2 2,-3-3 1,-2-3 3,-3-2-1,1 0-1,-1 0-1,1 0-2,-4 1-1,-6 4 0,-6 3 0,-6 3 0,-7 1-1,-6 1 0,-6-1 0,-6 1-1,-4-1 0,1 1 0,-1-1 0,1 1 0,1-3-1,3-2 0,3-3-1,4-3-1,4-6 1,6-5-1,7-7-1,6-5 1,3-11-1,0-11-2,0-14-1,0-11-2,3-18-1,6-22 0,7-22 0,6-21 0,3-10 0,0 3 1,0 3-2,0 4 1,0 5 1,0 10 0,0 10 0,0 9 1,-4 6 1,-5 3 1,-7 3-1,-5 4 2,-6-4-1,-3-9 0,-3-10 0,-2-8 0,-3-9-2,1-6-2,-1-6-4,1-6-3,-1-1-1,1 7 1,-1 6 0,1 7 2,1 4-1,3 3 0,3 3-1,4 4 0,1 2-1,0 4 2,0 3 0,0 3 0,3-2 2,6-6 1,7-6 1,6-6 2,4-6 0,4-2-1,3-3 1,3-3-1,1-1 0,1 4 0,-1 3-1,1 3 1,2 4 0,7 7-1,6 6 1,7 7-1,5 4 0,7 3 0,6 3 1,7 4-1,4-1 0,3-3 0,3-3-1,4-2 0,2-5 0,4-2 0,3-3-1,3-3 1,3-4 0,3-3 0,3-3 0,4-2 0,2-1 0,4 3-1,3 3 1,3 4 0,-1 7 0,-2 13-1,-3 12 0,-3 13-1,-2 10 0,0 10-1,0 10-1,0 9-1,-2 7-1,-3 7 1,-3 6 1,-2 7-1,-6 4 0,-6 3 1,-6 3 0,-6 4-1,-2 1 1,3 0 0,3 0-1,4 0 0,-10 3-8,-22 6-13,-22 7-14,-21 6-14,-17 9-2,-8 13 8,-10 12 9,-9 13 8,-2-1 8,6-11 6,7-14 7,6-11 6,4-11 5,4-5 3,3-7 4,3-5 2,1-3 2,1 4 2,-1 3 0,1 3 2,-1-1 0,1-2 0,-1-3 0,1-3-1,-4 1 0,-6 6-1,-6 7 1,-6 6 0,-4 7-1,1 10 0,-1 10-1,1 9-1,-3 9 0,-2 9-1,-3 10-1,-3 10-1,-1 4-1,4 0 1,3 0-1,3 0 1,4 1-1,7 4 0,6 3 1,7 3-1,2-1 0,1-2-1,-1-3-2,1-3-1,1-1-1,3 4 2,3 3 0,4 3 1,1 6 0,0 9-1,0 10-1,0 10-1,1 8 0,4 10 0,3 10 0,3 9 1,3 2-1,3-2 0,3-3 0,4-3 0,1-7-1,0-9 1,0-10-1,0-8 1,0-4-1,0 3 1,0 3 1,0 4 0,0 2-1,0 4 0,0 3 0,0 3-1,1-1 0,4-2 0,3-3 1,3-3-1,4-6 1,7-5-2,6-7-1,7-5-1,4-8 0,3-5-1,3-7 1,4-5 0,2-4 0,4 0 0,3 0-1,3 0 1,3 1 0,3 4 0,3 3 2,4 3 0,-3 1 1,-5 1 0,-7-1 0,-5 1 0,-3-4 0,4-6-1,3-6 1,3-6 0,-1-6-1,-2-2-1,-3-3 1,-3-3-1,-2-6-1,0-5 2,0-7-1,0-5 1,-2-6-1,-3-3-3,-3-3-1,-2-2-4,-5-3 0,-2 1-2,-3-1-1,-3 1 0,-2-3-3,0-2-1,0-3-4,0-3-2,-4-12-4,-5-18-6,-7-19-7,-5-18-5,-4-10-2,0 0 6,0 0 5,0 0 6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4"/>
    </inkml:context>
    <inkml:brush xml:id="br0">
      <inkml:brushProperty name="width" value="0.03465" units="cm"/>
      <inkml:brushProperty name="height" value="0.03465" units="cm"/>
      <inkml:brushProperty name="color" value="#FED406"/>
    </inkml:brush>
  </inkml:definitions>
  <inkml:trace contextRef="#ctx0" brushRef="#br0">37450 21050 634,'-80'-55'-1,"-9"-9"-2,-10-10-2,-8-8-2,8 0 2,29 14 9,28 11 7,28 14 9,17 5 2,6 1 0,7-1-2,6 1-1,9-4 0,13-6 0,12-6 0,13-6 1,10-7-1,10-6 0,10-6-1,9-6-2,7-9 0,7-8-3,6-10-1,7-9-2,2-2-2,1 6-1,-1 7-2,1 6-1,1 7-2,3 10-1,3 10-3,4 9-1,-3 9-1,-5 9-1,-7 10 0,-5 10 0,-9 5 0,-9 4 0,-10 3 1,-8 3 0,-8 3 1,-2 3 1,-3 3 1,-3 4 1,-6-1 1,-5-3 0,-7-3 1,-5-2-1,-6-1 0,-3 3 1,-3 3-1,-2 4-1,-6 7 2,-6 13 2,-6 12 3,-6 13 3,-9 13 0,-8 17-1,-10 15-1,-9 16 0,-10 16-2,-9 20 0,-10 18-1,-8 20-1,-6 11-3,1 7-3,-1 6-4,1 7-4,1 7-2,3 9 2,3 10 2,4 10 1,7-4-5,13-16-11,12-15-13,13-15-11,6-18-6,0-19 2,0-18 1,0-19 1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6"/>
    </inkml:context>
    <inkml:brush xml:id="br0">
      <inkml:brushProperty name="width" value="0.05966" units="cm"/>
      <inkml:brushProperty name="height" value="0.05966" units="cm"/>
      <inkml:brushProperty name="color" value="#FED406"/>
    </inkml:brush>
  </inkml:definitions>
  <inkml:trace contextRef="#ctx0" brushRef="#br0">84850 19500 368,'-46'-68'0,"10"17"6,10 15 5,9 16 6,6 5 4,3-2 1,3-3 3,4-3 2,8 1 1,17 6 0,15 7 1,16 6 0,5 3-1,-2 0-5,-3 0-4,-3 0-3,1 3-2,6 6 2,7 7 2,6 6 2,3 4-1,0 4-1,0 3-2,0 3-2,-2 3-1,-3 3-2,-3 3 0,-2 4-1,-1 1-1,3 0-1,3 0 0,4 0 0,-3 1-1,-5 4-1,-7 3 0,-5 3-1,-3 1-1,4 1-1,3-1-1,3 1 0,-2-1-2,-6 1 0,-6-1-1,-6 1 0,-2-3 0,3-2 0,3-3 0,4-3 0,-1-2 1,-3 0-1,-3 0 1,-2 0 0,-5-2 0,-2-3 0,-3-3 1,-3-2-1,-4 0 1,-3 7-1,-3 6-1,-2 7 1,-1 2-1,3 1 0,3-1 0,4 1 1,-1-3 0,-3-2 0,-3-3 1,-2-3 0,-3-2 0,1 0 1,-1 0-1,1 0 1,-1 0-1,1 0 0,-1 0-1,1 0 1,-1 1-1,1 4 0,-1 3 1,1 3-1,-3 3 1,-2 3 1,-3 3-1,-3 4 1,-2 1 0,0 0 0,0 0-1,0 0 1,-2 0-1,-3 0 1,-3 0-1,-2 0 1,-5 0 0,-2 0 0,-3 0 2,-3 0-1,-2-2 1,0-3 0,0-3-1,0-2-1,0-5 1,0-2-2,0-3 1,0-3-2,0-2 1,0 0-1,0 0 0,0 0 0,0 3-1,0 6 1,0 7 1,0 6-1,-4 4 1,-5 4-1,-7 3 1,-5 3-2,-3-1 1,4-2-1,3-3-1,3-3 0,-1-2 0,-2 0 0,-3 0 0,-3 0 0,-2-2 0,0-3 1,0-3-1,0-2 0,-2-3-1,-3 1-2,-3-1-1,-2 1-2,-5 1-1,-2 3 1,-3 3 1,-3 4 0,-1 2 2,4 4 0,3 3 0,3 3 0,3 3 1,3 3 0,3 3-1,4 4 0,2-4 0,4-9-3,3-10-1,3-8-2,7-26-8,14-41-14,11-40-14,14-40-14,7-17-6,3 10 4,3 10 2,4 9 4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6"/>
    </inkml:context>
    <inkml:brush xml:id="br0">
      <inkml:brushProperty name="width" value="0.05333" units="cm"/>
      <inkml:brushProperty name="height" value="0.05333" units="cm"/>
      <inkml:brushProperty name="color" value="#FED406"/>
    </inkml:brush>
  </inkml:definitions>
  <inkml:trace contextRef="#ctx0" brushRef="#br0">84700 24700 412,'-19'-24'1,"13"4"8,12 3 6,13 3 6,7 1 5,4 1-1,3-1 1,3 1 1,1 5-2,1 14-2,-1 11-3,1 14-2,-4 11 1,-6 14 0,-6 11 3,-6 14 2,-7 11 0,-6 14-2,-6 11-2,-6 14-1,-9 3-3,-8-2 0,-10-3-2,-9-3-1,-4-4-2,4-3 0,3-3-1,3-2-1,1-6-2,1-6-2,-1-6-3,1-6-2,4-9-2,9-8 1,10-10 0,10-9 0,8-9 2,10-5 1,10-7 1,9-5 3,7-8 0,7-5 0,6-7 0,7-5 1,8-11-1,14-11 1,11-14-1,14-11 0,14-12 0,20-9-3,18-10-1,20-8-2,2-3-2,-12 7-6,-13 6-5,-12 7-4,-10 4-6,-6 3-7,-6 3-8,-6 4-7,-12 4-3,-15 6 0,-15 7 0,-16 6 0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7"/>
    </inkml:context>
    <inkml:brush xml:id="br0">
      <inkml:brushProperty name="width" value="0.05449" units="cm"/>
      <inkml:brushProperty name="height" value="0.05449" units="cm"/>
      <inkml:brushProperty name="color" value="#FED406"/>
    </inkml:brush>
  </inkml:definitions>
  <inkml:trace contextRef="#ctx0" brushRef="#br0">85550 19050 403,'-82'-22'13,"39"6"7,36 7 7,39 6 6,27 4 3,19 4-1,19 3-2,19 3-2,9 6-1,0 9-1,0 10-3,0 10 0,-5 10-4,-9 13-2,-10 12-3,-8 13-3,-12 9-1,-12 6 0,-13 7 1,-12 6-1,-9 1 0,-2-3 0,-3-3 0,-3-2-1,-2-1-1,0 3-2,0 3-1,0 4-2,1-3-1,4-5-1,3-7-2,3-5-1,-1-1-1,-2 6 0,-3 7 1,-3 6 0,-4 3 0,-3 0-1,-3 0 0,-2 0-2,-5 0 1,-2 0 2,-3 0 1,-3 0 2,-4 0 0,-3 0-1,-3 0 0,-2 0 0,-8 1-1,-8 4 1,-10 3 0,-9 3 0,-5 4 0,0 7-3,0 6 0,0 7-3,-2 4-1,-3 3-2,-3 3-1,-2 4-2,-5-1 0,-2-3 1,-3-3 0,-3-2 1,-4-6-2,-3-6-6,-3-6-5,-2-6-6,-1-10-3,3-12-3,3-13-2,4-12-1,7-15-3,13-15-2,12-15-3,13-16-1,7-15-1,4-11 4,3-14 2,3-11 2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7"/>
    </inkml:context>
    <inkml:brush xml:id="br0">
      <inkml:brushProperty name="width" value="0.04647" units="cm"/>
      <inkml:brushProperty name="height" value="0.04647" units="cm"/>
      <inkml:brushProperty name="color" value="#FED406"/>
    </inkml:brush>
  </inkml:definitions>
  <inkml:trace contextRef="#ctx0" brushRef="#br0">84650 23950 473,'25'95'21,"0"-9"-1,0-10-2,0-8-3,-2-4 1,-3 3 2,-3 3 1,-2 4 3,-5 4 0,-2 6-1,-3 7-1,-3 6-1,-2 9-2,0 13-1,0 12-1,0 13-2,-5 7 0,-9 4-3,-10 3 0,-8 3-2,-6-2-1,1-6-2,-1-6-1,1-6-1,1-9-1,3-8-1,3-10-2,4-9 0,2-10 0,4-9 1,3-10 2,3-8 2,3-9 1,3-6 0,3-6 1,4-6 0,10-6 2,19-2 3,19-3 1,19-3 4,15-13 0,13-22-1,12-22-1,13-21 0,18-23-2,26-21-2,24-22-2,26-22-1,12-4-3,0 17-6,0 15-4,0 16-5,-4 13-8,-5 14-11,-7 11-11,-5 14-10,-23 10-1,-37 9 11,-38 10 10,-37 10 10,-21 4 0,-3 0-12,-3 0-11,-2 0-11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7:09"/>
    </inkml:context>
    <inkml:brush xml:id="br0">
      <inkml:brushProperty name="width" value="0.04742" units="cm"/>
      <inkml:brushProperty name="height" value="0.04742" units="cm"/>
      <inkml:brushProperty name="color" value="#00BFF3"/>
    </inkml:brush>
  </inkml:definitions>
  <inkml:trace contextRef="#ctx0" brushRef="#br0">49550 26600 463,'-69'-24'-26,"13"4"7,12 3 7,13 3 7,6-1 5,0-2 2,0-3 1,0-3 3,-2-7-1,-3-9 1,-3-10-2,-2-8 0,-6-11 1,-6-8 2,-6-10 2,-6-9 2,-9-4 1,-8 4-1,-10 3-1,-9 3-1,-10 3-2,-9 3 1,-10 3-2,-8 4 0,-8 5 0,-2 10 0,-3 10 0,-3 9 0,-1 7-1,4 7 0,3 6 0,3 7-2,6 4 0,9 3 0,10 3-2,10 4-1,13 2-1,19 4 1,19 3 0,19 3 1,-6 7-1,-27 14 0,-28 11-1,-28 14 0,-15 10-1,1 9 1,-1 10-1,1 10 0,2 7 1,7 6 0,6 7 0,7 6 0,7 1 0,9-3 1,10-3-1,10-2 1,10-6 1,13-6-1,12-6 0,13-6 1,9-1 0,6 7 0,7 6-1,6 7 1,9 0-1,13-2 1,12-3 0,13-3 0,6-9-1,0-11 1,0-14 0,0-11-1,3-9 0,6-3 0,7-3 0,6-2 0,1-1 0,-3 3 0,-3 3 0,-2 4 1,-5 2 0,-2 4 1,-3 3-1,-3 3 0,-4-1 1,-3-2 0,-3-3-1,-2-3 0,-5-2 1,-2 0-1,-3 0 0,-3 0 0,-2-4 0,0-5 0,0-7 1,0-5-1,-2-3 1,-3 4 0,-3 3 1,-2 3 1,0 3-1,7 3 1,6 3-1,7 4 0,2 1 0,1 0 0,-1 0-1,1 0 0,1-2-1,3-3 0,3-3 0,4-2 0,2-1-1,4 3 1,3 3-1,3 4 0,1 1-1,1 0 1,-1 0 0,1 0-1,1 0 1,3 0 0,3 0 0,4 0 2,1 4-1,0 10 0,0 10 0,0 9 0,1 4 1,4 1 1,3-1 2,3 1 1,-1 1 2,-2 3-1,-3 3 1,-3 4-1,-4 1 0,-3 0-1,-3 0-2,-2 0 0,-3-2-2,1-3 1,-1-3 0,1-2 1,-1 0-1,1 7 0,-1 6 0,1 7-1,-3 2 1,-2 1-1,-3-1 1,-3 1-2,-4-1 1,-3 1 0,-3-1-1,-2 1 1,-3-3-1,1-2 1,-1-3 0,1-3 0,-1-6 1,1-5-1,-1-7 0,1-5 1,-3-1-1,-2 6-1,-3 7 0,-3 6-1,-4 4-1,-3 4 1,-3 3 1,-2 3 0,-5 1 0,-2 1 0,-3-1 1,-3 1 0,-6 1 0,-5 3 0,-7 3 0,-5 4 0,-6-3 1,-3-5-1,-3-7 0,-2-5 0,-3-4 0,1 0 0,-1 0-2,1 0 1,-1-2-1,1-3 0,-1-3 0,1-2 1,-4-1 0,-6 3-1,-6 3 0,-6 4-1,-4 2 1,1 4-1,-1 3 0,1 3 0,-3 4 0,-2 7 0,-3 6 0,-3 7 1,-1 7 0,4 9 0,3 10 0,3 10 0,3 0 0,3-5 0,3-7 1,4-5 0,1-4-1,0 0 1,0 0 0,0 0 0,0 7 0,0 17-1,0 15 1,0 16-1,1 5 0,4-2 0,3-3 0,3-3 1,1-9-1,1-11 0,-1-14 0,1-11 0,4-7 0,9 0 0,10 0 1,10 0 0,4 0 0,0 0 0,0 0 1,0 0-1,1-4 0,4-5 0,3-7 0,3-5 1,6-11-1,9-11 0,10-14 0,10-11-1,7-9 0,6-3 0,7-3 0,6-2 0,3-8 0,0-8 1,0-10 0,0-9 2,3-9-1,6-5 1,7-7 0,6-5-1,6-6 1,6-3 1,7-3 1,6-2 0,6-8 0,6-8 1,7-10 1,6-9 0,7-9 0,10-5 0,10-7-1,9-5 0,4-6 0,1-3-1,-1-3-1,1-2 0,-1-6-1,1-6 0,-1-6-1,1-6 1,-1-7-2,1-6 1,-1-6-1,1-6 0,-1-4 1,1 1 0,-1-1 0,1 1 2,-4-9 0,-6-15 0,-6-15 1,-6-16 0,-7-15 0,-6-11 0,-6-14 0,-6-11-2,-10 0 0,-12 17-1,-13 15-1,-12 16-2,-13 7 0,-12 1 0,-13-1 1,-12 1-1,-12-6 0,-8-8-1,-10-10-1,-9-9-2,-9-10 2,-5-9 2,-7-10 4,-5-8 3,-4-18 1,0-25-1,0-25-2,0-25 0,1-5-1,4 16-3,3 15 0,3 17-2,1 22-1,1 32 1,-1 31 0,1 32-1,-1 10 1,1-9-2,-1-10-1,1-8-1,-3-6-1,-2 1 1,-3-1 1,-3 1 0,-7 2 1,-9 7 0,-10 6 1,-8 7 1,-11-9 0,-8-21 0,-10-22-1,-9-22 0,-9-10 0,-5 4-1,-7 3 0,-5 3-1,-4 14 1,0 25 2,0 25 3,0 25 2,0 15 2,0 7-1,0 6 1,0 7 0,1-3 0,4-8-1,3-10 0,3-9-1,-2-5 0,-6 0-2,-6 0-1,-6 0-1,-7 1-1,-6 4 1,-6 3-1,-6 3 0,-7 1 1,-6 1-1,-6-1 0,-6 1-1,-2-1 1,3 1 0,3-1 0,4 1 0,1 4 1,0 9 0,0 10 0,0 10 0,-2 11 0,-3 17-1,-3 15-1,-2 16 0,-3 10 0,1 7-2,-1 6 0,1 7-2,2 11-1,7 20-5,6 18-5,7 20-3,0 36-3,-2 57-2,-3 56-1,-3 57-2,15 10 1,34-34 6,35-35 4,35-33 5,16-23-3,1-9-10,-1-10-12,1-8-10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7:14"/>
    </inkml:context>
    <inkml:brush xml:id="br0">
      <inkml:brushProperty name="width" value="0.02484" units="cm"/>
      <inkml:brushProperty name="height" value="0.02484" units="cm"/>
      <inkml:brushProperty name="color" value="#FED406"/>
    </inkml:brush>
  </inkml:definitions>
  <inkml:trace contextRef="#ctx0" brushRef="#br0">52300 26450 885,'-91'89'60,"19"-22"-22,19-22-21,19-21-23,9-12-13,0 1-8,0-1-7,0 1-8,0-1 0,0 1 6,0-1 5,0 1 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7"/>
    </inkml:context>
    <inkml:brush xml:id="br0">
      <inkml:brushProperty name="width" value="0.0687" units="cm"/>
      <inkml:brushProperty name="height" value="0.0687" units="cm"/>
      <inkml:brushProperty name="color" value="#F2395B"/>
    </inkml:brush>
  </inkml:definitions>
  <inkml:trace contextRef="#ctx0" brushRef="#br0">40990 25902 320,'29'-86'9,"-5"18"2,-5 15 3,-5 18 2,-2 9 2,0 5 2,-1 3 0,1 4 2,0 4 4,0 5 7,-1 2 7,1 6 7,-1 3 1,-1 7-7,0 6-6,-2 5-6,-1 4-5,0 3-2,-2 1-4,0 2-2,-2 3-3,-1 3-2,0 2-2,-1 4-1,-1 2-4,0 1-3,0 3-4,0 2-3,-1 0-4,-1-4-3,0-3-4,-1-2-2,-2-6-3,0-6-1,-2-7-1,0-7-2,-3-5-2,-3-4-5,-5-5-3,-3-2-4,-3-6 2,1-4 7,-1-6 8,1-3 7,0-4 5,2 0 3,3 1 3,1-1 3,3 1 3,1 1 5,2 1 3,2 1 5,3 0 3,2 2 3,4 1 4,3 1 4,2 0 0,5-2-4,4 0-2,3-1-4,4-1-4,3-1-3,3-1-5,3-1-3,2 0-4,1 2-4,1 3-3,0 1-3,0 1-5,-3 1-6,-3-1-4,-3 0-5,-3 1-2,-3 1 2,-3 0 2,-3 2 2,-2-1 2,0-3 3,-2-4 4,-1-2 3,0-2 1,0-1 2,0-1-1,0-1 1,0-1 1,-1-3 3,1-1 2,0-2 3,-1-1 3,0 3 6,-2 2 5,0 1 5,-2 3 4,1 1 3,0 2 3,0 3 3,-1 3 5,0 8 8,-2 7 9,0 6 7,-1 9 0,0 9-8,0 10-7,0 10-9,-1 3-5,-4-2-3,-2-3-3,-3-4-3,-2 3-2,0 6-1,0 7-2,1 8 0,0 0-2,2-3-2,2-5-2,2-3-2,2-5-2,0-8-2,2-6-3,0-7-1,3-6-6,4-3-7,4-4-7,4-4-7,3-4-7,5-3-5,3-2-5,5-4-5,-1-2 1,-3-1 8,-5-3 7,-3-2 8,-4 0-1,-1 1-11,-2 0-11,-2 2-10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7:16"/>
    </inkml:context>
    <inkml:brush xml:id="br0">
      <inkml:brushProperty name="width" value="0.06144" units="cm"/>
      <inkml:brushProperty name="height" value="0.06144" units="cm"/>
      <inkml:brushProperty name="color" value="#FED406"/>
    </inkml:brush>
  </inkml:definitions>
  <inkml:trace contextRef="#ctx0" brushRef="#br0">52300 26250 358,'-32'-57'1,"-11"-11"5,-14-14 2,-11-11 5,-4-4-2,6 6-4,7 7-6,6 6-5,1 1 0,-3-3 6,-3-3 6,-2-2 6,-5-5 2,-2-2-1,-3-3-2,-3-3 0,-9-2-1,-11 0 1,-14 0 1,-11 0 1,-12 0 0,-9 0-3,-10 0-1,-8 0-2,-9 0-1,-6 0 1,-6 0-1,-6 0 2,-4 1-2,1 4 0,-1 3-1,1 3-1,-3 3-1,-2 3-1,-3 3-1,-3 4-1,-2 5-1,0 10-2,0 10-2,0 9-1,1 9 0,4 9 0,3 10 1,3 10 1,1 11-1,1 17 0,-1 15 0,1 16-2,-4 15 1,-6 16 0,-6 15 2,-6 17 0,-1 14 1,7 17 2,6 15 0,7 16 2,7 26 0,9 38 0,10 37-1,10 38 1,7 20-1,6 3 1,7 3 0,6 4 1,15-9 0,26-18-1,24-19 0,26-18 0,24-28 0,26-33 1,24-35 0,26-34 0,22-29 1,23-21 0,22-22 0,22-22 0,19-11 0,20 0-1,18 0-1,20 0 0,10 4-1,3 10-1,3 10-1,4 9-1,-4 12-1,-9 16 1,-10 15 0,-8 17 0,-8 16 0,-2 19 1,-3 19 1,-3 19 1,-6 7 1,-5-3 0,-7-3 2,-5-2 0,-11-5 0,-11-2-1,-14-3 0,-11-3-1,-15 4 1,-16 13 0,-15 12 2,-15 13 2,-14 4-1,-8-3 0,-10-3 0,-9-2-1,-7 10-1,-3 25 0,-3 25 0,-2 25-1,-8 10-1,-8-2 0,-10-3 0,-9-3-2,-7-10 0,-3-16-1,-3-15-2,-2-15-1,-5-9 1,-2 1-1,-3-1 2,-3 1 0,-6-6 1,-5-8 1,-7-10 1,-5-9 0,-4-7 1,0-3 0,0-3-1,0-2-1,-4 0 0,-5 7 0,-7 6-1,-5 7-1,-6-1 0,-3-6 1,-3-6 2,-2-6-1,-1-1 2,3 7-2,3 6 0,4 7 0,4 4 0,6 3 1,7 3 1,6 4 1,10-12 0,17-24 0,15-26-1,16-24 0,15-24 1,16-22 2,15-22 3,17-21 2,17-15 0,23-6-3,22-6-2,22-6-2,19-10-1,20-12-1,18-13 0,20-12 0,16-12-1,16-8-1,15-10 0,17-9-2,7-10 1,0-9 1,0-10 2,0-8 1,-2-8 1,-3-2 0,-3-3 2,-2-3 0,0-13 0,7-22-1,6-22-1,7-21-1,5-24 0,7-25 1,6-25 1,7-25 0,-1-22 1,-6-19 0,-6-18 0,-6-19 0,-10-7-3,-12 7-4,-13 6-5,-12 7-4,-16 7-3,-19 9 1,-18 10 2,-19 10 0,-22 8 1,-25 10 3,-25 10 1,-25 9 1,-21-10 1,-15-28 1,-15-28 0,-16-27-1,-15-39 1,-11-46-3,-14-47-1,-11-47-1,-14-15-1,-11 20 1,-14 18 0,-11 20 2,-12 28 1,-9 42 4,-10 40 2,-8 41 4,-12 23 1,-12 6 0,-13 7-1,-12 6 1,-13 6-3,-12 6-5,-13 7-5,-12 6-4,-16-12-4,-19-27-1,-18-28-3,-19-28-1,-10-17-2,1-2-1,-1-3 0,1-3-2,5-4 0,14-3-1,11-3-1,14-2-2,14 10-1,20 25-1,18 25-2,20 25-2,28 43 1,42 64 0,40 61 1,41 64 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8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44311 27115 491,'-16'-1'111,"14"0"-17,15-2-16,15 0-16,9 0-13,2 1-9,4 0-9,3 2-8,0 0-9,-1 0-8,0 0-7,-1 0-8,-3 0-7,-4 2-9,-4 0-7,-4 1-8,-3 0-4,-5 0-2,-3-2-2,-4 0-2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8"/>
    </inkml:context>
    <inkml:brush xml:id="br0">
      <inkml:brushProperty name="width" value="0.04783" units="cm"/>
      <inkml:brushProperty name="height" value="0.04783" units="cm"/>
      <inkml:brushProperty name="color" value="#F2395B"/>
    </inkml:brush>
  </inkml:definitions>
  <inkml:trace contextRef="#ctx0" brushRef="#br0">45158 26124 460,'-15'-8'3,"2"0"8,3 0 7,1 0 8,2 5 10,4 8 15,3 9 13,2 10 14,1 6 0,0 8-15,-2 6-14,0 8-14,-2 5-15,-2 5-12,-2 5-14,-2 5-14,-1 0-3,-2-5 3,0-5 6,-1-4 3,0-8-9,3-10-26,1-10-25,2-9-24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9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47500 26312 515,'11'-8'2,"7"1"6,7-1 4,7 0 5,0 1 8,-4 0 10,-5 2 10,-5 1 10,-2 0 3,1 2-5,2 0-5,0 2-5,-2 1-8,-3 4-10,-4 2-9,-5 3-9,-3 1-6,-6-1-2,-4 0 0,-5-2-2,-2-1 0,1 0 0,1-2-1,0 0 0,2-3-3,1-3-9,0-2-7,2-3-8,3-1-10,4 4-14,6 2-14,4 4-13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9"/>
    </inkml:context>
    <inkml:brush xml:id="br0">
      <inkml:brushProperty name="width" value="0.06221" units="cm"/>
      <inkml:brushProperty name="height" value="0.06221" units="cm"/>
      <inkml:brushProperty name="color" value="#F2395B"/>
    </inkml:brush>
  </inkml:definitions>
  <inkml:trace contextRef="#ctx0" brushRef="#br0">47941 24783 353,'5'-6'46,"-8"4"3,-6 4 3,-7 4 5,-4 4-2,-1 7-8,-1 6-7,-1 5-8,-2 5-4,-1 2 0,-3 4-1,-1 3 0,-2 1-1,0 2-3,-2 0-3,-1 2-1,0 0-4,0 1-1,0 2-2,0 0-3,1 0-1,5 0-2,3-2-2,5 0-2,4-4-2,5-4-1,4-5-1,6-5-2,7-5-4,9-3-6,11-5-5,9-3-7,6-6-2,0-8-2,2-8 0,0-8-1,0-5 0,-2-3 0,-1-3 1,-3-3-1,-4 0 2,-6 4 2,-5 2 4,-6 3 1,-5 2 6,-3 1 5,-2 0 5,-4 2 6,-4 2 4,-8 3 1,-6 3 1,-7 2 2,-4 3 1,-1 0 2,0 2 1,-2 0 2,-2 3 1,-2 2-1,-4 4 2,-2 2-1,0 1-1,7-1-2,6 0-4,5-2-2,10-1-9,13-1-15,12 0-16,13-2-15,7-2-5,4-6 5,3-4 6,2-5 5,-1-2 4,-5 2 6,-7 3 3,-5 1 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0"/>
    </inkml:context>
    <inkml:brush xml:id="br0">
      <inkml:brushProperty name="width" value="0.0588" units="cm"/>
      <inkml:brushProperty name="height" value="0.0588" units="cm"/>
      <inkml:brushProperty name="color" value="#F2395B"/>
    </inkml:brush>
  </inkml:definitions>
  <inkml:trace contextRef="#ctx0" brushRef="#br0">49300 26360 374,'48'-36'33,"-12"7"12,-13 7 11,-13 7 11,-6 7 4,0 8-3,0 8-3,0 7-3,-1 6-7,0 1-13,-2 3-11,0 1-13,-2 2-8,-2 3-7,-2 1-7,-2 2-7,-2 1-10,-1-3-14,-3-2-15,-2-1-14,1-4-4,1-3 9,2-5 8,2-3 8,2-6 4,2-8 1,3-8 2,1-8 1,2-3 5,1-1 11,3 0 12,2 1 10,2 0 8,4 1 6,2 1 6,3 1 6,2 0 3,3 2 0,1 1 0,3 1 1,-1 1-3,-1 0-4,-3 2-4,-1 1-5,-2 0-4,-1 2-6,-1 1-4,0 0-5,-2 2-6,-1 0-5,-1 2-5,-1 0-5,-1 0-8,0-2-8,-2-2-10,0-1-8,-2-2 1,-1 0 12,-1 0 12,0 1 11,-1-1 8,0 0 3,0 0 2,0 0 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0"/>
    </inkml:context>
    <inkml:brush xml:id="br0">
      <inkml:brushProperty name="width" value="0.06694" units="cm"/>
      <inkml:brushProperty name="height" value="0.06694" units="cm"/>
      <inkml:brushProperty name="color" value="#F2395B"/>
    </inkml:brush>
  </inkml:definitions>
  <inkml:trace contextRef="#ctx0" brushRef="#br0">50506 25829 328,'0'-50'4,"0"12"3,0 10 3,0 11 3,-2 5 3,0 0 4,-3 0 3,-2 1 3,0 2 9,0 6 16,2 6 15,1 6 17,0 5-1,2 5-16,0 5-15,2 5-17,0 5-10,0 8-4,0 6-4,0 8-4,-1 0-4,0-5-4,-2-4-4,0-6-3,-1 3-5,0 8-6,0 9-5,1 9-7,-2 1-1,0-7 2,-2-7 3,0-6 2,-1-6-4,1-2-13,-1-4-12,0-2-13,0-5-4,1-6 3,-1-5 3,0-6 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8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80950 19300 544,'23'-72'0,"-3"6"3,-3 7 1,-2 6 1,-1 4 2,3 4 3,3 3 2,4 3 3,4 1 1,6 1 1,7-1 2,6 1 0,3 1 2,0 3 0,0 3-1,0 4 2,0 2-1,0 4 0,0 3 0,0 3 0,0 3 0,0 3-2,0 3-1,0 4 0,0 2-2,0 4 0,0 3 0,0 3-1,-2 3-3,-3 3-5,-3 3-4,-2 4-6,-6 2-2,-6 4-1,-6 3-1,-6 3 0,-6 6-2,-2 9 1,-3 10-2,-3 10 0,-9 5-1,-11 4 2,-14 3 0,-11 3 1,-11-1-1,-5-2-5,-7-3-3,-5-3-3,-6-4-2,-3-3 1,-3-3 0,-2-2 2,2-9 0,9-12 0,10-13 1,10-12 0,5-9 2,4-2 4,3-3 3,3-3 5,6-10 2,9-16 1,10-15 3,10-15 1,8-12 2,10-6 1,10-6 1,9-6 2,7-2 1,7 3 2,6 3 1,7 4 2,0 5 1,-2 10 2,-3 10 1,-3 9 2,-4 7-2,-3 7-5,-3 6-4,-2 7-5,-8 10-4,-8 16-4,-10 15-4,-9 17-3,-10 17-3,-9 23 0,-10 22-1,-8 22-1,-8 10-2,-2 1-1,-3-1-2,-3 1-2,-2-6 1,0-8 2,0-10 2,0-9 3,1-13 4,4-16 5,3-15 4,3-15 4,6-11 4,9-2-1,10-3 1,10-3 0,7-12-2,6-18-3,7-19-3,6-18-4,7-20-3,10-18-2,10-19-1,9-18-2,2-18-2,-2-16 0,-3-15-2,-3-15 0,-6-6-1,-5 7 2,-7 6 1,-5 7 1,-6 10 3,-3 16 5,-3 15 4,-2 17 5,-5 14 4,-2 17 5,-3 15 4,-3 16 5,-2 7 2,0 1 0,0-1 0,0 1-1,-2 1 3,-3 3 5,-3 3 6,-2 4 6,-3 7 0,1 13-5,-1 12-6,1 13-5,-3 16-4,-2 23-3,-3 22-4,-3 22-3,-2 16-3,0 14-1,0 11-3,0 14-1,1 5-2,4 1-1,3-1-2,3 1-1,3-7-1,3-12-1,3-13-1,4-12-1,4-12-1,6-8-3,7-10-1,6-9-2,3-12-1,0-11 0,0-14-2,0-11 0,6-18-5,13-22-9,12-22-10,13-21-9,4-28-2,-3-30 6,-3-32 5,-2-30 7,-3-15 5,1 3 5,-1 3 4,1 4 5,-4 8 4,-6 17 4,-6 15 4,-6 16 4,-4 13 1,1 14 2,-1 11 0,1 14 1,-3 7 2,-2 3 7,-3 3 5,-3 4 5,-4 4 5,-3 6 1,-3 7 2,-2 6 2,-1 4 0,3 4-4,3 3-3,4 3-3,4 3-3,6 3-3,7 3-2,6 4-3,-1 4-5,-5 6-3,-7 7-6,-5 6-5,-4 4-3,0 4-2,0 3-3,0 3-1,-4 1-2,-5 1 0,-7-1 0,-5 1 0,-8 1 0,-5 3 1,-7 3 1,-5 4 1,-8 1-1,-5 0 1,-7 0 0,-5 0 0,-6-2 1,-3-3 2,-3-3 3,-2-2 1,-1-3 2,3 1 0,3-1-1,4 1 1,2-3 2,4-2 7,3-3 6,3-3 6,3-4 5,3-3 3,3-3 2,4-2 3,4 2 2,6 9 1,7 10 3,6 10 1,3 7-2,0 6-5,0 7-6,0 6-5,0 4-5,0 4-3,0 3-3,0 3-3,0-4-4,0-8-2,0-10-4,0-9-3,9-13-7,19-16-11,19-15-9,19-15-12,7-21 0,-3-25 8,-3-25 7,-2-25 9,-6-8 9,-6 9 11,-6 10 12,-6 10 11,-7 10 4,-6 13-4,-6 12-3,-6 13-2,-6 21-3,-2 32-1,-3 31-1,-3 32-1,-4 11-3,-3-5-5,-3-7-4,-2-5-6,3-22-5,14-33-8,11-35-8,14-34-7,8-29 0,7-21 9,6-22 7,7-22 8,4-7 7,3 10 7,3 10 5,4 9 6,-3 10 6,-5 14 4,-7 11 5,-5 14 4,-8 10 2,-5 9 1,-7 10 0,-5 10 0,-8 16-8,-5 26-14,-7 24-15,-5 26-14,-12 15-9,-16 6-1,-15 7-2,-15 6-2,-7-1 1,3-5 3,3-7 2,4-5 3,4-9 4,6-9 4,7-10 5,6-8 4,10-11 6,17-8 6,15-10 7,16-9 7,9-5 3,3 0-3,3 0-2,4 0-2,-1-2-1,-3-3-1,-3-3 0,-2-2-2,-3-1 0,1 3-2,-1 3 0,1 4-2,-6 5-2,-8 10-3,-10 10-4,-9 9-3,-10 9-4,-9 9-7,-10 10-6,-8 10-6,-11 4-3,-8 0 4,-10 0 2,-9 0 3,-9 0 3,-5 0 5,-7 0 5,-5 0 4,-1-4 3,6-5 2,7-7 1,6-5 2,7-8 2,10-5 2,10-7 2,9-5 3,12-6 2,16-3 2,15-3 1,17-2 2,13-6 0,13-6-2,12-6-2,13-6-2,9-4-3,6 1-1,7-1-3,6 1-2,1-4-3,-3-6-2,-3-6-4,-2-6-3,-8-2-4,-8 3-6,-10 3-7,-9 4-6,-9 2-4,-5 4-3,-7 3-3,-5 3-3,-9-1 0,-9-2 2,-10-3 1,-8-3 3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0"/>
    </inkml:context>
    <inkml:brush xml:id="br0">
      <inkml:brushProperty name="width" value="0.06631" units="cm"/>
      <inkml:brushProperty name="height" value="0.06631" units="cm"/>
      <inkml:brushProperty name="color" value="#F2395B"/>
    </inkml:brush>
  </inkml:definitions>
  <inkml:trace contextRef="#ctx0" brushRef="#br0">50700 27092 331,'24'-58'3,"1"7"5,1 8 5,1 8 6,1 5 3,0 1 4,2 3 1,1 2 4,-1 2 0,-3 5-1,-3 3-1,-3 4-1,-3 6-1,-5 8-1,-3 8 0,-4 7 0,-5 8-4,-6 5-6,-6 6-5,-5 6-6,-3 0-3,2-6-1,3-6 0,1-5-1,6-9-4,8-7-6,9-10-7,10-8-7,4-8-2,4-5-1,3-7 2,3-5-1,0-1 3,-3 2 4,-4 3 5,-1 3 4,-4 3 3,-2 3 1,-1 3 0,-2 3 1,-3 6 13,-3 10 25,-3 10 26,-2 9 25,-3 7 4,-2 5-19,-2 2-19,-2 6-18,0-2-12,2-6-2,2-6-4,2-5-4,4-6-7,7-5-15,7-5-13,7-4-13,4-8-4,-1-10 5,0-9 7,1-10 5,-2-5 4,-4-1 4,-2 1 2,-2 0 3,-4 1 2,-1 2 2,-3 2 2,-1 2 1,-3 2 3,-2 5 2,-4 4 2,-2 3 2,-5 4 1,-2 2 0,-5 4 0,-4 3-1,-4 2-1,-5 2-1,-5 2-2,-4 2-1,-3 2-7,1 2-11,1 1-10,1 3-11,2 1-7,3 0-3,4-1-2,2 1-4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1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54844 26861 445,'-18'7'38,"10"-2"14,11-3 12,12 0 14,8-3 0,6 0-12,8-2-12,7 0-13,4-2-10,1-3-7,3-4-7,2-1-8,-2-1-6,-4 5-7,-6 3-4,-4 4-7,-5 2 0,-6 2 3,-3 0 3,-6 2 4,-4 0-9,-1 3-24,-2 2-22,-2 1-22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1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55988 26002 437,'-35'-22'38,"9"4"3,9 5 3,9 3 2,4 5 3,2 6 1,0 6 2,2 6 2,-1 4-3,0 3-9,-2 3-9,0 3-9,-2 6-6,-2 10-6,-2 10-5,-1 10-6,-2 3-7,2 0-12,1 0-10,1-2-12,1-3-3,2-5 5,2-5 3,2-4 4,1-7-3,0-7-12,0-9-11,0-7-12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2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57161 26216 459,'50'-7'15,"-8"2"-3,-9 2-5,-9 2-3,-4 1 4,1 0 14,1 0 14,1 0 13,-1 2 4,-1 4-7,-3 4-7,-1 3-6,-3 4-7,-4 3-8,-5 3-6,-2 3-7,-8 3-3,-10 5 1,-10 3 0,-9 4 2,-6 3-4,-2 0-8,-2 1-7,-2 2-8,0-3-4,4-6 0,2-6 1,4-5-1,1-5 4,3-3 6,2-3 6,1-3 6,4-3 7,1-2 5,4-4 6,3-2 6,8-4 7,12-2 8,13-4 9,14-2 8,7-2-2,8 1-13,4-1-11,7 0-13,3 0-7,0 1-3,-1-1-1,1 0-4,-2 1-7,-4 3-16,-4 1-15,-4 2-15,-5 1-4,-6 0 8,-6 0 7,-5 0 8,-5 0 0,-3 1-4,-3-1-5,-2 0-6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3"/>
    </inkml:context>
    <inkml:brush xml:id="br0">
      <inkml:brushProperty name="width" value="0.06324" units="cm"/>
      <inkml:brushProperty name="height" value="0.06324" units="cm"/>
      <inkml:brushProperty name="color" value="#F2395B"/>
    </inkml:brush>
  </inkml:definitions>
  <inkml:trace contextRef="#ctx0" brushRef="#br0">60114 26043 347,'-22'44'203,"1"-4"-49,3-5-49,1-5-49,2-3-26,2 0-5,3 1-3,1-1-5,4-1-9,6-3-11,6-3-12,6-3-13,4-5-6,5-6-1,3-8-3,5-6 0,0-5 0,-2-3 4,-2-3 3,-1-3 4,-4-2 3,-5 1 2,-5-1 1,-4 1 3,-4-1 3,-2 1 4,-2-1 5,-2 1 5,-3 0 1,-2 1-1,-3 1 0,-3 1-1,-1 1 3,2 2 7,3 3 7,1 1 9,2 1 3,2 1 1,2-1 2,2 0 0,4 1-1,8 1-4,6 0-4,7 2-4,3 1-3,1 2-1,-1 2-1,1 2-1,-2 2-2,-2 2-3,-1 2-2,-2 2-2,-3 2-2,-1 1 1,-3 3 0,-1 2 1,-3 1-1,-2 1-1,-4 1 0,-2 1-2,-3 1 1,-1 0-1,0-1 1,-1 1-1,-2-1 0,-2 1-4,-2-1-2,-2 1-4,1-1-2,1-1-5,2-1-4,2-1-3,5-4-2,10-8-1,8-8 1,9-8-1,4-3 2,-2-1 4,0 0 3,-1 1 5,-2-1 0,-3 2-1,-3 1-1,-3 1-1,-2 1-1,0 0 1,-2 2 0,-1 1 1,-1-1 1,-2 0-1,-2-1-1,-2-1 0,-2-1 2,1 0 2,0 0 3,0 1 3,-1-2 2,0 0 2,-2-1 1,0-1 1,-1-1 1,2 1 0,0-1 0,2 0 1,-1 1 2,-1 1 4,0 1 5,-1 1 4,-1 0 6,0 2 5,0 1 7,0 0 6,0 6 11,0 8 18,0 9 16,0 10 19,-1 8-4,-1 10-23,0 10-24,-1 9-23,-2 10-14,0 7-8,-1 8-8,-2 8-6,0 1-4,-1-6 0,-2-6-1,0-6 0,0-6 0,1-8 0,0-9 1,2-7 0,1-7-14,0-7-28,2-7-28,1-7-28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3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63450 25327 559,'9'-24'3,"1"1"8,3 0 5,2-1 8,2 1 8,5-1 11,3 1 10,5 0 11,1 1-1,0 5-12,1 3-11,-1 4-12,0 4-15,-2 2-19,0 4-17,-1 2-18,-3 3-6,-5 2 7,-5 2 5,-4 2 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4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64860 26765 424,'-22'7'7,"5"-2"14,3-3 14,4 0 15,9-2 6,14 0 1,13 0 0,15 0 2,9 0-5,7 0-9,7 0-9,8 0-9,3-1-6,2 0-3,2-2-3,3 0-3,-3-1-6,-7 0-12,-7 0-10,-7 1-12,-6-1-7,-6 2-5,-6 0-6,-5 2-5,-5 0 1,0 0 6,-1 0 7,-1 0 5,-2 0 5,-5 2-1,-3 0 1,-4 2 0,-4-1 0,1-1 0,-2 0 1,0-2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4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64810 27429 550,'-36'-1'8,"7"0"15,8-2 16,6 0 15,7 0 5,10 0-7,8 2-7,9 0-6,12 1-7,14-2-3,15 0-5,15-1-4,11-1-5,6 2-7,8 0-6,6 2-5,1-1-6,-5 0-2,-4-2-5,-5 0-3,-7 0-7,-6 1-10,-7 0-12,-7 2-11,-10-1-3,-12 0 5,-13-2 5,-13 0 4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4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67545 24234 546,'-7'-15'6,"2"2"10,2 3 11,2 1 11,2 3 9,0 6 6,2 4 7,0 6 6,1 4-6,0 5-16,-1 5-17,2 5-17,-3 4-14,-3 4-10,-2 4-10,-3 4-10,-3-1-7,0-4-7,-1-6-5,-1-4-5,0-5-1,2-5 7,3-5 6,1-4 5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6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68031 23728 489,'18'-18'0,"5"-2"0,5-3 0,5-2 0,2-1 3,-1 5 6,-2 3 6,0 4 5,-3 3 8,-5 3 5,-5 1 8,-4 2 7,-8 5-3,-9 10-11,-8 8-12,-9 9-11,-7 4-8,-3 0-6,-4 1-5,-4-1-6,-1-2-4,5-3-3,4-5-2,3-3-4,4-4-1,3-3 0,3-3 0,3-2 0,5-5 2,8-4 2,8-5 2,8-5 3,5-4 3,5 0 4,3-1 4,4-1 3,0 2 3,-3 5 3,-5 4 2,-3 6 2,-5 3 2,-3 4 2,-4 2 0,-4 3 2,-5 4 2,-4 2 1,-5 3 1,-6 3 1,-3 1 1,-1-1-1,-3-1 1,-1-1-2,-1-2-1,1-1-1,1-2-3,1-2-2,1-3-2,2-1-1,3-2-1,1-2-1,3-5-5,5-6-8,2-7-9,6-7-9,3-6-3,5-5 2,5-5 1,5-4 3,2-3 2,-3 0 2,-1-1 2,-2 2 2,-3-1 4,-3 3 7,-3 2 7,-2 2 7,-2 3 6,0 5 7,-1 5 7,2 5 7,-2 6 6,-1 5 5,0 6 6,-2 6 4,-1 6-1,-2 7-8,-2 7-7,-1 7-8,-3 4-6,0 4-3,-1 2-2,-1 4-4,-1 1-4,0 2-2,0 0-4,1 2-4,0-3-2,2-6-1,2-6-1,2-6-2,6-8-12,10-11-22,9-10-21,11-11-23,6-12-5,4-11 13,4-12 13,4-12 12,0-4 10,-4 1 6,-4 2 6,-3 2 6,-5 5 6,-2 6 6,-3 8 7,-3 6 5,-3 5 7,-1 5 7,-2 3 8,-2 5 8,-5 6 8,-5 10 8,-6 10 8,-6 9 9,-3 4-6,-2-1-23,0-3-23,-1-1-21,0-2-13,2-3-3,2-1-4,3-2-2,1-3-5,3-1-6,4-2-5,3-2-5,-1 0 2,-3 2 8,-2 1 9,-4 3 10,-2 2 9,-3 3 12,-4 3 11,-2 4 12,-1 1 7,-1 2 0,0 3 2,0 1 2,2-1-1,1-3-2,2-5-2,2-3-1,2-3-3,1-3-4,0-1-2,2-2-4,2-2-7,6-2-13,4-3-12,5 0-12,4-4-4,2-2 3,1-4 3,3-2 4,-1-4 0,-1-3-4,-3-5-3,-1-3-4,-1-3 0,1-3 5,2-1 4,0-2 4,1-1 5,1 3 3,1 2 3,1 2 4,0 2 5,-1 2 6,-1 4 6,-1 4 7,-1 1 8,-3 4 7,-1 3 9,-2 2 9,-3 5 2,-3 6-4,-2 6-4,-4 6-4,-2 2-7,-4 1-7,-2-1-8,-3 1-8,-2-2-8,2-1-12,1-2-9,1-2-10,4-4-7,11-5-3,10-4-3,10-6-3,3-2 2,0-1 6,-1-2 6,-1 0 8,-3 1 4,-5 2 3,-5 4 2,-4 3 4,-5 2 4,-3 2 5,-2 2 5,-4 1 6,-4 4 2,-7 4-1,-7 3 0,-7 5-2,-4 2 0,-1-1-1,-1 0-1,0 1 0,-1-2-2,3-1 1,2-3 0,1-1-1,3-2 2,3-1 2,3-1 3,3 0 2,4-2 4,5-1 6,4 0 4,6-2 5,4-1 0,7-2-5,6-3-5,5 0-5,4-2-2,1 0-2,1 0-1,1 0-1,-1-2-11,-1 0-23,-3-3-21,-1-2-22,-4 0-8,-3 0 7,-5 2 7,-3 1 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8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84000 19200 548,'-24'-24'0,"4"4"0,3 3 0,3 3 0,-1-2 3,-2-6 7,-3-6 5,-3-6 7,1 10 9,6 29 10,7 28 11,6 28 11,4 23 0,4 19-13,3 19-10,3 19-12,-1 34-9,-2 50-8,-3 50-7,-3 50-8,-2 32-7,0 17-9,0 15-7,0 16-8,0-20-5,0-52-4,0-53-2,0-53-4,0-38 0,0-22 2,0-22 3,0-21 3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6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71092 23890 538,'-35'-27'34,"7"11"8,9 9 10,7 10 7,5 9 2,3 7-10,1 9-7,2 7-9,1 8-7,0 10-5,0 8-6,0 9-5,0 0-9,0-9-11,0-9-12,0-8-11,-1-8-13,0-2-14,-2-5-13,0-3-14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7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72113 25631 462,'16'-13'9,"1"3"16,1 4 18,1 4 16,2 2 5,1 0-7,3 0-8,1 0-7,1 2-5,-1 6-2,-1 4-2,-1 5-3,-3 3-5,-3 1-7,-4 1-8,-4 1-8,-5 1-6,-5 1-2,-4 1-4,-5 1-2,-7 0-4,-7 0-7,-9 1-5,-7-1-7,-5 0 0,-2 1 5,-2-1 3,-2 1 5,0-2 5,2-2 5,2-1 6,2-3 5,3-2 4,2-3 4,3-2 3,4-4 3,6-2 5,10-2 7,12-3 8,11 0 7,9-3-2,12 0-9,11-2-10,11 0-10,5-2-8,3 0-7,2-1-6,1-2-8,0 2-8,-4 1-9,-5 2-9,-2 2-10,-7 1-1,-8 0 7,-8 0 7,-7 0 7,-5 0 4,-1 2 0,-1 0 1,0 2-1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7"/>
    </inkml:context>
    <inkml:brush xml:id="br0">
      <inkml:brushProperty name="width" value="0.06271" units="cm"/>
      <inkml:brushProperty name="height" value="0.06271" units="cm"/>
      <inkml:brushProperty name="color" value="#F2395B"/>
    </inkml:brush>
  </inkml:definitions>
  <inkml:trace contextRef="#ctx0" brushRef="#br0">76105 24582 350,'-1'-31'2,"-1"3"3,0 2 2,-1 1 4,-2 2 3,-2-1 1,-2 1 2,-1-1 2,-2 3 3,2 3 2,1 4 3,0 5 3,0 2-1,-1 2-2,-3 2-4,-1 2-3,-3 2-3,0 4-5,-1 2-3,-1 3-4,0 3-4,3 0-2,1 1-2,3 1-2,1 0-2,2-1-1,2 0-1,2-2 0,3 1 0,2 1 4,4 3 3,2 2 4,1 0 5,-2 1 6,-2-1 7,-2 1 6,-1 0 3,0 3-1,0 1-2,0 3-1,0 1-2,0 2-2,0 3-1,0 1-1,-1 1-3,0 1 0,-2-1-3,0 0-1,-2 1-2,0 0 0,-1 2 0,-1 1-1,-1 1-1,0 4-3,0 2-2,0 4-2,1-1-3,1-2-3,0-4-3,2-2-2,0-4-5,0-4-3,0-4-6,0-3-4,0-4-6,0-1-3,0-3-6,1-1-4,1-4-2,5-6-1,6-6 0,4-6 1,1-3 1,-1 0 4,-2 1 5,-2-1 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7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77105 25022 391,'0'-17'2,"0"0"7,0-1 4,0-1 6,0 1 7,0 3 6,0 3 9,0 3 6,-2 7 5,-2 13 2,-4 13 2,-2 13 2,-3 7-4,-3 2-10,-3 2-9,-3 2-11,-3 0-7,-1 1-5,-2 0-5,-2 0-6,-2 0-2,1 0 2,0-1 1,0 1 1,1-2-5,3-6-14,3-4-13,3-5-13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8"/>
    </inkml:context>
    <inkml:brush xml:id="br0">
      <inkml:brushProperty name="width" value="0.06056" units="cm"/>
      <inkml:brushProperty name="height" value="0.06056" units="cm"/>
      <inkml:brushProperty name="color" value="#F2395B"/>
    </inkml:brush>
  </inkml:definitions>
  <inkml:trace contextRef="#ctx0" brushRef="#br0">77359 25450 363,'7'-22'3,"0"4"9,-2 5 6,0 3 9,-1 4 8,1 6 12,2 4 11,0 6 11,0 3 1,0 5-11,-2 3-11,0 5-11,-2 5-6,-1 6-3,0 8-2,-2 6-3,0 3-4,-2-4-5,0-3-5,-1-2-5,-2-2-6,-2 0-5,-2 0-6,-2 0-5,0-2-4,1-7-4,0-6-3,2-5-5,-1-6-4,-3-3-6,-4-4-6,-2-4-5,-2-6 0,-1-8 9,-1-8 10,-1-7 8,0-6 7,1-1 6,1-2 6,1-3 6,2 2 2,3 4 1,2 3 0,4 5 1,3 2 6,2 2 16,4 3 14,3 1 15,3 1 4,7 1-7,5-1-7,7 0-7,4 1-8,3 3-11,2 1-10,4 2-11,1 1-5,-2 0-1,0 0-1,-1 0-2,-3 1-4,-6 0-7,-3 2-8,-6 0-7,-3 2-4,-1 0 1,-1 2 2,0 0 0,-2-1 2,-1-2 6,-1-3 5,0-4 4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8"/>
    </inkml:context>
    <inkml:brush xml:id="br0">
      <inkml:brushProperty name="width" value="0.06607" units="cm"/>
      <inkml:brushProperty name="height" value="0.06607" units="cm"/>
      <inkml:brushProperty name="color" value="#F2395B"/>
    </inkml:brush>
  </inkml:definitions>
  <inkml:trace contextRef="#ctx0" brushRef="#br0">79056 24996 332,'0'-15'0,"0"1"0,0 1 0,0 1 0,0 0 5,0 0 8,0 0 8,0 1 9,-1 1 10,0 6 8,-2 4 11,0 6 9,-3 6-2,-2 9-12,-3 9-12,-3 9-13,-2 4-5,1 3 0,-1 2 2,1 2 0,0 1-1,4 0-2,3 0-4,3 0-3,1-2-7,2-1-10,0-2-12,2-2-10,1-3-6,2-3 1,2-5 1,2-4 0,1-4-3,3-5-7,2-5-8,1-4-8,1-5-3,-1-3 1,-1-2 2,0-4 1,-2-1 5,-1-2 6,-1 0 7,0-1 8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8"/>
    </inkml:context>
    <inkml:brush xml:id="br0">
      <inkml:brushProperty name="width" value="0.05483" units="cm"/>
      <inkml:brushProperty name="height" value="0.05483" units="cm"/>
      <inkml:brushProperty name="color" value="#F2395B"/>
    </inkml:brush>
  </inkml:definitions>
  <inkml:trace contextRef="#ctx0" brushRef="#br0">80231 25909 401,'-15'-15'3,"2"4"6,3 3 7,1 3 6,1 2 7,0 3 7,1 4 7,-1 2 7,-1 5 1,-2 6-3,-2 5-3,-1 6-5,-1 4-2,1-1-1,1 0-3,0 1-1,2-2-5,3 0-9,1-1-7,2-1-9,3-2-3,4-2 0,4-1 1,4-2 1,2-5-15,3-3-27,1-6-28,3-4-29,-1-4-4,-3-1 18,-3 0 18,-2-1 18,-2-2 11,-1-2 4,1-2 4,0-1 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9"/>
    </inkml:context>
    <inkml:brush xml:id="br0">
      <inkml:brushProperty name="width" value="0.06285" units="cm"/>
      <inkml:brushProperty name="height" value="0.06285" units="cm"/>
      <inkml:brushProperty name="color" value="#F2395B"/>
    </inkml:brush>
  </inkml:definitions>
  <inkml:trace contextRef="#ctx0" brushRef="#br0">80857 26168 350,'-15'-7'64,"2"2"-7,2 2-7,3 2-8,-1 4 0,-2 7 7,-2 8 5,-1 6 7,-1 2-2,2 0-13,2-1-11,3-1-11,1 0-7,2 1-2,2 1-1,2 1-2,4-3-9,7-7-17,8-6-17,6-8-16,2-6-5,-1-6 7,-3-6 8,-1-5 6,-3-4 5,-1-1 3,-2-1 1,-2-1 2,-3 0 4,-3 0 3,-3-1 5,-2 1 5,-2 0 3,0 3 4,0 1 5,0 3 3,-1 2 1,-2 2 0,-2 4-1,-2 3-1,3 3 2,6 4 4,8 4 4,6 4 4,2 3-2,-3 2-9,-3 1-9,-2 3-9,-3 1-5,-1 1-3,-1 1-2,0 1-2,-2 1-1,-2 0 1,-2-1 2,-2 1 0,-2-2 2,0 1 0,-1-2 0,-1-1 1,-1-1-1,0-3-1,0-1-1,0-2-1,2-4 1,2-6 2,4-6 4,2-6 2,4-1 3,4 1 3,4 2 3,4 2 2,0 2 1,0 1-3,0 0-1,-2 2-3,0 0-1,-1 0-1,1 0-1,0 0-2,-1 0-1,1-2-3,0 0-2,-1-1-3,0-2-1,-1 0-1,0-1-2,-2-1 0,-1-2 0,-2 0 2,-3-1 1,-1-1 3,-1 0 3,0 2 3,0 3 2,0 1 4,-1 1 6,0 0 5,-2 1 8,0-1 6,-1 0 9,0 0 8,0 0 9,0 0 8,1 5 6,2 8 0,2 9 1,2 10 1,-1 4-8,-3 2-14,-2 2-15,-4 3-16,-2 1-7,-1 4-1,-3 2 0,-2 4-2,0 0-7,1-2-17,0-2-17,2-2-17,0-2-8,-2-3 1,0-4-1,-1-2 0,0-4 3,0-5 6,2-5 5,1-4 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9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82522 24258 473,'0'-23'0,"2"3"0,0 1 0,2 3 0,1 1 4,3 2 9,3 3 7,4 1 9,1 3 2,3 4-3,1 4-5,3 4-4,0 5 2,-1 9 9,-1 7 7,-1 9 8,-2 5 2,-3 6-5,-3 4-5,-2 5-5,-4 1-6,-3-2-6,-2-4-7,-3-2-6,-5-2-5,-4-1-2,-5 1-2,-5 0-2,-4 0-5,-3-2-7,-3 0-8,-2-2-7,-3 0-7,1-2-7,0 0-8,0-1-8,2-5 1,7-6 7,5-7 8,7-7 8,3-4 5,1-2 4,0-2 3,2-2 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0"/>
    </inkml:context>
    <inkml:brush xml:id="br0">
      <inkml:brushProperty name="width" value="0.05389" units="cm"/>
      <inkml:brushProperty name="height" value="0.05389" units="cm"/>
      <inkml:brushProperty name="color" value="#F2395B"/>
    </inkml:brush>
  </inkml:definitions>
  <inkml:trace contextRef="#ctx0" brushRef="#br0">84363 26036 408,'0'-15'3,"0"2"6,0 3 7,0 1 6,-2 4 10,-1 6 11,-2 6 13,-1 6 12,-2 3 0,0 4-10,0 4-11,1 2-11,0 1-6,2 0-4,2 0-3,2 1-4,1-2-3,2 0-5,0-1-4,2-1-6,0-1-6,3-3-10,2-1-11,2-3-9,2-2-7,3-4-3,3-5-4,3-2-3,2-5-1,-1-2 1,1-4 0,-1-2 2,-1-2 3,-3-1 8,-3-1 8,-2-1 7,-3 0 6,-1 2 3,-1 2 3,0 3 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9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85550 18800 580,'-25'212'120,"0"-24"-33,0-26-35,0-24-32,3-21-20,6-16-2,7-15-4,6-15-3,3-14-2,0-8 1,0-10 1,0-9 0,6-7 2,13-3 2,12-3 1,13-2 2,10-5 1,10-2 2,10-3 0,9-3 1,1-7 0,-6-9-3,-6-10-2,-6-8-2,-7-6-2,-6 1 0,-6-1 0,-6 1-1,-7-6-1,-6-8-2,-6-10-2,-6-9-2,-7-7-2,-6-3 0,-6-3-2,-6-2-1,-6 2 0,-2 9 4,-3 10 3,-3 10 3,-1 8 5,4 10 5,3 10 7,3 9 5,-1 6 5,-2 3 3,-3 3 5,-3 4 3,-4 8 4,-3 17 6,-3 15 4,-2 16 4,-6 13 0,-6 14-10,-6 11-7,-6 14-8,-6 8-7,-2 7-4,-3 6-3,-3 7-4,1 0-6,6-2-8,7-3-6,6-3-7,4-9-8,4-11-7,3-14-7,3-11-7,6-14-2,9-11 5,10-14 4,10-11 4,5-12 5,4-9 8,3-10 6,3-8 7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0"/>
    </inkml:context>
    <inkml:brush xml:id="br0">
      <inkml:brushProperty name="width" value="0.05183" units="cm"/>
      <inkml:brushProperty name="height" value="0.05183" units="cm"/>
      <inkml:brushProperty name="color" value="#F2395B"/>
    </inkml:brush>
  </inkml:definitions>
  <inkml:trace contextRef="#ctx0" brushRef="#br0">84421 26105 424,'-43'-14'39,"11"3"1,10 2 0,9 4 0,4 2 2,-1 2 2,-3 2 2,-2 2 2,0 4-1,-1 5-7,0 7-7,1 6-6,-2 7-4,-3 10-2,-4 10-2,-1 9-2,-1 3-8,5-5-12,3-5-14,5-4-13,1-5-11,2-3-9,1-2-10,0-3-9,2-6-1,1-6 4,0-7 6,2-6 5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1"/>
    </inkml:context>
    <inkml:brush xml:id="br0">
      <inkml:brushProperty name="width" value="0.06474" units="cm"/>
      <inkml:brushProperty name="height" value="0.06474" units="cm"/>
      <inkml:brushProperty name="color" value="#F2395B"/>
    </inkml:brush>
  </inkml:definitions>
  <inkml:trace contextRef="#ctx0" brushRef="#br0">83868 23813 339,'24'-28'96,"-1"9"-20,1 7-19,-1 8-18,1 4-13,-1 0-6,1 0-5,-1 0-7,0 1-3,-1 4-2,-1 2-2,-1 3-2,-2 2-2,-3 0 0,-2 0-1,-4-1-1,-2 3 1,-2 2 3,-3 3 2,0 3 3,-4 2 1,0 3-1,-3 1-2,-2 2-1,0 2 4,0 1 9,2 1 8,1 0 10,-1 2 3,0-1-4,-2 0-2,0 0-2,0 0-4,2-1-3,2-2-4,2 0-2,1 0-3,-2 1-1,0 1-2,-1 0-1,-2 1-1,2-1-2,-1-1-1,0-1-2,0-2 0,0 0-3,0-1-1,0-1-2,0-1-2,0 1 0,0-1-1,1 0-2,-2 0-1,0-1 0,-2-1 0,0-1-1,-1-2 0,-2-1-1,0-2-2,-1-2 1,-1-2-1,0-1 1,1-1 0,-1-1 1,0-1 1,1 0 1,-1-2 1,0-1 2,-2 0-1,-3 0-1,-5 0-1,-3 0-1,-4-1-3,-3-1-3,-3 0-5,-2-2-3,-4 0-3,-1 0-3,-2 0-3,-2 0-4,4-1 2,8-1 6,9 0 5,9-1 6,4-3 2,0 0 0,1-3-1,-1-2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1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86050 23809 419,'23'-22'59,"1"3"-7,-1 3-7,1 3-6,1 2-2,6 2 5,5 2 5,5 3 4,1 0-2,0 2-6,-2 0-8,0 2-6,-2 0-7,-2 2-6,-2 0-6,-1 2-6,-5 0-13,-4 1-22,-5 2-21,-4 0-23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87611 26205 526,'-42'0'0,"10"0"0,9 0 0,11 0 0,3-1 6,-2 0 14,-2-2 13,-1 0 12,1 0 5,6 0-5,6 2-6,6 0-5,8 1-2,13-2 0,11 0 0,12-2 1,9 1-4,7 1-7,8 0-8,6 2-6,-1-1-12,-6 0-14,-7-2-13,-6 0-15,-9 0-4,-10 2 8,-10 2 7,-9 2 8,-7 1-2,-1 0-8,-2-1-10,-2 1-8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88835 25128 462,'-15'-7'0,"4"0"0,3 2 0,3 1 0,-1-1 4,-4-2 8,-4-2 8,-3-2 8,-2 1 8,4 3 7,3 2 7,3 4 7,2 5 1,2 8-8,2 7-7,2 9-7,1 5-6,-2 6-5,0 4-4,-2 6-5,0 3-8,1 3-8,-1 4-11,0 2-10,-1 2-9,-2 1-9,-2 1-10,-2 1-9,1-6-5,3-12 0,2-14 0,4-11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90580 24844 518,'14'-15'0,"-1"2"0,-2 3 0,-2 1 0,1 1 5,7 0 8,6 0 9,5 1 8,0 0 2,-5 2-6,-7 2-6,-5 2-6,-2 1-1,3 2 6,4 0 5,2 2 6,-1 3 2,-5 7-3,-5 7-1,-4 7-3,-7 5-3,-8 1-7,-8 2-6,-7 2-5,-5 0-4,-2-4-2,-3-2-2,0-3 0,0-4-2,3-5 0,5-5 0,4-4-1,4-3 1,8 1 0,7 2 1,7 0 0,5 0 4,7-1 5,6-1 6,5 0 6,3-1 2,-1 0-2,-1-1-1,-1 1-3,-3 1-1,-3 2-2,-5 1-2,-3 3-2,-4 1-2,-4 1-1,-4 2-3,-4 0-3,-4 0 1,-3 1-1,-5-1 2,-3 1 0,-3-1-1,-1-1-4,-1-1-4,-1-1-3,0-2-4,1-2-5,1-4-6,2-3-4,1-2-5,7-4-2,3-2-3,6-3-3,3-2 0,2 0 2,2 0 2,2 0 3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5663" units="cm"/>
      <inkml:brushProperty name="height" value="0.05663" units="cm"/>
      <inkml:brushProperty name="color" value="#F2395B"/>
    </inkml:brush>
  </inkml:definitions>
  <inkml:trace contextRef="#ctx0" brushRef="#br0">92662 24959 388,'14'-15'5,"-2"4"8,-4 3 10,-3 3 9,-2 2 10,0 3 11,-2 4 11,0 2 10,-1 5 0,2 7-13,0 7-12,2 7-13,-1 4-8,0 3-6,-2 1-6,0 2-5,-3 0-5,0 0-3,-3-2-5,-2 0-4,-2-2-9,-2-2-13,-1-2-13,-3-1-13,0-3-6,-1-3 2,1-4 2,-1-1 3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3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92800 25906 559,'23'-23'4,"1"3"9,-1 1 8,1 3 9,-1 1 6,1 2 4,-1 3 4,0 1 4,1 2-1,1 0-5,1 2-5,1 1-6,-2 0-6,-1 2-9,-4 0-9,-3 2-9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3"/>
    </inkml:context>
    <inkml:brush xml:id="br0">
      <inkml:brushProperty name="width" value="0.06603" units="cm"/>
      <inkml:brushProperty name="height" value="0.06603" units="cm"/>
      <inkml:brushProperty name="color" value="#F2395B"/>
    </inkml:brush>
  </inkml:definitions>
  <inkml:trace contextRef="#ctx0" brushRef="#br0">93893 24343 333,'-7'-30'2,"2"3"7,3 4 5,1 2 6,1 3 4,0 2 2,0 4 4,0 3 2,1 3 6,1 6 9,3 4 10,2 6 8,1 4 1,-2 7-11,-1 5-9,0 7-10,-2 3-8,-1 4-5,0 2-4,-1 4-6,-3 2-3,0 2-5,-3 2-3,-2 2-5,-2 0-4,-4-1-6,-2-1-6,-3 0-4,-1-3-5,1-2-1,1-4-2,1-2-1,1-5-3,2-4-1,3-5-4,1-5-1,3-9-3,6-12-3,4-14-2,6-11-1,4-8 3,5-1 12,5-1 11,5 0 12,3-1 8,2 3 8,2 2 7,3 1 6,-2 4 7,-2 1 3,-4 4 4,-2 3 4,-3 3 2,-3 3-1,-3 3-1,-3 2 0,-3 7-3,-6 8-1,-5 9-3,-4 9-2,-5 4-4,-2-2-5,-3 0-4,-3-1-6,0-1-6,4-3-6,4-1-7,5-3-7,3-3-7,5-5-4,5-4-4,6-6-6,3-3 0,5-2 5,3-2 5,4-1 5,-1-2 4,-5 0 5,-7 0 3,-5 1 5,-3-1-3,1 0-8,1 0-9,2 0-8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3"/>
    </inkml:context>
    <inkml:brush xml:id="br0">
      <inkml:brushProperty name="width" value="0.06817" units="cm"/>
      <inkml:brushProperty name="height" value="0.06817" units="cm"/>
      <inkml:brushProperty name="color" value="#F2395B"/>
    </inkml:brush>
  </inkml:definitions>
  <inkml:trace contextRef="#ctx0" brushRef="#br0">96923 24283 322,'8'-56'29,"-2"14"7,-1 14 6,0 13 7,-1 12 4,0 8-1,-1 9 1,1 10-1,-1 6-4,-4 8-5,-2 6-8,-3 8-5,-3 5-5,0 3-2,-1 5-2,-1 4-2,-2 2-2,0 4-2,-1 3-2,-1 3-1,0 1-4,1 0-5,0 0-7,2 1-4,2-4-5,2-4-2,4-5-2,3-5-3,1-5-5,0-8-6,0-7-8,0-6-6,-1-6-4,0-3-1,-2-5 0,0-3-2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9"/>
    </inkml:context>
    <inkml:brush xml:id="br0">
      <inkml:brushProperty name="width" value="0.03176" units="cm"/>
      <inkml:brushProperty name="height" value="0.03176" units="cm"/>
      <inkml:brushProperty name="color" value="#F2395B"/>
    </inkml:brush>
  </inkml:definitions>
  <inkml:trace contextRef="#ctx0" brushRef="#br0">85600 20650 692,'48'26'60,"-3"4"-8,-3 3-8,-2 3-8,-1 3-7,3 3-4,3 3-5,4 4-5,-1 1-3,-3 0-4,-3 0-3,-2 0-3,-5-2-7,-2-3-10,-3-3-10,-3-2-10,-2-9-7,0-12-4,0-13-4,0-12-5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4"/>
    </inkml:context>
    <inkml:brush xml:id="br0">
      <inkml:brushProperty name="width" value="0.04682" units="cm"/>
      <inkml:brushProperty name="height" value="0.04682" units="cm"/>
      <inkml:brushProperty name="color" value="#F2395B"/>
    </inkml:brush>
  </inkml:definitions>
  <inkml:trace contextRef="#ctx0" brushRef="#br0">96325 23859 469,'0'-14'5,"2"3"10,0 3 9,1 2 10,0 4 9,-4 4 6,-2 4 8,-3 4 7,-5 3-2,-6 5-14,-6 3-11,-5 5-14,-4 2-6,-2 1-2,-3 0-1,-1 2-2,1-1-4,6-3-5,4-3-5,5-3-6,3-3-17,2-3-28,3-3-27,1-2-29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4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97450 24100 492,'52'9'10,"-6"1"18,-6 3 20,-6 2 20,-3 2 5,-2 5-7,0 3-7,-1 5-7,-3 2-10,-3 2-10,-5 2-12,-3 2-11,-4-2-10,-2-7-10,-4-7-10,-2-7-10,-2-4-13,0 1-15,0 0-16,0 0-15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7"/>
    </inkml:context>
    <inkml:brush xml:id="br0">
      <inkml:brushProperty name="width" value="0.06895" units="cm"/>
      <inkml:brushProperty name="height" value="0.06895" units="cm"/>
      <inkml:brushProperty name="color" value="#F2395B"/>
    </inkml:brush>
  </inkml:definitions>
  <inkml:trace contextRef="#ctx0" brushRef="#br0">48049 34443 319,'-15'0'-1,"2"0"-2,2 0-2,3 0-2,-1 0 3,-2 0 7,-2 0 7,-1 0 6,1 0 12,6 0 13,6 0 16,6 0 13,3 1 2,2 0-13,0 2-13,1 0-12,2 0-8,3 0-3,3-2-2,4 0-2,1-1-2,1 0-2,1 0-2,1 0-1,0 0-1,1 2 0,-1 0-2,0 2 0,2-1-1,1-1-2,2 0-2,3-1-1,0-1-1,0 0-1,0 0-1,1 0-2,-2 0 0,0 0 0,-1 0-2,-1 0 1,-1 0-1,1 2 1,-1 0 0,1 1 0,-1 1 1,0 0 1,1 0 1,-1 0 2,0 1-1,1 2 1,-1 1 0,0 3 0,1 0-1,-1-1 0,0 0 0,1-2 0,0-1-1,2-2 0,3-3 0,1 0-1,2-3 0,2 0 1,2-2 0,2 0 0,1-1 0,-2 0 0,0 0-1,-1 0 0,-2 0-1,0 1 0,-2-2 0,0 2-1,-2-1 0,-2 2 1,-1 0 0,-3 2 0,1 0 0,1 0 0,2 0 0,2 0-1,2 0 0,1 0 1,0 0 0,2 0 0,1-1 0,0 0 1,2-2-1,0 0 0,1 0 0,0 0 1,0 2 0,0 0 1,1 1 0,0-2-1,2 0 1,0-1-1,0-1 0,0 0 0,-1 0 0,-2 0 0,0 1 0,0 0 1,0 2 0,0 0 0,1 1 1,0-2 0,2 0 1,0-2 0,1 1 0,0 1 0,0 0-1,0 2 0,0-1 0,0-1-1,0 0 1,0-1 0,0-1-1,2 2 2,0 0 1,2 2 0,-1 0 1,-1 0 0,-1 0 1,0 0 0,0 0-1,0 0 1,1 0 0,2 0-1,1-1 1,1 0-1,3-2 1,2 0-1,1-1 1,-1 0 0,1 0-1,0 1 0,0-1 0,-1 2-2,1 0 0,0 2-2,-1-1 0,-1 0 1,-1-2 0,0 0 1,-2 0 0,1 0-1,0 2 0,0 0 0,-2 1-1,-1-2 0,-2 0 1,-2-1 0,-2-1 0,0 2 0,-1 0 0,-2 2 1,0-1-1,-2 0 1,0-2-1,-2 0 0,0 0 1,-2 0-1,0 1 0,-1 2-1,0 0 0,2 0 0,2 0 0,3 0-1,-1 0 0,-1 0 0,0 0 1,-1 0 0,-1 0 0,2 0-1,0 0 0,2 0-2,1 0 1,2 2 0,2 1 1,2 0-1,1 0 1,1 0 0,2-2 0,0 0 0,0-2-1,0 0 1,-2-2-1,-1 0 0,-1 0 0,-2 0 0,-2 1 0,-2 2-1,-2 0 1,-2-2-2,-2-1-1,-1 0-1,-3-1 0,0 1 0,-1-1 0,-1 0 0,-3 0 0,-4 2-1,-3 0 0,-5 2-1,-6 0-14,-8 0-31,-10 0-30,-8 0-30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2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29133 36043 580,'1'-15'0,"0"-1"0,2 0 0,0 1 0,1 0 2,0 0 3,0 2 3,0 1 4,0 1 3,0 0 4,-1 2 4,1 1 4,-1 2 3,-4 6 3,-2 4 3,-3 6 2,-3 4-2,-2 5-4,-2 5-6,-1 5-6,-3 3-3,-2 4-4,-1 3-2,-2 3-3,-2 0-2,1-1-4,-1 0-2,1-1-2,0 0-3,1 4-1,1 2-1,1 4-3,1 1 0,3 0-1,1-1 0,2 1 0,2-3-1,3-4 2,1-5-1,2-5 1,2-6-6,2-6-10,2-5-10,2-6-11,1-5-3,2-4 4,0-4 5,2-4 3,0-3 6,1-2 4,1-2 6,2-1 4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2"/>
    </inkml:context>
    <inkml:brush xml:id="br0">
      <inkml:brushProperty name="width" value="0.05594" units="cm"/>
      <inkml:brushProperty name="height" value="0.05594" units="cm"/>
      <inkml:brushProperty name="color" value="#F2395B"/>
    </inkml:brush>
  </inkml:definitions>
  <inkml:trace contextRef="#ctx0" brushRef="#br0">29206 35500 393,'-7'14'27,"2"-1"-5,2-2-8,2-2-5,0 2 1,0 7 10,-2 7 9,0 7 10,0 3 2,0 0-5,2 0-4,0 1-6,1 0-4,0 2-1,0 2-3,0 2-2,0 1-2,0 0 0,0 0-2,0 0 0,0 1-3,0 0-5,0 1-3,0 2-5,0-1-4,0-2-3,0-2-3,0-2-4,0-3-2,0-3-1,0-5-2,0-4 0,-2-3-4,-3-5-2,-5-3-3,-4-4-4,-2-4 2,-1-4 5,-2-4 5,1-4 6,-4-5 3,-3-8 2,-5-6 2,-3-6 2,-1-3 2,5 3 4,4 3 3,3 4 3,4 1 3,3 2 1,3 3 1,2 1 2,3 3 3,1 1 6,0 2 5,2 2 5,4 2 3,8 1 0,7 0-1,9 2 1,5-2-2,2-2-6,4-3-4,3-3-6,1-2-6,-2 2-10,0 1-9,-1 1-10,-2 0-6,-2 1-3,-1-1-4,-3 0-3,-2 0-1,-3 1 4,-3-1 4,-3 0 4,-2-1 2,0-3 3,-2-3 2,-1-3 3,-1-3 1,0-3 2,-2-3 1,-1-2 2,0-3 1,-2 1 3,-1 0 2,0 0 3,-2 1 3,0 3 5,-2 3 3,0 3 5,-1 3 2,0 1 1,0 3 1,0 1 1,0 6 7,2 8 14,0 10 14,2 8 15,-1 8 0,-1 7-10,0 6-13,-2 8-11,-1 3-8,-2 0-2,-2 0-3,-1 0-4,-2 1-2,0 1-2,0 3-3,0 2-1,1 1-3,1 0-2,0-1-2,2 1-2,1-3-2,4-6 1,2-6-2,4-6 1,3-5-4,5-5-4,5-5-7,5-5-4,4-5-6,3-4-5,2-6-5,4-4-5,0-5 1,-1-4 6,-3-3 7,-2-5 6,-3 0-4,-7 3-15,-5 3-14,-6 3-15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3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26511 36531 483,'-33'-7'46,"11"1"2,12 0 2,12 2 1,11 0-2,8 2-4,8 0-6,10 2-4,2 2-5,-2 4-5,-3 4-5,-3 3-6,-4 3-2,-6 1 1,-4 2-1,-4 0 0,-6 2-2,-7 5-5,-4 3-4,-7 4-6,-6 3-5,-4 0-3,-4 2-5,-6 1-3,-3 0-2,1 0 3,0 0 3,0 0 2,-1-1 2,-1 0 3,-1-1 3,0-2 3,-1-1 3,3-3 3,2-3 4,1-3 3,3-4 3,3-3 1,3-5 1,3-3 1,8-3-2,12 0-9,13-2-6,14 0-8,10-4-7,11-6-6,11-6-7,11-6-6,1-1-3,-9 3-1,-9 3-1,-8 3 0,-7 1 0,-4 2 2,-4 1 0,-3 0 2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8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33052 37800 492,'-16'0'4,"1"0"10,-1 0 9,0 0 10,2 0 3,1 0 0,2 0-2,2 0-1,6 0 2,8 0 5,9 0 5,10 0 5,3 0-3,0 2-12,0 0-11,1 1-11,-1 0-8,-1 0-4,-1-2-6,-1 0-3,-2-1-4,0 0-1,-1 0-2,0 0-1,-3 0-3,1 0-3,-2 0-3,-1 0-3,-1 0-2,-1 0-2,-1 0-2,0 0-1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9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35397 35715 458,'0'-22'2,"0"3"6,0 3 4,0 3 4,0 3 10,0 6 11,0 4 11,0 6 13,-2 5 1,-2 7-11,-4 7-9,-2 7-11,-2 5-6,-1 4-3,-1 4-4,-1 4-1,-2 2-4,0 0-1,-1 0-2,-1 0-2,0 0-2,1 3-1,1 2-1,1 2 0,2-1-2,5-3-3,3-3-1,4-2-3,3-5-1,2-6-2,2-6-1,1-5-2,4-7 0,2-5 1,3-6-1,3-6 0,4-8 0,7-8-1,5-9-2,6-9 0,1-5-2,-2-2 0,-3-2-1,-3-2-2,-6 0 2,-6 6 2,-7 2 3,-6 5 2,-6 3 3,-4 5 4,-4 3 3,-4 5 3,-5 2 2,-7 4 0,-7 2 0,-6 4 0,-4 3-1,1 4-2,2 4-1,0 4-2,3 1 0,2 1 0,3-1 1,3 1 0,4-1-3,3-3-11,4-1-8,5-2-10,2-1-4,2 0 2,2 0 2,2-1 2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9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36844 37750 486,'-13'-1'6,"8"0"14,6-2 13,8 0 14,5-2 2,5 0-8,5-1-8,5-1-7,2-2-6,0-2-4,0-2-4,1-1-4,-3-1-2,-4 0 2,-4 2 1,-3 1 1,-5-1-6,-5-1-14,-4-3-13,-5-1-14,-5 0-2,-2 4 6,-3 4 9,-3 5 7,-3 1 6,0 2 5,-1 0 4,-1 2 6,0 0 5,-1 2 6,1 0 7,-1 2 5,1 1 3,1 5-1,1 4-2,1 4-1,1 3-2,1 2 0,1 4-1,0 3-1,2 1-2,3-1-3,1-2-3,2 0-3,3-1-1,4-3-4,4-1-1,4-3-3,3-1-4,5-1-8,3-1-7,5-1-7,3-2-5,4-4-1,4-4-1,4-4-2,-1-4-1,-6 0 0,-5-3-1,-7-2 0,-3-1-3,-3 0-2,-1 1-4,-2-1-4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9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38066 36129 572,'-7'-16'0,"2"1"0,2-1 0,2 1 0,1-1 7,2 1 16,0-1 16,2 1 14,2 1 6,7 2-7,6 4-5,5 3-7,5 2-5,3 2-7,2 2-6,4 2-6,0 3-10,-3 4-12,-4 3-14,-2 5-13,-4-1-12,-5-4-12,-5-3-11,-4-4-12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0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86850 17850 630,'1'-47'5,"4"6"9,3 7 10,3 6 9,3 4 6,3 4 2,3 3 2,4 3 1,2 1-2,4 1-9,3-1-8,3 1-8,1 5-8,1 14-9,-1 11-7,1 14-9,-6 11-10,-8 14-11,-10 11-11,-9 14-10,-9 5-4,-5 1 7,-7-1 6,-5 1 5,-9-6 8,-9-8 8,-10-10 8,-8-9 8,-3-10 5,7-9 1,6-10 2,7-8 2,4-6 1,3 1-1,3-1 2,4 1-1,2-4 8,4-6 15,3-6 16,3-6 14,6-2 3,9 3-6,10 3-9,10 4-7,0 5-6,-5 10-5,-7 10-5,-5 9-5,-9 9-2,-9 9-1,-10 10-1,-8 10-1,-6 2-1,1-3-1,-1-3-2,1-2-3,2-5-1,7-2-2,6-3-2,7-3-1,8-12-6,14-18-7,11-19-8,14-18-7,10-17 0,9-11 8,10-14 8,10-11 8,0-4 7,-5 6 4,-7 7 5,-5 6 5,-19 20 5,-27 34 2,-28 35 4,-28 35 3,-18 22-3,-6 14-11,-6 11-10,-6 14-11,2-7-6,14-25 1,11-25-1,14-25 1,22-24-3,35-21-2,35-22-3,34-22-4,15-15 1,-3-5 5,-3-7 5,-2-5 4,-3-6 4,1-3 3,-1-3 4,1-2 2,-10 6 6,-19 20 7,-18 18 7,-19 20 8,-21 17 5,-21 20 4,-22 18 4,-22 20 5,-13 13-3,-3 9-9,-3 10-10,-2 10-10,-9 11-8,-12 17-4,-13 15-4,-12 16-5,-2-1-3,9-15 2,10-15 0,10-16 0,10-13-3,13-9-10,12-10-9,13-8-9,12-11-5,13-8 2,12-10 0,13-9 1,9-12 3,6-11 5,7-14 6,6-11 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0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40073 37293 528,'-28'-1'4,"5"0"6,7-2 8,5 0 6,9-1 9,12 0 9,11 0 9,13 1 8,7-2 0,4 0-12,4-2-12,3 0-11,2 0-7,0-1-1,-2 0-1,-1 0-2,-2 2-8,-6 1-18,-4 2-16,-5 2-16,-6 1-6,-4 0 7,-5 0 6,-4 0 6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0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41059 36508 518,'-15'-15'0,"2"1"0,3 1 0,1 1 0,1 1 1,1 2 5,-1 2 2,0 2 4,1 4 10,2 6 16,2 6 16,3 6 17,0 5 2,0 8-13,0 7-13,0 6-12,0 7-10,0 4-8,0 5-7,0 5-8,-1 4-9,-1 3-14,0 2-13,-1 4-12,-1-4-4,2-11 8,0-11 6,2-10 7,0-8-1,2-6-8,0-3-7,2-6-10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43486 36463 519,'0'-15'4,"2"2"9,0 2 9,1 3 8,3 1 6,4 2 3,3 2 3,5 2 4,2 2-1,-1 2-4,0 2-5,1 2-3,-2 2-5,-1 3-5,-2 3-4,-3 3-6,-3 3-4,-4 1-7,-6 3-7,-4 1-6,-5 2-3,-3-1-1,-5 0 1,-3 1-1,-3-2 0,1-3 0,0-3 0,-1-3 0,2-2 2,1-1 2,3-1 3,2 0 2,3-3 3,6-1 3,6-2 3,6-2 2,5-2 3,5 0 2,5-2 1,5 0 2,2-1 0,-2 2 0,0 0-2,-1 2 0,-2-1 0,-3 2-1,-3-2 1,-3 1-1,-3 2 0,-2 2-4,-4 3-1,-2 3-4,-5 3 0,-6 3-1,-6 4 0,-5 2 0,-4 1-2,-1 0-3,-1 1-2,0-1-4,0-1-2,5-3-6,3-3-5,5-3-5,3-6-8,4-8-14,4-10-14,4-8-13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45083 36727 443,'7'-21'0,"-1"5"0,-1 4 0,0 6 0,-2 5 12,-1 6 27,0 6 24,-2 5 27,1 6 3,0 3-16,2 4-17,0 5-16,0 1-13,-2 2-8,-2 0-7,-2 2-8,-2 1-8,0 0-8,-1 2-9,-1 0-8,0-1-8,1-4-8,0-4-7,2-3-9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45250 37340 577,'7'-29'6,"-1"7"13,0 6 12,-2 5 13,2 3 4,2 1-3,3-1-3,3 0-4,1 1-4,-1 0-4,0 2-5,-2 1-3,0 0-6,-1 2-3,1 0-6,0 2-4,-1 0-17,1 0-28,0 0-29,0 0-27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5718" units="cm"/>
      <inkml:brushProperty name="height" value="0.05718" units="cm"/>
      <inkml:brushProperty name="color" value="#F2395B"/>
    </inkml:brush>
  </inkml:definitions>
  <inkml:trace contextRef="#ctx0" brushRef="#br0">45960 35871 384,'-1'-22'0,"0"3"0,-2 3 0,0 2 0,-1 3 0,0-1 0,0 0 0,1 1 0,-1 0 9,0 2 16,0 2 17,0 2 17,1 4 7,0 6-3,2 6-4,1 6-2,0 4-5,0 4-8,0 5-7,0 3-8,0 3-6,0 2-4,0 2-5,0 3-4,-1 0-5,-1 3-2,0 2-5,-1 2-3,-1 3-3,2 2-2,0 3-3,2 3-1,-1 1-5,0-1-4,-2-1-5,0 0-6,0-4 1,1-5 3,0-4 4,2-6 5,-1-4-3,0-3-8,-2-5-9,0-3-9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2"/>
    </inkml:context>
    <inkml:brush xml:id="br0">
      <inkml:brushProperty name="width" value="0.05665" units="cm"/>
      <inkml:brushProperty name="height" value="0.05665" units="cm"/>
      <inkml:brushProperty name="color" value="#F2395B"/>
    </inkml:brush>
  </inkml:definitions>
  <inkml:trace contextRef="#ctx0" brushRef="#br0">46100 37630 388,'9'-18'3,"1"-5"5,3-5 6,2-5 6,2 0 5,1 4 4,3 3 5,1 5 4,0 3 1,-3 5-2,-3 3-3,-2 4-3,-4 7-3,-3 10-5,-2 9-6,-4 11-4,-2 3-5,-2 0-2,-2-1-2,-1-2-3,-1-1-3,2-5-3,2-3-3,2-5-4,4-6-3,7-8-5,8-9-5,6-9-3,4-7-2,2-2 5,3-2 4,1-4 4,0 0 3,-3 5 3,-4 4 2,-2 3 2,-3 3 4,-2 2 5,-5 3 6,-1 1 6,-3 5 9,-3 8 12,-1 8 12,-2 7 12,-2 5 1,0 1-10,-2 1-10,0 1-11,-1 1-7,2 1-4,0 0-6,2 2-4,0-2-2,2-3 0,0-5 0,1-3 0,4-7-6,8-8-12,6-10-13,7-8-13,1-7-3,-2-5 5,-3-4 6,-3-6 5,-4-1 5,-3 2 4,-4 2 4,-4 1 4,-4 3 2,-3 3 0,-2 4-1,-4 2 0,-2 2-1,-3 4-3,-4 3-1,-2 3-3,-4 3-4,-7 4-7,-5 4-6,-6 4-8,-1 2-1,7-1 1,6 1 3,5 0 2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2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50835 37515 469,'-15'0'0,"3"0"1,1 0 0,2 0 1,1 0 3,-2 0 8,0 0 7,-1 0 6,2 0 7,6 0 3,6 0 5,6 0 5,7 0 0,7 0-6,8 0-5,9 0-5,4 0-3,3-2-4,4 0-3,2-1-3,3-1-3,4 2-2,2 0-3,3 2-3,1 0-1,-3 2 1,-1 0 1,-2 2 1,-3 0-6,-3 1-15,-2 1-14,-4 2-15,-2-1-5,-4-1 2,-2-1 3,-3 0 2,-5-2 1,-4 0 1,-4-2 0,-6 0 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51296 38331 570,'-64'6'3,"14"-3"5,14-2 7,14-3 5,11-2 8,10 0 10,10 0 11,10 0 11,10 0-2,14 0-10,12 0-12,13 1-11,8-1-9,3 2-4,2 0-6,4 2-4,-2 0-3,-5 0 2,-7 0 1,-5 0 2,-9 0-10,-9 0-19,-9 0-19,-11 0-20,-7 0-7,-3 2 4,-4 0 4,-4 2 4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4"/>
    </inkml:context>
    <inkml:brush xml:id="br0">
      <inkml:brushProperty name="width" value="0.05349" units="cm"/>
      <inkml:brushProperty name="height" value="0.05349" units="cm"/>
      <inkml:brushProperty name="color" value="#F2395B"/>
    </inkml:brush>
  </inkml:definitions>
  <inkml:trace contextRef="#ctx0" brushRef="#br0">56804 36168 411,'0'-29'4,"0"7"11,0 5 8,0 7 10,-2 5 6,-4 8 2,-4 6 3,-3 7 3,-5 6-3,-2 7-7,-3 5-8,-2 6-7,-3 4-7,1 0-2,-1 2-5,1 0-3,-1 2-2,1 0-2,0 2 0,-1 0-1,2-1-4,3-2-8,3-4-6,3-2-8,4-5-4,3-8-3,4-6-3,4-6-3,4-8 1,4-7 1,4-6 3,3-7 2,5-9 2,5-7 4,5-10 3,5-8 3,1-5 3,-3 0 2,-4 0 3,-2 0 1,-3 2 4,-2 4 4,-5 4 3,-1 4 3,-3 3 2,-1 3-1,0 4 0,-2 2 0,-1 2 4,0 3 10,-2 1 11,0 3 10,-1 4 8,3 8 7,2 8 7,2 8 7,0 6-2,-1 6-10,0 7-9,-2 5-9,-1 4-8,-2 4-5,-3 3-5,0 2-5,-4 4-5,-2 4-1,-4 3-4,-2 5-2,-1-2-4,1-5-4,0-6-3,2-6-5,1-7-3,0-6-4,2-7-3,1-7-3,-2-8-5,-2-8-5,-3-10-5,-4-8-5,-1-6 2,-1-5 8,-1-3 9,-1-4 8,0-2 6,3 1 1,1 1 1,2 2 1,2 1 5,3 5 8,1 3 9,2 5 9,2 2 5,2 1 3,2 0 1,2 2 3,3 1-2,6 1-4,4 0-5,5 2-4,4 0-7,5 0-7,3 1-7,4-1-7,3 0-5,2 0-4,2 0-4,2 0-2,-1 1-3,-4-1-1,-4 0-1,-3 0-1,-4 0 0,-3-2 0,-4 0 0,-1-1 1,-5-2 1,-1-3 1,-4-3 2,-3-3 2,-1-2 3,-2-1 5,-1-1 4,0-1 5,-2 0 4,-1 1 2,0 1 2,-1 1 3,-1 2 5,0 3 7,0 3 6,0 3 8,0 5 10,0 8 14,0 8 14,0 7 15,-2 8 0,0 5-16,-3 6-13,-2 7-16,-1 2-10,0 3-5,1 2-6,-1 2-6,0 2-5,0 2-7,0 2-5,0 1-6,2 0-7,1-2-10,2-4-8,2-2-8,1-6-7,0-8-1,0-8-2,0-7-3,1-8 3,2-5 5,2-6 5,1-5 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0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86900 19750 611,'48'-24'-1,"-3"4"-1,-3 3-1,-2 3-2,-3 1 5,1 1 11,-1-1 12,1 1 11,1 1 2,3 3-8,3 3-6,4 4-9,-1 4-6,-3 6-8,-3 7-7,-2 6-7,-8 6-5,-8 6-4,-10 7-3,-9 6-3,-13 6 0,-16 6 1,-15 7 1,-15 6 3,-9-1 2,1-5 6,-1-7 5,1-5 4,1-8 4,3-5 0,3-7 2,4-5 1,2-4 0,4 0 0,3 0 0,3 0 1,14-10 6,25-18 12,25-19 13,25-18 11,12-9 5,1 4-6,-1 3-5,1 3-5,-3 4-3,-2 7-4,-3 6-2,-3 7-3,-7 7-5,-9 9-8,-10 10-7,-8 10-8,-12 8-4,-12 10-4,-13 10-3,-12 9-3,-10 2 0,-6-2 0,-6-3 2,-6-3 0,-6-6 1,-2-5 0,-3-7 1,-3-5-1,1-4 3,6 0 6,7 0 5,6 0 5,6-2 6,6-3 5,7-3 5,6-2 6,9-3 9,13 1 10,12-1 12,13 1 12,9-4 0,6-6-11,7-6-9,6-6-10,3-6-14,0-2-15,0-3-18,0-3-16,-2-1-6,-3 4 3,-3 3 2,-2 3 4,-5 3 3,-2 3 4,-3 3 3,-3 4 4,-2 4 4,0 6 4,0 7 6,0 6 4,-4 3-1,-5 0-7,-7 0-7,-5 0-7,-6 0-2,-3 0 0,-3 0 0,-2 0 1,-5-4-1,-2-5-6,-3-7-3,-3-5-6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4"/>
    </inkml:context>
    <inkml:brush xml:id="br0">
      <inkml:brushProperty name="width" value="0.05804" units="cm"/>
      <inkml:brushProperty name="height" value="0.05804" units="cm"/>
      <inkml:brushProperty name="color" value="#F2395B"/>
    </inkml:brush>
  </inkml:definitions>
  <inkml:trace contextRef="#ctx0" brushRef="#br0">59350 37045 379,'22'-36'4,"-1"8"8,-3 6 8,-1 7 8,-2 4 5,-2 2 1,-3 2 0,-1 3 1,-1 4-1,-2 7-5,-1 9-4,0 7-4,-3 5-3,-2-1-3,-4 0-2,-2 1-3,-2-2-2,0-1-2,0-3-2,1-1-3,3-4-5,10-3-8,8-4-8,9-4-8,6-7-4,2-8 3,4-10 2,3-7 1,1-6 2,0-1 1,0-1 1,1 0 1,-4 1 3,-4 3 5,-5 5 5,-5 4 5,-4 2 6,-3 4 6,-2 3 6,-4 3 7,-4 2 9,-4 2 13,-6 2 13,-4 2 13,-3 4 0,1 8-12,-1 6-14,0 7-12,1 4-9,1 2-3,0 3-5,2 1-3,1 1-4,2 0-1,2 0-3,2 1-2,4-4-4,6-6-6,6-5-8,5-7-6,4-7-4,1-12 1,1-10 0,1-11 1,0-6 1,-1-4 1,-1-3 2,-1-2 2,-3-3 3,-3 0 2,-4-2 4,-4 0 2,-4 1 2,-3 6 2,-2 4 1,-4 6 2,-3 3 0,-5 3 0,-5 3 1,-5 3 0,-5 4-5,-3 6-10,-5 6-9,-3 6-11,1 3-3,7 2 3,8 0 3,5 1 4,5 0-1,-1-1-1,0 0-2,0-2-3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5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61834 37400 469,'16'0'5,"1"0"10,1 0 9,2 0 10,-3 2 5,-3 4 1,-5 4-1,-3 3 2,-4 4-4,-4 3-6,-4 3-6,-3 3-6,-4 1-4,0-1-2,-1-1-3,-1-1-3,0-1-3,3-1-6,1-1-5,2-1-6,2-1 0,2-3 4,3-1 5,1-2 4,2-2 4,3 1 1,4 0 2,2 0 1,3-1 3,1-1 4,3 0 2,2-2 4,-1 0 0,0 2-3,0 0-2,-2 1-3,-2 2-2,-3 3-3,-3 3-4,-2 4-2,-4 1-3,-4 4 0,-4 3 0,-4 3 0,-4 2-3,-7 2-3,-5 2-4,-6 3-3,-4 0-2,1 1 0,0 2 1,0 1 1,2-4-6,4-4-11,3-7-11,5-6-11,3-3-5,2-3 0,4-1 1,3-2 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5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63821 37693 510,'-21'-1'0,"5"0"0,4-2 0,6 0 0,3-2 9,2 0 18,2-1 17,2-1 17,2-1 4,4 2-11,2 1-10,3 1-10,6 0-8,9 0-3,8 0-3,10 0-3,4 0-2,0 0-1,-1 0 0,1 1 0,-2-1-6,-4 2-9,-4 0-11,-4 2-9,-4 0-9,-7 0-7,-5 0-7,-7 0-6,-4 1-5,-2 2-2,-4 2-2,-2 1-2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5"/>
    </inkml:context>
    <inkml:brush xml:id="br0">
      <inkml:brushProperty name="width" value="0.05167" units="cm"/>
      <inkml:brushProperty name="height" value="0.05167" units="cm"/>
      <inkml:brushProperty name="color" value="#F2395B"/>
    </inkml:brush>
  </inkml:definitions>
  <inkml:trace contextRef="#ctx0" brushRef="#br0">64490 36660 425,'-35'-28'0,"9"7"0,9 7 0,9 7 0,4 2 7,-2-2 14,0-2 13,-1-1 14,1 2 8,2 10 2,4 8 3,2 9 2,2 6-4,0 5-10,0 3-10,0 4-10,-1 4-7,-1 6-7,0 4-5,-1 6-7,-3 3-6,0 5-8,-3 3-9,-2 5-7,0-1-8,0-2-8,2-3-8,1-3-7,0-7-4,2-10 1,0-11 0,2-11-1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6"/>
    </inkml:context>
    <inkml:brush xml:id="br0">
      <inkml:brushProperty name="width" value="0.05839" units="cm"/>
      <inkml:brushProperty name="height" value="0.05839" units="cm"/>
      <inkml:brushProperty name="color" value="#F2395B"/>
    </inkml:brush>
  </inkml:definitions>
  <inkml:trace contextRef="#ctx0" brushRef="#br0">68981 36242 376,'-2'-28'18,"0"7"11,-3 7 13,-2 7 13,-2 5 0,-2 5-8,-2 6-10,-1 4-10,-3 6-3,-3 7 2,-3 7 2,-3 7 3,-2 3-1,-1 3-2,-1 2-3,-1 2-1,1 1-3,2 0-3,1 0-2,3 0-3,3 0-3,5 0-1,4 0-3,6 0-3,3-4-1,2-5-5,2-5-2,2-7-4,4-5-3,7-7-3,7-5-4,7-6-3,4-5-2,1-4 2,1-4 1,1-4 1,-2-4-1,-4-3 1,-3-5-2,-5-3 0,-3-3 0,-4 1 3,-5-1 2,-3 1 1,-5 1 4,-8 1 2,-6 3 2,-7 1 4,-6 2 1,-3 3 1,-4 1 2,-4 3 1,-1 1-1,1 4 0,3 2-2,2 4 0,2 1-4,5 0-6,3 0-5,5 0-6,4 0-4,8 2-3,7 1-4,6 0-1,4 0 0,0-2 5,-1-2 6,1-2 5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6"/>
    </inkml:context>
    <inkml:brush xml:id="br0">
      <inkml:brushProperty name="width" value="0.05357" units="cm"/>
      <inkml:brushProperty name="height" value="0.05357" units="cm"/>
      <inkml:brushProperty name="color" value="#F2395B"/>
    </inkml:brush>
  </inkml:definitions>
  <inkml:trace contextRef="#ctx0" brushRef="#br0">70720 36657 410,'8'-16'0,"2"0"0,0 1 0,1-1 0,-1 1 9,-3 3 17,-2 1 19,-4 2 16,0 8 9,0 14-2,2 13-3,0 14-1,0 7-7,0-2-12,-2 0-12,0-2-11,-3 1-9,-4 2-4,-4 2-7,-3 2-4,-3 0-6,1-2-8,-1-2-6,1-2-8,0-5-6,4-8-5,3-8-4,3-7-5,2-7-3,2-6 0,2-6-1,2-6 0,1-3 4,2 1 7,0-1 8,1 0 8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6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71000 37306 522,'15'-35'48,"-1"7"0,-1 9-1,0 7 0,-1 5-2,1 1-2,1 0-3,1 2-3,3-1-4,4 0-5,3-1-6,4-1-4,1 0-6,-3 2-5,-3 2-4,-3 2-6,-3 2-13,-3 2-23,-3 2-25,-2 2-23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7"/>
    </inkml:context>
    <inkml:brush xml:id="br0">
      <inkml:brushProperty name="width" value="0.06173" units="cm"/>
      <inkml:brushProperty name="height" value="0.06173" units="cm"/>
      <inkml:brushProperty name="color" value="#F2395B"/>
    </inkml:brush>
  </inkml:definitions>
  <inkml:trace contextRef="#ctx0" brushRef="#br0">72162 35978 356,'-1'-16'0,"0"2"0,-2 1 0,0 1 0,-2-2 0,0-2 0,-1-3 0,-1-3 0,-1 1 11,2 3 24,1 4 22,1 5 22,0 4 6,2 8-15,0 6-13,2 7-14,0 6-8,0 5-3,0 5-3,0 5-3,0 4-3,2 6-3,0 4-4,2 5-2,-1 4-5,-1 3-7,0 3-5,-2 4-5,0 1-9,0 4-8,0 3-10,0 3-8,0-2-2,0-4 4,0-5 5,0-5 4,1-8 4,0-10 3,2-11 2,0-11 2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7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73050 35643 668,'5'-15'6,"9"1"11,11 1 12,9 1 11,4 1 5,-2 2-3,-2 2-2,-1 3-2,-2 0-6,0 2-9,1 0-9,-1 2-9,-1 0-10,-3 0-13,-4 0-13,-1 0-13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7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73629 34845 506,'-27'-2'72,"10"12"-2,7 11 1,10 13-2,4 8-5,2 7-10,0 8-11,1 6-11,-1 1-14,-1-5-17,-2-5-19,-2-4-16,-1-8-16,0-6-13,0-9-13,0-7-13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1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88950 18050 671,'73'0'97,"-3"0"-21,-3 0-20,-2 0-22,0 1-14,7 4-5,6 3-7,7 3-6,-7 3-6,-19 3-6,-18 3-5,-19 4-6,-13 2-6,-6 4-7,-6 3-5,-6 3-7,-9 1 0,-8 1 7,-10-1 6,-9 1 8,-5-3 5,0-2 4,0-3 4,0-3 4,3-4 2,6-3 0,7-3 0,6-2 0,10-3 8,17 1 14,15-1 15,16 1 15,2 1 3,-8 3-10,-10 3-10,-9 4-10,-9 2-8,-5 4-10,-7 3-9,-5 3-8,-11 7-6,-11 14-3,-14 11-2,-11 14-2,-4-1 1,6-12 6,7-13 5,6-12 6,4-7 4,4 1 5,3-1 5,3 1 4,1-1 5,1 1 4,-1-1 5,1 1 4,2-3 3,7-2 2,6-3 2,7-3 1,4 2 0,3 10-3,3 10-3,4 9-2,-1 4-2,-3 1-4,-3-1-3,-2 1-2,-3 7-5,1 16-3,-1 15-5,1 17-3,-1-1-3,1-16 0,-1-15 1,1-15 0,5-18-11,14-19-23,11-18-21,14-19-22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9"/>
    </inkml:context>
    <inkml:brush xml:id="br0">
      <inkml:brushProperty name="width" value="0.05818" units="cm"/>
      <inkml:brushProperty name="height" value="0.05818" units="cm"/>
      <inkml:brushProperty name="color" value="#F2395B"/>
    </inkml:brush>
  </inkml:definitions>
  <inkml:trace contextRef="#ctx0" brushRef="#br0">32839 41626 378,'-11'-21'4,"10"5"7,9 4 9,11 6 8,3 3 1,-5 0-3,-3 2-4,-4 0-3,1 2-2,5 2 0,7 2 1,5 2 0,3 2-1,-1 1-2,-2 3-3,1 2-3,-5 1-3,-4 1-5,-4 1-3,-6 1-4,-7 3-3,-8 5-2,-9 5-2,-9 5-2,-6 2 0,-1 0 0,-2 0 0,-2 0 2,-3 0 0,-1-2 0,-2 0 2,-2-1 0,-1-3 3,2-2 4,0-3 3,2-3 4,1-3 4,5-3 2,4-3 4,3-2 3,7-4 3,7-4 5,8-5 5,8-2 5,9-4-2,9-2-9,10-2-7,11-2-9,6-2-4,3-1 0,5-3 1,4-1 0,0-1-3,-3 4-5,-3 3-6,-2 3-6,-4 1-5,-4 0-3,-4 0-5,-4 0-3,-4 1-1,-5-1 1,-5 0 1,-5 0 2,-4-1 1,-3-2 1,-3-1 2,-2-3 2,-3-3 2,0-3 4,-2-5 3,0-3 4,-1-3 3,0-1 3,0 0 4,0-2 3,0 1 4,0 2 2,0 1 2,0 3 4,0 2 3,2 5 5,0 3 4,2 5 6,-1 1 1,-1 2-3,0 1-4,-1 1-4,-1 3 2,3 7 4,2 8 6,2 6 5,0 5-1,-2 5-5,-2 3-8,-2 5-5,-2 2-4,-2 4-2,-2 2-2,-2 4-1,-1 1-3,1 0-4,-1 0-5,0 0-5,0-3-7,2-4-10,1-5-10,0-5-10,2-13-7,2-17-6,2-19-6,2-19-6,1-6 5,-2 4 16,0 5 14,-2 6 16,1 3 12,2 3 6,2 3 8,2 3 8,1 1 2,0 2 0,-1 1-1,1 1-1,1 1 1,4 0 4,2 2 2,3 1 3,1 0-1,-1 2-5,-1 1-5,-1 0-5,0 1-4,2 0-4,0 0-3,1 1-3,0-2-8,-1 2-13,-1-1-13,-1 0-12,-1-3-3,-2-6 5,-3-5 6,-1-7 5,-1-2 7,-2 0 6,-1-1 6,0 1 7,-2-1 4,-1 1 5,0-1 3,-1 1 4,-2 1 1,-1 3-1,0 3 0,-1 3-1,-1 2 7,2 2 12,0 3 13,2 1 13,-1 5 5,0 8 0,-2 8-1,0 7-1,0 8-3,0 5-4,2 6-4,0 6-5,1 5-4,0 6-5,0 4-4,0 5-5,0 8-6,-2 11-5,0 10-5,-1 11-7,-1 4-8,2-2-10,0-4-11,2-3-10,0-8-6,0-15 1,0-15 0,0-15 0,1-9-2,1-5-4,3-6-5,2-3-4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37216 41843 999,'-7'-15'0,"2"3"0,2 1 0,2 2 0,4 2-4,7-1-9,8 0-10,6 0-8,4 2 1,4 1 15,3 2 13,3 2 13,-1 1 7,-2 0 0,-4 0-2,-2 0 0,-3 0-8,-5 0-16,-3 0-15,-5 0-16,-2 0-3,-2 2 9,-2 0 9,-2 2 10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0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37675 40959 621,'-23'-14'2,"3"3"5,1 3 6,3 2 4,1 4 6,4 4 6,3 4 8,3 4 6,1 5 1,2 9-6,0 7-4,2 8-6,1 5-5,4 2-5,2 2-4,3 2-5,1-1-12,0-2-19,-2-4-18,-1-2-18,0-6-8,-2-8 3,-1-7 4,0-8 3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1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36834 41791 461,'-15'-8'1,"2"0"4,3 1 4,1-1 3,3 0 12,6 0 19,4 1 19,6-1 20,2 1 1,3 0-17,2 2-18,1 1-17,3 0-11,3 0-5,3 0-4,3 0-5,0 1-2,-3 2 0,-3 2 1,-3 2 1,0 1-4,5-2-10,3 0-8,4-2-9,2 0-7,-1 0-5,-1 0-7,-1 0-5,-2 0-3,-2-2-1,-2 0-1,-1-2 0,-4 0 3,-3 1 7,-4-1 9,-4 0 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1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37874 40765 503,'-28'-8'6,"7"-2"2,7 0 3,7-1 2,4 0 4,0 0 6,2 2 5,0 1 6,1 2 5,0 6 6,0 4 6,0 6 5,0 5-2,-2 7-10,0 6-10,-1 8-10,-2 6-15,0 4-17,-1 5-18,-2 6-17,2-3-8,1-7 3,2-8 5,2-7 3,1-7 0,2-2-5,0-3-5,2-2-4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2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39690 43224 591,'-19'-2'9,"10"-2"19,10-4 17,10-1 18,9-3 4,11 0-12,9 1-11,10-1-12,4 1-9,-1 1-4,-1 1-6,0 0-4,-3 3-7,-2 1-9,-4 2-7,-2 2-8,-5 1-8,-6 2-7,-5 0-8,-6 2-6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2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40724 42484 495,'-29'-15'27,"4"2"5,3 3 5,5 1 4,3 3 3,5 6 3,3 4 3,4 6 3,3 5-3,2 7-11,2 6-9,1 8-10,2 4-7,-2-1-3,-1 0-3,0 0-2,-2 2-10,-1 4-15,0 4-13,-2 3-16,0 0-5,0-6 4,0-6 2,0-6 4,1-5 1,0-7-1,2-5-2,0-6-1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2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42700 42559 436,'0'-21'0,"2"5"0,0 5 0,2 5 0,1 1 5,3-2 9,4-2 10,2-2 10,2 1 4,1 3 1,1 2 0,1 4 0,1 1-1,1 0-5,1 0-4,2 0-5,-3 2-5,-3 4-6,-5 4-5,-3 3-7,-4 4-2,-4 3-1,-4 3 0,-4 3-1,-4 2-1,-3 3-3,-5 1-3,-3 2-3,-3 1-1,1-3 0,-1-2 2,1-1 0,1-3 4,4 0 5,5-1 6,3-1 5,3-2 2,2-1 0,2-2 0,2-3-1,4-2 0,8-4 0,6-5 1,7-2 0,6-6-1,5-2-4,4-5-4,6-4-3,1-3-2,0-3-1,-2-3 0,0-3-1,-3 0-1,-2 1 0,-3 3 0,-3 2 0,-4 0 0,-4 0 0,-3 1 1,-4-1-1,-4 1 0,-1 1-1,-3 1 0,-1 1-2,-2 0 1,-2 1 0,-2-1 0,-2 0 1,-2 1 2,-2 1 2,-2 1 2,-2 1 4,-1 1 1,-1 2 4,-2 2 2,0 2 3,-1 2 3,1 2 3,-1 2 3,0 2 3,0 3 1,1 2-2,-1 3-3,0 3-1,2 3-2,3 2 1,2 1-1,4 3 0,1 0 0,2 2-4,0 1-1,2 1-3,1 0-4,5-1-2,4-1-5,4-1-4,2-1-5,1-1-7,1-1-8,1-1-8,1-2-4,1-3-1,1-3-1,1-2-2,-2-4-3,-2-1-6,-3-2-6,-2-2-6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45345 41530 652,'-2'-13'10,"12"4"20,11 3 19,13 4 20,5 3 1,0 2-14,0 2-17,0 1-15,-4 2-24,-8-1-30,-7 1-31,-8 0-31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48347 42562 633,'-21'-15'0,"7"3"0,5 1 0,6 2 0,6 3 8,7 1 15,8 2 17,6 2 15,6 1 5,6 0-7,6 0-7,6 0-6,1 0-11,-2 2-16,-3 0-16,-4 2-16,-3 0-10,-6 1-5,-4 1-6,-4 2-4,-7 0-4,-3-1 0,-6 1-2,-4 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4"/>
    </inkml:context>
    <inkml:brush xml:id="br0">
      <inkml:brushProperty name="width" value="0.03482" units="cm"/>
      <inkml:brushProperty name="height" value="0.03482" units="cm"/>
      <inkml:brushProperty name="color" value="#00BFF3"/>
    </inkml:brush>
  </inkml:definitions>
  <inkml:trace contextRef="#ctx0" brushRef="#br0">83700 8700 631,'184'0'-13,"-31"0"9,-31 0 9,-31 0 11,-20-2 5,-5-3 1,-7-3 2,-5-2 1,-9 3-1,-9 14-6,-10 11-3,-8 14-6,-8 10-2,-2 9 0,-3 10 0,-3 10 0,-10 8-3,-16 10-2,-15 10-4,-15 9-3,-7 1-3,3-6 0,3-6-2,4-6 0,1-9 0,0-8 3,0-10 2,0-9 3,4-9 2,10-5 2,10-7 2,9-5 3,10-4 2,14 0 5,11 0 4,14 0 4,7-2 1,3-3-1,3-3-3,4-2-2,2-3-1,4 1-2,3-1-1,3 1-2,-2 1-1,-6 3-2,-6 3-3,-6 4-2,-7 2-1,-6 4-2,-6 3 0,-6 3-2,-4 4 0,1 7-2,-1 6-2,1 7 0,-6 5 0,-8 7 0,-10 6 0,-9 7 2,-10 5-2,-9 7-2,-10 6-2,-8 7-2,-8 0-5,-2-2-4,-3-3-6,-3-3-5,-2-10-3,0-16-2,0-15-1,0-15-2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2"/>
    </inkml:context>
    <inkml:brush xml:id="br0">
      <inkml:brushProperty name="width" value="0.03359" units="cm"/>
      <inkml:brushProperty name="height" value="0.03359" units="cm"/>
      <inkml:brushProperty name="color" value="#F2395B"/>
    </inkml:brush>
  </inkml:definitions>
  <inkml:trace contextRef="#ctx0" brushRef="#br0">88800 20050 654,'95'-93'3,"-9"17"6,-10 15 6,-8 16 5,-3 10 2,7 7-2,6 6-1,7 7-3,2 4-2,1 3-2,-1 3-2,1 4-3,-1 2-1,1 4 1,-1 3-1,1 3 1,-1 4 0,1 7 0,-1 6 0,1 7 0,-6 0 0,-8-2-1,-10-3 1,-9-3 0,-9-1-1,-5 4-3,-7 3-1,-5 3-2,-8-1-1,-5-2 1,-7-3 0,-5-3 1,-8-1 0,-5 4 3,-7 3 2,-5 3 1,-11 4 1,-11 7-1,-14 6-1,-11 7-2,-9 2-1,-3 1 0,-3-1-2,-2 1-2,0-4-1,7-6-4,6-6-4,7-6-3,0-7-4,-2-6-3,-3-6-3,-3-6-3,1-7-1,6-6 2,7-6 2,6-6 2,6-12-1,6-15-1,7-15-2,6-16-2,4-10 1,4-3 5,3-3 4,3-2 6,3-1 5,3 3 9,3 3 7,4 4 8,2 5 4,4 10 2,3 10 0,3 9 2,1 6-1,1 3 1,-1 3 0,1 4-1,1 5-3,3 10-4,3 10-6,4 9-5,4 4-3,6 1-1,7-1-2,6 1-1,6-4-3,6-6-5,7-6-5,6-6-6,4-9-4,4-8-2,3-10-3,3-9-2,-5-1 2,-12 10 8,-13 10 8,-12 9 9,-19 13 7,-25 20 10,-25 18 9,-25 20 9,-16 11 1,-6 7-9,-6 6-7,-6 7-9,-2 0-5,3-2-2,3-3-2,4-3-3,4-7-2,6-9-4,7-10-3,6-8-4,6-8 1,6-2 4,7-3 3,6-3 4,12-6 4,19-5 5,19-7 5,19-5 5,10-8 1,4-5-2,3-7-1,3-5-3,1-4-2,1 0-4,-1 0-2,1 0-3,-4 1-6,-6 4-5,-6 3-7,-6 3-7,-15 1-3,-21 1-3,-22-1 0,-22 1-3,-8 1 5,6 3 11,7 3 11,6 4 11,3 1 8,0 0 6,0 0 6,0 0 6,3 3 6,6 6 5,7 7 6,6 6 5,3 12 0,0 19-8,0 19-8,0 19-7,0 26-6,0 34-5,0 35-5,0 35-4,-2 32-9,-3 31-16,-3 32-14,-2 31-15,-3-21-7,1-71-3,-1-72 0,1-72-2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47902 43250 551,'-25'7'2,"-3"-1"7,-3-1 5,-3 0 6,6-2 8,15 0 10,15-2 12,14 0 10,12-2-1,10 0-11,10-2-13,10 0-12,5-1-6,1 0-1,2 0-2,0 1 0,-1-1-12,-1 2-22,-2 0-22,-3 2-22,-6 0-6,-14 0 9,-12 0 8,-12 0 9,-7 0 5,1 0 4,1 0 1,2 0 3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51350 41846 453,'0'-29'4,"0"5"9,0 5 8,0 5 9,0 7 10,2 10 10,0 10 12,1 9 11,0 6-2,0 1-13,-2 0-14,0 2-14,-1 1-10,0 2-4,0 3-6,0 1-5,0 0-7,0-2-7,0-2-8,0-2-8,-1-2-6,0-1-5,-2-3-4,0-1-6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4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51350 42653 570,'8'-22'6,"0"3"13,-1 3 11,1 3 14,0 1 3,0 2-4,0 1-5,-1 1-4,3-1-3,4-2-2,3-2 0,5-1-3,1-1-3,-2 4-8,0 3-6,0 3-8,-3 1-2,-2 2 1,-1 0 2,-2 2 2,-2 0-12,1 2-26,0 0-27,0 2-27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4"/>
    </inkml:context>
    <inkml:brush xml:id="br0">
      <inkml:brushProperty name="width" value="0.06163" units="cm"/>
      <inkml:brushProperty name="height" value="0.06163" units="cm"/>
      <inkml:brushProperty name="color" value="#F2395B"/>
    </inkml:brush>
  </inkml:definitions>
  <inkml:trace contextRef="#ctx0" brushRef="#br0">52272 41062 356,'-7'-29'29,"1"7"-2,0 5-1,2 7-2,0 5 4,0 5 7,0 7 8,0 6 8,0 5 1,0 5-7,0 5-7,1 5-7,-2 2-5,2 0-4,-1 1-3,0-1-4,-1 0-5,-2 0-3,-2 1-5,-2-1-4,0-1-6,-1-2-8,0-1-9,1-3-7,0-2-5,4-5-1,2-3-1,4-5-1,5-6-1,8-12-1,7-10 1,9-11-1,3-5 4,2 0 7,1-1 8,1 1 8,-2 2 4,-2 5 1,-3 5 1,-3 5 2,-3 3 6,-4 2 13,-5 2 12,-3 3 13,-3 2 6,-2 5-3,-3 6-1,0 4-2,-3 4-4,-1 3-5,0 3-5,-1 3-6,-1 1-2,2-1-2,0-1-1,2-1-1,0-2-2,0-1-3,0-3-3,0-1-3,2-3-6,6-2-6,4-4-8,5-3-7,4-3-3,3-6-1,3-4-1,3-5 1,1-4 0,1-3 1,-1-3 1,0-3 2,1-3 1,-1-3 3,0-3 3,1-2 2,-2-3 2,-2-1 2,-1 0 2,-3-2 3,-1 2 2,-3 2 3,-1 3 3,-2 4 3,-2 0 1,-1 3-3,-1 0-1,0 1-3,-3 2 8,-1 3 17,-2 3 18,-2 3 16,-3 6 13,-2 10 5,-4 10 7,-2 10 6,-2 9-6,2 12-15,1 10-17,1 12-15,0-1-11,2-9-5,0-10-5,2-9-4,1 0-5,1 12-1,3 12-4,2 11-2,1 6-4,-2-1-5,-1-1-4,0-1-6,-2 0-2,-1 1 1,0 1-1,-1 1 1,-3-3-1,-2-5 1,-4-7 0,-2-5-1,-2-6-3,1-6-8,-1-6-7,0-5-9,1-7-1,1-7 3,0-7 5,2-6 3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5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54710 40844 559,'-3'-19'53,"-6"12"4,-6 10 1,-5 12 4,-5 7-3,-1 4-9,-3 6-9,-1 5-8,0 1-12,1 0-14,3-2-15,2 0-14,2-4-9,5-6-3,3-5-5,4-6-2,2-4-5,1-1-5,-1-1-4,0 0-6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5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55350 41200 483,'30'1'61,"-2"2"-1,-1 2-2,-3 2 0,-1 2-4,-1 5-5,-1 3-4,-1 5-6,-1 1-6,1 1-6,-1-1-8,1 1-7,-3-2-10,-3-2-13,-4-1-13,-4-2-12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7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39365 49187 427,'-21'-16'4,"5"1"10,5-1 9,4 0 9,5 2 6,4 5 3,4 3 4,4 4 2,4 1 1,5 0-5,5-2-4,5 0-3,2-1-5,1 0-3,-1 0-5,0 1-4,-1 0-3,-1 3-2,-3 4-2,-1 2-2,-4 3-3,-5 2-4,-5 2-5,-4 1-3,-5 5-5,-4 5-6,-4 6-6,-4 7-5,-4 2-3,-6 0 1,-3 0 2,-6 0 2,-4-1 2,-1-2 2,-2-2 2,-2-1 3,-1-3 2,2-3 4,0-4 2,1-1 2,2-4 4,2-1 3,1-3 3,3-1 3,10-4 6,18-6 9,19-6 8,19-6 8,7-2-2,-4 2-13,-4 3-14,-3 1-13,-1 1-8,4 0-3,4 0-2,4 0-3,0 1-1,-6 0 1,-4 2 2,-5 0 0,-3 1-3,1-2-10,-1 0-8,1-1-9,-2-2-1,0-2 6,-1-2 5,-1-2 6,-2 0 5,-3 1 6,-3 0 5,-2 2 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7"/>
    </inkml:context>
    <inkml:brush xml:id="br0">
      <inkml:brushProperty name="width" value="0.05834" units="cm"/>
      <inkml:brushProperty name="height" value="0.05834" units="cm"/>
      <inkml:brushProperty name="color" value="#F2395B"/>
    </inkml:brush>
  </inkml:definitions>
  <inkml:trace contextRef="#ctx0" brushRef="#br0">41883 48483 377,'6'-21'0,"-1"3"0,-2 4 0,-2 5 0,0-1 1,2-4 2,2-4 3,2-3 1,0-2 5,-2 3 5,-3 1 5,0 3 5,-2 1 4,0 2 2,0 3 4,0 1 2,-2 3 2,-4 4 2,-4 4 1,-4 4 3,-1 5-3,-1 9-7,1 7-6,-1 9-7,0 6-5,1 5-2,-1 7-3,0 6-3,-1 4-3,-3 5-3,-3 3-2,-3 5-5,0-3-2,2-6-6,1-7-4,3-6-5,2-7 0,2-5 1,4-4 4,3-5 2,4-8-10,6-9-22,6-10-22,6-10-22,1-6-3,-1-2 15,-3-2 16,0-1 15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8"/>
    </inkml:context>
    <inkml:brush xml:id="br0">
      <inkml:brushProperty name="width" value="0.06633" units="cm"/>
      <inkml:brushProperty name="height" value="0.06633" units="cm"/>
      <inkml:brushProperty name="color" value="#F2395B"/>
    </inkml:brush>
  </inkml:definitions>
  <inkml:trace contextRef="#ctx0" brushRef="#br0">42164 48228 331,'8'-52'4,"0"8"9,0 7 8,0 6 8,-1 5 5,-1 3-2,0 3 0,-2 3 0,0 5 0,0 8 4,0 8 2,0 8 3,0 7-2,2 7-4,0 6-5,1 8-5,1 6-3,-2 8-4,-1 6-3,0 7-3,-2 2-2,-1-1-2,0-3-2,-1-1-2,-1-4-2,2-5-3,0-4-3,2-6-2,-1-4-3,-1-3-4,0-5-4,-2-4-3,0-3-6,-2-3-6,0-3-9,-1-3-6,-3-5 0,-4-6 7,-4-8 9,-3-6 8,-4-5 4,0-3 2,-1-4 1,-1-1 2,0-4 3,-1 0 4,1-1 4,-1 0 4,2-1 5,1 3 5,3 1 3,1 3 6,2 1 4,3 3 3,1 1 5,2 2 4,7 1 0,12-3-5,11-2-6,13-1-5,6-1-5,4 1-8,2 0-5,4 2-8,-1 1-6,-2-1-5,-4 0-5,-2 1-6,-3-1-3,-2 0-1,-2 1-1,-1-1-1,-4-1 1,-5-1 3,-5-3 3,-5-1 3,-3-3 2,-1-1 1,0-3 3,-2-1 1,0-2 3,0-2 3,0-3 3,0 0 3,-1-2 2,-1 3 0,-1 2 1,0 2 1,-1 2 4,0 5 8,0 3 7,0 5 9,-1 2 5,-1 2 4,0 3 4,-2 1 4,0 3 2,-2 6 1,0 4 1,-1 6 0,-2 5-2,0 7-5,-2 6-5,0 8-6,-1 6-3,1 4-2,-1 6-3,0 4-2,1 4-4,2 1-3,2 3-5,2 1-4,1-1-3,2-6 0,1-6-3,0-6 0,3-6-3,4-4-6,3-5-6,5-5-5,2-5-1,3-3 0,1-5 1,3-3 2,0-4-4,1-2-7,-1-4-7,1-2-8,-3-2-7,-2 0-5,-3 0-7,-2 0-4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9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45680 49634 534,'-8'-9'0,"0"0"0,0-1 0,0-1 0,1 0 2,1 2 5,0 2 4,2 3 4,4 0 11,10 0 14,8 0 15,9 0 14,7-1 2,6-2-14,6-2-13,6-1-14,2-3-10,-1 0-7,0-1-7,-2-1-8,-3 1-7,-4 1-8,-5 2-6,-6 3-7,-3 1-6,-5 2-3,-3 2-3,-5 2-3,-3 2-2,-4 4-2,-5 2-1,-2 3-1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2"/>
    </inkml:context>
    <inkml:brush xml:id="br0">
      <inkml:brushProperty name="width" value="0.02329" units="cm"/>
      <inkml:brushProperty name="height" value="0.02329" units="cm"/>
      <inkml:brushProperty name="color" value="#F2395B"/>
    </inkml:brush>
  </inkml:definitions>
  <inkml:trace contextRef="#ctx0" brushRef="#br0">91350 19200 944,'-46'-18'3,"10"17"4,10 15 5,9 16 4,6 16-2,3 20-11,3 18-9,4 20-12,1 10-5,0 3-2,0 3-2,0 4-1,-4-4 0,-5-9 3,-7-10 1,-5-8 3,-3-14 4,4-15 3,3-15 4,3-16 4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9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46656 48394 508,'-28'-15'3,"7"2"8,7 3 6,7 1 7,2 2 6,0 0 3,-2 2 4,0 1 4,0 3 2,2 7 0,3 7 0,1 8 0,0 7-3,0 8-8,-2 9-7,0 10-8,-1 6-8,0 5-9,0 5-7,0 5-10,0 1-5,1 0-3,-1-2-2,0 0-3,0-7-2,2-14-2,0-14-2,2-14 0,0-7-4,0-3-4,0-1-4,0-2-5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48997 48231 489,'15'-13'4,"3"3"10,0 4 9,1 4 9,1 3 5,3 2 0,1 2 0,3 2 0,-3 3-2,-6 5-6,-5 5-4,-6 5-5,-7 4-5,-6 5-5,-7 3-6,-7 4-6,-5 1-3,-1 0-3,-2-2-2,-2 0-3,0-3 0,3-6 0,3-4 0,3-4 2,2-6 0,3-1 3,1-4 3,3-3 3,5-2 2,11-2 4,12-2 2,10-2 4,6-2 2,2 0 2,2-2 2,2 0 2,-1 0 1,-3 2 0,-5 2 0,-4 2 1,-3 2-2,-5 2-2,-3 2-2,-4 1-1,-4 3-3,-4 0-1,-4 1-1,-4 1-2,-5 2-1,-8 1-1,-6 3-1,-6 1-1,-3 1-1,1-1-2,3-1-2,2 0-1,1-3-3,3-1-4,1-3-4,3-1-4,5-3-9,9-4-14,8-4-16,9-4-14,4-3-2,-3-2 8,-1-2 10,-2-1 9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4899" units="cm"/>
      <inkml:brushProperty name="height" value="0.04899" units="cm"/>
      <inkml:brushProperty name="color" value="#F2395B"/>
    </inkml:brush>
  </inkml:definitions>
  <inkml:trace contextRef="#ctx0" brushRef="#br0">51045 48552 449,'7'-22'2,"1"1"5,0 2 4,0 3 5,-1 5 12,-1 10 20,-1 10 21,0 10 20,-2 6 0,-2 6-18,-2 5-19,-2 4-19,-3 5-14,-2 2-7,-3 4-7,-3 2-9,-1 0-5,1-2-3,1-4-3,1-2-4,1-5-5,2-6-10,3-6-9,1-5-8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50950 49360 523,'8'-38'14,"2"5"4,0 4 6,1 4 5,2 1 4,1 3 2,3 0 2,2 1 3,1 0 0,1 0-4,1 1-2,1-1-2,0 2-4,1 3-3,-1 3-4,1 3-2,-2 2-8,-3 2-10,-3 2-12,-3 2-10,-2 2-13,-2 4-16,-2 2-16,-2 3-15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5894" units="cm"/>
      <inkml:brushProperty name="height" value="0.05894" units="cm"/>
      <inkml:brushProperty name="color" value="#F2395B"/>
    </inkml:brush>
  </inkml:definitions>
  <inkml:trace contextRef="#ctx0" brushRef="#br0">51996 47699 373,'0'-17'1,"0"-3"2,0-3 3,0-3 1,0-1 4,0 1 5,0 1 4,0 1 4,0 2 3,0 1 2,0 2 1,0 3 1,1 8 7,0 16 8,2 15 10,0 16 10,0 9-2,0 0-14,-2 2-13,0 0-13,-2 5-8,0 8-5,-2 7-3,0 8-3,-1 4-5,0-1-2,0-2-3,1 0-4,-1-3-1,0-3 0,0-5 1,0-3 0,0-3-3,0-1-9,0-1-6,1 0-9,-1-5-4,2-5 0,0-6 0,2-5 0,0-7 1,0-6 3,0-5 2,0-6 3,0-4 0,2-1-3,0-1-3,2 0-3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1"/>
    </inkml:context>
    <inkml:brush xml:id="br0">
      <inkml:brushProperty name="width" value="0.05564" units="cm"/>
      <inkml:brushProperty name="height" value="0.05564" units="cm"/>
      <inkml:brushProperty name="color" value="#F2395B"/>
    </inkml:brush>
  </inkml:definitions>
  <inkml:trace contextRef="#ctx0" brushRef="#br0">52550 49638 395,'7'-10'0,"-1"0"0,0-3 0,-1-1 0,0-4 0,5-2 0,4-3 0,3-2 0,2-2 6,-1 3 13,0 1 13,-2 3 12,-1 2 5,-1 5-3,-1 3-3,0 4-4,-3 4-5,-1 6-4,-2 4-6,-2 5-5,-3 5-5,-2 5-3,-3 5-6,-4 5-3,0 0-3,-1-3-4,0-5-1,0-4-4,2-3-2,4-2-5,4-4-3,4-3-4,4-3 0,4-4 2,3-4 3,5-4 2,1-4 3,1-3 0,-1-5 2,1-3 1,-1-3 3,-2 3 3,0 0 5,0 1 3,-3 1 5,-1 2 6,-2 3 6,-2 1 7,-3 4 4,1 6 4,-2 6 3,0 6 3,-3 4-1,-1 1-7,-2 3-7,-2 2-6,0 2-4,0 2 0,2 4-1,0 3 0,1 0-2,0-3-4,0-3-3,0-3-4,2-4-2,5-3-2,5-4-2,6-4-3,1-5-1,1-6-2,-1-6-2,1-6-1,-1-5-1,-2-5 3,0-4 2,0-6 1,-3-2 2,-3 2 2,-3 0 1,-2 2 1,-4 0 1,-3 3 0,-2 2-1,-4 2 1,-3 3-1,-5 7-2,-5 5-2,-5 6-2,-3 5-4,-2 4-7,0 4-7,0 4-8,-2 4-4,1 5-3,-1 5-4,1 5-2,1 0-1,5-6 2,3-4 3,5-4 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2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57100 49815 566,'69'1'129,"-1"0"-27,-3 2-26,-1 0-26,-1 0-18,2 0-8,0-2-9,1 0-9,0-3-8,-1 0-5,-1-3-7,-1-2-5,-2 1-3,-6 1-1,-5 2 0,-4 2 0,-7 2-4,-6 2-9,-7 2-7,-7 1-8,-5 2-1,-4 0 8,-5-1 7,-2 1 7,-3 0 6,0-1 3,0 1 2,0 0 5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3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56977 50530 594,'-56'0'0,"14"0"0,14 0 0,14 0 0,4 0 3,-2-2 6,-3 0 6,-3-1 5,3-1 8,10 0 5,10 0 8,10 1 7,10-1 0,14 2-6,13 0-7,12 2-7,8 0-5,5 0-6,3 0-6,4 0-6,1 0-8,-4 2-10,-2 0-10,-3 2-10,-4 0-7,-5 1-2,-5 1-4,-5 1-3,-8 0 0,-11-2 2,-13-3 4,-11 0 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3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58729 47202 608,'-8'-16'4,"2"1"6,1-1 7,1 0 7,0 2 5,2 1 0,0 2 3,2 2 1,1 6 2,2 8 1,2 9 2,1 9 0,1 6-4,-2 1-12,-3 2-11,0 2-13,-4 2-8,0 1-7,-3 0-6,-2 2-6,0-3-6,1-4-3,1-5-4,0-5-4,1-4-1,1-3 2,-1-3 2,0-2 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59145 46676 519,'17'-18'2,"3"-3"5,3-4 4,3-5 5,1 1 3,-1 4 1,-1 3 3,-1 4 1,-3 4 2,-3 3-1,-5 3 1,-3 2 0,-3 5-3,-4 6-6,-3 6-6,-2 6-5,-4 4-4,-6 5-2,-4 3-2,-5 4-2,-3 2-4,-1-2-6,-1 0-7,0-1-7,-1-3-2,3-5-1,1-5 1,3-5-1,2-3 2,3-2 2,2-2 2,4-2 2,3-3 3,2-2 2,4-4 1,3-2 3,3-3 3,7-2 2,5-2 2,7-1 4,2-1 0,1 0 1,-1 2 1,0 1 0,-1 2 1,-5 2 0,-3 4-1,-4 3 1,-5 2 1,-3 5 3,-4 4 2,-4 4 2,-3 2 2,-4-1 0,-2 1 0,-3 0 0,-3 0 3,-3 1 5,-3 1 5,-3 1 6,0 0 0,1-1-3,3-1-3,1-1-4,3-1-3,3-2-2,3-3-3,3-1-2,3-3-3,4-6-6,4-4-4,4-5-5,3-6-2,5-4-2,4-5 0,3-5 0,1-3-2,-1-4-1,-2-3-2,-3-2-1,-2-3-1,-2-1 0,-4 0-1,-3-1 0,-1-2 2,-2 0 5,0-2 4,-2 0 4,0 2 9,0 6 11,0 6 12,0 6 12,0 9 8,-2 14 6,0 14 5,-2 14 7,-1 10-3,-1 8-11,-3 8-10,-2 8-11,0 2-7,1-1-3,0-2-4,2-2-4,1-2-2,0-2-2,2-2-1,1-2-2,0-3-3,2-2-6,0-3-4,2-4-6,1-3-3,4-7-5,2-5-4,3-6-4,4-5-3,4-3-2,3-2-4,4-4-1,2-2 0,-3-1 4,-1-3 5,-3-2 4,-1-1 2,-3-1-1,-1-2 0,-2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3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91600 19500 608,'48'-47'-3,"-3"6"-7,-3 7-6,-2 6-6,-1 3-1,3 0 7,3 0 6,4 0 7,2 1 5,4 4 5,3 3 6,3 3 5,1 3 2,1 3-2,-1 3-1,1 4-1,-6 2-3,-8 4-5,-10 3-4,-9 3-4,-9 4-2,-5 7 2,-7 6 0,-5 7 1,-9 8-1,-9 14-5,-10 11-4,-8 14-5,-11 5-2,-8 1 2,-10-1 1,-9 1 1,-7-4 2,-3-6 1,-3-6 0,-2-6 1,-3-4 4,1 1 7,-1-1 6,1 1 7,5-4 3,14-6-2,11-6 0,14-6-1,13-9-2,16-8-1,15-10 0,17-9-3,13-9 0,13-5-1,12-7 0,13-5-2,9-8-2,6-5-2,7-7-4,6-5-3,-1-4-3,-5 0-3,-7 0-2,-5 0-4,-9 0 0,-9 0 2,-10 0 2,-8 0 1,-9-4-1,-6-5-3,-6-7-4,-6-5-4,-9-9 1,-8-9 4,-10-10 6,-9-8 5,-7-6 2,-3 1 2,-3-1 0,-2 1 2,-5 5 0,-2 14 0,-3 11 1,-3 14-1,1 10 1,6 9 0,7 10 0,6 10 0,3 5 2,0 4 4,0 3 4,0 3 4,3 12 8,6 22 12,7 22 11,6 23 12,3 17 2,0 17-9,0 15-9,0 16-9,0 18-6,0 22-3,0 22-4,0 23-3,-2 3-3,-3-11-5,-3-14-3,-2-11-5,-3-12-1,1-9-1,-1-10-1,1-8 1,1-14-2,3-15-2,3-15-1,4-16-2,4-16-1,6-16-1,7-15 0,6-15-2,6-12 0,6-6-2,7-6-3,6-6-1,4-12-1,4-15 2,3-15 1,3-16 1,3-10-2,3-3-4,3-3-5,4-2-6,-3 2 1,-5 9 5,-7 10 6,-5 10 4,-8 7 7,-5 6 8,-7 7 8,-5 6 8,-6 4 6,-3 4 5,-3 3 4,-2 3 5,0 4 2,7 7-2,6 6-1,7 7-2,0 8-2,-2 14-1,-3 11-3,-3 14-1,-1 5-2,4 1-5,3-1-3,3 1-3,-1-1-2,-2 1-1,-3-1 1,-3 1 0,-4-3-1,-3-2-4,-3-3-2,-2-3-4,-5-4-11,-2-3-20,-3-3-20,-3-2-19,-2-5-5,0-2 11,0-3 10,0-3 10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61044 46410 622,'0'-30'4,"2"7"8,0 4 9,1 4 7,2 5 8,2 3 4,2 2 7,2 4 4,-1 3-2,-1 6-12,-2 4-12,-2 5-11,-2 3-6,0-1-4,-2 1-3,0-1-2,-2 0-4,0-3-7,-2-1-6,0-2-6,-4 3-4,-6 9-2,-5 9-2,-7 8-3,0 0 2,5-8 4,5-9 5,5-8 4,2-6-1,1-1-5,-1-1-6,0 0-5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60585 47115 626,'-8'9'49,"0"2"-6,0 1-5,1 3-7,-1 2-4,0 1 0,0 3-1,0 1-2,1 0 0,-1-1-1,0-3-1,0-1-1,4-4-6,8-6-11,8-6-13,7-6-11,6-5-9,1-3-7,3-5-6,1-4-8,0-3-2,-2-4 1,-1-5 2,-3-3 1,-1-2 6,-3 0 10,-1 0 8,-2 0 10,-2 1 8,1 4 4,0 2 5,-1 3 6,0 4 0,-3 5-2,-1 5-3,-2 5-3,-2 4 11,0 6 24,-2 4 25,0 6 24,-3 3 1,-4 3-22,-4 3-22,-4 3-21,-1 0-12,0-3-2,2-3-2,1-3-1,4-4-9,10-6-17,8-6-15,9-6-17,3-2-1,-3 3 15,-3 1 14,-3 2 13,-5 4 11,-8 6 5,-8 6 4,-8 5 6,-6 4 2,-5 1-2,-5 1-3,-5 1-1,-1 0-2,0-1-1,1-1-1,1-1-1,1-1 0,2-1 0,0-1 0,1 0 0,2-3 1,5-3 4,3-3 2,5-2 3,6-2 2,10 0 1,10-1 1,9 1 1,7-1-6,2-4-15,4-2-13,3-3-15,1-3-9,-2 0-3,0-2-2,-1 1-3,-5-1 1,-6 2 5,-7 2 4,-6 2 6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61795 46583 626,'-15'-22'4,"4"3"6,3 3 6,3 3 7,2 7 8,0 13 7,2 14 8,0 11 7,2 9-1,0 4-10,2 4-11,0 4-11,0 3-13,-2 3-14,-2 3-15,-2 3-14,-1-4-5,0-12 7,0-12 7,0-12 7,0-6-2,1-3-12,-1-1-10,0-2-11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6"/>
    </inkml:context>
    <inkml:brush xml:id="br0">
      <inkml:brushProperty name="width" value="0.06268" units="cm"/>
      <inkml:brushProperty name="height" value="0.06268" units="cm"/>
      <inkml:brushProperty name="color" value="#F2395B"/>
    </inkml:brush>
  </inkml:definitions>
  <inkml:trace contextRef="#ctx0" brushRef="#br0">65255 47622 350,'-8'-8'0,"2"0"0,0 0 0,2 1 0,-1 1 6,0 4 12,-1 4 12,-1 4 12,-1 3 2,2 3-9,0 3-8,2 3-8,-3 6-5,-6 7 1,-5 8 0,-7 8 1,-3 6-2,-1 2-2,-1 3-3,0 3-1,-1 1-3,1-2-2,1-3-1,1-1-2,3-4-2,3-8-4,4-6-4,5-7-4,5-9-5,8-9-9,8-10-8,8-10-8,5-10-1,2-11 5,4-11 5,3-10 6,0-7 4,-1-2 4,-3-2 4,-1-1 3,-3 0 4,-3 5 3,-3 3 2,-2 4 3,-3 4 4,1 6 5,0 4 6,0 5 5,-1 4 7,-1 3 8,-1 3 7,0 3 9,-1 6 3,0 10-1,-1 10-3,1 10-2,-1 6-3,-2 4-7,-2 5-5,-2 3-5,-2 5-6,-2 8-4,-2 6-5,-2 7-4,-1 4-3,-2-1-2,0 1-3,-1-1-3,-1-2-1,-2-6 0,0-6-2,-1-6 0,0-7-4,3-6-8,1-7-8,2-7-7,1-7-3,-2-6-1,0-8 1,-1-6 0,-1-6 3,0-6 6,1-3 7,-1-6 5,1-4 5,2-1 4,2-2 3,3-2 3,0 0 5,2 1 5,0 3 5,2 2 6,1 3 3,2 3 3,2 5 3,1 3 3,4 3-1,2 2-5,3 3-4,3 1-4,3 1-4,3 0-5,3 1-3,3-1-5,2 1-6,1 2-9,1 2-10,0 2-9,1 0-4,-3 0-1,-2-2 0,-1 0 0,-3-1 1,-3 0 3,-3 0 2,-3 1 3,-3-3 3,-1-4 3,-2-4 4,-2-3 4,-1-5 3,2-3 2,0-5 4,1-3 2,0-2 2,-2 1 4,-2 2 2,-2 0 3,-2 2 3,1 1 1,0 3 3,0 1 1,-1 3 5,0 3 5,-2 3 6,0 3 5,-2 3 6,-2 4 4,-2 4 6,-2 4 4,0 6-2,-1 8-9,0 7-10,0 8-9,0 6-6,0 3-2,1 2-2,-1 4-1,0 2-3,0 3-4,0 4-4,0 2-3,1 1-2,-1-2 1,0-2 0,0-2 1,0-4-5,2-5-12,1-4-11,1-5-12,0-5-6,3-5-2,2-5-1,3-5 0,0-5-1,3-6 2,2-6 1,2-6 2,2-6 4,3-5 9,3-7 8,3-5 8,2-2 6,1 3 6,1 3 5,1 4 6,0 1 6,-1 2 6,-1 3 8,-1 1 6,-2 3 3,-3 1 0,-3 2-3,-2 2 0,-5 7-3,-5 12-4,-4 12-5,-5 11-3,-5 5-4,-2-4-2,-3-2-1,-3-3-2,-1-3-2,2-1-1,3-3 0,1-1-2,6-3-1,10-5-2,10-3-2,9-4-2,7-6-3,5-6-2,3-7-4,4-7-2,2-5-2,1-3-4,-1-3-3,0-3-3,-2-2 0,-2 0 2,-3-2 4,-3 0 2,-4 0 3,-3 3 6,-5 3 6,-3 4 5,-4 2 5,-3 5 6,-3 3 6,-2 4 6,-6 9 7,-6 12 7,-7 13 8,-7 13 8,-3 8-2,3 2-11,1 4-10,2 2-11,3 0-6,1-4-1,2-4-1,2-4-2,2-2-2,2-3-2,3-2-4,1-1-3,5-5-3,9-5-5,9-7-5,9-5-4,4-7-3,-1-7-1,-1-9 0,-1-8-1,-2-6 0,-2-4 2,-2-6 1,-1-4 1,-3-5 2,-5-2 4,-3-4 2,-4-2 4,-3 0 1,-1 5 1,0 2 0,-2 6 1,-2 4 1,-6 7 0,-4 7 0,-5 7 0,-3 6-2,-2 5-2,0 4-3,-1 6-2,-1 6-6,-3 9-8,-1 9-7,-3 9-8,2 1-5,5-6-2,5-5-3,5-7-3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7"/>
    </inkml:context>
    <inkml:brush xml:id="br0">
      <inkml:brushProperty name="width" value="0.05125" units="cm"/>
      <inkml:brushProperty name="height" value="0.05125" units="cm"/>
      <inkml:brushProperty name="color" value="#F2395B"/>
    </inkml:brush>
  </inkml:definitions>
  <inkml:trace contextRef="#ctx0" brushRef="#br0">70198 49722 429,'9'-16'2,"5"1"5,4-1 4,3 0 5,1 2 7,-3 3 9,-3 3 10,-2 2 10,-4 4 0,-3 4-6,-2 4-8,-4 4-7,-2 4-7,-2 5-7,-2 5-5,-1 5-6,-4 2-4,-2 1 2,-3-1 0,-3 0 2,0-1-3,2-3-3,4-3-5,3-3-4,2-2-1,2-1 1,2-1 2,2-1 2,2 0 3,2 0 3,2-1 4,2 1 4,2 0 2,3-1 3,4 1 2,2 0 2,0 0 1,-1 3-2,-2 1-1,-3 3-1,-1 1-1,-2 1-3,-2 1-2,-2 1-2,-5 3-2,-8 6-5,-8 6-2,-7 6-4,-7 3-5,-3 0-5,-4 0-6,-4 0-5,-2-1-2,0-1 2,-1 0 2,1-2 2,4-4-7,6-7-17,7-9-17,7-7-16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8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72781 49809 546,'-13'-8'0,"3"0"0,4 0 0,4 1 0,6-1 6,10 0 13,7 0 12,10 1 13,4-1 5,-3 2-5,-2 1-3,-1 0-4,3 1-3,10 1 0,10-2-2,10 2-1,2-1-5,-3 2-8,-4 0-10,-4 2-10,-5 0-10,-7 2-12,-4 0-14,-7 2-12,-5-1-3,-5-1 6,-5 0 6,-4-1 5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8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73934 48676 466,'-21'-14'0,"5"3"0,4 3 0,6 2 0,1 2 8,0 0 16,-1 0 16,-1 1 17,-1 1 4,2 5-6,1 6-6,0 4-6,1 7-6,-2 11-5,0 9-4,-1 10-5,-1 7-3,-2 3-2,0 5-1,-1 3-3,0 2-6,1-1-14,0-1-14,2-1-12,1-6-8,0-9-4,2-10-3,1-9-3,0-7-3,2-2-2,0-1-3,2-2-2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8"/>
    </inkml:context>
    <inkml:brush xml:id="br0">
      <inkml:brushProperty name="width" value="0.05237" units="cm"/>
      <inkml:brushProperty name="height" value="0.05237" units="cm"/>
      <inkml:brushProperty name="color" value="#F2395B"/>
    </inkml:brush>
  </inkml:definitions>
  <inkml:trace contextRef="#ctx0" brushRef="#br0">77562 48090 420,'9'-15'0,"3"2"0,3 3 0,3 1 0,1 1 8,-3 2 18,-1 1 17,-2 1 17,-2 1 3,-1 3-10,-1 4-9,0 2-11,-3 4-7,-1 4-5,-2 3-3,-1 5-5,-5 3-4,-2 5-5,-5 3-3,-4 4-5,-3 2-2,-1-2-2,-3 0-1,-1-1-2,-2-3 0,-1-3-1,-1-5 1,0-3-1,0-5 2,5-1 0,3-4 3,4-3 1,7-1 3,8-2 4,10-1 3,8 0 4,6-2 2,5-1 1,3 0 2,4-1 0,0-1 0,-2 2 2,-3 0 1,-3 1 1,-5 2 0,-4 2-2,-4 2-2,-6 2-1,-5 2-1,-4 3 0,-6 3 0,-4 3-1,-5 2 0,-5-1-1,-5 1-1,-5-1-1,-2 1-1,0-1-1,0 1 0,-1-1 0,1-1-3,2-1-5,0-3-3,1-1-5,3-2-6,5 0-5,5-2-6,5-1-7,5-1-6,8-2-5,6-3-5,7-1-5,2-2-2,-3-4 2,-3-2 3,-2-3 2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9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79500 48665 391,'15'-29'0,"-1"5"0,-1 5 0,-1 5 0,-1 2 10,-1 2 22,0 1 21,-2 1 22,-1 3 5,-2 8-10,-3 6-10,0 7-10,-2 6-7,0 5-7,0 4-5,0 6-6,-1 3-6,0 2-6,-2 2-4,0 2-6,-2 0-6,-2-2-6,-2-3-7,-1 0-5,-1-4-7,0-4-6,2-4-7,1-3-6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9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79700 49515 491,'1'-17'3,"4"-1"8,2-3 8,3-1 7,3-1 6,0 3 5,1 1 5,1 3 5,1 1 0,1 1-3,1 1-3,1 0-3,1 3-5,0 1-4,-1 2-5,1 2-5,-2 1-6,1 1-10,-2-1-8,-1 0-10,-1 0-15,-1 2-22,-1 0-22,0 2-21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3"/>
    </inkml:context>
    <inkml:brush xml:id="br0">
      <inkml:brushProperty name="width" value="0.02301" units="cm"/>
      <inkml:brushProperty name="height" value="0.02301" units="cm"/>
      <inkml:brushProperty name="color" value="#F2395B"/>
    </inkml:brush>
  </inkml:definitions>
  <inkml:trace contextRef="#ctx0" brushRef="#br0">95350 20750 956,'20'-24'2,"-9"4"7,-10 3 4,-8 3 7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9"/>
    </inkml:context>
    <inkml:brush xml:id="br0">
      <inkml:brushProperty name="width" value="0.06463" units="cm"/>
      <inkml:brushProperty name="height" value="0.06463" units="cm"/>
      <inkml:brushProperty name="color" value="#F2395B"/>
    </inkml:brush>
  </inkml:definitions>
  <inkml:trace contextRef="#ctx0" brushRef="#br0">80721 47825 340,'0'-15'0,"0"2"0,0 3 0,0 1 0,0 0 0,0 0-1,0-1-1,0-1 0,-1-2 3,0 0 8,-2-1 8,0-1 8,0 0 4,0 2 3,1 3 1,2 1 3,0 3 3,-2 6 5,0 4 3,-2 6 5,1 4-2,1 5-7,0 5-7,2 5-9,-1 2-4,-1 2-3,0 1-3,-1 1-2,-1 1-2,0 2-1,0 2-2,0 2 0,0 2-2,1 0-2,-1 2 0,0 0-2,-1 2-3,0 0-6,-1 2-5,-1 0-4,-1-1-7,0-2-6,0-4-7,1-2-5,-1-4-4,0-4 0,0-3-1,1-5 1,0-3-3,2-3-6,2-3-6,2-2-6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30"/>
    </inkml:context>
    <inkml:brush xml:id="br0">
      <inkml:brushProperty name="width" value="0.06761" units="cm"/>
      <inkml:brushProperty name="height" value="0.06761" units="cm"/>
      <inkml:brushProperty name="color" value="#F2395B"/>
    </inkml:brush>
  </inkml:definitions>
  <inkml:trace contextRef="#ctx0" brushRef="#br0">81050 48358 325,'17'-25'3,"3"-1"5,3-3 6,3-1 5,1 0 3,1 3 0,-1 4-1,1 2 1,-2 3 0,-3 4 2,-3 4 2,-3 5 1,-3 2 0,-1 3-4,-2 4-3,-2 2-4,-3 5-1,-4 4-3,-4 5-2,-4 5-2,-3 3-1,-2 1-1,-2 0-1,-1 2-1,-1-1 0,1-3 0,0-3 1,2-3-1,3-2-1,4-3-5,6-1-5,4-2-3,5-3-4,4-4-1,3-5-2,5-2-2,3-6 1,3-4 1,3-5 2,3-5 2,0-5-2,0-3-6,-1-5-5,-1-3-5,-1-4-1,2-4 3,1-4 3,1-4 3,-1 0 3,-2 2 5,-1 4 3,-3 3 3,-1 1 4,1 1 3,-1 2 2,1 0 3,-2 2 4,-3 4 6,-3 2 7,-3 3 6,-3 3 5,-1 3 4,-2 3 5,-2 3 5,-2 7 3,-2 12 3,-3 12 4,0 11 2,-3 9-2,-1 3-9,0 4-10,-1 4-9,-2 3-6,0 4-3,-1 2-3,-2 3-3,1 4-3,1 6-2,0 3-2,2 6-3,-1 2-2,-2-1-3,-2-1-3,-1-1-3,-3 1-5,0 2-6,-1 4-8,-1 3-5,-1-5-2,2-11 6,1-13 4,1-11 5,0-5-1,0-1-6,0 0-5,1 0-7,0-3-6,0-6-6,2-5-5,1-6-7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30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83794 47549 490,'0'-15'6,"0"1"13,0 1 13,0 1 12,-2 2 7,0 6 4,-3 4 2,-2 6 3,-3 4-4,-3 5-10,-5 5-11,-3 5-10,-4 3-10,-1 1-7,-3 0-7,-1 2-9,0 0-9,3 1-10,4-1-11,2 0-10,3-2-5,2-3 0,4-5 1,3-3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30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84150 47821 431,'23'-22'47,"-1"7"-1,-1 3-2,-1 6-1,0 3-1,1 2 0,1 2 0,1 2 0,0 2-2,1 3-6,-1 4-5,1 2-6,-2 2-2,-1 1-1,-3 1-1,-1 1-1,-3 1-4,-3 1-12,-3 1-9,-2 1-10,-3 0-3,-2-1 5,-2-2 4,-2 1 6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3"/>
    </inkml:context>
    <inkml:brush xml:id="br0">
      <inkml:brushProperty name="width" value="0.05027" units="cm"/>
      <inkml:brushProperty name="height" value="0.05027" units="cm"/>
      <inkml:brushProperty name="color" value="#F2395B"/>
    </inkml:brush>
  </inkml:definitions>
  <inkml:trace contextRef="#ctx0" brushRef="#br0">52775 32048 437,'-14'-17'13,"2"11"24,4 12 25,3 11 25,2 8 3,0 3-16,2 3-17,0 3-16,1 4-12,-2 6-5,0 6-5,-2 6-4,0-1-6,1-5-4,-1-6-5,0-5-3,0-4-6,0 2-6,0 0-6,0 2-6,1-3-4,0-7-3,2-7-3,0-7-3,1-7-4,-2-6-5,0-8-3,-2-6-6,0-6 3,1-5 8,-1-5 9,0-5 8,0-1 6,2 2 6,0 1 5,2 3 6,0 3 3,0 5 3,0 5 3,0 5 2,2 3 10,4 2 17,4 2 17,3 2 16,3 1 3,0 0-11,-1 0-10,1 0-11,0-1-8,1 0-5,1-2-4,1 0-6,0-1-2,-1 0 1,-1 0-1,0 1 1,-2-2-9,-1 0-21,-1-2-19,-1 0-19,-1-1-8,-2-2 4,-2 0 4,-2-1 4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3"/>
    </inkml:context>
    <inkml:brush xml:id="br0">
      <inkml:brushProperty name="width" value="0.05532" units="cm"/>
      <inkml:brushProperty name="height" value="0.05532" units="cm"/>
      <inkml:brushProperty name="color" value="#F2395B"/>
    </inkml:brush>
  </inkml:definitions>
  <inkml:trace contextRef="#ctx0" brushRef="#br0">53781 31505 397,'0'-13'32,"0"6"19,0 6 21,0 6 19,0 5 2,0 5-18,0 5-18,0 5-17,0 5-12,0 5-5,0 4-6,0 6-6,-1 5-4,0 6-3,-2 6-3,0 5-2,-1 4-2,0 1 0,0 1 0,1 1 1,-1 2-4,2 2-8,0 4-9,2 3-9,0 2-7,2 4-6,0 3-4,2 2-6,-1-7-2,1-18 5,0-17 3,0-17 4,0-12 4,0-2 4,0-3 4,0-2 4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3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54250 33483 455,'0'-14'26,"2"1"-1,0 2 0,2 2-2,1 1 3,5-1 7,4-2 8,4 0 6,1 0 2,1 3-6,-1 1-6,1 2-5,-1 2-7,-1 2-5,-1 2-6,-1 2-6,-1 2-5,-4 4 0,-3 2-3,-2 3 0,-4 3-4,-1 3-5,-2 3-4,-1 3-5,-4 2-3,-2 1-1,-3 0-1,-4 2 0,0-1 0,-1-3 1,1-3 2,-1-3 1,0-2 4,1-1 6,-1-1 5,0-1 7,2-1 4,3-3 4,2-1 3,4-2 5,6-2 4,10-2 6,9-3 6,11 0 6,7-5 0,8-4-8,6-6-6,7-3-8,3-3-11,-1 0-16,0 2-15,-2 1-15,-6 2-14,-10 1-14,-12 2-13,-9 2-13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7"/>
    </inkml:context>
    <inkml:brush xml:id="br0">
      <inkml:brushProperty name="width" value="0.05628" units="cm"/>
      <inkml:brushProperty name="height" value="0.05628" units="cm"/>
      <inkml:brushProperty name="color" value="#F2395B"/>
    </inkml:brush>
  </inkml:definitions>
  <inkml:trace contextRef="#ctx0" brushRef="#br0">42294 39849 390,'-49'-28'13,"12"9"5,12 7 4,11 8 5,6 4 2,0-2-3,1-1-1,-1 0-2,-1 0-3,-2 0-1,-2 2-3,-1 1-2,-1 2-1,0 7-3,2 6-1,1 5-3,0 7 0,1 5-1,-1 6 1,0 6 0,1 2 1,2 0-1,3-2 1,1 0 0,1-4 0,2-4 0,0-5-1,2-5 1,1-4-1,2-3 1,2-3-1,2-3 0,1-3 0,3-2-2,2-4-2,2-2-1,2-4 0,5-4-1,3-4 0,5-4 0,2-5 0,2-8-3,2-9 0,2-7-2,1-6-3,-2-3-3,0-5-4,-1-4-2,-3 1-2,-3 3 0,-5 4 1,-3 5 1,-4 2 1,-1 5 1,-3 4 1,-1 4 2,-3 2 2,-2 1 2,-4 2 3,-2 0 3,-2 2 2,0 3 4,0 3 4,0 3 3,-3 4 7,-2 8 9,-5 7 9,-4 6 9,0 5 0,3 3-7,3 3-8,2 3-9,2 5-4,-2 7-1,0 6-1,-1 8-1,0 2-1,2-2-1,2-2 0,2-2-1,1-1-2,0 1-1,0 2-2,0 0-2,0 1-5,0 0-9,0 0-9,0 0-9,1-3-2,2-6 3,2-6 3,2-5 4,1-5-6,-1-3-14,1-3-16,0-3-14,0-3-3,0-2 9,0-4 11,-1-2 9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7"/>
    </inkml:context>
    <inkml:brush xml:id="br0">
      <inkml:brushProperty name="width" value="0.05244" units="cm"/>
      <inkml:brushProperty name="height" value="0.05244" units="cm"/>
      <inkml:brushProperty name="color" value="#F2395B"/>
    </inkml:brush>
  </inkml:definitions>
  <inkml:trace contextRef="#ctx0" brushRef="#br0">44186 40950 419,'22'7'6,"-3"-1"14,-3 0 12,-3-2 13,0 1 4,2 0-4,1 1-4,3 2-5,0 0-3,-1-1-5,-1 1-3,0 0-5,-3 0-4,-1 2-4,-3 0-5,0 1-5,-4 2-3,-1 1-2,-2 3-2,-2 2-2,-3 2-3,-4 2-3,-4 4-4,-3 3-3,-4 1-2,-3-1 2,-4-2 0,-1 0 2,-2-2 2,1-3 4,1-3 4,1-3 4,1-1 2,3 0 0,1-1 0,3 1-1,3-2 7,6-3 14,6-3 14,6-2 15,6-3 3,5-2-6,7-2-7,5-2-5,6-3-6,7-4-3,5-3-2,6-5-4,5-2-5,5-1-7,5-1-5,5-1-7,-2 2-8,-9 3-9,-9 4-9,-8 5-10,-8 1-10,-6 0-12,-5 0-10,-6 0-13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9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58915 39561 538,'-21'-13'61,"6"8"0,7 7-2,5 6 0,1 6-6,-2 5-8,-4 5-10,-2 5-8,-3 6-7,-5 8-4,-3 8-4,-5 8-3,-1 4-5,0 3-3,-1 1-5,1 2-4,0-3-2,3-10 1,1-10 0,3-10 2,4-12-8,7-11-14,6-14-14,8-12-14,6-15-5,7-16 4,7-17 5,7-17 5,0 0 6,-6 15 9,-5 16 8,-7 16 8,-2 8 5,0 1 2,-1 1 0,1 1 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4"/>
    </inkml:context>
    <inkml:brush xml:id="br0">
      <inkml:brushProperty name="width" value="0.06552" units="cm"/>
      <inkml:brushProperty name="height" value="0.06552" units="cm"/>
      <inkml:brushProperty name="color" value="#F2395B"/>
    </inkml:brush>
  </inkml:definitions>
  <inkml:trace contextRef="#ctx0" brushRef="#br0">27050 45350 335,'-69'0'3,"13"0"10,12 0 10,13 0 12,4 0 4,-3 0-2,-3 0 0,-2 0-2,-5 0-2,-2 0-4,-3 0-4,-3 0-4,-1 1-1,4 4-2,3 3 0,3 3 0,12 3 0,22 3 1,22 3 2,23 4 2,22 2-2,26 4-3,24 3-3,26 3-5,5-2-1,-11-6-2,-14-6-1,-11-6-2,-7-6 0,0-2 0,0-3-1,0-3 0,3-2 0,6 0-1,7 0 1,6 0-1,-2 0-1,-9 0 1,-10 0-1,-8 0 0,-6 1 0,1 4 1,-1 3 0,1 3 2,-1 1-1,1 1 1,-1-1-1,1 1 0,-3-1-1,-2 1 1,-3-1 0,-3 1 0,-1-1-1,4 1-1,3-1-1,3 1 0,-1-3-1,-2-2 1,-3-3 0,-3-3 1,1-2 1,6 0-1,7 0 1,6 0-1,1 0 1,-3 0-1,-3 0 1,-2 0 0,-5 0 0,-2 0 0,-3 0 0,-3 0-1,-1 0 0,4 0 0,3 0-1,3 0 0,-2 0 0,-6 0 1,-6 0-1,-6 0 1,-2 0-1,3 0 0,3 0 0,4 0-1,1 0 0,0 0 0,0 0 0,0 0 0,-2 0 1,-3 0 0,-3 0 0,-2 0 0,-3 0 1,1 0-1,-1 0-1,1 0 1,-1 0-1,1 0 0,-1 0-1,1 0 0,2 0-1,7 0-2,6 0-1,7 0-1,-4-5-18,-12-9-32,-13-10-33,-12-8-33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0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59700 38987 458,'7'-15'2,"-1"1"3,0 1 4,-2 0 3,0 4 6,-2 7 9,0 4 9,-2 7 8,0 5 2,0 4-8,0 3-6,0 5-8,0 2-2,0 0 2,0 2 2,0 1 1,0 1 0,-2 0-4,0 2-4,-2 1-4,1 1-2,1 2-2,0 2-1,2 2-1,0-1-2,2-6-1,0-4-1,1-5-2,4-8-2,4-10-3,5-12-3,5-10-4,4-11 0,1-9 0,2-10 2,3-9 1,1-8 1,2-2-1,2-3 1,2-2-1,-1-1 0,-5 7 1,-5 3 0,-5 6 2,-5 6 0,-3 6 1,-4 7 0,-4 8 1,-5 8-5,-6 14-11,-6 12-10,-6 13-12,-1 8-7,1 3-3,2 3-3,3 2-4,2-2 3,2-7 10,4-9 9,2-7 9,2-4 6,0 0 1,0 0 2,0 0 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1"/>
    </inkml:context>
    <inkml:brush xml:id="br0">
      <inkml:brushProperty name="width" value="0.06847" units="cm"/>
      <inkml:brushProperty name="height" value="0.06847" units="cm"/>
      <inkml:brushProperty name="color" value="#F2395B"/>
    </inkml:brush>
  </inkml:definitions>
  <inkml:trace contextRef="#ctx0" brushRef="#br0">60830 39295 321,'29'-30'42,"-5"1"-6,-5 3-7,-4 2-6,-5 1-4,-3 2-3,-3 3-2,-2 1-2,-4 3-2,-4 1-1,-4 2-2,-3 2-1,-5 6-1,-3 8-1,-5 9-2,-3 10-2,-2 3 0,3 2 0,2 1-1,1 1 1,2 0 0,1 1 3,1-1 1,1 0 3,1 0 1,3-1 1,1-2 2,2 1 0,2-3 1,3 0 0,1-1-1,2-1 0,6-4-3,10-8-3,9-8-5,11-8-3,4-10-5,2-10-2,1-10-2,0-12-4,0-4 0,-1 2-2,-3 2 1,-2 2-1,-3 5 1,-3 8 2,-5 7 2,-3 9 2,-5 6 3,-6 6 7,-6 6 4,-6 6 7,-3 4 2,2 5 3,1 3 0,1 5 2,-1 1 1,2-1-1,-1-1-1,0-1 0,3-3-3,7-5-6,8-5-5,6-4-6,3-6-3,-1-6 2,-1-6 1,-1-6 1,0-4-5,-1-3-9,1-3-11,-1-2-10,1-3-2,1-1 7,1-1 7,2 0 7,-3 0 6,-5 5 5,-5 3 5,-5 5 5,-2 3 5,-2 2 5,0 4 4,-2 3 6,-1 4 3,-4 8 4,-2 6 3,-3 8 5,-2 4-2,2 2-5,1 4-4,1 3-6,0 2-2,0-1-2,0 0 0,0 1-2,1-2 0,2 0-1,3-1-1,1-1-1,2-2-1,1-3-1,3-3-2,2-3-2,3-4-3,6-6-5,4-6-5,5-6-5,1-6-2,-2-6-1,-1-5 0,-2-6-1,-4-4 0,-3 1-1,-4 0 0,-4-1-1,-3 1 2,-1 2 2,0 0 3,-1 1 2,-1 2 4,0 3 2,0 3 2,0 3 3,0 1 4,0 0 5,0 1 5,0-1 6,1 2 1,3 2-1,4 4-2,2 3-3,2 2-1,1 2-1,1 2-2,2 2-2,-2 2 0,-1 3-1,-2 4-2,-2 2 1,-1 3-2,-1 1 0,1 3-1,0 1-1,-1 2-1,-2 1-2,-2 1-2,-2 1-1,-3 2-3,-4 5-3,-4 3-4,-4 4-3,0 0-2,1-4 0,2-3-1,2-5 1,5-10-2,6-14-2,8-17-2,6-16-3,3-5 2,1 2 6,0 3 7,-1 3 6,0 3 4,-1 3 2,-1 3 2,0 2 1,-2 4 1,-1 1 0,-1 2 0,0 2-1,-2 0-8,-1-2-16,-1-2-17,0-1-17,-2-3-2,-1-2 10,-1-1 11,0-3 11,-2-2 7,0-3 4,-2-3 4,0-3 4,-1-2 4,0 0 4,0-2 5,0-1 3,0 3 3,0 5 4,0 7 3,0 5 3,0 4 3,0 1 2,0 0 3,0 2 3,0 7 6,2 14 10,0 13 9,2 15 10,-1 6-1,-1 3-12,0 2-12,-1 2-12,-1 6-8,0 11-7,0 11-5,0 10-6,-1 10-6,-1 8-6,0 7-6,-1 8-5,-1 5-9,2-1-9,0 0-11,2 0-10,0-3-5,0-5 0,0-7 0,0-5 0,0-13 5,0-20 10,0-19 10,0-20 11,-1-10 4,0 1-2,-2-1-2,0 1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2"/>
    </inkml:context>
    <inkml:brush xml:id="br0">
      <inkml:brushProperty name="width" value="0.06083" units="cm"/>
      <inkml:brushProperty name="height" value="0.06083" units="cm"/>
      <inkml:brushProperty name="color" value="#F2395B"/>
    </inkml:brush>
  </inkml:definitions>
  <inkml:trace contextRef="#ctx0" brushRef="#br0">69260 31728 361,'-2'-14'3,"-4"1"7,-4 2 6,-3 2 7,-4 3 5,-2 2 3,-1 4 4,-2 3 4,-2 2 0,1 5-6,-1 4-4,1 4-6,-1 4-3,3 6-3,0 6-1,0 7-3,3 2-1,3 3 0,3 2-1,3 2-1,2-1 0,2-6 0,2-4-1,2-5 1,3-6-1,6-4-1,4-5-2,5-4 0,4-5-1,1-3-2,2-3 1,3-2-2,3-5-2,5-8-7,4-6-6,6-7-6,2-7-3,0-6 1,0-8 1,0-6 0,-3-4 0,-6 1-2,-6-1-2,-5 0-1,-6 1 1,-3 1 3,-5 0 3,-3 2 2,-2 3 4,-2 4 3,-1 5 3,0 6 2,-2 4 6,-2 5 6,-2 5 6,-2 5 8,-2 6 5,0 8 4,-1 8 5,-2 7 5,1 6-1,-1 3-3,0 3-5,0 3-4,0 3-3,0 2-3,1 4-3,-1 3-2,1 2-3,2 6-1,2 2-1,2 5-1,1 1-4,-2-3-5,-1-1-7,0-2-6,0-2-6,0-2-7,2-3-7,0 0-6,1-5-5,0-6-3,0-6-3,0-5-3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3"/>
    </inkml:context>
    <inkml:brush xml:id="br0">
      <inkml:brushProperty name="width" value="0.05813" units="cm"/>
      <inkml:brushProperty name="height" value="0.05813" units="cm"/>
      <inkml:brushProperty name="color" value="#F2395B"/>
    </inkml:brush>
  </inkml:definitions>
  <inkml:trace contextRef="#ctx0" brushRef="#br0">71250 33200 378,'44'0'125,"-6"0"-25,-6 0-27,-5 0-25,-5 1-15,-1 2-4,-3 2-4,-1 2-3,-3 2-4,-3 5-5,-3 4-3,-2 3-5,-4 4-4,-4 3-3,-4 3-3,-4 2-4,-2 2 0,-3 1 1,-2-1 2,-1 0 1,-2-2-2,1-2-6,-1-3-6,1-3-6,0-3 0,2-3 7,3-3 5,1-3 8,7-3 9,10-2 15,11-4 14,11-2 15,6-3 2,1-1-9,0 0-10,2-1-9,0-2-6,-2 0-4,0-1-4,-1-2-3,-2 2-7,-1 1-6,-3 2-9,-1 2-6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55"/>
    </inkml:context>
    <inkml:brush xml:id="br0">
      <inkml:brushProperty name="width" value="0.07156" units="cm"/>
      <inkml:brushProperty name="height" value="0.07156" units="cm"/>
      <inkml:brushProperty name="color" value="#F2395B"/>
    </inkml:brush>
  </inkml:definitions>
  <inkml:trace contextRef="#ctx0" brushRef="#br0">27146 50690 307,'-29'-14'-5,"8"3"5,7 3 4,7 2 5,8 3 9,11 0 14,12 2 14,10 1 13,5 1 1,2 3-11,0 4-11,2 2-11,1 2-7,0 1-2,2 1-3,0 2-3,0-1-2,-4-1 0,-2-1-1,-3-1-1,-2-1-1,0-1 0,1 0 1,-1-2-1,0-1-1,0-2-1,1-3-1,-1 0-2,-1-4 0,-2-2-1,-1-4-1,-3-2 1,0-1 0,1 3 0,1 1 1,1 2 1,-1 1 1,-1 0-1,-3 0 1,-1 1-1,-3-1 1,0 3-1,-1 2 1,0 3-1,-1 0 1,3 1 0,1 1 1,3 2 1,0-2-1,1-1-2,-1-2 0,1-1-3,0-3 0,4-1-1,3 0-1,3-1-1,2-2 0,2-2-1,2-2 1,2-1-1,1-2 1,2 2 0,1 1 1,0 1 0,-1 1 1,-2 2 0,-3 2 1,-4 2 1,-2 0 1,-1 0 0,-3-2 2,-2 0 0,-2 0 1,-3 0 1,-3 2 0,-3 0 1,-1 1-1,-1 0 1,1 0-1,0 0 0,0 0 0,3 0 0,1 0 0,3 0 1,1-1-1,2-2-2,3-2-1,1-1-1,3-3-1,4 0 0,4-1 2,4-1 0,1 0-1,-2 0-2,-2 2-3,-2 1-1,-1 0-1,1 0 0,-1 0 1,0 1 1,-1 0 0,0 2 2,-1 2-1,-2 2 2,-2 1 1,-3 0 2,-5 0 1,-3 0 2,-2 0 1,3 2 2,1 0 0,2 2 2,2 0-1,-1 3-2,1 2-2,-1 2-2,-1 0-2,-2-3 1,-1-1-1,-2-2 0,-2-1 0,1 0-4,-1 0-1,1 0-2,-1 0-3,1 0-5,-1-1-3,1 1-4,-1-1-9,1 0-16,-1-1-14,1-2-15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1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72212 45550 414,'-1'46'133,"0"-2"-31,-2-2-30,0-2-30,-1 0-17,0 2-3,0 2-3,1 3-2,-1 0-3,2 3 0,0 2-1,2 2-1,-1 2-1,0 3 0,-2 4 0,0 2 0,0 2-2,0 1 0,2 1-1,0 1-1,1 0-1,0 1-1,0-1-1,0 1 0,1-2-2,0-1 0,2-3-1,0-1-2,0 0 0,0 3 0,-2 3 0,0 3-1,-1 1 0,2 1 0,0-1-1,2 1-1,-1-2 0,-1 0-1,0-1 0,-2-1-2,0 1 0,-2 1-1,0 2-1,-1 3-1,-1 0 0,2-2-1,0 0 1,2-1 0,-1-2 0,0-3-1,-2-3 0,0-3-1,-1-2-1,0-1-2,0 0-1,1-2-3,-1-2-1,2-4-1,0-5-1,2-2-2,0-6-1,0-4-3,0-5-2,0-5-2,1-6-3,2-5-1,2-6-1,1-6-1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5"/>
    </inkml:context>
    <inkml:brush xml:id="br0">
      <inkml:brushProperty name="width" value="0.0683" units="cm"/>
      <inkml:brushProperty name="height" value="0.0683" units="cm"/>
      <inkml:brushProperty name="color" value="#00BFF3"/>
    </inkml:brush>
  </inkml:definitions>
  <inkml:trace contextRef="#ctx0" brushRef="#br0">68271 52137 322,'-20'0'1,"-9"0"4,-9 0 2,-8 0 4,-1 0 1,10 0 2,8 0 2,9 0 0,7 0 9,6 0 12,6 0 14,6 0 13,6-1 1,5 0-9,7-2-11,5 0-11,5-1-6,3 2-3,3 0-3,2 2-3,4 0-3,2-2 0,4-1-3,2 0 0,3-1-3,2 1 0,1-1-2,3 0-1,3-1-1,3-2 0,5-2 0,3-1-1,3-2 0,1 2-3,1 1-1,0 1-1,2 0-1,-1 0-1,0 0 1,1 1-1,-1-1 0,0 2-2,0 1-2,1 0-2,-2 1-2,-2 1-1,-1-1-1,-3 0-2,-3 0-1,-3 2 1,-4 0 0,-5 2 1,-2 0-1,-2 0 1,-2 0-1,-2 0-1,-3 0 1,-2 0 1,-4 0 0,-2 0 2,-4 0-1,-3 2-2,-5 0-1,-4 2-1,-6-1-10,-10-2-17,-10-2-17,-10-2-17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5"/>
    </inkml:context>
    <inkml:brush xml:id="br0">
      <inkml:brushProperty name="width" value="0.05171" units="cm"/>
      <inkml:brushProperty name="height" value="0.05171" units="cm"/>
      <inkml:brushProperty name="color" value="#00BFF3"/>
    </inkml:brush>
  </inkml:definitions>
  <inkml:trace contextRef="#ctx0" brushRef="#br0">67554 50816 425,'-2'-12'70,"-2"8"-4,-4 8-3,-2 8-5,-3 4-5,-1 1-10,-3 1-10,-1 1-8,-4 2-7,-2 3-4,-2 3-3,-4 3-5,-2 1-2,-1 2 0,-1 1 0,0 1 0,-1 1-1,1 0-2,1 2-3,2 1-2,0-2 0,3-2 1,1-3 1,3-3 1,2-4 1,5-1 1,3-4 1,4-3 0,4-2 2,2-1 3,4-1 2,3 0 4,2-3 0,3-1-2,3-2-1,4-2-2,2-1-1,5 2-1,3 0-1,5 1-1,1 1 0,0 2-2,1 0 0,-1 1-2,0 2-2,-2 0-5,0 1-4,-1 1-6,0 1-4,1 0-4,1-1-6,1 1-4,-1-1 0,-4-1 4,-2-1 6,-2 0 4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6"/>
    </inkml:context>
    <inkml:brush xml:id="br0">
      <inkml:brushProperty name="width" value="0.04949" units="cm"/>
      <inkml:brushProperty name="height" value="0.04949" units="cm"/>
      <inkml:brushProperty name="color" value="#00BFF3"/>
    </inkml:brush>
  </inkml:definitions>
  <inkml:trace contextRef="#ctx0" brushRef="#br0">73872 53033 444,'-36'24'88,"7"-1"-18,8 0-16,5 1-17,5-1-10,1-1-2,0-1-3,2-1-2,1 0-3,1 1 0,0 1-2,2 1-2,0-1 0,2-1-3,0-3-1,2-1-2,2-2-1,6-1-4,4-1-3,5 0-3,4-7-3,3-9-2,3-9-2,3-11-2,0-5-1,-1-2 1,-3-3 2,-1-1 2,-2-2-1,1-2 1,-1-2-1,1-2 1,-3 1-1,-6 6 3,-3 4 2,-6 5 2,-3 4 2,-4 1 2,-2 3 2,-3 1 3,-4 3 1,-2 5 0,-3 3-1,-3 4 1,-3 3-1,0 4-2,-1 2-1,0 3-1,-2 3-1,1 0-1,-1 1-1,1 1-1,3-1-3,8-1-6,8-2-7,8-2-6,8-5-3,8-6 1,7-8 2,8-6 0,3-3 2,-2-1 2,-1 1 2,-3-1 2,-2 2 3,-3 3 3,-3 3 5,-3 3 3,-3 1 4,-3 2 7,-3 1 5,-2 0 5,-2 4 7,-1 6 7,1 6 8,0 5 7,-1 4 2,0 0-4,-2-1-4,0 1-4,-2 1-5,1 2-6,0 4-7,0 3-6,-1 3-6,-2 2-3,-2 4-6,-2 3-4,-1 0-4,0-1-3,0 0-5,1-1-3,-1-4-4,0-6-2,0-6-2,0-5-3,1-9-2,2-12-2,2-12-3,2-11-1,2-6 2,2-1 6,1 1 7,3 0 5,0 1 7,0 3 9,-2 3 8,-1 3 8,1 3 5,0 3 2,1 3 1,2 3 1,-1 1 1,-1 2 2,-1 0 2,0 2 0,-1 1-2,1 0-8,2 2-9,0 0-6,0 0-16,-1-2-21,0-2-22,-2-1-21,-1-2-2,-2 0 16,-3 0 17,0 0 16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7"/>
    </inkml:context>
    <inkml:brush xml:id="br0">
      <inkml:brushProperty name="width" value="0.06104" units="cm"/>
      <inkml:brushProperty name="height" value="0.06104" units="cm"/>
      <inkml:brushProperty name="color" value="#00BFF3"/>
    </inkml:brush>
  </inkml:definitions>
  <inkml:trace contextRef="#ctx0" brushRef="#br0">76246 52803 360,'7'-18'11,"-2"14"23,-3 12 22,0 13 23,-3 9 4,0 5-15,-2 4-15,0 6-15,-2 3-7,0 2-1,-1 2 0,-1 2-1,-1 2-2,2 5-4,1 4-4,1 3-4,0 1-5,2-1-6,0-3-7,2-1-7,0-5-6,0-6-10,0-8-7,0-6-10,1-7-2,2-4 0,2-4 2,1-6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6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30350 48350 530,'-4'51'101,"-5"4"-21,-7 3-21,-5 3-20,-4 10-12,0 20-2,0 18-1,0 20-2,1 6-2,4-2-2,3-3-3,3-3-3,3-4-2,3-3-2,3-3-3,4-2-1,4-6-3,6-6-3,7-6-3,6-6-2,6-6-5,6-2-6,7-3-7,6-3-6,6-4-4,6-3-2,7-3-1,6-2-2,4-9 0,4-12 1,3-13 0,3-12 1,-5-9 2,-12-2 3,-13-3 5,-12-3 3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7"/>
    </inkml:context>
    <inkml:brush xml:id="br0">
      <inkml:brushProperty name="width" value="0.05693" units="cm"/>
      <inkml:brushProperty name="height" value="0.05693" units="cm"/>
      <inkml:brushProperty name="color" value="#00BFF3"/>
    </inkml:brush>
  </inkml:definitions>
  <inkml:trace contextRef="#ctx0" brushRef="#br0">77150 53681 386,'15'-14'81,"-1"5"-10,-1 3-12,0 4-12,-1 2-6,3 0-3,2 0-2,2 0-2,0 0-3,1 0-3,-1 0-2,1 0-3,0 0-2,1 0-2,1 0-1,1 0-1,1 0-3,-1 0-6,1 0-7,-1 0-4,-2 1-21,-3 4-31,-4 2-34,-4 3-33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1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60010 46985 439,'-9'-8'5,"-2"-2"9,-1 0 9,-3-1 9,-2 2 3,-3 4-3,-3 5-2,-3 6-2,1 2-5,5 0-4,5 0-4,5-1-5,0 4-2,-2 6 1,-3 5 1,-3 7 1,-1 2 0,1 0-2,0 0 1,2 1-2,3-2 0,3-2 0,4-2 1,4-1-1,3-3 1,2-1-1,2-3-1,2-1-1,2-2 0,5-3-2,4-1-2,3-2 0,4-4-2,3-4-1,3-6-2,3-4-1,1-5-2,2-5-2,1-5-3,1-5-2,-1-4-1,0-2 0,-2-4 0,0-2 0,-3-2 1,-3 0 0,-5 0 1,-3 0 1,-5 0 0,-3 2 2,-4 0 2,-4 2 2,-3 1 2,0 5 2,-2 4 3,0 4 3,-3 3 3,0 5 3,-3 3 4,-2 4 4,-1 6 4,-2 8 3,0 8 4,-1 7 4,0 7-2,2 3-4,2 4-6,3 4-6,-1 2-3,2-2-1,-1 0-1,0-1-3,0-1-1,2 0-2,0 0-3,2 1-3,0-1-3,0 2-4,0 0-4,0 2-3,0-2-4,0-6-6,0-4-5,0-5-5,1-6-7,2-8-10,2-8-10,2-8-10,0-4 2,-1 1 12,0-1 12,-2 0 12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2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61700 47797 590,'22'-21'27,"-3"7"1,-3 5 3,-3 6 1,0 4 2,0 2 1,1 2-1,1 2 0,0 1-1,-3 3-4,-1 2-4,-2 2-3,-2 0-4,-2 3-5,-3 0-4,0 1-5,-2 0-2,0 1-3,0-1-1,0 1-3,0-1 0,0-3-3,0-1-2,0-2-2,-1-2 1,0-1 2,-2-1 1,0 0 3,1-3 1,4-3 1,4-2-1,4-3 2,3-4-5,5-4-6,3-4-9,5-3-6,1-4-5,0 0 1,1-1 0,-1 0 1,-1-1 1,-5 4 4,-3 3 3,-5 3 4,-2 2 0,-2 1-2,-2 0-2,-2 2-2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2"/>
    </inkml:context>
    <inkml:brush xml:id="br0">
      <inkml:brushProperty name="width" value="0.04872" units="cm"/>
      <inkml:brushProperty name="height" value="0.04872" units="cm"/>
      <inkml:brushProperty name="color" value="#00BFF3"/>
    </inkml:brush>
  </inkml:definitions>
  <inkml:trace contextRef="#ctx0" brushRef="#br0">61250 49728 451,'1'-19'-9,"2"-9"7,2-7 8,2-8 7,0 1 6,-1 8 3,-1 9 2,0 9 4,-1 6 3,1 4 5,2 4 4,0 4 5,0 4-1,-2 6-6,-3 4-6,0 5-6,-2 5-3,0 7-3,0 5-1,0 6-2,-1 4-2,0 2 0,-2 1-2,0 3 0,-1 2-3,0 2-3,0 1-3,0 3-5,1-1-3,0-1-6,2-2-4,1-2-6,0-5-1,0-6 1,0-8 2,0-6 1,0-11-7,0-16-17,0-16-17,0-15-16,0-7-2,0 5 14,0 3 15,0 5 13,0 1 9,0-1 3,0-1 4,0-1 4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2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60900 49555 572,'-8'-36'5,"2"7"9,1 7 10,0 7 9,1 7 8,0 6 7,0 7 6,1 8 6,-3 4-3,-2 5-15,-3 3-15,-3 5-13,-3 1-9,0 2-2,-1 1-3,-1 0-1,1-1-6,1-5-10,3-5-9,1-5-10,2-5-9,0-5-10,2-4-10,1-6-10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3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61500 49216 517,'30'-7'4,"-3"2"9,-4 2 9,-1 2 8,-2 2 6,1 4 1,0 2 3,3 3 2,-2 3-1,0 1-1,-1 3-2,-1 2-1,-1 0-5,-1 2-7,0 1-6,-2 1-8,-2 0-4,-1-1-2,-2-2-2,-2 1-2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88000 48185 999,'0'-16'-68,"2"2"17,0 1 16,2 1 18,-1 1 9,1 1 2,0 1 0,0 0 2,0 2 1,0-1 0,0 0 0,0 0 0,-1 1 0,1-1 0,0 0-1,0 0 0,-1 1 0,0-1 1,-2 0 1,0 0 0,-1 1 0,2 1 1,0 0 0,2 2-1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5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88350 47506 434,'0'-15'5,"2"1"5,0 1 6,2 0 7,0 3 5,1 1 5,1 2 6,1 2 5,0 3 0,-2 4-4,-3 4-6,0 4-3,-2 4-4,0 5-2,0 5-1,0 5-1,-1 2-2,0 0-2,-2 1-2,0-1-2,0 1-1,0 0-4,2 2-2,0 1-3,1 2-2,0 2 0,0 4-1,0 2 0,0 3-1,0 2-3,0 2-2,0 2-2,0-2-2,-2-3-2,0-4-3,-1-4-1,0-4-3,0-5-3,2-6-2,0-3-3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5"/>
    </inkml:context>
    <inkml:brush xml:id="br0">
      <inkml:brushProperty name="width" value="0.03883" units="cm"/>
      <inkml:brushProperty name="height" value="0.03883" units="cm"/>
      <inkml:brushProperty name="color" value="#00BFF3"/>
    </inkml:brush>
  </inkml:definitions>
  <inkml:trace contextRef="#ctx0" brushRef="#br0">87862 46754 566,'1'-19'2,"0"-8"4,2-9 3,0-6 5,1-1 1,0 11 1,0 10 1,0 9 0,-1 5 2,0 1 1,-2-1 2,0 0 3,-2 3 1,0 6 3,-2 6 3,0 6 2,-3 5 0,-4 6-6,-3 7-5,-5 5-5,-2 3-5,-1 0-4,-1 0-4,-1 0-4,0-1-7,-1-4-8,1-2-9,-1-3-7,2-4-6,3-2 0,3-3 0,3-2-1,2-4-3,0-3-4,2-3-5,1-2-5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5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88800 47050 583,'29'8'56,"-5"1"-6,-5 2-5,-5 0-6,-2 1-2,3 1-1,2 1 1,2 2-1,-1-1-4,0 1-8,0-1-8,-2 1-8,-1-1-8,-1-1-4,-1-1-6,0 0-5,-2-2-8,-1-1-9,-1-1-9,0 0-9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6"/>
    </inkml:context>
    <inkml:brush xml:id="br0">
      <inkml:brushProperty name="width" value="0.03192" units="cm"/>
      <inkml:brushProperty name="height" value="0.03192" units="cm"/>
      <inkml:brushProperty name="color" value="#F2395B"/>
    </inkml:brush>
  </inkml:definitions>
  <inkml:trace contextRef="#ctx0" brushRef="#br0">32050 48000 689,'90'46'133,"-18"-5"-37,-19-7-37,-18-5-37,-9-4-23,4 0-12,3 0-11,3 0-11,1-4-5,1-5-1,-1-7 0,1-5 0,-4-6 1,-6-3 2,-6-3 3,-6-2 2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89466 43105 487,'0'-13'12,"0"6"22,0 6 23,0 6 23,0 6 4,2 5-15,0 7-14,1 5-16,1 5-10,-2 5-6,0 3-8,-2 4-6,0 1-4,0 1-3,0 0-3,0 0-3,0-2-4,0-6-10,0-4-8,0-5-9,0-5-5,-2-3-4,0-5-2,-2-3-3,0-6-2,1-6 0,-1-8-1,0-6 1,0-6 4,2-3 11,0-5 10,2-3 11,0-1 7,0 2 4,0 1 5,0 3 3,0 1 7,2 3 7,0 1 7,2 3 7,0 1 3,2 2 1,0 3-1,1 1 0,2 1 0,3 0-2,4 0-3,2 0 0,2 1-4,1 1-3,1 0-3,1 2-5,-1 0-4,-1 0-6,-3 0-8,-1 0-5,-2 1-5,-1 0-2,-1 2-3,0 1-1,-3-3-8,-1-2-12,-2-5-11,-2-4-12,-2 0 1,0 1 11,-2 2 14,0 2 12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6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90294 42852 453,'-15'-22'-7,"4"4"9,3 5 8,3 3 9,1 5 11,2 6 12,0 6 13,2 6 13,0 5 1,0 8-9,0 7-9,0 7-9,-1 6-9,-2 4-6,-2 5-7,-2 5-6,0 2-6,0-4-4,2-3-5,1-2-4,0-5-7,2-3-11,0-4-11,2-3-11,0-6-6,0-6-2,0-5-3,0-6-1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6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90800 44550 521,'29'0'40,"-3"0"0,-5 0 1,-3 0 1,-2 1-2,-1 2-4,1 2-5,0 2-3,-2 1-4,-1 3-2,-2 2-3,-2 2-3,-3 1-2,-1 3-4,-2 1-3,-2 3-4,-1 0-1,-2 1 1,0-1-1,-1 1 1,-2-2 0,2-1 2,-1-3 1,0-1 1,1-3 1,4-1-2,2-2-2,4-2 0,3-2-2,5-1 1,5 0 1,5-2-1,3-2-3,3-6-10,1-4-8,3-5-9,-2-3-8,-2-2-6,-3 0-7,-3 0-7,-4 0-2,-3 4 2,-4 4 1,-4 5 2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0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69374 57172 465,'21'-97'-18,"-5"24"6,-5 24 7,-4 25 7,-4 12 4,-1 1 4,0-1 2,-1 0 5,-1 1 3,0 1 7,0 0 6,0 2 5,-2 1 1,0 1-6,-3 0-6,-2 2-5,-1 0-3,-2 2-2,0 0-2,-1 2-1,-2 2-1,0 4-2,-1 4 0,-1 3-2,-1 5-1,-1 3-2,-1 5 0,-1 3-1,0 3-1,1 3 0,0 1 0,2 2 1,2 0-1,1-2 0,2-2-1,3-1-1,0-4 1,2-2-2,0-3 1,2-3-1,1-2 0,2-3 0,2-1 1,2-2-1,2-2-1,2-3 0,1-1-1,3-2-1,2-1-1,0 0 0,1 0 0,1 0 0,2-1-2,1-2 0,3-2-1,1-2-1,2-3-1,-1-4 1,1-4 0,-1-3 0,0-4-2,-1-1-4,-1-3-4,-1-1-5,-1-2-2,-1-3 1,-1-1-1,-1-2 1,-1-3 2,0-4 2,-2-4 2,-1-4 4,-1 0 1,-1 4 3,0 4 3,-2 4 1,-1 4 3,-2 7 3,-2 5 3,-2 7 2,-1 3 2,0 0 2,0 2 1,0 1 2,0 2 7,0 6 15,0 4 14,0 6 15,0 4 0,0 5-13,0 5-12,0 5-14,-1 4-9,-2 6-5,-2 5-5,-2 4-6,0 3-3,0 0-5,2-1-2,1 1-5,0-2-2,2-6-4,0-4-3,2-5-3,0-5-3,0-4-3,0-3-3,0-5-2,1-3-3,4-4-1,2-4-2,3-4-2,1-4 2,-2-2 6,-2-4 6,-2-2 5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1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71150 57900 523,'22'14'100,"-3"-1"-20,-3-2-19,-3-2-20,-1-2-11,0-1-4,-1 0-3,1-2-3,-1 1-2,0 2-1,-2 2-1,-1 2-1,0 2-5,-2 3-8,-1 3-7,0 3-9,-3 2-5,-4 1-2,-4 0-1,-4 2-2,-2-1-1,-1-3-1,-2-3 0,0-3-2,0-2 2,1-3 5,1-1 4,1-2 4,0-2 9,2-2 13,1-3 14,1 0 13,3-2 6,7 0 0,8 0-2,6 0 0,4 0-6,3 0-10,1 0-10,3 0-10,1-1-4,0 0-1,2-2 1,1 0-1,-2-2-5,-3 0-11,-5-1-11,-3-2-11,-3 1-11,-1 1-10,-1 0-9,0 2-10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1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72839 58112 514,'-22'7'7,"1"-1"14,2-1 13,3 0 13,3-2 4,8 0-8,7-2-6,6 0-8,6-2-4,7 0 1,5-2 0,7 0-1,4-2 0,4-2-3,4-1-3,4-3-3,2 0-2,0 1-5,-1 0-2,1 2-4,-2 2-6,-4 1-5,-4 2-7,-4 2-6,-4 1-3,-3 0 2,-5 0 2,-3 0 2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1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74147 57040 465,'-21'-5'43,"7"8"8,5 6 10,6 7 9,3 5-1,0 5-11,0 3-11,0 5-11,0 3-8,0 6-5,0 4-4,0 6-4,0 1-6,0-1-4,0-1-5,0 0-4,0-1-11,2 0-14,0-1-16,2 2-14,-1-7-4,-1-8 7,0-11 8,-1-9 8,-1-6 3,1 1-2,2 0-1,0 0-2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2"/>
    </inkml:context>
    <inkml:brush xml:id="br0">
      <inkml:brushProperty name="width" value="0.04022" units="cm"/>
      <inkml:brushProperty name="height" value="0.04022" units="cm"/>
      <inkml:brushProperty name="color" value="#00BFF3"/>
    </inkml:brush>
  </inkml:definitions>
  <inkml:trace contextRef="#ctx0" brushRef="#br0">75924 57250 546,'-4'7'102,"8"-2"-21,8-3-18,8 0-21,2-2-12,-3 2-5,-3 0-5,-3 1-5,0 4-4,3 4-1,3 5 0,4 5-2,-3 3 0,-5-1 0,-7 0 1,-4 1 0,-7 0-6,-2 2-14,-5 3-13,-4 1-13,-3 0-6,-3-3 3,-3-3 3,-3-3 2,-1-2 4,-1-1 6,1-1 6,-1-1 6,0 0 4,-1-1 3,0 1 3,-2 0 3,1-2 3,3-1 1,3-3 3,3-1 2,3-1 3,3-2 2,3-1 3,2 0 2,7-2 2,8 0 3,9-2 3,10 0 2,5-2-1,4 0-2,4-2-4,5 0-3,2-3-6,3-4-8,4-3-9,2-5-8,0-1-8,-2 1-10,-4 1-8,-2 1-10,-5 0-3,-4 2 2,-5 1 0,-5 1 2,-5 1 4,-3 2 5,-4 2 7,-4 3 6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3"/>
    </inkml:context>
    <inkml:brush xml:id="br0">
      <inkml:brushProperty name="width" value="0.05088" units="cm"/>
      <inkml:brushProperty name="height" value="0.05088" units="cm"/>
      <inkml:brushProperty name="color" value="#00BFF3"/>
    </inkml:brush>
  </inkml:definitions>
  <inkml:trace contextRef="#ctx0" brushRef="#br0">78041 57370 432,'-15'0'25,"2"0"-4,3 0-3,1 0-3,1 3 1,0 6 9,0 6 9,1 5 8,-1 4 0,2 1-7,1 1-8,0 1-7,0 0-5,0-1-2,-1-1-2,-1-1-3,0-2 0,2-1 0,2-3 0,2-1 0,5-6-2,8-9-7,7-8-5,9-9-6,1-6-3,-2-5 1,-3-3 0,-3-4 1,-3-2 0,-4 1 1,-5 1 0,-3 2 0,-3 1 3,0 3 2,-2 3 4,0 3 2,-2 2 2,-2 3-3,-2 1 0,-2 2-2,2 2 4,4-1 11,6 0 10,4 1 9,3 0 3,0 4-6,-1 2-6,1 4-5,-1 3-5,0 4 0,-2 4-1,-1 3-1,-1 3-2,-2 2 1,-2 0-2,-2 1-1,-1 1 0,0 3 0,0 1-1,0 3 0,-1 0-2,-2 0-3,-2 1-4,-2-1-3,0-1-4,1-1-5,0-3-5,2-1-4,2-4-4,4-3-3,4-4-2,4-4-4,2-5 4,3-4 7,1-6 8,3-4 9,1-3 4,1-1 1,1-1 1,1-1 0,-1 0 2,-1 3-2,-2 1 1,-3 2-1,-1 1-2,-2-1-4,-3-1-4,-1-1-5,-1-1-1,-2 0 2,-1 1 2,0-1 1,-2-1 1,-1-1-1,0-3-1,-1-1 0,-2-2 2,-1 1 4,0 0 5,-1-1 5,-1 2 4,2 1 4,0 2 5,2 3 4,0 1 4,0 2 4,0 3 3,0 1 4,-1 4 8,0 6 10,-2 6 13,0 6 10,0 5 0,0 6-12,2 7-12,0 5-12,1 5-10,-2 4-5,0 4-5,-1 4-7,-2 2-5,2 1-9,-1 1-6,0 2-8,0 0-7,0 3-8,0 1-9,0 3-8,1-6 0,0-13 6,2-12 7,0-13 7,1-7 0,-2-1-6,0-1-6,-1 0-7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3"/>
    </inkml:context>
    <inkml:brush xml:id="br0">
      <inkml:brushProperty name="width" value="0.03703" units="cm"/>
      <inkml:brushProperty name="height" value="0.03703" units="cm"/>
      <inkml:brushProperty name="color" value="#00BFF3"/>
    </inkml:brush>
  </inkml:definitions>
  <inkml:trace contextRef="#ctx0" brushRef="#br0">80100 56631 594,'30'-8'148,"-2"2"-34,-1 1-34,-3 1-35,0 0-27,-1 2-17,1 0-20,-1 2-18,-1 0-13,-3 0-9,-3 0-8,-2 0-10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8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33150 47350 434,'21'26'49,"-5"4"-11,-7 3-10,-5 3-11,-3-1-6,4-2-4,3-3-3,3-3-3,1-2-3,1 0-4,-1 0-2,1 0-2,2-4-2,7-5 1,6-7 0,7-5 1,4-8-1,3-5-3,3-7-3,4-5-2,1-8-2,0-5 2,0-7 0,0-5 2,-2 0 2,-3 10 6,-3 10 4,-2 9 4,-6 4 5,-6 1 4,-6-1 4,-6 1 3,-6 4 6,-2 9 4,-3 10 7,-3 10 4,-10 8 0,-16 10-7,-15 10-6,-15 9-6,-12 7-7,-6 7-8,-6 6-7,-6 7-8,-4-1-4,1-6-3,-1-6-1,1-6-2,1-9 0,3-8 2,3-10 3,4-9 2,-1-5 2,-3 0 2,-3 0 2,-2 0 2,2-2 2,9-3 0,10-3 0,10-2 0,7-3 5,6 1 6,7-1 8,6 1 8,3 4 7,0 9 8,0 10 8,0 10 9,0 7-2,0 6-9,0 7-9,0 6-10,0 4-7,0 4-3,0 3-4,0 3-5,3-4-3,6-8-4,7-10-3,6-9-5,9-18-5,13-24-5,12-26-6,13-24-5,15-26-1,19-24 6,19-26 6,19-24 5,4-4 6,-9 19 3,-10 19 4,-8 19 5,-3 9 3,7 0 2,6 0 3,7 0 2,-7 7 2,-19 17 2,-18 15 2,-19 16 1,-13 12 2,-6 9-2,-6 10 0,-6 10 0,-7 8-3,-6 10-3,-6 10-3,-6 9-5,-9 6-3,-8 3-4,-10 3-4,-9 4-5,-5 1-3,0 0-2,0 0-2,0 0-1,0-5-1,0-9 2,0-10 2,0-8 2,3-8 3,6-2 2,7-3 1,6-3 3,12-2 7,19 0 12,19 0 11,19 0 11,9 0 4,0 0-7,0 0-5,0 0-7,-2 3-3,-3 6-2,-3 7-1,-2 6-3,-5 4-1,-2 4-1,-3 3-1,-3 3-2,-6 3-1,-5 3-2,-7 3-2,-5 4-1,-4-4-2,0-9-2,0-10-2,0-8-2,-7-4-3,-11 3-5,-14 3-6,-11 4-4,-9-6-2,-3-11 3,-3-14 2,-2-11 3,0-11 2,7-5 2,6-7 2,7-5 3,2-6 2,1-3 2,-1-3 2,1-2 2,4-3 3,9 1 5,10-1 4,10 1 4,8 1 1,10 3-1,10 3-2,9 4-1,7-3-3,7-5-1,6-7-3,7-5-1,5-8-4,7-5-5,6-7-3,7-5-6,2-4-1,1 0 2,-1 0 0,1 0 2,-3-2-1,-2-3-5,-3-3-4,-3-2-4,-6-5-1,-5-2 2,-7-3 2,-5-3 2,-8 4 3,-5 13 2,-7 12 5,-5 13 2,-6 10 3,-3 10 2,-3 10 1,-2 9 2,-3 7 12,1 7 22,-1 6 21,1 7 22,-1 8 3,1 14-14,-1 11-13,1 14-15,-3 7-9,-2 3-5,-3 3-3,-3 4-5,-2 2-4,0 4-3,0 3-2,0 3-4,0-1-3,0-2-7,0-3-5,0-3-6,0-7-2,0-9-2,0-10 1,0-8-1,-4-20-5,-5-28-7,-7-28-8,-5-27-8,-1-19 0,6-5 10,7-7 9,6-5 9,4 2 6,4 13 5,3 12 3,3 13 4,4 9 6,7 6 6,6 7 9,7 6 6,4 4 5,3 4 1,3 3 1,4 3 2,1-1-1,0-2-1,0-3-4,0-3-1,0-1-3,0 4-2,0 3-4,0 3-2,0 1-2,0 1-3,0-1 0,0 1-3,-2-1-2,-3 1-2,-3-1-2,-2 1-3,-3 1-4,1 3-6,-1 3-7,1 4-6,-6-4-3,-8-9 1,-10-10 0,-9-8 1,-7-9 2,-3-6 4,-3-6 4,-2-6 3,-6-4 3,-6 1 2,-6-1 2,-6 1 1,-1 2 1,7 7 0,6 6 0,7 7 0,0 5 4,-2 7 8,-3 6 6,-3 7 9,-1 7 10,4 9 13,3 10 13,3 10 13,3 14 1,3 23-14,3 22-12,4 22-14,1 7-9,0-6-4,0-6-4,0-6-6,0 4-3,0 16-4,0 15-5,0 17-4,0 2-1,0-9 0,0-10 2,0-8 1,-2-9-2,-3-6-6,-3-6-5,-2-6-5,-3-9-2,1-8 0,-1-10 3,1-9 0,-6-10 0,-8-9-4,-10-10-3,-9-8-3,-4-11 1,4-8 4,3-10 6,3-9 4,3-5 5,3 0 4,3 0 4,4 0 3,4 0 7,6 0 7,7 0 7,6 0 9,4 0 2,4 0-4,3 0-3,3 0-2,7-4-4,14-5 0,11-7-3,14-5 0,5-1-2,1 6 0,-1 7 0,1 6 0,-3 6-2,-2 6-2,-3 7-3,-3 6-1,-4 3-3,-3 0-3,-3 0-3,-2 0-2,-6 9-4,-6 19-6,-6 19-6,-6 19-5,-9 5-1,-8-5 3,-10-7 4,-9-5 2,-10-3 3,-9 4 1,-10 3 2,-8 3 2,-6-1 0,1-2 1,-1-3-1,1-3 2,-3-6 1,-2-5 3,-3-7 5,-3-5 3,1-4 3,6 0 3,7 0 2,6 0 3,6 0 2,6 0 2,7 0 2,6 0 1,18-4 4,32-5 6,31-7 7,32-5 6,15-4-1,0 0-7,0 0-9,0 0-6,0-2-6,0-3-4,0-3-4,0-2-3,-2-3-3,-3 1-5,-3-1-4,-2 1-4,-1 1-2,3 3 2,3 3 0,4 4 2,-3 4-2,-5 6-4,-7 7-3,-5 6-4,-9 3-9,-9 0-14,-10 0-14,-8 0-14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3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81300 57996 585,'18'-2'120,"5"-2"-24,5-3-26,4-3-24,3 0-16,-3 2-7,-2 4-6,-2 3-7,0 1-7,-1 0-8,0 0-6,1 0-7,-3 1-13,-4 2-18,-3 2-19,-4 1-19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4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80952 58745 541,'-9'7'6,"-2"-1"11,-2-1 12,-1 0 12,1-2 4,6 0-3,6-2-2,6 0-4,6-1-3,7 0-5,7 0-4,7 0-3,4-1-3,0 0 2,2-2 0,1 0 2,1-2-7,4 0-13,2-1-15,4-1-13,-2-2-10,-2 0-6,-5-1-6,-4-1-7,-5 0-1,-6 2 1,-5 3 1,-6 1 2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4"/>
    </inkml:context>
    <inkml:brush xml:id="br0">
      <inkml:brushProperty name="width" value="0.05444" units="cm"/>
      <inkml:brushProperty name="height" value="0.05444" units="cm"/>
      <inkml:brushProperty name="color" value="#00BFF3"/>
    </inkml:brush>
  </inkml:definitions>
  <inkml:trace contextRef="#ctx0" brushRef="#br0">83669 57666 404,'0'-15'3,"0"1"5,0 1 7,0 0 6,0 2 1,0 1-2,0 0-3,0 2-2,-1 1 2,-2-1 5,-2 0 6,-1 0 6,-5 4 2,-2 8-5,-5 8-4,-3 7-4,-1 5-4,3 1-3,3 1-3,2 1-4,3 1-1,1 2-1,0 3 0,2 1 0,1 1-1,1-2-1,0 0-1,2-1-1,0-2 0,2-1 0,0-3 1,2-1 0,5-6-3,9-7-7,11-8-6,9-8-6,5-7-4,-2-4-1,0-5 1,-1-5-2,-2-4 1,0-4-1,-1-4 1,-1-4 0,-2-3 3,-3 2 2,-3-2 4,-3 2 4,-4 1 3,-3 7 3,-4 6 4,-4 6 3,-3 6 10,-2 8 18,-2 8 18,-2 8 17,-1 6 3,0 5-14,0 5-14,0 5-13,1 2-9,0 2-3,2 1-3,0 1-4,1 0-1,0 0-3,0 0-1,0 1-2,1-3-8,2-2-11,2-3-11,2-3-13,1-3-6,0-3-3,-1-3-2,1-3-3,0-4 1,2-4 4,0-6 3,1-4 4,0-3 4,-2 0 4,-2 1 4,-2-1 5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5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86000 56700 518,'15'14'144,"-1"-1"-30,-1-3-30,0-1-30,-2-2-20,1-1-8,0-1-9,-1 0-9,2-2-8,0 0-9,1-2-9,1 0-8,0-3-14,-1-2-16,-1-3-17,0-3-17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6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86181 58483 542,'-23'13'50,"15"-4"5,16-3 4,15-4 4,10-3-2,1 0-12,2-2-11,2 0-11,2-1-8,2 1-4,2-1-3,2 0-5,-1 1-4,-3 0-8,-5 2-7,-4 1-6,-3 0-6,-3 0-2,-3 0-3,-3 0-3,-3-1-3,-3-1-4,-3 0-4,-2-1-4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6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87262 57630 513,'-14'-1'4,"2"0"8,4-2 8,3 0 7,1 2 8,0 6 7,0 6 7,1 6 7,-1 4 0,2 4-9,0 5-8,2 3-8,0 3-6,0 0-6,0 2-5,0 1-5,0 0-7,0 0-9,0 0-8,0 0-8,1-2-9,2-4-10,2-4-10,1-3-9,2-5-3,2-5 4,0-5 5,1-4 3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7"/>
    </inkml:context>
    <inkml:brush xml:id="br0">
      <inkml:brushProperty name="width" value="0.05061" units="cm"/>
      <inkml:brushProperty name="height" value="0.05061" units="cm"/>
      <inkml:brushProperty name="color" value="#00BFF3"/>
    </inkml:brush>
  </inkml:definitions>
  <inkml:trace contextRef="#ctx0" brushRef="#br0">89004 56979 434,'-22'6'72,"4"-1"-15,5-2-15,3-2-16,2 1-7,-2 4-2,0 4-2,-1 4-1,-1 2-1,0 1 0,0 1-1,1 1 0,0 1 0,0 1-2,2 1-1,1 1 0,1 1-1,2-1 2,2 1 2,2-1 1,1-1-1,0-3-2,0-3-2,0-2-2,2-4-3,6-1-3,4-2-5,5-2-3,4-3-1,1-2-1,3-4 1,1-2-1,1-4-1,1-6-6,-1-4-4,1-4-5,-2-5-2,0-3-2,0-3 0,-2-2 0,-2-4 1,-3-1 5,-3-2 6,-3-2 4,-2-1 3,-1 0 2,0 1 0,-2-1 2,-1 3 0,-2 7-1,-2 7 0,-2 7-1,-2 8 14,-2 7 27,-2 8 27,-2 8 28,-1 8 3,1 11-17,-1 9-19,0 10-19,0 5-11,-2 2-5,0 0-4,-1 1-5,0 1-2,2-2-2,2-1 0,2 0-2,2-4-2,1-5-7,0-4-5,2-5-6,0-5-5,2-5-2,0-5-5,1-5-2,4-5-1,4-4 2,5-6 3,5-4 2,3-8-1,1-9-4,1-11-3,1-9-5,0-4 0,1 0 3,-1 2 3,1 0 4,-3 3 4,-3 4 2,-5 4 5,-3 4 3,-3 3 3,-2 6 5,-3 5 3,-1 5 5,-2 4 6,-4 2 7,-2 4 9,-3 2 8,-3 5 4,0 6 0,-2 5 1,0 7 0,0 3-1,-1 1-1,0 0-1,0 2-2,2 0-2,1-1-5,2-1-3,2-1-5,2-2-2,2 0-2,2-1 0,2-1-2,2-2-2,2-3-5,2-3-3,1-2-4,3-4-4,2-3-4,1-2-3,3-4-5,1-2-2,1-4-1,1-2-1,1-3 0,1-4 0,-1-6 2,1-3 0,-1-6 2,0-4 1,-3-1 2,-1-2 2,-2-2 2,-3-1 2,-3 2 3,-3 0 3,-2 1 2,-4 2 3,-4 3 2,-4 4 3,-4 2 1,-3 3 0,-3 5 0,-3 3 0,-3 4-2,-2 5 0,1 4 1,-1 6 1,1 4 1,-1 4-4,1 3-9,-1 3-8,1 3-9,0 0-6,4-4-4,3-5-5,3-3-4,2-2-1,2 0 1,3 0 3,1-1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7"/>
    </inkml:context>
    <inkml:brush xml:id="br0">
      <inkml:brushProperty name="width" value="0.03938" units="cm"/>
      <inkml:brushProperty name="height" value="0.03938" units="cm"/>
      <inkml:brushProperty name="color" value="#00BFF3"/>
    </inkml:brush>
  </inkml:definitions>
  <inkml:trace contextRef="#ctx0" brushRef="#br0">92016 56231 558,'-12'7'11,"8"-1"22,8-1 21,8 0 22,6-2 2,7-2-18,5-2-17,6-2-19,5-2-8,4 0-1,4-1-1,4-1-1,0-1-9,-1 2-17,-2 1-17,-2 1-18,-5 0-11,-10 2-4,-8 0-5,-8 2-4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8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92901 58200 549,'-31'27'73,"17"-6"-6,16-7-7,18-7-7,10-5-6,6-4-6,6-4-8,6-3-6,3-2-6,0 0-6,0 2-6,0 1-4,-3 2-8,-2 1-7,-5 2-7,-4 2-7,-5 1-3,-6 2 5,-5 0 3,-6 2 5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8"/>
    </inkml:context>
    <inkml:brush xml:id="br0">
      <inkml:brushProperty name="width" value="0.04342" units="cm"/>
      <inkml:brushProperty name="height" value="0.04342" units="cm"/>
      <inkml:brushProperty name="color" value="#00BFF3"/>
    </inkml:brush>
  </inkml:definitions>
  <inkml:trace contextRef="#ctx0" brushRef="#br0">94133 57532 506,'-28'-19'41,"7"9"11,7 8 13,7 9 10,3 9 0,0 5-14,0 8-14,0 7-14,0 3-10,0 2-8,0 1-9,1 0-7,-1 2-6,0 0-5,0 1-5,0 2-4,1-2-7,2-4-7,2-4-8,2-4-7,1-6-1,2-7 9,0-8 9,1-8 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9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37950 47600 532,'-2'-41'3,"-3"19"6,-3 19 8,-2 19 5,-11 18-2,-15 19-12,-15 19-10,-16 19-13,-5 4-4,6-9 0,7-10 1,6-8 1,7-11 1,10-8 2,10-10 3,9-9 2,7-7 2,7-3 3,6-3 3,7-2 3,4-5 2,3-2 2,3-3 1,4-3 2,-1 5 7,-3 17 16,-3 15 13,-2 16 15,-5 12 3,-2 9-12,-3 10-9,-3 10-11,-4 8-6,-3 10-3,-3 10-2,-2 9-2,-1 2-2,3-2-2,3-3-1,4-3-1,1-6-2,0-5-2,0-7-2,0-5-1,0-8-2,0-5-3,0-7 0,0-5-3,0-9-1,0-9-3,0-10-1,0-8-2,4-29-13,10-47-22,10-47-22,9-46-22,1-14-2,-6 23 18,-6 22 18,-6 22 18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8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96293 56500 468,'-14'11'9,"3"5"20,3 7 18,2 5 19,3 6 6,0 5-10,2 4-8,0 6-10,1 2-6,0 3-6,0 2-6,0 2-5,-1-1-5,-2-1-6,-2-2-4,-1-2-7,-3-3-3,0-2-4,-1-4-3,-1-2-4,-1-4-5,0-6-8,0-4-6,1-5-8,1-9-7,6-16-8,4-14-7,6-15-7,2-6 3,1 2 14,2 2 14,0 1 15,0 3 9,-1 2 3,0 1 4,-2 3 3,-1 3 5,0 5 5,-2 4 5,0 6 5,-1 3 11,1 0 14,2 2 16,0 0 14,2 1 2,2-2-15,1 0-13,3-2-14,1 0-9,1-2-6,1 0-4,2-1-5,-1-2-8,1-2-10,-1-2-13,1-1-10,-2-1-6,-3 1-1,-3 0 0,-2 2-2,-3 1 3,-1 1 6,-1 0 5,0 2 7,-1 0 3,0 0 4,0 1 3,0-1 4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9"/>
    </inkml:context>
    <inkml:brush xml:id="br0">
      <inkml:brushProperty name="width" value="0.05361" units="cm"/>
      <inkml:brushProperty name="height" value="0.05361" units="cm"/>
      <inkml:brushProperty name="color" value="#00BFF3"/>
    </inkml:brush>
  </inkml:definitions>
  <inkml:trace contextRef="#ctx0" brushRef="#br0">97247 56666 410,'-7'-12'13,"4"8"28,3 8 26,2 8 27,1 5 4,0 7-20,-2 3-19,0 6-19,-1 5-13,0 4-4,0 6-5,0 4-5,-1 3-4,0 2-3,-2 0-3,0 1-2,-2 0-3,0-1-1,-1-1-2,-1 0 0,0-4-3,2-2-4,2-6-4,2-2-5,1-6-1,0-6 3,0-6 1,0-5 2,1-7-2,4-8-5,2-8-5,4-8-7,2-8 0,3-9 4,3-9 4,3-8 4,2-4 3,-1 2 3,0 2 2,1 2 2,-1 4 4,-1 6 5,-1 5 4,-1 7 5,-2 4 2,-3 5-2,-2 3-1,-4 4-2,-2 5 4,-1 4 8,0 5 8,-2 6 9,-1 3 3,-2 3-3,-2 3-3,-2 3-2,-1 0-4,1-2-6,-1-1-4,0-2-7,2-4-7,6-5-11,4-5-10,5-4-12,5-7-2,4-6 5,3-7 4,4-7 6,3-3 3,-1 1 5,0 1 4,1 1 4,-3 3 4,-2 5 4,-3 5 3,-2 5 4,-5 5 6,-3 7 10,-4 7 11,-5 8 9,-1 2 0,-2-2-9,0 0-9,-2 0-10,1-2-6,0-1-2,2-1-4,0-1-2,3-2-3,4-4-1,3-5-1,5-3-1,2-2-3,1-2-2,1 0-2,1-1-3,1-3 0,1-4 3,1-4 3,1-3 3,-1-5 2,-1-1 1,-3-4 1,-1-3 1,-3-1 1,-3-1 1,-2 1 1,-4 0 0,-4 1 0,-6 1-1,-6 3-3,-6 1-1,-6 4-2,-9 5-5,-7 5-4,-8 5-3,-8 3-2,-8 6 1,-7 2 1,-9 5 1,3 1-7,13 0-16,12-2-15,14-1-15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68598 11476 999,'-123'-47'-78,"37"14"18,36 15 19,36 15 18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09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51994 4813 460,'-8'-15'14,"2"2"7,1 2 7,0 3 7,1 1 4,-2 2 1,0 2 3,-1 2 2,-1 2-1,2 4-5,1 2-4,0 3-4,1 3-5,-2 0-4,0 1-3,-1 1-6,-1 2-1,0 3-3,1 3-1,-1 3-1,-1 2-2,-2 3-2,-2 1-1,-1 2-3,-2 2 0,1 1-1,-1 0 1,0 2 0,1 0-2,1 0-4,1 0-4,1 1-4,0-3-3,2-2-3,1-3-2,1-3-3,1-4-2,2-3-2,2-5-2,2-3-2,3-6-5,4-8-5,4-8-5,3-8-5,2-3 1,-3 3 10,-1 1 9,-2 3 10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09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52500 4572 452,'7'-22'-1,"-1"5"9,0 3 9,-2 4 8,1 4 3,0 1 0,1 2-1,2 2-1,0 2 2,0 3 5,-1 4 4,1 2 4,-1 3-1,0 3-6,-2 3-6,0 4-6,-1 1-5,0 4-3,-1 3-2,1 3-4,0 2-2,-2 2-2,0 2-2,-2 2-2,1 0-1,0-2 0,2-2-2,0-1 0,1-5 0,0-4 0,0-5 2,0-5 0,1-5 1,5-6 2,4-6 3,4-6 1,2-8 2,1-9 1,1-11 0,1-8 0,0-9 0,1-2-1,-1-5-2,1-3-2,-1-1-1,1 6-2,-1 5-1,1 4-1,-3 6-1,-3 6 1,-5 6-1,-3 5 2,-3 4-3,0 1-3,-2 1-4,0 1-4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1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54234 4695 436,'0'-15'13,"0"2"0,0 2 1,0 3 0,0-1 0,0 0 1,0-2 2,0 0 0,0 0 1,0 1 2,0 0 0,0 2 0,0 1 1,-2-1-3,0 0-2,-1 0-3,-4 1-2,-4 4-3,-5 3-3,-5 2-4,-2 4-1,1 6-1,1 4 0,1 5-1,1 1 0,2-1 0,2-3 0,3-1 0,1-2 0,0-1 1,2 0 0,1-2 0,-3 7 2,-6 17 1,-5 15 1,-7 15 2,0 5 1,4-7-1,3-7-1,4-6 0,4-7 0,3-6-1,3-6 0,2-5 0,5-7-2,6-5-2,6-6-3,6-6-2,3-7-3,3-8-2,1-8-2,3-7-3,0-5-1,0-3 1,1-1 1,-1-2 1,0-1 1,-3 0 1,-1 0 0,-3 0 1,-2 2 4,-3 5 4,-2 5 5,-4 5 5,-2 4 5,0 3 1,-2 3 3,0 3 2,-2 5 3,1 11 1,0 10 1,0 9 3,1 5-2,0-1-6,1-1-5,2-1-6,0-2-3,1 0-2,2 0-1,0-2-2,0-2-1,1-3 1,0-3 0,0-3 0,0-2-6,3-1-13,2 0-13,2-2-13,-1-1-3,-1-2 5,-3-2 4,-1-2 6,-1-4 4,2-4 2,0-5 4,1-5 3,1-5 3,1-3 2,1-5 3,2-3 3,-2-1 4,1 1 4,-2 3 6,-1 2 5,-2 1 2,-1 1 1,-2 1 0,-2 1 1,-2 2 4,-2 3 5,-3 3 6,0 3 7,-2 1 3,0 2 2,0 1 1,0 1 3,-2 4-3,-4 8-7,-4 7-6,-4 9-7,-1 5-4,-1 2-5,0 4-3,1 3-4,0 1-1,2 1-1,2-1 1,3 0 0,1-1-1,2-1 1,2-3-2,2-2 1,1-1-1,0-3-1,0-1-1,0-3-1,2-2-1,4-2-3,4-4-3,3-3-1,3-2-3,2 0-3,0-2-1,1 0-3,1-3 0,1-2 0,1-4 1,1-2 1,1-5 0,-1-4-1,1-5-1,-1-5-1,-1-6 0,-1-8 2,-3-8 1,-1-8 3,-1-3 0,0 1 2,-1 0 1,1 2 1,-2 3 3,-1 6 4,-2 6 6,-2 6 4,-2 5 2,-2 3 0,-3 5-1,0 3-1,-2 3 8,0 2 16,0 3 17,0 1 16,-2 5 3,0 8-11,-3 8-11,-2 7-11,-1 8-8,0 5-5,1 6-6,-1 6-4,0 4-5,2 4-4,1 2-6,0 4-4,2-1-5,0-1-7,2-2-5,0-2-7,1-3-4,0-2-6,0-4-6,0-2-4,0-6 1,0-6 8,0-7 8,0-6 8,0-5 2,0-1-4,0-1-3,0 0-3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1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59050 5262 569,'25'-8'136,"3"2"-31,3 1-30,2 1-29,4 0-19,2 2-7,4 0-6,3 2-7,0-1-7,-1 0-4,0-2-6,-1 0-6,-4 0-1,-4 0 2,-5 2 2,-5 0 2,-4 1-7,-3 0-15,-3 0-17,-3 0-17,-3-1-2,-4-2 11,-4-2 9,-4-1 11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2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59983 4363 522,'-29'-15'24,"7"4"2,6 3 0,5 3 1,3 4 6,2 7 8,1 7 9,1 8 9,0 6-1,2 8-11,0 8-11,2 8-10,-1 7-10,0 5-7,-2 7-10,0 5-7,0 0-10,2-5-11,2-7-10,2-5-12,2-6-5,2-6 0,1-6 1,3-6 0,0-6 4,-3-7 7,-1-7 7,-2-6 8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2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62247 4420 487,'0'-12'71,"0"10"3,0 8 4,0 10 2,0 4-5,0 4-18,0 3-17,0 3-16,-1 3-13,-2 2-8,-2 4-10,-2 3-7,0 0-10,2-1-9,3 0-8,1-1-10,0-4-2,-1-6 3,0-6 4,-1-5 4,-1-9 2,2-12 0,0-12 1,2-11 1,0-6 4,0 1 8,0 1 7,0 2 8,0 1 7,2 3 8,0 3 8,2 3 7,0 2 6,2 2 6,0 3 4,1 1 5,1 1 1,2 0 0,0 0-2,1 1-2,2-1-3,2 0-5,1 0-6,3 0-5,0 1-4,-1 1-3,-1 0-2,-1 2-2,0 0-4,-1 0-6,1 0-5,0 0-5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2"/>
    </inkml:context>
    <inkml:brush xml:id="br0">
      <inkml:brushProperty name="width" value="0.05454" units="cm"/>
      <inkml:brushProperty name="height" value="0.05454" units="cm"/>
      <inkml:brushProperty name="color" value="#F2395B"/>
    </inkml:brush>
  </inkml:definitions>
  <inkml:trace contextRef="#ctx0" brushRef="#br0">62960 3631 403,'0'-36'6,"0"9"12,0 8 12,0 7 12,0 6 9,0 6 6,0 4 6,0 6 6,0 4-3,0 7-12,0 5-13,0 7-12,-1 5-8,0 6-5,-2 6-5,0 6-4,-1 3-3,0 1 0,0 1-1,1 1 1,-1 1-4,2-1-3,0 1-6,2 0-4,-1-2-5,-2-1-6,-2-3-4,-1 0-6,-1-5-3,2-3 1,2-4-1,2-4 1,0-4-2,0-5 0,-2-5-1,0-5-1,0-6 1,1-7 5,0-6 3,2-8 5,-1-3 2,0 1 3,-2-1 1,0 0 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20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38200 48250 433,'23'-25'19,"-3"0"6,-3 0 3,-2 0 6,2 1-1,9 4-4,10 3-5,10 3-4,5 1-3,4 1-1,3-1 0,3 1 0,1-1-2,1 1-5,-1-1-3,1 1-5,-3-1-3,-2 1-4,-3-1-3,-3 1-2,-6-3-4,-5-2-3,-7-3-4,-5-3-2,-8-2-2,-5 0 2,-7 0 2,-5 0 2,-6 0 1,-3 0 3,-3 0 2,-2 0 2,-6-5 1,-6-9-1,-6-10 0,-6-8-1,-2-3 2,3 7 1,3 6 3,4 7 1,2 4 4,4 3 5,3 3 6,3 4 4,3 10 12,3 19 15,3 19 18,4 19 15,-3 18 2,-5 19-15,-7 19-15,-5 19-15,-3-1-9,4-18-5,3-19-4,3-18-6,1-7-2,1 6-4,-1 7-2,1 6-3,-3 9-1,-2 13 2,-3 12 0,-3 13 1,-1 2 0,4-5 0,3-7-2,3-5-1,3-9-1,3-9 1,3-10-1,4-8 0,2-9 0,4-6 1,3-6 0,3-6 1,4-9-1,7-8 1,6-10 1,7-9 0,8-7 0,14-3 0,11-3 1,14-2 1,5-9 0,1-12-1,-1-13 1,1-12-1,-3-7 0,-2 1-1,-3-1 0,-3 1 0,-9 2-1,-11 7-1,-14 6-2,-11 7-1,-9 4-3,-3 3-3,-3 3-4,-2 4-4,-11 1-2,-15 0 1,-15 0 1,-16 0 1,-13 1 0,-9 4 1,-10 3 1,-8 3 1,-11 1 2,-8 1 1,-10-1 3,-9 1 1,-4 2 2,4 7 3,3 6 1,3 7 3,3 4 3,3 3 7,3 3 6,4 4 7,5-1 2,10-3 0,10-3 0,9-2 0,9-3 0,9 1 2,10-1 1,10 1 1,21-4 3,34-6 2,35-6 2,35-6 2,19-7-2,7-6-8,6-6-6,7-6-8,-6-1-6,-15 7-4,-15 6-4,-16 7-5,-12 2-1,-5 1-2,-7-1 1,-5 1-1,-9 7 2,-9 16 5,-10 15 4,-8 17 4,-8 10 4,-2 6 2,-3 7 3,-3 6 1,-2 7 2,0 10-1,0 10 0,0 9 0,0 4-1,0 1 0,0-1-2,0 1-1,0-3 0,0-2-1,0-3-1,0-3 1,1-4-1,4-3-2,3-3-1,3-2-1,1-6-1,1-6-1,-1-6-1,1-6-2,-3-6 0,-2-2-2,-3-3-2,-3-3-1,-4-4-5,-3-3-6,-3-3-6,-2-2-7,-8-9-3,-8-12 2,-10-13 1,-9-12 3,-12-12-1,-11-8 1,-14-10-1,-11-9 0,-6-10 1,4-9 1,3-10 0,3-8 2,4-1 2,7 9 4,6 10 4,7 10 3,5 8 2,7 10-1,6 10-1,7 9 0,4 4 7,3 1 13,3-1 15,4 1 13,5 7 5,10 16-6,10 15-5,9 17-5,4 5-8,1-3-9,-1-3-10,1-2-8,1-5-8,3-2-5,3-3-5,4-3-5,5-7-2,10-9 4,10-10 3,9-8 2,-1-6 1,-8 1-1,-10-1-2,-9 1-2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3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63000 5244 433,'23'-65'4,"-1"11"6,-1 10 8,-1 12 8,0 5 2,-1 3-2,1 1 0,-1 3-3,0 2 3,-2 2 5,-3 4 5,-1 3 6,-1 7-1,0 10-7,-1 11-8,1 11-8,-2 5-5,-2 0-6,-4 0-5,-2 1-5,-3-3-5,-1-4-3,0-3-3,-1-5-3,1-5-4,6-7-3,4-6-5,5-7-4,4-7 1,1-6 6,3-5 5,2-7 5,-1-1 3,0 2 1,-1 1 0,0 3 1,-3 1 2,1 3 3,-2 1 4,-1 3 3,-1 1 10,-3 4 18,-1 3 17,-2 3 16,-3 4 5,-2 7-10,-4 7-11,-2 8-9,-1 3-8,0 4-8,1 3-5,2 3-8,0 0-3,0-4 0,0-2-1,0-3 0,1-3-3,4-5-5,2-3-5,4-4-5,1-5-2,1-2 1,1-6 2,1-2 1,1-6 1,2-6-2,0-5 0,1-6-2,-1-5 0,-1-3 2,-2-3 2,-2-2 1,-3-2 4,-1 0 3,-2 0 5,-2 0 4,-2 3 2,-1 6 1,0 5 1,-1 7 1,-3 3 0,-2 3-2,-4 1-1,-2 2-1,-3 3-5,-3 3-6,-3 2-8,-3 4-8,-5 3-6,-5 4-6,-6 4-7,-6 3-6,-1 3 0,6 1 6,4 2 7,5 0 7,4-1 1,5-1-5,3-3-4,5-1-4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4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67566 5162 493,'-12'0'19,"8"0"12,8 0 11,8 0 13,6 0 2,8 0-9,7 0-7,7 0-9,7-2-4,6 0-3,7-3-2,7-2-2,3 0-3,-1 1-3,-1 0-2,-1 2-3,1 1-2,1 0 0,3 2-2,1 0-2,1 1-2,-1 0-4,-1 0-5,-1 0-4,-3 0-2,-5 0 1,-4 0 1,-6 0 0,-4 0-1,-4-2-3,-4 0-4,-4-1-3,-4-1-3,-5 2-2,-5 0-2,-5 2-3,-5 0-5,-6 2-7,-6 0-7,-6 2-8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4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66310 6420 584,'-35'-1'4,"9"0"7,9-2 8,9 0 8,7-1 5,7 0 0,7 0 0,8 0 1,8-1-1,10-3-4,12-4-2,10-2-4,8 0-1,5 1-2,4 2-1,6 3 0,4 0-3,2 0-3,4 0-4,3 1-2,-1 0-6,-1 2-4,-2 2-6,-1 2-6,-3 1-5,-2 0-5,-2 0-4,-2 0-6,-2-1-3,-5-2-2,-4-2-1,-3-2-1,-9 1 2,-14 1 7,-14 2 6,-13 2 7,-8 0 3,1 0 0,0-2 1,0 0-1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68540 2950 614,'-37'59'128,"3"-5"-28,5-6-30,4-6-30,3-5-17,3-5-8,3-6-6,2-3-8,2-3-10,-1 2-13,-1 3-12,-1 1-13,0-1-4,4-5 1,3-4 3,3-6 3,1-7 2,0-10 4,0-10 4,0-9 3,1-5 5,0 1 6,2 1 6,0 2 5,1 1 4,-2 5 1,0 3 1,-1 4 1,0 4 12,3 3 23,4 2 22,2 4 23,3 2 0,2 4-19,1 2-20,3 3-20,2 3-13,3 0-6,3 1-8,3 1-5,1 1-9,-1-1-8,-1 1-8,-1 0-10,-3-2 0,-3-3 6,-5-3 8,-3-2 7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5"/>
    </inkml:context>
    <inkml:brush xml:id="br0">
      <inkml:brushProperty name="width" value="0.03172" units="cm"/>
      <inkml:brushProperty name="height" value="0.03172" units="cm"/>
      <inkml:brushProperty name="color" value="#F2395B"/>
    </inkml:brush>
  </inkml:definitions>
  <inkml:trace contextRef="#ctx0" brushRef="#br0">70102 3291 693,'-9'-4'127,"0"8"-35,-1 8-33,-1 7-35,-2 6-20,-2 3-4,-1 3-5,-3 3-5,-1 0-2,1-2 2,-1-2 3,1-1 1,1-4-3,5-4-10,3-3-9,4-4-9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5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69750 3495 628,'2'-13'28,"6"4"9,4 6 11,5 5 10,3 3 0,3 5-9,1 4-7,3 3-9,1 4-14,1 3-20,0 3-19,2 3-19,-3-2-8,-5-6 6,-7-5 4,-5-6 5,-3-3 0,0 1-5,0 1-5,0 2-5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6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75482 4500 567,'-15'15'130,"2"-1"-31,3-1-30,1 0-30,-1 2-17,-4 7-2,-3 6-2,-5 8-3,-1 5-4,-1 2-4,1 4-5,0 2-4,-2 1-4,0-2-2,0-2-3,-2-2-3,1-3-1,5-6 1,3-4 0,5-5 0,4-6-8,6-7-17,6-6-16,6-8-18,2-4 0,1-2 13,0-1 14,0-3 15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6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76500 4156 470,'7'-3'19,"-2"10"15,-3 10 15,0 9 16,-2 7 0,0 1-11,0 2-12,0 2-12,0 2-9,0 2-6,0 2-7,0 2-6,0-1-4,2-6 0,0-4 0,1-5-1,1-4 1,0-3 1,0-3 2,0-3 1,1-4 1,4-5 1,2-4 1,3-6 0,3-7 2,1-11 3,3-11 2,1-10 3,3-8 0,3-4-3,3-4-3,3-3-2,0-1-3,-2 6 2,-1 5 0,-3 5 0,-2 3-1,-1 3-2,-3 3-3,-1 4-2,-3 2-5,-3 5-9,-3 4-8,-2 3-9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8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78463 4099 490,'8'-8'70,"-2"0"-16,-1 0-16,0 1-15,-1-2-10,0-2-2,-1-2-3,2-1-2,-3-1-1,-1 2-2,-2 2 1,-1 3-2,-4 2 0,-2 4-2,-3 4 0,-4 4-2,-2 3 0,-1 3 0,-3 3 2,-1 3 1,-1 3 0,-1 3 1,1 3 0,-1 3 2,1 1 0,3 1 2,1-1 2,3 0 1,1-2 1,2-3-2,2-5-2,3-3-2,1-3-3,2-1-4,2-1-3,2 0-5,3-3-1,4-3-1,4-2-1,3-4 1,5-3-1,4-6-1,3-4-2,4-5 0,2-4 0,-1-3 2,-1-3 1,-1-2 2,-2-1 1,-3 5 4,-3 3 2,-3 5 3,-3 4 8,-3 8 16,-2 6 15,-4 8 14,-2 2 2,0 1-12,-2 0-13,0 0-12,0 0-7,2 1-4,2 1-2,2 2-4,1-1-3,1-1-4,2-1-5,0-1-4,1-2-4,3-2-2,2-4-2,2-2-3,1-4 0,1-4 1,1-4 2,1-3 0,2-5 3,2-4 3,4-3 2,3-4 4,0-2 3,-1 3 5,-3 2 5,-1 1 5,-4 3 3,-3 1 2,-5 3 1,-3 1 3,-3 2 2,-3 2 6,-1 3 4,-2 1 5,-5 4 6,-7 8 6,-9 6 6,-8 7 5,-2 5-1,3 3-12,3 3-11,3 3-10,3 1-9,2 1-5,4-1-5,3 0-4,2-1-4,0-1 0,1-3-1,2-1-1,1-3-1,4-3 0,2-3 0,4-3 0,1-3-2,3-2-2,2-4-1,1-2-3,3-5 0,1-6-2,3-6 0,1-5 0,3-7 0,1-5 2,2-6 1,3-6 2,-1-2 1,-2 2 2,-1 2 1,-3 2 3,-2 1-1,-1 0 0,-3 0-2,-1-1 0,-3 3 1,-5 2 4,-3 3 5,-4 3 5,-2 3 4,0 1 5,0 3 5,0 2 5,-1 1 7,-1 2 6,0 3 6,-1 1 8,-3 5-2,-2 6-10,-4 7-9,-2 8-10,-2 5-8,1 7-3,-1 5-6,0 6-3,0 4-4,1 2 1,-1 2-1,0 2 0,2-1 0,2-4 1,4-4 0,3-3 0,1-4-2,1-2-4,2-1-5,0-3-4,2-2-2,2-3 1,2-3-1,2-2 2,0-4-2,1-3-2,0-2-3,0-4-2,1-2 0,3-2 1,3-2 3,3-1 1,2-4 3,-1-4 2,1-4 3,-1-3 4,0-2 1,-3 3 3,-1 1 3,-2 3 1,-3 1 5,-1 2 6,-2 3 6,-2 1 6,-3 1 8,-1 0 9,-2 0 10,-2 1 8,-1 4 1,-2 11-7,0 11-8,-2 11-9,1 5-6,1-1-6,0-2-7,2 0-5,0-3-5,0-3-1,0-5-3,0-3-2,2-3-2,3-3-5,5-1-3,4-2-4,2-3-1,-1-4 2,1-4 3,0-4 2,0-4 1,1-3 0,1-5 0,1-3 1,0-4 2,-3 0 6,-1-1 5,-2 0 6,-2-2 3,-1 1 1,0 0 0,-2-1 0,-1 2-1,-2 1-1,-3 3-2,0 1-1,-4 2-1,-2 1 0,-4 1 0,-2 1 0,-2 1-3,-2 1-4,0 1-6,-1 0-5,-2 3-7,-1 2-9,-3 4-10,-1 3-10,-2 3-3,-1 4 1,-1 3 2,-1 5 1,2 1 2,5-3 0,5-1 0,5-2 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8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85050 4779 509,'53'-8'144,"-2"2"-33,-4 1-32,-2 1-32,-3 0-18,-1 0-3,0 0-5,-1 0-3,-3 1-6,-2 1-9,-3 0-8,-3 2-8,-4 0-8,-1 0-7,-4 0-7,-3 0-6,-2 0-1,-1 0 5,-1 0 4,0 0 4,-2-1 0,-1 0-8,-1-2-8,0 0-6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4"/>
    </inkml:context>
    <inkml:brush xml:id="br0">
      <inkml:brushProperty name="width" value="0.03003" units="cm"/>
      <inkml:brushProperty name="height" value="0.03003" units="cm"/>
      <inkml:brushProperty name="color" value="#00BFF3"/>
    </inkml:brush>
  </inkml:definitions>
  <inkml:trace contextRef="#ctx0" brushRef="#br0">85150 7000 732,'-38'0'76,"26"0"-16,24 0-15,26 0-16,10 1-9,-3 4-5,-3 3-3,-2 3-5,-5 7-4,-2 14-2,-3 11-5,-3 14-3,-7 7-2,-9 3-2,-10 3-2,-8 4-2,-11 2 1,-8 4 1,-10 3 1,-9 3 3,-5-2 0,0-6 3,0-6 1,0-6 1,3-7 3,6-6 2,7-6 3,6-6 3,13-7 3,23-6 1,22-6 3,22-6 1,13-7-1,7-6-5,6-6-6,7-6-5,2-4-5,1 1-5,-1-1-5,1 1-5,-3-4-6,-2-6-6,-3-6-8,-3-6-6,-9-4 1,-11 1 8,-14-1 9,-11 1 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21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40250 49750 463,'23'26'0,"-3"4"0,-3 3 0,-2 3 0,0 3 5,7 3 11,6 3 10,7 4 10,2 1 4,1 0-2,-1 0-4,1 0-2,-1-2 0,1-3 3,-1-3 2,1-2 4,-1-5 0,1-2-2,-1-3-2,1-3-2,-10-10-22,-19-16-45,-18-15-44,-19-15-43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8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86063 3633 488,'-7'-6'12,"2"4"26,3 4 24,1 4 26,1 4 2,0 7-20,0 6-20,0 5-19,0 5-12,0 2-2,0 4-2,0 3-2,0 2-7,0 3-8,0 4-9,0 2-10,-1 2-7,0 0-5,-2 0-4,0-1-6,0 0 1,0-4 5,2-3 5,1-2 6,-1-7-2,-1-8-7,0-9-7,-1-8-9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9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88539 3637 467,'-7'-6'13,"2"6"27,2 4 27,2 6 26,1 3 2,0 3-20,0 3-22,0 3-20,-1 3-14,0 3-2,-2 3-4,0 2-3,-2 2-6,-2 1-8,-1-1-8,-3 0-9,-1-1-5,1 0-2,-1-1-3,0-1-3,1-2-1,3-2-1,1-2-2,2-1 0,1-3-2,0-3 1,0-3 0,1-3 0,-1-2 2,0-2 5,0-2 4,0-2 4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9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88850 4327 527,'2'-15'69,"4"3"-2,4 1 0,3 3-1,3 0-7,1 2-10,1 1-12,2 1-11,-1 0-9,1 2-6,-1 0-6,1 2-8,-2 0-1,1 0 2,-2 0 2,-1 0 2,-1 0-13,-1 2-26,-1 0-29,0 2-26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20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89608 2332 459,'0'18'152,"0"7"-38,0 5-37,0 7-38,-1 4-22,0 5-5,-2 6-7,0 4-5,-2 2-4,-2-2-2,-1-3-2,-3-1-2,-2-3-3,0-2-4,-1-3-4,-1-4-4,1-4-4,2-7-1,4-7-4,3-7-2,6-9-2,10-12-1,9-12 1,11-11-2,4-6 4,0 2 6,0 0 8,1 1 7,-3 3 8,-4 5 12,-4 5 10,-3 5 12,-3 3 6,-3 2 2,-1 2 2,-2 3 2,-2 0-1,-1 2-2,-1 0-2,0 2-3,-2 1-3,-1 3-4,0 4-4,-2 2-5,-1 3-3,0 2-2,-1 1-2,-2 3-2,0 1-2,0 3-3,0 1-3,0 3-2,0-2-2,2-3 0,1-5-1,0-3 0,1-3-2,2-1-3,0 0-3,1-2-4,3-1 0,4-4 2,4-3 2,3-2 2,5-5-1,5-8-5,4-5-3,6-8-4,2-6-1,0-5 1,0-4 2,0-6 1,-2-5 1,-3-5 1,-5-7 1,-4-5 0,-4 1 4,-5 9 6,-5 8 6,-4 10 5,-4 6 5,-1 3 6,0 5 4,-2 4 4,-1 2 4,0 4 2,-2 3 2,0 3 1,-1 2 3,0 1 6,0 0 5,0 2 5,0 4 0,2 8-8,0 8-6,2 7-6,-1 8-6,-1 7-1,0 6-3,-1 8-1,-3 5-3,0 4-1,-3 3-2,-2 5-2,-1 0-3,0-1-2,1-2-3,-1-3-2,0 1-2,0 0 0,0 1 0,0 1 0,1 2-2,1 1-1,0 3-3,2 1-2,0-1-3,2-5-4,0-5-5,2-4-3,0-6-3,0-5-1,0-4-1,0-5 0,-1-5 0,0-5 3,-2-5 1,0-5 3,-2-4-1,-2-4-2,-1-4-4,-3-4-1,1-3 0,2 0 5,4-1 6,2-2 4,2 0 3,-2-2 1,0 0 1,-1-1 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20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91866 1840 564,'0'-22'4,"0"5"9,0 3 9,0 4 9,-2 4 8,0 2 7,-3 4 8,-2 3 7,-4 3-2,-5 5-14,-7 5-14,-5 5-12,-5 4-11,-3 3-4,-2 3-7,-4 2-5,0 3-6,0 3-6,2 1-6,0 2-5,4-2-5,6-4-3,5-5-4,7-5-3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20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92950 1600 552,'22'8'116,"-3"0"-21,-3-1-21,-3 1-21,0 1-14,2 2-8,1 1-9,3 3-9,-1 1-9,-1-1-8,-2 1-9,-3-1-9,0 2-7,0 1-3,-1 3-4,1 1-4,-2 0-5,-2-3-5,-4-3-6,-2-2-5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8:03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60276 27836 501,'-14'-8'0,"2"2"0,4 1 0,3 1 0,-4 0 0,-10 2 0,-9 0 0,-10 2 0,-1 0 0,9 0 0,9 0 0,9 0 0,4 0 0,-2 2 0,0 0-1,-1 2 1,-1 0 0,0 1 4,0 1 4,1 2 3,0 0 2,0 1 2,2 2 1,1 0 1,1 0 1,2-1-3,2-1-2,2 0-2,3-3 3,6-1 8,4-2 9,5-2 9,5-1 0,5 0-6,5 0-7,5 0-6,0 0-5,-2 0-1,-3 0-1,-3 0-1,-2 0-2,-1 2-3,-1 1-3,-1 0-2,0 0-3,1 0 0,1-2-2,1 0 0,1-2 0,2 0 1,3-2 0,1 0 1,2-1 0,1 0 1,0 0 1,2 0 0,0 1 1,0 0 0,1 2 0,-1 1 0,1 0 0,2 0 0,2 0-1,2 0-1,2-1 0,0-1 0,2 0-1,0-1 0,0-2 0,0 0 1,-2-1-1,0-1 2,-2-1-1,-2 0 0,-2 0 0,-1 0 0,-2 2 0,2 1 1,1 2 0,0 2 1,2 0 0,0 0-1,2-2 0,0 0-1,1-1 0,0 0-1,0 0 0,1 1 0,0-2 0,3 0 0,4-2-1,2 0 0,1 1 0,-1 1 0,0 2 0,-2 2 0,1 0 0,2 0 1,2-2-1,2 0 1,0 0 0,-1 2 1,-1 2-1,-1 2 0,0 1 0,0 0 0,0 0 0,0 0 0,-1-1 0,-1 1 0,-1 0 0,0 0 0,-1 0 0,2 0-2,0 0-1,1 0-2,0-1 0,-2-1-1,-2 0 0,-2-2 0,-2 0 0,-1 0 0,0 0 1,-1 0 0,-3 0 0,0 0 0,-3 0 0,-2 0 0,-2 0-1,-4 0-3,-2 0-2,-3 0-2,-10 2-10,-18 4-15,-18 4-17,-17 3-15,-5 1-1,7-2 14,9-4 15,7-3 14,3 0 8,-1 0 2,-3 1 1,-2 2 2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8:04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35453 29684 640,'-23'-9'1,"1"0"4,1-1 2,1-1 2,2 1 4,4 6 3,4 4 3,5 6 3,2 2 1,3 1-2,4 2-2,2 0-1,4 0-2,6 1-2,4 0-1,5-1-2,4 0-1,2 0-1,4-2 0,3-1 0,2-1-1,2-2 0,2-2 0,2-2 0,1-1 0,0 0 0,1 0 0,-1 0 0,0-1-1,1 0-2,2-2-1,0 0-1,1-2-2,-2-2 1,0-1-1,-2-3 0,1 0 1,0 2-1,2 3 0,0 1 0,-1 1 0,-4 2-1,-4 0 0,-3 2 0,-3 0-1,0 0 1,0 0 0,1 0 1,-1 0 0,0 2-1,0 0 0,1 2 0,-2-1 0,0-1-2,-1 0-2,-1-1-1,-1-1-2,-2 2 1,0 0-1,-1 1 0,-1 1-2,-1-2-1,-1 0-2,-1-2-3,-2 1-2,-4 2-5,-5 2-6,-3 2-4,-3 1-3,-2 1-1,-3 1-2,0 2-2,-4-2 2,0-1 5,-3-2 6,-2-2 4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8:05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39381 26984 554,'-7'-22'-1,"1"3"-2,0 3-2,2 3-3,0 2 3,2 0 6,0 2 6,2 1 6,2 1 4,6 2 3,4 2 3,5 2 3,5 1-1,3 0-4,4 0-3,5 0-4,2 0-3,0 0-1,2 0-3,1 0-2,1 0 0,2-2 0,2 0 0,2-1 0,3-2 0,2 0 1,4-2 0,2 0 0,3-1 0,1 0 1,3 1 0,2-1 0,2 0 1,3 0-2,3 0 1,3 1-2,1 0 0,-2 2 0,0 2 0,0 2-1,-3 1-1,-1 2 1,-3 0 0,-1 2 0,-4 0-1,-3 3 0,-4 2-1,-4 2 0,-3 1-1,0-1 1,-2 1 0,0 0 0,-2-1 0,0-1 1,-2 0 0,0-2 1,-1 0 0,1 0-1,-2-1-1,2 1 1,-2-1-2,0 0 0,-1-2-1,-2 0-1,1-2 0,-1-1 0,0 0 2,0-2 1,0 0 0,1-2 1,-1 0 0,0-1 1,0-2 0,0 0 0,1-2 0,-1 0 0,0-1-1,0 1 0,0-1 0,1 0-1,-1 0 0,0 2-1,0 1 0,0 1 0,0-1-1,1 2 0,-1-1 1,0 0-1,0 0 1,0 2 0,1 0-1,-1 2 1,0 0-1,2 0 1,1 0-2,0 0 1,1 0-1,-1 2 1,-2 0-1,0 2 1,0-1 0,0 0 0,2-2 0,1 0 0,0-1 1,0 0-1,0 0 0,0 0 0,0 0 1,0 2 0,0 0 0,1 2 1,-1-1 0,0-1 0,0 0-1,0-2-1,0 1 0,0 0 0,0 2 0,1 0 0,-2 0 1,0 0-1,-2-2 2,0 0-1,-1-1 1,1 0 0,-1 0 1,0 0-1,0 0 1,-2 0-2,0 0 0,-1 0-1,-1 0 0,0 0 0,1 0 1,-1 0-1,0 0 0,1 2 0,-1 0 0,0 2 0,0-1 0,1-1-1,-1 0 0,0-1 0,-1-1-1,-1 1 0,-3 2 0,-1 0 0,-1 1-1,0 0 0,2 0 0,1 0-1,0 0 0,-1 0 1,-1 0-1,-1 0-1,-1-1 1,1-1-2,-1 0-2,1-2 0,0 1-2,2 0-3,3 2-2,1 0-2,1 2-6,1 0-6,-1 1-8,0 2-6,-3-1-1,-7-1 8,-7-1 7,-7 0 8,-3-1 1,0 0-3,0 0-4,0 0-3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52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19050 37657 418,'-52'0'10,"22"0"21,21 0 19,22 0 21,13-1 4,5 0-14,4-2-14,6 0-13,4-1-9,4 0-1,4 0-3,4 0-2,1 0-2,-3 1-1,-1-1-3,-2 0-2,4 0-1,10 0-1,9 0 0,10 0-1,4 1-2,-3 1 0,-4 0-2,-2 2-1,-1 0-1,1 0-3,1 0-2,1 0-1,0 0-1,2 0 1,1 0 2,1 0 2,-1-1-2,0 0-1,-1-2-2,-1 0-2,-2-1-2,0 0 1,-1 0-1,-1 0 0,0 0 0,1 1 0,0-1 1,2 0-1,-1 0 1,-3 0-1,-3 0 0,-3 0-1,-4 1 0,-5 1-2,-5 0-2,-4 2-2,-1 0-2,5 0-3,6 0-1,4 0-2,-1 0-3,-5 0-1,-6 0-1,-6 0-2,-8 0 1,-8 0 2,-9 0 3,-8 0 3,-7-1 1,1 0-3,-2-2-2,0 0-2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21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41400 47600 430,'221'67'95,"-55"-16"-22,-57-15-21,-55-15-23,-20-3-10,19 14 0,19 11 0,19 14 0,5 7 0,-5 3 2,-7 3 0,-5 4 0,-6 2 1,-3 4-2,-3 3-2,-2 3-2,-8 1-1,-8 1-2,-10-1-1,-9 1-2,-7 4-2,-3 9-2,-3 10-2,-2 10-1,-6-3-1,-6-11 1,-6-14 2,-6-11 0,-13 0-5,-19 17-16,-18 15-14,-19 16-15,-26 13-8,-30 14-1,-32 11-1,-30 14-1,-1-11 0,31-30 2,32-32 1,31-30 2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54"/>
    </inkml:context>
    <inkml:brush xml:id="br0">
      <inkml:brushProperty name="width" value="0.05652" units="cm"/>
      <inkml:brushProperty name="height" value="0.05652" units="cm"/>
      <inkml:brushProperty name="color" value="#00BFF3"/>
    </inkml:brush>
  </inkml:definitions>
  <inkml:trace contextRef="#ctx0" brushRef="#br0">18109 30209 389,'-17'1'0,"-5"2"-1,-3 2 1,-5 2-1,0 0 2,2-1 5,1 0 3,3-2 5,2 0 3,5 0 0,3 0 1,4 0 2,7-1 1,10 0 5,9-2 2,11 0 5,6-4-1,5-4-6,3-5-4,4-5-7,3-4-2,2-2-2,2-1-2,1-2-1,3-2-1,2 1-2,2-1-1,1 1-1,1-1-1,-1-3-2,0-1-1,-2-2-1,-2-1-2,-2 3 0,-4 2-2,-2 2-1,-5 1-1,-4 3 2,-6 1 0,-4 3 0,-7 6 5,-9 12 6,-8 12 6,-9 11 8,-8 9 1,-4 5-3,-5 4-3,-5 6-2,-4 5-2,-5 6-2,-3 5 0,-4 7-2,-2 1-1,2-1-2,0-3-1,2-1-3,0-1-1,3 1-1,2 1-1,2 1-2,2-3 1,3-8 0,3-8 1,3-8 0,3-7 2,2-4 2,4-4 0,3-6 3,1-8-2,-2-11-2,0-10-4,-1-11-3,0-13-2,2-14-4,2-15-2,3-15-3,-1-6-1,2 2 1,-1 2 1,0 1 1,0 1 2,0 0 3,0-2 3,0-1 3,1 2 2,0 4 0,2 3-1,0 5 0,1 5 3,0 6 2,0 8 5,0 7 3,0 5 4,-2 7 0,0 6 3,-1 5 1,1 6 3,7 4 1,6 6 3,6 5 1,4 6 0,5 11-2,3 9-5,5 11-2,-2 1-3,-6-6-1,-5-6-3,-7-5-2,-3-4-2,0 1 0,-2-1 0,0 1-2,4 11 0,13 24-1,11 23-1,12 24 0,3 4 0,-6-14-3,-6-16 0,-6-13-1,-4-10-2,-1-1 0,-3-2-1,-1-2-1,-3-3 0,-1-4 1,-3-4 2,-1-3 1,-3-5 0,-4-6 1,-5-3 1,-2-6 0,-9-5 5,-12-5 9,-11-4 8,-12-5 10,-8-6 1,-2-6-7,-4-5-6,-2-6-7,-3-5-3,-1-1-1,-3-2 1,-2-2-1,1 0-3,3 3-4,3 3-5,3 4-5,3 1-2,4 1-1,4 1 0,4 1-1,2 1 0,1 1 2,2 1 2,0 1 1,4 1 1,7 2 1,7 3 2,7 1 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6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58559 38950 567,'-50'1'3,"12"4"6,10 2 7,11 3 7,6 2 5,0 0 3,2 0 5,1-1 4,-2 4 1,-2 5-3,-3 7-3,-3 5-2,-1 3-4,1-1-5,1-2-6,1 0-6,-1 1-4,0 1-2,-1 2-4,-1 2-2,0 2-3,-1 2-6,1 2-5,-1 2-5,2-1-3,1-6-4,2-4-2,3-5-2,1-5-3,2-5 1,2-5 0,3-5-1,1-5 1,3-8 0,4-6 0,2-7 1,4-9 1,6-9 3,4-10 3,5-10 3,-1 1 3,-4 8 4,-4 11 4,-6 10 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6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58850 39230 520,'8'-23'1,"2"3"2,0 1 3,1 3 1,0 3 10,-2 8 18,-3 7 17,-1 6 17,-1 5 2,-2 5-13,0 4-13,-2 3-12,0 3-10,0 1-5,0 1-5,0 0-4,1 1-4,0-3-1,2-2 0,0-1-1,1-3-1,0-1-2,0-3 0,0-1-2,1-5 0,5-6 1,4-8 1,4-6 1,2-7 0,1-5 0,1-7 0,1-5 1,1-5-2,1-2 0,1-4-3,0-2-2,2-2 0,-1 2 0,0 1-1,1 0 1,-3 3-2,-3 4-5,-5 3-4,-3 5-4,-5 8-6,-4 11-5,-6 12-5,-4 12-7,-3 4-4,0-1-4,1-3-2,-1-1-5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7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60510 39790 539,'-6'-23'61,"2"1"-11,4 1-10,2 1-11,1 0-7,0 1-4,-2-1-5,0 1-5,-1 0-2,0 0-1,0 2-2,0 1-1,-1 2-2,-4 3 0,-2 2-1,-3 4-1,-3 2-1,0 2 0,-1 2 0,-1 2 0,-1 3 1,-2 6 2,0 4 2,-1 5 3,-1 4 2,-1 2 1,-1 4 3,-1 3 1,1 1 2,1 1-1,3-1 0,1 0 1,3-1-2,2-3 0,4-4-2,3-2-1,1-2 0,2-3-1,0-1 1,2-2 0,1-4-3,4-3-4,2-4-6,3-4-4,4-6-4,4-8-1,3-7-1,5-9-2,2-4-1,0-2-3,2-3-1,1 0-2,-2 0 0,-3 5 2,-5 5 4,-3 5 1,-3 4 2,-3 5 0,-1 3-1,-2 4 0,-1 6 10,0 6 19,0 7 20,-1 7 19,1 3 6,-2-1-10,-1-1-9,0-1-10,-1 1-8,0 1-7,-1 3-8,2 1-7,-1 1-6,1-3-7,2-1-5,0-3-6,1-2-6,0-3-5,0-2-7,-1-4-5,1-2 0,0-2 6,0-3 7,0 0 7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7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61977 39070 562,'-10'-1'65,"10"0"-2,12-2-2,10 0 0,5-1-7,0-2-11,1 0-11,-1-1-10,0 0-8,-1 1-3,-1 0-4,-1 2-2,-2 1-7,-1 2-8,-3 2-8,-1 2-9,-3 2-2,-3 3 0,-3 3 2,-2 4 1,-2-1-5,0 0-12,0-1-11,0 0-11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7"/>
    </inkml:context>
    <inkml:brush xml:id="br0">
      <inkml:brushProperty name="width" value="0.04819" units="cm"/>
      <inkml:brushProperty name="height" value="0.04819" units="cm"/>
      <inkml:brushProperty name="color" value="#F2395B"/>
    </inkml:brush>
  </inkml:definitions>
  <inkml:trace contextRef="#ctx0" brushRef="#br0">62443 38331 456,'-22'-13'6,"5"3"12,3 4 12,5 4 13,2 5 8,2 6 5,2 5 5,2 7 5,1 4-3,0 2-11,0 4-12,0 3-11,0 3-11,-2 2-8,0 4-10,-1 2-8,-1 2-10,2-2-9,0-1-10,2 0-10,0-5 0,0-7 7,0-9 7,0-7 8,0-5-2,2 1-11,0 0-11,2 0-11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10"/>
    </inkml:context>
    <inkml:brush xml:id="br0">
      <inkml:brushProperty name="width" value="0.05645" units="cm"/>
      <inkml:brushProperty name="height" value="0.05645" units="cm"/>
      <inkml:brushProperty name="color" value="#F2395B"/>
    </inkml:brush>
  </inkml:definitions>
  <inkml:trace contextRef="#ctx0" brushRef="#br0">83747 25626 389,'-15'-15'0,"4"4"1,3 3 0,3 3 0,0-1 9,-2-2 19,-2-3 17,-2-4 18,-1 1 3,1 1-12,-1 2-12,0 2-12,-2 2-8,-3 1-3,-5 0-4,-3 2-2,-4 1-3,-3 0-2,-3 1 0,-2 2-2,-2 0 0,-1 2 0,1 1 1,0 0 1,-1 2-2,0 2-2,-2 1-3,0 3-3,-1 2-1,1 0 1,2 1 1,0 1 0,2 1 1,3-1 2,4 1 0,2 0 2,3-1 0,3 1 0,3 0-1,3-1 1,2 1-1,2 2 0,2 0 1,3 1 0,1 0 0,2 1 0,2-1-1,2 1 0,1 0 0,0 3-2,0 1 1,0 3-2,0 0 0,2 1 1,0-1-1,2 1 1,0-1 0,0 2-1,-1 1 0,2 1 0,-2 0 1,1-2-1,0 0 2,0-1 0,1-1 0,0-1 0,1-1-1,2-1 1,1-2-2,3-1 1,3-3-1,4-1-1,3-2 0,6-2 0,6-3-1,7-1-1,3-1 0,4-2-1,2-1-1,4 0 0,2-3-1,3-4-1,3-4-1,4-4-1,1-3 0,3-3 1,1-3 2,3-3 0,-1-2 2,-2-1 0,-1-1 1,-2-1 1,-3-1 1,1 1 0,-2 0 0,-1-1 1,-2 0 0,-4-2 0,-5-3 0,-2-1 1,-6-1-1,-5 0 1,-4-1-1,-5 1 0,-5 1 0,-5 0-2,-4 1 0,-6 1-2,-5 1 0,-2 1 0,-6 2 1,-2 0 1,-4 1-1,-2 1-2,-2 1 0,-1 1-2,-3 1 0,-2-1 0,-1 1 1,-2-1 1,-3 1 0,-2 1 0,-1 1 0,-2 1 0,-2 0 1,-1 1 0,-1-1 1,0 1 0,-3 0 0,-3 2 1,-2 3 0,-4 1 0,-1 2 1,-2 2-1,-1 3 1,0 1-1,-1 1 0,0 2 1,0 0 0,1 2 0,-1 2 1,2 4-1,0 4-1,2 3 0,0 4 0,2 1 0,0 3-1,2 2 0,0 0 0,3 1 1,2-1-1,2 1 1,1 0-1,1 2-1,1 3 0,2 1-2,0 1-1,3 1 2,1-1 0,3 0 0,2 1-2,3-1-5,3 0-7,3 1-5,2-1-3,4 0-2,2 0 0,4 1-1,2-3-1,4-3-2,2-5-1,4-3-1,0-4-1,1-3 3,0-3 1,0-2 1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33"/>
    </inkml:context>
    <inkml:brush xml:id="br0">
      <inkml:brushProperty name="width" value="0.06007" units="cm"/>
      <inkml:brushProperty name="height" value="0.06007" units="cm"/>
      <inkml:brushProperty name="color" value="#F2395B"/>
    </inkml:brush>
  </inkml:definitions>
  <inkml:trace contextRef="#ctx0" brushRef="#br0">68381 54700 366,'-13'29'8,"3"-3"15,4-5 16,4-3 15,4-3 5,4 1-9,4-1-8,3 1-9,2-1-4,0-1-4,-2-1-3,-1 0-2,0-2-3,2 1-1,0 0-3,1-1-1,2 0-1,3 0-1,3-2 0,3-1-1,3-1-1,1-2 0,2-2-2,3-2-1,0-1-1,2 0 0,1 0-2,1 0 0,0-1 0,0-4 0,0-2 0,0-3 0,1-2 0,-1 2 1,0 1-1,0 1 1,-1 0-1,-2 2 1,-1 1 0,-3 0 0,-1 2 0,-1 2 0,-1 2 0,-1 2 0,-2 3 0,-3 2 1,-3 3-1,-3 3 1,-2 1 0,-1-1 0,-1-1 1,0 0-1,-2-2 0,1 1 0,0 0-1,0 0-1,0-2 0,1-1 0,1-2-1,2-2-1,0-2 0,1 0 1,1-2-1,1 0 1,1-1-1,1 0 0,1 0 0,2 0-1,-1-1 0,1 0-1,-1-2 1,1 0 0,-1-2 0,2 0 0,2-1 0,-1-2 0,2 1 0,-1-1 0,1 0 0,-1 0 0,0 0 0,1 1 0,-1-1-1,1 0 0,-1 1 1,-1 0 0,-1 2 1,-1 1 1,-1 0 0,1 2 1,-1 0-1,1 2 1,-2 0-1,-1 2 1,-3 0 0,-1 2 0,0-1 0,3 1-1,3 0-2,3 0 0,2-2-1,1-2-2,1-3-2,1-4 0,3-3-2,4-3 2,6-5 0,5-3 2,1-1-1,-1 1 0,0 3 0,-1 1 0,-2 3 1,-1 2 1,0 4 3,-1 3 1,-3 3 2,-4 4 1,-4 4 0,-3 4 2,-4 1 0,-3 1-1,-3 0-1,-3-1 0,-1 1 0,1 0 0,2-1 1,0 1 1,1-1-2,1-2-1,1-3-1,1-1-2,1-2-2,3-2 0,1-2-2,3-2 1,1-1-2,2 1 1,2-1 0,3 0 1,-1 0 0,-2 0 0,-2 0 1,-1 0 0,-2 1 1,-2 0 0,0 2 1,-1 0 0,-1 1 0,-3 0 0,-1 0 1,-3 0-1,-1 0 0,-1-2-2,0 0-2,-2-1-1,-2-2-7,-1-2-11,-2-2-12,-2-2-12,-2-2-4,-2-5 3,-3-3 4,0-5 3,-2 1-1,0 4-3,0 3-6,0 4-3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2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69042 13160 484,'-3'-8'92,"8"0"-13,9 0-13,10 0-13,3 0-11,2 1-8,1-1-8,1 0-8,0 0-5,1 0 0,-1 0 0,0 1 0,-2 0-1,-3 2 1,-5 2-1,-3 2 0,-4 2-8,-1 4-14,-2 2-15,-2 3-16,-4 4-2,-6 4 9,-6 3 11,-6 5 8,-3 0 7,-1 0 1,-1-1 3,-1 0 2,0-3 2,3 0 5,1-1 3,2 0 3,2-3 3,3 1-2,1-2 0,2-1 0,3-1-2,6-1-1,4-1-1,5 0-1,3-3-2,-2-1 0,-1-2-2,-1-2-1,0 0 1,0 0 0,-1 1 3,1 2 0,-1 1 1,-2 3 1,-2 3-1,-2 3 1,-3 1-1,-3-3-3,-2-1-1,-3-2-3,-2-1-2,0 0-3,0-1-3,0 1-3,0 0-1,-1-1-2,-2 1 0,0 0-1,-1-1-1,1-3-2,-1-1-1,0-2-2,0-2 0,1 0 1,-1-2 1,0 0 1,0-2 0,-1-4-3,-1-2-2,-1-3-3,0-4 0,2-2 1,2-3 1,3-3 0,0-3 3,0-1 3,0-2 3,0-2 4,1 0 1,1 3 1,0 3-1,2 3 1,0 3 3,2 2 6,0 4 7,2 3 6,0 1 9,0 0 11,0 1 12,0-1 10,0 5 4,0 9-5,0 11-5,0 10-4,0 6-6,0 4-6,0 4-6,0 4-6,-1 3-8,0 2-10,-2 2-11,0 2-11,0 3-6,0 5-3,2 5-1,0 5-3,2 1-5,0-3-5,2-3-7,0-3-6,0-8 2,0-12 9,-2-13 10,0-13 10,0-7 6,2 1 0,2 0 1,2 0 1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3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70813 13150 527,'-1'17'139,"0"1"-32,-2 3-32,0 1-33,-1 2-18,2 1-1,0 1-4,2 1-1,-1 2-5,-4 5-4,-2 2-5,-3 6-6,-3 1-1,-2 2 0,-1 0 1,-3 2 2,-1-3-9,1-2-16,-1-5-15,1-4-17,0-4-5,3-5 6,1-5 4,2-5 6,2-4 6,1-2 6,0-4 6,2-2 7,0-4 3,1 0 1,-1-3-1,0-2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39"/>
    </inkml:context>
    <inkml:brush xml:id="br0">
      <inkml:brushProperty name="width" value="0.02316" units="cm"/>
      <inkml:brushProperty name="height" value="0.02316" units="cm"/>
      <inkml:brushProperty name="color" value="#F2395B"/>
    </inkml:brush>
  </inkml:definitions>
  <inkml:trace contextRef="#ctx0" brushRef="#br0">16850 51600 949,'-72'-4'0,"6"-5"0,7-7 0,6-5 0,6-1 4,6 6 5,7 7 7,6 6 5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3"/>
    </inkml:context>
    <inkml:brush xml:id="br0">
      <inkml:brushProperty name="width" value="0.05863" units="cm"/>
      <inkml:brushProperty name="height" value="0.05863" units="cm"/>
      <inkml:brushProperty name="color" value="#F2395B"/>
    </inkml:brush>
  </inkml:definitions>
  <inkml:trace contextRef="#ctx0" brushRef="#br0">70950 12910 375,'44'-29'29,"-8"7"-2,-6 5-1,-7 6-1,-4 4-3,-1 1-1,-1 0-3,-1 2-1,0 0-3,0 2-1,-1 0-1,1 2-2,-1 0-1,-1 2-2,-1 0 1,0 2-2,-1 1 0,1 1 3,1 3 0,1 2 2,0 1 1,-2 0 0,-3-1 0,-1 1 0,-2 0 0,-2 0 1,-2-1 1,-2 1 0,-1 1 2,2 3 0,0 3-1,2 3 1,-1 4 0,0 3-2,-2 4-2,0 5 0,-1 1-1,0 2 0,0 0 2,0 2 0,0 0 0,0 0-1,0 0-2,0 0 0,0-1-3,0-2-2,0-2-2,0-1-4,0-4-1,0-2 0,0-3-1,0-3-1,0-3-1,0-1-1,0-3-2,0-1-2,-3-4-4,-6-6-10,-6-6-8,-5-6-9,-4-6-3,-1-7 6,-1-7 3,-1-7 5,0-4 3,1-1 2,1 0 3,1-2 2,3 1 3,3 2 4,4 2 5,5 1 4,2 2 2,2 2 1,2 0 1,2 1 1,2 1 3,2 3 3,2 1 4,2 3 4,2 1 1,1 3 0,3 1-1,2 2 0,0 3-2,-1 3-2,-1 2-2,-1 4-3,-2 7-2,-4 13-3,-4 13-2,-4 13-2,-3 4-4,-4-4-6,-2-4-6,-3-4-6,-1-4-2,1-2 3,0-3 2,2-3 3,1-3 2,1-5 2,0-3 3,2-4 1,6-6 1,10-8-4,11-8-3,11-7-3,2-4 0,-7 4 3,-7 3 4,-7 3 3,-3 2 1,0 1-1,-1 0-2,1 2-1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4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72774 13003 435,'-11'-1'34,"10"0"7,10-2 7,9 0 8,7-2-1,1-2-9,2-2-8,3-1-8,-1-1-8,-2 0-6,-2 2-7,-1 1-6,-3 0-4,-1 2-2,-3 1-1,-1 0-3,-5-1-11,-6-3-21,-8-5-21,-6-4-22,-4-2-1,-2-1 18,0-1 17,-1-1 18,0 1 12,1 1 4,1 3 7,1 1 4,1 2 6,2 3 5,2 1 5,2 2 5,2 6 14,1 10 20,0 9 21,2 11 20,0 7 2,0 4-19,0 6-18,0 4-19,0 5-11,0 4-5,0 3-6,0 5-4,0-1-6,0-3-6,0-4-7,0-4-5,0-7-2,2-9 2,0-8 3,1-8 3,1-5-7,-2 3-14,0 1-16,-2 3-14,1-1-5,0-3 7,2-3 5,0-3 7,0-4 2,0-4 1,-2-6 0,0-4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4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72743 13559 463,'6'-8'0,"-1"0"0,-2 0 0,-2 0 0,-2 2 7,-4 2 14,-2 4 14,-3 3 14,-4 5 0,-2 11-10,-3 9-13,-3 10-11,-1 5-7,-1 0-3,1 0-2,0 0-3,-1-1 0,1-2 1,-1-2 2,1-1 1,0-4 1,1-4-1,1-4 0,1-3 0,6-7-5,12-9-9,12-8-9,11-9-9,9-9-3,5-9 3,4-9 2,6-8 4,1-3 2,-2 4 6,-2 4 3,-2 4 6,-3 3 5,-2 3 6,-3 3 7,-3 4 6,-3 2 6,-3 2 3,-3 5 5,-3 1 4,-1 4 2,-1 3 2,1 2 1,-1 4 2,0 3-4,-2 6-8,-3 4-8,-1 5-9,-1 3-4,-2 3-2,-1 1-3,0 3-2,-2 2-2,-1 2-3,0 4-2,-1 3-2,-4-1-2,-2-2-3,-5-3-1,-4-3-3,-2-3-3,-1 0-4,-1-1-4,-1-1-6,0-2 0,1-5 1,1-3 1,1-4 1,0-4 2,2-3 3,1-2 2,1-3 2,1-5 2,0-6-1,2-6 1,1-5-1,1-5 0,2-3-2,2-2-2,2-4-2,2 1 3,4 6 5,2 4 6,4 5 6,0 4 7,-1 2 5,-1 4 6,0 3 6,-4 5 5,-2 6 8,-6 7 5,-2 8 8,-6 5-3,-4 6-10,-5 6-10,-5 7-10,-1-1-8,1-4-5,3-5-6,1-5-6,2-4-3,-1-2 0,1-1 0,-1-2-1,2-3 1,3-1 0,3-2 1,3-2 2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4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73800 14450 517,'14'0'4,"-1"0"10,-2 0 8,-2 0 9,-1 1 6,1 2 2,2 2 3,0 2 2,2 1-2,3 3-4,3 2-5,3 1-4,1 2-6,-1 1-3,-1 2-6,-1 0-4,0 1-1,0 0 0,-1 2 2,1 1 0,-1 0-11,1-1-23,-1-1-25,1-1-25,-2-2-8,-3-3 7,-3-3 5,-2-2 7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77700 14025 333,'49'20'167,"16"14"-1,16 14 1,15 16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6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45513 13593 446,'-28'-1'3,"9"-2"4,7-2 6,8-1 4,6-3 4,4-2 3,4-2 3,3-1 2,5-4-1,5-4-3,5-3-4,5-4-3,3-2-4,1 3-4,0 1-3,2 3-3,-2 3-2,-6 5 1,-4 5 2,-5 4 0,-4 6-2,-4 6-7,-5 6-8,-3 6-6,-4 5-3,-6 8 1,-4 7 0,-5 7 2,-4 3 1,-3 0 5,-4 0 3,-1 0 4,-1-4 4,5-4 3,3-7 2,4-5 4,6-6 4,6-3 7,8-5 6,6-3 6,4-3 2,2-2-4,0-2-3,1-2-5,-1 0-3,-1 2-3,-2 2-4,-3 2-2,-2 2-4,-2 3-4,-4 3-3,-2 3-4,-3 1-2,-2-1 0,-2-1-1,-2 0 1,-2-3-3,-1-1-3,-3-2-3,-2-2-4,0-3-1,-1-1 0,0-2 2,1-2 0,-2-2 0,0-4 2,-1-2 0,-1-3 1,-1-5 2,1-7 0,-1-7 2,1-7 1,1-5 1,4-4 3,4-4 1,5-4 3,1 1 2,2 6 5,0 6 3,2 6 4,0 5 6,2 5 4,0 5 7,2 5 5,0 4 5,2 4 3,0 4 4,1 4 4,1 9-3,-2 13-7,-1 14-7,0 14-7,-2 9-5,-1 2-3,0 3-1,-1 3-3,-1 1-3,0-1-2,0-1-3,0-1-3,0 6-5,0 16-6,0 14-6,0 16-6,1 1-5,3-10-4,4-9-3,2-10-4,2-9 0,0-7 3,-1-9 4,1-7 3,-1-10 4,-2-10 5,-3-11 3,-1-11 4,0-6-2,0-2-12,1-2-10,2-2-10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6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47203 13640 483,'-8'-7'0,"2"1"0,0 0 0,2 2 0,-1 0 5,0 0 9,-1 0 8,-1 0 10,-1 1 5,0 0 2,0 2 1,0 0 2,1 5-1,1 8-5,0 8-4,2 7-3,0 5-5,2 2-2,0 3-4,2 1-3,0 0-3,0-2-1,0-2-3,0-1-2,1-3-1,2-3 1,2-4-1,2-1 0,1-4-1,1-1-1,2-3 0,0-1-3,1-3 0,1-2-1,1-4-1,2-2-1,0-5 0,5-6-1,2-6 1,3-5 0,0-6 0,0-3 0,-1-5 1,-1-3 1,-2-4-1,-3-6-2,-3-4-3,-2-5-2,-4-2-1,-3 0-2,-2 2-2,-4 1 0,-3 4-1,-3 8 2,-5 8 1,-4 7 3,-2 7 0,1 5 2,-1 5 0,0 5 1,-1 3 2,-3 3-1,-3 4 1,-3 2 0,-1 5 0,0 7 2,-1 7 1,1 7 2,1 4 0,3 1-1,3 0 1,3 2-1,2-1 2,4-4 4,3-2 4,3-3 4,2-2 1,3-3-1,4-2-2,2-1 0,4-4-1,4-5 1,3-4 0,5-6 0,2-2 0,3-2-1,1 0 0,3-2-2,0-1-6,0-1-11,0-3-12,1-2-11,-2 0-12,0 1-11,-1 0-12,-1 2-12,-3 0 2,-5 0 13,-5 1 14,-4-1 13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7"/>
    </inkml:context>
    <inkml:brush xml:id="br0">
      <inkml:brushProperty name="width" value="0.05465" units="cm"/>
      <inkml:brushProperty name="height" value="0.05465" units="cm"/>
      <inkml:brushProperty name="color" value="#F2395B"/>
    </inkml:brush>
  </inkml:definitions>
  <inkml:trace contextRef="#ctx0" brushRef="#br0">48500 13005 402,'-26'-9'21,"10"-1"13,12-3 12,11-2 12,7-1 4,5-1-6,4-1-5,7-1-6,1 0-7,0 1-7,0 1-8,1 1-7,-1 1-6,0 4-5,1 3-5,-1 2-4,-1 3-8,-2 1-7,-1 0-7,-3 2-9,-4-2-9,-7-2-12,-6-4-11,-8-2-11,-5-3 2,-3-1 17,-5-3 17,-4-1 17,-1-3 10,-1 0 3,1-1 4,-1 0 3,2-1 4,1 4 5,2 3 6,3 3 5,1 2 5,2 1 7,2 0 5,2 2 7,2 3 8,0 6 12,2 6 12,1 6 11,0 8-1,0 12-16,0 12-15,0 12-16,0 11-11,1 11-7,2 10-7,0 12-7,1-1-5,0-11 0,0-10-1,0-11 0,1-4-11,4 3-21,2 3-22,3 3-22,1-5-4,-3-11 10,-1-12 11,-2-12 11,-2-8 9,0-5 4,-2-5 6,0-4 5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7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48907 13524 419,'-8'-20'5,"0"5"11,0 6 11,1 6 11,-3 6 4,0 4-4,-3 5-3,-1 5-4,-4 7-6,-2 7-9,-3 8-9,-3 8-9,-1 3-5,0-2 2,-1-2 0,1-2 1,0-2 0,1-2 1,1-2 0,1-2-1,2-3 2,3-5 2,3-5 2,3-5 1,6-8-1,11-9-6,12-9-5,10-11-6,6-6-4,4-5-1,3-3-1,2-4-2,2-3 2,-2-2 3,0-2 3,-1-2 3,-2 0 5,-2 4 5,-2 2 4,-1 4 6,-3 2 2,-3 5-1,-4 4-1,-1 3 0,-4 5 4,-1 3 13,-3 4 11,-1 5 11,0 2 5,3 3-2,3 4-3,4 2-1,-2 3-6,-3 2-8,-5 2-9,-3 1-7,-2 6-4,-2 9-2,-1 9 0,0 8-1,-2 4-3,-1-2-5,0-2-6,-1-2-4,-4-2-2,-2-2-2,-5-2 0,-4-2 0,-2-2-1,-1-3 0,-1-4-2,-1-2 1,0-3-1,1-4 2,0-5 0,2-3 1,1-4-1,-1-2-6,0-4-4,1-2-5,0-7-4,2-8 1,3-9-1,1-8-1,2-7 1,2-4 1,2-4 1,2-4 2,2 1 3,2 4 6,2 6 7,2 4 6,1 5 6,1 4 4,2 3 6,0 5 4,-1 6 11,-4 10 18,-4 10 18,-4 10 17,-5 8 2,-4 6-15,-5 8-15,-5 7-16,-3 2-14,-1-1-10,-1 0-11,-1-1-12,-1-3-7,1-2-3,0-4-4,-1-2-2,2-4-3,1-5 0,3-5-1,1-5 0,3-4 0,3-2 2,3-4 2,3-2 3,2-4 0,2 0 0,2-3-1,2-2-1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8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49800 14816 454,'22'-7'0,"-1"2"0,-3 2 0,-1 2 0,-1 1 9,1 2 19,2 0 19,0 2 18,1 1 4,3 3-9,1 3-11,3 4-10,0 1-5,0 1 1,1 1 1,-1 1 1,0 1-9,1 1-19,-1 1-17,1 1-18,-1 0-12,0 1-8,1-1-7,-1 0-7,-2-1-3,-5-5 1,-5-3 1,-4-4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40"/>
    </inkml:context>
    <inkml:brush xml:id="br0">
      <inkml:brushProperty name="width" value="0.06301" units="cm"/>
      <inkml:brushProperty name="height" value="0.06301" units="cm"/>
      <inkml:brushProperty name="color" value="#F2395B"/>
    </inkml:brush>
  </inkml:definitions>
  <inkml:trace contextRef="#ctx0" brushRef="#br0">15500 51450 349,'-47'-2'7,"6"-3"3,7-3 3,6-2 3,3-1 2,0 3 1,0 3 0,0 4 1,6 4 7,13 6 11,12 7 12,13 6 13,12-1-1,13-5-13,12-7-11,13-5-13,2-4-7,-5 0-3,-7 0-2,-5 0-3,-4 0-1,0 0-1,0 0-1,0 0-1,4 0-1,10 0-1,10 0 1,9 0-2,1 0 1,-6 0-1,-6 0 1,-6 0-1,-6-2 0,-2-3 0,-3-3 0,-3-2-1,-2-1 0,0 3-1,0 3-1,0 4 0,0 1-1,0 0 0,0 0 1,0 0 0,1-2 0,4-3 0,3-3 1,3-2-1,1-1 1,1 3-1,-1 3-1,1 4 0,-1 1 0,1 0 1,-1 0-1,1 0 1,-1 0 0,1 0 0,-1 0 0,1 0 0,1 0 0,3 0-1,3 0 1,4 0 0,2-2-1,4-3 1,3-3 1,3-2 0,-2-1 0,-6 3 0,-6 3-1,-6 4 0,-4-1 1,1-3 0,-1-3 1,1-2 0,-3-1 1,-2 3-1,-3 3 0,-3 4-1,-1 1 0,4 0-1,3 0 0,3 0 0,3 0 0,3 0-1,3 0 0,4 0 0,1 0 0,0 0 0,0 0 0,0 0 1,0 0 0,0 0-1,0 0 1,0 0 0,-2 0 0,-3 0 0,-3 0 0,-2 0 0,-3 0-1,1 0 1,-1 0-1,1 0 0,2 0-1,7 0 1,6 0 1,7 0-1,2 0 0,1 0 1,-1 0 0,1 0 0,-1 0 0,1 0 0,-1 0 0,1 0 0,-3 0 0,-2 0 0,-3 0 0,-3 0-1,-2 0 1,0 0 0,0 0 0,0 0-1,1 0 1,4 0 0,3 0 0,3 0 0,-1 0 0,-2 0 0,-3 0 0,-3 0 0,-4-2 0,-3-3 0,-3-3 0,-2-2 0,-5-1 0,-2 3 0,-3 3 1,-3 4-1,-1 1 1,4 0 0,3 0 0,3 0 0,1 0 0,1 0 0,-1 0 0,1 0 1,2 0-1,7 0-1,6 0 1,7 0-1,8-4 1,14-5-1,11-7 1,14-5 0,2-3 0,-6 4 1,-6 3 1,-6 3 2,-9 1-1,-8 1 0,-10-1-1,-9 1-1,-9 1 0,-5 3 0,-7 3 1,-5 4-1,3 2-1,17 4-1,15 3-2,16 3-2,-1-1-1,-15-2 0,-15-3 2,-16-3 0,-8-2 0,0 0 1,0 0 0,0 0 1,0 0 0,0 0 0,0 0-1,0 0 1,1 0 0,4 0-1,3 0 1,3 0-2,3 0 1,3 0-1,3 0-1,4 0 0,2-2 0,4-3 0,3-3 1,3-2 0,-2-1 0,-6 3 1,-6 3 1,-6 4-1,-6-1 1,-2-3 1,-3-3-1,-3-2 0,-1-3 1,4 1-1,3-1-1,3 1 1,-13-3-17,-28-2-31,-28-3-33,-27-3-31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80653 3679 999,'-12'-14'-4,"6"3"-10,5 3-9,6 2-9,1 2-2,0 1 3,-1-1 6,0 0 3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4"/>
    </inkml:context>
    <inkml:brush xml:id="br0">
      <inkml:brushProperty name="width" value="0.05028" units="cm"/>
      <inkml:brushProperty name="height" value="0.05028" units="cm"/>
      <inkml:brushProperty name="color" value="#00BFF3"/>
    </inkml:brush>
  </inkml:definitions>
  <inkml:trace contextRef="#ctx0" brushRef="#br0">85853 2361 437,'-3'-16'38,"-6"14"14,-6 15 13,-5 15 13,-4 9-1,1 2-14,-1 4-15,1 3-15,-1 2-10,1 1-2,-1 3-4,1 2-3,0 0-3,1-2-3,1-2-3,1-2-3,1-1-1,0 2 0,2 0 1,1 2-1,1-2 1,3-4-2,1-4 0,2-4 0,2-1-2,0 2 0,2 2-1,1 3 0,1-3-1,3-6 0,4-6-1,2-5 1,3-5-1,2-3 1,2-3-1,1-2 0,3-4 1,3-3-1,4-2 1,2-4 0,3-6 0,4-9 1,4-11 1,5-8 1,0-9-1,-2-2-1,-2-5-2,-2-4-2,-3 2 0,-3 6 3,-5 7 1,-3 8 3,-5 4 1,-3 3 1,-4 3 0,-4 3 1,-4 3 1,-4 3 0,-4 2 2,-4 4 0,-3 2 1,-1 0 0,-3 2 0,-1 1 0,-3 1-1,-2 2-1,-1 2-2,-2 2-2,-3 2-3,-1 3-4,-3 4-5,-1 2-3,-1 3-6,0 1-8,-1 3-6,1 1-7,1 3-6,3 3-4,4 3-4,2 3-3,4-2 2,5-6 7,4-5 8,6-6 8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5"/>
    </inkml:context>
    <inkml:brush xml:id="br0">
      <inkml:brushProperty name="width" value="0.04787" units="cm"/>
      <inkml:brushProperty name="height" value="0.04787" units="cm"/>
      <inkml:brushProperty name="color" value="#00BFF3"/>
    </inkml:brush>
  </inkml:definitions>
  <inkml:trace contextRef="#ctx0" brushRef="#br0">88728 3950 459,'-8'16'149,"2"1"-34,1 1-36,0 1-36,1 2-18,1 3-3,-1 3-3,0 3-4,0 0-1,0-3-3,0-3-1,0-3-2,1-1 0,0 1-1,2 1-1,1 1 1,-1 3-4,-1 5-9,0 4-8,-1 6-8,-1-1-6,2-4-6,0-5-5,2-5-5,0-5 0,2-3 7,0-4 6,2-4 6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5"/>
    </inkml:context>
    <inkml:brush xml:id="br0">
      <inkml:brushProperty name="width" value="0.04836" units="cm"/>
      <inkml:brushProperty name="height" value="0.04836" units="cm"/>
      <inkml:brushProperty name="color" value="#00BFF3"/>
    </inkml:brush>
  </inkml:definitions>
  <inkml:trace contextRef="#ctx0" brushRef="#br0">88650 4066 454,'59'-7'149,"-5"2"-35,-6 2-35,-6 2-34,-4 1-20,-1 2-7,-3 0-5,-2 2-7,-3 0-3,-3 2 1,-5 0 0,-3 1 0,-3 0-2,-1 0-5,-1-2-4,0 0-6,-2 0 1,-3 3 5,-1 3 6,-2 4 5,-3 0 4,-4-1 2,-4-1 4,-3 0 1,-3-2 1,0 1-1,0 0-2,1-1-2,-3 4-2,-4 4-4,-3 4-2,-5 6-4,-1 2-3,0-1-4,-1-1-3,1-1-4,-1-2-2,1-2-1,0-1-2,-1-2 0,2-3 0,1 1 1,3-2 1,1-1 1,7-3 8,9-5 13,10-4 13,9-6 13,9-3 1,5-3-10,6-4-11,7-2-11,1-1-6,-1 1-3,0 1-2,-1 1-4,0 0-3,4 0-3,2 0-5,4 1-3,-3-1-7,-8 0-11,-8 0-9,-7 1-11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6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91897 4179 489,'-8'7'5,"-2"-2"12,0-3 11,-1 0 11,3-3 9,8 0 9,8-2 8,8 0 8,6-1-4,6 0-17,6 0-16,7 0-18,3 0-14,4 1-16,2-1-14,4 0-14,-2 0-11,-2 0-5,-6 0-7,-2 0-5,-6 0 1,-8 1 10,-6-1 9,-6 0 9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7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95450 1366 531,'8'-7'112,"2"2"-23,0 2-21,1 2-21,3 1-13,3 2-3,5 0-3,3 2-3,2 0-5,1 1-9,-1 2-8,1 0-7,-2 1-9,-2 2-7,-1 0-9,-2 1-7,-4 1-5,-3 1-1,-4 1-1,-4 2 0,-4-1-1,-3 1 0,-2-1 0,-3 1 0,-2-2 4,0-3 8,0-3 8,0-2 8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7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94742 2300 538,'-8'10'81,"2"3"-2,1 5-3,0 3-2,1 5-10,1 5-17,-1 5-18,0 4-18,-1 4-11,0 2-9,-1 2-8,-2 2-7,1-3-10,-1-6-12,0-8-11,0-6-12,1-6 0,1-3 8,0-4 10,2-4 9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7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94637 2519 529,'17'-17'1,"5"-1"0,3-3 2,5-1 1,1 0 4,1 3 7,-1 3 8,0 2 8,2 3 3,5 1-1,3 0-1,4 2 0,0 1-3,-4 1-4,-4 0-3,-4 2-4,-4 0-4,-5 2-4,-5 0-3,-5 2-3,-6 3-7,-10 7-10,-8 8-9,-9 6-11,-7 4-4,-5 0 0,-5 2 0,-4 1 0,-1-1 2,4-3 3,3-3 3,5-3 2,3-4 4,5-3 1,3-4 2,5-4 3,2-4 2,4-4 3,2-4 4,4-4 3,1-1 4,2 3 4,1 1 4,0 2 5,1 1 3,0 0 2,0 0 4,0 0 1,-2 5 11,-2 8 16,-4 9 18,-2 9 18,-4 5-2,-6 1-17,-4 0-19,-5 2-18,-2-1-12,0-2-6,-1-1-6,1-3-5,0-1-10,1-3-11,1-1-12,1-3-12,2-2-5,5-3 3,3-2 3,4-4 3,4-4 0,2-4-1,4-6-2,3-4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8"/>
    </inkml:context>
    <inkml:brush xml:id="br0">
      <inkml:brushProperty name="width" value="0.04531" units="cm"/>
      <inkml:brushProperty name="height" value="0.04531" units="cm"/>
      <inkml:brushProperty name="color" value="#00BFF3"/>
    </inkml:brush>
  </inkml:definitions>
  <inkml:trace contextRef="#ctx0" brushRef="#br0">95179 2950 485,'45'0'87,"-6"0"-12,-4 0-11,-5 0-11,-4 1-10,-1 2-7,-3 2-8,-1 2-7,-3 0-8,-3 1-8,-3 0-6,-2 0-7,-5 1-9,-2 1-8,-6 3-10,-2 2-8,-5 2-5,-4 3 1,-3 3 1,-5 3 0,-3 0 3,-5-3 4,-3-3 5,-4-3 5,-3-2 4,0-1 6,-2-1 6,0 0 5,0-2 3,5-1 1,4-1 1,4 0 2,3-2 2,5-1 6,3 0 5,4-2 6,5-1 9,5-2 14,4-2 14,6-2 14,6-3 1,9-3-11,9-5-12,8-4-11,6-1-8,0 1-6,2 1-6,0 1-6,-1 1-4,-6 2-2,-4 3 0,-5 1-3,-6 5-3,-7 8-5,-7 8-7,-6 7-5,-8 5-1,-8 1 7,-7 1 5,-9 1 6,-4 0 4,0 1 1,-2-1 2,-1 0 0,0 0 3,0-1 0,-1-1 3,1-1 0,1 0 1,0-1-1,1 0-1,1 1 0,2-1-2,1-1 0,3-1-1,2-1-1,2-2 0,5-3-2,3-3 0,4-2 0,6-4-1,8-3 1,8-2 0,7-4 2,8-2-1,5-3 0,6-4-1,6-2 0,3-1-2,0-1-2,0 0-3,0 1-3,-1 0-2,-2 2-2,-2 3-1,-2 1-2,-3 1-4,-3 2-9,-5 1-8,-3 0-8,-5 1-6,-1 1-1,-4-1-3,-3 0-1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8"/>
    </inkml:context>
    <inkml:brush xml:id="br0">
      <inkml:brushProperty name="width" value="0.05748" units="cm"/>
      <inkml:brushProperty name="height" value="0.05748" units="cm"/>
      <inkml:brushProperty name="color" value="#00BFF3"/>
    </inkml:brush>
  </inkml:definitions>
  <inkml:trace contextRef="#ctx0" brushRef="#br0">94546 4411 382,'-8'-7'0,"2"1"0,1 0 0,0 2 0,1 0 4,0 0 5,0 0 8,1 0 6,-2 3 11,0 6 15,-2 6 14,0 6 15,0 5 1,2 6-14,2 6-13,2 7-15,1 5-8,0 7-7,0 7-4,0 8-7,1 1-2,0 0-2,2-1-2,0-1-1,0-1-2,0-3-2,-2-1-4,0-2-3,-2-4-1,-2-3 1,-2-4 0,-2-4 1,0-5-1,1-6-6,0-5-3,2-7-5,-2-7-3,-4-10-2,-4-10-2,-3-10-2,-1-11-2,5-14-3,3-14-2,4-13-4,2-9-1,2-1-3,0-2-2,2-2-1,0 3 2,2 9 9,0 9 9,2 8 8,0 9 6,0 6 3,0 7 3,0 7 3,-1 6 3,1 3 1,0 4 3,0 5 1,-2 2 7,-2 3 10,-3 4 11,-4 2 10,-3 5 5,-5 7-1,-5 7 0,-5 7-1,-4 5-3,-1 5-9,-2 2-7,-2 6-9,-3-1-7,-1-1-8,-2-2-7,-2-2-8,-1-2-6,0-4-5,0-2-3,0-3-5,4-5 1,7-7 4,9-7 5,7-7 4,5-3 1,1 0-4,0 0-4,2 0-3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41"/>
    </inkml:context>
    <inkml:brush xml:id="br0">
      <inkml:brushProperty name="width" value="0.05579" units="cm"/>
      <inkml:brushProperty name="height" value="0.05579" units="cm"/>
      <inkml:brushProperty name="color" value="#F2395B"/>
    </inkml:brush>
  </inkml:definitions>
  <inkml:trace contextRef="#ctx0" brushRef="#br0">21950 51900 394,'46'-25'0,"-5"0"0,-7 0 0,-5 0 0,-11 6 9,-11 13 20,-14 12 19,-11 13 20,-11 9 1,-5 6-13,-7 7-14,-5 6-14,-6 6-9,-3 6-3,-3 7-5,-2 6-2,-5 4-3,-2 4-2,-3 3 0,-3 3-2,2-5 0,10-12-1,10-13 1,9-12-1,1-4 0,-6 7-2,-6 6-2,-6 7-2,-1-1 0,7-6-1,6-6 0,7-6 0,0-4-1,-2 1 2,-3-1 0,-3 1 0,1-3 2,6-2 0,7-3 2,6-3 0,9-2 2,13 0 0,12 0 1,13 0 1,10-4 0,10-5 1,10-7 1,9-5 1,6-3-1,3 4 1,3 3-1,4 3 0,1-1 0,0-2-1,0-3 0,0-3-2,-2-1 0,-3 4-1,-3 3 0,-2 3-1,-1-1 1,3-2-1,3-3 1,4-3 1,-4-2 0,-9 0 0,-10 0 0,-8 0 1,-6-2 3,1-3 5,-1-3 6,1-2 4,-6-9 2,-8-12-4,-10-13-2,-9-12-3,-7-7-3,-3 1-2,-3-1-3,-2 1-1,-5-1-3,-2 1 0,-3-1-3,-3 1 0,-1-3 0,4-2 0,3-3 1,3-3 1,1-4 0,1-3-1,-1-3-1,1-2 0,-3 0-1,-2 7 0,-3 6 0,-3 7 0,-1 2-4,4 1-6,3-1-7,3 1-8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9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97569 4281 472,'14'-7'5,"-3"1"10,-3 0 11,-2 2 11,-2 0 3,2 2-1,0 0-3,1 2-1,-2 6-1,-8 11 1,-6 13 0,-7 11 2,-5 8-2,-1 5-5,-3 5-3,-1 5-5,0 1-4,3-3-6,3-3-5,3-2-5,2-7-7,3-6-12,1-9-11,2-8-11,1-8-11,1-9-12,-1-8-13,0-10-12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9"/>
    </inkml:context>
    <inkml:brush xml:id="br0">
      <inkml:brushProperty name="width" value="0.063" units="cm"/>
      <inkml:brushProperty name="height" value="0.063" units="cm"/>
      <inkml:brushProperty name="color" value="#00BFF3"/>
    </inkml:brush>
  </inkml:definitions>
  <inkml:trace contextRef="#ctx0" brushRef="#br0">97989 3340 349,'10'-9'1,"4"0"1,3-1 3,5-1 1,1 0 5,-1 2 7,-1 2 7,-1 3 6,-2 1 3,-1 3-4,-2 4-3,-2 2-3,-3 4-3,-1 4-2,-2 3-1,-2 5-1,-2 3-1,-1 3 2,0 3 1,-1 2 2,-1 4 1,0 2 1,0 4 1,0 3 0,-1 3 0,-1 3-1,0 5-1,-1 4-1,-1 3-2,2 3-2,0 3-3,2 3-1,-1-3-3,0-7 0,-2-8-2,0-8 0,0-7-3,0-4-4,2-5-5,0-5-2,-3-11-12,-9-17-15,-9-16-17,-9-16-16,-2-14-5,5-8 9,5-10 8,5-7 7,4-3 8,3 5 5,2 5 5,4 5 5,1 6 5,0 8 5,0 8 3,0 8 5,1 5 2,1 5-1,0 3-2,2 4 0,0 7 8,2 9 17,0 8 18,1 9 18,-2 7 3,-6 7-11,-5 5-10,-7 6-11,-3 3-9,1 0-7,-1 0-8,1 0-7,1-4-3,5-8 0,3-8 0,4-7 0,10-12-2,15-16-6,17-16-5,15-15-6,8-9-1,1-4 4,1-2 3,1-3 4,-6 3 0,-12 12-6,-13 10-4,-13 11-5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0"/>
    </inkml:context>
    <inkml:brush xml:id="br0">
      <inkml:brushProperty name="width" value="0.0479" units="cm"/>
      <inkml:brushProperty name="height" value="0.0479" units="cm"/>
      <inkml:brushProperty name="color" value="#00BFF3"/>
    </inkml:brush>
  </inkml:definitions>
  <inkml:trace contextRef="#ctx0" brushRef="#br0">99933 2453 459,'-6'-9'3,"4"0"8,4-2 7,4 0 7,3-1 7,3-1 3,3-1 6,4-1 4,2-1 1,2 2-1,4 1-2,3 1-1,3 1-4,1 0-8,2 2-6,2 1-7,0 0-4,-4 2-1,-2 1-1,-3 0-2,-3 2-11,-3 1-24,-3 0-24,-3 2-23,-5-1-7,-6-1 8,-8 0 9,-6-1 9,-6-3 7,-3-4 5,-5-4 7,-3-3 6,-2-2 5,1 1 6,1 1 5,1 1 5,2 1 4,1 4 3,2 3 3,3 3 2,1 2 9,2 3 16,3 4 15,1 2 16,2 5 5,2 6-5,2 5-4,2 7-5,1 3-6,-2 2-8,0 2-8,-2 2-7,0 1-7,1 0-4,-1 0-3,0 1-5,0-4-6,2-4-10,0-5-9,2-5-9,2-6-9,4-7-9,3-6-10,5-8-9,1-4 0,-3-1 13,-1-3 11,-2-2 11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0"/>
    </inkml:context>
    <inkml:brush xml:id="br0">
      <inkml:brushProperty name="width" value="0.05607" units="cm"/>
      <inkml:brushProperty name="height" value="0.05607" units="cm"/>
      <inkml:brushProperty name="color" value="#00BFF3"/>
    </inkml:brush>
  </inkml:definitions>
  <inkml:trace contextRef="#ctx0" brushRef="#br0">100134 1877 392,'4'-10'47,"-6"10"9,-8 12 10,-6 10 8,-6 8-5,-5 6-17,-5 6-19,-4 6-17,-2 5-12,1 2-4,3 3-4,2 3-3,3-2-7,3-8-7,5-8-8,3-8-8,4-6-3,2-5 2,4-5 2,3-5 1,2-5 4,4-6 5,2-6 6,4-6 5,1-2 6,-1 1 8,1 0 7,0 2 8,0 1 6,0 2 5,0 2 6,-1 3 6,1 1 2,-2 5 1,-1 4 0,0 4 1,-2 4-3,0 5-4,-2 5-5,0 5-4,-3 1-4,-2 0-4,-4-1-2,-2-1-4,-2-1-1,-1 0 0,-1 1 0,-2-1 0,2-2-4,1-5-10,2-5-8,3-5-10,2-8-7,6-12-6,4-12-8,5-11-6,5-9-1,4-6 6,3-6 5,5-6 6,2 1 6,2 6 8,2 8 7,3 6 7,-1 6 6,-2 3 5,-2 5 3,-1 3 5,-4 4 1,-3 5-2,-5 3-3,-3 4-1,-3 4 4,-2 4 10,-3 3 9,-1 5 10,-3 4 3,-6 5-6,-4 5-7,-5 5-5,-5 1-5,-3 0-4,-5-1-6,-3-1-3,-1-2-5,1-3-5,3-3-4,2-3-4,1-3-7,4-3-11,3-3-10,3-2-10,7-6-2,12-6 8,12-8 5,11-6 8,4-2 6,-3 5 5,-5 3 6,-3 4 6,-3 2 4,1 0 4,-1 0 3,1 1 3,-4 0 1,-7 3 0,-6 4-2,-8 2-2,-6 3-2,-7 4-4,-7 2-5,-7 3-4,-4 3-2,-2 3 2,-2 3 1,-2 3 1,-2 2 1,0 0 1,-2 2 1,0 1 1,2-2 0,6-6 0,5-3-1,7-6 1,4-3 6,1 1 14,2 0 14,3-1 13,3-1 5,8-4-6,7-5-6,6-2-6,8-5-4,7 0-3,8-3-4,9-2-3,4-3-1,5-6 0,4-4 0,4-4 0,1-2-3,-1 2-6,-1 4-5,0 3-7,-4 2-5,-2 1-2,-6 1-4,-2 1-2,-6 1-4,-6 2-2,-6 2-4,-5 2-2,-8 0-7,-10-3-7,-10-4-9,-10-2-8,-4 0 0,0 1 7,-1 2 7,1 2 7,0 1 6,4 1 7,3-1 4,3 0 7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1"/>
    </inkml:context>
    <inkml:brush xml:id="br0">
      <inkml:brushProperty name="width" value="0.05491" units="cm"/>
      <inkml:brushProperty name="height" value="0.05491" units="cm"/>
      <inkml:brushProperty name="color" value="#00BFF3"/>
    </inkml:brush>
  </inkml:definitions>
  <inkml:trace contextRef="#ctx0" brushRef="#br0">100139 4896 400,'-8'-8'6,"2"2"12,1 1 12,0 0 11,2 4 9,2 6 6,2 6 5,2 6 5,0 6-1,-2 8-10,-2 8-8,-2 8-9,-4 5-9,-6 2-8,-5 2-9,-6 2-7,-5-2-8,-1-3-3,-3-4-5,-1-4-4,0-4-6,1-4-6,3-4-7,2-3-6,2-6-6,5-5-4,3-6-5,5-7-4,2-3 0,4-4 5,2-2 5,4-3 5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1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101500 6500 479,'18'3'5,"3"6"8,4 5 9,5 7 10,0 2 3,-2 1-3,-2-1-1,-1 0-3,-3 1 1,-1-1 2,-3 1 3,-1-1 3,-2 0 1,-3-1-2,-1-1 0,-2-1-2,-2-2-6,-2-1-12,-3-2-13,0-3-11,-4-1-20,-4-2-27,-4-2-25,-4-2-26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14"/>
    </inkml:context>
    <inkml:brush xml:id="br0">
      <inkml:brushProperty name="width" value="0.05577" units="cm"/>
      <inkml:brushProperty name="height" value="0.05577" units="cm"/>
      <inkml:brushProperty name="color" value="#F2395B"/>
    </inkml:brush>
  </inkml:definitions>
  <inkml:trace contextRef="#ctx0" brushRef="#br0">49691 43967 394,'-14'0'8,"2"2"17,4 0 17,3 2 16,2 1 3,4 3-9,2 4-11,4 2-10,1 2-7,3 1-3,2 1-4,2 2-4,0-2-1,-1 0-2,-1 0-1,0-2-1,-1 0-1,1 1 1,1 1 0,1 1 0,0 0 0,-1-1 0,0 0-1,-2-2-1,1-2 0,1-1-1,3-2 0,2-2-2,0-2 0,1-1 0,-1 0 1,1-2 0,0-1 0,1 0 0,1-1-1,1-2 1,1-1 0,1-4 0,1-2 0,1-3 1,0-2-1,-1 2 1,-1 1-1,-1 1 1,-1-1-1,-1 0 0,-1-2-1,-1 0-1,-1 0 0,-1 1 0,-1 0-1,0 2 1,-2 0 0,1-2 0,0 0 0,-1-1 1,0 0-1,-1 0-4,0 2-3,-2 1-3,0 0-1,0-2 0,-1 0 2,1-1 0,-1-1 0,-1 0 1,0 0 1,-2 1 1,0-2 0,0 0 1,0-1 0,0-1 1,0-1 1,-1 1 0,1-1 0,0 0 1,0 0 0,0-1 0,0-1 1,-1-1 0,1 0 0,-2 1 0,-1 1-1,0 1 0,-2-1 0,-1 0-1,0-1 0,-1-1-1,-1-1 0,0 1 0,0-1 1,0 1-1,-1 0 1,-1 1-1,0 0-1,-1 2 0,-2 1 0,0 1 1,-1 1-1,-2 1 1,0 0 1,-2 0 0,0 0 0,-1 1 1,-1-2 0,-2 0 1,0-1-1,-1-1 0,0-1 1,1 1 0,1-1-1,1 0 1,-1 1 0,0 1-1,-1 1-1,-1 0 1,-1 2-1,2-1 0,1 0 0,1 0 0,-1 1 0,-2 3 0,-1 1 0,-3 2 0,0 1 1,1 0-1,1 0 0,1 0 0,-1 0 1,0 1-1,-1-1 1,-1 0 0,-1 0 1,-1 2-1,-1 0-1,-1 2 1,0 0-1,-1 0 1,1 0-1,-1 0 1,0 1-1,-1 2 0,-1 2 1,-1 2-1,0 1 0,1 1 1,1 2 0,1 0 0,1 0-1,1 1 1,1 0-1,1 0 0,0 0-1,1 1 1,-1 1 0,1 2 0,0 0 0,1 3 1,0 1-1,2 3 0,1 0 0,1 1 0,1-1-1,0 1 0,2 0-1,1 1 1,0 1 0,2 1 0,1 0 0,1 0 1,0 1 1,2-1 0,0 0 1,2 1-1,0-1 1,2 1-1,0 0 0,0 0 0,0 2 0,0 1 0,1 0-1,2 1 0,2-1-1,2 0 0,1 1 0,3-1-2,2 0 0,2 1-1,1-3-1,3-2-1,1-3-1,3-3 0,2-2-2,3-1-4,3 0-2,3-2-3,4-2-1,7-3 1,8-3 0,6-2 0,-1-3-5,-10-2-12,-10-2-11,-9-2-12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0"/>
    </inkml:context>
    <inkml:brush xml:id="br0">
      <inkml:brushProperty name="width" value="0.0602" units="cm"/>
      <inkml:brushProperty name="height" value="0.0602" units="cm"/>
      <inkml:brushProperty name="color" value="#F2395B"/>
    </inkml:brush>
  </inkml:definitions>
  <inkml:trace contextRef="#ctx0" brushRef="#br0">41898 36778 365,'-15'0'6,"1"-2"13,1 0 13,1-2 12,0 0 3,2-2-9,0 0-9,2-1-9,0-1-4,-2 2-3,0 1-1,-1 0-3,-1 1-1,1 1-1,-1-1 0,0 0-2,0 0 0,-2 2 0,0 0-1,-1 2 0,0 1 0,-1 2 0,0 2 0,1 2 1,-1 1 0,0 1-1,1 2-1,-1 0-1,0 2-1,1 3 1,-1 3 0,0 3 1,1 2-1,1-1 1,1 1 1,0-1 0,2 1 1,1-1-1,0 1 1,2-1 0,1 1-1,1-1 2,0 1-1,2-1 1,0 1 0,2-1-1,0 0 0,2 1 0,0-1-1,0-1 0,0-1 0,0-1-1,0-1-1,2-1-1,0-1-2,2 0-1,1-3-1,1-1 1,3-3-1,2-1 0,0 0 1,-1 0-1,0 1 1,-2 2 1,1-2-1,2-1 1,2-2 0,1-2 1,2-2-2,2-2-1,0-2-2,1-2-2,1-4-2,3-4 0,1-5-2,3-5 0,-1-4-2,0-1 0,0-2 0,-2-2 0,-2-1 0,-3 5 0,-3 2 2,-3 3 1,-2 3 2,-1 2 6,0 4 3,-2 3 5,-1 4 4,-2 6 4,-2 6 2,-2 6 3,-1 3 0,0 1-3,0 1-3,0 1-4,0 1-2,2-1 0,0 1-2,2-1-1,1 0-1,3-3-3,4-1-3,2-2-3,3-6-3,3-8-4,3-10-5,3-7-4,0-7-1,-3 0 2,-3-1 3,-3 0 2,-1-2 2,0 1 2,-1-1 1,1 1 2,-2 1 1,-1 1 2,-2 3 2,-2 1 2,-1 2 2,0 3 3,0 1 2,-1 3 3,1 2 7,0 6 11,0 4 11,0 6 11,-2 4 2,-1 3-7,-2 5-8,-2 3-7,0 3-5,0-1-3,2 1-2,0-1-3,1 1-1,0-1-3,0 1-1,0-1-3,0 0 0,2-1-3,0-1-1,1-1-1,1-1-5,0-1-7,0 0-7,0-2-6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1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42865 37605 521,'-6'-13'7,"1"6"22,2 6 24,2 6 23,1 5 4,2 5-15,0 5-15,2 5-15,-1 3-9,1 1-4,0 1-3,0 1-2,0-3-21,0-4-34,0-5-36,0-4-35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6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56005 23676 480,'-13'-1'31,"6"0"-3,6-2-2,6 0-2,6-2-2,7 0-1,7-1-2,7-1-1,5-3-2,2 0-1,4-3-2,2-1-1,2-2-2,-2 0-2,-1 1-3,0-1-2,-3 2-3,-2 2-4,-3 4-3,-3 3-4,-4 1-2,-2 0-3,-3 0-3,-3 0-2,-6-1-4,-8-4-7,-10-2-7,-8-3-6,-5-3 2,-1-3 8,-1-3 10,-1-3 9,0-2 6,1 1 2,0 0 2,2-1 2,1 1 3,1 1 1,1 1 4,1 2 1,0-1 4,2 2 4,1 1 4,1 1 3,1 2 3,2 1 3,2 2 2,2 3 3,1 2 4,0 6 6,0 4 6,0 6 6,0 8-1,0 13-7,0 12-8,0 14-8,0 9-5,0 7-3,0 7-2,0 7-4,0 5-2,0 6-3,0 4-3,0 5-2,0 2-6,0-1-7,0 0-6,0-2-8,0-4-5,2-8-7,0-8-6,2-7-6,0-9-1,0-7 3,-1-8 3,1-8 4,0-7 2,-2-8 0,0-6 0,-2-6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0:53"/>
    </inkml:context>
    <inkml:brush xml:id="br0">
      <inkml:brushProperty name="width" value="0.04935" units="cm"/>
      <inkml:brushProperty name="height" value="0.04935" units="cm"/>
      <inkml:brushProperty name="color" value="#6ADCAB"/>
    </inkml:brush>
  </inkml:definitions>
  <inkml:trace contextRef="#ctx0" brushRef="#br0">33650 56000 445,'-179'25'-26,"45"0"13,43 0 15,45 0 14,24 0 11,6 0 9,7 0 7,6 0 9,9-2 0,13-3-10,12-3-9,13-2-8,6-1-8,0 3-3,0 3-4,0 4-4,0 1-2,0 0-1,0 0 1,0 0-1,1-2 1,4-3 0,3-3 0,3-2 1,-1-3 0,-2 1 1,-3-1-1,-3 1 1,-1-1 0,4 1 0,3-1 0,3 1-1,1 1 0,1 3 0,-1 3-1,1 4 0,-1-1-1,1-3 1,-1-3-2,1-2 1,-1-1-1,1 3 0,-1 3-2,1 4 0,-1-3 0,1-5 0,-1-7 0,1-5 1,-1-4 1,1 0-1,-1 0 0,1 0 1,1-2 0,3-3-1,3-3-1,4-2 1,-1-1-1,-3 3 0,-3 3 1,-2 4 0,-3-1 1,1-3-2,-1-3 1,1-2 0,1-1-1,3 3 1,3 3-1,4 4 0,1-1 0,0-3 0,0-3 0,0-2 1,0-1-1,0 3 0,0 3 0,0 4 0,1-1 1,4-3-1,3-3 2,3-2 0,3-1 0,3 3 0,3 3 0,4 4-1,1 1 1,0 0 0,0 0 0,0 0 1,4-2-1,10-3 1,10-3-1,9-2 0,4-1 0,1 3-1,-1 3 1,1 4 0,5-1 0,14-3-1,11-3 0,14-2-1,3-1 0,-2 3 3,-3 3 2,-3 4 1,-4-1 1,-3-3-3,-3-3-1,-2-2-3,0-3 0,7 1-1,6-1 0,7 1 1,0-1-1,-2 1 1,-3-1-1,-3 1-1,-6-1 1,-5 1 0,-7-1 0,-5 1 0,-6 1 0,-3 3 1,-3 3 0,-2 4 0,-5 1 0,-2 0 0,-3 0 1,-3 0 0,-6 1 0,-5 4 0,-7 3 1,-5 3-1,-4 3 1,0 3-1,0 3 0,0 4 0,-4-3-1,-5-5 1,-7-7-1,-5-5 1,-4-3-1,0 4 0,0 3 0,0 3 0,-2 1 1,-3 1-1,-3-1 2,-2 1-1,-1-3 1,3-2-1,3-3 0,4-3-1,-1 1 0,-3 6 0,-3 7 0,-2 6-1,-1 1 1,3-3-1,3-3 0,4-2 0,1-3 0,0 1-1,0-1 1,0 1 1,0-1-1,0 1 1,0-1 1,0 1 1,0-3 0,0-2 0,0-3 0,0-3 0,-2-1 0,-3 4 0,-3 3 0,-2 3-1,-5-1-1,-2-2 0,-3-3 0,-3-3-1,-2-2 0,0 0 0,0 0-1,0 0 1,0 0-1,0 0 0,0 0-2,0 0 1,0 0-1,0 0 0,0 0 0,0 0 1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7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56322 23505 591,'-19'-36'41,"7"9"1,8 7 1,8 9 2,6 3-2,5 2-5,5 1-6,6 0-5,1 2-4,2 0-1,1 2-3,1 1-1,0 0-6,-2 1-8,0 2-9,-1 0-8,1 1-10,5-2-8,3 0-9,4-2-10,0-2-2,-2-4 4,-3-4 6,-3-3 4,-4-4 4,-6-1 2,-3-3 1,-6-1 2,-3-1 4,-1 1 5,0 1 6,-2 1 5,-1 2 6,-2 2 5,-3 4 4,0 3 5,-4 2 7,0 0 7,-3 2 7,-2 1 9,-1 2 3,-2 5-1,0 6 0,-1 4-1,-4 5-3,-5 7-5,-7 5-5,-5 6-5,-4 6-5,-1 4-6,0 6-6,-2 4-5,0 4-4,0 3 0,0 3-1,0 3-1,1-2-1,3-7-4,4-7-4,2-6-3,4-8-3,5-6 1,4-7-1,6-7 1,5-7-4,6-8-6,6-8-7,6-8-6,4-4 0,1 1 7,3-1 8,1 0 8,2 2 8,-1 3 11,1 3 12,-1 2 10,-1 3 5,-1 0-3,-3 2-2,-1 1-1,0 0 0,1 1 4,3 2 3,2 0 5,0 2-3,-2 0-7,0 1-8,0 2-7,-2 0-9,-1-1-6,-1 1-7,-1 0-8,0-1-2,-1-2 1,1-2 2,0-2 1,-2-2 0,-1 0-5,-2-2-2,-2 0-4,-2-2-2,-1 0 2,0-1 0,-2-2 1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8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58053 24037 520,'0'-35'2,"0"8"4,0 7 3,0 8 4,1 8 8,2 8 14,2 8 14,1 8 13,1 5 2,-2 6-12,-2 5-11,-2 5-11,-2 1-9,0 0-8,-2-2-8,0 0-8,-1-3-8,0-5-8,0-6-8,1-3-9,0-10-6,2-13-5,2-12-5,2-13-6,0-8 3,1-2 8,0-4 9,0-3 9,1-2 8,2-4 4,2-2 5,2-3 6,0 2 5,1 8 6,0 7 4,0 9 6,-1 5 4,-1 3 1,-1 3 2,0 3 3,-1 3 4,-1 6 9,1 4 7,0 6 10,-1 4-1,-1 3-7,0 5-9,-1 4-7,-2 3-5,-1 4-4,0 5-2,-2 3-3,0 3-4,0 2-2,0 2-2,0 2-4,-1-1-3,-2-4-3,-2-4-6,-1-3-3,-2-5-5,2-4-7,1-3-6,0-5-6,-1-6-3,-3-8 0,-5-9-1,-4-9-1,0-8 3,5-3 5,3-6 5,4-5 5,3-2 5,0 2 5,2 0 4,0 2 4,3 1 5,2 5 1,4 3 3,2 5 2,1 3 3,1 2 3,0 4 4,0 3 3,-1 2 2,-1 0 2,0 2 2,-2 1 1,0 1 0,0 6-3,0 2-4,-1 5-2,0 5-5,-4 7-9,-3 7-7,-2 7-9,-4 4-4,-3 2-3,-5 2-2,-4 2-2,-2-1-1,1-6 1,-1-4-1,1-5 1,-2-4 0,-1-1 2,-3-3 0,-1-1 0,-3-3 4,-1-1 3,-2-2 5,-2-2 3,0-3 5,3-1 2,3-2 3,3-2 2,4-2 4,3-1 3,4 0 4,5-1 3,4-3 4,8 0 8,6-3 6,7-2 8,6-1-2,5 0-6,5 1-9,5-1-7,3 0-7,2 2-6,2 1-5,2 0-6,-1 1-7,-2 0-9,-4 0-9,-2 1-8,-3-1-4,-1 2 3,-3 0 3,-2 2 2,-2-1-2,-3 0-4,-3-2-4,-2 0-6,-4-1 2,-3 0 7,-3 0 6,-2 0 7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9"/>
    </inkml:context>
    <inkml:brush xml:id="br0">
      <inkml:brushProperty name="width" value="0.05061" units="cm"/>
      <inkml:brushProperty name="height" value="0.05061" units="cm"/>
      <inkml:brushProperty name="color" value="#F2395B"/>
    </inkml:brush>
  </inkml:definitions>
  <inkml:trace contextRef="#ctx0" brushRef="#br0">59986 22358 434,'-14'-55'6,"3"14"11,3 15 11,2 15 11,2 11 4,0 8-3,0 7-5,1 9-3,-1 4-5,2 1-5,0 0-4,2 2-5,1-1-3,3-3-3,4-3-3,2-3-2,3-3-2,1-5-3,3-3-1,2-4-2,1-3-1,1 0 1,1-2 2,1 0 0,-1-2-1,-1 0-3,-3-2-3,-1 0-2,-4 1-4,-5 2-3,-4 3-3,-5 4-3,-6 2 0,-4 1 3,-5 3 3,-5 2 3,-2 0 3,3-1 3,1-1 5,3 0 3,0-2 1,2-1-2,1-1-2,1 0-1,4-3 4,8-2 9,8-4 9,7-2 11,4-2 1,-1 2-4,0 0-6,-2 2-4,-2 0-3,-1 2 0,-2 0-2,-2 2 0,-4 2-4,-6 7-5,-6 6-5,-6 5-6,-4 4-3,-3 3-1,-3 1-1,-3 3-2,-1-1 1,1 0 2,1-1 1,1-1 3,1-2 2,-1-2 3,1-2 3,-1-1 3,3-3 3,3-3 1,5-3 2,3-2 2,4-5 3,4-3 5,4-4 5,4-4 5,4-4 0,3-3-3,5-5-3,3-4-4,3-2-3,1-1-2,1-1-3,1-1-2,-1 1-4,-3 1-5,-3 3-6,-3 1-4,-3 2-5,-2 1-1,-4 0-3,-3 2-2,-3 0 0,-4 1 0,-4-1 3,-3 0 0,-3 2 5,0 2 6,0 4 7,1 3 7,-1 1 6,0 2 6,0 0 5,1 2 6,0 1 2,0 5-1,2 4 0,1 3-1,0 4-1,2 3-1,1 3-1,0 3-1,1 2 0,0-1 0,0 0 1,1 1-1,-1-1-1,2 2-3,0 1-3,2 1-4,0-2 0,0-4-1,0-3 0,0-5 1,3-8-11,9-14-20,8-14-20,7-13-21,4-9-6,-1-4 9,-1-5 9,-1-2 9,-3-2 7,-1 2 5,-4 2 6,-3 2 4,-3 3 7,-1 7 4,-2 6 7,-2 6 4,-2 3 3,-1 4-3,0 3-2,-2 3-2,0 4 10,0 6 20,0 6 23,0 5 20,-1 6 5,-2 4-13,-2 3-11,-2 4-13,-1 4-8,2 1-6,0 2-5,2 2-5,-1 1-5,-2-2-4,-2 0-4,-2-1-4,1-3-5,1-3-8,2-5-8,2-3-9,0-7-11,0-7-15,-2-8-17,0-8-15,0-4 1,2-1 15,2-2 17,2 0 17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9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61450 23222 372,'23'-29'11,"-1"3"1,-1 5 0,-1 3 2,0 4-1,1 1-2,1 2-2,1 2-1,0 2-1,-3 1-1,-1 0 1,-2 2-1,-3 0 0,-1 2 0,-2 0 0,-2 2-1,-1 1 1,-1 4-1,1 2 0,0 3 1,0 3 1,0 2 5,0 1 3,-1 3 5,0 1 2,-2 1-1,-2 1 1,-2 1 0,-1 0 0,2-1 0,0-1 1,2-1-1,0 2 1,0 5-1,-1 5 1,2 5-2,-2 1 0,1-2-1,0-2-3,0-1-1,1 0-1,0 4-2,1 4-2,2 5-2,-1-2-1,-1-2-1,-1-5-2,0-4-1,-1-3-3,0-1-1,0-3-4,0-1-3,-1-3-2,-1-1-3,0-3-3,-1-1-2,-5-6-9,-6-10-17,-7-10-16,-7-10-15,-3-7-3,3-6 12,1-7 12,3-5 11,2 1 7,2 6 2,4 7 1,3 7 3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0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61763 23774 608,'-7'-11'16,"4"10"10,2 10 9,4 10 11,-1 4-3,-2 0-14,-4 1-14,-2-1-14,-2 0-9,0-3-6,0-1-6,1-2-6,0-3-1,2-1 4,2-2 3,2-2 5,2-3 3,4-1 6,2-2 4,3-2 5,3 0 4,0 2 4,1 2 4,1 2 4,0 2 2,-3 1 0,-1 3 2,-2 2-1,-2 1 1,-2 1-3,-3 1-2,0 1-3,-4 1 0,-2-1-1,-4 1-1,-2 0 0,-2-2 0,1-1-2,-1-3 0,0-1-2,0-3 0,1-2 0,-1-4-2,0-2 1,2-8-5,3-10-5,2-11-8,4-10-5,2-5-4,2 3 3,2 3 2,2 4 2,1 2-8,1 3-19,1 3-19,2 3-18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3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89729 23327 538,'-17'-6'0,"0"2"8,-1 4 8,-1 3 7,0 2 3,-1 3-5,0 3-4,1 4-5,0 0-3,3-1-4,1-1-4,2-1-4,2-1-1,1 0-2,0-2 0,2 0 0,0-2-1,1 1 1,-1 0 0,0 0 0,2 1 2,4 1 6,4 3 4,4 2 6,2 0 0,0-1-1,-1-1-2,1 0-1,-1 2 2,-2 7 7,-2 6 8,-2 8 8,-2 5 1,0 1-4,-2 2-4,0 2-4,-2 0-3,-2-1-3,-2 0-2,-1-1-2,-1-2 0,0-2-1,2-2 2,1-2 0,1-3-4,2-5-7,2-5-9,2-5-7,3-7-14,6-10-18,4-10-18,5-10-19,1-3-2,-3 1 15,-2 3 14,-4 1 16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3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90250 23789 637,'17'-1'93,"3"-2"-18,3-2-19,3-1-18,2-2-12,1 0-3,0 0-6,2 1-3,-1-2-4,-1 0-4,-3-2-2,-1 1-3,-3-1-5,-3 2-4,-3 2-5,-3 2-4,-4 4-2,-8 6 0,-6 6 0,-7 6 1,-5 3 3,0 2 6,-1 3 7,-1 1 6,-1 2 4,-1 1 2,-1 1 3,-1 1 1,0 1 1,-1 2-3,1 2-2,-1 2-2,2 0-3,1-4 0,3-2-1,1-3-1,3-4-1,2-3-1,4-5-1,3-3 0,4-4-1,7-4-1,8-4 0,6-4-2,5-4 1,3-4 1,3-4 0,2-3 1,1-3-2,-1 1-5,-3-1-6,-1 1-4,-3 0-3,0 2 2,-1 3 0,-1 1 2,-2 2 1,-3 1 1,-3 0 1,-2 2 1,-4 2 5,-1 4 10,-2 4 10,-2 4 9,-2 3 3,-2 3-4,-2 4-5,-2 2-5,-1 1-2,0 1-2,0-1-1,0 1-2,1-2-1,0-1-2,2-2-2,0-2 0,1-5-12,-2-7-18,0-6-20,-1-7-19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4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91244 22311 555,'-1'-16'0,"0"-1"0,-2-2 0,0 1 0,-1-1 3,2 2 4,0 3 6,2 1 4,0 2 5,2 1 4,0 0 4,2 2 4,-1 3 0,0 6-4,-2 6-5,0 6-4,-3 6-3,-2 9-2,-4 7-1,-2 8-1,-1 5-1,1 1 1,0 3 1,2 2 0,1 1 0,2 0-2,3 0-2,1-1-2,0 0-2,-1 0-3,0-2-1,-1 0-3,-1-2 0,2-1-1,0 0-1,2-2 0,1-2-1,2-4-1,2-4-1,2-3-2,0-6-1,1-4-3,0-5-3,0-4-1,1-5-4,3-1-4,3-2-2,4-2-5,1-2 0,2-2-1,3-2 0,1-2 1,1-3-1,-3-2 0,-2-3-1,-1-3 0,-3-1 1,-3 2 4,-3 3 3,-2 1 3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5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92957 21695 486,'-21'-21'6,"5"3"-1,4 5-1,6 3 0,2 4 4,0 4 11,0 4 9,1 4 11,-1 4 2,2 5-5,0 5-7,2 5-5,1 3-4,3-1-2,4 0-1,2 1-2,3-2-2,1-1-4,3-3-4,2-1-3,-1-4-4,1-3-3,-2-4-5,-1-4-4,-2-2-3,-3 1-1,-2 2-2,-4 0-2,-2 1 0,0 0 2,-2 0 2,0 0 1,-4 0 3,-4 1 1,-5 1 1,-5 2 2,-3-1 1,1 1 2,-1 0 0,1 0 2,0-2 2,2-1 4,3-2 5,1-2 4,4-1 3,6 0 2,6 0 0,6 0 2,3-1-2,1 1-4,2 0-3,0 0-5,-1 0-2,-1 0-3,-2 0-3,-2 0-2,-4 1-2,-2 3 0,-6 4-1,-2 2 0,-6 3 0,-4 1 1,-5 3 1,-5 1 1,-1 1 1,0-1 3,1-1 3,1-1 2,1 0 1,1 0-1,1-1 0,1 1 0,2-2 0,2-1 4,4-2 4,3-3 2,5-2 1,8-2 0,8-4 0,7-2-2,5-4-1,1-2-3,1-4-4,1-2-3,-1-2-4,-1 1-4,-3-1-4,-1 0-5,-4 1-1,-3-1 0,-4 0 0,-4 0 1,-4 1 0,-2-1 2,-4 0 0,-2 0 0,-3 2 4,-2 1 5,-2 2 4,-1 2 5,-1 2 5,1 0 3,0 2 4,2 0 3,0 1 2,1-2-2,-1 0-1,0-1-2,1 0 1,3 3 2,1 4 4,2 2 1,2 3 1,0 4-3,2 2-3,0 3-3,1 3-1,-2 5 0,0 3 1,-2 5-1,0 1 1,1 0-2,-1 0 0,0 1-2,0-3 0,2-2-2,0-3 0,2-3-1,1-4-4,4-3-7,2-4-6,3-4-7,3-5-3,2-3 3,1-4 1,3-3 2,2-7-2,3-8-6,3-7-7,3-8-6,0-5-2,-2-1 1,-2 0 2,-1-2 2,-3 2 2,-1 4 7,-3 4 5,-1 3 7,-2 5 3,-3 3 3,-1 5 2,-2 3 3,-2 3 6,0 1 11,-2 0 11,0 2 10,-1 2 5,1 4 2,2 4 1,0 4 0,0 4-2,-2 4-7,-3 3-8,0 5-6,-4 3-6,0 4-3,-3 5-3,-2 3-4,-1 3-1,-2 2-3,0 2-2,-1 2-1,0-1-4,0-6-4,2-4-3,1-5-4,0-5-2,2-3 3,1-5 1,0-3 1,2-5-7,2-6-17,2-6-17,2-6-17,2-3-4,0-2 8,1 0 9,2-1 8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5"/>
    </inkml:context>
    <inkml:brush xml:id="br0">
      <inkml:brushProperty name="width" value="0.05798" units="cm"/>
      <inkml:brushProperty name="height" value="0.05798" units="cm"/>
      <inkml:brushProperty name="color" value="#F2395B"/>
    </inkml:brush>
  </inkml:definitions>
  <inkml:trace contextRef="#ctx0" brushRef="#br0">94850 22794 379,'16'-15'46,"1"2"-7,1 3-7,1 1-9,1 1-5,0 2-4,-1 1-4,1 0-4,0 1-3,1 1-1,0-1-2,3 0-2,-2 0 0,0 2 0,-1 0 1,0 2 0,-3 0 0,1 2 2,-2 0-1,-1 2 1,-1 0 1,-1 2 2,-1 0 2,0 1 1,-3 1 2,-1 0 2,-2 0 2,-2 0 1,-2 0 1,0 3 0,-2 2-1,0 2-1,-1 1 1,0 5 3,0 2 1,0 3 3,-1 2 1,0 4-1,-2 3 0,0 3 0,0 2-2,0 2-1,2 2-3,0 2-2,1 1-1,0 2 1,0 0 0,0 2 0,0-2 0,0-3-3,0-2-2,0-3-2,1-4-3,0-4-3,2-4-2,0-3-3,1-4-2,0-1-1,0-3-1,0-1-1,-3-5-9,-6-6-17,-6-8-18,-6-6-17,-1-5-3,1-2 12,2-1 12,3-3 11,1 0 6,0-1-2,2 1-3,1-1-1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1"/>
    </inkml:context>
    <inkml:brush xml:id="br0">
      <inkml:brushProperty name="width" value="0.04833" units="cm"/>
      <inkml:brushProperty name="height" value="0.04833" units="cm"/>
      <inkml:brushProperty name="color" value="#6ADCAB"/>
    </inkml:brush>
  </inkml:definitions>
  <inkml:trace contextRef="#ctx0" brushRef="#br0">49350 3700 455,'81'-52'37,"13"-3"-1,12-3-1,13-2-3,2-1-2,-5 3-5,-7 3-5,-5 4-4,-8 4-3,-5 6-2,-7 7-2,-5 6-2,-8 6-1,-5 6 0,-7 7 0,-5 6-1,-9 9-3,-9 13-8,-10 12-7,-8 13-7,-12 7-1,-12 4 5,-13 3 6,-12 3 6,-7 1 3,1 1 4,-1-1 1,1 1 4,1-3 0,3-2-1,3-3 0,4-3 0,4-2-1,6 0 2,7 0 1,6 0 1,7-5 0,10-9-3,10-10-1,9-8-3,2-4-1,-2 3 1,-3 3-1,-3 4 1,-2 5 0,0 10 0,0 10-1,0 9 0,-8 2-1,-16-2-1,-15-3-2,-15-3 0,-9-9-1,1-11 0,-1-14 0,1-11 0,-3-7 1,-2 0-1,-3 0 0,-3 0-1,-1-2 1,4-3 0,3-3 1,3-2 0,-1-8-1,-2-8-2,-3-10-2,-3-9-3,2-7-1,10-3-1,10-3-1,9-2-2,4-1 2,1 3 3,-1 3 3,1 4 3,1 4 4,3 6 3,3 7 5,4 6 3,1 15 9,0 26 14,0 24 13,0 26 14,-2 15 1,-3 6-15,-3 7-12,-2 6-14,-1 10-10,3 17-8,3 15-6,4 16-8,1 7-6,0 1-8,0-1-5,0 1-8,1-7-4,4-12-2,3-13-2,3-12-3,-1-15 3,-2-15 8,-3-15 7,-3-16 8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6"/>
    </inkml:context>
    <inkml:brush xml:id="br0">
      <inkml:brushProperty name="width" value="0.03239" units="cm"/>
      <inkml:brushProperty name="height" value="0.03239" units="cm"/>
      <inkml:brushProperty name="color" value="#F2395B"/>
    </inkml:brush>
  </inkml:definitions>
  <inkml:trace contextRef="#ctx0" brushRef="#br0">94792 23600 679,'14'16'140,"-4"1"-40,-5 1-41,-3 1-40,-4 2-24,-6 3-9,-4 3-8,-5 3-7,-1 0-6,1-2 0,2-1 0,3-3-2,1-3 1,2-3 2,2-4 1,3-4 1,3-5 7,7-2 11,7-6 13,8-2 12,1-3 5,0 2 0,-1 1 1,0 0-1,-3 2 4,-1 2 5,-3 2 7,-1 2 6,-3 3 0,-2 4-3,-4 3-6,-3 5-3,-2 3-5,-3 1-4,-4 2-4,-2 3-4,-3 0-4,-1-2-1,-3 0-3,-1-1-1,-2-1-1,1-3 0,-1-1 0,0-2 1,2-3-1,3-3 1,3-3 1,3-2-1,3-8-2,4-10-4,4-11-6,4-11-5,3-6-2,5-4 2,4-2 1,3-3 2,4 0-3,1 4-10,2 4-8,3 4-9,-3 5-3,-6 7 5,-5 7 4,-6 7 4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97625 23825 333,'49'20'167,"16"14"-1,16 14 1,15 16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9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21141 40706 453,'-22'0'-1,"1"0"-1,2 0-2,3 0-2,1-1 4,2 0 8,2-2 7,3 0 9,1-2 1,2 0-2,2-1-4,2-2-3,1 0-3,0-1 0,0-2-3,0 0 0,0 0-1,0 1 0,0 1 1,0 0 0,0 1-1,0-1-3,0-2-3,0 0-2,1 0-1,2 1 0,2 1 0,2 0 1,1 3-1,-1 1 1,1 2 0,0 2 1,1 1-1,1 0 2,3 0 1,2 0 1,1 0 1,-1 2 2,1 0 2,0 2 2,-1-1 1,1 1-2,0 0 1,-1 0-2,1 0 0,0 0-1,-1 0 0,1 0-1,1 0-1,1 0 1,3-1-1,2 1 1,-1 0-1,0-2 1,-1 0-2,0-2 1,-1 0-1,3-2 0,1 0-1,3-2-2,1 0 1,1-2-1,0 0 1,2-1-1,-1 0 0,-1 0 1,-3 2 1,-1 1-1,-2 0 1,-1 0 0,-1 0 0,-1 0-1,0 1 1,-1 0 0,1 2 1,0 0 1,-2 1 1,-1 0-1,-2 0-1,-3 0 1,1 0-1,0 0 1,1 0 1,1 0 1,1 0 0,0 0 0,-1 0-1,1 0-1,1 0 1,1 0-1,3 0 0,1 0-1,3 0 0,1 0-1,3 0-1,1 0-2,2-1 1,3-2-1,1-2 0,2-1 0,1-3 0,-2 0-2,0-1-1,-1-1 0,-2-1-1,-1 2 1,-3 1 1,-2 1 1,-1 1 0,-3 2 2,-1 2-1,-3 2 2,-1 1-1,-2 0 0,-3 0 0,-1 0-1,0 0 2,1 2 2,3 0 2,2 2 3,0-1 1,-1-1-3,-1 0-2,-1-1-1,1-1-2,2 0 0,1 0-1,3 0 0,2 0-1,2 0 0,5 0-1,1 0 1,2-1-1,1-1 1,-1 0 0,0-1 1,1-1 1,-1 2 0,0 0 0,1 2 1,-2-1 1,-2 0 0,-2-2 1,-1 0 1,-2-1-1,-1 0 0,-1 0-1,-1 1-1,0-1 0,1 2-2,1 0-2,1 2-1,-1-1 0,0 0 1,-1-2 1,0 0 0,-2-1 0,3 0-1,0 0-3,0 0-1,2 0 0,-1 1 0,1-1 2,-1 0 0,0 0 1,-3 2 2,-1 0 0,-3 2 1,-1 0 0,-1 0 0,0 0 1,-2 0 1,-1 0-2,1 0 1,0 0-2,0 0-1,-1 0-1,3 0-3,0 0-3,1 0-3,1 0-4,1 0-5,1 0-5,1 0-6,1 0-4,1 2-1,1 0-1,1 2-3,-2 0-2,-5 0-5,-5-1-4,-4 1-4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4"/>
    </inkml:context>
    <inkml:brush xml:id="br0">
      <inkml:brushProperty name="width" value="0.05406" units="cm"/>
      <inkml:brushProperty name="height" value="0.05406" units="cm"/>
      <inkml:brushProperty name="color" value="#F2395B"/>
    </inkml:brush>
  </inkml:definitions>
  <inkml:trace contextRef="#ctx0" brushRef="#br0">21084 49400 406,'0'16'119,"0"-1"-26,0 1-26,0 0-26,0-1-15,0-1-4,0-1-5,0-1-3,-2 1-3,0 2 1,-3 1 0,-2 3 1,-1 0-1,0 1-1,1-1-1,-1 1 0,-1 0-1,0-1 0,-1 1-1,-1-1-1,0 1 1,0 1-2,2 1 0,1 1 0,-1 0-1,0-1 0,-1-1-1,-1 0-1,-1-1 0,2 1 1,1 0-1,1 3 0,0-2 1,0 0-1,0-1 0,0 0 1,1-3-3,-1 1-6,0-2-5,0-1-5,0 0-7,1 1-6,-1 1-7,0 1-6,2-2-10,6-6-11,4-6-10,6-6-12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5"/>
    </inkml:context>
    <inkml:brush xml:id="br0">
      <inkml:brushProperty name="width" value="0.05372" units="cm"/>
      <inkml:brushProperty name="height" value="0.05372" units="cm"/>
      <inkml:brushProperty name="color" value="#F2395B"/>
    </inkml:brush>
  </inkml:definitions>
  <inkml:trace contextRef="#ctx0" brushRef="#br0">20153 50377 409,'-17'0'2,"0"0"5,-1 0 5,-1 0 4,1 0 4,3-2 2,2 0 4,4-1 3,3 0 6,2 3 12,4 4 10,3 2 12,2 3-2,3 2-13,3 2-15,4 1-13,1 2-8,1-1-4,1 1-3,1 0-4,1-1-2,-1 1-1,1 0-2,-1-1-1,1 1-1,1 0 0,1-1-1,2 1-1,-1-1 0,1 1 0,-1 0 0,1-1-1,-2 1-1,0 0-1,-1-1-2,0 1-2,-3 0 0,1-1-1,-2 1 0,-1-1 0,-1 0 0,-1 0-1,-1-2 0,0-1 0,-1 0-4,1 1-4,1 2-6,2 0-6,-2 0-5,-3-1-6,-3-1-5,-2 0-7,-3-2 0,-2-1 5,-2-1 4,-2 0 5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6"/>
    </inkml:context>
    <inkml:brush xml:id="br0">
      <inkml:brushProperty name="width" value="0.05628" units="cm"/>
      <inkml:brushProperty name="height" value="0.05628" units="cm"/>
      <inkml:brushProperty name="color" value="#F2395B"/>
    </inkml:brush>
  </inkml:definitions>
  <inkml:trace contextRef="#ctx0" brushRef="#br0">20400 52123 390,'8'16'152,"0"2"-38,0 0-37,-1 1-37,2 1-21,2 1-3,2 1-3,1 1-4,1 1-2,-2 1-3,-3 1-3,-1 1-2,0-1-2,0 0 0,1-1-1,2 0 0,-1-3-1,-1-2 2,-1-1 1,0-2 2,0-3 2,1-1 4,3-2 4,2-2 4,1-4 2,1-2 0,1-6-1,1-2 0,2-5-1,1-6 0,3-4-2,1-5 0,3-4-2,1-4-1,2-5-1,3-3-2,1-2-2,4-2-5,3 0-4,2-2-5,3 0-5,0-2-8,2 0-7,0-1-8,1-3-3,0-4 2,0-4 1,0-3 1,-3 0 2,-4 8 1,-5 7 1,-5 6 1,-5 6-1,-4 4-4,-3 3-4,-4 5-3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8"/>
    </inkml:context>
    <inkml:brush xml:id="br0">
      <inkml:brushProperty name="width" value="0.05288" units="cm"/>
      <inkml:brushProperty name="height" value="0.05288" units="cm"/>
      <inkml:brushProperty name="color" value="#F2395B"/>
    </inkml:brush>
  </inkml:definitions>
  <inkml:trace contextRef="#ctx0" brushRef="#br0">37815 50350 416,'-30'1'140,"5"2"-36,3 2-34,5 2-36,0 0-19,0 1-2,-1 0-3,-1 0-2,-2 2-4,-5 3-2,-3 5-4,-4 4-2,-2 1-1,1 1 1,1-1 1,1 1 1,1-2 1,2 0 1,0-1-1,1 0 0,1-3 1,3 1 0,1-2 1,3-1 0,2-1 2,2-3 2,4-1 3,3-2 2,5-1 3,8 2 2,8 0 3,7 1 2,6 0 1,3 0-4,3-2-1,3-1-4,1 0-2,0 2-1,1 0-1,-1 1-1,0 0-2,0 0-1,1-2-2,-1 0-1,-1-2-1,0-1 0,-1-1 0,-1 0-1,-2-1-1,-1 0-2,-3 0-3,-1 0-2,-3 0-5,-1 0-8,-3-1-8,-1 1-8,-5-2-10,-6-6-14,-8-4-13,-6-5-13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41373 48900 467,'-23'10'82,"3"3"-12,1 5-11,2 4-11,3 2-9,1 2-6,2 3-6,2 1-6,1 2-3,-1 3-2,-2 1 0,0 2-1,0 1-2,1 2 0,0 1-2,2 0-1,1 1-2,2-2 0,2 0-3,3-1 0,-1-2-1,-1-2-1,0-2 1,-1-1-1,0-4-1,2-4-4,2-3-1,2-4-4,2-4-2,5-3-3,4-3-2,4-2-3,2-6 0,1-8 1,1-8 1,1-7 1,-1-5 2,-1 1-1,-3-1 0,-1 1 0,-3 0 2,-1 1 1,-2 1 2,-2 1 2,-2 2 1,-2 1 0,-3 3 1,0 1 0,-4 2 1,0 3 4,-3 1 5,-2 2 3,-2 2 1,-4 0 0,-2 2 0,-3 1-1,-3 1-3,-3 4-5,-3 2-6,-3 4-5,-1 1-4,2 3-1,0 2-1,1 2 0,1 0-3,1 3-1,1 0-4,1 1-1,3 0-4,3-1-1,4-1-4,5-1-1,2-1 0,2-2 6,2-3 4,2-1 6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42850 50850 596,'15'22'144,"-1"-3"-34,-1-3-36,0-3-35,-2-2-21,1-1-5,0 0-8,-1-2-5,0 0-6,0 0-8,-2 0-7,-1-1-6,0 0-9,0 0-10,0-2-11,0 0-9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43621 48983 475,'6'-6'12,"-1"4"23,-2 4 23,-2 4 23,-1 3 4,-2 3-17,0 3-17,-2 4-16,-1 3-11,-3 5-5,-4 4-6,-2 6-6,-1 2-3,1-2-5,1 0-3,1-1-4,0-2-1,0-2 0,0-1 0,1-3 2,-1-1 0,2 1 2,1-1 3,0 1 2,2-3 0,1-3 0,0-5 0,2-3-1,4-3 2,10-2 4,8-3 3,9-1 4,3-2 1,0-4-2,-1-2-2,-1-3-2,-1-2-1,-1 0-1,-1 0 0,-1 0 0,-2 1-1,-1 1-1,-3 0-2,-1 2-2,-1 0-6,-1 0-11,1 0-10,0 0-11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65400 5150 999,'-111'-200'-39,"28"50"2,28 50 1,29 50 3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5488" units="cm"/>
      <inkml:brushProperty name="height" value="0.05488" units="cm"/>
      <inkml:brushProperty name="color" value="#F2395B"/>
    </inkml:brush>
  </inkml:definitions>
  <inkml:trace contextRef="#ctx0" brushRef="#br0">44045 49630 400,'-14'-9'17,"4"14"31,5 13 34,3 15 32,2 8 3,2 6-26,0 4-27,1 6-25,0 8-20,-4 16-11,-2 15-11,-3 14-11,-2 0-5,2-11 4,1-13 3,0-14 3,1-9-13,1-6-28,-1-8-29,0-6-28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86733 33900 999,'-6'7'-46,"4"-2"5,4-3 5,4 0 4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5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86787 33631 601,'-6'-7'-4,"6"0"19,4 2 19,6 1 19,2 0 5,1 2-9,1 0-9,2 2-9,1 0-7,3 2-1,3 0-4,3 2-2,1 0-3,1 0-3,-1-1-3,0 1-3,1 0-4,-1 0-4,1 0-4,-1 0-5,0-1-4,1 0-3,-1-2-4,1 0-3,-1-1-3,1 0-1,-1 0 0,0 0-3,-1-1-1,-3 0-3,-3-2-4,-2 0-3,-4-1 2,-3 0 8,-3 0 9,-2 0 7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5"/>
    </inkml:context>
    <inkml:brush xml:id="br0">
      <inkml:brushProperty name="width" value="0.0301" units="cm"/>
      <inkml:brushProperty name="height" value="0.0301" units="cm"/>
      <inkml:brushProperty name="color" value="#F2395B"/>
    </inkml:brush>
  </inkml:definitions>
  <inkml:trace contextRef="#ctx0" brushRef="#br0">67994 35800 730,'-18'0'13,"10"0"16,11 0 18,12 0 17,7 1-3,5 4-22,4 2-22,6 3-23,2 2-11,-2 0 3,0 0 1,-1-1 1,-3 0-6,-3-2-16,-5-2-15,-3-2-16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6"/>
    </inkml:context>
    <inkml:brush xml:id="br0">
      <inkml:brushProperty name="width" value="0.04926" units="cm"/>
      <inkml:brushProperty name="height" value="0.04926" units="cm"/>
      <inkml:brushProperty name="color" value="#F2395B"/>
    </inkml:brush>
  </inkml:definitions>
  <inkml:trace contextRef="#ctx0" brushRef="#br0">92413 33610 446,'-18'0'1,"-4"0"0,-3 0 1,-4 0 1,-1 0 1,7 0 1,3 0 1,6 0 2,3 0 0,1 0 2,0 0-1,2 0 1,5-3 3,10-2 4,10-5 5,9-4 4,7-1 1,5 1-2,3 1-3,4 1-2,2 1-1,0 4-1,0 2 0,0 4-1,-1 1 0,0 0-1,-2 0-2,0 0 0,-1 0-2,1 2 1,-1 0 0,0 2 0,0 0-1,0 0 1,0-1-1,0 2 0,2-1 0,4 1-1,4 1-1,4 2-1,1-1 0,-2-1-1,-3 0 0,0-1-2,-3-2 0,-1 1-4,0 0-1,-1 0-4,-3 0-1,-2 0-1,-4 0 0,-2 0 0,-3-1-3,-3-1-3,-3 0-4,-3-1-4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9"/>
    </inkml:context>
    <inkml:brush xml:id="br0">
      <inkml:brushProperty name="width" value="0.05101" units="cm"/>
      <inkml:brushProperty name="height" value="0.05101" units="cm"/>
      <inkml:brushProperty name="color" value="#F2395B"/>
    </inkml:brush>
  </inkml:definitions>
  <inkml:trace contextRef="#ctx0" brushRef="#br0">70001 23428 431,'-8'-28'2,"0"7"5,0 7 5,0 7 4,1 3 4,-1 2 2,0 0 2,0 2 3,-1 0-2,-2 0-4,-2 0-5,-1 0-4,-4 1-3,-3 4-1,-5 2 0,-3 4-2,-2 1-1,-1 1-5,1 1-4,0 1-5,0 0-2,3 0 0,2-2-2,1-1 0,3-1 1,1-2 4,3-2 3,1-2 4,2-2 1,2 1 0,3 0-1,1 0 0,3 2 6,6 4 12,4 3 13,6 5 12,0 2 2,-1 1-5,-2 1-8,-2 1-6,-1 3-3,0 5-2,0 5-1,0 5-1,-1 2-1,-1 4-2,0 1-3,-1 2-1,-1-1-1,0-1-1,0-1 1,0-3-2,0-2-1,0-2-2,0-2-4,0-2-1,0-1-3,0-1-2,0-1-1,0-1-2,0-3 0,1-2 0,2-3 2,0-3 0,1-2-2,0-2-5,0-3-6,0-1-5,1-2-7,2-2-10,1-3-11,3-1-9,0-2-4,0-4 6,-2-2 4,0-3 4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9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71413 23694 437,'0'-15'-5,"0"2"4,0 3 4,0 1 3,-2 1 6,0 0 7,-3 0 6,-2 1 8,-2 0 0,-2 2-6,-2 2-6,-1 2-5,-2 1-4,-2 2-1,0 0 0,-1 2-2,-1 2 1,-1 5 0,-1 5 0,-1 6 1,1 1 0,1 1-1,3-1 0,1 1-1,1 3 0,-2 10 1,0 8 0,-1 10 1,1 2 0,3-5-1,3-3 0,3-4-1,1-3-1,2-3-1,0-4-1,2-2 0,1-4-1,2-3-1,2-5 0,2-3-2,2-4-1,2-1-2,1-2-2,3-2-2,2-3-1,2-2 2,1-4 2,3-2 1,1-4-2,3-2-8,1-3-6,3-3-8,0-2-3,-1 0 1,-1 1 0,-1-1 1,-2 0 2,-1-1 3,-3-2 3,-1 1 3,-2-1 3,-2 4 2,-3 3 1,-1 3 2,-2 1 3,-2 0 3,-2 0 3,-2 1 3,-1 1 5,0 7 5,0 6 6,0 6 6,0 3 2,0 1 0,0 1 0,0 2 0,0-1-2,0 1-4,0-1-4,0 1-4,1-2-4,2-1-5,2-2-4,2-3-5,1-2-5,1-2-5,2-4-5,0-2-5,1-5-3,3-4 0,2-5 0,1-5 0,2-4 1,0-3 2,-1-3 0,1-3 3,-2-1 2,-1-1 2,-2 1 4,-2 0 2,-3 1 4,-1 3 3,-2 3 4,-2 3 3,-2 7 13,-2 10 18,-2 12 20,-2 10 19,-1 6 2,0 1-15,0 1-15,0 1-14,1 1-11,0 0-4,2 2-6,0 1-4,1-1-5,0-1-2,0-3-5,0-1-3,2-3-6,4-1-10,4-3-9,4-1-10,1-3-4,-1-3-1,-1-3 0,0-2 0,-3-2 0,1 0-1,-2 0-1,0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0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74673 23950 493,'-23'2'75,"4"4"-9,3 4-11,3 3-8,1 5-7,0 4-5,1 3-4,-1 4-4,1 4-3,0 3-4,2 3-4,1 2-3,1 2-2,2 0 0,2 0 0,2 1 0,1-3-2,0-2-5,0-3-4,0-3-3,1-4-5,4-4-5,2-3-3,4-4-6,1-4-5,3-1-6,1-2-6,3-2-7,1-3-2,1-3 3,1-2 2,2-4 2,-3-1 4,-3 1 4,-5-1 5,-3 0 4,-2-1 3,0 0 2,0-1 1,0-2 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1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75886 23850 436,'-15'1'8,"4"2"14,3 2 14,3 2 16,0 1 2,-2 3-8,-2 2-9,-2 2-8,-1 1-6,-1 4-4,-1 4-3,-2 2-5,1 2-2,-1 2 1,0 2 0,1 3 1,-2 0-3,-2 0-4,-1 0-5,-3 1-4,1-3-4,3-4-2,3-4-2,3-3-2,4-9-5,6-10-7,6-13-8,6-12-7,3-5-1,3 0 8,2-1 8,2 1 7,1-1 8,1 1 8,1 0 8,1-1 9,-1 3 3,-3 5-2,-3 5-2,-3 5-2,-2 3 3,0 2 5,-2 2 6,-1 2 6,0 4 3,-2 8 2,-1 6 0,0 7 2,-1 2-3,0-1-4,0-3-6,0-1-6,-1-2-6,2-1-8,-2-1-7,1-1-9,4-6-6,6-12-5,7-12-5,7-11-5,1-5 0,-3 1 5,-5 3 5,-3 2 6,-3 0 3,-1 1 5,-1-1 4,0 1 4,-2 1 2,1 2-1,0 4 0,0 3-1,-1 2 3,-1 1 6,-1 0 6,0 2 5,-1 3 7,0 4 7,-1 6 7,1 4 6,-1 4-1,-2 5-11,-2 4-11,-2 3-10,-2 3-8,-2 1-4,-2 1-6,-2 1-4,-1-1-4,1-2-1,-1-2-3,0-1-2,0-3-1,2-3-3,1-3-1,0-3-1,3-4-3,2-6-2,4-6-3,2-6-2,2-2 2,2-1 7,0 0 7,1 1 6,2-1 9,0 0 8,1 0 9,1 1 10,0 0 2,-1 2-1,0 2-3,-2 2-3,0 1-4,0-2-7,-1 0-7,1-1-7,0-2-10,0-2-12,-1-2-12,1-1-13,-2-3-2,-2-1 10,-4-3 8,-2-1 9,-2-1 6,0 3 4,0 1 3,0 3 4,0 1 2,0 2 1,0 2 3,0 3 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1"/>
    </inkml:context>
    <inkml:brush xml:id="br0">
      <inkml:brushProperty name="width" value="0.06536" units="cm"/>
      <inkml:brushProperty name="height" value="0.06536" units="cm"/>
      <inkml:brushProperty name="color" value="#F2395B"/>
    </inkml:brush>
  </inkml:definitions>
  <inkml:trace contextRef="#ctx0" brushRef="#br0">77852 23221 336,'7'-44'1,"-2"7"2,-2 8 1,-2 6 3,-1 4 3,2 4 5,0 3 5,2 3 5,-1 3 9,-1 4 9,0 4 10,-1 4 11,-2 5-2,-1 7-11,0 7-12,-1 7-13,-2 6-4,0 4 1,-1 5 3,-2 6 1,0 4 0,1 5-3,-1 5-3,0 5-3,0 4-5,0 3-8,0 3-6,1 2-7,-2 6-6,-2 8-3,-2 8-3,-1 8-4,-1-3-5,2-9-8,2-12-9,3-10-8,0-10-3,0-11 1,0-9 2,0-9 2,1-9 6,0-6 8,2-5 8,1-6 9,0-4 4,0-1-1,0-1-2,0 0-1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4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49800 3400 574,'-86'-4'30,"28"-5"14,28-7 14,29-5 13,24-8-1,22-5-15,22-7-15,23-5-15,11-3-10,4 4-5,3 3-4,3 3-5,-4 6-2,-8 9-1,-10 10-2,-9 10 0,-9 4-2,-5 0-2,-7 0-1,-5 0-1,-6 3-1,-3 6 0,-3 7 1,-2 6 1,-9 9 1,-12 13 2,-13 12 1,-12 13 3,-9 4 1,-2-3 0,-3-3 2,-3-2 1,-2-5 1,0-2 1,0-3 1,0-3 1,1-2 0,4 0 2,3 0 0,3 0 1,4 0-1,7 0-3,6 0-2,7 0-3,5 0-1,7 0-1,6 0 1,7 0 0,-1-2-1,-6-3 1,-6-3-1,-6-2 1,-6-3-1,-2 1 1,-3-1 0,-3 1 0,-2-1 1,0 1-1,0-1 0,0 1 0,-5-3 1,-9-2-1,-10-3 1,-8-3 0,-6-6 0,1-5-1,-1-7-1,1-5-1,-3-6 0,-2-3 0,-3-3-1,-3-2-1,-1-6 0,4-6-1,3-6-1,3-6-2,1-10-1,1-12 0,-1-13 0,1-12 0,2-2 0,7 9 1,6 10 0,7 10 0,2 7 2,1 6 4,-1 7 4,1 6 3,-1 13 7,1 23 7,-1 22 10,1 22 8,1 18 0,3 16-9,3 15-9,4 17-8,1 22-8,0 32-5,0 31-5,0 32-5,1 2-7,4-24-6,3-26-7,3-24-6,-1-17-1,-2-5 4,-3-7 4,-3-5 4,-1-15 2,4-22-2,3-22-2,3-21-2,1-15 1,1-6 3,-1-6 3,1-6 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2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78450 24166 468,'43'-7'111,"-8"2"-24,-7 2-23,-9 2-25,-4 2-15,-3 2-6,-1 2-6,-2 2-7,-2 2-3,-2 5 0,-2 4 0,-2 3 0,-4 4-5,-4 1-9,-5 2-8,-5 3-9,-2-1-5,0-4 3,2-2 0,1-2 1,2-5 2,1-1 6,2-4 3,2-3 6,4-2 5,6-4 10,6-3 8,6-2 9,4-3 6,1-2 1,3-1 4,1-3 1,1 1 0,-1 2-1,-1 4-3,-1 2-2,-1 6-1,-3 6 0,-1 7 1,-2 7-1,-5 3 0,-6 1-3,-8-1-3,-6 1-3,-4-1-5,1 1-8,-1-1-7,1 0-8,-2 0-7,0-3-4,-1-1-5,-1-3-5,-1-2-3,1-3-4,-1-2-2,1-4-4,1-2 1,2-2 4,4-3 3,3 0 4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2"/>
    </inkml:context>
    <inkml:brush xml:id="br0">
      <inkml:brushProperty name="width" value="0.04815" units="cm"/>
      <inkml:brushProperty name="height" value="0.04815" units="cm"/>
      <inkml:brushProperty name="color" value="#F2395B"/>
    </inkml:brush>
  </inkml:definitions>
  <inkml:trace contextRef="#ctx0" brushRef="#br0">79228 22997 456,'15'-21'0,"-2"7"0,-3 5 0,-1 6 0,0 4 11,4 4 20,2 2 21,3 3 22,1 4 3,-1 4-10,-1 3-13,0 5-11,-3 2-8,-1 2-6,-2 3-4,-2 1-6,-3 3-6,-3 2-4,-2 4-4,-4 2-6,-2 3-3,-5 2-1,-4 2-1,-4 2-1,-4 2-11,-7 1-19,-5 3-19,-6 2-21,1-7-1,10-13 15,8-13 16,8-14 15,6-7 7,-1 1-4,0 1-2,0 2-2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2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80275 24600 534,'-2'23'173,"-2"1"-44,-4-1-45,-2 1-43,-2-1-24,-2 1-6,0-1-5,-1 1-5,0-1-3,-1-1-3,0-1-2,1-1-3,0-2-1,2-1 1,3-2-2,1-2 1,3-3 1,6-1 3,4-2 2,6-2 2,3-2 5,3-1 3,3 0 6,3-1 4,2-1 1,-1 0-2,1 0-3,-1 0-2,-1-1-3,-1-1-1,-3 0-3,-1-1-1,-1-1-4,-1 2-4,1 0-4,0 2-3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3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80674 24450 479,'-22'1'10,"6"2"19,5 2 20,5 2 19,2 4 6,0 9-8,0 7-9,0 9-9,0 4-8,0 4-8,0 2-8,1 4-8,-2 0-8,-2-2-11,-2-2-9,-2-2-10,0-3-9,3-2-10,1-3-11,2-3-9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3"/>
    </inkml:context>
    <inkml:brush xml:id="br0">
      <inkml:brushProperty name="width" value="0.06113" units="cm"/>
      <inkml:brushProperty name="height" value="0.06113" units="cm"/>
      <inkml:brushProperty name="color" value="#F2395B"/>
    </inkml:brush>
  </inkml:definitions>
  <inkml:trace contextRef="#ctx0" brushRef="#br0">81132 22431 359,'9'-13'27,"1"3"-2,3 4 0,2 4-1,1 3-2,1 4-2,1 2-3,1 4-2,0 0-3,-1 1-1,-1 0-2,0-1-2,-2 1-1,-1 0 0,-1 0 0,0 0 1,-3 0-1,-1 3 1,-2 1-1,-2 3 0,-2 1 1,-1 1 3,0 1 3,-1 1 2,-2 2 3,-1 1 0,0 3 2,-1 1 1,-1 2 1,0 1-2,0 0 0,0 2-1,0 2-1,0 5-1,0 2-2,1 6 0,-2 0-2,2 1 0,-1 0-1,0 0-1,0-1 0,2-2-1,0-2 0,2-2 0,-1-3-2,0-3-2,-2-5-3,0-4-1,0-2-3,0-3 0,2-1-1,0-3-1,-3 0-4,-7-1-7,-9 1-8,-7 0-7,-5-4-5,-1-3-1,-1-6-3,0-4-2,-3-5 0,-1 0 3,-2-3 2,-2-2 3,3-1 1,10 0 3,8 1 0,8-1 3,5 0-2,1 0-3,-1 0-4,0 0-3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4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83007 21678 527,'15'-28'52,"1"7"-2,0 7-2,-1 7-1,1 3-3,0 2-5,-1 0-4,1 2-4,-1 2-4,-3 6-2,-1 4-3,-2 5-2,-4 5-4,-6 5-6,-6 5-4,-6 5-6,-4 2-4,-5 2-4,-3 1-4,-5 0-5,-1-1-3,2-4-4,0-3-3,1-5-4,2-3 0,3-5 4,3-3 2,3-5 3,5-2 8,8-2 13,8-2 13,8-2 13,6-3 5,5-4-4,5-4-3,5-4-4,2-1-2,0 1-1,0 0-1,1 2-1,-3 0-7,-2 2-12,-3 1-13,-3 0-11,-3 2-10,-3 1-6,-3 0-6,-2 2-7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4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84100 21813 607,'22'-15'28,"-3"4"4,-3 3 5,-3 3 5,2 0 1,6 2-3,5-1-3,6 0-3,3 0-4,-1 2-5,-1 0-5,-2 2-4,-2 0-7,-5 0-10,-5 0-8,-4 0-9,-4 0-13,-1 2-18,-1 0-18,0 2-18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4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84524 20833 536,'-15'-6'11,"2"4"21,3 4 21,1 4 22,1 4 3,2 7-13,1 6-12,0 5-14,1 6-10,0 5-11,0 4-8,1 6-9,-2 4-11,-2 5-12,-2 5-10,-2 5-12,0-4-9,3-14-6,1-14-8,2-13-7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85168 24044 525,'-29'-1'80,"21"0"-8,20-2-8,21 0-7,12-2-8,4 0-7,4-1-7,4-2-8,3 1-6,3-1-7,3 0-7,3 0-6,-1 1-2,-5 0 1,-5 2 2,-4 1 2,-6 0-7,-4 2-18,-5 0-18,-5 2-18,-6 0-8,-4 0-2,-5 0-2,-4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87470 23193 478,'-12'-8'32,"10"2"6,8 1 5,10 1 5,5 1 1,2 3-3,4 4-3,3 2-3,3 2-4,1 2-5,2 0-4,2 1-6,2 2-3,-1 0-3,0 1-2,0 1-4,-2 1-2,-6-1-3,-4 1-2,-5 0-4,-4-1-9,-4 1-19,-5-1-18,-3 1-17,-4 0-6,-6-1 9,-4 1 8,-5 0 8,-2-2 5,2-3 2,3-3 3,1-2 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4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51500 3800 626,'-19'-21'37,"13"10"5,12 10 6,13 9 5,4 7-2,-3 7-10,-3 6-10,-2 7-10,-5 8-7,-2 14-3,-3 11-3,-3 14-4,-4 7-1,-3 3 0,-3 3 0,-2 4 0,-8 2-3,-8 4-8,-10 3-9,-9 3-7,-5-2-5,0-6-2,0-6-1,0-6-2,0-12-2,0-15-2,0-15 0,0-16-3,4-15 2,10-11 5,10-14 4,9-11 5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85098 24964 504,'-94'14'33,"33"-4"8,32-4 8,32-4 8,24-5 0,15-4-7,14-5-7,15-5-7,8-2-7,-1 0-4,0 2-7,1 1-5,-2 2-3,-2 1 0,-1 2 1,-3 2-1,-4 2-6,-8 1-15,-8 0-13,-8 2-13,-7 1-9,-8 2-3,-6 2-4,-6 2-3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85318 25366 538,'-25'-7'9,"13"2"21,12 2 18,14 2 21,7 3 4,3 4-10,3 4-10,3 3-11,2 3-9,2 0-9,2-1-11,3 1-8,-1-1-11,0-1-10,-2-1-11,0 0-10,-2-3-4,-5-1 2,-4-2 2,-3-2 3,-3-1-2,-3 0-7,-1 0-6,-2 0-5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6"/>
    </inkml:context>
    <inkml:brush xml:id="br0">
      <inkml:brushProperty name="width" value="0.05394" units="cm"/>
      <inkml:brushProperty name="height" value="0.05394" units="cm"/>
      <inkml:brushProperty name="color" value="#F2395B"/>
    </inkml:brush>
  </inkml:definitions>
  <inkml:trace contextRef="#ctx0" brushRef="#br0">91207 22719 407,'0'-37'3,"2"6"7,0 4 5,2 5 6,-1 3 4,-1 2-2,0 3 1,-1 1-1,-3 2-1,0 2-3,-3 3-1,-2 1-2,-3 1-2,-3 2 0,-5 0-1,-4 2-1,-2 2 0,-3 6 0,-1 4-1,-2 5 1,-2 4 0,-1 3-1,-1 3 1,0 3-1,-1 2 1,3 1-1,1 0-1,3 2 1,2 1 0,1 1-1,3 0 1,1 2 0,3 0 0,3 0 1,2 0 0,4 1 1,3-2 0,2 0-1,4-2-2,3 0 0,3-2-1,7-3-2,5-3-2,7-3-1,2-4-4,1-3-3,-1-4-5,1-4-4,1-4-3,2-3 0,4-2-2,3-4-1,0-3-2,-2-5-4,-2-5-3,-1-5-3,-2-3-1,-2 1 1,0-1 1,0 1 2,-5 0 2,-4 2 5,-4 3 5,-6 1 4,-4 5 10,-4 9 15,-4 6 15,-4 9 15,-2 4 4,0 2-6,1 0-8,-1 1-6,0-1-5,2-1-3,1-2-3,0-3-2,4-1-9,4-2-12,5-2-13,6-2-12,2-4-5,1-6 4,1-6 6,1-6 3,0-2 3,-1-1-1,-1 1-1,0-1-2,-2 2 3,-1 3 5,-1 2 4,0 4 6,-2 2 9,1 2 14,0 3 15,0 1 14,-2 3 4,1 3-7,-2 5-6,0 4-8,-1 2-4,1 1-2,2 1-4,0 1-2,0 1-2,1 0-1,0-1-1,0 1-1,0-2-11,1-1-23,1-2-21,2-3-23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94088 21231 480,'-13'-7'5,"6"1"10,6 0 10,6 2 10,5 0 5,4 2 0,3 0 1,5 2-1,1 0-1,1 0-5,-1 0-4,1 0-4,-2 2-4,-3 4-4,-3 4-3,-3 3-3,-3 4-2,-2 1 0,-4 3 1,-2 2 0,-4-1-1,-2-1 0,-4-3-1,-2-1-1,-1-2-5,1-1-7,0-1-9,2 0-9,-3 1-8,-5 5-8,-7 5-10,-5 5-8,-1 0 1,3-5 10,5-5 12,3-5 10,3-3 6,2 0 2,3-2 1,1 0 2,5-3 7,8-3 10,8-2 12,7-4 11,6-2 3,1-1-6,3-3-6,1-2-7,0-1-6,-1 1-8,-3-1-7,-1 0-9,-4 1-1,-3 2 2,-5 2 4,-3 3 4,-3-1-4,0 0-10,-2-2-11,0 0-10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94900 21383 640,'59'0'120,"-8"0"-26,-9 0-28,-6 0-28,-5 0-16,0 0-8,1 0-9,-1 0-6,-1 0-11,-3 0-13,-3 0-12,-3 0-12,-3-1-7,-3 0 1,-3-2-1,-2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95758 20533 540,'-15'-6'8,"4"4"14,3 4 16,3 4 14,1 5 6,0 7-5,0 7-4,0 7-4,-1 7-6,0 8-5,-1 8-7,-1 7-5,-1 5-9,0-1-14,0 1-12,0 0-14,1-7-14,1-11-15,0-12-17,2-11-16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94750 24111 570,'20'-2'9,"9"-2"17,8-4 18,10-2 18,5-1 3,0 3-10,1 1-12,2 2-11,-3 1-6,-2 0-4,-6 0-2,-2 1-4,-5-1-7,-4 2-11,-4 0-12,-3 2-12,-5-1-14,-3 0-14,-4-2-16,-4 0-15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95780 23195 537,'-14'-3'55,"4"11"9,4 11 9,4 11 8,2 8-5,0 4-19,0 6-20,0 4-19,0 6-16,-2 6-14,0 5-11,-1 7-14,-1-6-4,2-13 2,0-16 4,2-14 2,-1-8-2,0-1-7,-2-1-9,0 0-7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9"/>
    </inkml:context>
    <inkml:brush xml:id="br0">
      <inkml:brushProperty name="width" value="0.05785" units="cm"/>
      <inkml:brushProperty name="height" value="0.05785" units="cm"/>
      <inkml:brushProperty name="color" value="#F2395B"/>
    </inkml:brush>
  </inkml:definitions>
  <inkml:trace contextRef="#ctx0" brushRef="#br0">98806 22673 380,'-57'50'87,"14"-12"-21,12-10-19,13-10-19,3-3-13,-6 6-4,-5 8-5,-6 7-3,-3 2-3,1-1-1,1-3-1,2-2-1,0-2-1,4-3 0,4-3-1,2-3 0,5-5-4,10-8-7,9-8-8,8-8-7,8-8-1,7-6 3,7-6 5,6-8 4,3-1 3,-3 3 5,-4 5 2,-2 4 5,-3 3 4,-5 4 5,-3 5 5,-5 3 5,-2 3 6,0 2 6,-2 2 6,-1 2 5,0 4 3,0 6-2,-1 6-1,1 5-1,-2 3-4,-2-1-5,-4-1-5,-2-1-5,-2 0-4,0 0-2,0-1-3,0 1-2,1-2-5,4-3-8,2-3-6,3-2-8,3-6-3,0-5 1,1-6-1,1-5 1,2-6 1,1-5 1,3-5 1,2-5 1,0-2 1,1 2 2,-1 0 1,1 1 2,-2 3 3,-3 3 3,-3 5 3,-3 3 4,-2 4 2,0 2-2,-2 4-1,-1 3-1,-1 3 7,-2 6 16,-2 4 15,-2 5 16,-1 3 2,-2 2-10,-1 0-10,0 1-10,-1 1-8,0 3-4,0 1-5,1 3-4,-2 0-3,0 1-1,-2-1-2,0 0-1,-1 0-3,0-3-3,1-1-4,-1-3-2,0-1-5,2-3-4,1-1-5,0-2-4,2-7-3,2-10-1,2-11 1,2-11-1,2-5 4,2-1 6,2 1 7,2 0 6,1 0 4,3 3 0,2 1 0,1 3 1,1 2 3,-1 3 8,0 3 6,-2 2 8,-2 4 3,-1 1-2,-2 2 0,-2 2-3,-1 2-1,0 0-3,-1 2-3,1 0-3,0-1-7,0-6-8,0-4-9,0-5-9,-2-3-1,-1 1 5,-2-1 7,-2 1 6,0-1 4,0-1 2,2-1 3,0-1 2,1 0 3,0 1 3,0 1 2,0 1 4,-1 1 3,-1 2 4,0 2 4,-1 3 3,-2 6 9,-1 12 17,0 11 16,-1 13 16,-2 6 1,0 2-14,-1 2-14,-2 3-14,1 1-9,1 3-6,0 4-3,2 2-6,-1 4-4,-2 6-5,-2 4-4,-2 5-3,0 1-7,1-2-6,0-1-7,2-2-7,0-4-2,-2-1 4,0-4 2,-1-3 5,-1-4-4,1-6-8,-1-6-10,0-5-8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0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101370 24047 507,'28'-14'33,"-6"2"-4,-5 4-4,-6 3-5,-3 1-2,0 2-2,-1 0 0,1 2-1,1 0 1,2 0 5,2 0 4,1 0 5,0 2-2,-4 4-5,-5 4-7,-2 3-5,-6 4-5,-6 1-3,-6 3-3,-5 2-3,-3-1-2,2-2 0,3-1 0,1-2-1,2-2 0,1-1-1,1-1 0,0 0-1,4-2 1,5 1 3,4 0 3,6 0 4,2-2 1,3-3 2,2-3 0,2-2 2,0-1 1,1 2 1,0 2 1,-1 2 2,0 0-1,-2 1 0,-3 0-1,-1 0-1,-1 0-1,-2 1 1,-1 2 0,0 0 0,-2 1 0,-1 0-1,0-1-1,-1 1-2,-2 0 0,-1 1-2,0 1-1,-1 2-2,-3 0 0,-4 1 0,-4 1 0,-3 1 1,-4 1-5,-1-1-9,-3 1-8,-1-1-9,-4 1-7,-3 0-6,-4-1-6,-4 1-5,1-3-3,7-3 1,7-4 1,7-4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5"/>
    </inkml:context>
    <inkml:brush xml:id="br0">
      <inkml:brushProperty name="width" value="0.03179" units="cm"/>
      <inkml:brushProperty name="height" value="0.03179" units="cm"/>
      <inkml:brushProperty name="color" value="#00BFF3"/>
    </inkml:brush>
  </inkml:definitions>
  <inkml:trace contextRef="#ctx0" brushRef="#br0">86150 7250 692,'-41'0'51,"19"0"1,19 0 1,19 0-1,16 0-6,17 0-14,15 0-15,16 0-13,9 0-9,3 0-5,3 0-6,4 0-4,-4-2-2,-9-3 3,-10-3 2,-8-2 2,-11-5-5,-8-2-13,-10-3-12,-9-3-14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5"/>
    </inkml:context>
    <inkml:brush xml:id="br0">
      <inkml:brushProperty name="width" value="0.04564" units="cm"/>
      <inkml:brushProperty name="height" value="0.04564" units="cm"/>
      <inkml:brushProperty name="color" value="#F2395B"/>
    </inkml:brush>
  </inkml:definitions>
  <inkml:trace contextRef="#ctx0" brushRef="#br0">51500 3450 482,'26'-30'0,"4"-9"0,3-10 0,3-8 0,1-3 2,1 7 6,-1 6 6,1 7 5,1 4 3,3 3-3,3 3 0,4 4-1,-3 4-3,-5 6-4,-7 7-3,-5 6-4,-3 3 0,4 0 0,3 0 1,3 0 0,-1 1 1,-2 4-1,-3 3-1,-3 3-1,-2 4 0,0 7 2,0 6 0,0 7 2,-4 4 1,-5 3 0,-7 3 2,-5 4 0,-3 2 1,4 4 3,3 3 2,3 3 2,-1 3 0,-2 3 1,-3 3-1,-3 4-1,-2 4 0,0 6-3,0 7-1,0 6-1,0 4-1,0 4 0,0 3 0,0 3 1,0-1-1,0-2-2,0-3-3,0-3-2,0-4-1,0-3-2,0-3-1,0-2 0,0-3-2,0 1 0,0-1-1,0 1-1,-2-7 0,-3-12-1,-3-13 0,-2-12-1,-5-9-1,-2-2-3,-3-3-1,-3-3-3,-2-10-1,0-16 1,0-15 1,0-15 0,-5-18 0,-9-19 0,-10-18-1,-8-19 0,-6-13-1,1-6-3,-1-6-1,1-6-3,4 2 2,9 14 3,10 11 5,10 14 4,5 10 3,4 9 4,3 10 3,3 10 3,4 2 2,7-3 2,6-3 1,7-2 2,5 0-1,7 7 1,6 6-2,7 7 0,2 4-1,1 3-1,-1 3-1,1 4-1,-1 4-2,1 6-2,-1 7-2,1 6-3,-6 10-1,-8 17-2,-10 15 0,-9 16-1,-7 10-2,-3 7 0,-3 6-1,-2 7-2,-6 0 1,-6-2 2,-6-3 2,-6-3 2,-4-6 1,1-5 2,-1-7 2,1-5 2,2-8 1,7-5 1,6-7 2,7-5 1,7-6-1,9-3-5,10-3-3,10-2-5,10-11-4,13-15-7,12-15-5,13-16-6,7-12-3,4-5 0,3-7 1,3-5 1,-1-3 2,-2 4 2,-3 3 4,-3 3 2,-9 7 4,-11 14 4,-14 11 3,-11 14 3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0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96904 22245 559,'0'-13'8,"2"4"17,0 6 16,2 5 17,-3 5 2,-5 9-12,-4 8-13,-5 7-11,-4 4-7,-1 0-1,-3 1 0,-1-1-1,-1-1 0,2 0 0,3-1-1,1-1 0,4-2-2,3-3-6,4-3-5,4-3-4,5-3-3,6-1-2,5-2-2,7-2 0,5-3-1,5-1 2,4-2 0,6-2 1,3-2 2,0-2 2,2-2 1,0-2 2,-1-2-9,-6 0-19,-4-1-19,-5-2-19,-4 1-4,-5-1 9,-3 0 11,-4 0 10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0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97364 22616 514,'-29'-12'19,"5"8"17,5 8 18,4 8 16,4 6 4,1 7-12,0 5-11,2 6-11,0 6-9,-2 6-8,0 6-7,-1 6-7,-2 9-9,0 14-12,-1 14-11,-1 14-12,0 0-3,1-13 5,0-12 5,2-13 6,1-10-4,1-8-15,0-8-14,2-8-14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8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38500 3267 593,'0'-18'3,"2"-7"7,0-5 7,2-6 7,-1 2 4,-1 13 5,0 11 2,-1 12 4,-1 9-1,0 5-6,0 7-5,0 5-7,-1 3-3,-1-1-2,0-1-3,-1-1-2,0-3-1,2-3-1,2-5-2,2-3 0,3-4-2,7-2 0,6-4-1,5-2 0,4-4-1,-1 0-1,1-3-1,-1-2 0,-1 0-1,-3 0-4,-3 2-2,-3 1-4,-2 0 0,-1 2 0,0 0 0,-2 2 1,-3 0 0,-6 2-3,-6 0-3,-6 2-2,-3-1 0,1-1 4,-1 0 3,0-2 3,1 1 2,0 0 0,2 2 1,1 0 0,2 0-5,4 0-8,4-2-11,4 0-8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38077 5298 999,'-6'-8'-45,"2"2"4,4 1 4,2 1 6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37923 4359 485,'25'-30'49,"1"3"-8,3 3-8,1 3-9,-2 3-5,-5 5-2,-6 3-2,-6 4-3,-1 1 0,7-2-1,5-2 1,7-1-1,0-1 0,-3 2-1,-5 2 0,-3 2 0,-6 6-9,-8 10-16,-8 10-16,-8 9-16,-6 6-6,-5 2 5,-5 2 6,-5 3 4,-2-2 6,1 0 5,1-3 5,2-2 5,0-2 4,1-3 2,1-4 4,1-2 3,3-3 4,3-4 6,4-5 7,5-3 5,2-3 2,2-1-3,2 0-4,3-1-3,2-3 1,5-1 7,6-2 6,4-1 7,4-4 2,1-2-3,3-4-2,1-2-3,3-2-3,1-1-1,3-1-2,1-1-2,1 0-2,-1 1-4,-1 0-4,-1 3-3,-3 0-6,-1 2-6,-4 2-7,-3 3-7,-4 0-7,-5 0-8,-4 0-8,-6 0-8,-3 0 1,-1-2 10,-3 0 8,-2-1 10,-2-1 7,-1 1 6,-3-1 6,-2 0 5,1 1 6,3 2 5,3 3 5,3 1 4,1 1 6,0 2 7,0 0 6,0 2 7,1 2 0,0 4-6,2 4-6,1 3-6,0 6-4,2 5-1,0 7-2,2 5-2,-1 3-1,0 0-1,-2 0-1,0 0-2,0-1-2,0-3-1,1-4-3,2-2-3,1-3-1,2-5-3,2-3-2,2-4-1,2-4-5,1-3-6,3-2-7,2-4-7,1-3-1,1-6 4,1-4 2,1-5 4,2-9-2,1-11-5,3-12-6,1-11-6,1-9-1,-1-3 2,-1-4 3,-1-4 2,-1 2 3,-3 9 5,-1 9 4,-2 8 5,-3 8 4,-1 8 7,-2 6 5,-2 7 6,-2 5 7,-1 3 10,0 2 10,-2 4 9,-1 5 5,-2 6 3,-2 8 3,-2 6 2,0 4-4,0 1-13,2 1-13,0 1-11,1-1-9,0-3-4,0-3-5,0-3-3,3-2-3,4-2 0,5-2 0,6-2 0,2-2 0,3-1 0,1 0 0,3-1 0,-1-1 1,0 0 0,-1 0 1,-1 0 1,-2-1 0,-2-1 0,-4 0-1,-3-1 0,-4 0-3,-6 4-8,-6 2-5,-6 4-8,-5 2-2,-6 5 4,-3 4 2,-6 3 3,-4 3 3,-1-1 5,-2 1 3,-2-1 3,-1 0 4,1-1 2,2-1 1,0-1 2,2-1 2,5-1-1,3-1 0,5 0 0,3-3 6,3-3 11,2-3 12,4-2 11,7-3 6,12-1-3,11 0-2,13-1-3,6-5-2,2-4-5,2-7-4,2-5-5,0-3-3,-4 4-2,-2 3-4,-3 3-2,-3 1-8,0 1-11,-1-1-11,-1 0-13,-3 1-5,-5 1 1,-5 0 1,-5 2 1,-3-1-3,-2-2-5,-2-1-7,-2-3-6,-4-2 0,-6-1 8,-6-3 6,-6-1 8,-3-3 6,-3-1 5,-1-3 7,-3-1 5,1-1 4,3 2 1,3 0 1,3 1 1,2 1 3,1 3 2,1 1 3,0 3 3,3 2 3,2 2 3,4 4 4,3 3 4,2 7 10,2 12 17,2 11 18,1 13 18,1 5 1,-2 2-17,-2 1-17,-2 0-16,-2 4-12,-4 4-8,-2 5-8,-3 5-8,-4 4-4,-2 1 1,-3 3 2,-3 2 1,-1-2-1,-1-3-2,1-5-3,-1-3-2,2-7-2,3-8-1,3-9-1,3-9-2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40800 6250 602,'22'9'79,"-3"3"-11,-3 4-10,-2 2-9,-2 2-9,1 1-5,1 1-6,1 1-6,1 0-8,2 1-13,0-1-13,1 1-12,-1-2-10,-1-2-9,-2-1-9,-2-2-9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42800 4931 574,'16'-7'112,"1"2"-18,1 2-20,1 2-20,1 1-14,0-2-12,-1 0-11,1-1-11,-2-1-14,-1 2-17,-3 0-17,-1 2-18,-4 0-7,-4 0 2,-6 0 3,-4 0 2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42571 4224 480,'-8'-8'1,"0"0"2,0 0 3,0 0 2,1 5 13,1 8 24,0 9 25,2 10 24,1 5 1,2 4-21,2 4-22,2 5-22,1 2-15,0 5-9,0 4-9,0 4-9,-1 1-10,-1-1-12,0 0-12,-2-2-12,0-3-4,0-6 4,0-6 4,0-6 3,0-5 5,-2-7 5,0-5 5,-1-6 6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1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41300 6963 479,'68'-8'163,"-3"0"-37,-4 0-38,-4 0-37,-2 1-22,1 1-4,2 0-5,0 2-5,0 0-11,-3 2-19,-1 0-16,-2 2-18,-4 0-8,-8 0 3,-6 0 2,-7 0 3,-5 0 2,-3 0 0,-3 0-1,-2 0 1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2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45055 2037 426,'-7'-6'13,"0"6"13,2 4 13,1 6 14,0 2-1,2 1-13,0 1-14,2 2-12,2-1-9,4-1-1,3-1-3,5-1-3,3-1 0,1-2-1,3-2 0,1-2 1,2-2 0,-1-1 0,1 0 2,-1-1 0,-1-1 0,-4 1-1,-5 2 0,-3 0-2,-3 2 1,0 2 0,-2 2 2,0 2 1,-5 2-4,-6 5-7,-8 3-9,-6 5-7,-4 2-3,-1 1 2,-1 0 3,0 2 3,-2-1 2,1-3 4,-1-3 3,1-3 3,1-2 5,5-3 5,3-1 5,5-2 5,5-2 8,10-3 11,8-1 11,9-2 11,5-2 0,1-2-10,1-2-9,1-2-10,-2 0-9,-3 0-5,-4 2-6,-5 0-7,-2 3-3,-2 2-2,-2 4-2,-2 2-1,-4 3-4,-5 3-5,-4 3-4,-5 3-6,-5 2 0,-3 1 3,-5 1 4,-3 1 3,-3-1 4,-1-1 3,0-3 4,-2-1 4,1-2 2,3-1 4,3-1 2,4 0 2,2-3 5,4-1 6,5-3 6,3 0 5,5-3 4,6-1 4,6-1 3,6 0 3,4-4-1,5-4-6,3-5-7,5-5-7,1-3-4,2 2-3,1 1-3,1 1-4,-2 0-5,-4 0-7,-3 0-6,-5 1-8,-3-1-6,-2 2-4,-4 1-6,-3 1-3,-2-1-1,-2 0 4,-2-2 5,-2 0 4,-3 0 4,-2 1 5,-4 0 3,-2 2 5,-3 1 4,-1 1 4,-3 0 5,-1 2 4,-1 0 4,2 2 5,3 0 3,1 2 5,2 0 3,0 0 1,2 0 2,1 0 0,0 1 2,2 2 0,1 2 0,0 2 1,1 2-1,-2 5-2,0 4 0,-1 3-3,-1 5 0,2 3-1,1 4-1,0 5-1,2 3-1,0 6-2,2 4-2,1 5-2,0 1-1,1-4-3,2-4-2,0-4-1,2-5-4,0-4-2,1-5-5,2-5-3,0-5 0,1-3 0,2-4 3,0-4 0,1-4-2,1-3-7,2-2-6,0-4-8,1-4-5,3-7-3,2-7-2,1-7-4,3-13-2,3-18-1,3-19-3,3-18 0,-3 0 0,-6 20 3,-7 19 3,-6 20 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6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53100 3850 527,'-63'-4'15,"26"-5"14,24-7 14,26-5 14,19-6 3,17-3-9,15-3-8,16-2-9,5-1-6,-2 3-2,-3 3-3,-3 4-4,-6 2-2,-5 4-4,-7 3-4,-5 3-4,-8-4-16,-5-8-31,-7-10-30,-5-9-31,-12-9-4,-16-5 23,-15-7 23,-15-5 22,-7-1 15,3 6 6,3 7 5,4 6 5,1 4 7,0 4 5,0 3 6,0 3 6,0 6 9,0 9 14,0 10 12,0 10 14,1 11 3,4 17-9,3 15-7,3 16-8,1 34-7,1 53-5,-1 53-6,1 54-4,-1 26-7,1 0-8,-1 0-9,1 0-7,2 1-9,7 4-9,6 3-8,7 3-8,4-13-4,3-28 1,3-28 3,4-27 1,-1-25 1,-3-18 2,-3-19 0,-2-18 2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2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46344 1901 427,'14'-44'3,"-1"7"8,-2 7 7,-2 8 7,-2 3 4,-1 2 1,0 2 1,-2 3 2,1 1 0,0 2 2,1 2 0,2 3 2,1 3-5,1 7-7,3 7-7,2 8-9,-2 3-6,-5 3-3,-4 1-4,-6 2-4,-3 2-3,-1 1-1,-3 1-2,-2 1 0,-2-1-7,-3-2-10,-4-2-10,-2-1-10,-1-3 0,1-3 8,1-3 9,1-3 9,1-3 8,3-1 4,1-2 5,2-2 6,4-2 8,5-2 12,4-3 13,6 0 11,3-4 4,5-2-5,4-4-6,3-2-5,3-1-5,-1 1-3,1 0-3,-1 2-4,-1 0-1,-2 2-2,-4 1 0,-3 0-1,-5 5-9,-8 6-16,-8 7-17,-8 8-15,-2 1-4,1-1 10,2-3 11,3-1 10,0 0 15,2 3 18,1 3 18,0 3 20,2 3 5,-1 3-8,0 2-8,0 4-6,0 4-7,0 6-5,0 6-4,1 6-4,-2 6-2,-2 7-1,-2 6-1,-1 8 1,-2-1-7,0-7-14,0-9-13,1-7-14,-2-7-8,-2-3-4,-1-4-4,-3-4-4,1-5 1,1-7 8,3-7 6,1-7 8,2-4 3,0-1-2,2-1-1,1 0-1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3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45650 4168 473,'20'-10'2,"9"-4"3,9-3 5,8-5 3,7 0 6,2 1 6,3 3 6,3 1 7,1 2-1,-2 1-7,-3 0-8,0 2-8,-5 1-6,-5 1-5,-4 0-6,-5 2-5,-6 0-7,-4 0-6,-5 0-8,-4 1-7,-5-1-3,-3 0 2,-3 0 2,-2 0 2,-5 0 4,-4-2 5,-6 0 5,-4-1 6,-4-1 4,-1 1 2,-3-1 1,-1 0 3,-1 1 2,3 1-1,1 0 1,3 2 1,1 1 3,2 0 7,2 2 6,3 1 7,0 2 10,2 5 13,0 6 13,2 4 14,0 6-1,0 7-15,0 7-15,0 7-14,0 2-9,-2-1-2,0 0-2,-1-1-2,0-3-5,2-6-8,2-4-7,2-5-7,3-5-11,6-6-10,4-6-13,5-6-12,3-8-1,0-8 6,-1-9 8,1-8 7,-2-5 7,-1 1 5,-2 2 5,-3 0 6,-1 2 4,0 5 3,-2 3 3,0 5 3,-2 3 7,-1 3 9,-1 2 10,0 4 9,-3 4 9,-4 6 5,-4 6 7,-4 6 5,-1 3-2,1 1-11,0 1-10,2 2-12,1-2-12,2 0-14,3 0-15,1-2-14,1-2-7,0-1 3,0-2 2,0-2 1,1-2 3,1-1 3,3 0 3,2-2 3,-1 2 3,-4 2 3,-4 3 4,-4 4 4,-4 2 3,-3 3 1,-5 3 1,-3 3 2,-3 2 2,1 0 1,-1 2 2,1 1 1,-1 0 0,2-1-1,1-2 0,1 1-1,2-4 0,3-1 0,3-4 1,3-3 1,2-3 5,2-1 12,2-2 11,2-2 12,2-3 2,3-1-7,4-2-6,2-2-6,4-4-6,6-5-4,3-7-5,7-6-4,1-3-3,2-3-2,1-1-1,1-2-2,-1-1-2,-2 3-1,-1 2-3,-3 1-3,-2 3 2,-1 1 2,-3 2 2,-1 3 4,-3 1 2,-3 2 2,-2 3 3,-4 1 2,-2 4 4,-2 8 5,-3 6 7,0 7 4,-5 6 1,-4 3-5,-6 5-7,-3 3-5,-6 3-5,-2 0-8,-3 2-5,-2 1-7,-4-1-6,-1 0-4,-2-1-7,-2-1-4,-1-3-4,1-2-2,1-3-3,2-3-1,-1-4 0,1-5 2,0-5 2,0-4 2,3-4 5,7-1 5,6 0 5,8-1 6,4-2 2,-1-1-4,0 0-3,0-1-3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3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46200 5531 484,'1'-13'22,"4"3"14,2 4 14,4 4 14,3 5 3,5 6-9,5 5-7,5 7-8,4 5-6,4 5-7,4 4-7,4 6-5,4 1-6,2 0-8,4-2-5,2 0-8,1-3-4,-1-3-3,0-5-3,-2-4-2,-2-2-7,-2-3-11,-4-1-11,-2-2-10,-6-4 0,-7-3 7,-9-4 10,-7-4 9,-5-2 4,1 2 2,0 0 1,0 2 1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5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50528 2150 497,'-7'22'60,"2"-1"-12,2-3-12,2-1-11,1 2-6,0 5 3,0 7 2,0 5 2,2 1-1,4-6-5,4-4-4,3-5-4,5-3-4,4-2-2,3-3-2,4-1-2,2-3-3,-1-2-2,-1-4-3,-1-2-2,-2-2-1,-3 0-1,-3 0-1,-3 0-1,-4 1-3,-6 3-5,-6 4-5,-6 2-5,-5 3-1,-6 3 6,-4 3 4,-5 4 5,-2-1 4,1-2 2,1-1 3,2-2 2,0-2 3,4-1 3,3-1 2,3 0 4,5-3 6,8-1 8,8-2 8,8-2 8,2-2 0,1 0-7,-2-2-8,-1 0-7,-1-1-7,-1 2-5,0 0-5,-2 2-7,-2 0-3,-2 3-2,-4 2-2,-2 2-3,-6 2-1,-6 5-1,-7 4 0,-7 3-1,-5 3 0,-1 1 1,-3 1 2,-1 1 2,-1 0 2,0 0 4,-1 1 3,1-1 5,2-1 2,3-3 2,5-3 1,3-3 2,4-3 3,3-1 6,3-2 6,2-2 6,7-4 4,8-5 1,9-4 1,10-6 1,5-4-2,2-3-7,4-5-7,3-3-7,0-2-7,-4 1-6,-2 1-7,-3 1-7,-3 0-4,-5 2-2,-3 1-1,-4 1-2,-4 0 0,-1 1 2,-2-1 0,-2 0 2,-3 2 3,-2 1 2,-4 2 3,-2 2 3,-2 2 3,-2 1 3,0 0 5,-1 2 3,0 1 4,0 0 7,2 1 6,1 2 5,0 1 4,2 4-1,1 2-1,0 4-1,1 2 1,0 3 2,0 3 0,1 3 2,-1 3 0,2 5-1,0 3 1,2 4-1,1 2-2,1-1-4,4-2-2,0 0-4,2-2-4,-2-3-4,-1-3-5,0-3-3,1-5-5,4-5-4,3-6-3,5-6-4,2-10-8,1-14-14,1-13-14,1-14-12,0-8-5,-3-4 7,-1-2 7,-2-3 6,-3 4 7,-1 10 6,-2 12 7,-2 10 7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6"/>
    </inkml:context>
    <inkml:brush xml:id="br0">
      <inkml:brushProperty name="width" value="0.05446" units="cm"/>
      <inkml:brushProperty name="height" value="0.05446" units="cm"/>
      <inkml:brushProperty name="color" value="#F2395B"/>
    </inkml:brush>
  </inkml:definitions>
  <inkml:trace contextRef="#ctx0" brushRef="#br0">51999 2612 403,'36'-72'2,"-4"13"4,-5 12 3,-5 13 3,-3 8 5,-1 3 7,-1 3 5,0 3 6,-2 3 1,-1 2-5,-1 4-3,-1 3-4,-1 6-4,-2 11-2,-2 12-4,-2 10-2,-4 6-6,-6 2-11,-6 2-11,-6 2-10,-2-1-4,-1-2 2,1-4 3,-1-2 1,1-4 4,3-5 1,1-5 3,3-5 3,0-4 3,2-2 2,1-4 3,0-3 3,5-2 5,8-2 4,8-2 7,8-2 4,3-1 2,-2 1-1,0-2-1,0 2-2,-3 0-1,-3 2 2,-3 2 0,-2 2 2,-5 2-6,-5 5-9,-4 4-9,-5 4-11,-4 2-4,-2 1 1,-1 1 1,-3 1 1,-1 0 4,1-1 3,-1-1 3,1-1 5,1-2 4,2-3 2,4-3 3,3-2 4,6-3 3,10-1 3,9 0 4,11-2 3,5-1 0,1-4-2,0-2-3,2-3-3,-1-2-2,-1 0-1,-3 0-2,-2 0-2,-2 1 0,-5 2 0,-3 2 1,-4 3 0,-6 0-6,-5 3-10,-6 2-10,-5 2-12,-7 3-4,-4 6 3,-5 4 1,-4 5 2,-6 3 2,-5 2 3,-5 3 2,-4 1 3,-2 1 4,0 1 4,2-1 5,0 0 5,4-1 6,4-3 5,5-4 8,6-1 5,8-5 6,16-6 5,14-3 4,16-6 5,9-4 0,8-6-6,6-4-6,8-5-5,1-3-6,-1 2-4,-2 1-6,-2 1-4,-4 0-5,-4 1-1,-6-1-4,-4 0-2,-5 1-5,-3 2-9,-5 2-9,-3 3-7,-6-2-12,-6-4-14,-8-4-14,-6-3-13,-6-3 1,-3 1 18,-5-1 18,-3 0 17,-2 1 12,1 1 8,1 1 8,1 1 7,1 1 4,3 4-2,1 3-2,3 3-2,1 1 7,2 2 12,2 0 14,3 2 13,0 3 9,2 5 6,1 7 5,0 6 6,3 10-4,2 18-14,3 16-13,4 17-14,1 15-12,0 15-10,-1 15-11,1 15-10,0 11-4,0 9 2,0 9 1,0 9 2,-1-7-2,1-21-6,0-22-5,0-21-6,0-18-9,0-14-12,-1-13-12,1-14-12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60500 6548 999,'21'-8'-59,"-3"2"10,-4 1 11,-4 1 10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9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65247 2400 562,'1'44'112,"0"-6"-33,2-6-34,0-5-33,2-5-18,0-3 1,1-3-1,2-3 0,1-2 0,3 0-2,3-2 0,4 0-1,2-3 0,2-3 3,4-2 2,3-4 2,1-1 1,-3-2 1,-2 0 1,-1-1 0,-4 0 1,-3 2 0,-4 2 0,-4 2 0,-4 3-3,-2 2-6,-4 3-5,-2 4-6,-5 3-3,-6 7 0,-6 5 0,-5 7-1,-5 1 1,-3 0 3,-3-1 2,-2-1 3,-1-2 2,1-2 3,3-1 3,2-3 2,3-2 3,5-2 1,5-5 1,5-1 3,3-3 3,2-3 7,2-1 6,2-2 7,5-2 4,6 0 1,7-2 1,7 0 2,4-1-2,1 0-5,1 0-5,1 0-5,-1-1-6,-3 0-6,-3-2-6,-3 0-7,-3 2-7,-6 6-9,-5 6-11,-4 6-9,-5 2-2,-2 1 9,-3-1 6,-3 1 8,-3 0 4,-4 1 0,-2 1 2,-2 1 0,-4 1 5,-1 3 8,-3 1 8,-1 3 9,1-2 4,5-2 1,5-3 0,5-3 1,4-3 0,3-2-2,3-4 0,2-3-1,4-2-1,4 0-3,4-2-2,4 0-3,3-4-2,5-4-2,4-6-4,3-4-3,3-4-2,1-3-4,1-3-3,1-3-3,-1-1-2,0-1-4,-1 1-2,-1 0-3,-3 0-1,-7 1 2,-5 1 0,-6 1 1,-4 2 2,0 5 4,-2 3 3,0 4 4,-3 3 4,-2 0 6,-4 2 6,-2 1 5,-2 0 2,-1 2-1,-2 0-2,0 2-1,0 1 2,1 2 4,1 2 5,1 1 5,0 3 3,2 2 1,1 2 2,0 1 1,3 3 0,1 1-2,2 3-2,2 2-3,1 1-1,0 2-4,0 3-1,0 1-4,0 2-1,0-1-2,0 0-1,0 1-2,0-3-3,0-2-7,0-3-7,0-3-5,2-4-7,5-6-6,6-6-7,4-6-6,3-9-2,3-10 2,1-11 3,3-10 2,0-9 3,1-4 3,-1-5 2,1-5 3,-2-1 1,-2 2 2,-1 4 1,-2 3 2,-3 4 0,1 6 2,-2 6 1,-1 6 0,-1 5 8,-3 5 12,-1 5 13,-2 5 13,-2 4 10,-2 6 7,-2 4 9,-2 6 7,-2 4-1,-2 3-12,-2 5-11,-2 4-12,0 1-8,2 0-2,2 1-3,2-1-4,5-1-6,6-4-8,7-5-10,7-3-8,4-4-3,-1-2 3,0-4 4,1-2 3,-2-2 2,-3 0 0,-3 0 1,-3 0 1,-5 2-2,-8 4-4,-8 4-4,-8 4-3,-7 3-2,-5 3 1,-6 3 1,-6 3 1,-4 2 1,1-1 4,0 1 2,0-1 2,0 0 5,1-1 5,2-1 5,0 0 7,3-3 3,5-1 2,5-3 2,5-1 3,8-3 1,10-2 4,11-4 2,12-2 2,6-4 1,4-2-4,4-4-3,5-2-3,2-2-3,2 1-1,2-1-1,2 0-3,-1 1-2,-2 1-3,-4 0-5,-2 2-4,-4 0-5,-6 0-9,-4 1-7,-5-1-8,-5-1-9,-6-2-11,-6-2-11,-6-1-10,-4-2 2,0 2 15,-2 1 15,0 1 15,-1 1 9,1 0 4,-1 2 3,0 1 4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9"/>
    </inkml:context>
    <inkml:brush xml:id="br0">
      <inkml:brushProperty name="width" value="0.0442" units="cm"/>
      <inkml:brushProperty name="height" value="0.0442" units="cm"/>
      <inkml:brushProperty name="color" value="#F2395B"/>
    </inkml:brush>
  </inkml:definitions>
  <inkml:trace contextRef="#ctx0" brushRef="#br0">66999 3362 497,'-15'-37'-8,"4"6"1,3 4 1,3 5 3,2 8 12,6 14 22,2 12 23,5 13 22,0 9 4,-2 5-17,-4 4-15,-2 6-18,-5 2-8,-2 3-2,-5 2-2,-4 2-3,-2 1 0,-3 1-1,-2 2-1,-1 0 0,-1-1-7,-1-3-16,1-3-15,-1-2-14,2-5-9,3-6-5,3-6-3,3-5-4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9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67600 5350 657,'30'1'16,"-1"2"9,-3 2 9,-1 2 8,-2 2 2,-1 3-4,-1 3-3,-1 3-3,0 3-6,1 1-7,1 3-7,1 1-6,0 1-10,-1-1-10,-1-1-10,-1-1-11,-2-3-6,-2-5-2,-4-5-2,-3-4-1,-1-3 0,0 0 3,0 0 2,0 0 2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0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70550 3772 621,'9'-29'62,"3"5"-3,4 5-1,2 5-2,1 3-6,1 0-12,-1 2-9,1 1-12,-1 1-9,-1 0-7,-1 2-7,-1 1-7,-4 3-12,-6 7-14,-8 7-14,-6 8-15,-4-1-2,1-4 11,-1-4 10,0-6 10,1-2 9,1 0 6,0 0 6,2 0 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6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53700 4200 561,'-2'-90'6,"-3"23"13,-3 22 12,-2 22 13,-6 16 1,-6 14-7,-6 11-9,-6 14-9,-7 11-5,-6 14-4,-6 11-4,-6 14-2,-2 5-3,3 1 2,3-1-1,4 1 1,4-4 0,6-6-3,7-6 0,6-6-2,4-9 0,4-8 1,3-10 0,3-9 2,12-18-3,22-24-9,22-26-8,23-24-8,13-15 0,6-3 6,7-3 7,6-2 6,-1 0 6,-5 7 5,-7 6 5,-5 7 4,-8 5 4,-5 7 3,-7 6 3,-5 7 3,-6 7 1,-3 9-1,-3 10-3,-2 10-1,-3 11-3,1 17-4,-1 15-3,1 16-3,-6 10-4,-8 7-3,-10 6-4,-9 7-2,-10 4-1,-9 3-1,-10 3 1,-8 4 0,-6 1 0,1 0 1,-1 0 0,1 0 1,-1-7-1,1-11-1,-1-14-2,1-11-2,1-9-4,3-3-5,3-3-6,4-2-7,4-11-2,6-15 1,7-15 1,6-16 0,3-19 2,0-22 3,0-22 1,0-21 4,1-10 1,4 3 1,3 3 1,3 4 1,1 8 3,1 17 6,-1 15 5,1 16 6,-1 10 2,1 7-4,-1 6-2,1 7-2,-9 11 6,-15 20 17,-15 18 17,-16 20 16,-8 10-1,0 3-17,0 3-19,0 4-17,0 5-13,0 10-8,0 10-8,0 9-8,4-8 0,10-25 5,10-25 5,9-25 7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0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70078 3031 474,'-8'-16'0,"0"2"0,0 1 0,1 1 0,-1 0 2,0 0 1,0 0 3,1 1 2,0 0 4,2 0 4,2 2 3,2 1 5,1 3 7,0 8 13,0 6 11,0 7 12,1 6 0,2 7-13,2 5-13,2 7-12,0 2-9,-1 2-6,-1 0-5,0 2-4,-1 0-7,0 2-7,-1 0-7,1 1-7,-1 2-6,0 2-8,-1 2-6,-2 2-7,0-4 0,-2-9 9,-1-8 8,0-9 9,-1-6 0,1-3-7,-1-3-7,0-2-7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0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68650 5975 513,'11'-22'25,"5"3"12,7 3 12,5 3 11,7 1 1,5 2-7,6 1-7,6 1-9,3 1-5,1 2-5,2 2-3,0 2-6,0 1-9,-1 0-14,0 0-15,-2 0-14,-2 0-9,-2 0-2,-4 0-3,-2 0-3,-6 0-1,-7 0-1,-9 0 0,-7 0-2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2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72421 1350 521,'-7'29'87,"2"-5"-19,2-5-19,2-5-19,1-1-11,-2 1-3,0 3-3,-1 2-2,-1 0-2,3 1 1,2-1 1,3 1 1,2-2-3,5-3-8,5-3-7,5-2-8,3-4-3,1-1 0,1-2 1,1-1 1,0-2 0,-1 0 2,-1 0 1,-1 0 1,-2 0 2,-4 0-1,-5 0 1,-3 0 1,-4 1-2,-2 3-1,-4 4-3,-2 2-1,-5 4-3,-6 5-1,-5 5-2,-7 5-2,-3 2 1,-1-1 4,-1-2 3,0 1 4,-1-4 3,4-3 3,4-5 2,2-3 4,3-3 3,4-3 4,4-1 4,5-2 5,4-2 3,7 0 6,7-2 5,8 0 5,2-2 0,-1 0-5,-1-2-5,-1 0-4,-1 0-6,-3 0-3,-1 2-6,-2 0-3,-3 3-5,-1 4-3,-2 4-3,-2 4-4,-5 3-4,-6 5-4,-7 3-5,-7 5-3,-5 0-1,-1 0 3,-3-1 5,-1-1 3,-1-2 4,1-1 2,1-3 3,1-1 2,2-2 1,3-3 1,3-1 0,3-2 0,3-2 4,2-1 8,4-1 7,3 0 7,5-3 5,10-2-1,8-4-1,9-2-1,4-4-4,-2-2-9,0-3-10,0-3-9,-3-2-6,-2 0-3,-1 1-2,-2-1-3,-3 0-2,-3-2-3,-3 0-2,-2-1-2,-4 0 0,-3 1 6,-2 1 4,-4 1 6,-2 1 3,-2 2 3,-1 3 2,-3 1 3,-1 2 4,0 2 7,1 2 5,-1 2 6,1 3 5,0 2 3,2 3 5,1 4 4,0 1 3,2 3 1,1 2 1,0 1 2,1 3-2,-2 1-4,0 3-3,-1 1-4,0 3-3,2 1-3,2 2-1,2 3-3,0-1-2,0 0-3,-2-1-2,0-1-2,0-2-5,0-2-4,2-1-7,0-3-4,4-5-7,8-10-6,6-10-8,7-10-7,4-9-2,-1-7 3,0-8 2,1-8 4,-1-6-1,-1-4-2,-1-4-3,-1-3-2,-2-2 1,-1 4 4,-3 3 5,-1 3 5,-2 5 6,-2 7 10,-3 9 8,-1 8 10,-1 5 11,-2 4 12,-1 4 12,0 5 13,-2 5 5,-2 7-4,-2 9-3,-2 8-4,0 2-7,0-2-11,1-1-11,2-2-11,1-3-7,2-1-2,2-3-2,2-1-3,2-3-4,3-2-4,4-4-6,2-2-5,1-2-1,-1 0 1,-1 0 1,-1 0 3,-1 0-1,-1 0-3,0 0-3,-2 0-2,-3 0 1,-4 0 4,-6 0 4,-4 0 5,-3 0 3,-2 0 2,0 0 2,-1 0 1,-1 0 3,0 0 0,0 0 3,1 0 0,-1 0 1,0 0 0,0 0-1,1 0 1,-1 0-8,2 0-13,1 0-13,1 0-14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2"/>
    </inkml:context>
    <inkml:brush xml:id="br0">
      <inkml:brushProperty name="width" value="0.04515" units="cm"/>
      <inkml:brushProperty name="height" value="0.04515" units="cm"/>
      <inkml:brushProperty name="color" value="#F2395B"/>
    </inkml:brush>
  </inkml:definitions>
  <inkml:trace contextRef="#ctx0" brushRef="#br0">73676 1490 487,'-6'-8'8,"4"2"15,4 0 15,4 2 16,3 1 2,3 2-11,4 2-12,2 2-11,1 2-9,-1 2-9,-1 1-9,0 3-9,-3 3-6,-3 2-5,-3 3-6,-2 3-5,-5 2-1,-6 1 0,-6 1 3,-6 1 0,-4-1 4,-5 0 4,-3-1 4,-4-1 5,-3-1 4,1-3 3,0-1 5,0-2 4,1-2 2,3-1 1,3-1 0,3 0 0,4-3 3,5-1 4,4-2 4,6-2 4,3-1 5,2 0 4,2-1 5,2 2 5,4-3 0,6-1-5,5-2-3,7-1-4,3-3-4,3-2-5,1-2-4,2-2-4,0 0-3,-3 1-1,-3 0-3,-3 2 0,-7 2-5,-11 4-6,-10 4-7,-11 4-6,-5 4 0,0 4 9,2 3 9,1 5 8,0 6 9,1 8 9,-1 10 10,0 8 9,1 3 2,1-2-6,1-4-6,1-2-6,0 0-2,0 7 0,0 6 1,1 5 0,-1 0-2,2-6-5,1-8-4,0-7-6,2-3-3,1 1 0,0-1-2,2 0 0,-1 2-3,0 6-5,-1 4-6,-2 5-4,1-1-7,-1-6-7,0-8-7,0-6-7,1-7-1,0-7 3,2-7 5,1-7 4,-1-4 0,-1-2-1,0-3-3,-1 0-3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2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72800 3718 606,'18'-30'2,"3"3"6,5 3 5,3 3 6,4 1 6,2 1 9,4-1 8,3 1 8,2-1 0,0 1-9,1-1-10,2 1-8,-1 0-6,-2 4-3,-2 3-2,-1 3-2,-4 1-7,-4 0-12,-4 0-11,-3 1-10,-4-1-8,-1 2-2,-3 1-4,-1 0-2,-3-1-1,-4-2 1,-5-3 0,-2-3 2,-6-1 5,-2 1 8,-5 0 9,-4 2 9,0 1 5,3 3 2,2 1 2,4 2 1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3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74054 3150 414,'-17'0'0,"-1"0"0,-3 0-1,-1 0 1,0 0 1,5 0 4,3 0 3,4 0 4,3 2 5,1 4 7,0 4 7,2 3 6,0 5 1,2 5-7,0 5-5,2 5-7,0 2-3,0-2-2,0 0 0,0-1-2,1-3-1,2-3-2,2-5-2,2-3-2,1-4-7,1-4-12,2-5-13,0-2-12,2-6-5,3-2 2,3-5 3,3-4 2,1-4 4,-1-3 6,-1-5 6,0-3 5,-4-1 5,-1 3 3,-4 3 2,-3 3 3,-2 3 5,-2 3 8,-2 3 7,-2 3 9,-3 6 2,-6 9-2,-4 11-1,-5 10-3,-2 4-3,1 0-6,0 1-7,2-1-5,1-1-7,-1-1-7,0-3-6,1-1-8,-1-3-1,0-1 3,1-3 2,-1-1 4,2-2 2,2-1 5,4-1 4,3 0 4,1-3 3,0-1 3,0-2 4,0-2 2,2-2 3,4 0 0,4-2 0,4 0 2,3-2-1,5-2 1,3-2 0,5-2 0,2-1-1,1-2-1,1 0-1,1-1-2,-2 0 2,-2 1 2,-3 0 4,-2 2 2,-4 1 2,-1 2-2,-3 2 0,-1 2-1,-3 3-1,-2 4-1,-4 4-1,-2 4-2,-5 2-2,-4 1-4,-6 1-3,-3 1-4,-5 1-3,-2 1-3,-1 1-3,-2 1-3,-4 1-2,-1-1-2,-4 1 0,-3-1-2,-1-1-2,2-3-2,0-3-3,2-2-3,0-4 0,3-3 1,1-2 1,3-4 1,2-3 2,3-4 4,3-4 3,3-3 4,3-4 3,2-1 2,4-3 3,3-1 1,1-1 2,2 2 1,0 3-1,2 1 2,0 3 3,2 3 8,0 2 7,2 4 7,1 2 6,3 0 4,4 2 3,2 0 4,3 2 0,3 0-2,3 2-4,3 0-4,2 2 0,3 4 2,1 2 1,3 3 1,0 2-1,0 2-2,0 0-3,1 1-3,-2 1-5,0 1-4,-1 1-6,-1 1-4,-3-1-4,-2-1-1,-3-3-1,-2-1-2,-4-2 0,-1-2 1,-3-3-2,-1-1 1,-4-4-17,-4-8-34,-6-6-35,-4-7-34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4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77121 1550 514,'-14'24'68,"1"1"-11,2 1-11,2 1-11,2 2-7,2 4-4,3 4-4,1 5-3,4-4-4,7-8-7,7-9-5,8-8-7,1-7-2,0-1-1,-1-2 1,0-2-1,-2-2 0,2-4-1,1-2-1,1-3-1,-2-1 1,-5 2 0,-4 2 2,-6 2 0,-5 3-1,-6 4-5,-6 4-4,-6 4-5,-4 3 1,-1 3 3,-3 3 4,-1 4 3,-2-1 4,1-2 2,-1-1 1,1-2 3,5-3 6,10-3 10,12-3 11,10-2 11,6-3 2,3 0-7,1-2-6,3 0-8,-2 0-5,-5 2-6,-5 2-5,-4 1-5,-5 4-3,-3 4 0,-2 3 1,-4 5 0,-3 3-2,-7 3-4,-6 3-5,-5 3-5,-4-1-1,1-2 2,-1-3 2,1-3 1,0-2 1,1-1 2,1-1 0,1-1 0,2-2 6,5-3 10,3-2 10,4-4 10,4-1 3,2 0-2,4-1-4,3 1-2,2-1-4,5-4-2,4-3-4,4-2-2,1-4-3,1-4-3,-1-3-1,1-5-3,-2-2-2,-1-1-4,-2-1-3,-2-1-3,-3-1-2,-3 1 2,-2 0 1,-4-1 2,-2 2 3,-2 5 4,-2 3 5,-1 4 5,-2 3 4,0 1 5,0 0 4,0 2 5,0 1 3,0 2 4,1 2 1,-1 2 4,0 3 0,2 4 1,1 3-1,0 5-1,2 2 0,0 3-1,2 1-1,0 3-2,1 1-1,0 1-1,0 0-3,0 2-1,0 1-3,0 1-2,0 1-2,0 0-3,0 0-2,0-3-2,0-3-3,0-3-1,0-3-4,0-1-3,0-3-3,0-1-3,2-5-8,4-6-14,4-8-12,4-6-13,1-6-3,1-3 7,0-5 7,0-3 7,-2-1 4,-1 3 1,-3 2 2,0 5 2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5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78482 2131 451,'8'-7'0,"2"1"0,0 0 0,1 2 0,0 0 7,0 2 14,-2 0 14,0 2 14,-1 0 3,1 0-6,2 0-7,0 0-7,0 2-5,1 4-3,0 4-4,0 3-4,-2 4-3,-3 3-3,-2 3-2,-4 3-3,-1 3-3,-2 1-4,0 2-4,-1 3-4,-4 0-3,-4 0-2,-5 0-2,-5 1-3,-3-2 0,3-2 0,0-2 1,0-1 0,2-4 0,1-3-2,1-5-1,1-3-2,0-4 1,1-2 2,-1-4 2,0-2 2,2-4 2,2-4 0,4-4 2,3-4 0,2-2 2,0-3 1,1-2 1,2-1 1,1 0 5,4 1 5,2 2 7,4 3 6,1 1 5,1 2 3,1 3 5,2 1 4,-1 1 0,-1 0-2,-1 0-1,-1 1-4,1 0-2,0 2-4,1 2-3,1 2-4,-1 3-4,-2 6-6,-4 4-4,-2 5-6,-3 3-3,-1 1-3,0 1-3,-2 1-3,-1 0-1,-4-1 0,-2-1 1,-3-1-1,-4-1 2,-2-1 0,-3-1 0,-3 0 2,-2-2 1,-1-1-1,-1-1 1,-1 0 0,1-3 0,1-3 0,3-3 2,1-2 0,2-4 1,3-2 2,1-3 1,3-3 2,1-3 3,4 0 1,2-1 3,4-1 2,1-1 3,0 2 5,0 1 4,0 1 5,0 1 3,2 2 4,0 2 2,2 3 4,1 4 2,1 7 2,3 9 1,2 8 3,0 4-3,-2 2-7,-2 2-6,-2 3-6,-2 2-5,-1 2-3,0 4-2,-2 2-3,0 1-2,0-2-3,0-2-1,0-1-2,0-4-1,0-2 0,0-3 0,0-3-1,0-4 1,0-3 0,0-5 1,0-3 2,4-6-4,8-6-8,8-8-7,7-6-8,5-8-3,1-7 4,1-8 2,0-8 3,2-4 3,3 2 1,1 0 3,2 2 2,-1 1 2,-6 5 1,-4 4 0,-4 4 2,-6 4 5,-5 5 10,-5 4 8,-5 6 9,-5 3 6,-8 1 4,-6 0 3,-7 2 4,-4 0-2,-1 2-9,-1 0-8,-1 2-8,0 1-5,1 4-4,1 2-4,1 4-2,2-1-2,3 1 1,3-2 1,3 0 1,2-1 1,2 3 2,2 2 3,2 2 1,4-1 1,4-1 0,5-2-1,6-2 0,3-1 0,3 1-1,3 2 0,3 0 0,4 1 2,7 1 4,5 1 3,6 2 5,2-1 1,0 1 0,-2 0 1,0-1-1,-2 2-1,-2 1-1,-2 3-2,-1 2-2,-4-1-4,-2-2-6,-3-1-5,-3-2-7,-4-3-5,-3-3-5,-5-3-6,-3-2-6,-5-4-3,-4-4-5,-6-4-3,-4-4-5,-2-1-3,0 1-4,2 0-4,1 2-3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8:29"/>
    </inkml:context>
    <inkml:brush xml:id="br0">
      <inkml:brushProperty name="width" value="0.02524" units="cm"/>
      <inkml:brushProperty name="height" value="0.02524" units="cm"/>
      <inkml:brushProperty name="color" value="#F2395B"/>
    </inkml:brush>
  </inkml:definitions>
  <inkml:trace contextRef="#ctx0" brushRef="#br0">38850 19650 871,'22'14'60,"-3"-1"-18,-3-2-19,-2-2-20,-3-2-12,1 1-8,0 0-9,0 0-7,-2-1-2,-1-1 4,-2-1 4,-2 0 5,-1-1 2,0 0 0,0 0 0,0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8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29906 18981 709,'-7'-7'1,"1"1"1,0 0 1,2 2 2,-1 2 6,-2 6 9,-2 4 10,-1 5 9,-2 4 1,0 3-7,0 3-7,1 3-7,-1 1-5,2-1-3,1-1-3,1-1-2,1-2-3,2-1 1,2-3-2,2-1 0,2-3 0,4-1 0,2-2 1,3-2 0,3-3-1,0-4-3,1-4-3,1-4-2,1-4-3,0-2 0,-1-3-2,1-3 0,-1-2-1,-1-1 2,-1-1 1,0-1 2,-3 0 1,-1 1-2,-2 1-2,-2 1 0,-2 1-1,-1 1 3,0 1 1,-1 1 2,-3 2 2,0 2 1,-3 4 0,-2 3 2,-1 1 0,0 2-3,1 0-2,-1 2-2,-1 2-2,-2 4-4,-2 4-4,-1 3-3,0 2 0,4-1 1,4-1 1,5 0 2,0-2 0,-1-3-3,0-1-2,-1-2-3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6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53950 4950 590,'90'23'53,"-18"-3"-4,-19-3-6,-18-2-4,-4 2-4,13 9-2,12 10-2,13 10-2,4 5-2,-3 4-3,-3 3-3,-2 3-2,-5 3-12,-2 3-21,-3 3-19,-3 4-20,-7-6-11,-9-11 0,-10-14-1,-8-11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8"/>
    </inkml:context>
    <inkml:brush xml:id="br0">
      <inkml:brushProperty name="width" value="0.02546" units="cm"/>
      <inkml:brushProperty name="height" value="0.02546" units="cm"/>
      <inkml:brushProperty name="color" value="#F2395B"/>
    </inkml:brush>
  </inkml:definitions>
  <inkml:trace contextRef="#ctx0" brushRef="#br0">30850 19550 864,'29'8'72,"-6"-1"-27,-4 1-27,-4 0-26,-4 0-16,1-1-2,0 1-4,0 0-4,-2-1 0,-1-1 1,-2-1 0,-2 0 2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8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31746 18414 657,'-20'-8'3,"5"0"5,7 1 7,5-1 6,3 2 4,0 4 5,0 4 3,0 4 4,0 4-1,0 5-6,0 5-7,0 5-5,0 4-4,0 3-1,0 2 0,0 4-1,0 3-4,0 2-5,0 4-5,0 2-7,0 2-5,0 2-7,0 0-7,0 1-5,0-2-4,0-8 3,0-6 0,0-8 2,0-4 0,0-5-3,0-3-1,0-4-2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9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38208 19025 703,'-15'-13'16,"2"6"11,2 6 9,3 6 9,0 5 1,2 4-10,1 3-10,0 5-10,1 1-5,-2 1-1,0-1-2,-1 1-2,0-2 0,2-2-2,2-1-2,2-2-1,2-3-2,2-3-3,2-3-4,2-2-3,1-4-1,0-4 2,-1-4 0,1-4 1,0-4 1,2-3-3,0-5 0,1-3-2,0-3-1,-1-3-2,0-1-1,-2-2-1,-1 1 1,-2 5 5,-3 5 5,0 6 5,-4 2 2,0 2-1,-3 2-3,-2 3 0,-2 1-1,-2 2 4,-1 2 1,-3 2 4,0 2-2,1 2-5,1 2-5,1 2-5,1 1-3,2 1-2,2 1-2,3 2-1,0-1-1,0-1 0,0-1 1,0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9"/>
    </inkml:context>
    <inkml:brush xml:id="br0">
      <inkml:brushProperty name="width" value="0.02524" units="cm"/>
      <inkml:brushProperty name="height" value="0.02524" units="cm"/>
      <inkml:brushProperty name="color" value="#F2395B"/>
    </inkml:brush>
  </inkml:definitions>
  <inkml:trace contextRef="#ctx0" brushRef="#br0">38850 19650 871,'22'14'60,"-3"-1"-18,-3-3-19,-3-1-20,-1-1-12,0 0-8,-1-1-9,1 1-7,-1-1-2,-3-1 4,-1 0 4,-2-2 5,-1 0 2,0 0 0,0 0 0,0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9"/>
    </inkml:context>
    <inkml:brush xml:id="br0">
      <inkml:brushProperty name="width" value="0.03411" units="cm"/>
      <inkml:brushProperty name="height" value="0.03411" units="cm"/>
      <inkml:brushProperty name="color" value="#F2395B"/>
    </inkml:brush>
  </inkml:definitions>
  <inkml:trace contextRef="#ctx0" brushRef="#br0">39912 18611 644,'-14'-13'8,"2"8"17,4 7 15,3 6 17,2 6 1,0 7-11,2 5-12,0 7-13,1 5-6,0 8-1,0 6-2,0 7-2,0 5-3,-2 1-8,0 2-5,-1 3-7,-1-6-3,2-13 4,0-12 2,2-13 2,0-7-8,0 1-21,0-1-21,0 1-21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0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45692 18925 645,'-21'-15'4,"5"2"8,5 3 9,4 1 7,4 3 5,0 4-1,2 4 0,1 4 0,-1 4-3,-1 4-5,0 3-5,-1 5-4,-1 1-3,0 2 0,0 1-1,0 1 0,1-2-1,0-3-2,2-5-2,0-3-2,2-4-5,2-4-5,2-4-6,2-4-6,2-5-2,3-4 3,3-5 3,3-5 3,1-2 1,-3-1-1,-1 1-1,-2-1 0,-3 1-1,-1 1-2,-2 2 0,-2 0-1,-2 1 2,0 2 3,-2 3 3,0 1 4,-3 2 3,0 2 1,-3 2 1,-2 3 2,-2 0 0,-2 2 0,-1 0-1,-3 2 0,0 1-3,-1 4-6,1 2-7,-1 3-5,1 3-4,3 0-2,1 1-2,2 1 0,2-1 0,1-1 2,0-2 4,2-2 3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0"/>
    </inkml:context>
    <inkml:brush xml:id="br0">
      <inkml:brushProperty name="width" value="0.02576" units="cm"/>
      <inkml:brushProperty name="height" value="0.02576" units="cm"/>
      <inkml:brushProperty name="color" value="#F2395B"/>
    </inkml:brush>
  </inkml:definitions>
  <inkml:trace contextRef="#ctx0" brushRef="#br0">46500 19350 854,'22'1'57,"-3"2"-14,-3 2-15,-3 1-13,-1 3-13,0 2-7,-1 1-8,1 3-9,-1-1-5,-3-1-1,-1-3-1,-2-1-2,-1-1 0,0-2 1,0-1 1,0 0 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1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47781 18470 650,'-8'-11'51,"2"8"0,1 9 0,1 10-1,0 7-4,2 10-9,0 9-8,2 8-9,0 9-8,0 8-9,0 7-10,0 8-9,0-2-2,0-11 4,0-13 4,0-11 4,0-8-8,0-3-20,0-5-21,0-3-21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2"/>
    </inkml:context>
    <inkml:brush xml:id="br0">
      <inkml:brushProperty name="width" value="0.02641" units="cm"/>
      <inkml:brushProperty name="height" value="0.02641" units="cm"/>
      <inkml:brushProperty name="color" value="#F2395B"/>
    </inkml:brush>
  </inkml:definitions>
  <inkml:trace contextRef="#ctx0" brushRef="#br0">24393 19040 833,'-14'29'-2,"3"-3"9,3-5 10,3-3 9,0-3 1,0 1-5,-2 0-7,0-1-6,0 2-3,0 1 0,2 3 0,1 1-1,0 0 0,2-1 0,0-2 0,2-3 0,2-2-3,6-4-3,4-4-4,5-4-4,2-5-2,1-4-1,-1-6 0,1-3 0,-1-6-1,-1-1 0,-1-4 0,-1-3 0,-2-1 0,-3 0 2,-3-1 3,-2 1 1,-3 2 2,-2 3 3,-2 5 1,-2 3 1,-2 4 2,-2 1 1,-2 2 0,-1 2 0,-2 3 0,0 2-1,1 4-1,-1 3-1,1 1-3,1 3-4,0 2-4,2 2-4,1 0-3,0 1-3,2 0-2,1 0-2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2"/>
    </inkml:context>
    <inkml:brush xml:id="br0">
      <inkml:brushProperty name="width" value="0.02318" units="cm"/>
      <inkml:brushProperty name="height" value="0.02318" units="cm"/>
      <inkml:brushProperty name="color" value="#F2395B"/>
    </inkml:brush>
  </inkml:definitions>
  <inkml:trace contextRef="#ctx0" brushRef="#br0">25450 19350 949,'8'7'-32,"0"-1"18,-1 0 17,1-2 18,0 1 6,1 0-8,2 1-6,0 2-7,0 0-3,-1 3-1,-1 2-1,0 1 0,-2 0-1,1-3-3,0-2-3,0-4-3,-1-1-6,1 0-10,0 0-9,0 0-9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7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61050 3300 527,'3'-47'39,"6"6"-3,7 7-3,6 6-3,7 3-1,10 0 0,10 0 0,9 0-1,1 1-2,-6 4-3,-6 3-5,-6 3-4,-4 3-3,1 3-5,-1 3-2,1 4-4,-4 5-3,-6 10-3,-6 10-2,-6 9-3,-6 9-2,-2 9-2,-3 10-3,-3 10-1,-6 4-2,-5 0 2,-7 0 2,-5 0 1,-3-5 2,4-9 4,3-10 4,3-8 3,3-8 3,3-2 2,3-3 0,4-3 2,1-1 1,0 4 0,0 3 0,0 3 1,3 1 0,6 1 2,7-1 1,6 1 1,1 1 0,-3 3 0,-3 3-1,-2 4-1,-8 1-2,-8 0-3,-10 0-4,-9 0-2,-7-4-2,-3-5-2,-3-7 1,-2-5-2,-5-8-1,-2-5-2,-3-7-1,-3-5-2,-2-11-1,0-11 0,0-14 1,0-11 0,0-12 1,0-9 0,0-10 1,0-8 1,4-4 2,10 3 3,10 3 4,9 4 3,6 4 4,3 6 6,3 7 5,4 6 6,2 6 6,4 6 6,3 7 6,3 6 6,3 9-1,3 13-8,3 12-7,4 13-9,1 13-5,0 17-2,0 15-2,0 16-2,-4 20-2,-5 25-2,-7 25-2,-5 25-2,-4 29-4,0 35-9,0 35-8,0 34-9,0 10-4,0-11-3,0-14-1,0-11-2,4-20-3,10-24-2,10-26-4,9-24-3,1-31 2,-6-33 7,-6-35 7,-6-34 8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2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26762 18350 778,'-14'1'45,"2"4"-7,4 2-7,3 3-7,1 5-5,0 4-2,0 4-1,1 7-3,-1 5-2,2 10-5,0 8-4,2 9-5,0 7-6,0 5-7,0 4-8,0 6-7,0-6-1,2-17 5,0-17 6,2-16 5,-1-9-2,-1-1-5,0-1-8,-2 0-6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3"/>
    </inkml:context>
    <inkml:brush xml:id="br0">
      <inkml:brushProperty name="width" value="0.02628" units="cm"/>
      <inkml:brushProperty name="height" value="0.02628" units="cm"/>
      <inkml:brushProperty name="color" value="#F2395B"/>
    </inkml:brush>
  </inkml:definitions>
  <inkml:trace contextRef="#ctx0" brushRef="#br0">17013 19118 837,'-1'-27'-31,"-1"11"20,0 9 21,-1 10 21,-2 7 7,0 5-7,-2 5-8,0 5-7,0 2-3,1 1-3,0-1 0,2 1-2,0-3-2,2-2-1,0-3-2,2-2-3,1-4 0,4-3-2,2-3-2,3-2-2,3-5-1,2-6-1,1-6-3,3-6-1,-1-3 0,-1-3 2,-2-1 1,-2-2 2,-3-2 1,-1 1 0,-2-1 1,-2 1 1,-2 1 2,-1 3 1,0 3 2,-1 3 2,-3 3 2,-2 3-1,-4 2 1,-2 4 1,-2 2 0,-1 2-1,-2 2 0,0 2-1,0 2-4,1 4-10,1 2-9,1 3-9,1 3-5,4 1 1,3 3 0,2 1 2,2-1 2,-2-5 5,0-4 5,-2-6 5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3"/>
    </inkml:context>
    <inkml:brush xml:id="br0">
      <inkml:brushProperty name="width" value="0.02256" units="cm"/>
      <inkml:brushProperty name="height" value="0.02256" units="cm"/>
      <inkml:brushProperty name="color" value="#F2395B"/>
    </inkml:brush>
  </inkml:definitions>
  <inkml:trace contextRef="#ctx0" brushRef="#br0">17800 19500 975,'15'8'-36,"-1"1"19,-1 2 17,-1 0 17,-1 0 7,0 1-6,-2 0-7,-1 0-5,0-1-4,0-1-4,0-1-2,0 0-3,0-2-3,1-1-3,1-1-4,1 0-3,0-2-1,0 0 3,-2-2 1,-1 0 4,0-2-1,-2 0-1,-1-2-1,0 0-2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4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19130 18416 741,'-1'-12'6,"-2"8"12,-2 8 11,-1 8 13,-1 6 2,3 8-7,1 7-7,2 7-6,1 7-8,0 10-6,0 8-7,0 9-8,0 8-7,0 8-7,0 7-8,0 9-7,0-6-6,0-18-4,0-19-3,0-18-4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9:0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64032 11227 999,'-1'-17'0,"0"-1"0,-1-2 0,-1-2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2"/>
    </inkml:context>
    <inkml:brush xml:id="br0">
      <inkml:brushProperty name="width" value="0.03543" units="cm"/>
      <inkml:brushProperty name="height" value="0.03543" units="cm"/>
      <inkml:brushProperty name="color" value="#00BFF3"/>
    </inkml:brush>
  </inkml:definitions>
  <inkml:trace contextRef="#ctx0" brushRef="#br0">51941 2516 620,'-4'-7'9,"8"2"18,8 2 17,7 2 18,4 1 3,-1 0-13,-1 0-13,-1 0-12,1 0-9,3 2-3,3 0-4,3 2-4,-1-1-4,-3-1-4,-5 0-4,-3-1-5,-3-1-3,-1 1-3,-1 2-3,0 0-2,-2 1-3,-1 0-2,0 0 0,-2 0-3,-1 1-3,-2 3-6,-3 4-6,0 2-7,-4 0 2,0-1 10,-3-2 11,-2-2 10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3"/>
    </inkml:context>
    <inkml:brush xml:id="br0">
      <inkml:brushProperty name="width" value="0.04179" units="cm"/>
      <inkml:brushProperty name="height" value="0.04179" units="cm"/>
      <inkml:brushProperty name="color" value="#00BFF3"/>
    </inkml:brush>
  </inkml:definitions>
  <inkml:trace contextRef="#ctx0" brushRef="#br0">51921 2916 526,'-29'-7'5,"7"2"12,6 2 10,5 2 11,4 4 5,0 6-3,2 5-3,1 7-3,0 3-2,0 3-4,0 1-3,0 3-3,0 0-3,1 2-2,-1 1-2,0 1-3,0 0 0,2 2 0,0 0 0,2 2 1,-1 0-4,0 0-5,-2 1-5,0-1-6,-1 0-4,1 0-1,-2 0-2,2 0 0,-1-1-3,2-2-3,0-1-3,2-3-3,0-3-3,0-3-2,0-5-4,0-3-2,0-8-3,0-12-2,0-12-2,0-11-2,0-4 3,2 5 10,0 5 8,2 5 9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3"/>
    </inkml:context>
    <inkml:brush xml:id="br0">
      <inkml:brushProperty name="width" value="0.04571" units="cm"/>
      <inkml:brushProperty name="height" value="0.04571" units="cm"/>
      <inkml:brushProperty name="color" value="#00BFF3"/>
    </inkml:brush>
  </inkml:definitions>
  <inkml:trace contextRef="#ctx0" brushRef="#br0">51900 3890 481,'1'-15'3,"2"3"7,2 1 7,2 2 7,1 2 2,3 2 0,2 2-3,2 3-1,1 0 0,4 0-2,4 0-2,1 0 0,3-1-2,1-1-1,1 0-3,1-1-1,-1-1-3,0 0-3,-1 0-4,-1 0-4,-2 0-2,-1 0-3,-3 0-3,-1 0-2,-3 0-2,-3 1 0,-3-1-1,-3 0 0,-1-2 0,-2-2 1,-1-3 0,0-3 1,-3-2 1,-2 0 2,-4 1 3,-2-1 3,-2 1 1,-2 1 4,0 1 3,-1 0 2,-2 2 3,0 1 3,-1 0 1,-1 2 4,0 2 0,-1 2 1,0 4-1,1 3 0,-1 2 1,-2 5 0,0 4 1,-1 3 0,0 4 1,-1 1 1,1 3-1,-1 1 2,2 1-2,1 1 0,2-1-3,3 1-1,1-2-2,4 0-1,3-1-2,2-1-2,4-1 0,2-1 1,3-1 0,4-1 2,2-1-4,3-3-9,3-1-8,3-2-9,2-2-6,1-1-5,1 0-5,1-2-4,0-1-2,0-2 0,1-3 2,-1 0 1,-2-2 1,-5 0 4,-5 0 4,-5 0 3,-2-1 2,0-1-2,0 0-1,0-1-1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4"/>
    </inkml:context>
    <inkml:brush xml:id="br0">
      <inkml:brushProperty name="width" value="0.03526" units="cm"/>
      <inkml:brushProperty name="height" value="0.03526" units="cm"/>
      <inkml:brushProperty name="color" value="#00BFF3"/>
    </inkml:brush>
  </inkml:definitions>
  <inkml:trace contextRef="#ctx0" brushRef="#br0">54045 1831 623,'9'-13'32,"2"3"-1,2 4 0,1 4-1,1 2-1,0 2-1,-2 0-2,-1 2-1,-1 1-3,-2 3-5,-3 4-6,-1 2-4,-2 2-4,-2 1-4,-2 1-4,-2 1-3,-2 1-3,-1 0 0,-3-1-2,-2 1-1,0-2 0,1-3 4,0-3 2,2-3 2,2 0 6,4 0 6,4 1 7,4 2 6,2-2 3,2-1-1,0-2-3,1-2-1,1-1-2,0 2 0,-1 0-2,1 1-2,-2 3-1,-4 4-5,-4 3-4,-4 5-5,-4 1-1,-2 1 2,-3-1 0,-3 1 1,-3-1-2,0-1-7,-1-1-6,-1-1-7,0-2-5,1-5-3,1-3-3,1-4-4,0-3-1,2-2-3,1-2-2,1-2-3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4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55000 2315 666,'21'0'19,"-3"0"3,-5 0 2,-3 0 3,0-1 3,4 0 4,3-2 5,5 0 3,1 0-3,1 1-9,-1 0-11,1 2-10,-2 0-10,0 0-9,-1 0-9,-1 0-8,-1 0-7,-1 0-3,-1 0-3,0 0-3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8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62350 3400 531,'0'-57'61,"0"39"-3,0 36-2,0 39-3,-2 25-5,-3 17-8,-3 15-9,-2 16-9,-1 5-5,3-2-2,3-3-2,4-3-3,-1-7-1,-3-9-1,-3-10-1,-2-8 0,0-12-2,7-12 0,6-13-3,7-12 0,5-9-3,7-2-2,6-3-2,7-3-3,4-7 0,3-9-1,3-10 1,4-8 0,4-15 0,6-19 2,7-18 0,6-19 2,-1-19-1,-5-19 1,-7-18 0,-5-19-1,-9-8 1,-9 3-1,-10 3 0,-8 4 0,-9 8 1,-6 17 1,-6 15 3,-6 16 1,-7 12 1,-6 9 0,-6 10 1,-6 10 0,-4 8-1,1 10 0,-1 10-1,1 9-1,-3 7 0,-2 7-1,-3 6 0,-3 7 0,-1 7-1,4 9 1,3 10 0,3 10 0,1 4 1,1 0 0,-1 0 1,1 0 0,2 1 0,7 4 0,6 3 0,7 3-1,4-2 1,3-6 2,3-6 4,4-6 2,4-6 0,6-2 1,7-3-1,6-3 0,7-2-2,10 0-5,10 0-5,9 0-4,6 0-2,3 0 1,3 0 0,4 0 0,2-2-5,4-3-13,3-3-13,3-2-12,-7-5-6,-15-2 1,-15-3 0,-16-3 2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4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55760 1390 576,'-21'-5'52,"5"8"6,5 6 6,5 7 6,2 5-5,2 3-15,0 3-14,2 3-15,0 2-13,0 2-12,0 2-11,0 2-12,-1 2-9,0 0-7,-2 2-8,0 0-6,-1-2-1,1-7 4,-1-7 5,0-7 5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5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57519 2450 502,'23'1'156,"-1"4"-39,-1 2-36,0 3-37,-1 1-21,3 0-4,1-2-3,3 0-3,0-1-4,2 3-1,1 2-2,1 2-2,-1 0-3,-1-1-1,-3-1-2,-1-1-3,-2-1-1,-1 0 0,-1-2 0,-1-1-2,-1 0 2,-3-2 0,-1-1 1,-2 0 2,-2-1 1,-1 2 3,-1 0 2,0 1 3,-6 3 0,-10 4-2,-10 3-2,-9 5-2,-7 1-4,-3 1-5,-3-1-4,-2 1-4,-4 0-4,-2 1 0,-4 1-1,-2 1-2,-1-1-1,2 0-6,2-1-5,2-1-5,4-1-1,4-3 3,5-1 3,6-2 2,3-3 3,6-3 3,5-3 3,5-2 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9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63182 2300 559,'0'-15'22,"0"1"-2,0 1-3,0 1-2,0 0-2,0 2 0,0 1 0,0 0-1,0 1 0,-2-1 0,0-2-1,-1 0 0,-1 0-1,2 1-4,0 0-4,2 2-2,-1 0-2,-2-2 0,-2 0 2,-2-1 0,-1 0 1,-2 2 0,0 3 1,-1 1 0,-1 1 1,1 2 0,-1 0 1,0 2 0,-1 0 0,0 0 0,-1 0-1,-1 0 0,-1 2-1,-1 4 0,-1 4 1,-1 3-1,-1 4 0,1 1 1,-1 3 1,0 1 0,1 2 1,-1 1 1,1 1-1,-1 1 1,1 1 0,3 3 0,1 1-1,2 2 0,2 0 0,1-1-1,0-3 1,2-2-1,1-1 0,1-1-1,0-1-1,2-1-1,0-1 0,2-1 0,0-1 0,2-1 0,0-1 0,0-3 0,0-1 0,0-2 0,1-2 0,2-1-3,2-1-1,2 0-1,1-2-2,1-1-1,2 0-1,0-2-1,2-1 0,3 0-2,3-2-1,3 0-2,3-3 0,1-4 0,3-4 0,1-3 0,1-4-1,-2-2 0,0-1 0,-1-2-1,-1-2 0,-3 1 4,-1-1 1,-3 1 3,-2 0 2,-2 3 1,-4 1 1,-3 2 2,-2 6 6,-2 7 13,-2 8 11,-2 7 12,-2 6 2,-2 3-6,-2 4-7,-2 2-8,0 0-3,2-2-2,2-1-1,2-3-2,1-1-1,0-1-4,0-1-1,0 0-3,0-2-2,0-1-1,0-1-2,0-1 0,3-3-6,6-6-10,6-6-9,5-6-10,3-4-3,-1-3 5,-1-3 3,0-3 4,-3-1 4,1 1 3,-2 1 3,-1 1 2,-2 2 4,-1 5 5,-2 3 4,-2 4 6,-1 5 7,0 4 13,0 5 12,-1 6 13,1 2 3,-2 1-6,-1 1-5,0 1-5,-1 0-7,0 1-5,-1-1-8,2 1-6,-2-1-5,1-3-3,0-1-5,0-2-2,1-2-10,0 1-13,1 0-15,2 0-14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9"/>
    </inkml:context>
    <inkml:brush xml:id="br0">
      <inkml:brushProperty name="width" value="0.02767" units="cm"/>
      <inkml:brushProperty name="height" value="0.02767" units="cm"/>
      <inkml:brushProperty name="color" value="#00BFF3"/>
    </inkml:brush>
  </inkml:definitions>
  <inkml:trace contextRef="#ctx0" brushRef="#br0">66026 1666 794,'22'-7'-35,"-1"2"13,-3 2 13,-1 2 14,-1 2 9,-1 2 1,1 2 4,-1 2 1,0 1 0,-2 1-5,-3 1-5,-1 2-4,-1 0-3,-2 1 1,-1 1 1,0 1 0,-3 1-1,-4 2-4,-4 0-2,-4 1-4,-4 1-2,-3 3-3,-5 1-1,-3 2-3,-3 1 0,-1-3 2,0-1 2,-2-3 1,2-1 3,3-1 2,5-1 4,3 0 3,3-3 3,-1-1 5,0-3 5,1-1 4,3-1 3,10-2 2,8-1 3,10 0 2,5-2-1,4 0-5,4-2-5,5 0-6,0-3-5,-2 0-6,-2-3-5,-1-2-7,-3-1-7,0 0-7,-1 1-8,-1-1-7,-2 0-3,-3 2 3,-3 1 1,-2 0 2,-3 1 5,-1-2 7,-1 0 7,0-1 7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10"/>
    </inkml:context>
    <inkml:brush xml:id="br0">
      <inkml:brushProperty name="width" value="0.02356" units="cm"/>
      <inkml:brushProperty name="height" value="0.02356" units="cm"/>
      <inkml:brushProperty name="color" value="#00BFF3"/>
    </inkml:brush>
  </inkml:definitions>
  <inkml:trace contextRef="#ctx0" brushRef="#br0">67250 2247 933,'45'-7'28,"-4"3"-8,-4 1-7,-4 2-8,-3 1-5,-1 0-5,-3 0-4,-1 0-4,-3 0-4,-1 0-4,-3 0-3,-1 0-4,-2 0 0,-1-2 1,-1 0 1,0-1 2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10"/>
    </inkml:context>
    <inkml:brush xml:id="br0">
      <inkml:brushProperty name="width" value="0.02869" units="cm"/>
      <inkml:brushProperty name="height" value="0.02869" units="cm"/>
      <inkml:brushProperty name="color" value="#00BFF3"/>
    </inkml:brush>
  </inkml:definitions>
  <inkml:trace contextRef="#ctx0" brushRef="#br0">68110 1416 766,'-15'-7'2,"3"2"3,1 2 4,3 2 3,1 2 4,2 2 4,2 2 4,2 2 4,0 3 1,0 5-4,-2 5-3,0 5-3,0 3-5,1 1-6,0 0-7,2 2-7,0 1-5,0 1-2,0 0-3,0 2-3,0-2-3,0-4-3,0-3-5,0-5-3,-1-2-2,0-1 1,-2-1-1,0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10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69931 2033 509,'-3'-6'62,"8"4"-6,9 4-5,9 4-6,4 2-5,-1-1-6,-1 1-4,-1 0-6,2 0-3,3 2-1,4 0-1,5 1-1,0 0-1,0-1-2,-2 0-3,0-2-2,1 0-3,2 2-2,4 0-1,3 1-3,-1 1-2,-4 0 0,-4-1-1,-4 1-1,-3 0 1,-5 0 0,-3-1 2,-5 1 0,-3 0-1,-4 0-4,-5-1-4,-2 1-3,-6-1-1,-4-3 5,-6-1 5,-3-2 4,-5 0 3,-2 2 0,-1 2 1,-2 2 0,-3 0 1,1 1-1,-2 0 0,-1-1 0,-3 4-1,-5 4-2,-4 4-2,-5 6-2,-2 1-4,6-3-1,2-3-4,5-3-3,3-1-1,0 1 2,1 1 0,1 1 1,2 0-1,1-1-3,3-1-3,2-1-4,2-2-4,4-3-9,5-3-8,3-2-8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4:41"/>
    </inkml:context>
    <inkml:brush xml:id="br0">
      <inkml:brushProperty name="width" value="0.03104" units="cm"/>
      <inkml:brushProperty name="height" value="0.03104" units="cm"/>
      <inkml:brushProperty name="color" value="#00BFF3"/>
    </inkml:brush>
  </inkml:definitions>
  <inkml:trace contextRef="#ctx0" brushRef="#br0">80000 27354 708,'0'-12'16,"0"5"11,0 6 10,0 6 11,0 3 1,0-1-11,0 1-10,0-1-11,0 1-6,0 0-2,0-1-2,0 1-3,0-2-7,0-4-15,0-4-14,0-4-14,1-1-6,2 1-1,1 0 1,3 2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5"/>
    </inkml:context>
    <inkml:brush xml:id="br0">
      <inkml:brushProperty name="width" value="0.04344" units="cm"/>
      <inkml:brushProperty name="height" value="0.04344" units="cm"/>
      <inkml:brushProperty name="color" value="#00BFF3"/>
    </inkml:brush>
  </inkml:definitions>
  <inkml:trace contextRef="#ctx0" brushRef="#br0">74189 1532 506,'-1'-19'40,"0"9"3,-2 8 1,0 10 1,-2 6 0,0 5-6,-1 4-6,-1 7-4,-2 2-4,0 2-2,-2 2-3,1 2-2,-2 3-2,2 2 0,1 4-1,1 2-1,0 1-2,2 0-3,1-2-4,0 0-2,1-3-5,0-3-4,0-2-3,1-3-5,-1-4-3,2-4-3,0-3-2,2-5-4,0-5-7,0-8-12,0-8-12,0-8-12,-1-4 0,0 0 11,-2 1 12,0-1 10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3375" units="cm"/>
      <inkml:brushProperty name="height" value="0.03375" units="cm"/>
      <inkml:brushProperty name="color" value="#00BFF3"/>
    </inkml:brush>
  </inkml:definitions>
  <inkml:trace contextRef="#ctx0" brushRef="#br0">74200 2613 651,'22'-1'45,"-3"0"-5,-3-2-3,-3 0-4,-1 0-3,2 0-1,0 2-1,1 1-2,1 0-2,1 0-4,1 0-5,1 0-3,0 0-5,-1 0-4,-1 0-6,0 0-4,-2 0-8,-1 0-13,-1 0-12,-1 0-11,-2-2-6,-2-2 4,-4-3 1,-2-3 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8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63650 3850 540,'-40'-24'33,"23"4"7,22 3 6,22 3 8,16-2 1,14-6-7,11-6-6,14-6-6,8-4-6,7 1-4,6-1-6,7 1-4,-3 2-6,-8 7-6,-10 6-7,-9 7-6,-9 2-5,-5 1-6,-7-1-5,-5 1-5,-9-4-9,-9-6-13,-10-6-12,-8-6-13,-9-2 3,-6 3 15,-6 3 16,-6 4 17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4774" units="cm"/>
      <inkml:brushProperty name="height" value="0.04774" units="cm"/>
      <inkml:brushProperty name="color" value="#00BFF3"/>
    </inkml:brush>
  </inkml:definitions>
  <inkml:trace contextRef="#ctx0" brushRef="#br0">75496 1025 460,'0'-15'0,"2"1"0,0 1 0,2 0 0,-1 1 2,1-1 3,0-1 2,0-1 4,-1 3 10,0 8 16,-2 8 15,0 8 17,-1 6 1,0 5-12,0 5-12,0 4-12,0 3-7,0 1-4,0-1-2,0 0-2,0 1-4,0 2-4,0 3-3,0 1-5,-2 4-2,0 7-5,-3 8-4,-2 6-3,0 3-6,1 1-8,1-1-8,0 1-8,1-3-3,1-6 0,-1-3 2,0-6 0,1-4 2,0-4 2,2-4 0,0-4 2,1-5 4,0-7 4,0-7 6,0-6 5,-1-4 3,-2 1 0,-2 1 1,-1 2 1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3271" units="cm"/>
      <inkml:brushProperty name="height" value="0.03271" units="cm"/>
      <inkml:brushProperty name="color" value="#00BFF3"/>
    </inkml:brush>
  </inkml:definitions>
  <inkml:trace contextRef="#ctx0" brushRef="#br0">76681 1377 672,'-13'-15'4,"3"1"6,4 1 7,4 1 8,5 2 5,7 3 5,8 2 4,6 4 6,4 1-3,2 0-9,3 0-9,1 0-10,0 0-7,0 0-4,-1 0-6,-1 0-5,-2 0-5,-3 0-7,-4 0-6,-1 0-7,-6 1-7,-3 2-6,-6 2-7,-4 1-7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3741" units="cm"/>
      <inkml:brushProperty name="height" value="0.03741" units="cm"/>
      <inkml:brushProperty name="color" value="#00BFF3"/>
    </inkml:brush>
  </inkml:definitions>
  <inkml:trace contextRef="#ctx0" brushRef="#br0">77156 644 588,'-9'-8'1,"0"-2"2,-1 0 2,-1-1 3,0 0 2,0 2 5,2 2 3,1 3 4,0 3 7,2 7 7,1 7 8,0 8 8,1 4-1,1 6-9,-1 5-10,0 5-10,0 2-8,0 3-7,0 2-6,0 2-8,0 0-9,1 0-14,-1-2-12,0 0-13,0-6-7,2-6 3,0-9 0,2-7 2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7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79010 1843 599,'-8'-8'4,"2"2"11,1 1 9,0 1 10,6 1 5,8 3 1,9 4 0,9 2 1,5 2-4,1 2-7,0 0-7,2 1-7,0 0-6,-1 0-2,-2-2-3,0 0-2,-1-1-1,-3 1 2,-2 1 2,-1 2 2,-3-1-1,-3 1-3,-3 0-4,-2 0-3,-3-1-3,-1-1-3,-1-1-2,0 0-3,-4-1 1,-2 1 4,-6 2 4,-2 0 4,-4 1 1,-2-1 1,-2 1 1,-1 0-1,-3 0 0,-3 1-1,-4 1-2,-1 2-1,-5 1-2,-5 3-2,-5 3-2,-4 3-1,-2 0-2,3 0-1,4 0-1,2-2-2,3-2-1,3 0-5,3-1-3,4 0-4,2-4-3,5-3-5,3-4-4,4-4-4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81740 1581 559,'2'-13'56,"4"3"-6,4 4-4,3 4-5,4 2-5,3 2-6,3 0-5,3 2-7,1 1-3,-3 1-5,-1 3-4,-3 2-3,-1 1-3,-3 0-2,-1-1-2,-2 1-1,-2-1-1,-3-1 0,-1 0 1,-2-2 1,-3 2-2,-6 4-2,-4 3-4,-5 5-3,-5 0 0,-6 0 0,-3-1 2,-6 0 1,-4-1 1,-2 1 1,-4 0 1,-2 3 2,0-1 1,4 0 0,3 1 2,5-1 1,3 0 1,1-3 3,3-1 3,2-3 3,5-1 2,10-2-1,10-3-1,10-1 0,6-2 0,5-4-3,3-3-1,5-2-2,1-3-2,2-4-3,1-2-1,1-3-2,0-2-2,0 1-2,0-1 0,1 1-2,-3-1 0,-2 0-2,-3 1-1,-3-1-1,-3 1 0,-1 1 4,-2 1 2,-3 0 2,-1 2 5,-2 1 5,-3 0 4,-1 2 6,-1 4 9,-2 8 12,-1 8 12,0 8 13,-2 3 1,-2 2-13,-2 1-11,-2 1-11,-2 0-8,0 1-4,-1-1-2,-2 1-5,1-3-1,-1-4-1,0-3 0,0-4-2,3-6-9,8-7-19,6-6-20,8-7-19,1-5-3,1-1 13,-2-3 14,-1-1 14,0-1 6,-1 3 2,1 1 1,0 3 1,-2 1 8,-3 4 12,-3 3 14,-2 3 13,-2 3 11,3 7 11,2 6 10,2 6 9,0 3-1,-3 1-14,-1 1-15,-2 1-13,-1 0-11,0 1-5,0-1-6,0 1-7,0-2-2,0-2 1,0-1 1,0-2 1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3594" units="cm"/>
      <inkml:brushProperty name="height" value="0.03594" units="cm"/>
      <inkml:brushProperty name="color" value="#00BFF3"/>
    </inkml:brush>
  </inkml:definitions>
  <inkml:trace contextRef="#ctx0" brushRef="#br0">84750 924 612,'30'-21'32,"-4"5"-1,-2 5-2,-3 5-1,-2 3 1,-1 3 3,-1 4 5,0 2 4,-2 3-3,-1 4-6,-1 2-8,-1 3-7,-1 2-6,-2 1-5,-3 1-6,-1 1-4,-4 0-3,-6-1 0,-5-1 1,-7-1 0,-3-1-3,-1-1-6,-1-1-6,-1-1-7,1-1 1,3-2 4,3-3 4,3-1 6,1-1 4,1-2 5,-1-1 5,0 0 5,5-1 4,7 0 1,7-1 3,9 1 2,4-1 1,3-4-2,1-2-2,3-3 0,0-2-9,0 0-12,0 0-15,1 0-12,-3 1-5,-3-1 6,-5 0 5,-3 0 5,-3 1 1,1 0-7,0 2-6,0 1-5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3366" units="cm"/>
      <inkml:brushProperty name="height" value="0.03366" units="cm"/>
      <inkml:brushProperty name="color" value="#00BFF3"/>
    </inkml:brush>
  </inkml:definitions>
  <inkml:trace contextRef="#ctx0" brushRef="#br0">85874 1350 653,'-11'0'35,"10"2"6,10 0 5,9 1 6,7 0-1,1 0-8,3-2-8,1 0-7,0-1-13,-2 0-15,-2 0-15,-1 0-16,-2 0-7,-1 0 2,-1 0 1,-1 0 3,-2-1-2,-3-2-5,-3-2-5,-2-1-4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4034" units="cm"/>
      <inkml:brushProperty name="height" value="0.04034" units="cm"/>
      <inkml:brushProperty name="color" value="#00BFF3"/>
    </inkml:brush>
  </inkml:definitions>
  <inkml:trace contextRef="#ctx0" brushRef="#br0">86155 597 545,'-22'-7'-29,"5"0"35,3 2 33,4 1 34,3 3 11,2 7-14,3 7-13,1 8-14,-1 4-9,-1 4-6,-1 5-5,-3 3-6,-1 3-7,0 2-11,1 2-11,-1 2-9,0 1-11,0 2-8,0 0-10,0 2-10,1-6-2,1-8 4,0-11 4,2-9 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9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87574 2050 601,'25'1'109,"5"4"-23,3 2-21,4 3-22,1 1-15,-4 0-5,-2-2-7,-3 0-6,0-1-3,2 3-2,4 2-1,3 1-2,-1 1-2,-6-2 0,-4-3-2,-4-1-1,-6-1-2,-1 0-2,-4 0-1,-3 0-3,-4-1 1,-8 1 3,-6 0 4,-7 0 2,-5 1 3,-1 1-1,-3 3 0,-1 2 1,-4 2-2,-5 3-3,-4 3-2,-6 3-4,-1 0-2,2 0-3,2-1-3,2-1-2,2-1-3,1-1-2,3-1-4,2-1-1,3-1-3,3-1-2,5-1-2,3 0-1,4-3 1,2-3 5,4-3 4,3-2 6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3"/>
    </inkml:context>
    <inkml:brush xml:id="br0">
      <inkml:brushProperty name="width" value="0.03201" units="cm"/>
      <inkml:brushProperty name="height" value="0.03201" units="cm"/>
      <inkml:brushProperty name="color" value="#00BFF3"/>
    </inkml:brush>
  </inkml:definitions>
  <inkml:trace contextRef="#ctx0" brushRef="#br0">91850 1531 687,'1'-23'-5,"2"15"19,2 16 19,1 15 19,2 8 4,0-1-12,0-2-11,-1 1-12,0-2-6,-2 0 0,-3 1-2,0-1 0,-2 2-5,0 5-8,0 3-7,0 4-9,-2 1-5,0-2-2,-3-2-2,-2-2-2,0-4-3,1-5-2,0-7-2,2-5-3,0-6-1,0-6 3,0-6 2,1-6 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8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64700 2650 548,'-90'-113'-19,"23"26"14,22 24 15,22 26 14,10 19 13,1 17 11,-1 15 10,1 16 12,-1 32-2,1 51-12,-1 49-13,1 51-13,-1 27-10,1 7-10,-1 6-8,1 7-11,1-3-3,3-8 0,3-10 1,4-9 1,2-10-4,4-9-8,3-10-8,3-8-8,-1-25-1,-2-36 7,-3-39 7,-3-36 6,-2-22 0,0-2-12,0-3-10,0-3-10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3"/>
    </inkml:context>
    <inkml:brush xml:id="br0">
      <inkml:brushProperty name="width" value="0.02345" units="cm"/>
      <inkml:brushProperty name="height" value="0.02345" units="cm"/>
      <inkml:brushProperty name="color" value="#00BFF3"/>
    </inkml:brush>
  </inkml:definitions>
  <inkml:trace contextRef="#ctx0" brushRef="#br0">92200 2060 938,'8'-8'2,"0"0"4,-1 1 4,1-1 3,0 1 1,0 0-4,0 2-5,-1 1-3,1 0-6,0 2-4,0 0-5,0 2-5,-1 0-2,1 0-2,0 0 0,0 0-2,-1-1 1,-1 0 1,-1-2 1,0 0 1,-1-1 2,0 1 3,0-1 4,0 0 3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4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92800 839 539,'1'-16'0,"2"-1"2,2-1 2,2-1 1,0 1 1,-1 2 2,-1 4 1,0 3 1,-1 1 3,2 0 6,0 1 5,2-1 5,-1 2 2,1 4-4,0 4-2,0 4-4,-1 3-2,-1 1 0,0 3-3,-2 2 0,0 1 0,0 3 1,0 2 2,0 1 1,-1 3 0,-1 1-3,0 2-2,-1 3-2,-1 2-3,0 4-3,0 4-4,0 4-3,-1 7-4,-1 8-6,0 9-7,-1 9-5,-2 5-4,-2 4-4,-2 2-3,-1 4-4,-1-1-2,2-4-5,2-4-3,2-4-4,2-9 3,0-14 9,2-16 9,1-14 9,0-8 5,0-1 2,0-1 0,0 0 1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4"/>
    </inkml:context>
    <inkml:brush xml:id="br0">
      <inkml:brushProperty name="width" value="0.03143" units="cm"/>
      <inkml:brushProperty name="height" value="0.03143" units="cm"/>
      <inkml:brushProperty name="color" value="#00BFF3"/>
    </inkml:brush>
  </inkml:definitions>
  <inkml:trace contextRef="#ctx0" brushRef="#br0">93872 1330 700,'-19'-1'-8,"7"-2"21,8-2 20,8-1 21,5-1 5,1 3-12,3 1-11,2 2-12,1 1-8,3 0-4,2 0-3,1 0-4,1 0-6,1 2-6,-1 0-7,1 1-6,-2 0-7,-1 0-6,-3-2-6,-1 0-5,-3-1-2,-1 0 4,-2 0 4,-2 0 5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5"/>
    </inkml:context>
    <inkml:brush xml:id="br0">
      <inkml:brushProperty name="width" value="0.02838" units="cm"/>
      <inkml:brushProperty name="height" value="0.02838" units="cm"/>
      <inkml:brushProperty name="color" value="#00BFF3"/>
    </inkml:brush>
  </inkml:definitions>
  <inkml:trace contextRef="#ctx0" brushRef="#br0">94491 580 775,'-8'-8'0,"0"0"-1,0 0 0,0 0 0,1 1 4,1 1 10,0 0 9,2 2 9,-1 4 4,0 10-3,-1 8-2,-1 9-3,-1 5-5,2 2-11,0 2-9,2 3-11,-1 0-8,0 0-9,-1 0-7,-1 0-9,0-3-3,2-8 2,2-6 1,2-6 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5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94921 2040 639,'-16'-5'91,"1"8"-16,-1 6-15,1 7-16,-1 4-12,2 1-8,1 1-8,1 1-9,1 1-3,1 3-1,1 1-1,1 2 0,1 2-2,2-1-6,2 0-5,2 0-4,1-1-6,2-3-3,0-3-5,2-3-4,2-3-2,5-5 0,5-3 0,5-4 1,1-3 2,-3 0 1,-3-2 3,-3 0 2,-2-3 2,-1 0 3,-1-3 3,0-2 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5"/>
    </inkml:context>
    <inkml:brush xml:id="br0">
      <inkml:brushProperty name="width" value="0.03447" units="cm"/>
      <inkml:brushProperty name="height" value="0.03447" units="cm"/>
      <inkml:brushProperty name="color" value="#00BFF3"/>
    </inkml:brush>
  </inkml:definitions>
  <inkml:trace contextRef="#ctx0" brushRef="#br0">95923 2200 638,'-29'0'39,"7"0"-1,6 0 1,5 0 0,4 2-2,0 4-3,2 3-3,1 5-2,0 3-4,2 1-6,0 3-6,2 1-4,-1 2-5,0 1 0,-2 1-3,0 1-1,-1-1-4,0 0-7,0-1-8,1-1-7,-1-2-7,0-3-5,0-3-6,0-2-5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6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95750 2350 537,'8'-29'-9,"2"7"2,0 5 2,1 7 3,0 2 5,-1 2 8,0 1 8,-2 0 8,0 0 3,2 0-4,0-1-3,2-1-4,-2 0-4,1 2-6,-2 2-7,0 2-5,-2 0-2,1 0-1,0-2 2,0 0 0,0 0-1,0 0-3,0 2-1,-1 0-4,1 1-3,0-2-3,0 0-4,0-1-5,-1-2 0,-1 0 3,-1-2 3,0 0 3,-1-1 2,0-2 5,0 0 3,0-1 3,-1-1 3,-1 1 1,0-1 0,-1 0 1,-1 1 0,2 0 1,0 2-1,2 1 1,-1 2 11,-1 6 22,0 4 23,-2 6 22,0 2 5,0 3-14,0 2-15,0 1-13,-1 2-9,-2 1-4,-2 1-4,-1 1-5,-2 0-2,0-1-2,0-1-1,0-1-1,1-1-7,2-3-12,3-1-11,1-2-12,3-3-9,5-4-7,6-4-7,4-4-7,2-3 1,-1 0 10,-1-2 10,-1 0 9,-1 0 6,-1 2 4,0 2 3,-2 3 4,-1 0 5,-2 3 5,-3 2 7,0 2 6,-3 1 7,-1 0 6,0 0 7,-2-1 6,1 0 1,2-2-7,2-2-5,2-2-7,2-2-11,3-4-16,4-2-15,2-3-16,1-3-7,-1 0 4,-1-1 3,-1-1 3,-1 0 6,-2 4 5,-3 3 7,-1 3 6,-2 2 10,-2 4 14,-2 2 12,-2 4 14,-2 1 7,-2 3 2,-2 2 2,-2 2 2,0 0-2,2-1-7,3-1-7,1-1-7,2 0-5,1 0-4,3-1-4,2 1-5,2-2-8,2-2-10,2-4-12,1-2-11,2-4-5,0 0-1,-1-3 1,1-2-1,-2-2 3,-1-2 4,-2-1 6,-2-3 4,-2-1 6,-2 1 3,-3-1 6,0 1 4,-4-1 3,-2 2-2,-4 1-1,-2 1-1,-3 1-2,-1 0-5,-3 2-4,-1 1-4,0 0-3,4 0 2,4 0 0,5 0 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6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98216 1650 543,'24'1'61,"4"2"-8,3 2-7,3 2-9,2 1-6,0 3-4,2 2-5,1 2-4,-1 0-3,0-1 0,-2-1 0,0-1 0,-2 0-1,-5 2-2,-4 0-1,-3 1-2,-4 1 0,-3-1 0,-3 1 2,-2 0 0,-4-1-1,-3 1-5,-2 0-4,-4-1-6,-2 1-2,-3 1-2,-4 1-2,-2 2-1,-5 0-3,-7 4-4,-7 3-3,-6 3-3,-7 2-4,-4 1-3,-5 0-3,-5 2-3,2-2 1,10-6 5,10-3 5,10-6 5,6-4 1,4-1-4,5-2-4,3-2-4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7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100407 1300 553,'-13'1'8,"8"2"18,6 2 16,8 2 18,3 1 3,3 1-11,2 2-9,2 0-11,2 1-7,5 1-4,3 1-5,4 2-3,1-1-4,-3 1-1,-3 0-1,-3-1-1,-2 1-2,-1-1-1,-1 1-1,-1 0-1,-1-2-1,-3-1-1,-1-2-3,-2-2 0,-2-1-1,-1-1 0,0 1 0,-2 0 0,-3 1 2,-6 1 3,-6 3 4,-6 2 3,-3 0 1,-1-1-1,-1-1-2,-1 0-1,-4 0-2,-7 5-2,-7 3-4,-6 5-3,-4 2-1,-1 1 2,1 0 2,0 2 1,3-1-4,4-3-11,5-3-12,6-3-10,3-2-6,6-3-2,5-1-1,5-2-2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8"/>
    </inkml:context>
    <inkml:brush xml:id="br0">
      <inkml:brushProperty name="width" value="0.04384" units="cm"/>
      <inkml:brushProperty name="height" value="0.04384" units="cm"/>
      <inkml:brushProperty name="color" value="#00BFF3"/>
    </inkml:brush>
  </inkml:definitions>
  <inkml:trace contextRef="#ctx0" brushRef="#br0">102273 1652 501,'7'-22'21,"-2"4"9,-3 5 10,0 3 9,-4 5 4,-2 6-2,-4 6-3,-2 6-2,-2 4-6,-1 5-6,-1 3-8,-1 5-7,-2 2-6,0 2-2,-1 2-3,-1 2-4,-1 3-1,-3 4-1,-1 4-1,-2 4-2,-1 0-3,1-2-6,1-4-5,1-2-7,3-6-6,3-8-4,4-7-6,5-9-6,3-5-2,4-4 1,4-4 0,4-4 1,2-3 3,1-2 7,2-2 7,0-1 6,0-2 3,-1 0 1,-1 0-1,0 1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64600 3850 485,'-47'-21'28,"6"10"-6,7 10-6,6 9-8,-1 13 0,-5 20 3,-7 18 4,-5 20 3,-8 10 1,-5 3-2,-7 3-4,-5 4-2,-3 1-2,4 0 0,3 0-1,3 0 1,3-2-1,3-3-1,3-3 0,4-2 0,4-9-1,6-12-1,7-13 0,6-12-2,17-19-2,28-25-6,28-25-5,29-25-5,19-24-1,14-21 1,11-22 1,14-22 2,5-10 0,1 4-5,-1 3-3,1 3-4,-6 6-1,-8 9 1,-10 10 1,-9 10 2,-12 10 6,-11 13 11,-14 12 11,-11 13 12,-11 10 9,-5 10 5,-7 10 5,-5 9 6,-4 9 1,0 9-5,0 10-4,0 10-5,0 10-4,0 13-3,0 12-2,0 13-4,0 9-1,0 6-2,0 7 0,0 6-2,-4 3-1,-5 0-2,-7 0-1,-5 0-2,-8 0-3,-5 0-2,-7 0-2,-5 0-2,-9 0-2,-9 0 1,-10 0 1,-8 0 0,-4-7-2,3-11-9,3-14-7,4-11-7,1-12-4,0-9-2,0-10-1,0-8 0,3-20-1,6-28 1,7-28 0,6-27 1,6-22 1,6-11-1,7-14 0,6-11 0,9-3 2,13 10 6,12 10 5,13 9 5,2 13 5,-5 20 7,-7 18 5,-5 20 6,-4 10 2,0 3-2,0 3-3,0 4-3,-4 7 10,-5 13 22,-7 12 20,-5 13 22,-11 13 3,-11 17-16,-14 15-15,-11 16-15,-11 7-10,-5 1-6,-7-1-4,-5 1-7,-4-1-4,0 1-5,0-1-4,0 1-5,1-4-4,4-6-5,3-6-3,3-6-4,4-9-4,7-8-5,6-10-3,7-9-4,5-12-2,7-11 3,6-14 2,7-11 2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8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103150 1205 469,'8'-15'1,"0"2"3,-1 3 1,1 1 3,0 4 8,-2 6 15,-1 6 14,0 6 14,-2 4 3,-1 5-10,0 3-9,-1 5-11,-1 2-5,0 2-4,0 2-3,0 2-3,-1 1-2,-1 1-1,0-1 0,-1 0-1,-1-1-2,2-2-2,0-2-3,2-1-2,3-10-5,6-13-5,5-16-5,7-14-5,4-13-4,5-10-1,3-11-2,4-11-1,2-4 1,0 5 1,1 3 3,-1 5 3,-2 2 1,-4 4 0,-4 2 1,-3 4 1,-5 4 0,-5 7 0,-5 7 0,-4 8 0,-5 5-6,-4 6-11,-4 6-11,-4 6-11,-1 3 0,1 0 10,0-1 11,2 1 10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104295 2253 475,'29'-22'6,"-5"1"4,-5 3 2,-5 1 3,-3 2 1,0 1 0,-2 1 1,-1 0 0,-1 2 1,-2 1 1,-2 0 1,-2 2 2,-2 1-1,-2 1-1,-2 0-2,-2 2 0,-2 0-2,-1 2 0,-3 0 0,-2 2 0,0 2-1,-1 4-1,1 4-1,-1 3-1,-1 4 0,-1 1 0,-3 3-1,-1 1 1,-2 4-2,1 3 0,-1 4-2,1 5-2,0 0-1,3-1-2,1 0-1,3-1-1,1-3-2,4-3 0,3-5-1,3-4 0,3-3-2,5-2-3,6-4-4,4-3-3,4-4-2,1-8-4,3-6-3,1-7-2,4-7-5,3-7-6,4-7-5,4-6-6,0-1 1,-5 6 11,-6 5 8,-3 7 10,-6 5 7,-1 5 4,-4 5 4,-3 4 3,-2 7 11,-2 6 17,-2 7 17,-2 8 17,-1 3 4,2 4-10,0 3-8,2 3-10,-1 0-7,-1 0-5,0-1-6,-1-1-6,0-2-5,1-2-6,3-2-4,2-1-7,1-3-7,0-3-11,0-3-10,0-3-10,0-2-7,1-2-3,1-2-2,2-2-3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3446" units="cm"/>
      <inkml:brushProperty name="height" value="0.03446" units="cm"/>
      <inkml:brushProperty name="color" value="#00BFF3"/>
    </inkml:brush>
  </inkml:definitions>
  <inkml:trace contextRef="#ctx0" brushRef="#br0">105600 993 638,'2'-28'3,"4"5"6,4 7 6,3 5 6,2 5 4,-3 1 4,-1 2 2,-2 2 4,2 1 0,5 0-4,7 0-1,5 0-4,3 0-3,1 2-4,-1 0-5,0 2-3,-1-1-7,-1 1-6,-3 0-9,-1 0-6,-3 0-11,-2 0-12,-1 0-13,-2 0-13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106292 184 548,'-21'-15'2,"5"2"6,4 3 4,6 1 4,3 3 10,0 6 14,2 4 13,0 6 14,1 5 0,0 7-11,0 6-13,0 8-11,0 5-12,0 2-11,0 4-10,0 2-10,-1 2-11,-2 2-8,-2 0-10,-1 1-9,-2-3-1,2-8 6,1-8 7,1-7 6,0-6 2,0-2-5,0-1-3,0-2-4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107375 2925 333,'49'20'167,"16"14"-1,16 14 1,15 16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6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73182 15985 999,'-5'-95'-39,"3"28"2,4 29 1,3 28 3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6:4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67075 12675 333,'49'20'167,"16"14"-1,16 14 1,15 16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7:59"/>
    </inkml:context>
    <inkml:brush xml:id="br0">
      <inkml:brushProperty name="width" value="0.02228" units="cm"/>
      <inkml:brushProperty name="height" value="0.02228" units="cm"/>
    </inkml:brush>
  </inkml:definitions>
  <inkml:trace contextRef="#ctx0" brushRef="#br0">63710 14549 987,'-3'-15'1,"-4"1"1,-5 1 2,-5 1 1,0 2-6,3 6-15,5 4-14,3 6-16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2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103722 57700 999,'-7'15'-3,"2"-1"-7,2-1-7,2 0-6,1-2-4,-2-1 0,0-1 0,-1 0 0,-2 1 6,-2 5 11,-2 5 12,-1 5 12,-1 2 4,2-1-3,3-1-2,1-1-3,1-2-4,0-1-5,0-3-4,1-1-6,1-3-2,5-3-3,5-3-1,6-2-3,0-3 2,-2-2 3,-1-2 3,-2-2 4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3:0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54200 60265 999,'15'0'-6,"-1"2"0,-1 0 0,0 1 0,-2 0-2,1 0-4,-1-2-3,1 0-5,-1-2-1,0 0-2,-2-2 0,-1 0 0,-1-1 1,0-1 5,-2-1 5,0-1 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64900 4650 612,'156'68'48,"-37"-11"-8,-38-14-9,-37-11-9,-15-3-1,10 10 5,10 10 7,9 9 5,2 2 0,-2-2-5,-3-3-6,-3-3-6,-2 2-11,0 10-16,0 10-16,0 9-16,-5-2-3,-9-12 8,-10-13 7,-8-12 9,-6-9-3,1-2-13,-1-3-13,1-3-12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3:50"/>
    </inkml:context>
    <inkml:brush xml:id="br0">
      <inkml:brushProperty name="width" value="0.04356" units="cm"/>
      <inkml:brushProperty name="height" value="0.04356" units="cm"/>
      <inkml:brushProperty name="color" value="#FED406"/>
    </inkml:brush>
  </inkml:definitions>
  <inkml:trace contextRef="#ctx0" brushRef="#br0">56235 8828 505,'-15'-9'2,"-1"-3"6,0-4 5,1-2 5,5 2 4,12 7 0,11 6 2,13 8 0,3 2 1,-3-2-3,-5-3-2,-3 0-2,-1-4-2,3 0 0,3-3 0,3-2-1,3-1-1,1 0-2,2 0-2,3 1-1,-1-1-2,0 2 0,-1 1 0,-1 0-1,0 2 0,1 0-1,0 2 0,2 0 0,0 1-1,1 0-2,-1 0-1,0 0-1,1 0-2,1 0 1,0 0 0,2 0-1,0 0 2,1-2 1,-1 0 1,0-1 2,0-1 0,0 2 1,1 0 0,-1 2 0,-1 0-1,0 0 1,-1 0-1,-1 0 0,-3 0 0,-2 2 0,-3 0-1,-3 2 1,1-1-1,5 1-1,5 0-1,4 0 0,2 0-1,-1 0 0,-3 0 0,-2 0 0,-1-1 0,-1-1 0,-1 0-1,-2-1-1,2-1 1,1 0 0,2 0 1,3 0-1,-1 0 1,-2 2 1,-2 0 0,-1 1 1,-2 2-1,0 0 1,1 1-1,-1 2 1,1-1-1,3-1 0,1 0 1,2-2 0,1 0 0,1-2 0,-1 0-1,0-2 0,1 0 0,4 0-1,3 0 0,2 0-1,1 0 1,0 0 0,-2 0 0,0 0 1,-2 0 0,-2 0 0,-2 0-1,-1 0 1,-2 0 0,0 0-1,0 0 0,0 0 1,0 1-1,-2 0 0,0 2 1,-1 0-1,-1 0 0,1 0-1,-1-2-2,0 0-2,0-1 1,-1 0 0,-1 0 1,-1 0 0,-2-1 2,0 0 1,-1-2 0,-1 0 1,-1 0 1,1 0 1,-1 2 0,1 0 0,-1 1 1,1-2-1,-1 0 0,1-2-1,-1 0-1,2 1-1,1-1 0,1 0-2,-1 0 1,-1 0-1,-3 0 1,-1 0 1,-3 1 0,-3 0-2,-3 2 0,-3 0-2,-4 1-2,-6 0-2,-6 0-4,-6 0-3,-5 0 0,-7-2 1,-5 0 3,-7-2 2,-5 0 2,-4 1-1,-6-1 2,-4 0 0,-4 0 0,-4 0 2,-2 0 1,-3 0 1,-2 0 0,-1 0 0,-1 0-1,-1 1 0,0-2 1,1 0 1,1-2 1,0 0 2,2 0 1,-1 0 0,0 2-1,1 1 0,-2-1 0,-1 2 0,-3-1 0,-1 0 0,-2 0 0,1 0-1,-1 0 0,1 0 0,-2 1-1,-3 0 0,-3 2 0,-2 0 0,-1 2 0,3 0 0,3 2-1,3 0 1,2 1-1,-1 0 0,1 0 0,-1 0 1,1-1-1,1 0 0,1-2 0,1 0-1,2-1 0,1 0 2,3 0 0,1 0 1,2 0 1,2 0 0,3 0-1,1 0 1,1 0-1,0 0 1,0 0-1,0 0 0,2 0 0,2 0 0,4 0 0,2 0 0,1 0 0,-4 0-2,-2 0 0,-4 0-1,1 0 0,0 2 0,4 0 1,1 2 1,2-1 0,3 1 1,4 0 1,2 0 0,2 1 0,1 0 0,1 1-1,2 2 0,0-1 0,3-1 1,2-1 1,1 0 1,3 0 0,1 0 0,2 1-2,3 2-1,4-1 0,8-1 0,8-1 0,8 0 1,6-2 0,7 0 1,5-2 1,6 0 1,6-1 1,3 0-1,4 0-1,4 0 0,3-1-1,3 0-1,3-2-1,4 0-1,2-1-1,5 0 2,3 0 0,4 0 0,3 0 0,-1-2-2,0 0-1,1-1-3,-3 0 0,-2 2 2,-3 2 0,-3 2 3,-1 1-1,-1 0 2,1 0-1,-1 0 1,1 0 0,-1 0 2,1 0 1,0 0 2,-1 0-1,1 0 0,-1 0 0,1 0-2,-1 0 1,-1 0-1,-1 0 0,-1 0 0,0 0 0,-1 0-1,1 0 0,0 0 0,-1 0 0,1 0 0,-1 0 0,1 0 1,-1 0 0,1-2 0,0 0-2,0-1 0,0-2 0,1 2 0,1-1-1,1 0 0,-2-1 0,-5 0-1,-5-1 1,-4-2-1,-4 1 1,0 1-1,-2 0 0,0 2 0,-2 0 0,-2 2 0,-2 0 2,-2 2-1,-2 0 1,-3 0 0,-4 0 0,-2 0-1,-2 0 1,-1 0-1,-1 0 0,-1 0 0,0 0 0,-1 2-1,1 0-1,-1 2 0,1 0 0,-1 0 0,1-1 0,-1 2 0,1-2 1,-1 1-1,1 0 1,-1 0-1,1 0 1,0 0 1,-1 0 0,1 0 0,-1-1 1,1 0 0,-1-2 0,1 0 0,-2-1-1,-1 2 0,-3 0 0,-1 2-1,-3-2-2,-1-3-1,-2-2-1,-2-3-2,-2-3-1,-2 0 3,-3-1 1,0-1 2,-2-2 0,0 0 2,0-1-1,0-1 1,-1-1-1,-1 0-1,0 1-2,-1-1 0,-1 1-1,2 1 0,0 1 1,2 0 0,-1 1 0,0-1 2,-2-1 1,0-1 1,0-1 0,0 2 0,2 1-1,0 1 0,1-1 0,-2 0 0,0-1 1,-1-1-1,-1-1 1,2 1 0,0-1 1,2 0 0,0 1 1,0-1-1,0 0 1,0 1 0,-1-1 0,-1 0 0,0 1-1,-1-1 0,-1 0-1,2 1 1,0-1-1,2 1 0,-1-2 0,0 0-1,-2-1 0,0-1 0,-1 0-1,0 1 0,0 1 0,0 1 1,0 0-1,1 2 1,-1 1 0,0 1 0,-1-1 0,0 0 1,-2-1 0,0-1 0,-1 2-1,-2 4-1,0 6-2,-1 5-1,0 3-1,2 5 0,2 4 2,3 4-1,0 0 2,0 0 0,0 0 3,0-2 1,-2-4 0,-4-5 0,-3-6 0,-5-5-1,-1-4-1,1 0 0,0 0-1,2 0-2,0 1 0,-3 1 1,-2 0-1,-1 2 1,-1 0 0,-1 0 1,1 0 0,-1 0 1,-1 1-1,-3 0 1,-3 2-1,-3 0 1,-2 1-1,-2 0-1,-2 0 1,-2 0-1,-2 0-1,-1 0 1,0 0 0,-2 0 0,1 0-1,0-2 2,2 0 0,0-1 0,0-2 1,0 2 0,-2-1 0,0 0 0,-2 0 1,-2 2 0,-2 0 0,-2 2 0,-1 0 1,0 0-1,1 0 1,-1 0-1,0 0 0,0 0 0,0 0 0,0 0 0,0 0 0,-2 0-2,0 0 0,-1 0-1,-2 0 0,0 2 0,-1 0 0,-1 2 2,-1-1-1,1 0 1,-1-2 1,0 0-1,0-1 1,-1 2-1,-2 0 1,0 2 0,0-1 0,1-1 0,1 0 0,1-2 1,-1 0-1,-2 0 0,-1 0 1,-3 0-1,1 0 0,3 0 1,3 0-1,3 0 0,0 0 1,-2 0 0,-2 0 0,-1 0 1,-1 0-1,1 0 0,0 0 0,2 0-1,1 0 1,1 0 0,1 0 1,0 0 0,2 0 1,2 0-1,3 0 0,1 0-1,0 1-1,0 0 0,-2 2 0,0 0-1,-1 0 0,0 0 0,1-2 0,-1 0 0,-1-1 0,0 0 0,-2 0 1,0 0-1,0 0 0,1 2 0,0 0-1,2 2 0,-1 0 0,-2 0 0,-2-1 1,-1 1 1,-1 1 0,0 0 0,2 1 1,1 2-1,1-1 0,2-1 0,2 0 0,3-2-1,0 0 0,2-2 0,0 0 1,2-2 0,-1 0 1,-1 0-1,0 0 0,-1 0 0,-1 0 0,2 0 0,0 0 0,2 0-1,0 1 1,0 0-1,0 2 1,0 0-1,0 0 1,1 0 1,2-2 0,0 0 0,1-1 1,0 2 0,0 0 0,0 2 0,0 0 0,0 0-2,-1-1 0,1 1-1,0 0-1,-2-2-1,0 0 1,-2-2-2,1 0 1,2 0 0,2 0 0,2 0 1,2 0 1,1 0 1,3 0 2,2 0 1,1 0 2,1 0-1,1 0 1,1 0 0,1 0 0,1 0 0,1 0-2,1 0 0,0 1-1,-1 0-1,-1 2-1,-1 0 0,1 1-2,1 0 1,3 0 0,1 0 0,2-1-1,-1 2 1,0-2 0,1 1 0,1 0 1,2 0 0,4 0 0,3 0 2,1 0 0,0 0 1,1 0 1,-1 0 2,1 0 0,2 3-1,2 2 0,2 2 0,1 1-1,0 1 0,0 1-1,0 2 0,1 0-1,2 3 0,2 2-1,2 1-1,1 2 0,-1 1-1,1 1 0,0 1-1,0 0 0,0 1 0,0-1 1,-1 0-1,1 1 0,-2-1 0,-1 0 0,0 1 0,-2 0 0,0 1 0,-2 0 1,0 2-1,-1 1 0,0-1 1,0 0 0,0 1-1,0-2 1,0 0 1,0-1 0,0-1 0,0-2 1,0-3 0,0-3 0,0-3-1,1-3 1,1-3 0,4-2 0,0-4 0,3-1 1,2 0-1,2 0 1,1 0 1,2-1 0,2-2 0,0-2 2,1-2 1,2-2 1,3 0 1,3-1 1,3-2 0,2 0 0,4-1-1,3-2-1,3 0-1,2-1-2,4-1-1,2-1 0,4-1-2,2-1 0,1 2 1,3 1 1,2 1 0,1 0 1,1 2-2,1 1-1,2 1-1,0 0-1,3 0 2,1 0 1,3 0 0,0 0 2,1 1 0,-1-1 0,1 0 1,0 0-1,2 2 0,3 1-2,1 0 0,1 1-1,-2 1 1,0-1-1,-1 0-1,1-1 1,3 0 1,3-1-1,2-2 2,2 1-1,-2 1 1,0 0 0,-1 2-1,-1 0 1,1 0 1,-1 0-1,0 0 0,-1 1 1,-4 0 0,-2 2-1,-3 0 1,-2 2-1,-3 2 0,-1 2-1,-2 2-1,-1 0 0,3-2-2,1-3 1,3 0-1,0-2 0,1 0 0,-1 0-1,1 0 1,-1 0 1,0 0-1,1 0 0,-1 0 0,2-2 0,1 0 0,2-3 0,3-2 0,-1 0 0,0 0 0,-1 2-1,-1 1 0,-2-1-1,-1 0 0,-3-2 0,-1 0 0,-1 0 0,-1 2 0,1 2-1,-1 2 1,-1 1 0,-5 0 0,-3 0 0,-4 0 1,-2 0-2,0 0-1,0 0-3,-1 0 0,1 0-3,0 0-2,0 0-1,0 0-3,-1 1-1,-1 0-2,0 2-3,-1 0-1,-2 2 0,-1 0-1,0 1 0,-1 2 1,-6-2-3,-8-1-7,-9-2-6,-9-2-7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74726 10079 999,'-36'-21'-6,"8"5"-12,6 5-12,7 5-12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6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13006 29716 428,'-8'-7'13,"0"2"14,1 2 13,-1 2 14,0 3 3,0 4-7,0 4-7,1 3-7,-1 3-6,0 1-4,0 2-4,0 0-3,1-1-4,-1 1 0,0-2-2,0-1 0,1 1-2,0 1-1,2 3-1,1 1-1,0 2-1,2 1 0,0 1-1,2 1 0,0 0 0,0-2 0,0 1 1,0-2 0,0-2-1,0 0-3,0-1-5,0 0-2,0-3-5,2 1-3,0-2-4,2-1-3,1-1-6,3-1-6,3-1-7,4 0-7,0-3 0,1-1 9,0-2 7,-1-2 9,0-1-3,-1 0-10,-1 0-12,0 0-12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7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14328 30281 476,'-1'-13'33,"-2"7"7,-2 5 7,-2 6 6,0 5 0,-1 5-8,0 5-8,0 5-8,1 1-5,0 0-3,2-1-3,1-1-3,0-1-2,2-1-1,0-1 0,2-1-1,0-1 0,0-1 0,0-1 0,0 0 0,0-2-1,0-1-5,0-1-3,0-1-5,3-2-3,6-4-4,5-4-3,7-4-2,2-4-3,1-4 0,-1-4 1,0-3-1,-1-3 0,-5 1 1,-3-1 1,-4 1 0,-2-2 1,-1-3 0,1-3 2,0-3 0,-1 1 0,-2 4 1,-3 3-1,0 5 1,-4 1 1,0 2 5,-3 1 4,-2 1 4,-1 1 2,-2 2-3,0 2-3,-1 3-2,-1 0-2,1 2-3,-1 0-1,0 2-2,1 0-3,1 2-3,0 0-5,2 2-3,1 0-2,1 1-1,0 2-1,2 0-1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7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15412 31050 516,'8'8'117,"0"0"-22,-1-1-22,1 1-22,-1 1-13,-2 3-5,-3 4-4,0 2-5,-4 1-8,0 1-9,-3-1-8,-2 1-11,-2 0-8,-1 0-11,-3 2-10,-1 1-9,-1-1-7,2-5-3,3-3-4,1-4-3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9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16582 29550 468,'0'23'136,"0"-1"-30,0-1-28,0-1-30,0 2-16,0 5-4,0 4-2,0 6-4,0 4-3,0 4-3,0 4-4,0 4-4,0 2-8,0 3-16,0 2-15,0 1-15,-1-4-12,0-12-8,-1-12-10,-1-11-9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9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17978 30840 618,'7'-5'108,"-1"7"-19,-1 8-19,0 6-18,-2 4-17,-2 1-14,-2 1-14,-2 1-16,-3 1-12,-4 2-12,-3 3-11,-5 1-11,0-2-5,3-6 3,3-5 4,3-6 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0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19194 30040 508,'-15'9'41,"2"1"4,3 3 3,1 2 3,2 0-3,2 1-8,2 0-8,2-1-10,1 2-3,-2 3-2,0 3 0,-2 3 0,0 2-2,1-1 0,-1 0 0,0 1-2,0-2-1,2-3-2,0-3-2,2-3-3,2-3-3,6-1-9,4-2-6,5-2-7,2-6-3,1-10 1,-1-10 2,1-9 2,-1-7 1,-1-1 1,-1-2-1,-1-2 1,-2-1 3,-4 2 5,-4 0 5,-4 2 5,-4 1 2,0 5 0,-3 3 0,-2 5 0,-1 3-1,-2 5 0,0 3 0,-1 4-1,-1 2-4,1 0-7,-1 0-8,0 1-6,1 0-3,2 3 3,3 4 4,1 2 3,1 2-3,0 0-10,0 0-10,0 0-9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0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20444 29850 455,'6'9'186,"-2"3"-45,-4 4-46,-2 2-45,-3 3-24,-2 2-7,-2 4-5,-2 3-5,-1 1-5,1-1-4,-1-2-3,0 0-4,2-2-2,3-3 0,2-3-1,4-3-1,4-2-2,7-4-7,8-3-6,6-2-6,2-4-1,-2-3 5,-1-2 4,-2-3 5,-2-2 1,1 2-2,-1 1-1,1 0-2,-2 2-1,-3 0-1,-3 2-1,-3 0-1,-1 1 0,0 0 0,0 0 0,0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0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20959 29750 467,'-15'1'13,"2"4"27,3 2 27,1 3 26,2 4 4,0 6-19,2 3-19,1 6-19,0 4-15,0 2-10,0 4-10,0 3-9,0 1-6,1 2-1,-2 0-1,2 1-1,-1-2 1,2-8 0,0-6 2,2-7 2,0-4-13,0-3-24,0-1-25,0-2-25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5"/>
    </inkml:context>
    <inkml:brush xml:id="br0">
      <inkml:brushProperty name="width" value="0.03356" units="cm"/>
      <inkml:brushProperty name="height" value="0.03356" units="cm"/>
      <inkml:brushProperty name="color" value="#00BFF3"/>
    </inkml:brush>
  </inkml:definitions>
  <inkml:trace contextRef="#ctx0" brushRef="#br0">89750 6400 655,'28'-22'86,"6"6"-16,7 7-15,6 6-16,7 4-10,10 4-5,10 3-5,9 3-4,4 4-7,1 7-11,-1 6-8,1 7-11,-6 4-2,-8 3 2,-10 3 3,-9 4 4,-13 4-5,-16 6-11,-15 7-11,-15 6-11,-11-4-2,-2-11 9,-3-14 9,-3-11 8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68250 4450 659,'25'-18'164,"0"17"-53,0 15-52,0 16-52,-4 9-36,-5 3-18,-7 3-18,-5 4-19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1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19839 31600 580,'-5'9'97,"6"1"-14,6 3-15,5 2-13,3-1-12,-1-3-10,-1-3-8,0-2-10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2"/>
    </inkml:context>
    <inkml:brush xml:id="br0">
      <inkml:brushProperty name="width" value="0.05713" units="cm"/>
      <inkml:brushProperty name="height" value="0.05713" units="cm"/>
      <inkml:brushProperty name="color" value="#F2395B"/>
    </inkml:brush>
  </inkml:definitions>
  <inkml:trace contextRef="#ctx0" brushRef="#br0">21848 29300 385,'22'0'125,"-3"2"-32,-3 0-31,-2 2-32,-2 0-17,1 0-5,1-1-3,1 1-4,0 2-2,-3 2-2,-1 3-2,-2 4 0,-2 1 2,-2 3 5,-3 1 7,0 3 6,-3 0 4,0-2 5,-2 0 3,0 0 5,-1-1-1,2 1-4,0 1-3,2 1-5,0 0-3,0 1-3,0-1-3,0 1-2,0-1-2,0 2-1,0 1-1,0 1-1,0 0-2,0-1-3,0-1-3,0-1-3,0-1-1,2-1-1,0-1 1,2-1-1,-1-1-1,0-1 1,-2-1 0,0-1 1,-3 0-2,0 0-3,-3-1-1,-2 1-3,-2-2-1,-2-3-1,-1-3-1,-3-2-1,-2-3-1,-1 0-2,-3-2-3,-1 0-3,0-2-4,3 0-7,3-2-9,3 0-6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5"/>
    </inkml:context>
    <inkml:brush xml:id="br0">
      <inkml:brushProperty name="width" value="0.0507" units="cm"/>
      <inkml:brushProperty name="height" value="0.0507" units="cm"/>
      <inkml:brushProperty name="color" value="#F2395B"/>
    </inkml:brush>
  </inkml:definitions>
  <inkml:trace contextRef="#ctx0" brushRef="#br0">27854 29606 433,'-1'-21'92,"-1"3"-23,0 5-23,-1 3-22,-2 1-13,0 0-4,-1-1-4,-2-1-3,1 0-2,-1 2-1,0 2 0,0 2-1,0 1 0,-2 1 2,0-1 1,-1 0 1,-1 0 0,1 2 1,-1 0 1,0 2 0,0 0 0,-2 2 0,0 0 0,-1 2 0,0 1 1,-1 3 1,0 4 2,1 2 2,-1 3 0,0 1 0,1 3 0,-1 1 1,1 3-1,1 1 1,1 2 0,0 3 0,2 1 1,1 2 0,0 2 0,2 2 0,1 2 0,1-1 0,0 0-2,2 0 0,0-2-1,2-2-1,0-3 0,2-3-2,0-3 0,2-2-1,0-1 0,2-2-2,1-4 1,1-1 0,3-4 1,2-3 0,1-1 0,1-2-3,2-1-2,0 0-3,1-2-2,1-1-1,1 0-2,1-1-1,2-3-1,1 0-2,3-3-1,1-2-2,1-3-2,1-6-2,-1-4-2,1-4-1,-2-5-2,-2 1 1,-1-2 1,-2-1 1,-4 1 1,-1 3 3,-4 4 3,-3 2 2,-2 3 6,-2 2 7,-2 4 8,-2 3 6,-2 5 8,0 8 8,-2 7 8,0 9 7,-1 4 2,0 1-2,0 1-4,0 1-2,1-1-4,0 0-6,2-1-5,1 0-5,0-3-5,1 0-3,2-1-4,0 0-4,4-6-10,6-9-18,5-9-18,7-8-18,1-6-5,-1-3 10,-3-3 8,-1-3 9,-3 0 8,-3 1 6,-3 3 7,-2 2 5,-3 4 18,-1 8 28,-1 8 28,0 8 28,-1 5 5,2 3-19,0 3-19,2 3-18,-1 1-18,-1-1-15,-1-1-17,0-1-15,-1-1-9,0-3 0,0-1 0,0-2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30100 28766 569,'9'-7'101,"1"2"-19,3 2-19,2 2-20,1 2-10,-1 2-4,1 2-4,-1 2-2,0 1-6,-1 1-6,0 1-8,-2 2-5,-2 0-6,-2 1-4,-4 1-4,-2 1-3,-5 1-4,-2 1-2,-5 1-2,-4 1-3,-1 0 1,-1-1 1,0-1 1,1-1 3,-1-1 3,2-3 7,1-1 6,1-2 7,3-2 9,4-2 13,6-3 12,4 0 14,5-3 0,4 0-12,3-2-12,5 0-12,2-2-8,1 0-8,0-1-7,2-1-7,-2-1-10,-5 0-15,-5 0-15,-4 0-14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31100 28986 649,'18'-15'152,"3"2"-43,4 3-43,5 1-42,0 2-26,-2 1-5,-1 0-6,-3 2-5,-2 1-5,-3 2-3,-3 2-3,-2 2-4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31562 28295 545,'-21'-13'12,"5"4"24,5 6 23,5 5 25,2 4 3,2 7-17,0 5-18,2 7-17,0 4-17,2 2-17,0 4-15,2 3-18,-1-1-4,-1-2 5,0-3 6,-2-3 5,1-4-4,0-4-16,2-3-16,0-4-15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31581 31098 553,'-23'7'73,"15"-1"-2,16-1-1,15 0-2,10-2-7,1-2-14,2-2-15,2-2-14,1-2-12,-2 0-7,0-1-10,-1-1-8,-4 0-2,-6 2 2,-5 3 3,-6 1 4,-4 0-9,-1 0-20,-1-2-21,0 0-20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32347 30289 483,'-15'-5'69,"4"6"1,3 6 1,3 6 1,1 4-5,2 7-13,0 3-11,2 6-12,0 3-10,0 2-8,0 3-8,0 1-7,0 0-3,0 0 2,0-2 2,0 0 2,0-4-4,0-8-9,0-6-10,0-6-10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7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33500 30244 409,'0'-15'-12,"2"2"15,0 3 14,2 1 15,2 1 11,7 0 7,6 0 8,5 1 7,2 0-3,-3 2-11,-3 2-11,-3 2-13,-2 2-8,-2 4-7,-3 2-7,-1 3-6,-2 4-4,-2 4-2,-2 3-2,-2 5-1,-4 3-2,-4 4 1,-5 4 0,-5 4 1,-2 0-1,1-6 1,0-4-1,2-5 1,2-4 1,1-1 5,2-2 4,3-3 4,2-1 5,6-1 4,4 0 5,5-2 5,5-3-1,6-6-5,3-6-6,6-6-5,4-4-2,1-3-1,2-3 0,2-3-1,0-2-3,-4 1-9,-2-1-8,-3 1-8,-3 0-5,-3-1 1,-3 1 0,-3-1 0,-3 1 1,-2-1 2,-4 1 1,-3-1 2,-3 3 3,-2 3 3,-3 5 4,-4 3 3,-1 3 2,-1 2 0,-2 2 0,0 2-1,0 2 8,1 2 16,0 2 15,2 2 16,0 2 7,1 3-1,-1 3 0,0 4-2,1 1-3,2 2-9,2 3-7,2 1-8,2 1-5,0-3-1,2-1-1,0-3-2,2-1-4,2-1-5,1-1-6,3-1-6,2-1-7,2-4-11,1-3-8,3-2-11,-1-3-5,-1-1 0,-2 0-1,-2-2-1,-2 0 1,-1 0-1,-1 0 1,0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7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35350 29365 579,'10'-7'174,"5"3"-47,5 1-48,5 2-48,1 1-25,0 2-2,-1 0-5,-1 1-2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67825 5175 333,'157'63'167,"51"46"-1,49 47 1,51 47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8"/>
    </inkml:context>
    <inkml:brush xml:id="br0">
      <inkml:brushProperty name="width" value="0.04903" units="cm"/>
      <inkml:brushProperty name="height" value="0.04903" units="cm"/>
      <inkml:brushProperty name="color" value="#F2395B"/>
    </inkml:brush>
  </inkml:definitions>
  <inkml:trace contextRef="#ctx0" brushRef="#br0">36572 30181 448,'-19'-1'54,"7"-1"7,8 0 5,8-1 7,7-1-2,7 0-11,7 0-12,7 1-10,3-1-9,0 2-6,0 0-7,1 2-7,-2 0-6,-2 2-5,-2 0-6,-1 2-6,-3 0-6,-1 1-8,-3 1-8,-1 2-8,-4-1-4,-3 3-3,-4 0-2,-4 1-3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8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36524 31150 533,'-11'0'12,"10"0"25,10 0 25,10 0 24,4 0 2,0 2-20,1 0-21,-1 2-21,4 0-11,5 3-4,6 2-2,6 2-4,0-1-10,-4 1-19,-6-2-18,-4-1-19,-5-1-9,-5-2 2,-5-3 1,-4 0 2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9"/>
    </inkml:context>
    <inkml:brush xml:id="br0">
      <inkml:brushProperty name="width" value="0.0593" units="cm"/>
      <inkml:brushProperty name="height" value="0.0593" units="cm"/>
      <inkml:brushProperty name="color" value="#F2395B"/>
    </inkml:brush>
  </inkml:definitions>
  <inkml:trace contextRef="#ctx0" brushRef="#br0">39098 29233 371,'-2'-15'9,"-3"-1"11,-6 1 9,-2-1 10,-2 1 2,1 4-5,0 3-4,2 3-6,0 1-3,-2 0-3,0 0-2,-1 0-2,0 1 0,-1 2 0,0 2 1,1 2 0,-2 2 0,0 4-1,-1 2 0,-1 3-1,-1 4-2,-1 3 1,-1 5-1,-1 3-1,0 4 0,3 2-2,1 4 0,3 3-1,0 2 0,2 2-2,1 2 0,1 2-2,1-1 1,0-2-2,2-4-1,1-2 0,1-5-2,2-6-2,2-5-1,2-7-3,6-5-6,9-6-11,11-6-12,9-6-10,6-6-5,-1-6 5,0-5 5,0-6 5,-1-3 3,-4 1 5,-2 1 4,-3 1 4,-4 3 4,-7 5 6,-5 5 5,-6 5 6,-4 7 11,-2 10 20,-2 9 19,-2 11 18,-1 3 4,2-3-15,0-4-13,2-1-15,0-4-9,0 1-6,0-2-6,0-1-6,1-1-10,4-1-16,2-1-16,4 0-15,1-5-7,3-8 2,1-8 3,3-8 3,1-5 3,-1-3 5,1-3 3,0-3 5,-2 0 4,-1 2 6,-3 1 6,-1 3 4,-3 2 8,-2 5 8,-4 3 9,-2 4 9,-2 6 14,0 8 23,0 8 21,0 8 21,0 3 2,2 1-21,0-1-21,2 0-20,-1 0-15,1-3-9,0-1-8,0-2-8,1-2-21,0 1-34,1 0-34,2-1-32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2"/>
    </inkml:context>
    <inkml:brush xml:id="br0">
      <inkml:brushProperty name="width" value="0.05603" units="cm"/>
      <inkml:brushProperty name="height" value="0.05603" units="cm"/>
      <inkml:brushProperty name="color" value="#F2395B"/>
    </inkml:brush>
  </inkml:definitions>
  <inkml:trace contextRef="#ctx0" brushRef="#br0">72573 29956 392,'8'-50'1,"0"8"1,0 10 2,-1 8 2,1 5 1,0 3 3,0 1 1,0 2 4,-2 2-1,-1 1 1,-2 0-1,-2 2-1,-1 0 1,0-2-1,0 0 1,0-1 1,-1 0-1,-4 2-1,-2 3 0,-3 1-2,-3 1 0,0 0-1,-1 0-1,-1 0 0,-2 2-1,-1 4-1,-3 4 0,-1 4 0,-1 3-1,1 5-1,1 3 1,1 5-1,-1 3 0,0 5 0,-1 2 1,-1 6 0,0 1 1,1 0 0,1 0 1,1 0 1,1-1 0,3 0 0,1-2-1,3 0 1,1-3-2,4-4-1,2-4-1,4-3-1,2-5-2,4-3-1,2-4-3,4-4-1,2-4-2,5-3-3,3-2-3,5-4-2,4-4-2,4-9-1,6-7 0,5-9-1,-1-1-2,-4 2-2,-6 3-2,-3 3-3,-7 3 2,-4 5 4,-4 3 5,-6 4 4,-4 5 7,-4 5 11,-4 4 11,-4 5 9,-2 4 4,0 3-2,1 3-3,-1 4-2,0-1-1,2-1 0,1-3 2,0-1-1,3-2 0,2-1-4,3-1-4,4 0-4,2-4-7,1-5-8,3-4-9,2-6-9,3-4-7,5-5-3,5-5-3,5-5-4,0-1 0,-3 5 4,-5 3 4,-3 5 3,-5 4 13,-1 8 21,-4 6 21,-3 8 22,-1 2 5,-2-1-12,-1-1-10,0-1-11,1-2-15,7-2-18,6-4-17,6-2-18,2-5-8,0-6 5,1-6 3,-1-5 4,1-5 4,-1-1 4,0-3 5,1-1 3,-3 0 6,-3 2 5,-5 1 6,-3 3 5,-4 1 6,-2 3 7,-4 1 7,-2 3 6,-4 2 8,-2 4 9,-4 4 7,-2 5 10,-2 3 1,1 5-7,-1 5-6,0 6-6,0 2-5,1 2-5,-1 3-5,0 1-4,1 1-3,1-1-2,0-1-2,2-1-1,1-2-2,2-1-1,2-3-2,2-1-1,5-2-6,6-1-11,7 0-10,7-2-11,4-4-3,-1-6 4,0-8 5,1-6 3,-1-5 2,-1-1-4,-1-3-3,-1-1-2,-2-4-2,-3-3 2,-3-4 0,-3-4 2,-2-3 3,0 0 5,-2-2 6,-1 0 4,-1 0 5,-2 5 5,-2 4 5,-2 4 4,-1 3 5,2 5 4,0 3 4,2 5 3,-1 7 10,-2 14 12,-2 12 14,-2 12 13,-1 8-1,0 1-14,0 0-13,0 2-15,0-1-10,0-2-8,0-2-7,1-2-7,-1-2-9,2-2-12,0-1-10,2-3-12,0-2-7,0-5-2,0-3-3,0-5-2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3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76700 30940 528,'36'-28'96,"-6"7"-14,-5 7-13,-7 6-14,-3 6-11,-1 2-7,-1 4-8,0 2-7,-3 3-7,-3 4-3,-2 2-5,-4 3-4,-4 2-3,-6 3-2,-5 1-2,-7 3-2,-1-1-2,3-2-1,3-1-1,3-3 0,2-2-1,1-3 0,0-3-1,2-2 1,4-4-1,6-3-1,7-2-1,8-3-1,3-3-4,1 0-9,0-2-7,2 0-8,-1 0-1,-3 0 4,-3 2 6,-2 1 5,-3 0 3,-1 0 0,-1 0 0,0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3"/>
    </inkml:context>
    <inkml:brush xml:id="br0">
      <inkml:brushProperty name="width" value="0.03328" units="cm"/>
      <inkml:brushProperty name="height" value="0.03328" units="cm"/>
      <inkml:brushProperty name="color" value="#F2395B"/>
    </inkml:brush>
  </inkml:definitions>
  <inkml:trace contextRef="#ctx0" brushRef="#br0">78800 30493 661,'18'-2'0,"7"0"3,5-3 0,7-2 3,5 0 8,7-1 17,8 0 16,6 0 17,5 1-1,5-1-16,3 0-16,4 0-18,-3 2-8,-11 1 0,-11 2-2,-10 2 1,-9 1-15,-8 2-25,-6 0-26,-6 2-26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3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78422 31231 585,'-19'0'23,"7"2"11,8 0 10,8 2 10,8-1 2,7 0-8,9-2-6,7 0-8,10-2-6,10 0-6,11-2-6,11 0-5,6-2-9,2 0-8,2-1-9,3-1-10,-6 0-4,-12 2 1,-11 2 0,-12 2 0,-11 1-4,-8 0-11,-9 0-10,-8 0-10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5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78963 28202 517,'10'-9'3,"3"-2"4,5-1 4,3-3 6,3 1 6,-1 3 10,1 2 10,-1 4 9,-1 2-1,-5 2-11,-3 2-11,-4 2-11,-3 2-8,-1 4-4,0 2-4,-2 3-5,-3 2-5,-8 1-3,-6 2-5,-7 0-5,-3-1-1,-1 1 0,1-2 1,-1-1 1,2-2 0,3-3 0,3-2 2,3-4 0,5-2 6,8-2 8,8-2 10,8-2 10,4-1 2,2-2-2,3 0-4,2-1-2,-2 0-3,-4 2-1,-3 2-3,-4 2-2,-4 2-2,-3 2 1,-2 2-2,-4 2 1,-4 1-3,-6 3-3,-5 2-3,-7 2-3,-2-1-2,-1-1 3,1-2 0,-1-2 3,2-3 1,3-1 2,3-2 3,3-2 2,4-2 1,6-2 1,6-2 1,6-1 0,2-1 1,-1 2 3,0 2 1,-2 2 3,-1 2 0,-2 2-1,-3 2-1,0 2 0,-5 1-1,-4 3 0,-6 2 1,-3 2 1,-4 0 0,2-1 0,1-1-1,1-1 1,8-3-6,14-8-11,15-6-10,15-7-11,5-4-3,-2 2 4,-3 1 3,-3 1 4,-5 1 4,-4 4 5,-5 3 5,-4 2 6,-7 3 7,-5 0 13,-6 2 13,-5 0 11,-5 2 2,-2 2-9,-1 1-10,-3 3-9,-1 0-5,-1-2-1,-1-2-1,-1-2-1,-1-2-6,-1 2-12,-1-2-11,-1 1-12,0 0-5,0 0 1,-1 0 1,1 0 2,1-1 5,3 0 8,3-2 10,3 0 8,1-1 5,2 0 0,1 0 0,1 0 1,2 1 7,4 3 16,4 4 16,4 2 15,4 2 4,6 0-10,4-1-9,5 1-10,4 1-7,3 0-3,3 1-3,2 1-2,3-1-8,1-1-12,0-2-10,2-2-12,0-2-10,-2-2-10,0-3-8,-1 0-10,-4-3-3,-6-1 5,-5 0 5,-6-1 3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5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80865 28447 545,'-9'37'149,"0"-2"-33,-1-3-34,-1-3-33,-1-2-21,0 0-9,0 0-9,1 1-9,0-3-7,0-3-10,2-5-8,1-3-8,3-8-10,8-12-13,6-12-12,7-11-13,5-5 3,3 0 19,3 1 17,3 1 18,1 2 9,2 4 3,1 2 1,1 3 2,-2 2 6,-4 3 11,-3 1 11,-5 2 10,-3 3 8,-3 3 3,-2 2 3,-4 4 3,-4 3-1,-4 4-5,-6 3-4,-4 5-5,-5 3-6,-5 3-6,-5 3-7,-5 3-6,-2 0-6,2-1-5,0-3-5,1-1-5,2-4-6,5-3-6,3-4-5,5-4-6,6-4-1,10-4 1,9-4 3,11-4 2,3-1 4,-3 2 4,-3 3 6,-3 1 4,-2 1 6,-1 2 7,-1 0 8,0 2 7,-5 2 5,-5 4 2,-6 4 3,-5 3 2,-4 1-2,0-2-5,0-4-7,1-3-5,0-2-3,0 0-1,2-1 1,1-2-1,0-3-5,2-6-11,1-5-12,0-7-10,3-1-2,2 1 5,3 3 7,4 1 7,0 2 3,0 1 0,-2 1 1,0 1 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5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81455 28017 492,'0'-15'0,"1"-1"0,2 0 0,0 1 0,0 2 9,-2 6 19,-2 6 19,-2 6 19,-1 6 3,-2 5-12,0 7-12,-1 5-12,0 4-6,1 1 0,0 0-1,2 2 0,1-1-3,2-2-8,2-1-6,2-3-9,2-2-7,1-3-10,3-3-10,2-3-10,1-2-5,1-1-1,1-1 0,1 0-1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41"/>
    </inkml:context>
    <inkml:brush xml:id="br0">
      <inkml:brushProperty name="width" value="0.06788" units="cm"/>
      <inkml:brushProperty name="height" value="0.06788" units="cm"/>
      <inkml:brushProperty name="color" value="#F2395B"/>
    </inkml:brush>
  </inkml:definitions>
  <inkml:trace contextRef="#ctx0" brushRef="#br0">40350 31550 324,'-85'0'21,"32"0"16,31 0 14,32 0 15,21 0 1,13 0-11,12 0-13,13 0-10,4 0-9,-3 0-3,-3 0-5,-2 0-3,-3 0-3,1 0 0,-1 0-1,1 0 0,1 1-2,3 4 1,3 3-1,4 3-1,2-1 0,4-2-1,3-3 0,3-3-1,4-2 1,7 0-1,6 0 0,7 0 1,0-2-1,-2-3 1,-3-3-1,-3-2 0,-2-5 0,0-2-1,0-3 1,0-3 0,0 1 0,0 6-1,0 7 1,0 6 0,0 1-1,0-3 1,0-3-1,0-2 0,-2-1 0,-3 3 0,-3 3 1,-2 4-1,-3 1 1,1 0-1,-1 0 1,1 0-1,2-2 0,7-3 1,6-3-1,7-2 1,2-1-1,1 3 0,-1 3-2,1 4 0,-1-1 0,1-3-1,-1-3 1,1-2-1,-1-1 0,1 3 1,-1 3-1,1 4 0,-3 1 0,-2 0 0,-3 0 0,-3 0 0,-2 0-1,0 0 1,0 0 1,0 0 0,0 0 0,0 0 0,0 0 0,0 0 0,0 0 0,0 0 0,0 0-1,0 0 1,0 1-1,0 4 1,0 3 0,0 3 0,0-1 0,0-2-2,0-3 1,0-3-2,1-4 1,4-3 0,3-3 0,3-2 1,1-3 0,1 1 0,-1-1 0,1 1 0,-1 1 0,1 3 0,-1 3 0,1 4 1,-1-1-2,1-3 1,-1-3-1,1-2-1,-4-1 0,-6 3 0,-6 3-2,-6 4 1,-2-1-1,3-3 1,3-3-1,4-2 1,-4-3-1,-9 1 1,-10-1-1,-8 1 1,-8-1-1,-2 1 0,-3-1 1,-3 1-1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6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84210 29656 427,'14'-29'43,"-3"6"-4,-2 3-6,-4 6-6,-3 2-4,-4 1-3,-4-1-3,-3 0-3,-3 2-2,0 3-2,0 2-1,1 4-1,-2 1 0,-2 2 1,-2 0 1,-1 2 1,-2 1 0,-1 3 2,-1 4 1,-1 2 1,0 3 0,1 3 1,1 3 0,1 3 1,1 3 0,2 2-1,3 4-1,1 3-1,2 0 0,2 0-1,3-2-1,1 0 0,1-2-1,2-3 0,0-3 0,2-3 0,2-3-5,4-3-13,4-3-12,3-3-12,5-5-5,3-6 1,5-8 0,3-6 1,2-5 1,-1-3 3,-2-3 3,1-3 2,-4 1 3,-3 3 5,-5 4 5,-3 5 4,-4 6 11,-4 10 19,-5 10 18,-2 9 18,-4 4 4,2-3-12,-1-3-10,0-3-12,1-2-12,4-1-15,2-1-14,4 0-14,2-5-8,5-6 0,4-8-1,3-6 0,2-4 1,-1-1 5,-1-1 4,-1-1 4,-1 0 5,-2 2 7,-3 3 7,-1 1 6,-2 4 10,-3 5 14,-1 4 12,-2 5 13,-1 4 4,0 2-9,0 2-7,0 1-8,0 3-12,0 1-14,0 3-15,0 2-16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7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86616 30446 583,'-7'-8'7,"2"0"11,2 1 13,2-1 12,4 2 6,6 1 0,5 2 0,7 2 0,4 1-5,5 0-10,3 0-10,4 0-11,1 0-7,-2 0-6,-2 0-5,-1 0-6,-4 0-6,-3 0-6,-5 0-5,-3 0-6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7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87258 29350 436,'-22'1'51,"7"4"9,3 2 8,6 3 9,3 5-3,0 7-14,2 7-13,0 7-13,1 5-8,-2 2-4,0 4-2,-2 2-4,-1 1-8,-1 0-10,-3-2-11,-2 0-11,0-4-10,3-6-11,1-6-9,2-5-10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7"/>
    </inkml:context>
    <inkml:brush xml:id="br0">
      <inkml:brushProperty name="width" value="0.05746" units="cm"/>
      <inkml:brushProperty name="height" value="0.05746" units="cm"/>
      <inkml:brushProperty name="color" value="#F2395B"/>
    </inkml:brush>
  </inkml:definitions>
  <inkml:trace contextRef="#ctx0" brushRef="#br0">88871 29654 382,'-1'-35'5,"-2"7"10,-2 9 10,-2 7 10,-1 5 5,0 2 2,1 2 1,-1 2 1,-1 3-3,0 2-5,-1 4-7,-1 2-5,-1 4-5,0 5 0,0 5-1,1 5-2,-1 2 0,2 0 0,1 1-1,0-1 1,2 0-3,1-2-3,0 0-3,2-1-3,4-3-8,8-5-10,7-5-10,9-5-11,4-5-3,1-8 3,0-6 3,2-7 4,0-6-1,-3-5-7,-2-5-7,-1-4-5,-3-4-1,-1-1 7,-3 0 6,-1-1 7,-2 1 4,0 5 4,-2 5 3,-1 6 4,-2 3 6,-2 3 7,-4 3 9,-2 3 7,-2 5 17,0 10 26,0 8 25,0 9 26,0 6 1,0 5-24,0 3-23,0 4-25,-2 2-13,0 2-5,-3 1-4,-2 0-4,-1-1-9,0-4-13,1-4-14,-1-3-13,2-9-16,4-13-16,4-13-16,4-11-17,4-9 3,5-3 22,5-3 22,5-3 22,1 1 14,-3 4 3,-3 3 5,-3 5 5,0 2 7,3 3 12,3 1 10,3 2 12,0 3 6,-5 3-2,-3 2-1,-4 4 0,-4 3-4,-3 6-4,-2 4-5,-4 5-5,-2 4-3,-4 5-2,-2 3-2,-3 4-1,-3 2-2,0-3-3,-1-2-3,-1-2-2,1-2-3,2-3-3,4-3-3,3-3-3,3-3-4,6-4-3,4-4-5,5-4-4,6-4-3,5-4-2,7-4-3,5-4-1,1-1 1,-4-1 6,-3 1 6,-5-1 6,-3 0 3,-3 1 0,-3-1-2,-2 0 1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8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92426 29018 502,'-8'-8'3,"2"1"4,1-1 4,0 0 6,2 2 4,1 6 5,0 4 5,2 6 5,0 4 1,0 5-2,0 5-3,0 5-2,0 4-2,0 6 1,0 5 0,0 4-1,0 5-1,0 5-4,0 5-5,0 5-3,-2 1-5,-2-3-5,-4-3-6,-2-2-5,0-6-4,1-5-5,2-6-4,2-6-4,1-5-7,1-3-10,-1-5-9,0-3-9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8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91825 28711 565,'-2'-14'9,"0"3"16,-3 3 18,-2 2 16,-2 5 5,-2 6-8,-1 6-8,-3 5-8,-1 4-8,-1-1-7,-1 1-6,-1-1-8,-2 1-8,-1-1-7,-2 1-8,-3-1-8,1-1-8,1-5-6,3-3-7,2-4-6,2-3-5,2-2-1,4-2-2,3-2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8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92600 28650 628,'29'8'4,"-6"0"8,-3-1 9,-6 1 7,-1 1 9,5 3 9,3 3 9,5 4 9,0 0-7,-1 0-22,-3 1-22,-1-1-23,-4-1-10,-3-3 1,-4-3 2,-4-2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1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12811 35433 513,'-8'-6'57,"0"4"-5,0 4-2,0 4-3,1 3-5,-1 1-5,0 3-6,0 2-5,0 2-4,-1 3-2,-2 3-2,0 3-2,0 2-1,-1 2-1,0 2-1,1 3-1,0-1-3,2-2-4,2-1-4,3-3-6,0-1-3,0-1-3,0-1-3,0-1-3,1-2-3,2-2-2,2-1-3,2-2-1,4-2-4,5 1-3,7 0-4,5-1-3,3-1 0,-1-4 1,-2-5 1,0-2 3,-2-3 1,-5 0 5,-3 0 3,-4 0 4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1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13909 35687 536,'-21'9'94,"5"2"-20,5 2-20,5 1-19,1 2-11,0 0-2,-2-1-2,0 1-1,0 0-2,1 1 0,0 1-1,2 1 0,0 0-1,2-1-2,0-1-3,2 0-1,0-2-3,0-1-3,0-1-5,0-1-3,1-1-2,4-2-3,2-2-2,3-2-2,3-4-2,0-6-2,1-6-1,1-6-2,0-4 1,-1-3 2,-1-2 4,0-4 3,-2-1 2,-1-1 0,0 1 1,-2 0 1,-1 0 2,-2 3 6,-3 2 4,0 1 4,-2 3 2,0 3-2,0 3-2,0 3-2,-3 3-6,-4 4-11,-6 4-11,-3 4-11,-3 3-2,4 2 5,3 2 6,3 1 5,1 1 0,2 0-5,1-2-7,0 0-5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1"/>
    </inkml:context>
    <inkml:brush xml:id="br0">
      <inkml:brushProperty name="width" value="0.03586" units="cm"/>
      <inkml:brushProperty name="height" value="0.03586" units="cm"/>
      <inkml:brushProperty name="color" value="#F2395B"/>
    </inkml:brush>
  </inkml:definitions>
  <inkml:trace contextRef="#ctx0" brushRef="#br0">15100 36450 613,'7'7'5,"-1"-1"9,0 0 9,-2-2 9,1 1 7,0 0 2,1 1 3,2 2 2,-1 0-2,-1 3-10,-1 2-8,0 1-9,-1 2-6,0-1-4,-1 1-4,2 0-2,-3-1-8,-3 1-9,-2-1-10,-3 1-10,-2-2-8,0-3-9,0-3-9,1-2-7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48"/>
    </inkml:context>
    <inkml:brush xml:id="br0">
      <inkml:brushProperty name="width" value="0.05837" units="cm"/>
      <inkml:brushProperty name="height" value="0.05837" units="cm"/>
      <inkml:brushProperty name="color" value="#F2395B"/>
    </inkml:brush>
  </inkml:definitions>
  <inkml:trace contextRef="#ctx0" brushRef="#br0">36300 37300 376,'-41'-22'33,"19"6"3,19 7 4,19 6 3,10 3-2,4 0-7,3 0-8,3 0-6,6 0-5,9 0 1,10 0 0,10 0 1,-1 0-2,-9 0-2,-10 0-2,-8 0-2,-6 1-2,1 4 1,-1 3-1,1 3 0,1-1-1,3-2 0,3-3-1,4-3-1,2-2 1,4 0-1,3 0 2,3 0-1,1 0 0,1 0 0,-1 0 0,1 0-1,1 0 0,3 0-1,3 0 1,4 0 0,-1 0-1,-3 0 0,-3 0 0,-2 0 0,-3 0-1,1 0 1,-1 0 0,1 0 0,1 0 0,3 0 0,3 0 1,4 0-1,2 0 1,4 0-1,3 0 1,3 0-1,3-2 1,3-3-1,3-3 1,4-2-1,-1-1 1,-3 3-1,-3 3 1,-2 4-1,-5 1 0,-2 0 0,-3 0-1,-3 0 1,-1 0-1,4 0 0,3 0 1,3 0 0,1 0-1,1 0 1,-1 0-1,1 0 0,-1 0 0,1 0 0,-1 0-1,1 0 0,-3 0 0,-2 0 0,-3 0 0,-3 0 1,1 1 0,6 4 0,7 3-1,6 3-1,1-1 1,-3-2-1,-3-3 1,-2-3-1,-1-2 0,3 0 0,3 0 1,4 0 0,-1 0 0,-3 0 0,-3 0 0,-2 0 0,-1 0 0,3 0 0,3 0-1,4 0 0,-3 1 0,-5 4 0,-7 3-1,-5 3 0,-6 1-1,-3 1-1,-3-1 0,-2 1-1,-3-1 0,1 1 1,-1-1-1,1 1 1,1-3-1,3-2-2,3-3-1,4-3-3,-3-2 0,-5 0 0,-7 0 1,-5 0 1,-6-4-4,-3-5-9,-3-7-7,-2-5-9,-17-1-10,-28 6-12,-28 7-12,-27 6-11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2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16250 34966 493,'29'-7'82,"-5"2"-12,-5 2-13,-5 2-12,-1 1-9,3 2-4,3 0-5,3 2-5,-1 1-4,-5 3-5,-4 4-4,-6 2-5,-4 3-3,-2 3-2,-3 3-2,-4 3-2,-2 2-2,-3 3-4,-4 1-3,-1 2-2,-2 0-1,2-3 1,3-3 1,1-3 2,3-3 2,2-3 6,4-3 5,3-3 5,2-2 4,5-2 3,4-2 2,4-2 3,1-2 1,1-1 0,0 0 1,-1-2 0,0 1 0,-2 2-3,-3 2-2,-1 2-3,-1 2-1,-2 1-2,-1 3-1,0 2-1,-3 2-4,-4 1-3,-4 3-3,-4 1-5,-3 2-3,-1-1-2,-3 1-2,-1-1-3,-2-1-4,0-1-9,1-2-8,-1-2-9,2-3-4,3-3-2,3-3-3,3-2-1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2"/>
    </inkml:context>
    <inkml:brush xml:id="br0">
      <inkml:brushProperty name="width" value="0.03602" units="cm"/>
      <inkml:brushProperty name="height" value="0.03602" units="cm"/>
      <inkml:brushProperty name="color" value="#F2395B"/>
    </inkml:brush>
  </inkml:definitions>
  <inkml:trace contextRef="#ctx0" brushRef="#br0">17748 36850 610,'21'1'118,"-5"4"-24,-5 2-23,-5 3-23,-2 3-17,0 0-12,0 1-11,0 1-10,-3 2-6,-6 3 0,-6 3 1,-5 3-1,-3-2-10,3-4-23,1-5-23,3-4-23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2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19197 35694 483,'-8'-6'68,"2"4"-3,1 4-4,0 4-3,2 4-7,1 3-8,0 5-9,2 4-9,-1 1-6,-1 2-1,0 1-2,-1 1-2,-1-1-2,2-3-1,0-3-1,2-3-2,1-2-4,4 0-8,2-2-5,3-1-8,2-3-2,0-4 4,-1-6 3,1-4 3,1-6-2,2-7-7,1-7-7,3-7-6,-2-3-1,-3-1 7,-4 1 7,-4 0 7,-3 2 4,-1 5 0,0 5 0,-1 5 2,-4 3 2,-2 1 4,-5 1 6,-4 0 3,-1 3 0,-1 3-7,0 2-7,1 4-6,0 2-10,0 4-14,2 2-14,1 3-13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3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20700 36050 513,'0'17'204,"2"1"-55,0 2-58,1 3-55,0-1-31,0-3-3,-2-3-5,0-3-3,-1-2-16,0 1-27,0 0-27,0 0-28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4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21611 34800 537,'-9'31'172,"-3"1"-44,-4-1-44,-2 0-44,-1 0-24,1-1-5,1-2-4,1 0-5,1-2-1,2-3-1,3-3 1,1-3-1,4-2 0,6 0 1,6-2-2,6-1 1,5-2-1,5-2-3,5-4-2,4-2-3,3-3-3,-3-1-5,-2 0-5,-1-1-5,-4-1-3,-2 2-1,-2 0 0,-4 2-2,-3 0-3,-1 0-3,-2 0-5,-2 0-4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4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22079 35050 573,'-14'5'108,"5"11"-16,3 11-16,4 11-16,2 6-15,0 4-15,0 2-14,0 3-17,-1-1-11,0-8-9,-2-6-9,0-7-9,-1-6-8,1-2-9,-1-3-7,0-2-8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4"/>
    </inkml:context>
    <inkml:brush xml:id="br0">
      <inkml:brushProperty name="width" value="0.05564" units="cm"/>
      <inkml:brushProperty name="height" value="0.05564" units="cm"/>
      <inkml:brushProperty name="color" value="#F2395B"/>
    </inkml:brush>
  </inkml:definitions>
  <inkml:trace contextRef="#ctx0" brushRef="#br0">22321 34500 395,'36'0'65,"-4"0"-16,-5 0-16,-5 0-15,-3 0-9,-3 2-3,-1 0-3,-2 2-2,-2 0-3,-1 2-2,0 0-1,-2 1-3,-1 1 4,-2 2 7,-3 0 8,0 1 7,-3 2 6,-1 0 4,0 1 4,-1 1 5,-1 2 0,0 3-4,0 3-4,0 3-4,1 2-4,0 1-1,2 1-3,0 1-2,1 0-3,0 2-3,0 1-2,0 1-4,0 0 0,0 0 0,0 0 0,0 1 0,1-3 1,0-2 0,2-3 0,0-3 1,0-1-1,0-1-1,-2 1 0,0-1 0,-2 1-1,0-1 2,-2 1 0,0-1 0,-2-1 1,-4-1-4,-2-3-1,-3-1-2,-3-3-4,-3-4-5,-3-5-5,-3-2-6,-4-3-6,-5 0-7,-4 0-8,-6 0-7,1 0-7,8 0-5,6 0-5,7 0-7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28218 34800 567,'8'7'145,"0"-1"-35,0 0-35,0-2-36,1 0-20,3-2-3,3 0-5,3-2-3,1 1-3,-3 0-2,-1 2-2,-2 0-1,-1 2-2,1 3 0,1 4 0,2 2 1,-3 1-1,-3-1 0,-4-1-1,-4 0 0,-3-1-2,-2 1 0,-2 1-2,-2 1-1,-2 1-1,-2 0-2,-1-1-3,-3 1-2,-2-1 0,-1 1 0,-3 0 1,-1-1 1,-1 0 1,1-1 0,1-1 1,1 0 2,0-2 2,1-1 3,-1 0 5,1-2 3,1 0 4,2 0 0,4-1 3,3 1 1,6-1 4,10-2 4,9-2 5,11-2 4,4-1-1,1 0-10,-1 0-8,0 0-9,-1 1-8,-3 2-6,-3 2-7,-3 1-8,-2 2-5,1-2-7,-1-1-6,1 0-7,-2-2 1,-3 0 4,-3-2 7,-2 0 4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4422" units="cm"/>
      <inkml:brushProperty name="height" value="0.04422" units="cm"/>
      <inkml:brushProperty name="color" value="#F2395B"/>
    </inkml:brush>
  </inkml:definitions>
  <inkml:trace contextRef="#ctx0" brushRef="#br0">30030 34537 497,'7'-6'98,"-2"6"-18,-3 4-17,0 6-17,-2 3-10,0 5-2,0 3-2,0 5-3,0 3-2,0 2-6,0 4-3,0 3-6,-1 2-5,0 2-9,-2 2-8,0 2-8,-1-1-7,-2-2-4,0-4-6,-1-2-5,1-4-3,1-3-1,2-5-1,2-3-1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3336" units="cm"/>
      <inkml:brushProperty name="height" value="0.03336" units="cm"/>
      <inkml:brushProperty name="color" value="#F2395B"/>
    </inkml:brush>
  </inkml:definitions>
  <inkml:trace contextRef="#ctx0" brushRef="#br0">29900 35503 659,'0'-29'50,"2"7"-6,0 5-8,2 7-6,1 1-4,3-2 1,3-2 2,4-1 0,1-1-3,3 3-6,1 1-6,3 2-7,-1 2-4,0 0-4,-1 2-3,-1 1-2,-1 0-7,-3 2-9,-1 0-10,-2 2-10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3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49500 44050 553,'-90'1'-10,"23"4"8,22 3 8,22 3 9,21-5 7,22-12 9,22-13 8,23-12 8,14-9 1,10-2-8,10-3-8,9-3-7,2 1-6,-2 6-2,-3 7-3,-3 6-2,-7 6-2,-9 6-2,-10 7-2,-8 6-1,-9 6-2,-6 6-3,-6 7-2,-6 6-2,-9 4-2,-8 4-1,-10 3 0,-9 3 0,-9 4 0,-5 7 0,-7 6 2,-5 7 1,-8 2 1,-5 1 0,-7-1 1,-5 1 0,-3-3 1,4-2 0,3-3 1,3-3 1,3-4 1,3-3 2,3-3 3,4-2 1,4-3 1,6 1 0,7-1 0,6 1 0,9-4-1,13-6-1,12-6-1,13-6-2,4-2 0,-3 3 1,-3 3 0,-2 4 0,-5 2 1,-2 4-2,-3 3 0,-3 3-1,-6 3 0,-5 3-1,-7 3 0,-5 4-1,-6-1-1,-3-3 0,-3-3-2,-2-2 0,-6-5-3,-6-2-1,-6-3-1,-6-3-3,-6-4-2,-2-3-1,-3-3-2,-3-2-3,-2-6 0,0-6 0,0-6 0,0-6 0,-2-10 0,-3-12-1,-3-13-1,-2-12-1,0-12 0,7-8-2,6-10 0,7-9-1,5-5 2,7 0 2,6 0 2,7 0 4,4 1 2,3 4 3,3 3 3,4 3 3,1 6 1,0 9 2,0 10 0,0 10 2,0 7 4,0 6 9,0 7 9,0 6 9,3 15 6,6 26 3,7 24 3,6 26 2,-1 21-2,-5 19-9,-7 19-7,-5 19-9,-4 9-6,0 0-4,0 0-4,0 0-5,0 0-7,0 0-8,0 0-10,0 0-8,0 1-3,0 4 4,0 3 5,0 3 3,0-11 0,0-25-6,0-25-5,0-25-6,1-18-1,4-8 3,3-10 2,3-9 4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30945 34481 445,'-14'-8'93,"4"14"-3,5 15-5,3 15-3,2 9-11,0 2-15,0 3-16,0 4-16,-2 3-13,0 7-9,-3 6-8,-2 5-9,0 2-9,2-2-10,3-1-9,1-3-9,1-5-3,0-11 5,0-9 4,0-9 5,-1-8 1,0-3-1,-2-5-1,0-3-1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3084" units="cm"/>
      <inkml:brushProperty name="height" value="0.03084" units="cm"/>
      <inkml:brushProperty name="color" value="#F2395B"/>
    </inkml:brush>
  </inkml:definitions>
  <inkml:trace contextRef="#ctx0" brushRef="#br0">31400 34578 713,'4'-15'77,"8"2"-13,7 3-14,9 1-14,4 2-10,2 0-8,2 2-6,2 1-9,-1 0-7,-5 2-10,-5 0-10,-5 2-9,-4 0-6,-3 2 1,-3 0 0,-2 2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8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32045 33866 503,'-8'-7'53,"0"2"6,0 2 5,1 2 7,0 4-4,2 6-11,2 5-11,2 7-11,1 4-10,0 6-8,0 5-9,0 5-7,0 3-6,-2 5-3,0 4-2,-2 4-3,0-4-13,1-9-23,-1-10-24,0-9-24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8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31950 36096 641,'8'-14'35,"0"5"-9,-1 3-9,1 4-8,2 2-2,6-2 6,4 0 7,5-1 5,2-1 6,2 2 5,1 0 5,1 2 5,-1 0-9,-2 0-22,-2 0-21,-1 0-22,-4 0-16,-3 2-10,-4 0-11,-4 2-10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8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32810 35350 493,'-15'0'5,"3"2"9,1 0 9,3 2 10,1 1 9,2 3 9,2 3 7,2 4 10,1 3-3,0 5-11,0 5-13,0 4-12,-1 4-12,0 2-11,-2 2-10,0 3-11,-1-1-5,1-1 4,-1 0 2,0-1 3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34059 35228 431,'8'-21'50,"0"5"-9,0 5-10,0 4-8,0 3-1,3 1 8,2-1 7,1 0 8,2 0-1,2 2-7,0 0-8,1 2-8,-1 1-7,-1 4-6,-2 2-6,-3 3-6,-2 4-5,-4 4-3,-4 3-3,-4 5-3,-5 3-3,-6 6-1,-5 5-1,-7 4-2,-1 1 1,1-6 5,3-4 4,2-5 4,1-4 3,0 0 1,2-1 1,1-1 2,2-2 4,3-4 8,3-5 8,2-3 9,4-3 3,4-2 1,4-3 1,4 0-1,4-4-1,5 0-4,5-3-5,5-2-4,3-3-5,2-3-4,2-5-5,3-4-4,-1-1-3,0 1-1,-2 1-2,0 1-1,-3 1-3,-3-1-6,-5 1-5,-3-1-5,-5 0-3,-1-1 2,-4-1 1,-3-1 1,-2 1 3,-2 3 2,-2 3 2,-2 3 4,-3 2 4,-2 0 8,-4 2 7,-2 1 7,-2 1 7,-1 4 4,-1 2 7,-1 4 4,-1 2 4,2 2 1,1 1 1,1 3 1,0 2-3,1 3-3,-1 3-5,0 4-4,2-1-4,2 0-3,4-1-2,3 0-3,2-1-3,1 1-1,3 1-1,2 1-2,2-1-6,4-1-10,2-3-10,3-1-9,2-3-5,1-1 1,1-2 1,1-2 1,0-3-1,-1-1-5,-1-2-4,-1-2-4,-2-1-1,-3 0 2,-3 0 2,-2 0 1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36050 34562 639,'1'-14'55,"4"2"2,2 4 3,3 3 2,4 1-7,6 0-16,3 0-15,6 1-16,0-1-8,-3 2-1,-5 0-1,-3 2-2,-3 0-12,-1 2-24,-1 0-24,0 2-24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37000 35255 559,'9'-8'113,"3"2"-26,4 1-25,2 1-26,3-1-11,5 2 0,3-1 0,4 0 0,2 1-4,-1 2-6,-1 2-9,-2 2-6,-1 2-10,-5 1-11,-3 3-11,-5 2-12,-3 0-4,-4-1 2,-5-1 1,-2 0 2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36832 36214 592,'-19'0'70,"9"0"-5,8 0-7,10 0-5,7 0-7,6-2-6,8 0-7,7-1-6,4 0-11,4 1-17,3 0-15,2 2-16,-1 0-7,-6 2 1,-6 0 2,-6 1 0,-5 1-1,-5-1-6,-5 1-6,-4 0-5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39325 34750 447,'-15'0'11,"2"0"22,3 0 23,1 0 22,2 2 5,2 6-12,2 4-13,2 5-12,1 4-10,-2 3-7,0 3-7,-1 3-7,-1 1-6,2 2-4,0 1-5,2 1-4,-1 0-7,-2 2-10,-2 1-10,-2 0-10,-1-1-2,1-5 4,-1-6 4,0-3 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3"/>
    </inkml:context>
    <inkml:brush xml:id="br0">
      <inkml:brushProperty name="width" value="0.03482" units="cm"/>
      <inkml:brushProperty name="height" value="0.03482" units="cm"/>
      <inkml:brushProperty name="color" value="#F2395B"/>
    </inkml:brush>
  </inkml:definitions>
  <inkml:trace contextRef="#ctx0" brushRef="#br0">51300 43950 631,'21'-40'9,"-5"23"17,-7 22 17,-5 22 18,-6 18 1,-3 16-11,-3 15-14,-2 17-12,-6 7-8,-6 0-2,-6 0-4,-6 0-4,-6-2-3,-2-3-4,-3-3-4,-3-2-5,-6 0-5,-5 7-5,-7 6-6,-5 7-6,2-7-2,13-19 0,12-18 1,13-19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39400 35324 661,'7'-9'3,"-1"0"7,0-1 6,-2-1 6,2 0 6,4 1 7,4 0 7,3 2 6,4 1-1,1 1-10,3 1-10,1 0-11,0 1-8,-1 0-11,-3 0-8,-1 1-10,-3-1-12,-3 2-13,-3 0-16,-2 2-13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40193 34324 478,'-7'-11'13,"2"10"26,2 10 26,2 10 26,0 5 3,0 2-20,-2 3-20,0 1-21,-2 2-11,0 2-5,-1 2-5,-1 3-4,-1-3-9,2-2-11,1-5-11,0-3-11,4-8-11,6-7-9,6-10-10,6-8-9,3-6 3,2-1 16,3-3 17,1-1 16,0 0 13,-3 6 10,-3 5 10,-3 4 11,-3 5 4,-2 4-1,-4 4-1,-2 4 0,-3 3 3,-1 5 6,0 3 6,-2 4 6,-1 1-1,-4-1-7,-2-3-7,-3-1-6,0-3-8,2-3-4,4-3-7,2-3-4,4-3-9,2-4-11,4-4-10,2-4-11,3-6-7,3-6-2,3-7-4,3-7-2,2-2 0,-1 0 6,1 1 5,-1 1 5,-2 3 6,-3 3 5,-4 5 6,-4 3 6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41892 34130 426,'0'-15'3,"0"2"4,0 3 5,0 1 5,0 3 8,0 4 14,0 4 12,0 4 13,0 5 1,0 9-9,0 7-10,0 9-10,-1 5-7,0 6-5,-2 4-4,0 5-5,-2 4-2,0 3-1,-1 3 0,-1 3-1,-1 1-2,0-3-3,0-1-5,0-3-3,1-3-11,1-6-17,0-6-16,2-6-18,0-6-6,0-8 7,0-6 5,1-6 7,-1-5 4,0-1 3,0-1 3,0 0 3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1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41360 33700 613,'-24'17'89,"1"3"-15,-1 3-13,1 3-15,-1 1-11,-1 1-5,-1-1-5,-1 0-7,0-1-9,1-1-14,1-3-12,2-1-14,1-4-12,4-3-10,5-4-12,3-4-12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1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41800 33850 634,'30'9'81,"-3"1"-13,-4 3-11,-1 1-12,-4 2-9,0-1-5,0 1-5,-2-1-6,-2 0-18,-1-1-33,-2-1-31,-2 0-33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5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52900 30746 679,'36'-14'77,"-6"5"-17,-5 3-18,-6 4-16,3 2-9,14-2-3,14 0-2,14-1-3,4-1 1,-5 2 1,-5 0 2,-5 2 2,-7 0-4,-9 0-8,-11 0-8,-9 0-9,-6 1-12,1 2-17,0 2-18,0 1-16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5"/>
    </inkml:context>
    <inkml:brush xml:id="br0">
      <inkml:brushProperty name="width" value="0.02314" units="cm"/>
      <inkml:brushProperty name="height" value="0.02314" units="cm"/>
      <inkml:brushProperty name="color" value="#F2395B"/>
    </inkml:brush>
  </inkml:definitions>
  <inkml:trace contextRef="#ctx0" brushRef="#br0">52900 35600 950,'111'20'34,"-13"-6"-18,-12-5-19,-14-6-17,-9-3-10,-8 0-3,-8 0-3,-8 0-3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7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73596 34897 529,'1'-14'98,"4"2"-20,2 4-21,4 3-19,1 1-12,1 2-2,1 0-3,1 2-2,4 0-2,7 2 1,7 0-1,7 2 1,-1 1-3,-6 3-3,-7 4-4,-7 2-4,-5 2-4,-3 3-1,-3 2-4,-2 1-2,-7 3-3,-8 3-4,-9 2-3,-9 4-3,-6 1-2,-2-2 2,-4 0 0,-2-1 0,-1-3 1,3-3 0,4-5-1,2-3 0,3-4 3,3-3 5,3-3 5,3-2 5,3-3 5,3 0 4,3-2 3,3 0 3,4-1 5,8 0 3,6 0 5,7 0 3,6 0-1,5 0-9,5 0-7,4 0-9,4 0-7,2 0-5,2 0-6,2 0-6,0-1-3,-4 0-2,-2-2-2,-3 0-2,-3-3-2,0-2-4,-1-3-4,-1-3-4,-4-1 1,-6 2 6,-5 3 6,-6 1 5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7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75763 34923 465,'-1'-39'34,"-1"15"13,0 16 14,-1 16 13,-1 11-1,2 5-14,0 6-16,2 7-15,-1 2-9,0 2-1,-2 0-1,0 2-3,-2-1-7,0-2-15,-1-2-13,-1-2-14,0-4-5,2-6 5,2-5 5,2-6 5,1-10-3,0-10-12,0-13-11,0-11-12,0-6 3,0 1 16,0 2 16,0 0 16,0 2 11,0 1 6,0 3 7,0 2 5,1 2 5,2 5 5,2 3 4,2 4 5,1 2 0,3 0-2,2 1-3,2-1-2,1 1-4,3 2-7,1 2-7,3 2-7,-1 1-2,-1 0 2,-3 0 0,-1 0 3,-2 0-7,-1 2-13,-1 1-13,0 0-14,-3-1-8,-3-4-1,-2-4-2,-4-4-2,-1-3 5,0-3 11,0-3 12,0-3 10,0-1 10,0 1 7,0 1 7,0 1 7,0 1 7,0 3 5,0 1 6,0 3 5,0 4 8,2 10 8,1 8 10,0 9 8,0 7-1,0 6-15,-2 7-14,0 5-14,-2 5-12,0 5-9,-2 5-10,0 5-10,0-2-7,2-11-5,2-9-5,2-9-5,3-9-7,4-5-9,3-6-8,5-7-9,1-4 1,1-6 11,-1-4 10,1-5 11,-1-2 7,-3 1 5,-1 0 4,-2 2 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8"/>
    </inkml:context>
    <inkml:brush xml:id="br0">
      <inkml:brushProperty name="width" value="0.05313" units="cm"/>
      <inkml:brushProperty name="height" value="0.05313" units="cm"/>
      <inkml:brushProperty name="color" value="#F2395B"/>
    </inkml:brush>
  </inkml:definitions>
  <inkml:trace contextRef="#ctx0" brushRef="#br0">77537 34850 414,'14'-50'2,"-1"8"6,-2 9 5,-2 10 6,-3 4 4,-1 4 3,-2 3 4,-2 3 3,-2 1 3,-2 2-1,-2 1 1,-1 0 1,-3 4-3,-2 6-5,-2 6-5,-1 6-5,-2 5-1,1 5 1,-1 4 2,0 6 2,2 1-1,1 0-3,2-1-3,2-1-4,3-2-4,2-2-3,4-2-5,3-1-4,2-4-3,3-3-1,3-5-2,4-3-1,2-4-4,3-3-5,3-2-5,3-4-6,2-4-3,2-8-4,2-6-1,3-6-3,-2-7 0,-2-3 3,-3-4 3,-3-4 3,-3-3 4,-3 0 4,-3-2 4,-2 0 4,-4 0 5,-1 4 6,-2 2 4,-2 4 5,-2 3 10,-1 7 15,0 5 13,-1 7 14,-2 9 9,-1 14 3,0 13 4,-1 15 2,-1 6-7,0 3-19,0 2-19,0 2-19,1 1-16,0 2-12,2 0-12,0 1-12,1-4-3,0-10 5,0-10 5,0-9 6,1-6-4,0-1-12,2-1-12,0 0-11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4"/>
    </inkml:context>
    <inkml:brush xml:id="br0">
      <inkml:brushProperty name="width" value="0.04961" units="cm"/>
      <inkml:brushProperty name="height" value="0.04961" units="cm"/>
      <inkml:brushProperty name="color" value="#F2395B"/>
    </inkml:brush>
  </inkml:definitions>
  <inkml:trace contextRef="#ctx0" brushRef="#br0">51050 43950 443,'71'-136'24,"-5"28"2,-7 28 1,-5 29 0,-4 15 0,0 3-3,0 3-3,0 4-2,-2 4-3,-3 6-3,-3 7-1,-2 6-3,-3 3-1,1 0-2,-1 0-2,1 0-1,-4 4 0,-6 10 1,-6 10 1,-6 9 2,-4 10-1,1 14-1,-1 11 0,1 14-1,-3 8 2,-2 7 5,-3 6 4,-3 7 4,-2 2 2,0 1 0,0-1-1,0 1 0,0-1-2,0 1-2,0-1-2,0 1-2,0-4-3,0-6 0,0-6-2,0-6-1,0-2-1,0 3 0,0 3 2,0 4-1,1-4-1,4-9-7,3-10-5,3-8-5,-5-15-6,-12-19-7,-13-18-5,-12-19-6,-9-21-2,-2-21 2,-3-22 4,-3-22 2,-4-15 1,-3-5 1,-3-7 1,-2-5 1,2 0 2,9 10 5,10 10 5,10 9 4,5 9 4,4 9 3,3 10 4,3 10 3,3 4 3,3 0 2,3 0 2,4 0 2,5 1 3,10 4 4,10 3 2,9 3 4,4 4 1,1 7-3,-1 6-1,1 7-2,-7 19-4,-12 35-4,-13 35-4,-12 34-5,-15 18-4,-15 4-5,-15 3-4,-16 3-5,-8-4-2,0-8-1,0-10 1,0-9 0,4-10 1,10-9 1,10-10 2,9-8 1,27-28 0,48-43-2,47-44-3,47-43-3,21-21-1,-3 3-1,-3 3-1,-2 4 0,-12 5 0,-19 10 3,-18 10 3,-19 9 2,-13 9 1,-6 9-1,-6 10-3,-6 10-1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80700 35314 999,'18'-7'-72,"7"2"16,5 2 16,7 2 15,4 1 12,6 0 6,4 0 6,6 0 7,4 0 1,5 0-1,5 0-3,5 0-2,1 0-2,-2-2-2,-1 0-4,-3-2-2,-7 1 0,-14 1 2,-14 0 1,-13 2 3,-8-1 1,-1 0 1,-1-2 0,0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8"/>
    </inkml:context>
    <inkml:brush xml:id="br0">
      <inkml:brushProperty name="width" value="0.02234" units="cm"/>
      <inkml:brushProperty name="height" value="0.02234" units="cm"/>
      <inkml:brushProperty name="color" value="#F2395B"/>
    </inkml:brush>
  </inkml:definitions>
  <inkml:trace contextRef="#ctx0" brushRef="#br0">80150 36080 984,'40'-1'-32,"2"0"17,2-2 18,2 0 18,3 0 3,4 1-11,4 0-11,3 2-12,4-1-7,3 0-5,4-2-4,2 0-4,-5 0 0,-9 1 4,-12 0 4,-10 2 5,-7 0 3,-3 0 2,-4 0 4,-1 0 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9"/>
    </inkml:context>
    <inkml:brush xml:id="br0">
      <inkml:brushProperty name="width" value="0.02771" units="cm"/>
      <inkml:brushProperty name="height" value="0.02771" units="cm"/>
      <inkml:brushProperty name="color" value="#F2395B"/>
    </inkml:brush>
  </inkml:definitions>
  <inkml:trace contextRef="#ctx0" brushRef="#br0">81331 33144 793,'10'-22'4,"6"3"9,4 3 7,5 2 9,1 4 2,-3 3-4,-3 2-5,-3 4-4,-1 2-4,1 2-4,1 2-4,1 2-4,-1 1-2,-4 3 2,-5 2 1,-3 2 1,-4 0-6,-6 3-13,-4 0-11,-5 1-14,-4-1-3,-2-1 5,-1-2 5,-2-3 5,-1-1 3,2-2 4,3-2 1,1-2 4,6-3 5,10-2 9,10-4 8,10-2 9,5-2 5,1 0 2,1 0 0,1 1 2,-3 0-3,-4 2-5,-4 2-6,-6 2-6,-4 3-5,-4 4-1,-4 4-3,-4 3-2,-5 3-1,-5 1 1,-7 2 1,-5 0 1,-3-1 1,1-1 0,1-3 1,1-1 0,3-3 0,4-2 2,3-4 0,4-2 1,5-4 1,6 0 3,6-3 3,6-2 3,3 0 1,0 2 1,-1 2 1,1 2 0,-2 3 1,-2 2 1,-4 3 1,-2 4 1,-5 1 0,-2 3-1,-5 2-3,-4 1-1,-1 0-3,1-3-2,1-2-1,1-4-3,4-4-5,10-6-8,8-6-7,9-6-8,6-3-6,5-1-1,3-1-2,4-1-2,1 1 0,-3 3 3,-4 2 2,-2 4 4,-4 2 6,-5 2 12,-5 3 12,-4 1 11,-5 2 7,-3 3 1,-2 4 2,-4 2 2,-3 2-2,-7 1-4,-6 2-3,-5 0-5,-4 0-4,1-1-6,0-1-5,-1 0-4,1-3-4,1-1-3,1-2-1,2-2-2,-1-1-2,-1 0-2,-1-1-2,-1 2-1,0-2 1,1-1 6,1 0 6,1-2 6,2 0 7,1 0 11,3 0 10,1 0 10,7 2 8,12 2 7,12 3 4,11 4 7,9-1-8,5-1-19,4-2-19,6-2-21,0-2-14,-1 0-10,-2-2-10,-2 0-9,-5-1-1,-7 0 10,-9 0 8,-7 0 9,-5 0 6,-1 2 3,0 0 2,-2 2 3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0"/>
    </inkml:context>
    <inkml:brush xml:id="br0">
      <inkml:brushProperty name="width" value="0.02816" units="cm"/>
      <inkml:brushProperty name="height" value="0.02816" units="cm"/>
      <inkml:brushProperty name="color" value="#F2395B"/>
    </inkml:brush>
  </inkml:definitions>
  <inkml:trace contextRef="#ctx0" brushRef="#br0">83130 33616 781,'-8'-12'8,"2"8"7,1 8 6,0 8 8,1 4 0,0 3-3,0 1-5,1 3-4,-1-2-2,0-2-1,0-3-2,0-2-1,4-6-11,10-5-20,8-6-21,9-5-21,4-6-5,0-2 12,0-3 10,0-2 12,-1-2 9,-1 4 7,-3 3 9,-1 3 8,-4 3 6,-3 3 4,-5 2 5,-3 4 4,-3 2 5,-2 2 6,-3 2 6,0 2 6,-6 2 0,-6 3-7,-7 3-6,-7 3-7,-3 1-7,1-1-6,1-1-8,2-1-6,1-1-5,5-3-1,3-1-2,4-2-2,6-2 0,6-2 2,7-3 0,8 0 2,1-2 0,-1 0-2,-3 0-2,-1 0-2,-2-2-3,-3 0-4,-1-3-4,-2-2-5,-2-1 2,0 1 7,-2-1 7,0 0 6,-1 0 5,0 0 1,0 1 2,0-1 1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0"/>
    </inkml:context>
    <inkml:brush xml:id="br0">
      <inkml:brushProperty name="width" value="0.03371" units="cm"/>
      <inkml:brushProperty name="height" value="0.03371" units="cm"/>
      <inkml:brushProperty name="color" value="#F2395B"/>
    </inkml:brush>
  </inkml:definitions>
  <inkml:trace contextRef="#ctx0" brushRef="#br0">83744 33140 652,'-2'-27'-2,"0"11"13,-3 9 13,-2 10 13,-1 7 5,0 4-2,1 3-1,-1 5-2,0 2-4,0 2-4,0 3-5,1 1-6,0 1-6,2 1-8,2-1-9,2 0-9,2 0-4,2-1-1,2-1-1,2-1-1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86701 34577 506,'-1'-10'142,"0"10"-27,-2 12-28,0 10-28,-2 8-19,-2 6-12,-1 6-11,-3 6-12,0 1-10,3-2-9,1-4-9,2-2-10,1-4-4,1-4 3,-1-4 1,0-3 2,1-5-5,2-3-8,2-4-11,2-4-9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86600 35392 640,'0'-15'10,"0"2"5,0 3 5,0 1 5,3 1 5,7 0 5,8 1 6,6-1 5,2 0-1,0 2-9,-1 1-8,0 1-9,-3 0-9,-2 2-11,-1 0-10,-2 2-10,-2-1-13,-1 0-14,-1-2-16,0 0-14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87288 34250 472,'-1'-26'30,"-1"10"11,0 12 11,-1 11 13,-2 7 1,0 5-8,-2 5-9,0 5-9,-1 2-7,1 2-6,-1 1-4,0 1-7,0 0-3,0 2-5,0 0-3,1 2-4,-1-1-4,2-4-7,1-2-6,0-3-6,3-4-5,4-7-6,4-5-5,4-6-6,2-5-1,1-4 3,1-4 3,2-4 2,0-3 2,1-1 3,1-3 2,1-1 3,2-4 3,5-2 4,3-2 3,5-4 4,-2 1 6,-4 7 7,-5 5 7,-5 7 7,-4 4 3,-2 4-3,-4 4-4,-3 4-2,-2 4 4,-4 7 12,-2 5 12,-3 7 11,-3 2 4,0 0-7,-2 1-5,0-1-5,1-2-7,1-3-5,2-5-7,2-3-6,3-4-7,4-3-8,4-3-9,4-2-9,2-3-2,3-2 1,2-2 3,1-2 1,3-5-3,3-6-10,3-7-9,3-6-9,-2-3 0,-5 7 10,-7 4 10,-5 5 10,-3 2 7,0 2 2,0 1 2,0 0 2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4618" units="cm"/>
      <inkml:brushProperty name="height" value="0.04618" units="cm"/>
      <inkml:brushProperty name="color" value="#F2395B"/>
    </inkml:brush>
  </inkml:definitions>
  <inkml:trace contextRef="#ctx0" brushRef="#br0">89614 34345 476,'7'-28'4,"-1"7"9,-1 7 8,0 7 9,-2 7 8,0 8 6,-2 7 6,0 9 7,-1 6-1,0 4-10,0 6-8,0 5-8,-1 4-8,0 7-4,-2 6-4,0 5-4,-1 3-2,0-1-1,0-1 0,0-1 1,0-4-6,-1-9-8,-2-7-10,0-8-9,0-5-11,1-3-11,0-3-12,2-3-11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89145 34321 541,'7'-29'5,"-2"6"10,-3 4 10,0 5 10,-4 4 7,-2 4 5,-4 4 4,-2 4 5,-4 4-3,-5 6-8,-5 4-10,-5 5-7,-2 2-12,-2 0-10,-1 1-13,0-1-12,1-2-9,7-5-11,5-5-8,7-4-10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4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53350 43050 403,'0'-40'37,"0"23"11,0 22 11,0 22 11,0 18-1,0 16-13,0 15-12,0 17-13,0 16-6,0 19-1,0 19-1,0 19 0,0 10-2,0 4-3,0 3-4,0 3-2,0 6-4,0 9-1,0 10-2,0 10-3,-2 5-2,-3 4-6,-3 3-5,-2 3-4,-1-8-3,3-19 1,3-18 1,4-19 0,1-12-7,0-2-12,0-3-14,0-3-13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89850 34139 635,'14'-7'2,"-1"1"6,-2 0 5,-2 2 4,0 1 5,3 2 1,3 2 2,4 2 1,1 1 5,0 2 5,2 0 6,1 1 5,1 2-5,-1 2-18,1 1-18,-1 3-17,-2-1-18,-3-3-19,-4-3-18,-4-2-18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3108" units="cm"/>
      <inkml:brushProperty name="height" value="0.03108" units="cm"/>
      <inkml:brushProperty name="color" value="#F2395B"/>
    </inkml:brush>
  </inkml:definitions>
  <inkml:trace contextRef="#ctx0" brushRef="#br0">90505 35547 707,'-13'-15'4,"6"4"8,6 3 8,6 3 7,7 1 5,9 2 1,9 0 2,9 2 1,5 0-3,4 0-7,2 0-7,4 0-8,-1 0-6,-3 0-8,-3 0-8,-2 0-6,-5 0-7,-7 0-8,-7 0-6,-7 0-7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91628 34794 539,'-15'-8'7,"4"2"14,3 1 13,3 0 13,1 3 6,0 4-4,0 4-4,0 4-4,0 4-3,1 5-3,-1 5-4,0 5-4,0 5-6,2 6-10,0 6-10,2 6-11,0 0-7,0-5-9,0-4-6,0-5-8,0-6-8,0-6-8,0-5-8,0-6-7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555" units="cm"/>
      <inkml:brushProperty name="height" value="0.0555" units="cm"/>
      <inkml:brushProperty name="color" value="#F2395B"/>
    </inkml:brush>
  </inkml:definitions>
  <inkml:trace contextRef="#ctx0" brushRef="#br0">94150 34527 396,'-15'-1'1,"-1"-2"2,0-2 2,1-1 1,-2-2 2,-2 2 1,-1 1-1,-2 0 1,-1 2 4,4 0 5,3 2 7,3 0 5,2 2 2,2 2-2,3 2-2,1 2-3,1 3-3,2 3-2,0 5-3,2 4-3,0 1-2,0 2 0,0 1-2,0 1 0,0 0-1,0 1 0,0-1-1,0 1 0,2-4-3,4-4-4,4-4-5,3-6-4,4-4-5,3-2-8,3-4-6,3-2-7,2-6-3,1-6 1,1-7 1,1-7 2,-1-4 0,0-2 1,-1-2 0,-1-2 1,-3 0 2,-3 1 5,-5 3 4,-3 2 5,-4 2 6,-2 3 9,-4 3 9,-2 3 8,-2 3 9,0 3 9,0 3 7,0 3 9,-1 4 4,0 8 2,-2 6 1,0 7 0,-2 5-2,0 3-7,-1 3-8,-2 3-7,0 2-6,-1 2-6,-2 2-5,0 2-7,0 2-5,1-1-9,0 0-6,2 0-8,1-3-8,0-6-9,2-6-9,1-5-8,1-8-8,4-8-5,2-10-6,4-8-6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95400 35062 533,'29'-21'6,"-6"5"13,-4 5 13,-4 5 13,-4 2 4,1 2-3,0 0-5,0 2-2,-2 3-5,-3 6-2,-3 5-4,-2 7-3,-3 3-4,-2 2-4,-2 3-4,-2 1-5,-2 1-2,-1-2-3,-3 0-1,-1-1-1,-1-3-2,2-3-1,3-5 0,1-3 0,3-4-5,6-4-8,4-4-9,6-4-8,3-4-6,5-4-3,3-4-5,5-3-3,-1-2-1,-4 3 1,-3 1 0,-4 3 1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96926 34093 485,'-8'-8'0,"0"2"0,0 1 0,1 1 0,0 1 9,2 3 17,2 4 18,2 2 18,1 5 6,-2 7-8,0 7-8,-2 7-6,1 7-9,1 6-6,0 8-9,2 6-7,-1 4-4,0 1-1,-2 1-1,0 1-1,0-1-4,0-3-6,2-3-8,0-2-7,1-5-10,-2-5-11,0-4-13,-2-5-12,0-7 0,1-6 9,-1-7 11,0-6 10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96366 34022 527,'-10'-24'50,"-2"13"7,-3 14 9,-3 14 8,-3 5-3,-1 0-12,-3-1-14,-1-1-12,-2-2-16,-1 0-18,0 0-19,-2-2-18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97150 33927 592,'9'-6'10,"1"2"19,3 4 19,2 2 20,1 4 3,3 2-11,1 3-11,3 3-11,-2 0-14,-3-1-14,-5-2-14,-3-2-14,-2-2-16,0 1-18,0 0-17,0 0-18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8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12891 40089 623,'-15'-5'57,"2"6"-4,3 6-5,1 6-3,0 4-5,0 3-6,-1 3-7,-1 3-5,-1 3-6,2 4-2,1 4-4,1 5-2,1 1-5,2 3-10,2 2-9,2 2-9,1-1-7,2-2-5,0-3-6,2-4-5,0-5 0,2-7 4,0-9 5,1-7 5,1-5 4,2 0 3,0-2 4,1 0 3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8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13947 40716 574,'-14'22'99,"4"-2"-21,4-1-23,5-2-21,0-1-12,-1 1-2,0 1-1,-1 1-2,-1 1-1,2-1-3,0 1-1,2-1-2,0 1-2,0-1-2,0 1-2,0-1-2,0 0 0,0-1 0,0 0 1,0-2 1,0-1-5,2-1-9,0-1-10,2-1-9,1-4-1,3-10 5,3-8 6,4-9 7,0-7 3,1-5 2,-1-4 1,1-6 3,-2 0 1,-1 2 3,-3 3 1,-1 4 3,-2 3 0,-2 5 2,-3 5 0,0 5 0,-4 2-1,0 2-5,-3 1-5,-2 1-4,-2 1-4,-1 2-4,-3 2-4,-1 2-4,-1 2-3,2 2-2,3 2-3,1 2-1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4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53500 43050 581,'-2'-50'6,"-3"0"12,-3 0 13,-2 0 11,-5 7 5,-2 17-2,-3 15-1,-3 16-3,-7 18-3,-9 22-5,-10 22-5,-8 23-5,-6 13-7,1 6-9,-1 7-9,1 6-9,-1-4-8,1-11-6,-1-14-6,1-11-7,4-12-3,9-9 1,10-10 1,10-8 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8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14950 41700 640,'8'8'135,"-1"1"-34,1 2-33,0 0-34,-1 2-20,-1 3-7,-1 3-6,0 3-8,-3 0-4,-3-1 1,-2-3-1,-3-1 1,-2-1-10,1-1-20,-1 1-20,0 0-19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9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16012 40092 601,'8'-8'-2,"-2"-2"-5,-1 0-4,0-1-4,-3 3 7,-2 6 21,-4 7 18,-2 8 21,-2 3 5,-2 3-9,0 1-10,-1 3-8,0 0-7,2 1-1,2-1-4,3 0-1,0 0-2,2-3-2,0-1-1,2-3-2,0-1-1,2-1 0,0 0 0,2-2 0,1-1-3,5-1-6,4 0-6,4-2-6,1-1-4,1-2 1,-1-3-1,1 0 1,-2-2-1,0 0-4,0 0-3,-2 0-3,-2 0-3,-1 0-5,-2 0-5,-2 0-3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9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16373 39896 558,'-8'-8'8,"2"2"18,1 1 17,0 0 18,1 4 4,1 6-7,-1 6-8,0 5-7,-1 7-9,0 7-8,-1 7-8,-1 6-8,-2 9-11,0 8-12,-1 8-12,-1 10-12,0-3-3,2-15 7,2-15 6,3-14 7,0-8-3,0 1-13,0-1-14,0 1-13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1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18450 41600 669,'14'1'101,"-1"4"-24,-3 2-24,-1 3-25,-2 3-11,-2 3-2,-3 3 0,0 3-1,-4 2-4,0-1-10,-3 0-8,-2 1-9,-1-3-12,-1-2-16,-1-3-16,-1-2-16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2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20278 40312 571,'-14'2'101,"2"4"-22,4 4-21,3 4-22,1 2-11,0 3-4,0 1-2,0 3-4,0 0-1,1 2-1,-1 1-2,0 1 0,0-1-2,2-1-2,0-3-2,2-1-1,1-3-4,2-1-2,2-3-4,2-1-3,1-3-2,3-2-2,2-4-1,1-2 0,2-5-1,2-4 1,0-5 1,1-5 1,-1-4 0,-1-1 0,-3-3-1,-1-1-1,-2-1 1,-1-1 3,0 1 3,-2 0 3,-1 0 1,-2 1 3,-3 1 3,0 1 1,-3 3 2,0 3-1,-2 5 1,0 3 0,-2 2-1,-2 0-4,-2 0-2,-1 1-3,-3 0-4,0 2-7,-1 2-6,-1 2-6,-1 2-5,1 4-3,-1 2-4,1 3-3,0 1 2,4-2 6,3-2 8,3-2 6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2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21703 39600 446,'-23'40'159,"1"4"-37,1 3-37,1 2-38,1 1-19,1 0-2,1-2-3,1 0-2,2-3-3,2-2-5,4-4-5,3-2-5,1-3-3,2-3-4,0-3-2,2-3-4,1-3-2,4-3-3,2-3-2,3-3-3,3-4-1,2-4 0,1-6-1,3-4 1,0-5 1,1-6 3,0-4 3,-1-4 2,-1-4 2,-3 1-1,-2-1 0,-4 1-1,-2 1 4,-2 3 5,-3 3 7,0 3 6,-6 2 0,-6 4-8,-7 3-6,-7 3-8,-2 2-2,3 3 3,3 4 1,3 2 3,2 2-6,2 0-16,3 0-14,1 0-16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3"/>
    </inkml:context>
    <inkml:brush xml:id="br0">
      <inkml:brushProperty name="width" value="0.05331" units="cm"/>
      <inkml:brushProperty name="height" value="0.05331" units="cm"/>
      <inkml:brushProperty name="color" value="#F2395B"/>
    </inkml:brush>
  </inkml:definitions>
  <inkml:trace contextRef="#ctx0" brushRef="#br0">22750 39816 412,'8'-7'101,"1"2"-25,2 2-24,0 2-24,1 1-15,1 0-2,1 0-4,2 0-2,-1 1-3,1 2-2,0 2-1,-1 2-2,0 2 5,-3 5 10,-1 4 10,-2 3 11,-2 1 3,-2-1-5,-3-3-4,0-1-4,-2 0-3,0 1-4,0 3-2,0 2-2,0 1-2,0 2-2,0 3-1,0 1-2,0-1-1,0-3 1,0-5-2,0-3 1,-1 1-2,0 7-1,-2 6-4,0 8-1,-1 1-2,2-4 0,0-4 0,2-3-1,0-4 2,0-1 0,0-3 3,0-1 1,0-1 1,0 1-3,0 1 0,0 1-3,-3-2-5,-8-3-13,-6-5-11,-7-3-11,-1-3-3,4-2 7,3-2 7,4-2 8,2-1-1,-1 2-11,-1 0-9,-1 2-10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3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20650 42200 548,'15'15'187,"-1"-1"-52,-1-1-49,-1-1-51,-1-1-28,-1-1-6,-1-1-5,0 0-7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2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29098 39646 494,'-7'-7'2,"1"-1"3,0 0 3,2 0 4,5 2 10,10 1 17,9 2 16,11 2 17,4 1 1,2 0-14,0 0-14,2 0-16,-1 0-7,-2 0-2,-2 0-3,-1 0-1,-3 0-6,-4 2-12,-2 0-9,-3 2-11,-4 1-14,-6 5-17,-6 4-17,-6 3-17,-4 1 0,0-5 16,-2-3 16,0-4 16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2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29040 40050 471,'-16'0'0,"-2"0"0,0 0 0,0 0 0,0 1 8,5 2 15,3 2 16,4 2 16,3 2 5,0 5-5,2 4-6,1 3-4,0 5-6,0 3-6,0 4-5,0 4-6,0 5-4,0 4-2,0 6-1,0 4-2,-1 1-5,-1-3-6,0-2-5,-1-4-8,-1-3-5,2-2-6,0-4-6,2-2-5,0-3-6,2-3-4,0-3-5,2-3-4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5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53550 42550 454,'45'-19'91,"-9"13"-15,-10 12-17,-8 13-16,0 12-7,14 13 2,11 12 1,14 13 1,2 1-2,-6-9-8,-6-10-6,-6-8-8,-6-6-5,-2 1-7,-3-1-4,-3 1-6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2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29177 40897 434,'-6'-15'5,"2"2"10,4 3 11,3 1 10,1 2 3,3 2-4,2 2-4,2 2-4,2 1-3,5-2-2,3 0-2,5-1-2,2-1-1,1 0-1,0 0-2,2 0-1,0 0-3,-2 0-4,0 0-5,-1 0-4,-2 0-5,-5-2-4,-3 0-4,-4-1-5,-4-1-3,1 0-2,-2 0-1,0 1-1,-3-1 0,-1 0 3,-2 0 2,-2 0 3,-2-1 3,-2-1 4,-2-3 4,-1-1 4,-3-1 5,0 2 6,-2 2 5,1 3 6,-2 1 4,0 2 2,0 2 2,1 2 1,-1 1 1,0 0-1,0 0-2,1 0 0,-2 2-2,0 4-1,-1 4-1,-1 3 0,-1 5-1,1 3 2,-1 5 2,1 3 1,0 2-1,2-2-3,2 0-4,3-1-2,1-1-4,4 1-3,2-1-3,4 1-3,2-2-2,5-2-2,4-1-3,4-3-2,3-2-6,5-3-10,3-2-10,4-4-10,1-2-4,-3-2 1,-4-3 1,-2 0 1,-3-2 0,-3 0-2,-3 0-3,-2 0-1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3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31448 39077 563,'30'-6'97,"-5"2"-17,-4 4-19,-3 2-19,-3 4-11,-1 2-5,-1 3-7,0 4-5,-3 0-4,-3 3-3,-2 0-2,-4 1-3,-3 1-4,-3 2-5,-5 3-4,-4 1-6,-2 0-2,-1-3 0,-1-3 0,-1-3 1,-1-2-1,1-1 0,-1-1-1,1 0-1,5-3 10,12-1 18,12-2 19,11-2 18,6-2 6,-1-2-7,-1-2-9,-1-2-7,-2-1-13,-1 0-18,-3 0-18,-1 0-17,-2 0-8,-1 1 0,-1-2 1,0 2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3"/>
    </inkml:context>
    <inkml:brush xml:id="br0">
      <inkml:brushProperty name="width" value="0.03184" units="cm"/>
      <inkml:brushProperty name="height" value="0.03184" units="cm"/>
      <inkml:brushProperty name="color" value="#F2395B"/>
    </inkml:brush>
  </inkml:definitions>
  <inkml:trace contextRef="#ctx0" brushRef="#br0">32300 39439 690,'24'-7'61,"3"2"-1,1 2 1,3 3 0,-1-1-13,-2-1-30,-2 0-27,-1-1-29,-3 0-14,-3 2 1,-3 2 0,-3 2 0,-2 1 4,-2 0 6,-2-1 7,-2 1 6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3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32746 38539 557,'-20'-5'60,"5"6"4,7 6 3,5 6 4,4 5-5,2 6-15,2 7-16,1 5-13,1 4-15,-2 2-15,-3 2-13,-1 2-14,-1-3-4,0-8 7,0-8 7,0-7 6,0-4-4,0-1-14,0 1-15,0 0-14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4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32750 40965 537,'67'0'188,"-7"0"-51,-7 0-48,-6 0-51,-6 0-28,-2-2-9,-4 0-10,-2-1-8,-3-1-6,-3 2-2,-3 0-2,-3 2-2,-3 1-3,-3 2-3,-3 2-2,-2 1-3,-4 2-3,-3-1 0,-2 1-2,-3 0-2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4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33559 40283 482,'-28'-6'78,"9"4"-4,7 4-5,9 4-5,3 4-7,0 5-11,0 5-9,0 5-11,-1 5-7,-1 6-2,0 6-3,-1 6-4,-2 3-4,0 0-6,-1 0-6,-1 0-7,0-5-8,2-7-10,2-7-9,2-9-9,1-4-8,0-3-5,0-1-4,0-2-4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5"/>
    </inkml:context>
    <inkml:brush xml:id="br0">
      <inkml:brushProperty name="width" value="0.05238" units="cm"/>
      <inkml:brushProperty name="height" value="0.05238" units="cm"/>
      <inkml:brushProperty name="color" value="#F2395B"/>
    </inkml:brush>
  </inkml:definitions>
  <inkml:trace contextRef="#ctx0" brushRef="#br0">35150 40350 419,'37'1'121,"-3"2"-28,-5 2-29,-4 2-28,-2 1-15,-3 1-3,-1 2-2,-2 0-2,-3 1-2,-3 3-4,-3 2-2,-2 1-3,-4 3-3,-2 3 0,-4 3-2,-2 3-1,-3 2-1,-2-1-1,-2 0-2,-1 0 0,-1 0-1,1-3 1,0-2 1,2-1 2,1-3 1,2-3 4,3-3 4,1-3 2,3-2 2,6-2-3,4-2-2,5-2-1,5-3-2,5-4 1,5-4-1,5-4 0,3-3 0,1-3 0,0-3 0,2-3-1,-1-2-2,-4 1-5,-2-1-5,-3 1-5,-3-1-2,-3 1 0,-3-1 0,-3 1 1,-3-1-1,-2 1 2,-4-1 2,-2 1 0,-3 1 2,-1 3 0,0 3 2,-2 2 0,-1 3 4,-2 3 6,-2 1 5,-1 2 6,-3 1 5,-2 0 6,-2 0 4,-1 0 6,-2 3 1,0 4-2,1 5-2,-1 6-2,1 3-2,1 1-1,0 3 0,2 1-3,2 2 0,2 1-2,4 1-2,3 1-1,2 0-2,1-1-4,3-1-2,2-1-3,2-2-2,4-3-1,2-3-2,3-3-2,2-2-4,-1 0-8,1-2-10,0-1-8,0-1-8,1-2-5,0-2-6,3-2-6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5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37424 39796 678,'-11'-14'11,"10"3"22,10 3 23,9 3 21,6 1-2,-1 2-26,0 0-29,1 2-26,-3 0-22,-2 0-17,-3 0-17,-2 0-18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5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38450 40450 615,'19'0'105,"7"0"-17,7 0-18,6 0-18,5 0-15,0 0-14,2 0-13,0 0-15,-1 0-8,-6 0-3,-4 0-4,-5 0-3,-6 1-9,-5 2-15,-6 1-13,-6 3-14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38423 41200 577,'-15'0'8,"0"2"17,2 0 17,1 1 17,9 0 4,18 0-8,17-2-9,18 0-8,8-1-6,1 0-8,0 0-5,-1 0-8,-5 0-17,-10 0-32,-12 0-32,-9 0-30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5"/>
    </inkml:context>
    <inkml:brush xml:id="br0">
      <inkml:brushProperty name="width" value="0.03332" units="cm"/>
      <inkml:brushProperty name="height" value="0.03332" units="cm"/>
      <inkml:brushProperty name="color" value="#00BFF3"/>
    </inkml:brush>
  </inkml:definitions>
  <inkml:trace contextRef="#ctx0" brushRef="#br0">89800 7400 660,'-113'45'0,"26"-9"2,24-10 1,26-8 1,18-8 5,13-2 8,12-3 8,13-3 8,12-2 3,13 0-6,12 0-4,13 0-4,9-2-3,6-3 0,7-3-2,6-2 0,1-1-1,-3 3-1,-3 3-2,-2 4-1,-8 2-8,-8 4-11,-10 3-13,-9 3-13,-9 4-7,-5 7-3,-7 6-3,-5 7-3,-11 2 2,-11 1 5,-14-1 5,-11 1 5,-9-3 5,-3-2 5,-3-3 6,-2-3 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6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57600 43600 436,'120'-91'64,"-9"19"-13,-10 19-12,-8 19-12,-3 9-8,7 0 0,6 0-2,7 0-2,-4 4 0,-12 10-4,-13 10-1,-12 9-3,-13 9-1,-12 9-2,-13 10-1,-12 10-2,-13 10-1,-12 13 0,-13 12-1,-12 13 0,-7 6-2,1 0-3,-1 0-3,1 0-2,1-7-2,3-11 3,3-14 2,4-11 1,5-9 3,10-3 0,10-3 1,9-2 1,10-5 1,14-2 0,11-3 0,14-3 0,5-4 1,1-3 3,-1-3 1,1-2 3,-6-1 1,-8 3 0,-10 3 0,-9 4 0,-10 4-1,-9 6-1,-10 7-1,-8 6-1,-11 1-2,-8-3-1,-10-3-1,-9-2-1,-5-5-1,0-2-1,0-3-2,0-3 0,0-6-2,0-5-3,0-7-3,0-5-2,1-11-1,4-11-2,3-14 0,3-11-2,1-12 1,1-9 0,-1-10 2,1-8-1,2-8 3,7-2 2,6-3 3,7-3 2,4-1 4,3 4 2,3 3 3,4 3 2,1 6 5,0 9 3,0 10 5,0 10 5,0 7 3,0 6 3,0 7 3,0 6 4,0 15 2,0 26 1,0 24 2,0 26 1,0 22-2,0 23-4,0 22-5,0 22-5,-5 13-3,-9 7-4,-10 6-3,-8 7-3,-4 5-3,3 7-3,3 6-4,4 7-4,2 2-1,4 1 0,3-1 1,3 1 0,6-17-8,9-30-17,10-32-17,10-30-18,7-26-3,6-19 9,7-18 9,6-19 9,-1-13 4,-5-6-3,-7-6-4,-5-6-2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41316 39228 505,'-7'-15'54,"2"2"-3,2 3-3,2 1-3,3 2-3,4 0-3,4 2-4,3 1-2,6 0-3,5 2-2,6 0-2,7 2-1,1 0-5,-2 0-7,-2 0-7,-1 0-9,-4 1-7,-4 4-8,-3 2-9,-5 3-8,-3 2-7,-4 1-5,-5 1-3,-2 2-5,-5-2 2,0-3 8,-3-3 9,-2-3 8,-1 0 4,0 0 0,1 1 0,-1 2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41441 39750 391,'-43'0'5,"11"0"12,10 0 11,9 0 11,6 1 7,1 2 0,0 2 3,2 2 0,0 2-1,2 5-3,0 4-4,2 3-4,0 3-3,0 1-6,0 1-4,0 1-6,0 3-2,0 5-3,0 4-2,0 6-2,0 3-3,0 1-8,0 3-5,0 2-6,0-1-4,0-6 0,0-5-2,0-4 0,0-4-6,0-3-11,0-3-12,0-3-10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613" units="cm"/>
      <inkml:brushProperty name="height" value="0.0613" units="cm"/>
      <inkml:brushProperty name="color" value="#F2395B"/>
    </inkml:brush>
  </inkml:definitions>
  <inkml:trace contextRef="#ctx0" brushRef="#br0">41350 40492 358,'0'-14'0,"2"2"0,0 4 0,2 3 0,0 0 6,0 0 10,-1-1 10,1-2 11,2 1 4,2-1-4,3 0-4,4 0-3,2 1-3,3 2-3,3 3-4,3 1-4,3 0-2,6-1-5,5 0-4,4-1-3,0-1-4,-6 0-4,-5 0-4,-7 0-3,-4-1-7,-5-4-7,-3-2-9,-4-3-7,-4-1-2,-1-1 5,-2 0 7,-1 1 4,-4-1 7,-1 2 4,-2 1 6,-1 1 5,-3 0 6,-2 1 8,-2-1 7,-1 0 7,-1 1 5,1 3 4,0 1 3,2 2 4,-2 5 6,-5 8 7,-5 7 9,-5 9 8,0 3-3,5 0-10,5 1-13,5-1-10,3 1-8,2 3-4,2 1-3,3 2-3,2 0-4,6 0-4,4-1-5,5-1-3,7-3-5,7-4-7,8-3-7,8-5-6,6-3-8,4-4-9,4-4-10,4-4-9,-4-2-4,-9 0 2,-10 0 1,-9 0 1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8"/>
    </inkml:context>
    <inkml:brush xml:id="br0">
      <inkml:brushProperty name="width" value="0.02444" units="cm"/>
      <inkml:brushProperty name="height" value="0.02444" units="cm"/>
      <inkml:brushProperty name="color" value="#F2395B"/>
    </inkml:brush>
  </inkml:definitions>
  <inkml:trace contextRef="#ctx0" brushRef="#br0">53350 40482 900,'15'0'39,"-1"0"-9,-1 0-10,-1 0-10,-1-1-13,-1 0-18,-1-1-18,0-1-18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0"/>
    </inkml:context>
    <inkml:brush xml:id="br0">
      <inkml:brushProperty name="width" value="0.05454" units="cm"/>
      <inkml:brushProperty name="height" value="0.05454" units="cm"/>
      <inkml:brushProperty name="color" value="#F2395B"/>
    </inkml:brush>
  </inkml:definitions>
  <inkml:trace contextRef="#ctx0" brushRef="#br0">73757 39631 403,'1'-13'32,"3"3"5,4 4 7,2 4 5,4 2-1,4 0-7,3 0-7,4 0-8,5 0-7,5 0-6,5 0-6,4 0-7,0 0-4,-6 0-3,-5 0-1,-7 0-3,-4 1-4,-4 2-4,-5 2-6,-3 2-5,-5 0-2,-4 1-1,-6 0 0,-4 0 0,-5 0 2,-5 0 2,-5-1 3,-5 1 3,-3-1 3,-1-2 4,-1-2 2,0-2 3,-1-2 4,3 0 4,2-2 5,1 0 4,3 0 4,1 0 4,3 1 4,1 2 4,3 0 3,1 0 6,2 0 3,3 0 6,1 1 0,4 4-4,3 2-3,2 4-4,2 1-2,0 3-2,0 1-2,0 3-2,0 2-1,0 5-4,0 3-2,0 5-3,0 2-3,0 4-2,0 2-2,0 4-2,-1 1-2,-2 0-2,-2 0 0,-1-1-2,-2-2-5,0-6-7,0-5-8,0-7-8,1-8-7,2-12-8,3-12-7,1-12-8,0-7 4,-1-4 14,0-5 16,-1-3 15,-1 1 12,2 6 7,0 5 8,2 7 8,3 3 7,6 2 6,5 3 5,7 1 7,5 2-2,5 2-8,4 2-7,6 2-8,2 1-6,0 0-3,0 0-4,0 0-2,-1 0-5,-3 0-6,-4 0-6,-2 0-6,-4-1-4,-3 0-1,-5-2-3,-3 0-2,-3-2-2,-2-2-1,-3-1-2,-1-3-1,-2-1 2,-2-2 4,-2 0 6,-2-1 4,-2 0 6,-2 1 4,-2 1 6,-2 1 4,0 1 3,-1 2 3,0 2 2,0 2 1,0 1 5,0 0 6,1 0 6,-1 1 6,-1 0 2,0 2-2,-2 2-2,1 2-2,-3 3-3,0 5-3,-1 5-3,-1 5-3,-2 4-3,0 1-1,-1 3-2,-1 1-2,1 1-1,5 0-3,3 1-3,4-1-1,4-1-4,2-3-4,3-4-3,4-1-5,3-5-4,5-3-7,5-4-6,6-4-6,3-6-2,6-5 1,5-5 2,4-7 3,3-5 0,0-7 2,0-5 0,0-6 1,-2-1 2,-6 2 3,-4 3 3,-5 4 3,-5 2 6,-7 7 8,-5 4 10,-6 5 8,-5 3 11,-2 4 13,-4 2 12,-2 4 13,-2 2 1,-2 4-10,0 2-10,-1 4-10,-1 2-7,0 5-4,0 3-3,1 5-4,1 1-4,2 0-1,4 1-3,2-1-2,2-1-1,0-1 1,0-3 0,0-1 2,2-3-6,4-5-10,4-3-12,4-4-11,3-4-4,5-2 3,3-4 2,5-2 4,1-7-3,2-9-6,1-10-7,1-10-7,-2-5-2,-2 2 4,-3 0 4,-3 2 3,-3 1 5,-4 3 8,-5 4 8,-3 2 7,-3 3 6,-2 1 2,-3 3 3,0 2 2,-2 2 7,0 5 11,0 3 11,0 4 11,0 8 10,0 10 9,0 11 9,0 11 10,0 4-4,0 0-15,0-1-15,0-1-16,0 3-12,0 8-9,0 8-11,0 8-11,0-1-4,0-7 1,0-8-1,0-8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0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78200 40609 505,'8'-15'5,"1"4"11,2 3 9,0 3 11,1 2 9,1 3 6,1 4 8,1 2 6,-1 4-2,-4 4-14,-5 3-12,-2 5-14,-5 3-9,-1 2-7,-1 4-8,-3 3-7,-2-1-4,-2-2-1,-1-3-1,-3-3-1,1-3 1,3-3 1,3-3 3,2-2 3,5-4-1,4-1 0,5-2-1,6-2-2,2-3 1,3-4 3,1-4 2,3-4 2,-2-1-3,-2 1-10,-3 0-10,-2 2-9,-4 0-7,-1 0-5,-2 1-4,-2-1-4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1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80150 40328 639,'32'-15'87,"1"4"-20,0 3-19,2 3-19,4 1-11,6 0-2,8 0-1,6 0-2,7 0 0,5 1 1,6-1 0,7 0 2,-1 0-6,-8 2-9,-6 0-12,-6 2-10,-10 0-4,-10 2 3,-12 0 2,-9 2 4,-8 0-6,-1 0-15,-2-1-15,-2 1-15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1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79555 40762 569,'-30'7'4,"5"-2"5,3-3 7,5 0 6,4-3 6,8 0 6,7-2 5,6 0 5,11 0 1,13 0-2,14 1-3,14 2-3,11-1-6,10-2-10,11-2-11,8-1-10,6-2-4,0 0 2,0 0 2,0 1 1,-11 0 2,-22 2 0,-21 2 0,-22 2 0,-10 1-14,0 2-30,-1 0-29,1 2-31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2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80874 37766 587,'44'-7'143,"-6"2"-32,-5 2-33,-7 2-32,-4 1-23,-3 0-12,-3 0-11,-2 0-13,-4 1-7,-4 4-4,-5 2-3,-2 3-4,-7 4 0,-6 4 2,-7 3 4,-7 5 2,-3 0 3,-1 0 2,1-1 1,0-1 3,1-2 3,7-4 5,4-5 5,4-3 5,6-4 4,5-2 2,4-4 3,6-2 1,5-3 1,7-2 1,7-2-1,7-1 0,4-2 0,2 0-4,2 0-1,3 1-3,-4 0-3,-8 4-4,-7 2-5,-9 4-3,-6 2-4,-4 4 1,-6 2-1,-4 4 0,-6 1 0,-7 3 2,-7 1 1,-7 3 2,-3 0 1,1-1 1,1-1 2,2 0 2,2-3 1,5-3 2,5-3 1,4-2 2,6-4 1,5-2 0,4-4 0,6-2 0,2-1-1,3 2 0,2 2-2,2 2 0,-2 3-1,-3 4-2,-4 4 0,-4 4-2,-4 2 0,-4 3 0,-4 1 1,-3 3 1,-3-1 0,2-1-1,1-3 0,1-1-1,4-5-1,8-6-5,8-8-4,7-6-4,5-3-1,0 0 3,-1 2 4,1 1 2,-2 1 2,-3 2 1,-3 2 0,-2 2 1,-5 2 0,-5 2-1,-4 2-1,-5 2 0,-5 0-1,-2-1-2,-3 0-2,-3-2-2,-2-1 0,-1 0 2,-1-1 1,-1-2 1,0 0 2,0 0 2,-1 0 3,1 0 2,0-1 3,3-2 5,1-2 3,3-2 5,1 1 4,2 1 4,3 2 3,1 2 3,5 2 3,6 3 2,7 4 0,8 2 2,6 3-3,7 2-9,7 1-8,6 3-8,5-2-8,2-3-8,2-4-6,2-4-8,-2-3-3,-7-1 4,-8 0 2,-6-1 3,-5-1-5,-3 0-13,-3 0-12,-2 0-14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3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83128 37994 529,'-7'-15'4,"0"2"8,2 3 8,1 1 7,-1 3 5,0 6-2,-2 4 0,0 6-1,0 1-5,1 1-10,0 0-10,2 0-10,0-1-5,2-1-1,0-1 0,2 0-2,2-4 0,4-2-3,4-6-2,3-2-3,4-4 1,3-2 0,3-2 2,3-1 2,2-1 4,-1 2 8,0 3 8,1 1 9,-2 1 3,-3 2 1,-3 1-1,-3 0 0,-4 3 1,-5 4-1,-4 4 0,-6 4 0,-4 3 0,-5 1-4,-5 3-2,-5 2-2,-3 0-2,-1 1-1,-1-1-1,-1 1-1,1-2-1,3-1 1,3-2-2,3-3 1,7-1-2,10-2-3,11-2-4,11-2-2,4-2-2,-3-1 0,-3 0 1,-3-2 1,-4-3-5,-6-5-10,-6-7-9,-6-5-9,-2-6 0,0-3 10,2-5 9,1-3 9,0-2 7,2 0 1,0 0 2,2 0 2,0 2 1,2 6 1,0 4 0,2 5 1,-1 7 13,-1 12 28,0 11 29,-2 10 27,-1 7 5,-2 6-17,-2 5-17,-1 5-16,-1 2-16,2 1-13,2 2-13,2 0-12,4-1-11,6-6-8,5-4-7,7-5-8,0-5 0,-3-5 5,-4-5 8,-4-5 5,-3-3-4,1 0-14,0-2-14,0 0-16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3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59900 43950 442,'-4'-57'47,"-5"39"6,-7 36 6,-5 39 5,-3 32-1,4 28-9,3 28-9,3 29-7,3 2-8,3-21-4,3-22-6,4-22-4,2-13-4,4-3-2,3-3-2,3-2-1,4-9-3,7-12-3,6-13-2,7-12-3,7-12-3,9-8-1,10-10-1,10-9-1,0-12 0,-5-11 1,-7-14 2,-5-11 2,-1-18 1,6-22-1,7-22 0,6-21-2,-2-17 1,-9-8-1,-10-10 1,-8-9 0,-9 1 0,-6 13 1,-6 12 0,-6 13 1,-6 12 0,-2 13 0,-3 12 0,-3 13 0,-7 10 1,-9 10 1,-10 10 2,-8 9 1,-6 9 2,1 9-1,-1 10-1,1 10 1,-4 7-1,-6 6 1,-6 7-2,-6 6 1,-6 7-1,-2 10-2,-3 10-3,-3 9-1,1 6 0,6 3 1,7 3 2,6 4 2,4-1 0,4-3 1,3-3 0,3-2 0,4-5 0,7-2 1,6-3 1,7-3 1,4-4 0,3-3 0,3-3-1,4-2 1,8-5-1,17-2 0,15-3 0,16-3 1,12-6-1,9-5-1,10-7 0,10-5-1,5-9-2,4-9-3,3-10-2,3-8-2,-4-4-2,-8 3-1,-10 3-1,-9 4-1,-10 2-9,-9 4-18,-10 3-17,-8 3-17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4"/>
    </inkml:context>
    <inkml:brush xml:id="br0">
      <inkml:brushProperty name="width" value="0.0594" units="cm"/>
      <inkml:brushProperty name="height" value="0.0594" units="cm"/>
      <inkml:brushProperty name="color" value="#F2395B"/>
    </inkml:brush>
  </inkml:definitions>
  <inkml:trace contextRef="#ctx0" brushRef="#br0">87113 38913 370,'-13'-22'9,"6"6"18,6 5 18,6 5 17,5 2 4,4 2-12,3 0-12,5 2-11,4 0-8,8 0-1,7 0-3,7 0-1,0 0-5,-6 2-6,-6 0-8,-6 2-7,-7 2-10,-9 5-15,-8 5-14,-9 6-15,-8-1-3,-6-3 7,-6-5 9,-5-3 8,-3-3 6,1-2 7,2-2 5,0-2 6,1-2 5,3 0 3,1-2 6,3 0 3,0-1 1,2 0-1,1 0-2,1 0-2,1 1 7,2 0 14,3 2 15,1 1 15,2 2 11,2 7 7,2 6 8,2 6 6,1 2-1,0 2-14,0 1-12,0 1-12,0 2-9,0 3-7,0 2-4,0 4-7,0 2-6,-2 1-4,0 0-7,-1 2-5,-2 0-7,2 2-6,-1 0-8,0 2-6,0-3-4,2-6 0,0-6-1,2-5 1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4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86950 40134 403,'1'-14'60,"2"1"-8,2 2-7,2 2-8,4 2-4,7 1-1,7 0-2,7 2-1,4 0-4,4 0-4,2 0-4,4 0-6,-2 1-4,-4 0-6,-6 2-4,-4 1-6,-5-2-6,-7-2-11,-5-4-11,-6-2-9,-6-1-2,-4 1 6,-5 0 6,-6 2 7,-2 0 7,-1-2 7,-1 0 8,-1-1 8,0 0 7,1 2 7,1 2 7,1 3 6,0 0 5,2 2 1,1 0 0,1 2 2,-1 1 0,0 2 0,-1 2-1,-1 2-1,1 2-2,1 3-3,2 3-4,2 3-4,2 3-3,2 1-4,3 2-4,1 3-5,2 0 0,3-1 0,4-1 2,2-1 1,5-3-9,7-3-23,7-5-20,7-3-23,1-3-6,-2-2 10,-3-3 8,-3 0 10,-4-3 3,-2 0-2,-3-2-1,-2 0-2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4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89241 40098 580,'-4'-7'105,"8"2"-20,8 2-20,7 3-19,7 0-13,5 0-4,4 0-6,6 0-5,2 0-7,0 0-7,0 0-7,0 0-7,-3-1-10,-6-1-11,-6 0-12,-5-1-10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5"/>
    </inkml:context>
    <inkml:brush xml:id="br0">
      <inkml:brushProperty name="width" value="0.05356" units="cm"/>
      <inkml:brushProperty name="height" value="0.05356" units="cm"/>
      <inkml:brushProperty name="color" value="#F2395B"/>
    </inkml:brush>
  </inkml:definitions>
  <inkml:trace contextRef="#ctx0" brushRef="#br0">89840 39390 410,'-16'-16'9,"-2"1"17,0-1 18,0 0 18,1 6 8,5 10-2,4 12 0,6 10-2,2 6-7,0 2-12,0 2-13,0 3-13,-1 1-9,0 4-9,-2 2-6,0 4-8,-1 1-11,1 0-11,-2 0-12,2 0-12,-1-5-1,2-6 10,0-9 11,2-7 10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5"/>
    </inkml:context>
    <inkml:brush xml:id="br0">
      <inkml:brushProperty name="width" value="0.06491" units="cm"/>
      <inkml:brushProperty name="height" value="0.06491" units="cm"/>
      <inkml:brushProperty name="color" value="#F2395B"/>
    </inkml:brush>
  </inkml:definitions>
  <inkml:trace contextRef="#ctx0" brushRef="#br0">92228 39261 338,'-10'-9'2,"-2"0"2,-3-1 3,-3-1 3,-1-1 3,1 2 3,0 1 4,3 1 3,-1 2 4,2 4 4,1 4 6,1 4 4,0 3 1,2 3-5,1 3-4,1 3-5,0 2-3,0 1-3,0 1-3,0 1-2,2 1-4,2-1-1,4 0-2,3 1-1,2-2-3,3-1-2,3-3-2,4-1-1,2-4-6,3-3-7,3-4-8,3-4-7,2-3-6,0-4-4,2-2-4,1-3-3,0-4-1,1-4 3,-1-3 2,0-4 2,-2-4 5,-3 1 4,-5-2 5,-3-1 6,-3 0 4,-3 0 7,-1 0 5,-2 0 6,-2 0 6,-2 3 5,-3 2 5,0 1 5,-2 3 5,0 3 4,0 3 4,0 3 3,0 5 4,0 6 3,0 7 4,0 8 2,-1 4-1,0 3-9,-2 3-6,0 3-8,-1 1-7,0 2-4,0 1-6,0 1-4,0 0-3,-2 2-2,0 1 0,-1 1-1,-1-2-10,2-2-17,1-3-17,0-3-17,1-3-13,0-2-7,0-1-7,1-2-7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5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94250 39928 446,'10'-9'7,"5"-2"15,5-1 14,5-3 15,2 1 6,-3 5 1,-1 3-2,-3 4 0,-3 4-4,-4 6-10,-6 4-8,-4 5-9,-6 4-7,-2 3-4,-5 3-4,-4 2-5,-1 2-1,-1-1-2,0-2 0,1 1 0,1-4-2,4-2 0,4-3-2,4-3-1,5-3-1,8-2-2,6-4 0,7-3-1,7-3-2,9-6-1,7-4-2,7-5-2,6-2-1,0 3-2,1 1-2,1 2-1,-5 1-11,-12 1-18,-12-1-18,-11 0-19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96850 38659 522,'-8'-15'0,"2"4"0,1 3 0,0 3 0,2 2 7,0 3 15,2 4 14,0 2 15,0 7 3,-2 9-7,-2 11-8,-1 9-7,-2 6-4,0 3-2,0 4 0,1 2-2,-1 3-2,2 5-2,1 3-1,0 5-3,0 2-7,-2 2-15,-1 3-12,-3 1-15,-2-2-9,-1-6-8,-3-5-6,-1-6-7,0-10-1,2-13 8,4-12 5,3-12 7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8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96550 38929 629,'0'-48'2,"2"12"2,0 13 3,2 13 2,-1 6 4,0-2 3,-2 0 3,0-1 5,-4 2 4,-4 6 7,-6 6 8,-3 6 6,-5 4-2,-2 6-11,-1 5-11,-2 5-12,0 0-13,3-2-16,3-3-17,3-3-17,2-4-8,2-5-2,3-5 0,1-4-1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8"/>
    </inkml:context>
    <inkml:brush xml:id="br0">
      <inkml:brushProperty name="width" value="0.03408" units="cm"/>
      <inkml:brushProperty name="height" value="0.03408" units="cm"/>
      <inkml:brushProperty name="color" value="#F2395B"/>
    </inkml:brush>
  </inkml:definitions>
  <inkml:trace contextRef="#ctx0" brushRef="#br0">97400 38967 645,'1'-16'6,"2"1"10,2-1 12,2 1 11,1 2 5,3 6-1,2 6-1,2 6-1,2 6-5,3 7-8,3 7-8,3 7-8,-1 1-13,-2-4-14,-2-3-16,-4-5-14,-3-2-9,-1-3-2,-2-1-3,-2-2-3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3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12956 45439 523,'-9'-5'62,"0"6"-6,-1 6-5,-1 6-6,0 2-5,0 1-5,2 0-5,1-1-5,0 1-3,0 1-2,0 1-2,1 2-2,-1 1-1,0 2-2,0 4-2,1 3-2,0 2-2,2 3-6,2 1-3,2 2-5,1 0-2,0 0 2,0-1 1,0-1 2,2-3-8,6-2-15,4-3-17,5-3-17,4-3-2,2-3 9,4-3 10,3-3 9,-1-3 5,-6-2-1,-4-4-2,-4-2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4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62500 41800 456,'23'-29'3,"-3"-5"3,-3-7 6,-2-5 4,0 14 7,7 39 12,6 36 9,7 39 11,-1 22 2,-6 10-6,-6 10-8,-6 9-6,-4 9-6,1 9-4,-1 10-5,1 10-5,-3 11-2,-2 17-1,-3 15 0,-3 16-1,-2 4-5,0-6-8,0-6-7,0-6-9,-4-12-4,-5-15-3,-7-15-3,-5-16-1,-3-13-3,4-9-3,3-10-3,3-8-2,-1-8 0,-2-2 5,-3-3 4,-3-3 4,-2-10 2,0-16-3,0-15 0,0-15-2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5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14662 45383 626,'-7'16'109,"-1"-1"-25,0 1-25,0 0-25,1 0-15,0 3-2,2 1-2,1 3-3,0-1-3,2-2-2,0-1-3,2-2-2,0-2-1,0-1-1,0-1 1,0-1-1,1 0-1,4 0-4,2-1-4,3 1-4,2-3 0,0-6 2,-1-6 2,1-6 3,1-5 1,1-3 2,3-5 0,2-3 1,-1-3 1,0-1-2,0 0-1,-2-2 0,-2 1-1,-3 1 1,-3 3 1,-2 2 1,-3 2 0,0 3-1,-2 3 1,0 2-2,-1 3 1,0 1 0,0 1 1,0 0 0,-2 2-1,0 1-2,-3 0-3,-2 2-1,-1 1-4,-2 2-3,0 2-5,-1 2-3,-1 3-5,1 4-5,-1 3-5,0 5-5,1-1 2,3-3 9,1-4 8,2-4 9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5"/>
    </inkml:context>
    <inkml:brush xml:id="br0">
      <inkml:brushProperty name="width" value="0.03482" units="cm"/>
      <inkml:brushProperty name="height" value="0.03482" units="cm"/>
      <inkml:brushProperty name="color" value="#F2395B"/>
    </inkml:brush>
  </inkml:definitions>
  <inkml:trace contextRef="#ctx0" brushRef="#br0">15550 46100 631,'8'8'67,"2"0"-9,0-1-7,1 1-8,0 0-7,-3 0-5,-1 0-4,-2-1-6,-1 2-5,0 0-5,0 1-5,0 2-4,-1 1-9,-2 5-11,-2 3-11,-2 5-10,-1-1-3,0-3 7,0-5 7,0-3 7,0-3-1,-2 1-9,0 0-9,-1 0-9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6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16906 44700 452,'-15'6'132,"1"11"-28,1 13-26,0 11-27,2 6-16,-1 0-5,0 0-6,1 0-5,-1-1-4,2-1-2,1 0-4,1-1-1,1-3-3,2-2 1,2-3-1,2-4 0,1-2 0,0-5-3,0-4 0,0-3-3,3-5-5,7-6-9,8-6-10,6-6-9,3-8-3,2-8 3,1-8 4,1-10 3,-3-2 3,-4 4 1,-5 3 3,-5 5 2,-4 4 2,-2 3 4,-4 5 3,-2 3 3,-4 3 3,-2 2 3,-4 3 3,-2 1 4,-2 2 0,-3 2-3,-2 2-3,-1 2-1,-3 3-7,-1 7-11,-2 6-9,-3 5-10,2 2-5,5-3 3,5-3 2,5-2 3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6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18914 46650 596,'14'7'133,"-1"-1"-29,-2 0-30,-2-2-29,-2 2-20,-1 4-9,0 4-10,-2 3-8,-2 6-9,-6 5-9,-4 6-8,-5 6-9,-2-1-2,2-7 4,3-9 3,1-7 5,1-5-3,-2 1-6,0 0-6,-1 0-8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6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20247 45766 485,'-8'7'10,"2"1"19,1 0 20,0 0 19,2 2 4,0 5-11,2 5-13,1 5-11,-1 2-9,-1 1-2,0-1-5,-1 1-3,-1-2-3,2-2-2,0-1-3,2-2-3,1-4-5,4-1-8,2-4-10,3-3-8,3-4-4,2-8 1,1-6 2,3-7 1,-1-6 2,-1-3 3,-3-4 4,-1-5 2,-3 1 4,-2 4 4,-4 3 4,-2 5 4,-2 1 2,0 1 1,0-1 2,0 1 1,-2 1 0,-2 4-1,-4 4 0,-2 5 0,-2 1-3,1 2-1,-1 0-3,0 2-1,1 1-13,-1 4-24,0 2-22,1 3-23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7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21730 45306 509,'-1'-30'8,"0"1"14,-2 3 15,0 1 14,-1 3 3,0 3-9,0 3-11,1 3-10,-2 2-6,-2 0-1,-2 2-1,-2 1-2,-1 2-2,-1 6-2,-1 4-1,-1 6-2,1 1-1,2 1-2,4 0 0,3 0-2,1 0 0,2 1 1,0 1 1,2 1 1,1 1-1,4 2 1,2 0-2,3 1 0,2 1 1,0 3 1,-1 1 1,1 3 1,-1 1 1,0 2 0,-2 2 0,-1 3 0,-1 0-1,0 0-2,-2 0-3,0 1-4,-2-2-1,-3-2-3,0-2-3,-3-1-2,-2-4-2,-2-1 1,-2-4 1,-2-3 1,0-3 0,-1-3 1,0-3 2,1-2 0,-2-3 3,0-2 1,-1-2 2,-1-2 2,0-4 1,3-6 1,1-5 0,2-7 1,3-5 0,2-4-1,4-6 0,2-4 0,5-2-4,6 2-8,5 2-8,7 2-8,3 2-7,0 3-6,2 3-6,1 4-6,-2 3-1,-6 5 3,-4 4 3,-4 6 4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8"/>
    </inkml:context>
    <inkml:brush xml:id="br0">
      <inkml:brushProperty name="width" value="0.05368" units="cm"/>
      <inkml:brushProperty name="height" value="0.05368" units="cm"/>
      <inkml:brushProperty name="color" value="#F2395B"/>
    </inkml:brush>
  </inkml:definitions>
  <inkml:trace contextRef="#ctx0" brushRef="#br0">22500 44716 409,'-4'-7'8,"8"2"17,8 2 15,8 2 16,2 1 2,-2 0-16,-1 0-14,-2 0-14,-3 3-10,-1 6-1,-2 5-2,-2 7-3,-3 2 2,-3-1 5,-2-1 6,-4-1 5,0-1 2,1 1-1,0-1-2,2 1-1,0 0 0,0-1 3,0 1 4,0-1 2,0 1 0,0-1-3,0 1-4,0 0-3,0-1-2,0 1-2,0-1-2,0 1-1,0 0-1,0 3 1,0 1-1,0 3 1,0 0-1,0 0 0,0 1-2,0-1-1,-1-1-1,-1-1-2,0-3-1,-1-1 0,-2-3-2,0-1-1,-1-2 0,-2-2-1,-3-3-3,-7-1-6,-7-2-5,-7-2-5,-5-3-9,-2-4-10,-4-4-11,-2-4-12,2-1-2,8 1 5,7 0 6,9 2 5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3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28817 44550 483,'22'7'94,"-3"-1"-21,-3 0-21,-3-2-22,1 1-10,1 0-1,5 1-1,2 2-1,0-1-1,-3-1-1,-3 0-2,-3-2 0,-1 0-3,0 0-2,-1 0-3,1 0-2,1 0-1,2 2 1,1 0-1,3 2 1,-1-1-3,-1 1-3,-2 0-5,-2 0-4,-5 1-4,-7 1-4,-6 3-5,-7 2-4,-6 1-1,-6 1 6,-4 1 4,-4 1 5,-4 2 3,-1 3 1,0 3 2,-2 3 1,0 0 2,0-2 3,0-1 4,0-3 3,2-1 2,5-3 0,5-1 2,5-2 1,2-2 1,-1-1 1,-1-1 2,-1-1 2,4-1 3,9-2 5,8-2 4,10-2 4,5-2 0,3-1-5,3 0-5,3-1-5,3-1-5,3 0-9,3 0-6,2 0-8,2-1-4,-3-1 1,-2 0 1,-1-1 0,0-2-5,6-2-12,5-2-13,4-2-11,-1 0-2,-7-1 9,-9 0 9,-7 0 8,-5 0 6,1-3 4,0-2 3,-1-1 3,0-1 4,-2 1 4,-3 0 4,-1 2 5,-2 5 15,-2 7 24,-2 8 27,-2 7 24,-2 7 4,0 4-19,-2 3-19,0 4-20,-2 2-12,0-1-8,-1-1-7,-1-1-8,0-3-6,2-3-5,2-5-5,2-3-4,3-6-7,4-6-8,4-8-9,3-6-7,5-6-2,3-5 5,5-5 5,3-5 5,0 0 6,-3 4 5,-5 3 6,-3 5 6,-4 3 6,-2 2 7,-4 4 7,-3 3 6,-1 4 12,0 4 14,0 6 15,0 4 15,0 4 1,0 3-13,0 3-13,0 3-14,-1 2-10,2 1-7,-2 1-9,1 1-6,0 0-7,0 1-5,0-1-3,0 1-5,0-3-8,0-2-9,0-3-10,0-2-10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3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32025 44122 547,'0'-29'5,"0"7"12,0 5 11,0 7 10,2 2 8,4 2 0,3 1 1,5 0 2,2 3-4,1 4-7,1 4-7,1 4-7,-1 3-9,-4 3-10,-5 3-10,-3 3-10,-5 3-5,-6 3 0,-5 3 1,-7 2 0,-3 1 0,-1-2-1,-1-1-1,-1-3-1,1-3 1,1-5 4,3-5 4,1-4 3,7-4 10,12-1 18,12-1 15,11 0 18,6-2 2,1-2-10,-1-2-12,0-2-10,-2 0-11,-3 0-11,-5 1-11,-3 2-10,-3 0-14,-1 0-18,-1 0-18,0 0-19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3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33000 44527 627,'9'-15'9,"1"1"18,3 1 18,2 1 18,1 2 3,1 3-10,1 2-11,1 4-11,1 1-13,3 0-15,1 0-14,3 0-16,-2 0-6,-1 0 4,-4 0 2,-3 0 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4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62050 45500 469,'3'-46'47,"6"10"-2,7 10-4,6 9-3,4 9-1,4 9-1,3 10-1,3 10-1,-1 11-1,-2 17-4,-3 15-2,-3 16-3,-4 9-3,-3 3-1,-3 3-3,-2 4-2,-3 1-2,1 0-4,-1 0-3,1 0-3,-3-7-2,-2-11-3,-3-14-1,-3-11-3,4-18 0,13-22-1,12-22 0,13-21-2,7-20 1,4-15 1,3-15 1,3-16 1,12-19-2,22-22-4,22-22-6,23-21-5,3-4-6,-11 16-7,-14 15-6,-11 17-8,-17 19-4,-18 26 1,-19 24-1,-18 26 1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4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33476 43559 550,'-8'-8'0,"2"2"0,1 1 0,0 0 0,1 1 8,-1 0 17,-2 0 15,0 1 17,0 0 5,1 3-6,0 4-4,2 2-6,1 5-8,0 5-8,2 7-8,0 5-10,1 6-11,0 5-13,0 4-14,0 6-15,0-2-2,-2-5 7,0-6 8,-2-5 7,0-6-3,1-2-12,-1-3-13,0-2-13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4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33331 45977 626,'-13'-8'3,"3"0"7,4 1 5,4-1 7,4 1 5,4 1 6,4 0 4,3 2 5,6 0 1,7 0-3,7 0-5,7 1-3,2-1-8,0 2-14,-2 0-11,0 2-14,-3 0-9,-4 0-5,-4 0-5,-3 0-6,-5 0-3,-3 0-1,-4 0-2,-4 0-1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4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34191 45330 483,'-16'-1'3,"2"0"8,1-2 7,1 0 7,1 2 11,2 6 12,2 6 13,3 6 13,0 4-1,2 2-16,0 4-14,2 3-16,-1 3-10,-2 2-4,-2 4-6,-2 3-3,0 1-10,1 0-12,0 0-12,2 0-12,0-4-6,2-8 3,0-7 1,2-8 4,0-5-2,0-1-4,0-1-4,0 0-5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5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35563 45355 443,'1'-14'55,"1"3"-1,3 3-2,2 2-2,1 4-8,2 4-15,0 4-16,1 4-14,-2 3-11,-4 3-5,-6 3-5,-4 3-5,-4 1-2,-2 1 2,-1-1 2,-3 1 3,0-2 4,1-2 9,1-1 9,0-2 9,3-3 4,3-1 2,2-3 1,4-1 2,1-1 1,2 0 3,0 0 3,2 0 1,2-2 1,5-1-2,5-2-1,6-2-3,1-2-2,2-4-4,1-2-4,1-3-4,0-3-5,1-2-3,-1-1-6,1-3-3,-2 0-3,-2-1-2,-1 1 0,-2-1-2,-4 1 0,-3 1 0,-4 1 1,-5 1 0,-1 1 0,0-1 2,0 0 2,0 1 1,-1 0 1,0 1 1,-2 0 1,0 2 1,-2 1 3,-2 3 6,-2 1 5,-2 2 5,-1 1 5,1 0 5,-1 0 4,0 0 5,-1 2 2,-2 2 1,-2 4 0,-1 2 1,-1 2-2,3 2-4,1 0-3,2 1-3,1 2-3,1 1-1,-1 3-1,0 2-1,1 0-2,2 1-1,2-1-2,2 1-2,3-1 0,2 1 0,3-1 1,4 1 0,2-1-1,3 1-2,3-1-3,3 1-2,1-3-8,-1-1-18,-1-4-15,-1-3-18,-1-2-6,-3 0 3,-1-2 2,-2 0 3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5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37550 44586 727,'0'-15'3,"0"2"7,0 3 6,0 1 7,3 2 6,6 1 7,5 0 8,7 2 8,3 1-10,3 2-24,1 2-26,2 2-24,-1 1-16,-7 0-4,-5-1-4,-6 2-6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5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38250 45400 542,'41'0'135,"4"0"-25,4 0-25,4 0-24,0 0-22,-3 0-17,-2 0-16,-4 0-19,-3 1-9,-3 2-4,-5 2-4,-4 1-4,-4 2-3,-7-1-4,-5 1-3,-6 0-4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6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38248 46283 627,'-9'6'5,"0"-1"11,-2-2 11,1-2 10,2-2 7,10 0 2,8-2 3,9 0 3,8 0-6,9 0-15,6 2-14,9 1-15,3 0-11,-2 0-11,-3 0-10,0 0-11,-6 0-5,-4 0-1,-7 0 0,-6 0-1,-4-1 3,-3-1 4,-3 0 6,-2-1 4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6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40120 44647 403,'0'-14'8,"2"2"16,0 4 17,2 3 15,0 1 5,3 2-10,2 0-8,2 2-9,3 1-7,5 4-6,5 2-4,5 3-5,1 3-4,-3 0-3,-3 1-1,-3 1-2,-3 1-3,-3 1-2,-3 2-2,-2 0-2,-7 2-3,-6 5-2,-9 3-3,-8 4-2,-5 3-2,-4 0-1,-5 2-1,-3 1-1,-2-1-1,0-2 3,0-2 2,0-2 2,0-2 1,3-3 2,2-3 2,2-3 1,2-2 6,3-1 11,3-1 10,3-1 11,3-1 3,2-2-1,4-3-3,3-1-2,5 0-2,8 0-2,8 1-1,7 1-3,6-1-1,1-6-2,3-4-3,1-6-2,3-3-7,2-3-14,4-4-12,3-1-14,0-5-6,-2-1 3,-2-4 1,-2-3 3,-2-1 1,-1 1 2,-3 1 1,-1 2 1,-5 1 5,-4 5 6,-4 3 7,-6 4 7,-5 9 18,-6 12 28,-6 13 28,-6 13 29,-1 5 4,1-2-23,2-2-22,2-1-22,4-5-20,6-7-18,6-7-18,6-7-19,4-7-6,1-10 2,3-8 4,1-8 4,3-6 3,1-1 4,3-1 4,1 0 3,-2 2 6,-5 7 11,-7 7 9,-5 7 10,-4 5 12,-2 6 14,-2 4 15,-2 5 15,-1 5 1,0 4-10,0 3-11,0 5-11,0 2-8,2 2-5,0 2-5,2 3-6,0-1-6,1-2-8,2-2-6,0-1-6,0-3-10,0-1-12,-2-3-10,0-1-12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55150 45879 999,'108'-9'-5,"-3"12"-10,-3 13-10,-2 13-11,-13 2-2,-20-10 7,-20-8 5,-21-8 7,-10-5 5,-1 2 3,1 0 3,0 2 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8"/>
    </inkml:context>
    <inkml:brush xml:id="br0">
      <inkml:brushProperty name="width" value="0.02249" units="cm"/>
      <inkml:brushProperty name="height" value="0.02249" units="cm"/>
      <inkml:brushProperty name="color" value="#F2395B"/>
    </inkml:brush>
  </inkml:definitions>
  <inkml:trace contextRef="#ctx0" brushRef="#br0">54850 41162 978,'0'-15'0,"2"3"0,0 1 0,2 2 0,4 3 1,7 1 2,9 2 2,7 2 3,4 2-4,0 4-6,1 2-9,-1 3-6,-2 1-4,-3-3 3,-5-1 1,-4-2 3,-1-1-2,0 0-2,-1 0-3,1 0-4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5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67650 42850 526,'-36'1'7,"28"4"15,28 3 14,29 3 15,13-1 4,1-2-9,-1-3-8,1-3-8,10-2-4,22 0 1,22 0 1,23 0 0,11 0-2,4 0-5,3 0-5,3 0-5,-4-2-6,-8-3-6,-10-3-8,-9-2-7,-13-3-6,-16 1-5,-15-1-5,-15 1-5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5687" units="cm"/>
      <inkml:brushProperty name="height" value="0.05687" units="cm"/>
      <inkml:brushProperty name="color" value="#F2395B"/>
    </inkml:brush>
  </inkml:definitions>
  <inkml:trace contextRef="#ctx0" brushRef="#br0">73649 44805 386,'9'-13'6,"2"6"10,2 6 11,1 6 11,1 2 3,0-1-3,-2 0-3,-1-2-5,1 1-2,3 2-3,4 2-3,2 2-4,1 0-1,-1-1-2,-1-1-1,-1 0-2,-3 1-5,-7 3-10,-5 5-9,-6 3-9,-7 3-4,-7 1 2,-9 1 1,-7 1 2,-6 0 3,-3 1 1,-2-1 2,-4 0 3,1 1 2,2-1 2,4 0 3,2 1 2,2-2 2,1 0 2,1-1 3,2 0 1,1-4 1,5-2 2,3-3 1,5-2 1,4-3 1,6-1 0,6 0 2,6-2 1,6-2-2,7-4-4,7-4-6,7-4-5,6-4-4,4-3-3,6-5-3,4-4-3,1 0-3,-4 1 1,-4 3-1,-4 1 0,-4 3 0,-3 1-1,-5 2 1,-3 2-1,-5 2 3,-3 1 3,-5 0 3,-3 2 4,-2 2 10,-2 4 15,-1 4 16,0 4 15,-2 3 3,0 3-9,-2 3-9,0 3-9,-1 1-7,0-1-4,0-1-3,0-1-5,3-7-9,7-13-16,8-12-15,6-13-16,2-5-1,0 4 12,-1 2 13,0 3 12,-4 2 9,-1 2 5,-4 3 6,-3 1 6,-2 5 7,-3 8 6,-1 8 7,-2 8 8,-2 4-1,0 1-10,-1 1-8,-2 1-9,0 0-5,0-1 0,0-1 0,0-1 0,2-3-9,4-3-17,4-4-18,4-4-18,4-4-7,6-4 4,7-4 6,5-4 3,3-5 5,1-5 6,-1-6 5,0-7 6,-2-1 5,-4 2 5,-3 1 7,-5 3 4,-3 2 6,-5 3 4,-3 3 4,-4 3 4,-3 3 6,-2 1 6,-3 2 6,0 2 7,-4 3 4,0 2 2,-3 4 2,-2 3 2,-2 2-4,-4 5-7,-2 4-8,-3 3-8,-2 5-3,1 3-2,-1 4 0,1 5 0,1-1-2,2-2-1,4-3-2,3-3-2,2-2-2,2-1-3,2-1-1,2-1-3,3-2-4,6-3-3,4-3-4,5-2-5,4-4-3,3-4-2,3-4-4,3-4-3,2-5 0,1-6 2,1-5 2,0-6 1,0-6 1,-3-3-2,-3-4 0,-3-4-2,-3-1 1,-1 0 3,-3 2 2,-1 1 3,-2 1 4,-2 5 6,-3 4 4,-1 4 7,-1 3 5,-2 5 7,-1 3 6,0 5 6,-2 6 10,-1 10 11,0 9 12,-1 11 12,-1 6-2,0 4-15,0 4-15,0 5-15,-2 0-9,0 2-4,-3-2-2,-2 2-4,-1-2-7,2-1-10,1 0-12,1-1-10,-1-3-10,2-4-6,-1-4-7,0-3-7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79250 46078 494,'29'-28'94,"-3"7"-14,-5 7-13,-3 7-14,-3 3-9,-1 2-4,-1 0-3,0 2-5,-2 2-5,-1 4-8,-1 4-9,0 3-8,-3 4-3,-4 3 0,-4 3 1,-4 3 1,-3 2-3,-4 1-7,-2 1-5,-3 1-7,-1-1-3,3-3 3,1-4 1,2-1 2,4-4 1,7-1 1,4-3 1,7-1 0,5-4 0,4-4-2,3-6-2,5-4-1,-1-3-3,-1 0-2,-4 1-2,-3-1-2,-2 0-2,-1 0-3,-1 0-2,0 0-2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81400 45715 678,'42'-7'41,"-10"3"-6,-9 1-4,-10 2-5,1 1-1,13 0 1,12 0 3,14 0 1,7 0-3,3 0-5,3 0-6,3 0-6,0 0-6,-1 2-8,-3 0-5,-1 2-8,-6-1-5,-11-1-3,-8 0-5,-11-2-3,-7 0-5,-3 2-5,-4 0-5,-4 2-4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81500 46100 701,'56'0'107,"1"0"-26,3 0-25,2 0-25,-1 0-16,-1 2-7,-2 0-8,-2 2-6,-4-1-5,-6 1-5,-6 0-3,-6 0-5,-5 0-6,-7 0-12,-5 0-10,-6 0-11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2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82332 43297 661,'8'-8'0,"-1"2"0,1 1 0,0 0 0,2 1 6,3 1 11,5-1 12,4 0 12,-1 0 3,-3 2-7,-5 0-6,-3 2-6,-2 1-4,0 2-2,0 2-1,0 2-2,-2 2-5,-3 3-12,-2 3-10,-4 3-10,-4 2-9,-9 1-5,-8 1-7,-7 2-5,-4-1-1,2 1 5,0-1 3,1 0 5,3-2 5,5-5 7,5-4 6,5-6 7,5-3 6,8 0 7,6-2 7,8 0 6,4-2 4,3 0 1,3-2 3,3 0 1,-1 0 0,-3 0-3,-5 2-1,-3 0-3,-6 3-6,-8 4-8,-8 4-9,-8 4-9,-4 1-4,-1-1-1,-1-1-1,-1 0-1,1-3 1,3-3 2,3-3 2,3-2 2,5-2 2,8 0 3,8 0 1,8 0 4,3 0 4,1 0 7,-1 0 8,1 0 8,-2 0 2,-3 2-1,-3 0-1,-2 2-2,-6 1-4,-5 3-7,-5 4-8,-7 2-8,-4 0-2,-1-1 1,-3-2 1,-1-2 1,-3-2-4,-3-1-8,-3 0-8,-3-2-8,-1 0-1,2-2 8,0 0 7,1-2 8,2 0 4,3 0 3,3 0 1,3 0 2,3 0 0,3-2 1,2 0-1,4-2 0,3 1 11,2 2 22,4 2 24,3 2 22,3 2 4,5 0-14,5 1-16,5 2-15,6 0-10,5 0-5,6-1-6,6 1-6,1-1-6,-3 0-6,-6-2-7,-2 0-6,-3-1-11,-2 1-13,0 2-13,0 0-13,-4 0-2,-4 0 11,-3-2 11,-4 0 10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3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84045 43637 572,'6'-12'4,"-4"5"11,-4 6 10,-4 6 10,-2 4 1,-1 3-7,-2 3-8,0 4-7,0-1-8,3-1-6,1-3-7,2-1-6,6-5-8,10-6-6,9-8-8,11-6-6,4-3 0,0-1 11,0 0 9,0 1 11,-1 0 5,-5 4 4,-4 3 3,-3 3 3,-4 1 3,-3 2 6,-3 0 4,-2 2 5,-7 2 2,-10 5-3,-10 6-2,-9 4-3,-4 2-4,1 1-5,3-1-6,1 1-6,3-1-4,3-3-3,3-1-2,3-2-2,2-2-2,2-1-1,2-1-2,3 0 0,1-3 1,3-1 6,4-2 5,2-2 5,2-1 2,0 0-1,0 0-3,0 0 0,-1-1-2,-1-2-1,-1-2-2,0-1 0,-1-5 0,0-4 3,0-5 2,0-5 1,-1-4 2,-1-2 1,0-4 0,-1-3 0,-1 0 1,0 2-1,0 2 1,0 2 0,0 3 2,0 5 4,0 5 5,0 5 4,-2 7 11,0 11 20,-3 12 18,-2 10 19,-1 6 2,0 4-13,1 3-15,-1 2-15,1 2-12,2 0-10,2 0-13,2 0-10,2-1-9,2-4-10,2-2-8,2-3-8,1-5-4,3-5 0,2-7 2,2-5 0,0-4 0,-1 0-1,-1-2-1,-1 0-1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86651 44883 473,'45'-6'83,"-1"4"-18,-2 4-17,-1 4-17,-4 2-10,-2-1-2,-3 1-1,-3 0-2,-4 0-3,-5 2-6,-5 0-5,-5 1-6,-3 1-3,-4 2-1,-3 0 0,-2 1-1,-6 1 0,-7 3-1,-9 2 0,-7 1-1,-6 2 0,-2-1 0,-4 0 0,-2 1 1,-1-1 1,1-1 3,3-1 2,2-1 3,2-1 3,4-1 4,2-1 3,3-1 3,3-2 2,5-2-1,3-4 0,5-3-1,5-1-1,8 0 0,8 0-2,7 0 1,8-1-3,7-2-2,7-2-2,7-2-3,3-3-3,1-2-4,2-3-3,0-3-4,0-1-6,-4 0-6,-2 2-8,-4 1-6,-3 0-1,-7 1 4,-6-1 6,-5 0 4,-5 1 7,-2 1 7,-4 0 7,-3 2 7,-2 3 14,-2 4 20,-2 6 20,-2 4 21,-1 4 2,-2 3-14,0 3-14,-1 3-15,-2 2-9,0 1-5,-1 1-3,-1 1-5,-1-1-4,2-3-6,1-3-4,0-3-5,8-8-12,12-12-21,13-13-19,13-13-20,4-6-3,-2 3 14,-3 2 12,-3 2 14,-4 3 12,-3 5 10,-5 4 10,-3 6 11,-4 4 13,-1 2 14,-2 4 15,-2 3 14,-3 2 7,-1 3-3,-2 3-1,-2 4-3,0 2-7,0 3-11,2 3-11,0 3-12,1 0-12,0 0-13,0-1-15,0-1-14,-1-2-8,-1-3-5,0-3-4,-1-2-3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90477 45712 653,'-21'-14'1,"5"2"2,4 4 3,6 3 3,5 1 7,6 0 14,6 0 15,6 1 13,4-1 1,6 2-13,5 0-12,5 2-13,3 0-10,4 0-4,2 0-7,4 0-4,-1 0-7,-1 0-7,-2 0-6,-2 0-7,-4 0-4,-7 0-4,-7 0-3,-7 0-4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91115 44909 527,'-15'-15'6,"4"4"14,3 3 13,3 3 12,1 2 5,2 3-6,0 4-7,2 2-5,-1 5-2,-2 6 2,-2 5 1,-2 7 2,-1 3-3,-2 4-9,0 3-9,-1 2-7,-1 4-11,-1 4-12,-1 4-11,-1 4-11,0-1-8,4-3-5,3-4-4,3-4-4,2-6 1,3-7 6,4-9 7,2-7 5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5199" units="cm"/>
      <inkml:brushProperty name="height" value="0.05199" units="cm"/>
      <inkml:brushProperty name="color" value="#F2395B"/>
    </inkml:brush>
  </inkml:definitions>
  <inkml:trace contextRef="#ctx0" brushRef="#br0">93518 45131 423,'-1'-15'1,"-4"2"5,-2 2 3,-3 3 4,-4 0 5,-2 2 5,-3 1 8,-3 0 5,0 2 2,1 0-5,3 2-4,1 0-5,1 3-3,-1 2-4,-2 4-3,1 2-4,-1 3-1,0 5 1,2 3 1,1 5 1,2 2 0,3 1-1,2 0-2,4 2 0,2-1-3,2-3-4,2-3-5,2-3-5,4-2-3,5-3-1,7-1-1,6-2-2,3-4-1,4-3-4,3-4-3,3-4-3,0-4-3,0-6-3,-2-3-3,0-6-3,-1-4-1,-3-3 5,-2-3 3,-1-3 3,-4-2 5,-3 0 6,-5-2 5,-3 0 7,-3 0 2,-3 5-2,-1 4-1,-2 4 0,-2 2 5,0 2 15,-2 3 14,0 1 14,-1 7 13,2 10 12,0 12 11,2 10 13,-1 6-4,-2 2-17,-2 3-17,-2 1-17,-2 2-14,-2 2-12,-2 2-10,-1 2-12,-3 1-10,0-2-8,-1 0-9,-1-1-9,-1-4-4,2-2 1,1-5 1,1-3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5"/>
    </inkml:context>
    <inkml:brush xml:id="br0">
      <inkml:brushProperty name="width" value="0.04775" units="cm"/>
      <inkml:brushProperty name="height" value="0.04775" units="cm"/>
      <inkml:brushProperty name="color" value="#F2395B"/>
    </inkml:brush>
  </inkml:definitions>
  <inkml:trace contextRef="#ctx0" brushRef="#br0">69700 43050 460,'0'48'5,"0"-3"9,0-3 9,0-2 9,0 0 5,0 7-1,0 6-1,0 7-1,0 7-1,0 9-3,0 10-2,0 10-2,0 7-2,0 6-3,0 7-1,0 6-3,0 6-1,0 6 0,0 7 0,0 6 0,0-2-2,0-9-2,0-10-2,0-8-4,0-11-1,0-8-1,0-10 1,0-9-1,0-9-3,0-5-8,0-7-7,0-5-6,-5-8-6,-9-5-3,-10-7-2,-8-5-4,-11-19-2,-8-27 0,-10-28 0,-9-28 0,-4-21-1,4-12-2,3-13-3,3-12-2,3 1 2,3 16 8,3 15 8,4 17 6,2 10 6,4 6 4,3 7 2,3 6 5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5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95250 46021 484,'36'-21'0,"-8"3"0,-6 4 0,-7 5 0,-1 1 5,4 0 7,3 0 8,4 0 7,0 2 7,-5 2 2,-5 4 3,-4 3 4,-5 3-1,-3 5-5,-2 5-5,-3 5-4,-5 4-4,-6 3-2,-6 3-1,-5 2-3,-2 2-1,3-3-2,3-2 0,3-2-1,3-2-4,3-3-6,3-3-6,2-3-6,5-3-5,6-2-4,6-4-3,5-2-4,4-4-4,-1-3-7,1-2-6,-1-3-6,0-2-5,-3 0-2,-1 0-2,-2 0-2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5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97395 44305 455,'-7'-13'8,"2"6"14,2 6 15,2 6 16,1 7 4,0 7-6,0 9-6,0 7-6,0 5-4,0 2-2,0 2-1,0 2-3,0 2-2,0 3-3,0 4-4,0 2-3,0 2-6,0 1-6,0 1-9,0 2-7,0-3-2,-2-3 0,0-4 3,-2-4 0,0-5-5,-1-4-14,-2-6-13,0-4-13,0-5-8,1-5-1,0-5 0,2-4-1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5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96474 44295 582,'-1'-13'9,"0"4"18,-2 6 17,0 5 19,-3 3 4,-4 5-10,-4 4-9,-3 3-9,-4 3-9,-3 1-9,-3 1-10,-3 1-10,-1 0-8,0-1-9,0-1-8,-1-1-10,4-2 0,5-3 5,7-3 5,5-3 7,3-1-5,-2 0-13,0 0-13,-1 0-14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6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97400 44545 591,'10'-8'5,"3"2"11,5 1 11,3 1 10,2 2 4,-3 5-2,-1 6-3,-3 4-2,1 3 0,1 3-1,3 1 1,1 3 0,0 1-7,-5 2-16,-3 2-15,-4 3-15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8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12958 50731 513,'-16'-7'0,"2"1"0,1 0 0,1 2 0,0 0 7,-1 2 12,-1 0 14,-1 2 12,-1 2 7,2 4 1,1 4-1,1 3 1,0 5-5,1 5-10,-1 5-9,0 5-10,1 3-7,3 2-2,1 2-3,2 2-3,2 1-1,2 0-1,2 0-1,2 0-2,4-2-9,5-4-20,7-4-19,5-3-20,3-5-7,-3-5 8,-2-5 8,-1-5 6,-3-3 8,-3 0 8,-3-2 8,-2 0 7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8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14563 50940 553,'-8'9'129,"2"3"-30,0 3-30,2 3-30,-1 3-16,0 1-3,-1 2-2,-1 3-4,0 0-2,2-2-2,2 0-3,2-1-3,1-1-1,0-3-4,0-1-2,0-3-3,1-2 0,4-4 0,2-4 2,3-4 1,3-4-2,2-4-6,1-4-5,3-4-6,1-3-3,1-3 0,1-3 0,1-2-1,-2-3 3,-3 1 3,-5 0 4,-3-1 5,-2 2 2,-2 0 1,-1 1 1,0 1 1,-2 2 1,-2 3 4,-2 3 2,-2 3 3,-3 2 1,-2 2-3,-3 2-3,-3 2-3,-2 3-2,-2 2-1,0 4-1,0 2-2,0 2 1,4 0 1,4 0 2,5 0 1,1-1-4,0 1-11,0 0-11,0 0-10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9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15716 51450 573,'8'8'64,"3"0"-1,2-1-4,1 1-2,1 1-6,-4 2-7,-3 1-9,-2 3-8,-4 2-9,-3 3-9,-2 3-10,-3 3-10,-3 1-10,-2 1-11,-2-1-11,-1 1-10,-1-3-6,2-4 0,3-3 1,1-4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9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16833 50552 517,'0'-16'6,"0"-1"12,0-2 12,0 1 12,-1 0 3,-1 2-5,0 4-6,-1 3-6,-2 1-5,0 0-5,-1 1-4,-2-1-5,0 0-2,-1 2 1,-2 1 1,0 0 0,-2 4 1,-1 6-1,-3 6 1,-1 6 0,0 1-1,4 0-2,4 0-2,5-2-2,1 0-1,2 1 1,0 1-1,2 1 2,2 0-2,4-3 0,4-1-1,3-2 0,3-1-1,0 1 0,-1 1 0,1 1 0,-1 1 0,1 0 0,0-1 0,-1 1-1,-1 0 1,-2 1 0,-4 1 0,-3 1 0,-2 2 0,-2 1-1,-2 2-1,-2 3-1,-2-1-1,-1-1 0,-3-3 1,-2-1-1,-1-3 1,-1-1 1,-2-3-1,0-1 2,0-3 0,1-2 2,1-4 3,1-2 2,0-4 2,0 0 1,0-3 3,1-2 2,0-3 0,2-6-4,2-4-1,3-4-3,2-5-5,5-1-4,6-2-5,4-2-6,6-2-2,7-1 1,7 0 2,6-2 2,1 3-4,-6 8-8,-5 6-7,-7 7-8,-3 3-7,-1 2-7,-1 1-6,0 1-6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0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18793 51600 648,'20'16'135,"-5"-1"-36,-6 1-35,-6-1-36,-5 3-19,-2 3-1,-4 5-3,-2 3-2,-2 1-3,-1-1-6,-1-3-6,-1-2-5,0-2-12,-1-3-16,1-3-16,-1-2-18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1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20297 50778 504,'-8'-4'104,"0"8"-15,0 8-16,1 8-16,0 2-13,2-2-9,2-1-8,2-2-10,1-1-4,0 1-2,0 1 0,0 1-1,2-1-6,6-3-11,4-2-12,5-4-11,3-4-5,-1-4 4,1-6 4,-1-4 3,0-4 3,-3-1 5,-1-3 4,-2-1 5,-2-3 2,-1-2 1,0-1 3,-2-2 0,-1 0 2,-2 3 2,-3 3 0,0 3 1,-4 2 1,0 2-1,-3 2-1,-2 3-1,-2 1-4,-2 2-8,-2 2-7,-1 2-8,-1 1-4,3 2-2,1 0-2,2 2-1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6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68350 44050 592,'-66'-105'8,"19"41"15,19 40 16,19 42 15,5 27 2,-5 16-10,-7 15-12,-5 17-10,-4 5-6,0-3-1,0-3 0,0-2-1,1-9-3,4-12-8,3-13-6,3-12-7,7-16-9,14-19-12,11-18-11,14-19-12,11-18 0,14-15 10,11-15 10,14-16 11,2-4 7,-6 10 6,-6 10 6,-6 9 6,-7 9 5,-6 9 9,-6 10 6,-6 10 9,-9 10 1,-8 13-2,-10 12-2,-9 13-3,-12 13-3,-11 17-3,-14 15-3,-11 16-3,-11 9-2,-5 3 0,-7 3-2,-5 4-1,0-6-2,10-11-2,10-14-2,9-11-3,21-18-8,35-22-18,35-22-17,34-21-16,15-17-4,-3-8 9,-3-10 10,-2-9 9,-9-1 4,-12 10-1,-13 10-1,-12 9-1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1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21722 50050 490,'0'-15'4,"0"1"10,0 1 10,0 0 8,-1 1 3,0-1-4,-2-1-5,0-1-4,-2 0-5,0 2-9,-1 2-6,-2 3-9,1 0 0,-1 2 3,0 1 5,0 0 3,0 3 5,-2 4 4,0 4 4,-1 4 3,0 2 2,3 3-1,1 2-3,2 1-2,0 3-1,0-1-2,-1 2-2,-1 2-2,0-2-1,2-2-1,2-1-1,2-2-1,2-3-6,4-1-14,2-2-12,3-2-14,2-3-4,0-2 2,-1-4 3,1-2 3,0-3 5,0-2 6,-1-2 7,1-2 6,-1 0 7,-3 1 7,-1 0 7,-2 2 7,-2 4 13,0 8 20,-2 8 18,0 8 20,-2 9-3,-4 12-23,-2 12-25,-3 11-22,-3 10-21,-2 7-16,-1 6-15,-3 8-16,1-7-9,5-18-3,3-18-4,4-19-3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2"/>
    </inkml:context>
    <inkml:brush xml:id="br0">
      <inkml:brushProperty name="width" value="0.05644" units="cm"/>
      <inkml:brushProperty name="height" value="0.05644" units="cm"/>
      <inkml:brushProperty name="color" value="#F2395B"/>
    </inkml:brush>
  </inkml:definitions>
  <inkml:trace contextRef="#ctx0" brushRef="#br0">22392 49947 389,'8'-14'37,"0"2"-7,0 4-8,-1 3-6,2 1-4,2 2 0,2 0 1,1 2 1,2 0-2,2 2-2,0 0-2,1 2-2,-1 1-3,-3 1-1,-3 3-2,-3 2-2,-2 1 1,-2 0 3,-2-1 4,-2 1 4,-1 0 4,0 1 5,0 1 6,0 2 5,0 0 2,0 3-2,0 1-1,0 3-2,0 0-2,0 1-2,0-1-4,0 1-2,0-1-2,0-1-2,0-1-1,0-1-2,0 0-2,0 1 0,0 1-1,0 1 0,0 0-2,2 1 1,0-1-2,2 1 0,-1-1-1,0 1-1,-2-1 0,0 1-2,-1-2 1,0 0-1,0-1 1,0 0 0,-2-1-2,-2 1-1,-4 1-1,-2 1-2,-7-2-6,-11-3-11,-11-5-11,-10-3-11,0-3-1,10-2 8,11-2 9,12-2 8,3-1-4,-2 2-17,-2 0-18,-1 2-17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2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21039 51777 552,'-5'-6'12,"6"2"25,6 4 24,5 2 25,4 3 3,-1 2-17,0 1-18,1 3-17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6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26060 50000 532,'36'0'134,"-6"2"-31,-5 0-31,-6 2-33,-4 0-17,-1 1-4,-1 2-3,-1 0-5,-1 2-4,-2 2-7,-2 1-6,-2 3-8,-3 1-2,-2 1-1,-4 1-1,-2 1 0,-3 1 0,-2-1 2,-2 1 1,-1-1 1,-4 1 1,-5 1 1,-5 1 1,-5 1-1,-1-1 3,3-3 4,4-3 2,2-3 5,2-2 3,1 0 4,1-2 5,1-1 4,2 0 5,2-2 4,4-1 5,3 0 4,5-2-1,8 0-7,8-2-7,7 0-6,5-2-5,-1 0-2,1-2 0,-1 0-2,2-1-2,3 0-3,3 0-1,3 0-3,0 1-5,-2 0-8,-2 2-8,-1 0-7,-4 1-4,-1 0-4,-4 0-1,-3 0-3,-2 0 1,-1 0 5,-1 0 4,0 0 4,-2-1 2,-1-2-1,-1-2 1,0-1-1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7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27716 50190 516,'7'-19'12,"-1"10"23,-1 10 24,0 10 24,-1 6 4,0 3-18,0 3-16,0 3-18,-1 2-11,-2 1-8,-2 0-7,-2 2-8,-1 1-8,0-1-12,0 0-11,0 1-11,-1-3-6,0-2 0,-1-3-2,-1-3 0,0-2 1,2-3 2,2-1 2,2-2 3,1-5 4,0-6 7,0-8 7,0-6 8,0-4 6,0-1 5,0-1 6,0-1 5,0 0 5,2 0 1,0 2 3,2 1 2,1 2 4,1 1 4,3 2 4,2 2 5,1 1 0,0 1-2,-1-1-3,1 0-2,1 0-4,3 0-5,3 1-5,4-1-4,-1 0-3,0 2 1,-1 1 1,0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7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28492 49539 445,'-8'-14'4,"2"1"8,1 2 8,0 2 7,1 6 12,1 8 14,-1 9 14,0 10 14,0 3-1,2 0-17,0 1-17,2-1-16,0 4-13,0 9-6,0 7-6,0 7-8,-1 4-6,-2-1-7,-2 0-6,-2-2-7,0 0-3,1 0-3,0 0-1,2-1-2,0 0-2,0-4-1,0-3-1,1-2-1,-1-7 1,0-8 6,0-9 4,0-8 6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8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28650 51377 453,'7'-28'0,"-1"7"0,0 7 0,-2 7 0,1 1 4,2-3 11,2-5 9,2-4 10,1-1 4,1 0 1,1-1-1,1 1-1,0 1-1,-1 4-6,0 4-5,-2 5-4,-2 4-7,-2 6-5,-4 5-6,-2 7-7,-2 3-1,0 3 0,0 1 2,0 2 1,-1 0-1,-1-3-4,0-3-4,-1-3-4,1-4-3,6-5 1,4-4-1,5-5 1,3-6 1,1-4 2,1-5 4,2-5 3,-2-1 2,-1 1 3,-3 3 1,-1 1 2,-2 2 4,-1 3 3,0 1 5,-2 2 3,-1 4 7,-2 6 7,-2 6 9,-2 6 6,-1 3 1,0-1-9,0 1-9,0-1-8,0 1-5,0-1-3,0 1-3,0 0-1,0-1-4,2-1-3,0-1-5,2-1-3,2-2-4,5-4-4,5-4-5,5-4-5,1-4 1,-3-4 3,-3-3 4,-2-5 5,-4-2 3,-1-1 3,-2-1 2,-2-1 3,-2 1 1,-1 1 3,0 3 2,-1 1 1,-4 2-3,-6 1-9,-6 1-8,-5 1-8,-3 2-4,3 4-2,1 4-1,3 4-1,0 3-3,2 0-8,1 1-5,1 2-8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8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30950 51350 538,'39'0'172,"0"0"-46,0 0-44,0 0-46,-1 0-23,-2 0-2,-1 0-1,-3 0-1,-2 0-6,-3 0-10,-4 0-10,-1 0-10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8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31526 50829 511,'-15'0'9,"4"-2"16,3 0 17,3-1 17,1 1 6,0 5-6,0 6-4,0 4-6,1 4-7,1 5-8,0 3-9,2 5-9,-1 2-7,0 4-10,-2 3-7,0 2-9,-1 2-7,0 0-9,0 0-7,0 0-8,1-4-1,1-10 4,0-8 6,2-8 6,-1-5 0,0 1-3,-2 1-2,0 2-3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9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32850 50813 496,'2'-15'60,"6"2"1,4 2 0,5 3 1,3 1-7,-1 2-15,1 2-15,-1 2-15,-1 2-8,-2 2 0,-4 2-2,-3 2 0,-2 1-4,-2 3-4,-2 2-6,-2 2-4,-3 2-3,-4 3 0,-4 3 1,-3 3 0,-3 2 4,0 0 7,1 2 7,-1 1 6,1-1 6,2-3 3,3-3 3,1-3 2,1-2 2,2-1-4,1-1-2,0-1-3,5-1-1,8 0 2,8-2 1,7-1 1,6-3-2,1-4-5,2-6-6,3-4-5,0-5-4,0-3-1,0-5-1,1-4-1,-2-2-3,-2-1-2,-2-1-4,-1 0-2,-4-2-2,-3 1-1,-5-1 0,-3 1-1,-4 1 2,-2 3 3,-4 3 4,-2 3 3,-3 2 4,0 2 4,-2 3 3,0 1 5,-3 2 3,-2 2 2,-3 2 4,-3 2 2,-2 2 3,0 2 4,1 2 3,-1 2 4,1 1 1,3 1-2,1 2-1,2 0-2,2 1-1,0 0-1,2-1-1,1 1 0,0 0-2,2 1-2,0 2-2,2 0-2,1 1-1,2 1-3,2 1-3,1 1-2,3 0-3,2-1-7,2 0-4,1-2-7,2-1-3,0-1-1,-1-1-1,1 0-2,0-3-3,-1-3-6,1-2-5,0-4-7,-2-1-3,-1 0 0,-2 0-1,-2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7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71250 42400 445,'20'-24'6,"-9"4"11,-10 3 13,-8 3 11,-9 6 1,-6 9-10,-6 10-11,-6 10-10,-7 11-6,-6 17-1,-6 15-2,-6 16-2,-2 5-1,3-2 0,3-3-2,4-3 0,2-4-1,4-3 1,3-3-1,3-2 0,10-9-1,20-12-2,18-13-2,20-12-2,13-15 0,9-15 1,10-15 3,10-16 2,0-5 2,-5 6 1,-7 7 2,-5 6 2,-14 12 0,-18 19 1,-19 19-1,-18 19 1,-14 12-1,-5 6 0,-7 7-2,-5 6 0,-6 4-2,-3 4-4,-3 3-5,-2 3-3,3-5-2,14-12 2,11-13 2,14-12 1,10-10 1,9-6 3,10-6 1,10-6 2,4-2 5,0 3 7,0 3 8,0 4 7,-4 7 3,-5 13-2,-7 12 0,-5 13-2,-8 9-2,-5 6-2,-7 7-3,-5 6-2,-3-2-1,4-9-1,3-10 0,3-8 0,12-23-6,22-34-12,22-35-11,23-33-12,8-23-6,-3-9 2,-3-10 2,-2-8 2,-5-3 2,-2 7 4,-3 6 4,-3 7 4,-2 5 3,0 7 0,0 6 2,0 7 1,-4 7 2,-5 9 5,-7 10 4,-5 10 4,-6 5 7,-3 4 10,-3 3 10,-2 3 11,-1-1 2,3-2-6,3-3-4,4-3-6,2-2-3,4 0-3,3 0-4,3 0-2,1 0-1,1 0-2,-1 0 0,1 0-1,1 1-2,3 4-1,3 3-3,4 3-1,-10 17-7,-22 31-12,-22 32-13,-21 31-11,-17 18-3,-8 7 5,-10 6 5,-9 7 6,-5-4 5,0-12 3,0-13 4,0-12 4,0-7 3,0 1 3,0-1 2,0 1 3,15-13 6,32-25 8,31-25 8,32-25 9,22-24 1,17-21-7,15-22-7,16-22-7,2-10-5,-8 4-5,-10 3-3,-9 3-4,-12 3-6,-11 3-8,-14 3-10,-11 4-7,-9 2-4,-3 4 3,-3 3 2,-2 3 2,-8-2 2,-8-6 2,-10-6 1,-9-6 2,-7-6 2,-3-2 4,-3-3 3,-2-3 4,-1 4 3,3 13 3,3 12 4,4 13 2,2 10 1,4 10-2,3 10-1,3 9-2,1 10 9,1 14 21,-1 11 22,1 14 21,-1 16 5,1 22-11,-1 22-11,1 23-10,1 16-8,3 13-3,3 12-4,4 13-4,1 4-2,0-3 0,0-3 0,0-2-1,6-12-2,13-19-4,12-18-4,13-19-4,6-13-3,0-6-4,0-6-2,0-6-3,-2-7-4,-3-6-7,-3-6-5,-2-6-6,-12-2-4,-19 3 0,-18 3 0,-19 4 0,-19 4-1,-19 6-1,-18 7-1,-19 6-2,-15 3 3,-8 0 3,-10 0 5,-9 0 4,9-5 0,28-9-4,28-10-4,29-8-5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9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34850 50227 645,'1'-15'9,"4"3"20,2 1 19,3 3 19,3 0 3,3 2-15,3 1-14,3 1-15,2 0-17,1 2-19,1 0-21,1 2-21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9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35500 51031 674,'17'-1'27,"3"0"15,3-2 14,3 0 16,2-1-4,3 0-26,1 0-23,2 1-26,-1-1-14,-3 2-5,-5 0-7,-3 2-4,-5 1-6,-3 2-3,-4 2-5,-4 1-4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35378 51598 564,'-22'7'7,"3"-2"13,3-3 15,3 0 12,5-2 8,8 0-2,8 0-1,7 0-1,7 0-5,3 0-12,5 0-12,3 0-10,3-2-11,2 0-7,2-3-9,3-2-8,-3 0-10,-4 1-8,-5 0-9,-5 2-9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37775 50382 495,'-22'-19'124,"7"9"-21,3 8-20,6 10-21,3 5-15,2 5-11,2 3-10,2 5-10,0 1-9,-2 0-7,-2 1-9,-2-1-8,-2 1-5,0 1-4,-1 1-4,-1 1-4,-1-1-4,0-2-5,0-2-5,1-1-6,0-4 2,2-3 8,2-4 9,2-4 8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37800 51099 591,'14'-16'7,"-3"2"11,-2 1 13,-4 1 12,0 1 3,2 1-7,1 0-6,3 2-7,2 1-2,0 0 3,1 2 3,1 1 3,1 0-5,0 0-10,-1 0-12,1 0-12,-1 1-15,-1 2-21,-1 2-21,0 2-21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38461 49954 521,'0'-22'7,"0"4"15,0 5 15,0 3 14,1 6 8,0 8-1,2 8 0,0 7 0,0 7-7,-2 3-13,-2 4-13,-2 4-14,-2 2-8,0 0-3,-1 0-4,-1 0-3,-1-1-7,2-3-8,1-4-9,0-2-9,4-6-6,6-9-4,6-9-4,5-8-3,4-6 4,1-3 13,1-4 13,1-1 12,0-1 10,-3 4 7,-1 4 6,-3 5 6,-1 1 7,-2 2 5,-3 0 7,-1 2 5,-2 1 1,-2 4-2,-2 2-4,-2 3-3,-2 3-3,-2 2-4,-2 1-5,-2 3-3,0 0-3,0-1 1,2-1-1,1-1 2,2-1-12,4-3-20,3-1-20,5-2-22,3-4-5,2-6 11,1-6 10,3-6 11,-2-2 4,-3 1-3,-4 1-2,-4 1-2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39923 49461 480,'-7'-13'11,"2"8"21,2 7 23,2 6 21,1 5 3,0 3-14,0 3-15,0 3-15,0 6-10,-2 9-2,-1 8-3,0 10-3,-1 3-4,-2-1-3,0-1-4,-1 0-4,-1 0-3,1 3-6,-1 3-5,0 3-4,0 0-6,0-5-3,1-3-5,-1-4-5,0-5-3,2-6-3,1-6-2,1-6-3,0-5 3,0-5 6,0-5 8,0-4 6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39413 49126 629,'-8'-57'60,"2"12"-6,1 12-8,0 12-7,0 9-4,-4 10-2,-2 8-1,-3 10 0,-3 6-8,-3 6-10,-3 6-13,-3 7-10,-1 0-10,1 0-7,1-3-8,2-2-6,1-4-3,4-6 6,5-5 5,3-6 5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39700 49647 560,'14'-21'7,"-1"7"14,-2 5 14,-2 6 14,-1 3 5,3 2-4,2 0-3,1 2-4,2 0-5,0 3-5,-1 2-5,1 2-5,-2 1-11,-1 3-16,-3 2-16,-1 1-15,-1 0-14,-2-3-10,-1-3-11,0-2-11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40316 51081 541,'-12'-1'11,"8"0"20,8-2 21,8 0 21,6-1 4,5 0-15,5 0-14,4 1-15,3-1-9,1 2-5,-1 0-4,0 2-5,-2 0-7,-3 0-5,-5 0-7,-3 0-7,-4 1-11,-3 2-17,-3 2-16,-2 1-17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7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73300 42700 484,'162'-2'105,"-24"-3"-26,-26-3-25,-24-2-27,-18-1-13,-9 3-1,-10 3-2,-8 4 0,-15 10-4,-19 19-6,-18 19-5,-19 19-7,-16 13 1,-12 10 4,-13 10 5,-12 9 6,-7 9 1,1 9-1,-1 10 0,1 10-1,1 0-1,3-5-1,3-7-1,4-5-1,8-14-3,17-18-3,15-19-3,16-18-4,16-21-4,20-22-2,18-22-4,20-21-3,10-18 2,3-12 5,3-13 6,4-12 7,-1-1 5,-3 14 5,-3 11 5,-2 14 6,-5 8 4,-2 7 6,-3 6 5,-3 7 5,-6 10 1,-5 16-3,-7 15-4,-5 17-2,-6 10-4,-3 6-2,-3 7-2,-2 6-3,-5 6-3,-2 6-3,-3 7-3,-3 6-5,-7-1-4,-9-5-10,-10-7-8,-8-5-8,-4-8-5,3-5-2,3-7 0,4-5-2,1-12-5,0-16-8,0-15-9,0-15-7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2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40808 50540 508,'-21'-5'125,"6"8"-21,7 6-20,5 7-21,3 4-17,0 3-11,0 1-13,0 3-12,-1 3-8,-2 4-3,-2 6-5,-2 5-3,-1 2-9,-2 0-11,0-1-12,-1 1-12,0-4-7,3-10-3,1-8-1,2-8-3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2"/>
    </inkml:context>
    <inkml:brush xml:id="br0">
      <inkml:brushProperty name="width" value="0.05202" units="cm"/>
      <inkml:brushProperty name="height" value="0.05202" units="cm"/>
      <inkml:brushProperty name="color" value="#F2395B"/>
    </inkml:brush>
  </inkml:definitions>
  <inkml:trace contextRef="#ctx0" brushRef="#br0">41510 50497 422,'15'-15'7,"-1"4"14,0 3 14,-2 3 13,1 1 5,3 2-6,3 0-4,4 2-5,-2 1-7,-3 4-7,-5 2-8,-3 3-8,-3 4-5,-4 4-4,-3 3-5,-2 5-4,-6 1-4,-7 2-5,-9 1-5,-7 1-5,-5 0-2,-1 0 1,0 0 3,-2 1 0,2-3 4,4-4 5,3-4 5,5-3 5,3-3 4,5-3 5,3-1 4,4-2 5,6-2 5,8-2 6,8-3 6,7 0 5,7-4 0,3-4-6,4-4-6,5-4-7,1-1-7,0-1-8,0 1-7,0-1-7,-1 0-7,-3-1-6,-4-2-5,-2 1-6,-3-1-1,-3 2 2,-3 3 3,-2 1 2,-4 1 5,-1-1 6,-3-1 7,0-1 6,-3 0 6,-1 2 4,-1 3 4,0 1 4,-2 1 6,0 0 6,-2 0 7,0 1 7,-3 1 8,-2 4 10,-4 4 10,-2 4 9,-2 3-1,-1 3-12,-1 3-11,-1 3-12,-1 3-7,2 3-5,1 3-3,1 3-4,1 0-3,4 0-4,2-1-2,4-1-2,3-3-9,6-3-12,4-5-11,5-3-14,3-7-4,1-8 0,1-10 3,2-8 0,-3-5 3,-1-2 6,-4-3 4,-3-1 6,-2 0 3,-3 3 2,-1 4 3,-2 2 1,-2 2 3,-2 0 2,-2 2 4,-2 1 1,-1 2 4,-2 3 3,0 3 3,-1 2 4,3 2 6,10-2 10,8 0 10,9-1 10,2-1 1,-3 2-8,-5 1-9,-3 1-8,-2 0-4,0 2 0,-1 0 2,1 2 0,-2 3-3,-2 7-5,-4 7-7,-2 7-6,-4 3-5,-2-1-4,-4-1-4,-2-1-4,-1-2-1,1-3 0,0-3 1,2-3 0,3-3-1,8-2-2,6-4-4,8-2-2,1-4-1,1-2 4,-2-4 4,-1-2 3,0-2-1,-1-1-5,1-2-3,0 0-6,-2 0 0,-1 1 2,-2 1 3,-2 1 2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3"/>
    </inkml:context>
    <inkml:brush xml:id="br0">
      <inkml:brushProperty name="width" value="0.05064" units="cm"/>
      <inkml:brushProperty name="height" value="0.05064" units="cm"/>
      <inkml:brushProperty name="color" value="#F2395B"/>
    </inkml:brush>
  </inkml:definitions>
  <inkml:trace contextRef="#ctx0" brushRef="#br0">44307 50627 434,'-15'-10'55,"2"10"12,3 12 12,1 10 13,2 8-5,1 4-20,0 6-21,2 4-20,-1 5-12,0 4-1,-1 4-2,-1 3-3,-1 2-8,2-1-16,1-1-17,0 0-17,2-7-3,1-12 9,0-12 9,2-11 9,-1-7-2,0 1-13,-2 0-14,0 0-12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3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44950 49859 534,'0'-22'0,"2"5"0,0 3 0,2 5 0,2 1 15,5 2 29,5 1 29,5 0 30,3 1-1,-1 1-29,0-2-30,1 2-31,-3-1-16,-2 2-6,-3 0-6,-2 2-6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5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70469 50705 511,'58'-13'153,"-11"6"-35,-8 6-33,-11 6-35,-6 3-20,-3 2-7,-3 0-6,-3 1-8,-3 2-5,-4 3-6,-4 3-5,-4 3-6,-5 2-4,-6 1-5,-5 1-5,-7 1-5,-4 0-2,-2 1 1,-4-1 2,-2 1 1,-2-3 3,1-2 7,2-3 7,0-2 5,3-4 7,5-1 4,5-3 6,5-1 6,10-1 6,14-2 8,15-1 10,15 0 8,7-2-3,0 0-12,0-2-14,0 0-13,0-2-13,0 0-11,0-2-11,0 0-11,-3-1-7,-6 0 0,-5 0 0,-7 0-1,-3 0 2,-3-2 4,-1 0 3,-2-1 4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5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72356 50198 465,'6'-5'51,"-4"6"8,-4 6 7,-4 6 8,-3 5-4,-3 5-14,-4 5-15,-2 5-13,-2 2-11,-1 0-6,-1 0-6,-1 1-7,1-3-10,3-4-15,3-3-15,3-5-15,3-7-6,6-10 0,4-12 1,6-10 1,4-9 6,3-6 12,5-8 10,4-6 11,0-2 7,-1 6 4,-3 4 3,-1 5 3,-1 4 7,-1 3 9,1 4 10,0 2 10,-1 2 6,1 4 2,0 3 4,-1 3 2,0 2 1,-1 2-3,0 2-1,-2 2-3,0 3-4,0 4-4,-1 4-4,1 4-5,-1 2-2,-1 4-3,0 4-1,-2 2-2,-1 2-2,-2 4 0,-2 3-2,-2 3-1,-1-1-2,0 0-2,0-3-4,0-2-2,0-3-2,0-5-1,0-5-3,0-4 0,1-8-1,2-7 4,2-7 1,2-9 4,3-7 0,5-7 1,5-7 1,5-6 0,4-5 0,5-2 0,3-2 0,4-2-1,1 1-1,-4 2-1,-2 4-2,-3 3-1,-4 3-3,-5 7-2,-5 6-3,-5 6-3,-5 6-10,-4 10-18,-6 9-18,-4 8-17,-2 4-4,0 1 11,2 0 11,1-1 11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6"/>
    </inkml:context>
    <inkml:brush xml:id="br0">
      <inkml:brushProperty name="width" value="0.06119" units="cm"/>
      <inkml:brushProperty name="height" value="0.06119" units="cm"/>
      <inkml:brushProperty name="color" value="#F2395B"/>
    </inkml:brush>
  </inkml:definitions>
  <inkml:trace contextRef="#ctx0" brushRef="#br0">74748 50345 359,'6'-23'3,"-1"1"7,-2 1 5,-2 1 8,-1 1 2,0 3-1,0 1 1,0 2-1,-1 2-3,-2 3-5,-2 1-6,-1 2-5,-4 3-3,-2 4 0,-3 4 0,-3 4 1,-2 3 1,-1 3 2,-1 3 2,-1 3 3,0 2 0,1-1-1,1 1-2,1-1 0,1 0-1,4 1 2,3-1 2,3 1 1,2-2 0,2-3-2,2-3-2,2-3-1,5-4-7,10-4-11,7-6-11,11-4-10,2-5-5,-2-6 4,-2-4 2,-1-4 3,-3-2 4,-3 5 4,-3 3 4,-3 4 5,-4 5 9,-5 5 15,-4 4 16,-5 6 15,-3 3 4,0 5-8,0 4-9,0 3-7,0 1-9,2-1-8,0-2-8,2-3-9,1-1-3,2 0-1,2-2 1,2-1 0,2-2-2,3-4-3,3-4-2,4-4-4,1-5-2,3-4 0,1-5 0,3-5-2,0-4 3,1-1 5,-1-2 5,0-2 6,-1-1 2,-3 1 1,-3 1 0,-2 1 0,-4 3 2,-3 3 0,-3 4 2,-2 5 2,-4 4 9,-2 4 19,-4 5 19,-2 6 18,-3 4 4,-4 5-11,-2 6-12,-3 4-12,-1 2-7,1 0-2,1 1-4,1-1-3,1 1-2,2 1-1,2 0-2,3 2-1,1-1-4,3-3-4,4-3-5,3-3-5,2-3-3,3-3-2,3-2 0,4-4-2,2-4-3,3-6-5,3-6-4,3-6-5,2-5-1,1-5 4,1-5 4,1-4 3,-1-4 0,-2-1-4,-1-1-3,-3 0-5,-2-1 0,-3 0 4,-3 0 2,-2-1 4,-4 2 3,-1 2 3,-2 2 4,-2 2 4,-1 2 3,0 7 7,0 4 5,0 5 6,-1 6 13,-1 10 22,0 8 22,-1 9 22,-2 7 1,-1 5-16,0 4-17,-1 6-17,-2 3-12,0 0-3,-1 1-6,-2 2-4,1 0-5,1 2-5,0 0-4,2 2-4,0-4-8,2-6-13,0-8-11,2-6-12,-1-5-13,0-3-13,-2-3-14,0-2-14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7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78087 51030 536,'-6'-7'9,"6"2"19,4 3 17,6 1 19,3 1 5,5 0-9,3 0-9,5 0-9,5 0-8,6 0-7,8 0-8,6 0-7,3-1-8,-2 0-10,-3-2-9,0 0-9,-6 0-7,-6 1-6,-7 0-6,-7 2-6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7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78820 50384 429,'-8'-15'2,"2"2"6,1 3 6,0 1 4,0 3 13,-2 6 18,-1 4 18,-3 6 18,0 5 1,1 9-16,0 7-17,2 8-16,0 6-12,-2 4-9,0 4-7,-1 3-8,0 4-11,1 2-11,0 1-13,2 3-11,1-6-12,1-11-9,0-12-11,2-11-11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8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80161 50331 556,'10'-13'37,"4"3"7,3 4 6,5 4 6,2 2 0,2 0-6,3 0-7,1 0-6,-1 1-8,-5 2-7,-5 2-8,-5 2-8,-4 1-7,-2 1-2,-4 1-5,-2 2-4,-6 1-2,-8 3 0,-8 3 0,-7 3 1,-5 2-3,-3-1-1,-1 0-3,-2 1-2,0-2-1,2-1 4,2-3 3,2-1 3,2-2 3,5-3 5,3-1 4,5-2 4,4-2 7,6-1 9,6 0 9,6-1 9,6-3 2,5-3-6,7-2-6,5-3-6,4-1-7,-1 2-9,0 2-9,0 2-8,-1 0-9,-1 0-7,-3-2-8,-1 0-7,-3 0-4,-3 0 1,-3 2 0,-3 0 1,-2 1 3,0-2 2,-2 0 4,-1-1 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7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74250 44050 579,'70'-22'36,"-9"6"-2,-10 7 0,-8 6-2,-9 6 2,-6 6 2,-6 7 4,-6 6 4,-4 6-4,1 6-10,-1 7-9,1 6-9,-3 1-5,-2-3 0,-3-3-1,-3-2 1,1-11-15,6-15-30,7-15-32,6-16-29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81591 50386 522,'0'-15'7,"0"2"14,0 3 15,0 1 14,0 4 5,0 6-1,0 6-2,0 6-2,0 3-5,0 3-10,0 1-8,0 3-9,-2 1-7,-1 3-2,-2 1-4,-1 2-3,-2 0-6,0-1-9,0-3-10,1-1-9,-1-3-4,2-1 4,1-3 2,0-1 4,3-6-5,4-10-11,4-10-12,4-10-12,1-3 2,1 1 17,0 3 15,0 1 17,-2 2 7,-1 1 2,-2 1 0,-2 0 0,0 2 2,2 1 2,1 1 1,3 0 2,2 2 9,0 1 18,1 0 17,1 2 18,0 0 5,-1 0-6,-1 0-7,0 0-8,-2 1-11,1 0-20,0 2-17,0 0-19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9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82146 49951 413,'0'-15'0,"0"1"0,0 0 0,0 2 0,0 0 1,0-1 3,0-2 2,0 0 2,0 1 5,0 1 7,0 2 8,0 3 6,0 5 9,0 11 8,0 11 9,0 11 10,-3 6-2,-2 3-11,-5 1-12,-4 2-11,-2 0-10,-1 0-10,-1-2-8,-1 0-8,1-2-6,2-2-2,4-1-2,3-3-2,4-3-7,6-3-11,6-5-11,6-3-12,5-6-1,5-8 8,5-8 9,5-8 9,0-3 6,-2 1 3,-3 0 3,-3 2 3,-4 1 4,-3 3 5,-4 1 5,-4 2 5,-4 2 6,-1 4 8,-2 2 8,-2 4 6,3-2-7,8-5-23,7-4-22,9-5-24,2-4-7,-3-2 8,-3-1 8,-3-3 7,-3 1 6,-3 3 3,-3 3 2,-2 3 3,-4 3 16,-3 6 28,-2 4 30,-3 5 28,-3 4 5,2 0-17,-1 1-17,0 1-19,0 0-10,2-1-5,0-1-4,2 0-5,1-1-4,2-1-3,2 1-2,2 0-2,1-1-5,3-3-3,2-1-3,2-2-5,1-3-1,1-2 1,1-3 1,1-4 2,0-2-1,-1-3 0,-1-4-1,0-1-1,-3-4-1,-1 0 1,-2-1-1,-2-1 1,-3 1-1,-3 1-3,-2 3-3,-4 1-3,-2 3-1,-3 1-3,-4 2-1,-2 2-2,-1 2 0,1 2 2,1 3 2,0 1 1,2 1 0,1 1-3,0 2-2,2 0-2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9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85200 50762 555,'61'-8'122,"-1"0"-24,-2 1-24,-2-1-25,-1 0-15,3 2-7,2 1-7,1 1-6,-2 0-7,-6 2-10,-8 0-9,-6 2-8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9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85167 51246 580,'-15'0'0,"3"0"0,1 0 0,2 0 0,1 0 5,1 0 10,-1 0 11,0 0 10,3 0 7,6 0 3,6 0 4,6 0 4,6-1-4,9 0-11,7-2-11,8 0-12,6-1-7,3 0-6,5 1-7,4-1-5,-2 0-5,-5 0-7,-6 0-5,-6 1-6,-6-1-5,-8 2-6,-6 0-5,-6 2-5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0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85515 48713 589,'16'-22'10,"3"6"21,2 5 19,1 5 21,0 2 4,-1 2-13,-2 0-12,-3 2-13,-2 2-15,-6 4-19,-5 4-19,-4 3-18,-4 3-7,-2 0 4,-2-1 4,-1 1 5,-2-2 2,2-1 3,1-2 0,0-2 3,6 0 2,10 1 3,10 3 3,9 2 4,4-1 1,-5-1 0,-3-2-1,-5-2 0,-3-1 0,-4-1 1,-5 1 1,-2 0 1,-7 1-1,-8 1 0,-8 3-1,-7 2-2,-6 0 1,-1-1 1,-2-1 1,-2 0 1,1-3 1,4-3 0,3-2 1,5-4 0,4-1 2,5-2 3,4 0 3,6-2 4,3 0 2,2-2 0,2 0 0,2-1 1,2-1 2,2 2 3,1 1 3,3 0 2,1 2 3,0 1-1,-1 0 0,1 2 0,-3 2-1,-4 7-1,-6 6-3,-4 6-2,-3 1-2,1-2-4,-1-1-4,0-2-4,1-3-4,4-1-6,3-2-6,2-2-6,4-3-1,6-1 2,4-2 4,5-2 2,3-1-3,1 0-7,1 0-8,1 0-8,-2 0 0,-3 0 6,-5 0 7,-3 0 6,-7 1 6,-8 0 4,-10 2 4,-8 0 5,-5 1 1,-3 0 1,-1 0 1,-2 0-1,-1-1-1,1 0-5,1-2-4,1 0-4,1-1-1,1 0 0,1 0 2,2 0 0,-1-1 2,1 0 2,-1-2 2,1 0 2,0-2 3,4 0 4,3-1 3,3-2 4,2 1 5,1 1 7,0 0 7,2 2 7,3 2 6,6 4 5,6 4 5,6 4 5,4 1-5,5 1-12,3 0-14,5 0-13,2-2-10,2-1-8,2-2-8,3-2-8,-2-2-4,0-1 0,-3 0 0,-2-1-1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0"/>
    </inkml:context>
    <inkml:brush xml:id="br0">
      <inkml:brushProperty name="width" value="0.03402" units="cm"/>
      <inkml:brushProperty name="height" value="0.03402" units="cm"/>
      <inkml:brushProperty name="color" value="#F2395B"/>
    </inkml:brush>
  </inkml:definitions>
  <inkml:trace contextRef="#ctx0" brushRef="#br0">87400 49225 646,'7'8'108,"-2"-1"-32,-3 1-33,0 0-31,2-3-21,9-4-10,9-6-9,9-4-10,4-3-1,0 1 7,0-1 6,1 0 7,-4 1 8,-6 3 8,-5 1 9,-7 2 8,-5 3 9,-4 4 10,-6 4 9,-4 4 9,-5 2 0,-6 1-10,-4 1-9,-4 1-10,-3 1-8,3 0-6,1-1-7,3 1-5,2-1-5,3-1-5,2-1-3,4-1-3,4-2-8,6-4-9,6-4-11,6-4-10,1-2 0,-1 0 7,-2 0 9,-2 0 8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0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87909 48550 538,'-15'0'2,"2"0"6,3 0 5,1 0 6,1 3 5,1 6 5,-1 5 5,0 7 6,1 3 2,0 3 2,2 1 2,1 2 1,0 3-5,2 1-9,0 2-12,2 2-10,0 0-6,2-2-3,0-2-3,2-1-2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2"/>
    </inkml:context>
    <inkml:brush xml:id="br0">
      <inkml:brushProperty name="width" value="0.03988" units="cm"/>
      <inkml:brushProperty name="height" value="0.03988" units="cm"/>
      <inkml:brushProperty name="color" value="#F2395B"/>
    </inkml:brush>
  </inkml:definitions>
  <inkml:trace contextRef="#ctx0" brushRef="#br0">89459 49950 551,'-2'51'183,"-2"-5"-49,-4-6-48,-2-5-48,-1-5-31,-1-2-10,0-2-11,1-1-12,0-2-10,0-1-9,2-2-9,1 1-9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2"/>
    </inkml:context>
    <inkml:brush xml:id="br0">
      <inkml:brushProperty name="width" value="0.0315" units="cm"/>
      <inkml:brushProperty name="height" value="0.0315" units="cm"/>
      <inkml:brushProperty name="color" value="#F2395B"/>
    </inkml:brush>
  </inkml:definitions>
  <inkml:trace contextRef="#ctx0" brushRef="#br0">89600 50596 698,'14'-14'7,"-1"3"13,-2 3 14,-2 3 13,-1 1 4,1 2-8,1 0-7,2 2-7,0 0-8,1 0-10,1 0-8,1 0-10,-1 0-9,-1 0-7,-2 0-7,-2 0-9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3"/>
    </inkml:context>
    <inkml:brush xml:id="br0">
      <inkml:brushProperty name="width" value="0.05531" units="cm"/>
      <inkml:brushProperty name="height" value="0.05531" units="cm"/>
      <inkml:brushProperty name="color" value="#F2395B"/>
    </inkml:brush>
  </inkml:definitions>
  <inkml:trace contextRef="#ctx0" brushRef="#br0">90142 49511 397,'0'-13'61,"0"8"-8,0 7-11,0 6-8,-1 6-5,-2 5 0,-2 5-1,-1 5 1,-3 3-3,0 1-5,-1 0-4,-1 2-4,-1-1-5,2-3-5,1-3-4,0-3-5,2-3-2,1-3 2,0-3 2,2-3 1,4-2-6,10-3-15,8-1-14,9-2-16,2-2 0,-3 0 11,-5-1 13,-3-2 13,-4 1 8,-1 0 5,-2 2 5,-2 0 5,-3 2 3,-1 2 0,-2 1 0,-2 3 1,-1 0 1,0 0-1,0-2 0,0-1 1,3-1-5,8-4-11,6-3-10,7-2-9,4-4-6,1-6 1,1-4 0,1-5 2,-1-4 1,0-4 5,-1-5 3,-1-3 5,-3-2 3,-5 0 2,-5 0 2,-5 0 3,-2 2 1,-2 5 0,-1 5 1,0 5 0,-2 4 5,0 1 10,-2 2 10,0 3 8,-1 7 13,0 13 13,0 15 15,0 13 13,0 6 0,0-4-16,0-2-16,0-3-16,-2 3-9,-2 8-4,-4 9-4,-2 10-4,-1 2-4,1 1-6,0-2-5,2-1-7,1-2-8,0-3-10,2-3-10,1-2-11,0-5-4,0-4 1,0-5 1,0-6 1,0-4 1,0-7 3,0-5 2,0-6 2,0-5 1,-2-3 3,0-2 1,-1-3 1,0-3 5,2-1 4,2 0 5,2-1 6,1-1 3,-2-2 2,-1 0 2,0-1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2.png"/><Relationship Id="rId21" Type="http://schemas.openxmlformats.org/officeDocument/2006/relationships/image" Target="../media/image244.png"/><Relationship Id="rId63" Type="http://schemas.openxmlformats.org/officeDocument/2006/relationships/image" Target="../media/image265.png"/><Relationship Id="rId159" Type="http://schemas.openxmlformats.org/officeDocument/2006/relationships/image" Target="../media/image313.png"/><Relationship Id="rId170" Type="http://schemas.openxmlformats.org/officeDocument/2006/relationships/customXml" Target="../ink/ink321.xml"/><Relationship Id="rId226" Type="http://schemas.openxmlformats.org/officeDocument/2006/relationships/customXml" Target="../ink/ink349.xml"/><Relationship Id="rId268" Type="http://schemas.openxmlformats.org/officeDocument/2006/relationships/customXml" Target="../ink/ink370.xml"/><Relationship Id="rId32" Type="http://schemas.openxmlformats.org/officeDocument/2006/relationships/customXml" Target="../ink/ink252.xml"/><Relationship Id="rId74" Type="http://schemas.openxmlformats.org/officeDocument/2006/relationships/customXml" Target="../ink/ink273.xml"/><Relationship Id="rId128" Type="http://schemas.openxmlformats.org/officeDocument/2006/relationships/customXml" Target="../ink/ink300.xml"/><Relationship Id="rId5" Type="http://schemas.openxmlformats.org/officeDocument/2006/relationships/image" Target="../media/image236.png"/><Relationship Id="rId181" Type="http://schemas.openxmlformats.org/officeDocument/2006/relationships/image" Target="../media/image324.png"/><Relationship Id="rId237" Type="http://schemas.openxmlformats.org/officeDocument/2006/relationships/image" Target="../media/image352.png"/><Relationship Id="rId258" Type="http://schemas.openxmlformats.org/officeDocument/2006/relationships/customXml" Target="../ink/ink365.xml"/><Relationship Id="rId22" Type="http://schemas.openxmlformats.org/officeDocument/2006/relationships/customXml" Target="../ink/ink247.xml"/><Relationship Id="rId43" Type="http://schemas.openxmlformats.org/officeDocument/2006/relationships/image" Target="../media/image255.png"/><Relationship Id="rId64" Type="http://schemas.openxmlformats.org/officeDocument/2006/relationships/customXml" Target="../ink/ink268.xml"/><Relationship Id="rId118" Type="http://schemas.openxmlformats.org/officeDocument/2006/relationships/customXml" Target="../ink/ink295.xml"/><Relationship Id="rId139" Type="http://schemas.openxmlformats.org/officeDocument/2006/relationships/image" Target="../media/image303.png"/><Relationship Id="rId85" Type="http://schemas.openxmlformats.org/officeDocument/2006/relationships/image" Target="../media/image276.png"/><Relationship Id="rId150" Type="http://schemas.openxmlformats.org/officeDocument/2006/relationships/customXml" Target="../ink/ink311.xml"/><Relationship Id="rId171" Type="http://schemas.openxmlformats.org/officeDocument/2006/relationships/image" Target="../media/image319.png"/><Relationship Id="rId192" Type="http://schemas.openxmlformats.org/officeDocument/2006/relationships/customXml" Target="../ink/ink332.xml"/><Relationship Id="rId206" Type="http://schemas.openxmlformats.org/officeDocument/2006/relationships/customXml" Target="../ink/ink339.xml"/><Relationship Id="rId227" Type="http://schemas.openxmlformats.org/officeDocument/2006/relationships/image" Target="../media/image347.png"/><Relationship Id="rId248" Type="http://schemas.openxmlformats.org/officeDocument/2006/relationships/customXml" Target="../ink/ink360.xml"/><Relationship Id="rId269" Type="http://schemas.openxmlformats.org/officeDocument/2006/relationships/image" Target="../media/image368.png"/><Relationship Id="rId12" Type="http://schemas.openxmlformats.org/officeDocument/2006/relationships/customXml" Target="../ink/ink242.xml"/><Relationship Id="rId33" Type="http://schemas.openxmlformats.org/officeDocument/2006/relationships/image" Target="../media/image250.png"/><Relationship Id="rId108" Type="http://schemas.openxmlformats.org/officeDocument/2006/relationships/customXml" Target="../ink/ink290.xml"/><Relationship Id="rId129" Type="http://schemas.openxmlformats.org/officeDocument/2006/relationships/image" Target="../media/image298.png"/><Relationship Id="rId54" Type="http://schemas.openxmlformats.org/officeDocument/2006/relationships/customXml" Target="../ink/ink263.xml"/><Relationship Id="rId75" Type="http://schemas.openxmlformats.org/officeDocument/2006/relationships/image" Target="../media/image271.png"/><Relationship Id="rId96" Type="http://schemas.openxmlformats.org/officeDocument/2006/relationships/customXml" Target="../ink/ink284.xml"/><Relationship Id="rId140" Type="http://schemas.openxmlformats.org/officeDocument/2006/relationships/customXml" Target="../ink/ink306.xml"/><Relationship Id="rId161" Type="http://schemas.openxmlformats.org/officeDocument/2006/relationships/image" Target="../media/image314.png"/><Relationship Id="rId182" Type="http://schemas.openxmlformats.org/officeDocument/2006/relationships/customXml" Target="../ink/ink327.xml"/><Relationship Id="rId217" Type="http://schemas.openxmlformats.org/officeDocument/2006/relationships/image" Target="../media/image342.png"/><Relationship Id="rId6" Type="http://schemas.openxmlformats.org/officeDocument/2006/relationships/customXml" Target="../ink/ink239.xml"/><Relationship Id="rId238" Type="http://schemas.openxmlformats.org/officeDocument/2006/relationships/customXml" Target="../ink/ink355.xml"/><Relationship Id="rId259" Type="http://schemas.openxmlformats.org/officeDocument/2006/relationships/image" Target="../media/image363.png"/><Relationship Id="rId23" Type="http://schemas.openxmlformats.org/officeDocument/2006/relationships/image" Target="../media/image245.png"/><Relationship Id="rId119" Type="http://schemas.openxmlformats.org/officeDocument/2006/relationships/image" Target="../media/image293.png"/><Relationship Id="rId270" Type="http://schemas.openxmlformats.org/officeDocument/2006/relationships/customXml" Target="../ink/ink371.xml"/><Relationship Id="rId44" Type="http://schemas.openxmlformats.org/officeDocument/2006/relationships/customXml" Target="../ink/ink258.xml"/><Relationship Id="rId65" Type="http://schemas.openxmlformats.org/officeDocument/2006/relationships/image" Target="../media/image266.png"/><Relationship Id="rId86" Type="http://schemas.openxmlformats.org/officeDocument/2006/relationships/customXml" Target="../ink/ink279.xml"/><Relationship Id="rId130" Type="http://schemas.openxmlformats.org/officeDocument/2006/relationships/customXml" Target="../ink/ink301.xml"/><Relationship Id="rId151" Type="http://schemas.openxmlformats.org/officeDocument/2006/relationships/image" Target="../media/image309.png"/><Relationship Id="rId172" Type="http://schemas.openxmlformats.org/officeDocument/2006/relationships/customXml" Target="../ink/ink322.xml"/><Relationship Id="rId193" Type="http://schemas.openxmlformats.org/officeDocument/2006/relationships/image" Target="../media/image330.png"/><Relationship Id="rId207" Type="http://schemas.openxmlformats.org/officeDocument/2006/relationships/image" Target="../media/image337.png"/><Relationship Id="rId228" Type="http://schemas.openxmlformats.org/officeDocument/2006/relationships/customXml" Target="../ink/ink350.xml"/><Relationship Id="rId249" Type="http://schemas.openxmlformats.org/officeDocument/2006/relationships/image" Target="../media/image358.png"/><Relationship Id="rId13" Type="http://schemas.openxmlformats.org/officeDocument/2006/relationships/image" Target="../media/image240.png"/><Relationship Id="rId109" Type="http://schemas.openxmlformats.org/officeDocument/2006/relationships/image" Target="../media/image288.png"/><Relationship Id="rId260" Type="http://schemas.openxmlformats.org/officeDocument/2006/relationships/customXml" Target="../ink/ink366.xml"/><Relationship Id="rId34" Type="http://schemas.openxmlformats.org/officeDocument/2006/relationships/customXml" Target="../ink/ink253.xml"/><Relationship Id="rId55" Type="http://schemas.openxmlformats.org/officeDocument/2006/relationships/image" Target="../media/image261.png"/><Relationship Id="rId76" Type="http://schemas.openxmlformats.org/officeDocument/2006/relationships/customXml" Target="../ink/ink274.xml"/><Relationship Id="rId97" Type="http://schemas.openxmlformats.org/officeDocument/2006/relationships/image" Target="../media/image282.png"/><Relationship Id="rId120" Type="http://schemas.openxmlformats.org/officeDocument/2006/relationships/customXml" Target="../ink/ink296.xml"/><Relationship Id="rId141" Type="http://schemas.openxmlformats.org/officeDocument/2006/relationships/image" Target="../media/image304.png"/><Relationship Id="rId7" Type="http://schemas.openxmlformats.org/officeDocument/2006/relationships/image" Target="../media/image237.png"/><Relationship Id="rId162" Type="http://schemas.openxmlformats.org/officeDocument/2006/relationships/customXml" Target="../ink/ink317.xml"/><Relationship Id="rId183" Type="http://schemas.openxmlformats.org/officeDocument/2006/relationships/image" Target="../media/image325.png"/><Relationship Id="rId218" Type="http://schemas.openxmlformats.org/officeDocument/2006/relationships/customXml" Target="../ink/ink345.xml"/><Relationship Id="rId239" Type="http://schemas.openxmlformats.org/officeDocument/2006/relationships/image" Target="../media/image353.png"/><Relationship Id="rId250" Type="http://schemas.openxmlformats.org/officeDocument/2006/relationships/customXml" Target="../ink/ink361.xml"/><Relationship Id="rId271" Type="http://schemas.openxmlformats.org/officeDocument/2006/relationships/image" Target="../media/image369.png"/><Relationship Id="rId24" Type="http://schemas.openxmlformats.org/officeDocument/2006/relationships/customXml" Target="../ink/ink248.xml"/><Relationship Id="rId45" Type="http://schemas.openxmlformats.org/officeDocument/2006/relationships/image" Target="../media/image256.png"/><Relationship Id="rId66" Type="http://schemas.openxmlformats.org/officeDocument/2006/relationships/customXml" Target="../ink/ink269.xml"/><Relationship Id="rId87" Type="http://schemas.openxmlformats.org/officeDocument/2006/relationships/image" Target="../media/image277.png"/><Relationship Id="rId110" Type="http://schemas.openxmlformats.org/officeDocument/2006/relationships/customXml" Target="../ink/ink291.xml"/><Relationship Id="rId131" Type="http://schemas.openxmlformats.org/officeDocument/2006/relationships/image" Target="../media/image299.png"/><Relationship Id="rId152" Type="http://schemas.openxmlformats.org/officeDocument/2006/relationships/customXml" Target="../ink/ink312.xml"/><Relationship Id="rId173" Type="http://schemas.openxmlformats.org/officeDocument/2006/relationships/image" Target="../media/image320.png"/><Relationship Id="rId194" Type="http://schemas.openxmlformats.org/officeDocument/2006/relationships/customXml" Target="../ink/ink333.xml"/><Relationship Id="rId208" Type="http://schemas.openxmlformats.org/officeDocument/2006/relationships/customXml" Target="../ink/ink340.xml"/><Relationship Id="rId229" Type="http://schemas.openxmlformats.org/officeDocument/2006/relationships/image" Target="../media/image348.png"/><Relationship Id="rId240" Type="http://schemas.openxmlformats.org/officeDocument/2006/relationships/customXml" Target="../ink/ink356.xml"/><Relationship Id="rId261" Type="http://schemas.openxmlformats.org/officeDocument/2006/relationships/image" Target="../media/image364.png"/><Relationship Id="rId14" Type="http://schemas.openxmlformats.org/officeDocument/2006/relationships/customXml" Target="../ink/ink243.xml"/><Relationship Id="rId35" Type="http://schemas.openxmlformats.org/officeDocument/2006/relationships/image" Target="../media/image251.png"/><Relationship Id="rId56" Type="http://schemas.openxmlformats.org/officeDocument/2006/relationships/customXml" Target="../ink/ink264.xml"/><Relationship Id="rId77" Type="http://schemas.openxmlformats.org/officeDocument/2006/relationships/image" Target="../media/image272.png"/><Relationship Id="rId100" Type="http://schemas.openxmlformats.org/officeDocument/2006/relationships/customXml" Target="../ink/ink286.xml"/><Relationship Id="rId8" Type="http://schemas.openxmlformats.org/officeDocument/2006/relationships/customXml" Target="../ink/ink240.xml"/><Relationship Id="rId98" Type="http://schemas.openxmlformats.org/officeDocument/2006/relationships/customXml" Target="../ink/ink285.xml"/><Relationship Id="rId121" Type="http://schemas.openxmlformats.org/officeDocument/2006/relationships/image" Target="../media/image294.png"/><Relationship Id="rId142" Type="http://schemas.openxmlformats.org/officeDocument/2006/relationships/customXml" Target="../ink/ink307.xml"/><Relationship Id="rId163" Type="http://schemas.openxmlformats.org/officeDocument/2006/relationships/image" Target="../media/image315.png"/><Relationship Id="rId184" Type="http://schemas.openxmlformats.org/officeDocument/2006/relationships/customXml" Target="../ink/ink328.xml"/><Relationship Id="rId219" Type="http://schemas.openxmlformats.org/officeDocument/2006/relationships/image" Target="../media/image343.png"/><Relationship Id="rId230" Type="http://schemas.openxmlformats.org/officeDocument/2006/relationships/customXml" Target="../ink/ink351.xml"/><Relationship Id="rId251" Type="http://schemas.openxmlformats.org/officeDocument/2006/relationships/image" Target="../media/image359.png"/><Relationship Id="rId25" Type="http://schemas.openxmlformats.org/officeDocument/2006/relationships/image" Target="../media/image246.png"/><Relationship Id="rId46" Type="http://schemas.openxmlformats.org/officeDocument/2006/relationships/customXml" Target="../ink/ink259.xml"/><Relationship Id="rId67" Type="http://schemas.openxmlformats.org/officeDocument/2006/relationships/image" Target="../media/image267.png"/><Relationship Id="rId272" Type="http://schemas.openxmlformats.org/officeDocument/2006/relationships/customXml" Target="../ink/ink372.xml"/><Relationship Id="rId88" Type="http://schemas.openxmlformats.org/officeDocument/2006/relationships/customXml" Target="../ink/ink280.xml"/><Relationship Id="rId111" Type="http://schemas.openxmlformats.org/officeDocument/2006/relationships/image" Target="../media/image289.png"/><Relationship Id="rId132" Type="http://schemas.openxmlformats.org/officeDocument/2006/relationships/customXml" Target="../ink/ink302.xml"/><Relationship Id="rId153" Type="http://schemas.openxmlformats.org/officeDocument/2006/relationships/image" Target="../media/image310.png"/><Relationship Id="rId174" Type="http://schemas.openxmlformats.org/officeDocument/2006/relationships/customXml" Target="../ink/ink323.xml"/><Relationship Id="rId195" Type="http://schemas.openxmlformats.org/officeDocument/2006/relationships/image" Target="../media/image331.png"/><Relationship Id="rId209" Type="http://schemas.openxmlformats.org/officeDocument/2006/relationships/image" Target="../media/image338.png"/><Relationship Id="rId220" Type="http://schemas.openxmlformats.org/officeDocument/2006/relationships/customXml" Target="../ink/ink346.xml"/><Relationship Id="rId241" Type="http://schemas.openxmlformats.org/officeDocument/2006/relationships/image" Target="../media/image354.png"/><Relationship Id="rId15" Type="http://schemas.openxmlformats.org/officeDocument/2006/relationships/image" Target="../media/image241.png"/><Relationship Id="rId36" Type="http://schemas.openxmlformats.org/officeDocument/2006/relationships/customXml" Target="../ink/ink254.xml"/><Relationship Id="rId57" Type="http://schemas.openxmlformats.org/officeDocument/2006/relationships/image" Target="../media/image262.png"/><Relationship Id="rId262" Type="http://schemas.openxmlformats.org/officeDocument/2006/relationships/customXml" Target="../ink/ink367.xml"/><Relationship Id="rId78" Type="http://schemas.openxmlformats.org/officeDocument/2006/relationships/customXml" Target="../ink/ink275.xml"/><Relationship Id="rId99" Type="http://schemas.openxmlformats.org/officeDocument/2006/relationships/image" Target="../media/image283.png"/><Relationship Id="rId101" Type="http://schemas.openxmlformats.org/officeDocument/2006/relationships/image" Target="../media/image284.png"/><Relationship Id="rId122" Type="http://schemas.openxmlformats.org/officeDocument/2006/relationships/customXml" Target="../ink/ink297.xml"/><Relationship Id="rId143" Type="http://schemas.openxmlformats.org/officeDocument/2006/relationships/image" Target="../media/image305.png"/><Relationship Id="rId164" Type="http://schemas.openxmlformats.org/officeDocument/2006/relationships/customXml" Target="../ink/ink318.xml"/><Relationship Id="rId185" Type="http://schemas.openxmlformats.org/officeDocument/2006/relationships/image" Target="../media/image326.png"/><Relationship Id="rId9" Type="http://schemas.openxmlformats.org/officeDocument/2006/relationships/image" Target="../media/image238.png"/><Relationship Id="rId210" Type="http://schemas.openxmlformats.org/officeDocument/2006/relationships/customXml" Target="../ink/ink341.xml"/><Relationship Id="rId26" Type="http://schemas.openxmlformats.org/officeDocument/2006/relationships/customXml" Target="../ink/ink249.xml"/><Relationship Id="rId231" Type="http://schemas.openxmlformats.org/officeDocument/2006/relationships/image" Target="../media/image349.png"/><Relationship Id="rId252" Type="http://schemas.openxmlformats.org/officeDocument/2006/relationships/customXml" Target="../ink/ink362.xml"/><Relationship Id="rId273" Type="http://schemas.openxmlformats.org/officeDocument/2006/relationships/image" Target="../media/image370.png"/><Relationship Id="rId47" Type="http://schemas.openxmlformats.org/officeDocument/2006/relationships/image" Target="../media/image257.png"/><Relationship Id="rId68" Type="http://schemas.openxmlformats.org/officeDocument/2006/relationships/customXml" Target="../ink/ink270.xml"/><Relationship Id="rId89" Type="http://schemas.openxmlformats.org/officeDocument/2006/relationships/image" Target="../media/image278.png"/><Relationship Id="rId112" Type="http://schemas.openxmlformats.org/officeDocument/2006/relationships/customXml" Target="../ink/ink292.xml"/><Relationship Id="rId133" Type="http://schemas.openxmlformats.org/officeDocument/2006/relationships/image" Target="../media/image300.png"/><Relationship Id="rId154" Type="http://schemas.openxmlformats.org/officeDocument/2006/relationships/customXml" Target="../ink/ink313.xml"/><Relationship Id="rId175" Type="http://schemas.openxmlformats.org/officeDocument/2006/relationships/image" Target="../media/image321.png"/><Relationship Id="rId196" Type="http://schemas.openxmlformats.org/officeDocument/2006/relationships/customXml" Target="../ink/ink334.xml"/><Relationship Id="rId200" Type="http://schemas.openxmlformats.org/officeDocument/2006/relationships/customXml" Target="../ink/ink336.xml"/><Relationship Id="rId16" Type="http://schemas.openxmlformats.org/officeDocument/2006/relationships/customXml" Target="../ink/ink244.xml"/><Relationship Id="rId221" Type="http://schemas.openxmlformats.org/officeDocument/2006/relationships/image" Target="../media/image344.png"/><Relationship Id="rId242" Type="http://schemas.openxmlformats.org/officeDocument/2006/relationships/customXml" Target="../ink/ink357.xml"/><Relationship Id="rId263" Type="http://schemas.openxmlformats.org/officeDocument/2006/relationships/image" Target="../media/image365.png"/><Relationship Id="rId37" Type="http://schemas.openxmlformats.org/officeDocument/2006/relationships/image" Target="../media/image252.png"/><Relationship Id="rId58" Type="http://schemas.openxmlformats.org/officeDocument/2006/relationships/customXml" Target="../ink/ink265.xml"/><Relationship Id="rId79" Type="http://schemas.openxmlformats.org/officeDocument/2006/relationships/image" Target="../media/image273.png"/><Relationship Id="rId102" Type="http://schemas.openxmlformats.org/officeDocument/2006/relationships/customXml" Target="../ink/ink287.xml"/><Relationship Id="rId123" Type="http://schemas.openxmlformats.org/officeDocument/2006/relationships/image" Target="../media/image295.png"/><Relationship Id="rId144" Type="http://schemas.openxmlformats.org/officeDocument/2006/relationships/customXml" Target="../ink/ink308.xml"/><Relationship Id="rId90" Type="http://schemas.openxmlformats.org/officeDocument/2006/relationships/customXml" Target="../ink/ink281.xml"/><Relationship Id="rId165" Type="http://schemas.openxmlformats.org/officeDocument/2006/relationships/image" Target="../media/image316.png"/><Relationship Id="rId186" Type="http://schemas.openxmlformats.org/officeDocument/2006/relationships/customXml" Target="../ink/ink329.xml"/><Relationship Id="rId211" Type="http://schemas.openxmlformats.org/officeDocument/2006/relationships/image" Target="../media/image339.png"/><Relationship Id="rId232" Type="http://schemas.openxmlformats.org/officeDocument/2006/relationships/customXml" Target="../ink/ink352.xml"/><Relationship Id="rId253" Type="http://schemas.openxmlformats.org/officeDocument/2006/relationships/image" Target="../media/image360.png"/><Relationship Id="rId274" Type="http://schemas.openxmlformats.org/officeDocument/2006/relationships/customXml" Target="../ink/ink373.xml"/><Relationship Id="rId27" Type="http://schemas.openxmlformats.org/officeDocument/2006/relationships/image" Target="../media/image247.png"/><Relationship Id="rId48" Type="http://schemas.openxmlformats.org/officeDocument/2006/relationships/customXml" Target="../ink/ink260.xml"/><Relationship Id="rId69" Type="http://schemas.openxmlformats.org/officeDocument/2006/relationships/image" Target="../media/image268.png"/><Relationship Id="rId113" Type="http://schemas.openxmlformats.org/officeDocument/2006/relationships/image" Target="../media/image290.png"/><Relationship Id="rId134" Type="http://schemas.openxmlformats.org/officeDocument/2006/relationships/customXml" Target="../ink/ink303.xml"/><Relationship Id="rId80" Type="http://schemas.openxmlformats.org/officeDocument/2006/relationships/customXml" Target="../ink/ink276.xml"/><Relationship Id="rId155" Type="http://schemas.openxmlformats.org/officeDocument/2006/relationships/image" Target="../media/image311.png"/><Relationship Id="rId176" Type="http://schemas.openxmlformats.org/officeDocument/2006/relationships/customXml" Target="../ink/ink324.xml"/><Relationship Id="rId197" Type="http://schemas.openxmlformats.org/officeDocument/2006/relationships/image" Target="../media/image332.png"/><Relationship Id="rId201" Type="http://schemas.openxmlformats.org/officeDocument/2006/relationships/image" Target="../media/image334.png"/><Relationship Id="rId222" Type="http://schemas.openxmlformats.org/officeDocument/2006/relationships/customXml" Target="../ink/ink347.xml"/><Relationship Id="rId243" Type="http://schemas.openxmlformats.org/officeDocument/2006/relationships/image" Target="../media/image355.png"/><Relationship Id="rId264" Type="http://schemas.openxmlformats.org/officeDocument/2006/relationships/customXml" Target="../ink/ink368.xml"/><Relationship Id="rId17" Type="http://schemas.openxmlformats.org/officeDocument/2006/relationships/image" Target="../media/image242.png"/><Relationship Id="rId38" Type="http://schemas.openxmlformats.org/officeDocument/2006/relationships/customXml" Target="../ink/ink255.xml"/><Relationship Id="rId59" Type="http://schemas.openxmlformats.org/officeDocument/2006/relationships/image" Target="../media/image263.png"/><Relationship Id="rId103" Type="http://schemas.openxmlformats.org/officeDocument/2006/relationships/image" Target="../media/image285.png"/><Relationship Id="rId124" Type="http://schemas.openxmlformats.org/officeDocument/2006/relationships/customXml" Target="../ink/ink298.xml"/><Relationship Id="rId70" Type="http://schemas.openxmlformats.org/officeDocument/2006/relationships/customXml" Target="../ink/ink271.xml"/><Relationship Id="rId91" Type="http://schemas.openxmlformats.org/officeDocument/2006/relationships/image" Target="../media/image279.png"/><Relationship Id="rId145" Type="http://schemas.openxmlformats.org/officeDocument/2006/relationships/image" Target="../media/image306.png"/><Relationship Id="rId166" Type="http://schemas.openxmlformats.org/officeDocument/2006/relationships/customXml" Target="../ink/ink319.xml"/><Relationship Id="rId187" Type="http://schemas.openxmlformats.org/officeDocument/2006/relationships/image" Target="../media/image327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42.xml"/><Relationship Id="rId233" Type="http://schemas.openxmlformats.org/officeDocument/2006/relationships/image" Target="../media/image350.png"/><Relationship Id="rId254" Type="http://schemas.openxmlformats.org/officeDocument/2006/relationships/customXml" Target="../ink/ink363.xml"/><Relationship Id="rId28" Type="http://schemas.openxmlformats.org/officeDocument/2006/relationships/customXml" Target="../ink/ink250.xml"/><Relationship Id="rId49" Type="http://schemas.openxmlformats.org/officeDocument/2006/relationships/image" Target="../media/image258.png"/><Relationship Id="rId114" Type="http://schemas.openxmlformats.org/officeDocument/2006/relationships/customXml" Target="../ink/ink293.xml"/><Relationship Id="rId275" Type="http://schemas.openxmlformats.org/officeDocument/2006/relationships/image" Target="../media/image371.png"/><Relationship Id="rId60" Type="http://schemas.openxmlformats.org/officeDocument/2006/relationships/customXml" Target="../ink/ink266.xml"/><Relationship Id="rId81" Type="http://schemas.openxmlformats.org/officeDocument/2006/relationships/image" Target="../media/image274.png"/><Relationship Id="rId135" Type="http://schemas.openxmlformats.org/officeDocument/2006/relationships/image" Target="../media/image301.png"/><Relationship Id="rId156" Type="http://schemas.openxmlformats.org/officeDocument/2006/relationships/customXml" Target="../ink/ink314.xml"/><Relationship Id="rId177" Type="http://schemas.openxmlformats.org/officeDocument/2006/relationships/image" Target="../media/image322.png"/><Relationship Id="rId198" Type="http://schemas.openxmlformats.org/officeDocument/2006/relationships/customXml" Target="../ink/ink335.xml"/><Relationship Id="rId202" Type="http://schemas.openxmlformats.org/officeDocument/2006/relationships/customXml" Target="../ink/ink337.xml"/><Relationship Id="rId223" Type="http://schemas.openxmlformats.org/officeDocument/2006/relationships/image" Target="../media/image345.png"/><Relationship Id="rId244" Type="http://schemas.openxmlformats.org/officeDocument/2006/relationships/customXml" Target="../ink/ink358.xml"/><Relationship Id="rId18" Type="http://schemas.openxmlformats.org/officeDocument/2006/relationships/customXml" Target="../ink/ink245.xml"/><Relationship Id="rId39" Type="http://schemas.openxmlformats.org/officeDocument/2006/relationships/image" Target="../media/image253.png"/><Relationship Id="rId265" Type="http://schemas.openxmlformats.org/officeDocument/2006/relationships/image" Target="../media/image366.png"/><Relationship Id="rId50" Type="http://schemas.openxmlformats.org/officeDocument/2006/relationships/customXml" Target="../ink/ink261.xml"/><Relationship Id="rId104" Type="http://schemas.openxmlformats.org/officeDocument/2006/relationships/customXml" Target="../ink/ink288.xml"/><Relationship Id="rId125" Type="http://schemas.openxmlformats.org/officeDocument/2006/relationships/image" Target="../media/image296.png"/><Relationship Id="rId146" Type="http://schemas.openxmlformats.org/officeDocument/2006/relationships/customXml" Target="../ink/ink309.xml"/><Relationship Id="rId167" Type="http://schemas.openxmlformats.org/officeDocument/2006/relationships/image" Target="../media/image317.png"/><Relationship Id="rId188" Type="http://schemas.openxmlformats.org/officeDocument/2006/relationships/customXml" Target="../ink/ink330.xml"/><Relationship Id="rId71" Type="http://schemas.openxmlformats.org/officeDocument/2006/relationships/image" Target="../media/image269.png"/><Relationship Id="rId92" Type="http://schemas.openxmlformats.org/officeDocument/2006/relationships/customXml" Target="../ink/ink282.xml"/><Relationship Id="rId213" Type="http://schemas.openxmlformats.org/officeDocument/2006/relationships/image" Target="../media/image340.png"/><Relationship Id="rId234" Type="http://schemas.openxmlformats.org/officeDocument/2006/relationships/customXml" Target="../ink/ink353.xml"/><Relationship Id="rId2" Type="http://schemas.openxmlformats.org/officeDocument/2006/relationships/customXml" Target="../ink/ink237.xml"/><Relationship Id="rId29" Type="http://schemas.openxmlformats.org/officeDocument/2006/relationships/image" Target="../media/image248.png"/><Relationship Id="rId255" Type="http://schemas.openxmlformats.org/officeDocument/2006/relationships/image" Target="../media/image361.png"/><Relationship Id="rId276" Type="http://schemas.openxmlformats.org/officeDocument/2006/relationships/customXml" Target="../ink/ink374.xml"/><Relationship Id="rId40" Type="http://schemas.openxmlformats.org/officeDocument/2006/relationships/customXml" Target="../ink/ink256.xml"/><Relationship Id="rId115" Type="http://schemas.openxmlformats.org/officeDocument/2006/relationships/image" Target="../media/image291.png"/><Relationship Id="rId136" Type="http://schemas.openxmlformats.org/officeDocument/2006/relationships/customXml" Target="../ink/ink304.xml"/><Relationship Id="rId157" Type="http://schemas.openxmlformats.org/officeDocument/2006/relationships/image" Target="../media/image312.png"/><Relationship Id="rId178" Type="http://schemas.openxmlformats.org/officeDocument/2006/relationships/customXml" Target="../ink/ink325.xml"/><Relationship Id="rId61" Type="http://schemas.openxmlformats.org/officeDocument/2006/relationships/image" Target="../media/image264.png"/><Relationship Id="rId82" Type="http://schemas.openxmlformats.org/officeDocument/2006/relationships/customXml" Target="../ink/ink277.xml"/><Relationship Id="rId199" Type="http://schemas.openxmlformats.org/officeDocument/2006/relationships/image" Target="../media/image333.png"/><Relationship Id="rId203" Type="http://schemas.openxmlformats.org/officeDocument/2006/relationships/image" Target="../media/image335.png"/><Relationship Id="rId19" Type="http://schemas.openxmlformats.org/officeDocument/2006/relationships/image" Target="../media/image243.png"/><Relationship Id="rId224" Type="http://schemas.openxmlformats.org/officeDocument/2006/relationships/customXml" Target="../ink/ink348.xml"/><Relationship Id="rId245" Type="http://schemas.openxmlformats.org/officeDocument/2006/relationships/image" Target="../media/image356.png"/><Relationship Id="rId266" Type="http://schemas.openxmlformats.org/officeDocument/2006/relationships/customXml" Target="../ink/ink369.xml"/><Relationship Id="rId30" Type="http://schemas.openxmlformats.org/officeDocument/2006/relationships/customXml" Target="../ink/ink251.xml"/><Relationship Id="rId105" Type="http://schemas.openxmlformats.org/officeDocument/2006/relationships/image" Target="../media/image286.png"/><Relationship Id="rId126" Type="http://schemas.openxmlformats.org/officeDocument/2006/relationships/customXml" Target="../ink/ink299.xml"/><Relationship Id="rId147" Type="http://schemas.openxmlformats.org/officeDocument/2006/relationships/image" Target="../media/image307.png"/><Relationship Id="rId168" Type="http://schemas.openxmlformats.org/officeDocument/2006/relationships/customXml" Target="../ink/ink320.xml"/><Relationship Id="rId51" Type="http://schemas.openxmlformats.org/officeDocument/2006/relationships/image" Target="../media/image259.png"/><Relationship Id="rId72" Type="http://schemas.openxmlformats.org/officeDocument/2006/relationships/customXml" Target="../ink/ink272.xml"/><Relationship Id="rId93" Type="http://schemas.openxmlformats.org/officeDocument/2006/relationships/image" Target="../media/image280.png"/><Relationship Id="rId189" Type="http://schemas.openxmlformats.org/officeDocument/2006/relationships/image" Target="../media/image328.png"/><Relationship Id="rId3" Type="http://schemas.openxmlformats.org/officeDocument/2006/relationships/image" Target="../media/image235.png"/><Relationship Id="rId214" Type="http://schemas.openxmlformats.org/officeDocument/2006/relationships/customXml" Target="../ink/ink343.xml"/><Relationship Id="rId235" Type="http://schemas.openxmlformats.org/officeDocument/2006/relationships/image" Target="../media/image351.png"/><Relationship Id="rId256" Type="http://schemas.openxmlformats.org/officeDocument/2006/relationships/customXml" Target="../ink/ink364.xml"/><Relationship Id="rId277" Type="http://schemas.openxmlformats.org/officeDocument/2006/relationships/image" Target="../media/image372.png"/><Relationship Id="rId116" Type="http://schemas.openxmlformats.org/officeDocument/2006/relationships/customXml" Target="../ink/ink294.xml"/><Relationship Id="rId137" Type="http://schemas.openxmlformats.org/officeDocument/2006/relationships/image" Target="../media/image302.png"/><Relationship Id="rId158" Type="http://schemas.openxmlformats.org/officeDocument/2006/relationships/customXml" Target="../ink/ink315.xml"/><Relationship Id="rId20" Type="http://schemas.openxmlformats.org/officeDocument/2006/relationships/customXml" Target="../ink/ink246.xml"/><Relationship Id="rId41" Type="http://schemas.openxmlformats.org/officeDocument/2006/relationships/image" Target="../media/image254.png"/><Relationship Id="rId62" Type="http://schemas.openxmlformats.org/officeDocument/2006/relationships/customXml" Target="../ink/ink267.xml"/><Relationship Id="rId83" Type="http://schemas.openxmlformats.org/officeDocument/2006/relationships/image" Target="../media/image275.png"/><Relationship Id="rId179" Type="http://schemas.openxmlformats.org/officeDocument/2006/relationships/image" Target="../media/image323.png"/><Relationship Id="rId190" Type="http://schemas.openxmlformats.org/officeDocument/2006/relationships/customXml" Target="../ink/ink331.xml"/><Relationship Id="rId204" Type="http://schemas.openxmlformats.org/officeDocument/2006/relationships/customXml" Target="../ink/ink338.xml"/><Relationship Id="rId225" Type="http://schemas.openxmlformats.org/officeDocument/2006/relationships/image" Target="../media/image346.png"/><Relationship Id="rId246" Type="http://schemas.openxmlformats.org/officeDocument/2006/relationships/customXml" Target="../ink/ink359.xml"/><Relationship Id="rId267" Type="http://schemas.openxmlformats.org/officeDocument/2006/relationships/image" Target="../media/image367.png"/><Relationship Id="rId106" Type="http://schemas.openxmlformats.org/officeDocument/2006/relationships/customXml" Target="../ink/ink289.xml"/><Relationship Id="rId127" Type="http://schemas.openxmlformats.org/officeDocument/2006/relationships/image" Target="../media/image297.png"/><Relationship Id="rId10" Type="http://schemas.openxmlformats.org/officeDocument/2006/relationships/customXml" Target="../ink/ink241.xml"/><Relationship Id="rId31" Type="http://schemas.openxmlformats.org/officeDocument/2006/relationships/image" Target="../media/image249.png"/><Relationship Id="rId52" Type="http://schemas.openxmlformats.org/officeDocument/2006/relationships/customXml" Target="../ink/ink262.xml"/><Relationship Id="rId73" Type="http://schemas.openxmlformats.org/officeDocument/2006/relationships/image" Target="../media/image270.png"/><Relationship Id="rId94" Type="http://schemas.openxmlformats.org/officeDocument/2006/relationships/customXml" Target="../ink/ink283.xml"/><Relationship Id="rId148" Type="http://schemas.openxmlformats.org/officeDocument/2006/relationships/customXml" Target="../ink/ink310.xml"/><Relationship Id="rId169" Type="http://schemas.openxmlformats.org/officeDocument/2006/relationships/image" Target="../media/image318.png"/><Relationship Id="rId4" Type="http://schemas.openxmlformats.org/officeDocument/2006/relationships/customXml" Target="../ink/ink238.xml"/><Relationship Id="rId180" Type="http://schemas.openxmlformats.org/officeDocument/2006/relationships/customXml" Target="../ink/ink326.xml"/><Relationship Id="rId215" Type="http://schemas.openxmlformats.org/officeDocument/2006/relationships/image" Target="../media/image341.png"/><Relationship Id="rId236" Type="http://schemas.openxmlformats.org/officeDocument/2006/relationships/customXml" Target="../ink/ink354.xml"/><Relationship Id="rId257" Type="http://schemas.openxmlformats.org/officeDocument/2006/relationships/image" Target="../media/image362.png"/><Relationship Id="rId42" Type="http://schemas.openxmlformats.org/officeDocument/2006/relationships/customXml" Target="../ink/ink257.xml"/><Relationship Id="rId84" Type="http://schemas.openxmlformats.org/officeDocument/2006/relationships/customXml" Target="../ink/ink278.xml"/><Relationship Id="rId138" Type="http://schemas.openxmlformats.org/officeDocument/2006/relationships/customXml" Target="../ink/ink305.xml"/><Relationship Id="rId191" Type="http://schemas.openxmlformats.org/officeDocument/2006/relationships/image" Target="../media/image329.png"/><Relationship Id="rId205" Type="http://schemas.openxmlformats.org/officeDocument/2006/relationships/image" Target="../media/image336.png"/><Relationship Id="rId247" Type="http://schemas.openxmlformats.org/officeDocument/2006/relationships/image" Target="../media/image357.png"/><Relationship Id="rId107" Type="http://schemas.openxmlformats.org/officeDocument/2006/relationships/image" Target="../media/image287.png"/><Relationship Id="rId11" Type="http://schemas.openxmlformats.org/officeDocument/2006/relationships/image" Target="../media/image239.png"/><Relationship Id="rId53" Type="http://schemas.openxmlformats.org/officeDocument/2006/relationships/image" Target="../media/image260.png"/><Relationship Id="rId149" Type="http://schemas.openxmlformats.org/officeDocument/2006/relationships/image" Target="../media/image308.png"/><Relationship Id="rId95" Type="http://schemas.openxmlformats.org/officeDocument/2006/relationships/image" Target="../media/image281.png"/><Relationship Id="rId160" Type="http://schemas.openxmlformats.org/officeDocument/2006/relationships/customXml" Target="../ink/ink316.xml"/><Relationship Id="rId216" Type="http://schemas.openxmlformats.org/officeDocument/2006/relationships/customXml" Target="../ink/ink3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0.png"/><Relationship Id="rId299" Type="http://schemas.openxmlformats.org/officeDocument/2006/relationships/image" Target="../media/image521.png"/><Relationship Id="rId21" Type="http://schemas.openxmlformats.org/officeDocument/2006/relationships/image" Target="../media/image382.png"/><Relationship Id="rId63" Type="http://schemas.openxmlformats.org/officeDocument/2006/relationships/image" Target="../media/image403.png"/><Relationship Id="rId159" Type="http://schemas.openxmlformats.org/officeDocument/2006/relationships/image" Target="../media/image451.png"/><Relationship Id="rId170" Type="http://schemas.openxmlformats.org/officeDocument/2006/relationships/customXml" Target="../ink/ink459.xml"/><Relationship Id="rId226" Type="http://schemas.openxmlformats.org/officeDocument/2006/relationships/customXml" Target="../ink/ink487.xml"/><Relationship Id="rId268" Type="http://schemas.openxmlformats.org/officeDocument/2006/relationships/customXml" Target="../ink/ink508.xml"/><Relationship Id="rId32" Type="http://schemas.openxmlformats.org/officeDocument/2006/relationships/customXml" Target="../ink/ink390.xml"/><Relationship Id="rId74" Type="http://schemas.openxmlformats.org/officeDocument/2006/relationships/customXml" Target="../ink/ink411.xml"/><Relationship Id="rId128" Type="http://schemas.openxmlformats.org/officeDocument/2006/relationships/customXml" Target="../ink/ink438.xml"/><Relationship Id="rId5" Type="http://schemas.openxmlformats.org/officeDocument/2006/relationships/image" Target="../media/image374.png"/><Relationship Id="rId181" Type="http://schemas.openxmlformats.org/officeDocument/2006/relationships/image" Target="../media/image462.png"/><Relationship Id="rId237" Type="http://schemas.openxmlformats.org/officeDocument/2006/relationships/image" Target="../media/image490.png"/><Relationship Id="rId279" Type="http://schemas.openxmlformats.org/officeDocument/2006/relationships/image" Target="../media/image511.png"/><Relationship Id="rId43" Type="http://schemas.openxmlformats.org/officeDocument/2006/relationships/image" Target="../media/image393.png"/><Relationship Id="rId139" Type="http://schemas.openxmlformats.org/officeDocument/2006/relationships/image" Target="../media/image441.png"/><Relationship Id="rId290" Type="http://schemas.openxmlformats.org/officeDocument/2006/relationships/customXml" Target="../ink/ink519.xml"/><Relationship Id="rId304" Type="http://schemas.openxmlformats.org/officeDocument/2006/relationships/customXml" Target="../ink/ink526.xml"/><Relationship Id="rId85" Type="http://schemas.openxmlformats.org/officeDocument/2006/relationships/image" Target="../media/image414.png"/><Relationship Id="rId150" Type="http://schemas.openxmlformats.org/officeDocument/2006/relationships/customXml" Target="../ink/ink449.xml"/><Relationship Id="rId192" Type="http://schemas.openxmlformats.org/officeDocument/2006/relationships/customXml" Target="../ink/ink470.xml"/><Relationship Id="rId206" Type="http://schemas.openxmlformats.org/officeDocument/2006/relationships/customXml" Target="../ink/ink477.xml"/><Relationship Id="rId248" Type="http://schemas.openxmlformats.org/officeDocument/2006/relationships/customXml" Target="../ink/ink498.xml"/><Relationship Id="rId12" Type="http://schemas.openxmlformats.org/officeDocument/2006/relationships/customXml" Target="../ink/ink380.xml"/><Relationship Id="rId108" Type="http://schemas.openxmlformats.org/officeDocument/2006/relationships/customXml" Target="../ink/ink428.xml"/><Relationship Id="rId315" Type="http://schemas.openxmlformats.org/officeDocument/2006/relationships/image" Target="../media/image529.png"/><Relationship Id="rId54" Type="http://schemas.openxmlformats.org/officeDocument/2006/relationships/customXml" Target="../ink/ink401.xml"/><Relationship Id="rId96" Type="http://schemas.openxmlformats.org/officeDocument/2006/relationships/customXml" Target="../ink/ink422.xml"/><Relationship Id="rId161" Type="http://schemas.openxmlformats.org/officeDocument/2006/relationships/image" Target="../media/image452.png"/><Relationship Id="rId217" Type="http://schemas.openxmlformats.org/officeDocument/2006/relationships/image" Target="../media/image480.png"/><Relationship Id="rId259" Type="http://schemas.openxmlformats.org/officeDocument/2006/relationships/image" Target="../media/image501.png"/><Relationship Id="rId23" Type="http://schemas.openxmlformats.org/officeDocument/2006/relationships/image" Target="../media/image383.png"/><Relationship Id="rId119" Type="http://schemas.openxmlformats.org/officeDocument/2006/relationships/image" Target="../media/image431.png"/><Relationship Id="rId270" Type="http://schemas.openxmlformats.org/officeDocument/2006/relationships/customXml" Target="../ink/ink509.xml"/><Relationship Id="rId65" Type="http://schemas.openxmlformats.org/officeDocument/2006/relationships/image" Target="../media/image404.png"/><Relationship Id="rId130" Type="http://schemas.openxmlformats.org/officeDocument/2006/relationships/customXml" Target="../ink/ink439.xml"/><Relationship Id="rId172" Type="http://schemas.openxmlformats.org/officeDocument/2006/relationships/customXml" Target="../ink/ink460.xml"/><Relationship Id="rId228" Type="http://schemas.openxmlformats.org/officeDocument/2006/relationships/customXml" Target="../ink/ink488.xml"/><Relationship Id="rId13" Type="http://schemas.openxmlformats.org/officeDocument/2006/relationships/image" Target="../media/image378.png"/><Relationship Id="rId109" Type="http://schemas.openxmlformats.org/officeDocument/2006/relationships/image" Target="../media/image426.png"/><Relationship Id="rId260" Type="http://schemas.openxmlformats.org/officeDocument/2006/relationships/customXml" Target="../ink/ink504.xml"/><Relationship Id="rId281" Type="http://schemas.openxmlformats.org/officeDocument/2006/relationships/image" Target="../media/image512.png"/><Relationship Id="rId316" Type="http://schemas.openxmlformats.org/officeDocument/2006/relationships/customXml" Target="../ink/ink532.xml"/><Relationship Id="rId34" Type="http://schemas.openxmlformats.org/officeDocument/2006/relationships/customXml" Target="../ink/ink391.xml"/><Relationship Id="rId55" Type="http://schemas.openxmlformats.org/officeDocument/2006/relationships/image" Target="../media/image399.png"/><Relationship Id="rId76" Type="http://schemas.openxmlformats.org/officeDocument/2006/relationships/customXml" Target="../ink/ink412.xml"/><Relationship Id="rId97" Type="http://schemas.openxmlformats.org/officeDocument/2006/relationships/image" Target="../media/image420.png"/><Relationship Id="rId120" Type="http://schemas.openxmlformats.org/officeDocument/2006/relationships/customXml" Target="../ink/ink434.xml"/><Relationship Id="rId141" Type="http://schemas.openxmlformats.org/officeDocument/2006/relationships/image" Target="../media/image442.png"/><Relationship Id="rId7" Type="http://schemas.openxmlformats.org/officeDocument/2006/relationships/image" Target="../media/image375.png"/><Relationship Id="rId162" Type="http://schemas.openxmlformats.org/officeDocument/2006/relationships/customXml" Target="../ink/ink455.xml"/><Relationship Id="rId183" Type="http://schemas.openxmlformats.org/officeDocument/2006/relationships/image" Target="../media/image463.png"/><Relationship Id="rId218" Type="http://schemas.openxmlformats.org/officeDocument/2006/relationships/customXml" Target="../ink/ink483.xml"/><Relationship Id="rId239" Type="http://schemas.openxmlformats.org/officeDocument/2006/relationships/image" Target="../media/image491.png"/><Relationship Id="rId250" Type="http://schemas.openxmlformats.org/officeDocument/2006/relationships/customXml" Target="../ink/ink499.xml"/><Relationship Id="rId271" Type="http://schemas.openxmlformats.org/officeDocument/2006/relationships/image" Target="../media/image507.png"/><Relationship Id="rId292" Type="http://schemas.openxmlformats.org/officeDocument/2006/relationships/customXml" Target="../ink/ink520.xml"/><Relationship Id="rId306" Type="http://schemas.openxmlformats.org/officeDocument/2006/relationships/customXml" Target="../ink/ink527.xml"/><Relationship Id="rId24" Type="http://schemas.openxmlformats.org/officeDocument/2006/relationships/customXml" Target="../ink/ink386.xml"/><Relationship Id="rId45" Type="http://schemas.openxmlformats.org/officeDocument/2006/relationships/image" Target="../media/image394.png"/><Relationship Id="rId66" Type="http://schemas.openxmlformats.org/officeDocument/2006/relationships/customXml" Target="../ink/ink407.xml"/><Relationship Id="rId87" Type="http://schemas.openxmlformats.org/officeDocument/2006/relationships/image" Target="../media/image415.png"/><Relationship Id="rId110" Type="http://schemas.openxmlformats.org/officeDocument/2006/relationships/customXml" Target="../ink/ink429.xml"/><Relationship Id="rId131" Type="http://schemas.openxmlformats.org/officeDocument/2006/relationships/image" Target="../media/image437.png"/><Relationship Id="rId152" Type="http://schemas.openxmlformats.org/officeDocument/2006/relationships/customXml" Target="../ink/ink450.xml"/><Relationship Id="rId173" Type="http://schemas.openxmlformats.org/officeDocument/2006/relationships/image" Target="../media/image458.png"/><Relationship Id="rId194" Type="http://schemas.openxmlformats.org/officeDocument/2006/relationships/customXml" Target="../ink/ink471.xml"/><Relationship Id="rId208" Type="http://schemas.openxmlformats.org/officeDocument/2006/relationships/customXml" Target="../ink/ink478.xml"/><Relationship Id="rId229" Type="http://schemas.openxmlformats.org/officeDocument/2006/relationships/image" Target="../media/image486.png"/><Relationship Id="rId240" Type="http://schemas.openxmlformats.org/officeDocument/2006/relationships/customXml" Target="../ink/ink494.xml"/><Relationship Id="rId261" Type="http://schemas.openxmlformats.org/officeDocument/2006/relationships/image" Target="../media/image502.png"/><Relationship Id="rId14" Type="http://schemas.openxmlformats.org/officeDocument/2006/relationships/customXml" Target="../ink/ink381.xml"/><Relationship Id="rId35" Type="http://schemas.openxmlformats.org/officeDocument/2006/relationships/image" Target="../media/image389.png"/><Relationship Id="rId56" Type="http://schemas.openxmlformats.org/officeDocument/2006/relationships/customXml" Target="../ink/ink402.xml"/><Relationship Id="rId77" Type="http://schemas.openxmlformats.org/officeDocument/2006/relationships/image" Target="../media/image410.png"/><Relationship Id="rId100" Type="http://schemas.openxmlformats.org/officeDocument/2006/relationships/customXml" Target="../ink/ink424.xml"/><Relationship Id="rId282" Type="http://schemas.openxmlformats.org/officeDocument/2006/relationships/customXml" Target="../ink/ink515.xml"/><Relationship Id="rId317" Type="http://schemas.openxmlformats.org/officeDocument/2006/relationships/image" Target="../media/image530.png"/><Relationship Id="rId8" Type="http://schemas.openxmlformats.org/officeDocument/2006/relationships/customXml" Target="../ink/ink378.xml"/><Relationship Id="rId98" Type="http://schemas.openxmlformats.org/officeDocument/2006/relationships/customXml" Target="../ink/ink423.xml"/><Relationship Id="rId121" Type="http://schemas.openxmlformats.org/officeDocument/2006/relationships/image" Target="../media/image432.png"/><Relationship Id="rId142" Type="http://schemas.openxmlformats.org/officeDocument/2006/relationships/customXml" Target="../ink/ink445.xml"/><Relationship Id="rId163" Type="http://schemas.openxmlformats.org/officeDocument/2006/relationships/image" Target="../media/image453.png"/><Relationship Id="rId184" Type="http://schemas.openxmlformats.org/officeDocument/2006/relationships/customXml" Target="../ink/ink466.xml"/><Relationship Id="rId219" Type="http://schemas.openxmlformats.org/officeDocument/2006/relationships/image" Target="../media/image481.png"/><Relationship Id="rId230" Type="http://schemas.openxmlformats.org/officeDocument/2006/relationships/customXml" Target="../ink/ink489.xml"/><Relationship Id="rId251" Type="http://schemas.openxmlformats.org/officeDocument/2006/relationships/image" Target="../media/image497.png"/><Relationship Id="rId25" Type="http://schemas.openxmlformats.org/officeDocument/2006/relationships/image" Target="../media/image384.png"/><Relationship Id="rId46" Type="http://schemas.openxmlformats.org/officeDocument/2006/relationships/customXml" Target="../ink/ink397.xml"/><Relationship Id="rId67" Type="http://schemas.openxmlformats.org/officeDocument/2006/relationships/image" Target="../media/image405.png"/><Relationship Id="rId272" Type="http://schemas.openxmlformats.org/officeDocument/2006/relationships/customXml" Target="../ink/ink510.xml"/><Relationship Id="rId293" Type="http://schemas.openxmlformats.org/officeDocument/2006/relationships/image" Target="../media/image518.png"/><Relationship Id="rId307" Type="http://schemas.openxmlformats.org/officeDocument/2006/relationships/image" Target="../media/image525.png"/><Relationship Id="rId88" Type="http://schemas.openxmlformats.org/officeDocument/2006/relationships/customXml" Target="../ink/ink418.xml"/><Relationship Id="rId111" Type="http://schemas.openxmlformats.org/officeDocument/2006/relationships/image" Target="../media/image427.png"/><Relationship Id="rId132" Type="http://schemas.openxmlformats.org/officeDocument/2006/relationships/customXml" Target="../ink/ink440.xml"/><Relationship Id="rId153" Type="http://schemas.openxmlformats.org/officeDocument/2006/relationships/image" Target="../media/image448.png"/><Relationship Id="rId174" Type="http://schemas.openxmlformats.org/officeDocument/2006/relationships/customXml" Target="../ink/ink461.xml"/><Relationship Id="rId195" Type="http://schemas.openxmlformats.org/officeDocument/2006/relationships/image" Target="../media/image469.png"/><Relationship Id="rId209" Type="http://schemas.openxmlformats.org/officeDocument/2006/relationships/image" Target="../media/image476.png"/><Relationship Id="rId220" Type="http://schemas.openxmlformats.org/officeDocument/2006/relationships/customXml" Target="../ink/ink484.xml"/><Relationship Id="rId241" Type="http://schemas.openxmlformats.org/officeDocument/2006/relationships/image" Target="../media/image492.png"/><Relationship Id="rId15" Type="http://schemas.openxmlformats.org/officeDocument/2006/relationships/image" Target="../media/image379.png"/><Relationship Id="rId36" Type="http://schemas.openxmlformats.org/officeDocument/2006/relationships/customXml" Target="../ink/ink392.xml"/><Relationship Id="rId57" Type="http://schemas.openxmlformats.org/officeDocument/2006/relationships/image" Target="../media/image400.png"/><Relationship Id="rId262" Type="http://schemas.openxmlformats.org/officeDocument/2006/relationships/customXml" Target="../ink/ink505.xml"/><Relationship Id="rId283" Type="http://schemas.openxmlformats.org/officeDocument/2006/relationships/image" Target="../media/image513.png"/><Relationship Id="rId318" Type="http://schemas.openxmlformats.org/officeDocument/2006/relationships/customXml" Target="../ink/ink533.xml"/><Relationship Id="rId78" Type="http://schemas.openxmlformats.org/officeDocument/2006/relationships/customXml" Target="../ink/ink413.xml"/><Relationship Id="rId99" Type="http://schemas.openxmlformats.org/officeDocument/2006/relationships/image" Target="../media/image421.png"/><Relationship Id="rId101" Type="http://schemas.openxmlformats.org/officeDocument/2006/relationships/image" Target="../media/image422.png"/><Relationship Id="rId122" Type="http://schemas.openxmlformats.org/officeDocument/2006/relationships/customXml" Target="../ink/ink435.xml"/><Relationship Id="rId143" Type="http://schemas.openxmlformats.org/officeDocument/2006/relationships/image" Target="../media/image443.png"/><Relationship Id="rId164" Type="http://schemas.openxmlformats.org/officeDocument/2006/relationships/customXml" Target="../ink/ink456.xml"/><Relationship Id="rId185" Type="http://schemas.openxmlformats.org/officeDocument/2006/relationships/image" Target="../media/image464.png"/><Relationship Id="rId9" Type="http://schemas.openxmlformats.org/officeDocument/2006/relationships/image" Target="../media/image376.png"/><Relationship Id="rId210" Type="http://schemas.openxmlformats.org/officeDocument/2006/relationships/customXml" Target="../ink/ink479.xml"/><Relationship Id="rId26" Type="http://schemas.openxmlformats.org/officeDocument/2006/relationships/customXml" Target="../ink/ink387.xml"/><Relationship Id="rId231" Type="http://schemas.openxmlformats.org/officeDocument/2006/relationships/image" Target="../media/image487.png"/><Relationship Id="rId252" Type="http://schemas.openxmlformats.org/officeDocument/2006/relationships/customXml" Target="../ink/ink500.xml"/><Relationship Id="rId273" Type="http://schemas.openxmlformats.org/officeDocument/2006/relationships/image" Target="../media/image508.png"/><Relationship Id="rId294" Type="http://schemas.openxmlformats.org/officeDocument/2006/relationships/customXml" Target="../ink/ink521.xml"/><Relationship Id="rId308" Type="http://schemas.openxmlformats.org/officeDocument/2006/relationships/customXml" Target="../ink/ink528.xml"/><Relationship Id="rId47" Type="http://schemas.openxmlformats.org/officeDocument/2006/relationships/image" Target="../media/image395.png"/><Relationship Id="rId68" Type="http://schemas.openxmlformats.org/officeDocument/2006/relationships/customXml" Target="../ink/ink408.xml"/><Relationship Id="rId89" Type="http://schemas.openxmlformats.org/officeDocument/2006/relationships/image" Target="../media/image416.png"/><Relationship Id="rId112" Type="http://schemas.openxmlformats.org/officeDocument/2006/relationships/customXml" Target="../ink/ink430.xml"/><Relationship Id="rId133" Type="http://schemas.openxmlformats.org/officeDocument/2006/relationships/image" Target="../media/image438.png"/><Relationship Id="rId154" Type="http://schemas.openxmlformats.org/officeDocument/2006/relationships/customXml" Target="../ink/ink451.xml"/><Relationship Id="rId175" Type="http://schemas.openxmlformats.org/officeDocument/2006/relationships/image" Target="../media/image459.png"/><Relationship Id="rId196" Type="http://schemas.openxmlformats.org/officeDocument/2006/relationships/customXml" Target="../ink/ink472.xml"/><Relationship Id="rId200" Type="http://schemas.openxmlformats.org/officeDocument/2006/relationships/customXml" Target="../ink/ink474.xml"/><Relationship Id="rId16" Type="http://schemas.openxmlformats.org/officeDocument/2006/relationships/customXml" Target="../ink/ink382.xml"/><Relationship Id="rId221" Type="http://schemas.openxmlformats.org/officeDocument/2006/relationships/image" Target="../media/image482.png"/><Relationship Id="rId242" Type="http://schemas.openxmlformats.org/officeDocument/2006/relationships/customXml" Target="../ink/ink495.xml"/><Relationship Id="rId263" Type="http://schemas.openxmlformats.org/officeDocument/2006/relationships/image" Target="../media/image503.png"/><Relationship Id="rId284" Type="http://schemas.openxmlformats.org/officeDocument/2006/relationships/customXml" Target="../ink/ink516.xml"/><Relationship Id="rId319" Type="http://schemas.openxmlformats.org/officeDocument/2006/relationships/image" Target="../media/image531.png"/><Relationship Id="rId37" Type="http://schemas.openxmlformats.org/officeDocument/2006/relationships/image" Target="../media/image390.png"/><Relationship Id="rId58" Type="http://schemas.openxmlformats.org/officeDocument/2006/relationships/customXml" Target="../ink/ink403.xml"/><Relationship Id="rId79" Type="http://schemas.openxmlformats.org/officeDocument/2006/relationships/image" Target="../media/image411.png"/><Relationship Id="rId102" Type="http://schemas.openxmlformats.org/officeDocument/2006/relationships/customXml" Target="../ink/ink425.xml"/><Relationship Id="rId123" Type="http://schemas.openxmlformats.org/officeDocument/2006/relationships/image" Target="../media/image433.png"/><Relationship Id="rId144" Type="http://schemas.openxmlformats.org/officeDocument/2006/relationships/customXml" Target="../ink/ink446.xml"/><Relationship Id="rId90" Type="http://schemas.openxmlformats.org/officeDocument/2006/relationships/customXml" Target="../ink/ink419.xml"/><Relationship Id="rId165" Type="http://schemas.openxmlformats.org/officeDocument/2006/relationships/image" Target="../media/image454.png"/><Relationship Id="rId186" Type="http://schemas.openxmlformats.org/officeDocument/2006/relationships/customXml" Target="../ink/ink467.xml"/><Relationship Id="rId211" Type="http://schemas.openxmlformats.org/officeDocument/2006/relationships/image" Target="../media/image477.png"/><Relationship Id="rId232" Type="http://schemas.openxmlformats.org/officeDocument/2006/relationships/customXml" Target="../ink/ink490.xml"/><Relationship Id="rId253" Type="http://schemas.openxmlformats.org/officeDocument/2006/relationships/image" Target="../media/image498.png"/><Relationship Id="rId274" Type="http://schemas.openxmlformats.org/officeDocument/2006/relationships/customXml" Target="../ink/ink511.xml"/><Relationship Id="rId295" Type="http://schemas.openxmlformats.org/officeDocument/2006/relationships/image" Target="../media/image519.png"/><Relationship Id="rId309" Type="http://schemas.openxmlformats.org/officeDocument/2006/relationships/image" Target="../media/image526.png"/><Relationship Id="rId27" Type="http://schemas.openxmlformats.org/officeDocument/2006/relationships/image" Target="../media/image385.png"/><Relationship Id="rId48" Type="http://schemas.openxmlformats.org/officeDocument/2006/relationships/customXml" Target="../ink/ink398.xml"/><Relationship Id="rId69" Type="http://schemas.openxmlformats.org/officeDocument/2006/relationships/image" Target="../media/image406.png"/><Relationship Id="rId113" Type="http://schemas.openxmlformats.org/officeDocument/2006/relationships/image" Target="../media/image428.png"/><Relationship Id="rId134" Type="http://schemas.openxmlformats.org/officeDocument/2006/relationships/customXml" Target="../ink/ink441.xml"/><Relationship Id="rId80" Type="http://schemas.openxmlformats.org/officeDocument/2006/relationships/customXml" Target="../ink/ink414.xml"/><Relationship Id="rId155" Type="http://schemas.openxmlformats.org/officeDocument/2006/relationships/image" Target="../media/image449.png"/><Relationship Id="rId176" Type="http://schemas.openxmlformats.org/officeDocument/2006/relationships/customXml" Target="../ink/ink462.xml"/><Relationship Id="rId197" Type="http://schemas.openxmlformats.org/officeDocument/2006/relationships/image" Target="../media/image470.png"/><Relationship Id="rId201" Type="http://schemas.openxmlformats.org/officeDocument/2006/relationships/image" Target="../media/image472.png"/><Relationship Id="rId222" Type="http://schemas.openxmlformats.org/officeDocument/2006/relationships/customXml" Target="../ink/ink485.xml"/><Relationship Id="rId243" Type="http://schemas.openxmlformats.org/officeDocument/2006/relationships/image" Target="../media/image493.png"/><Relationship Id="rId264" Type="http://schemas.openxmlformats.org/officeDocument/2006/relationships/customXml" Target="../ink/ink506.xml"/><Relationship Id="rId285" Type="http://schemas.openxmlformats.org/officeDocument/2006/relationships/image" Target="../media/image514.png"/><Relationship Id="rId17" Type="http://schemas.openxmlformats.org/officeDocument/2006/relationships/image" Target="../media/image380.png"/><Relationship Id="rId38" Type="http://schemas.openxmlformats.org/officeDocument/2006/relationships/customXml" Target="../ink/ink393.xml"/><Relationship Id="rId59" Type="http://schemas.openxmlformats.org/officeDocument/2006/relationships/image" Target="../media/image401.png"/><Relationship Id="rId103" Type="http://schemas.openxmlformats.org/officeDocument/2006/relationships/image" Target="../media/image423.png"/><Relationship Id="rId124" Type="http://schemas.openxmlformats.org/officeDocument/2006/relationships/customXml" Target="../ink/ink436.xml"/><Relationship Id="rId310" Type="http://schemas.openxmlformats.org/officeDocument/2006/relationships/customXml" Target="../ink/ink529.xml"/><Relationship Id="rId70" Type="http://schemas.openxmlformats.org/officeDocument/2006/relationships/customXml" Target="../ink/ink409.xml"/><Relationship Id="rId91" Type="http://schemas.openxmlformats.org/officeDocument/2006/relationships/image" Target="../media/image417.png"/><Relationship Id="rId145" Type="http://schemas.openxmlformats.org/officeDocument/2006/relationships/image" Target="../media/image444.png"/><Relationship Id="rId166" Type="http://schemas.openxmlformats.org/officeDocument/2006/relationships/customXml" Target="../ink/ink457.xml"/><Relationship Id="rId187" Type="http://schemas.openxmlformats.org/officeDocument/2006/relationships/image" Target="../media/image46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480.xml"/><Relationship Id="rId233" Type="http://schemas.openxmlformats.org/officeDocument/2006/relationships/image" Target="../media/image488.png"/><Relationship Id="rId254" Type="http://schemas.openxmlformats.org/officeDocument/2006/relationships/customXml" Target="../ink/ink501.xml"/><Relationship Id="rId28" Type="http://schemas.openxmlformats.org/officeDocument/2006/relationships/customXml" Target="../ink/ink388.xml"/><Relationship Id="rId49" Type="http://schemas.openxmlformats.org/officeDocument/2006/relationships/image" Target="../media/image396.png"/><Relationship Id="rId114" Type="http://schemas.openxmlformats.org/officeDocument/2006/relationships/customXml" Target="../ink/ink431.xml"/><Relationship Id="rId275" Type="http://schemas.openxmlformats.org/officeDocument/2006/relationships/image" Target="../media/image509.png"/><Relationship Id="rId296" Type="http://schemas.openxmlformats.org/officeDocument/2006/relationships/customXml" Target="../ink/ink522.xml"/><Relationship Id="rId300" Type="http://schemas.openxmlformats.org/officeDocument/2006/relationships/customXml" Target="../ink/ink524.xml"/><Relationship Id="rId60" Type="http://schemas.openxmlformats.org/officeDocument/2006/relationships/customXml" Target="../ink/ink404.xml"/><Relationship Id="rId81" Type="http://schemas.openxmlformats.org/officeDocument/2006/relationships/image" Target="../media/image412.png"/><Relationship Id="rId135" Type="http://schemas.openxmlformats.org/officeDocument/2006/relationships/image" Target="../media/image439.png"/><Relationship Id="rId156" Type="http://schemas.openxmlformats.org/officeDocument/2006/relationships/customXml" Target="../ink/ink452.xml"/><Relationship Id="rId177" Type="http://schemas.openxmlformats.org/officeDocument/2006/relationships/image" Target="../media/image460.png"/><Relationship Id="rId198" Type="http://schemas.openxmlformats.org/officeDocument/2006/relationships/customXml" Target="../ink/ink473.xml"/><Relationship Id="rId202" Type="http://schemas.openxmlformats.org/officeDocument/2006/relationships/customXml" Target="../ink/ink475.xml"/><Relationship Id="rId223" Type="http://schemas.openxmlformats.org/officeDocument/2006/relationships/image" Target="../media/image483.png"/><Relationship Id="rId244" Type="http://schemas.openxmlformats.org/officeDocument/2006/relationships/customXml" Target="../ink/ink496.xml"/><Relationship Id="rId18" Type="http://schemas.openxmlformats.org/officeDocument/2006/relationships/customXml" Target="../ink/ink383.xml"/><Relationship Id="rId39" Type="http://schemas.openxmlformats.org/officeDocument/2006/relationships/image" Target="../media/image391.png"/><Relationship Id="rId265" Type="http://schemas.openxmlformats.org/officeDocument/2006/relationships/image" Target="../media/image504.png"/><Relationship Id="rId286" Type="http://schemas.openxmlformats.org/officeDocument/2006/relationships/customXml" Target="../ink/ink517.xml"/><Relationship Id="rId50" Type="http://schemas.openxmlformats.org/officeDocument/2006/relationships/customXml" Target="../ink/ink399.xml"/><Relationship Id="rId104" Type="http://schemas.openxmlformats.org/officeDocument/2006/relationships/customXml" Target="../ink/ink426.xml"/><Relationship Id="rId125" Type="http://schemas.openxmlformats.org/officeDocument/2006/relationships/image" Target="../media/image434.png"/><Relationship Id="rId146" Type="http://schemas.openxmlformats.org/officeDocument/2006/relationships/customXml" Target="../ink/ink447.xml"/><Relationship Id="rId167" Type="http://schemas.openxmlformats.org/officeDocument/2006/relationships/image" Target="../media/image455.png"/><Relationship Id="rId188" Type="http://schemas.openxmlformats.org/officeDocument/2006/relationships/customXml" Target="../ink/ink468.xml"/><Relationship Id="rId311" Type="http://schemas.openxmlformats.org/officeDocument/2006/relationships/image" Target="../media/image527.png"/><Relationship Id="rId71" Type="http://schemas.openxmlformats.org/officeDocument/2006/relationships/image" Target="../media/image407.png"/><Relationship Id="rId92" Type="http://schemas.openxmlformats.org/officeDocument/2006/relationships/customXml" Target="../ink/ink420.xml"/><Relationship Id="rId213" Type="http://schemas.openxmlformats.org/officeDocument/2006/relationships/image" Target="../media/image478.png"/><Relationship Id="rId234" Type="http://schemas.openxmlformats.org/officeDocument/2006/relationships/customXml" Target="../ink/ink491.xml"/><Relationship Id="rId2" Type="http://schemas.openxmlformats.org/officeDocument/2006/relationships/customXml" Target="../ink/ink375.xml"/><Relationship Id="rId29" Type="http://schemas.openxmlformats.org/officeDocument/2006/relationships/image" Target="../media/image386.png"/><Relationship Id="rId255" Type="http://schemas.openxmlformats.org/officeDocument/2006/relationships/image" Target="../media/image499.png"/><Relationship Id="rId276" Type="http://schemas.openxmlformats.org/officeDocument/2006/relationships/customXml" Target="../ink/ink512.xml"/><Relationship Id="rId297" Type="http://schemas.openxmlformats.org/officeDocument/2006/relationships/image" Target="../media/image520.png"/><Relationship Id="rId40" Type="http://schemas.openxmlformats.org/officeDocument/2006/relationships/customXml" Target="../ink/ink394.xml"/><Relationship Id="rId115" Type="http://schemas.openxmlformats.org/officeDocument/2006/relationships/image" Target="../media/image429.png"/><Relationship Id="rId136" Type="http://schemas.openxmlformats.org/officeDocument/2006/relationships/customXml" Target="../ink/ink442.xml"/><Relationship Id="rId157" Type="http://schemas.openxmlformats.org/officeDocument/2006/relationships/image" Target="../media/image450.png"/><Relationship Id="rId178" Type="http://schemas.openxmlformats.org/officeDocument/2006/relationships/customXml" Target="../ink/ink463.xml"/><Relationship Id="rId301" Type="http://schemas.openxmlformats.org/officeDocument/2006/relationships/image" Target="../media/image522.png"/><Relationship Id="rId61" Type="http://schemas.openxmlformats.org/officeDocument/2006/relationships/image" Target="../media/image402.png"/><Relationship Id="rId82" Type="http://schemas.openxmlformats.org/officeDocument/2006/relationships/customXml" Target="../ink/ink415.xml"/><Relationship Id="rId199" Type="http://schemas.openxmlformats.org/officeDocument/2006/relationships/image" Target="../media/image471.png"/><Relationship Id="rId203" Type="http://schemas.openxmlformats.org/officeDocument/2006/relationships/image" Target="../media/image473.png"/><Relationship Id="rId19" Type="http://schemas.openxmlformats.org/officeDocument/2006/relationships/image" Target="../media/image381.png"/><Relationship Id="rId224" Type="http://schemas.openxmlformats.org/officeDocument/2006/relationships/customXml" Target="../ink/ink486.xml"/><Relationship Id="rId245" Type="http://schemas.openxmlformats.org/officeDocument/2006/relationships/image" Target="../media/image494.png"/><Relationship Id="rId266" Type="http://schemas.openxmlformats.org/officeDocument/2006/relationships/customXml" Target="../ink/ink507.xml"/><Relationship Id="rId287" Type="http://schemas.openxmlformats.org/officeDocument/2006/relationships/image" Target="../media/image515.png"/><Relationship Id="rId30" Type="http://schemas.openxmlformats.org/officeDocument/2006/relationships/customXml" Target="../ink/ink389.xml"/><Relationship Id="rId105" Type="http://schemas.openxmlformats.org/officeDocument/2006/relationships/image" Target="../media/image424.png"/><Relationship Id="rId126" Type="http://schemas.openxmlformats.org/officeDocument/2006/relationships/customXml" Target="../ink/ink437.xml"/><Relationship Id="rId147" Type="http://schemas.openxmlformats.org/officeDocument/2006/relationships/image" Target="../media/image445.png"/><Relationship Id="rId168" Type="http://schemas.openxmlformats.org/officeDocument/2006/relationships/customXml" Target="../ink/ink458.xml"/><Relationship Id="rId312" Type="http://schemas.openxmlformats.org/officeDocument/2006/relationships/customXml" Target="../ink/ink530.xml"/><Relationship Id="rId51" Type="http://schemas.openxmlformats.org/officeDocument/2006/relationships/image" Target="../media/image397.png"/><Relationship Id="rId72" Type="http://schemas.openxmlformats.org/officeDocument/2006/relationships/customXml" Target="../ink/ink410.xml"/><Relationship Id="rId93" Type="http://schemas.openxmlformats.org/officeDocument/2006/relationships/image" Target="../media/image418.png"/><Relationship Id="rId189" Type="http://schemas.openxmlformats.org/officeDocument/2006/relationships/image" Target="../media/image466.png"/><Relationship Id="rId3" Type="http://schemas.openxmlformats.org/officeDocument/2006/relationships/image" Target="../media/image373.png"/><Relationship Id="rId214" Type="http://schemas.openxmlformats.org/officeDocument/2006/relationships/customXml" Target="../ink/ink481.xml"/><Relationship Id="rId235" Type="http://schemas.openxmlformats.org/officeDocument/2006/relationships/image" Target="../media/image489.png"/><Relationship Id="rId256" Type="http://schemas.openxmlformats.org/officeDocument/2006/relationships/customXml" Target="../ink/ink502.xml"/><Relationship Id="rId277" Type="http://schemas.openxmlformats.org/officeDocument/2006/relationships/image" Target="../media/image510.png"/><Relationship Id="rId298" Type="http://schemas.openxmlformats.org/officeDocument/2006/relationships/customXml" Target="../ink/ink523.xml"/><Relationship Id="rId116" Type="http://schemas.openxmlformats.org/officeDocument/2006/relationships/customXml" Target="../ink/ink432.xml"/><Relationship Id="rId137" Type="http://schemas.openxmlformats.org/officeDocument/2006/relationships/image" Target="../media/image440.png"/><Relationship Id="rId158" Type="http://schemas.openxmlformats.org/officeDocument/2006/relationships/customXml" Target="../ink/ink453.xml"/><Relationship Id="rId302" Type="http://schemas.openxmlformats.org/officeDocument/2006/relationships/customXml" Target="../ink/ink525.xml"/><Relationship Id="rId20" Type="http://schemas.openxmlformats.org/officeDocument/2006/relationships/customXml" Target="../ink/ink384.xml"/><Relationship Id="rId41" Type="http://schemas.openxmlformats.org/officeDocument/2006/relationships/image" Target="../media/image392.png"/><Relationship Id="rId62" Type="http://schemas.openxmlformats.org/officeDocument/2006/relationships/customXml" Target="../ink/ink405.xml"/><Relationship Id="rId83" Type="http://schemas.openxmlformats.org/officeDocument/2006/relationships/image" Target="../media/image413.png"/><Relationship Id="rId179" Type="http://schemas.openxmlformats.org/officeDocument/2006/relationships/image" Target="../media/image461.png"/><Relationship Id="rId190" Type="http://schemas.openxmlformats.org/officeDocument/2006/relationships/customXml" Target="../ink/ink469.xml"/><Relationship Id="rId204" Type="http://schemas.openxmlformats.org/officeDocument/2006/relationships/customXml" Target="../ink/ink476.xml"/><Relationship Id="rId225" Type="http://schemas.openxmlformats.org/officeDocument/2006/relationships/image" Target="../media/image484.png"/><Relationship Id="rId246" Type="http://schemas.openxmlformats.org/officeDocument/2006/relationships/customXml" Target="../ink/ink497.xml"/><Relationship Id="rId267" Type="http://schemas.openxmlformats.org/officeDocument/2006/relationships/image" Target="../media/image505.png"/><Relationship Id="rId288" Type="http://schemas.openxmlformats.org/officeDocument/2006/relationships/customXml" Target="../ink/ink518.xml"/><Relationship Id="rId106" Type="http://schemas.openxmlformats.org/officeDocument/2006/relationships/customXml" Target="../ink/ink427.xml"/><Relationship Id="rId127" Type="http://schemas.openxmlformats.org/officeDocument/2006/relationships/image" Target="../media/image435.png"/><Relationship Id="rId313" Type="http://schemas.openxmlformats.org/officeDocument/2006/relationships/image" Target="../media/image528.png"/><Relationship Id="rId10" Type="http://schemas.openxmlformats.org/officeDocument/2006/relationships/customXml" Target="../ink/ink379.xml"/><Relationship Id="rId31" Type="http://schemas.openxmlformats.org/officeDocument/2006/relationships/image" Target="../media/image387.png"/><Relationship Id="rId52" Type="http://schemas.openxmlformats.org/officeDocument/2006/relationships/customXml" Target="../ink/ink400.xml"/><Relationship Id="rId73" Type="http://schemas.openxmlformats.org/officeDocument/2006/relationships/image" Target="../media/image408.png"/><Relationship Id="rId94" Type="http://schemas.openxmlformats.org/officeDocument/2006/relationships/customXml" Target="../ink/ink421.xml"/><Relationship Id="rId148" Type="http://schemas.openxmlformats.org/officeDocument/2006/relationships/customXml" Target="../ink/ink448.xml"/><Relationship Id="rId169" Type="http://schemas.openxmlformats.org/officeDocument/2006/relationships/image" Target="../media/image456.png"/><Relationship Id="rId4" Type="http://schemas.openxmlformats.org/officeDocument/2006/relationships/customXml" Target="../ink/ink376.xml"/><Relationship Id="rId180" Type="http://schemas.openxmlformats.org/officeDocument/2006/relationships/customXml" Target="../ink/ink464.xml"/><Relationship Id="rId215" Type="http://schemas.openxmlformats.org/officeDocument/2006/relationships/image" Target="../media/image479.png"/><Relationship Id="rId236" Type="http://schemas.openxmlformats.org/officeDocument/2006/relationships/customXml" Target="../ink/ink492.xml"/><Relationship Id="rId257" Type="http://schemas.openxmlformats.org/officeDocument/2006/relationships/image" Target="../media/image500.png"/><Relationship Id="rId278" Type="http://schemas.openxmlformats.org/officeDocument/2006/relationships/customXml" Target="../ink/ink513.xml"/><Relationship Id="rId303" Type="http://schemas.openxmlformats.org/officeDocument/2006/relationships/image" Target="../media/image523.png"/><Relationship Id="rId42" Type="http://schemas.openxmlformats.org/officeDocument/2006/relationships/customXml" Target="../ink/ink395.xml"/><Relationship Id="rId84" Type="http://schemas.openxmlformats.org/officeDocument/2006/relationships/customXml" Target="../ink/ink416.xml"/><Relationship Id="rId138" Type="http://schemas.openxmlformats.org/officeDocument/2006/relationships/customXml" Target="../ink/ink443.xml"/><Relationship Id="rId191" Type="http://schemas.openxmlformats.org/officeDocument/2006/relationships/image" Target="../media/image467.png"/><Relationship Id="rId205" Type="http://schemas.openxmlformats.org/officeDocument/2006/relationships/image" Target="../media/image474.png"/><Relationship Id="rId247" Type="http://schemas.openxmlformats.org/officeDocument/2006/relationships/image" Target="../media/image495.png"/><Relationship Id="rId107" Type="http://schemas.openxmlformats.org/officeDocument/2006/relationships/image" Target="../media/image425.png"/><Relationship Id="rId289" Type="http://schemas.openxmlformats.org/officeDocument/2006/relationships/image" Target="../media/image516.png"/><Relationship Id="rId11" Type="http://schemas.openxmlformats.org/officeDocument/2006/relationships/image" Target="../media/image377.png"/><Relationship Id="rId53" Type="http://schemas.openxmlformats.org/officeDocument/2006/relationships/image" Target="../media/image398.png"/><Relationship Id="rId149" Type="http://schemas.openxmlformats.org/officeDocument/2006/relationships/image" Target="../media/image446.png"/><Relationship Id="rId314" Type="http://schemas.openxmlformats.org/officeDocument/2006/relationships/customXml" Target="../ink/ink531.xml"/><Relationship Id="rId95" Type="http://schemas.openxmlformats.org/officeDocument/2006/relationships/image" Target="../media/image419.png"/><Relationship Id="rId160" Type="http://schemas.openxmlformats.org/officeDocument/2006/relationships/customXml" Target="../ink/ink454.xml"/><Relationship Id="rId216" Type="http://schemas.openxmlformats.org/officeDocument/2006/relationships/customXml" Target="../ink/ink482.xml"/><Relationship Id="rId258" Type="http://schemas.openxmlformats.org/officeDocument/2006/relationships/customXml" Target="../ink/ink503.xml"/><Relationship Id="rId22" Type="http://schemas.openxmlformats.org/officeDocument/2006/relationships/customXml" Target="../ink/ink385.xml"/><Relationship Id="rId64" Type="http://schemas.openxmlformats.org/officeDocument/2006/relationships/customXml" Target="../ink/ink406.xml"/><Relationship Id="rId118" Type="http://schemas.openxmlformats.org/officeDocument/2006/relationships/customXml" Target="../ink/ink433.xml"/><Relationship Id="rId171" Type="http://schemas.openxmlformats.org/officeDocument/2006/relationships/image" Target="../media/image457.png"/><Relationship Id="rId227" Type="http://schemas.openxmlformats.org/officeDocument/2006/relationships/image" Target="../media/image485.png"/><Relationship Id="rId269" Type="http://schemas.openxmlformats.org/officeDocument/2006/relationships/image" Target="../media/image506.png"/><Relationship Id="rId33" Type="http://schemas.openxmlformats.org/officeDocument/2006/relationships/image" Target="../media/image388.png"/><Relationship Id="rId129" Type="http://schemas.openxmlformats.org/officeDocument/2006/relationships/image" Target="../media/image436.png"/><Relationship Id="rId280" Type="http://schemas.openxmlformats.org/officeDocument/2006/relationships/customXml" Target="../ink/ink514.xml"/><Relationship Id="rId75" Type="http://schemas.openxmlformats.org/officeDocument/2006/relationships/image" Target="../media/image409.png"/><Relationship Id="rId140" Type="http://schemas.openxmlformats.org/officeDocument/2006/relationships/customXml" Target="../ink/ink444.xml"/><Relationship Id="rId182" Type="http://schemas.openxmlformats.org/officeDocument/2006/relationships/customXml" Target="../ink/ink465.xml"/><Relationship Id="rId6" Type="http://schemas.openxmlformats.org/officeDocument/2006/relationships/customXml" Target="../ink/ink377.xml"/><Relationship Id="rId238" Type="http://schemas.openxmlformats.org/officeDocument/2006/relationships/customXml" Target="../ink/ink493.xml"/><Relationship Id="rId291" Type="http://schemas.openxmlformats.org/officeDocument/2006/relationships/image" Target="../media/image517.png"/><Relationship Id="rId305" Type="http://schemas.openxmlformats.org/officeDocument/2006/relationships/image" Target="../media/image524.png"/><Relationship Id="rId44" Type="http://schemas.openxmlformats.org/officeDocument/2006/relationships/customXml" Target="../ink/ink396.xml"/><Relationship Id="rId86" Type="http://schemas.openxmlformats.org/officeDocument/2006/relationships/customXml" Target="../ink/ink417.xml"/><Relationship Id="rId151" Type="http://schemas.openxmlformats.org/officeDocument/2006/relationships/image" Target="../media/image447.png"/><Relationship Id="rId193" Type="http://schemas.openxmlformats.org/officeDocument/2006/relationships/image" Target="../media/image468.png"/><Relationship Id="rId207" Type="http://schemas.openxmlformats.org/officeDocument/2006/relationships/image" Target="../media/image475.png"/><Relationship Id="rId249" Type="http://schemas.openxmlformats.org/officeDocument/2006/relationships/image" Target="../media/image496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0.png"/><Relationship Id="rId21" Type="http://schemas.openxmlformats.org/officeDocument/2006/relationships/image" Target="../media/image542.png"/><Relationship Id="rId42" Type="http://schemas.openxmlformats.org/officeDocument/2006/relationships/customXml" Target="../ink/ink553.xml"/><Relationship Id="rId63" Type="http://schemas.openxmlformats.org/officeDocument/2006/relationships/image" Target="../media/image563.png"/><Relationship Id="rId84" Type="http://schemas.openxmlformats.org/officeDocument/2006/relationships/customXml" Target="../ink/ink574.xml"/><Relationship Id="rId138" Type="http://schemas.openxmlformats.org/officeDocument/2006/relationships/customXml" Target="../ink/ink601.xml"/><Relationship Id="rId107" Type="http://schemas.openxmlformats.org/officeDocument/2006/relationships/image" Target="../media/image585.png"/><Relationship Id="rId11" Type="http://schemas.openxmlformats.org/officeDocument/2006/relationships/image" Target="../media/image537.png"/><Relationship Id="rId32" Type="http://schemas.openxmlformats.org/officeDocument/2006/relationships/customXml" Target="../ink/ink548.xml"/><Relationship Id="rId53" Type="http://schemas.openxmlformats.org/officeDocument/2006/relationships/image" Target="../media/image558.png"/><Relationship Id="rId74" Type="http://schemas.openxmlformats.org/officeDocument/2006/relationships/customXml" Target="../ink/ink569.xml"/><Relationship Id="rId128" Type="http://schemas.openxmlformats.org/officeDocument/2006/relationships/customXml" Target="../ink/ink596.xml"/><Relationship Id="rId149" Type="http://schemas.openxmlformats.org/officeDocument/2006/relationships/image" Target="../media/image606.png"/><Relationship Id="rId5" Type="http://schemas.openxmlformats.org/officeDocument/2006/relationships/image" Target="../media/image534.png"/><Relationship Id="rId95" Type="http://schemas.openxmlformats.org/officeDocument/2006/relationships/image" Target="../media/image579.png"/><Relationship Id="rId22" Type="http://schemas.openxmlformats.org/officeDocument/2006/relationships/customXml" Target="../ink/ink543.xml"/><Relationship Id="rId43" Type="http://schemas.openxmlformats.org/officeDocument/2006/relationships/image" Target="../media/image553.png"/><Relationship Id="rId64" Type="http://schemas.openxmlformats.org/officeDocument/2006/relationships/customXml" Target="../ink/ink564.xml"/><Relationship Id="rId118" Type="http://schemas.openxmlformats.org/officeDocument/2006/relationships/customXml" Target="../ink/ink591.xml"/><Relationship Id="rId139" Type="http://schemas.openxmlformats.org/officeDocument/2006/relationships/image" Target="../media/image601.png"/><Relationship Id="rId80" Type="http://schemas.openxmlformats.org/officeDocument/2006/relationships/customXml" Target="../ink/ink572.xml"/><Relationship Id="rId85" Type="http://schemas.openxmlformats.org/officeDocument/2006/relationships/image" Target="../media/image574.png"/><Relationship Id="rId150" Type="http://schemas.openxmlformats.org/officeDocument/2006/relationships/customXml" Target="../ink/ink607.xml"/><Relationship Id="rId155" Type="http://schemas.openxmlformats.org/officeDocument/2006/relationships/image" Target="../media/image609.png"/><Relationship Id="rId12" Type="http://schemas.openxmlformats.org/officeDocument/2006/relationships/customXml" Target="../ink/ink538.xml"/><Relationship Id="rId17" Type="http://schemas.openxmlformats.org/officeDocument/2006/relationships/image" Target="../media/image540.png"/><Relationship Id="rId33" Type="http://schemas.openxmlformats.org/officeDocument/2006/relationships/image" Target="../media/image548.png"/><Relationship Id="rId38" Type="http://schemas.openxmlformats.org/officeDocument/2006/relationships/customXml" Target="../ink/ink551.xml"/><Relationship Id="rId59" Type="http://schemas.openxmlformats.org/officeDocument/2006/relationships/image" Target="../media/image561.png"/><Relationship Id="rId103" Type="http://schemas.openxmlformats.org/officeDocument/2006/relationships/image" Target="../media/image583.png"/><Relationship Id="rId108" Type="http://schemas.openxmlformats.org/officeDocument/2006/relationships/customXml" Target="../ink/ink586.xml"/><Relationship Id="rId124" Type="http://schemas.openxmlformats.org/officeDocument/2006/relationships/customXml" Target="../ink/ink594.xml"/><Relationship Id="rId129" Type="http://schemas.openxmlformats.org/officeDocument/2006/relationships/image" Target="../media/image596.png"/><Relationship Id="rId54" Type="http://schemas.openxmlformats.org/officeDocument/2006/relationships/customXml" Target="../ink/ink559.xml"/><Relationship Id="rId70" Type="http://schemas.openxmlformats.org/officeDocument/2006/relationships/customXml" Target="../ink/ink567.xml"/><Relationship Id="rId75" Type="http://schemas.openxmlformats.org/officeDocument/2006/relationships/image" Target="../media/image569.png"/><Relationship Id="rId91" Type="http://schemas.openxmlformats.org/officeDocument/2006/relationships/image" Target="../media/image577.png"/><Relationship Id="rId96" Type="http://schemas.openxmlformats.org/officeDocument/2006/relationships/customXml" Target="../ink/ink580.xml"/><Relationship Id="rId140" Type="http://schemas.openxmlformats.org/officeDocument/2006/relationships/customXml" Target="../ink/ink602.xml"/><Relationship Id="rId145" Type="http://schemas.openxmlformats.org/officeDocument/2006/relationships/image" Target="../media/image60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35.xml"/><Relationship Id="rId23" Type="http://schemas.openxmlformats.org/officeDocument/2006/relationships/image" Target="../media/image543.png"/><Relationship Id="rId28" Type="http://schemas.openxmlformats.org/officeDocument/2006/relationships/customXml" Target="../ink/ink546.xml"/><Relationship Id="rId49" Type="http://schemas.openxmlformats.org/officeDocument/2006/relationships/image" Target="../media/image556.png"/><Relationship Id="rId114" Type="http://schemas.openxmlformats.org/officeDocument/2006/relationships/customXml" Target="../ink/ink589.xml"/><Relationship Id="rId119" Type="http://schemas.openxmlformats.org/officeDocument/2006/relationships/image" Target="../media/image591.png"/><Relationship Id="rId44" Type="http://schemas.openxmlformats.org/officeDocument/2006/relationships/customXml" Target="../ink/ink554.xml"/><Relationship Id="rId60" Type="http://schemas.openxmlformats.org/officeDocument/2006/relationships/customXml" Target="../ink/ink562.xml"/><Relationship Id="rId65" Type="http://schemas.openxmlformats.org/officeDocument/2006/relationships/image" Target="../media/image564.png"/><Relationship Id="rId81" Type="http://schemas.openxmlformats.org/officeDocument/2006/relationships/image" Target="../media/image572.png"/><Relationship Id="rId86" Type="http://schemas.openxmlformats.org/officeDocument/2006/relationships/customXml" Target="../ink/ink575.xml"/><Relationship Id="rId130" Type="http://schemas.openxmlformats.org/officeDocument/2006/relationships/customXml" Target="../ink/ink597.xml"/><Relationship Id="rId135" Type="http://schemas.openxmlformats.org/officeDocument/2006/relationships/image" Target="../media/image599.png"/><Relationship Id="rId151" Type="http://schemas.openxmlformats.org/officeDocument/2006/relationships/image" Target="../media/image607.png"/><Relationship Id="rId156" Type="http://schemas.openxmlformats.org/officeDocument/2006/relationships/customXml" Target="../ink/ink610.xml"/><Relationship Id="rId13" Type="http://schemas.openxmlformats.org/officeDocument/2006/relationships/image" Target="../media/image538.png"/><Relationship Id="rId18" Type="http://schemas.openxmlformats.org/officeDocument/2006/relationships/customXml" Target="../ink/ink541.xml"/><Relationship Id="rId39" Type="http://schemas.openxmlformats.org/officeDocument/2006/relationships/image" Target="../media/image551.png"/><Relationship Id="rId109" Type="http://schemas.openxmlformats.org/officeDocument/2006/relationships/image" Target="../media/image586.png"/><Relationship Id="rId34" Type="http://schemas.openxmlformats.org/officeDocument/2006/relationships/customXml" Target="../ink/ink549.xml"/><Relationship Id="rId50" Type="http://schemas.openxmlformats.org/officeDocument/2006/relationships/customXml" Target="../ink/ink557.xml"/><Relationship Id="rId55" Type="http://schemas.openxmlformats.org/officeDocument/2006/relationships/image" Target="../media/image559.png"/><Relationship Id="rId76" Type="http://schemas.openxmlformats.org/officeDocument/2006/relationships/customXml" Target="../ink/ink570.xml"/><Relationship Id="rId97" Type="http://schemas.openxmlformats.org/officeDocument/2006/relationships/image" Target="../media/image580.png"/><Relationship Id="rId104" Type="http://schemas.openxmlformats.org/officeDocument/2006/relationships/customXml" Target="../ink/ink584.xml"/><Relationship Id="rId120" Type="http://schemas.openxmlformats.org/officeDocument/2006/relationships/customXml" Target="../ink/ink592.xml"/><Relationship Id="rId125" Type="http://schemas.openxmlformats.org/officeDocument/2006/relationships/image" Target="../media/image594.png"/><Relationship Id="rId141" Type="http://schemas.openxmlformats.org/officeDocument/2006/relationships/image" Target="../media/image602.png"/><Relationship Id="rId146" Type="http://schemas.openxmlformats.org/officeDocument/2006/relationships/customXml" Target="../ink/ink605.xml"/><Relationship Id="rId7" Type="http://schemas.openxmlformats.org/officeDocument/2006/relationships/image" Target="../media/image535.png"/><Relationship Id="rId71" Type="http://schemas.openxmlformats.org/officeDocument/2006/relationships/image" Target="../media/image567.png"/><Relationship Id="rId92" Type="http://schemas.openxmlformats.org/officeDocument/2006/relationships/customXml" Target="../ink/ink578.xml"/><Relationship Id="rId2" Type="http://schemas.openxmlformats.org/officeDocument/2006/relationships/image" Target="../media/image532.png"/><Relationship Id="rId29" Type="http://schemas.openxmlformats.org/officeDocument/2006/relationships/image" Target="../media/image546.png"/><Relationship Id="rId24" Type="http://schemas.openxmlformats.org/officeDocument/2006/relationships/customXml" Target="../ink/ink544.xml"/><Relationship Id="rId40" Type="http://schemas.openxmlformats.org/officeDocument/2006/relationships/customXml" Target="../ink/ink552.xml"/><Relationship Id="rId45" Type="http://schemas.openxmlformats.org/officeDocument/2006/relationships/image" Target="../media/image554.png"/><Relationship Id="rId66" Type="http://schemas.openxmlformats.org/officeDocument/2006/relationships/customXml" Target="../ink/ink565.xml"/><Relationship Id="rId87" Type="http://schemas.openxmlformats.org/officeDocument/2006/relationships/image" Target="../media/image575.png"/><Relationship Id="rId110" Type="http://schemas.openxmlformats.org/officeDocument/2006/relationships/customXml" Target="../ink/ink587.xml"/><Relationship Id="rId115" Type="http://schemas.openxmlformats.org/officeDocument/2006/relationships/image" Target="../media/image589.png"/><Relationship Id="rId131" Type="http://schemas.openxmlformats.org/officeDocument/2006/relationships/image" Target="../media/image597.png"/><Relationship Id="rId136" Type="http://schemas.openxmlformats.org/officeDocument/2006/relationships/customXml" Target="../ink/ink600.xml"/><Relationship Id="rId157" Type="http://schemas.openxmlformats.org/officeDocument/2006/relationships/image" Target="../media/image610.png"/><Relationship Id="rId61" Type="http://schemas.openxmlformats.org/officeDocument/2006/relationships/image" Target="../media/image562.png"/><Relationship Id="rId82" Type="http://schemas.openxmlformats.org/officeDocument/2006/relationships/customXml" Target="../ink/ink573.xml"/><Relationship Id="rId152" Type="http://schemas.openxmlformats.org/officeDocument/2006/relationships/customXml" Target="../ink/ink608.xml"/><Relationship Id="rId19" Type="http://schemas.openxmlformats.org/officeDocument/2006/relationships/image" Target="../media/image541.png"/><Relationship Id="rId14" Type="http://schemas.openxmlformats.org/officeDocument/2006/relationships/customXml" Target="../ink/ink539.xml"/><Relationship Id="rId30" Type="http://schemas.openxmlformats.org/officeDocument/2006/relationships/customXml" Target="../ink/ink547.xml"/><Relationship Id="rId35" Type="http://schemas.openxmlformats.org/officeDocument/2006/relationships/image" Target="../media/image549.png"/><Relationship Id="rId56" Type="http://schemas.openxmlformats.org/officeDocument/2006/relationships/customXml" Target="../ink/ink560.xml"/><Relationship Id="rId77" Type="http://schemas.openxmlformats.org/officeDocument/2006/relationships/image" Target="../media/image570.png"/><Relationship Id="rId100" Type="http://schemas.openxmlformats.org/officeDocument/2006/relationships/customXml" Target="../ink/ink582.xml"/><Relationship Id="rId105" Type="http://schemas.openxmlformats.org/officeDocument/2006/relationships/image" Target="../media/image584.png"/><Relationship Id="rId126" Type="http://schemas.openxmlformats.org/officeDocument/2006/relationships/customXml" Target="../ink/ink595.xml"/><Relationship Id="rId147" Type="http://schemas.openxmlformats.org/officeDocument/2006/relationships/image" Target="../media/image605.png"/><Relationship Id="rId8" Type="http://schemas.openxmlformats.org/officeDocument/2006/relationships/customXml" Target="../ink/ink536.xml"/><Relationship Id="rId51" Type="http://schemas.openxmlformats.org/officeDocument/2006/relationships/image" Target="../media/image557.png"/><Relationship Id="rId72" Type="http://schemas.openxmlformats.org/officeDocument/2006/relationships/customXml" Target="../ink/ink568.xml"/><Relationship Id="rId93" Type="http://schemas.openxmlformats.org/officeDocument/2006/relationships/image" Target="../media/image578.png"/><Relationship Id="rId98" Type="http://schemas.openxmlformats.org/officeDocument/2006/relationships/customXml" Target="../ink/ink581.xml"/><Relationship Id="rId121" Type="http://schemas.openxmlformats.org/officeDocument/2006/relationships/image" Target="../media/image592.png"/><Relationship Id="rId142" Type="http://schemas.openxmlformats.org/officeDocument/2006/relationships/customXml" Target="../ink/ink603.xml"/><Relationship Id="rId3" Type="http://schemas.openxmlformats.org/officeDocument/2006/relationships/image" Target="../media/image533.png"/><Relationship Id="rId25" Type="http://schemas.openxmlformats.org/officeDocument/2006/relationships/image" Target="../media/image544.png"/><Relationship Id="rId46" Type="http://schemas.openxmlformats.org/officeDocument/2006/relationships/customXml" Target="../ink/ink555.xml"/><Relationship Id="rId67" Type="http://schemas.openxmlformats.org/officeDocument/2006/relationships/image" Target="../media/image565.png"/><Relationship Id="rId116" Type="http://schemas.openxmlformats.org/officeDocument/2006/relationships/customXml" Target="../ink/ink590.xml"/><Relationship Id="rId137" Type="http://schemas.openxmlformats.org/officeDocument/2006/relationships/image" Target="../media/image600.png"/><Relationship Id="rId20" Type="http://schemas.openxmlformats.org/officeDocument/2006/relationships/customXml" Target="../ink/ink542.xml"/><Relationship Id="rId41" Type="http://schemas.openxmlformats.org/officeDocument/2006/relationships/image" Target="../media/image552.png"/><Relationship Id="rId62" Type="http://schemas.openxmlformats.org/officeDocument/2006/relationships/customXml" Target="../ink/ink563.xml"/><Relationship Id="rId83" Type="http://schemas.openxmlformats.org/officeDocument/2006/relationships/image" Target="../media/image573.png"/><Relationship Id="rId88" Type="http://schemas.openxmlformats.org/officeDocument/2006/relationships/customXml" Target="../ink/ink576.xml"/><Relationship Id="rId111" Type="http://schemas.openxmlformats.org/officeDocument/2006/relationships/image" Target="../media/image587.png"/><Relationship Id="rId132" Type="http://schemas.openxmlformats.org/officeDocument/2006/relationships/customXml" Target="../ink/ink598.xml"/><Relationship Id="rId153" Type="http://schemas.openxmlformats.org/officeDocument/2006/relationships/image" Target="../media/image608.png"/><Relationship Id="rId15" Type="http://schemas.openxmlformats.org/officeDocument/2006/relationships/image" Target="../media/image539.png"/><Relationship Id="rId36" Type="http://schemas.openxmlformats.org/officeDocument/2006/relationships/customXml" Target="../ink/ink550.xml"/><Relationship Id="rId57" Type="http://schemas.openxmlformats.org/officeDocument/2006/relationships/image" Target="../media/image560.png"/><Relationship Id="rId106" Type="http://schemas.openxmlformats.org/officeDocument/2006/relationships/customXml" Target="../ink/ink585.xml"/><Relationship Id="rId127" Type="http://schemas.openxmlformats.org/officeDocument/2006/relationships/image" Target="../media/image595.png"/><Relationship Id="rId10" Type="http://schemas.openxmlformats.org/officeDocument/2006/relationships/customXml" Target="../ink/ink537.xml"/><Relationship Id="rId31" Type="http://schemas.openxmlformats.org/officeDocument/2006/relationships/image" Target="../media/image547.png"/><Relationship Id="rId52" Type="http://schemas.openxmlformats.org/officeDocument/2006/relationships/customXml" Target="../ink/ink558.xml"/><Relationship Id="rId73" Type="http://schemas.openxmlformats.org/officeDocument/2006/relationships/image" Target="../media/image568.png"/><Relationship Id="rId78" Type="http://schemas.openxmlformats.org/officeDocument/2006/relationships/customXml" Target="../ink/ink571.xml"/><Relationship Id="rId94" Type="http://schemas.openxmlformats.org/officeDocument/2006/relationships/customXml" Target="../ink/ink579.xml"/><Relationship Id="rId99" Type="http://schemas.openxmlformats.org/officeDocument/2006/relationships/image" Target="../media/image581.png"/><Relationship Id="rId101" Type="http://schemas.openxmlformats.org/officeDocument/2006/relationships/image" Target="../media/image582.png"/><Relationship Id="rId122" Type="http://schemas.openxmlformats.org/officeDocument/2006/relationships/customXml" Target="../ink/ink593.xml"/><Relationship Id="rId143" Type="http://schemas.openxmlformats.org/officeDocument/2006/relationships/image" Target="../media/image603.png"/><Relationship Id="rId148" Type="http://schemas.openxmlformats.org/officeDocument/2006/relationships/customXml" Target="../ink/ink606.xml"/><Relationship Id="rId4" Type="http://schemas.openxmlformats.org/officeDocument/2006/relationships/customXml" Target="../ink/ink534.xml"/><Relationship Id="rId9" Type="http://schemas.openxmlformats.org/officeDocument/2006/relationships/image" Target="../media/image536.png"/><Relationship Id="rId26" Type="http://schemas.openxmlformats.org/officeDocument/2006/relationships/customXml" Target="../ink/ink545.xml"/><Relationship Id="rId47" Type="http://schemas.openxmlformats.org/officeDocument/2006/relationships/image" Target="../media/image555.png"/><Relationship Id="rId68" Type="http://schemas.openxmlformats.org/officeDocument/2006/relationships/customXml" Target="../ink/ink566.xml"/><Relationship Id="rId89" Type="http://schemas.openxmlformats.org/officeDocument/2006/relationships/image" Target="../media/image576.png"/><Relationship Id="rId112" Type="http://schemas.openxmlformats.org/officeDocument/2006/relationships/customXml" Target="../ink/ink588.xml"/><Relationship Id="rId133" Type="http://schemas.openxmlformats.org/officeDocument/2006/relationships/image" Target="../media/image598.png"/><Relationship Id="rId154" Type="http://schemas.openxmlformats.org/officeDocument/2006/relationships/customXml" Target="../ink/ink609.xml"/><Relationship Id="rId16" Type="http://schemas.openxmlformats.org/officeDocument/2006/relationships/customXml" Target="../ink/ink540.xml"/><Relationship Id="rId37" Type="http://schemas.openxmlformats.org/officeDocument/2006/relationships/image" Target="../media/image550.png"/><Relationship Id="rId58" Type="http://schemas.openxmlformats.org/officeDocument/2006/relationships/customXml" Target="../ink/ink561.xml"/><Relationship Id="rId79" Type="http://schemas.openxmlformats.org/officeDocument/2006/relationships/image" Target="../media/image571.png"/><Relationship Id="rId102" Type="http://schemas.openxmlformats.org/officeDocument/2006/relationships/customXml" Target="../ink/ink583.xml"/><Relationship Id="rId123" Type="http://schemas.openxmlformats.org/officeDocument/2006/relationships/image" Target="../media/image593.png"/><Relationship Id="rId144" Type="http://schemas.openxmlformats.org/officeDocument/2006/relationships/customXml" Target="../ink/ink604.xml"/><Relationship Id="rId90" Type="http://schemas.openxmlformats.org/officeDocument/2006/relationships/customXml" Target="../ink/ink577.xml"/><Relationship Id="rId27" Type="http://schemas.openxmlformats.org/officeDocument/2006/relationships/image" Target="../media/image545.png"/><Relationship Id="rId48" Type="http://schemas.openxmlformats.org/officeDocument/2006/relationships/customXml" Target="../ink/ink556.xml"/><Relationship Id="rId69" Type="http://schemas.openxmlformats.org/officeDocument/2006/relationships/image" Target="../media/image566.png"/><Relationship Id="rId113" Type="http://schemas.openxmlformats.org/officeDocument/2006/relationships/image" Target="../media/image588.png"/><Relationship Id="rId134" Type="http://schemas.openxmlformats.org/officeDocument/2006/relationships/customXml" Target="../ink/ink599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3.png"/><Relationship Id="rId21" Type="http://schemas.openxmlformats.org/officeDocument/2006/relationships/customXml" Target="../ink/ink620.xml"/><Relationship Id="rId42" Type="http://schemas.openxmlformats.org/officeDocument/2006/relationships/image" Target="../media/image631.png"/><Relationship Id="rId47" Type="http://schemas.openxmlformats.org/officeDocument/2006/relationships/customXml" Target="../ink/ink633.xml"/><Relationship Id="rId63" Type="http://schemas.openxmlformats.org/officeDocument/2006/relationships/customXml" Target="../ink/ink641.xml"/><Relationship Id="rId68" Type="http://schemas.openxmlformats.org/officeDocument/2006/relationships/image" Target="../media/image644.png"/><Relationship Id="rId7" Type="http://schemas.openxmlformats.org/officeDocument/2006/relationships/customXml" Target="../ink/ink613.xml"/><Relationship Id="rId71" Type="http://schemas.openxmlformats.org/officeDocument/2006/relationships/customXml" Target="../ink/ink645.xml"/><Relationship Id="rId2" Type="http://schemas.openxmlformats.org/officeDocument/2006/relationships/image" Target="../media/image611.png"/><Relationship Id="rId16" Type="http://schemas.openxmlformats.org/officeDocument/2006/relationships/image" Target="../media/image618.png"/><Relationship Id="rId29" Type="http://schemas.openxmlformats.org/officeDocument/2006/relationships/customXml" Target="../ink/ink624.xml"/><Relationship Id="rId11" Type="http://schemas.openxmlformats.org/officeDocument/2006/relationships/customXml" Target="../ink/ink615.xml"/><Relationship Id="rId24" Type="http://schemas.openxmlformats.org/officeDocument/2006/relationships/image" Target="../media/image622.png"/><Relationship Id="rId32" Type="http://schemas.openxmlformats.org/officeDocument/2006/relationships/image" Target="../media/image626.png"/><Relationship Id="rId37" Type="http://schemas.openxmlformats.org/officeDocument/2006/relationships/customXml" Target="../ink/ink628.xml"/><Relationship Id="rId40" Type="http://schemas.openxmlformats.org/officeDocument/2006/relationships/image" Target="../media/image630.png"/><Relationship Id="rId45" Type="http://schemas.openxmlformats.org/officeDocument/2006/relationships/customXml" Target="../ink/ink632.xml"/><Relationship Id="rId53" Type="http://schemas.openxmlformats.org/officeDocument/2006/relationships/customXml" Target="../ink/ink636.xml"/><Relationship Id="rId58" Type="http://schemas.openxmlformats.org/officeDocument/2006/relationships/image" Target="../media/image639.png"/><Relationship Id="rId66" Type="http://schemas.openxmlformats.org/officeDocument/2006/relationships/image" Target="../media/image643.png"/><Relationship Id="rId5" Type="http://schemas.openxmlformats.org/officeDocument/2006/relationships/customXml" Target="../ink/ink612.xml"/><Relationship Id="rId61" Type="http://schemas.openxmlformats.org/officeDocument/2006/relationships/customXml" Target="../ink/ink640.xml"/><Relationship Id="rId19" Type="http://schemas.openxmlformats.org/officeDocument/2006/relationships/customXml" Target="../ink/ink619.xml"/><Relationship Id="rId14" Type="http://schemas.openxmlformats.org/officeDocument/2006/relationships/image" Target="../media/image617.png"/><Relationship Id="rId22" Type="http://schemas.openxmlformats.org/officeDocument/2006/relationships/image" Target="../media/image621.png"/><Relationship Id="rId27" Type="http://schemas.openxmlformats.org/officeDocument/2006/relationships/customXml" Target="../ink/ink623.xml"/><Relationship Id="rId30" Type="http://schemas.openxmlformats.org/officeDocument/2006/relationships/image" Target="../media/image625.png"/><Relationship Id="rId35" Type="http://schemas.openxmlformats.org/officeDocument/2006/relationships/customXml" Target="../ink/ink627.xml"/><Relationship Id="rId43" Type="http://schemas.openxmlformats.org/officeDocument/2006/relationships/customXml" Target="../ink/ink631.xml"/><Relationship Id="rId48" Type="http://schemas.openxmlformats.org/officeDocument/2006/relationships/image" Target="../media/image634.png"/><Relationship Id="rId56" Type="http://schemas.openxmlformats.org/officeDocument/2006/relationships/image" Target="../media/image638.png"/><Relationship Id="rId64" Type="http://schemas.openxmlformats.org/officeDocument/2006/relationships/image" Target="../media/image642.png"/><Relationship Id="rId69" Type="http://schemas.openxmlformats.org/officeDocument/2006/relationships/customXml" Target="../ink/ink644.xml"/><Relationship Id="rId8" Type="http://schemas.openxmlformats.org/officeDocument/2006/relationships/image" Target="../media/image614.png"/><Relationship Id="rId51" Type="http://schemas.openxmlformats.org/officeDocument/2006/relationships/customXml" Target="../ink/ink635.xml"/><Relationship Id="rId72" Type="http://schemas.openxmlformats.org/officeDocument/2006/relationships/image" Target="../media/image646.png"/><Relationship Id="rId3" Type="http://schemas.openxmlformats.org/officeDocument/2006/relationships/customXml" Target="../ink/ink611.xml"/><Relationship Id="rId12" Type="http://schemas.openxmlformats.org/officeDocument/2006/relationships/image" Target="../media/image616.png"/><Relationship Id="rId17" Type="http://schemas.openxmlformats.org/officeDocument/2006/relationships/customXml" Target="../ink/ink618.xml"/><Relationship Id="rId25" Type="http://schemas.openxmlformats.org/officeDocument/2006/relationships/customXml" Target="../ink/ink622.xml"/><Relationship Id="rId33" Type="http://schemas.openxmlformats.org/officeDocument/2006/relationships/customXml" Target="../ink/ink626.xml"/><Relationship Id="rId38" Type="http://schemas.openxmlformats.org/officeDocument/2006/relationships/image" Target="../media/image629.png"/><Relationship Id="rId46" Type="http://schemas.openxmlformats.org/officeDocument/2006/relationships/image" Target="../media/image633.png"/><Relationship Id="rId59" Type="http://schemas.openxmlformats.org/officeDocument/2006/relationships/customXml" Target="../ink/ink639.xml"/><Relationship Id="rId67" Type="http://schemas.openxmlformats.org/officeDocument/2006/relationships/customXml" Target="../ink/ink643.xml"/><Relationship Id="rId20" Type="http://schemas.openxmlformats.org/officeDocument/2006/relationships/image" Target="../media/image620.png"/><Relationship Id="rId41" Type="http://schemas.openxmlformats.org/officeDocument/2006/relationships/customXml" Target="../ink/ink630.xml"/><Relationship Id="rId54" Type="http://schemas.openxmlformats.org/officeDocument/2006/relationships/image" Target="../media/image637.png"/><Relationship Id="rId62" Type="http://schemas.openxmlformats.org/officeDocument/2006/relationships/image" Target="../media/image641.png"/><Relationship Id="rId70" Type="http://schemas.openxmlformats.org/officeDocument/2006/relationships/image" Target="../media/image6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3.png"/><Relationship Id="rId15" Type="http://schemas.openxmlformats.org/officeDocument/2006/relationships/customXml" Target="../ink/ink617.xml"/><Relationship Id="rId23" Type="http://schemas.openxmlformats.org/officeDocument/2006/relationships/customXml" Target="../ink/ink621.xml"/><Relationship Id="rId28" Type="http://schemas.openxmlformats.org/officeDocument/2006/relationships/image" Target="../media/image624.png"/><Relationship Id="rId36" Type="http://schemas.openxmlformats.org/officeDocument/2006/relationships/image" Target="../media/image628.png"/><Relationship Id="rId49" Type="http://schemas.openxmlformats.org/officeDocument/2006/relationships/customXml" Target="../ink/ink634.xml"/><Relationship Id="rId57" Type="http://schemas.openxmlformats.org/officeDocument/2006/relationships/customXml" Target="../ink/ink638.xml"/><Relationship Id="rId10" Type="http://schemas.openxmlformats.org/officeDocument/2006/relationships/image" Target="../media/image615.png"/><Relationship Id="rId31" Type="http://schemas.openxmlformats.org/officeDocument/2006/relationships/customXml" Target="../ink/ink625.xml"/><Relationship Id="rId44" Type="http://schemas.openxmlformats.org/officeDocument/2006/relationships/image" Target="../media/image632.png"/><Relationship Id="rId52" Type="http://schemas.openxmlformats.org/officeDocument/2006/relationships/image" Target="../media/image636.png"/><Relationship Id="rId60" Type="http://schemas.openxmlformats.org/officeDocument/2006/relationships/image" Target="../media/image640.png"/><Relationship Id="rId65" Type="http://schemas.openxmlformats.org/officeDocument/2006/relationships/customXml" Target="../ink/ink642.xml"/><Relationship Id="rId4" Type="http://schemas.openxmlformats.org/officeDocument/2006/relationships/image" Target="../media/image612.png"/><Relationship Id="rId9" Type="http://schemas.openxmlformats.org/officeDocument/2006/relationships/customXml" Target="../ink/ink614.xml"/><Relationship Id="rId13" Type="http://schemas.openxmlformats.org/officeDocument/2006/relationships/customXml" Target="../ink/ink616.xml"/><Relationship Id="rId18" Type="http://schemas.openxmlformats.org/officeDocument/2006/relationships/image" Target="../media/image619.png"/><Relationship Id="rId39" Type="http://schemas.openxmlformats.org/officeDocument/2006/relationships/customXml" Target="../ink/ink629.xml"/><Relationship Id="rId34" Type="http://schemas.openxmlformats.org/officeDocument/2006/relationships/image" Target="../media/image627.png"/><Relationship Id="rId50" Type="http://schemas.openxmlformats.org/officeDocument/2006/relationships/image" Target="../media/image635.png"/><Relationship Id="rId55" Type="http://schemas.openxmlformats.org/officeDocument/2006/relationships/customXml" Target="../ink/ink63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50.xml"/><Relationship Id="rId18" Type="http://schemas.openxmlformats.org/officeDocument/2006/relationships/image" Target="../media/image656.png"/><Relationship Id="rId26" Type="http://schemas.openxmlformats.org/officeDocument/2006/relationships/image" Target="../media/image660.png"/><Relationship Id="rId39" Type="http://schemas.openxmlformats.org/officeDocument/2006/relationships/customXml" Target="../ink/ink663.xml"/><Relationship Id="rId21" Type="http://schemas.openxmlformats.org/officeDocument/2006/relationships/customXml" Target="../ink/ink654.xml"/><Relationship Id="rId34" Type="http://schemas.openxmlformats.org/officeDocument/2006/relationships/image" Target="../media/image664.png"/><Relationship Id="rId42" Type="http://schemas.openxmlformats.org/officeDocument/2006/relationships/image" Target="../media/image667.png"/><Relationship Id="rId47" Type="http://schemas.openxmlformats.org/officeDocument/2006/relationships/customXml" Target="../ink/ink667.xml"/><Relationship Id="rId50" Type="http://schemas.openxmlformats.org/officeDocument/2006/relationships/image" Target="../media/image671.png"/><Relationship Id="rId7" Type="http://schemas.openxmlformats.org/officeDocument/2006/relationships/customXml" Target="../ink/ink647.xml"/><Relationship Id="rId2" Type="http://schemas.openxmlformats.org/officeDocument/2006/relationships/image" Target="../media/image647.png"/><Relationship Id="rId16" Type="http://schemas.openxmlformats.org/officeDocument/2006/relationships/image" Target="../media/image655.png"/><Relationship Id="rId29" Type="http://schemas.openxmlformats.org/officeDocument/2006/relationships/customXml" Target="../ink/ink658.xml"/><Relationship Id="rId11" Type="http://schemas.openxmlformats.org/officeDocument/2006/relationships/customXml" Target="../ink/ink649.xml"/><Relationship Id="rId24" Type="http://schemas.openxmlformats.org/officeDocument/2006/relationships/image" Target="../media/image659.png"/><Relationship Id="rId32" Type="http://schemas.openxmlformats.org/officeDocument/2006/relationships/image" Target="../media/image663.png"/><Relationship Id="rId37" Type="http://schemas.openxmlformats.org/officeDocument/2006/relationships/customXml" Target="../ink/ink662.xml"/><Relationship Id="rId40" Type="http://schemas.openxmlformats.org/officeDocument/2006/relationships/image" Target="../media/image666.png"/><Relationship Id="rId45" Type="http://schemas.openxmlformats.org/officeDocument/2006/relationships/customXml" Target="../ink/ink666.xml"/><Relationship Id="rId53" Type="http://schemas.openxmlformats.org/officeDocument/2006/relationships/customXml" Target="../ink/ink670.xml"/><Relationship Id="rId5" Type="http://schemas.openxmlformats.org/officeDocument/2006/relationships/customXml" Target="../ink/ink646.xml"/><Relationship Id="rId10" Type="http://schemas.openxmlformats.org/officeDocument/2006/relationships/image" Target="../media/image652.png"/><Relationship Id="rId19" Type="http://schemas.openxmlformats.org/officeDocument/2006/relationships/customXml" Target="../ink/ink653.xml"/><Relationship Id="rId31" Type="http://schemas.openxmlformats.org/officeDocument/2006/relationships/customXml" Target="../ink/ink659.xml"/><Relationship Id="rId44" Type="http://schemas.openxmlformats.org/officeDocument/2006/relationships/image" Target="../media/image668.png"/><Relationship Id="rId52" Type="http://schemas.openxmlformats.org/officeDocument/2006/relationships/image" Target="../media/image672.png"/><Relationship Id="rId4" Type="http://schemas.openxmlformats.org/officeDocument/2006/relationships/image" Target="../media/image649.png"/><Relationship Id="rId9" Type="http://schemas.openxmlformats.org/officeDocument/2006/relationships/customXml" Target="../ink/ink648.xml"/><Relationship Id="rId14" Type="http://schemas.openxmlformats.org/officeDocument/2006/relationships/image" Target="../media/image654.png"/><Relationship Id="rId22" Type="http://schemas.openxmlformats.org/officeDocument/2006/relationships/image" Target="../media/image658.png"/><Relationship Id="rId27" Type="http://schemas.openxmlformats.org/officeDocument/2006/relationships/customXml" Target="../ink/ink657.xml"/><Relationship Id="rId30" Type="http://schemas.openxmlformats.org/officeDocument/2006/relationships/image" Target="../media/image662.png"/><Relationship Id="rId35" Type="http://schemas.openxmlformats.org/officeDocument/2006/relationships/customXml" Target="../ink/ink661.xml"/><Relationship Id="rId43" Type="http://schemas.openxmlformats.org/officeDocument/2006/relationships/customXml" Target="../ink/ink665.xml"/><Relationship Id="rId48" Type="http://schemas.openxmlformats.org/officeDocument/2006/relationships/image" Target="../media/image670.png"/><Relationship Id="rId8" Type="http://schemas.openxmlformats.org/officeDocument/2006/relationships/image" Target="../media/image651.png"/><Relationship Id="rId51" Type="http://schemas.openxmlformats.org/officeDocument/2006/relationships/customXml" Target="../ink/ink669.xml"/><Relationship Id="rId3" Type="http://schemas.openxmlformats.org/officeDocument/2006/relationships/image" Target="../media/image648.png"/><Relationship Id="rId12" Type="http://schemas.openxmlformats.org/officeDocument/2006/relationships/image" Target="../media/image653.png"/><Relationship Id="rId17" Type="http://schemas.openxmlformats.org/officeDocument/2006/relationships/customXml" Target="../ink/ink652.xml"/><Relationship Id="rId25" Type="http://schemas.openxmlformats.org/officeDocument/2006/relationships/customXml" Target="../ink/ink656.xml"/><Relationship Id="rId33" Type="http://schemas.openxmlformats.org/officeDocument/2006/relationships/customXml" Target="../ink/ink660.xml"/><Relationship Id="rId38" Type="http://schemas.openxmlformats.org/officeDocument/2006/relationships/image" Target="../media/image665.png"/><Relationship Id="rId46" Type="http://schemas.openxmlformats.org/officeDocument/2006/relationships/image" Target="../media/image669.png"/><Relationship Id="rId20" Type="http://schemas.openxmlformats.org/officeDocument/2006/relationships/image" Target="../media/image657.png"/><Relationship Id="rId41" Type="http://schemas.openxmlformats.org/officeDocument/2006/relationships/customXml" Target="../ink/ink664.xml"/><Relationship Id="rId54" Type="http://schemas.openxmlformats.org/officeDocument/2006/relationships/image" Target="../media/image6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15" Type="http://schemas.openxmlformats.org/officeDocument/2006/relationships/customXml" Target="../ink/ink651.xml"/><Relationship Id="rId23" Type="http://schemas.openxmlformats.org/officeDocument/2006/relationships/customXml" Target="../ink/ink655.xml"/><Relationship Id="rId28" Type="http://schemas.openxmlformats.org/officeDocument/2006/relationships/image" Target="../media/image661.png"/><Relationship Id="rId36" Type="http://schemas.openxmlformats.org/officeDocument/2006/relationships/image" Target="../media/image625.png"/><Relationship Id="rId49" Type="http://schemas.openxmlformats.org/officeDocument/2006/relationships/customXml" Target="../ink/ink668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7.png"/><Relationship Id="rId117" Type="http://schemas.openxmlformats.org/officeDocument/2006/relationships/customXml" Target="../ink/ink727.xml"/><Relationship Id="rId21" Type="http://schemas.openxmlformats.org/officeDocument/2006/relationships/customXml" Target="../ink/ink679.xml"/><Relationship Id="rId42" Type="http://schemas.openxmlformats.org/officeDocument/2006/relationships/image" Target="../media/image695.png"/><Relationship Id="rId47" Type="http://schemas.openxmlformats.org/officeDocument/2006/relationships/customXml" Target="../ink/ink692.xml"/><Relationship Id="rId63" Type="http://schemas.openxmlformats.org/officeDocument/2006/relationships/customXml" Target="../ink/ink700.xml"/><Relationship Id="rId68" Type="http://schemas.openxmlformats.org/officeDocument/2006/relationships/image" Target="../media/image708.png"/><Relationship Id="rId84" Type="http://schemas.openxmlformats.org/officeDocument/2006/relationships/image" Target="../media/image715.png"/><Relationship Id="rId89" Type="http://schemas.openxmlformats.org/officeDocument/2006/relationships/customXml" Target="../ink/ink713.xml"/><Relationship Id="rId112" Type="http://schemas.openxmlformats.org/officeDocument/2006/relationships/image" Target="../media/image729.png"/><Relationship Id="rId16" Type="http://schemas.openxmlformats.org/officeDocument/2006/relationships/image" Target="../media/image682.png"/><Relationship Id="rId107" Type="http://schemas.openxmlformats.org/officeDocument/2006/relationships/customXml" Target="../ink/ink722.xml"/><Relationship Id="rId11" Type="http://schemas.openxmlformats.org/officeDocument/2006/relationships/customXml" Target="../ink/ink674.xml"/><Relationship Id="rId32" Type="http://schemas.openxmlformats.org/officeDocument/2006/relationships/image" Target="../media/image690.png"/><Relationship Id="rId37" Type="http://schemas.openxmlformats.org/officeDocument/2006/relationships/customXml" Target="../ink/ink687.xml"/><Relationship Id="rId53" Type="http://schemas.openxmlformats.org/officeDocument/2006/relationships/customXml" Target="../ink/ink695.xml"/><Relationship Id="rId58" Type="http://schemas.openxmlformats.org/officeDocument/2006/relationships/image" Target="../media/image703.png"/><Relationship Id="rId74" Type="http://schemas.openxmlformats.org/officeDocument/2006/relationships/image" Target="../media/image710.png"/><Relationship Id="rId79" Type="http://schemas.openxmlformats.org/officeDocument/2006/relationships/customXml" Target="../ink/ink708.xml"/><Relationship Id="rId102" Type="http://schemas.openxmlformats.org/officeDocument/2006/relationships/image" Target="../media/image724.png"/><Relationship Id="rId5" Type="http://schemas.openxmlformats.org/officeDocument/2006/relationships/customXml" Target="../ink/ink671.xml"/><Relationship Id="rId90" Type="http://schemas.openxmlformats.org/officeDocument/2006/relationships/image" Target="../media/image718.png"/><Relationship Id="rId95" Type="http://schemas.openxmlformats.org/officeDocument/2006/relationships/customXml" Target="../ink/ink716.xml"/><Relationship Id="rId22" Type="http://schemas.openxmlformats.org/officeDocument/2006/relationships/image" Target="../media/image685.png"/><Relationship Id="rId27" Type="http://schemas.openxmlformats.org/officeDocument/2006/relationships/customXml" Target="../ink/ink682.xml"/><Relationship Id="rId43" Type="http://schemas.openxmlformats.org/officeDocument/2006/relationships/customXml" Target="../ink/ink690.xml"/><Relationship Id="rId48" Type="http://schemas.openxmlformats.org/officeDocument/2006/relationships/image" Target="../media/image698.png"/><Relationship Id="rId64" Type="http://schemas.openxmlformats.org/officeDocument/2006/relationships/image" Target="../media/image706.png"/><Relationship Id="rId69" Type="http://schemas.openxmlformats.org/officeDocument/2006/relationships/customXml" Target="../ink/ink703.xml"/><Relationship Id="rId113" Type="http://schemas.openxmlformats.org/officeDocument/2006/relationships/customXml" Target="../ink/ink725.xml"/><Relationship Id="rId118" Type="http://schemas.openxmlformats.org/officeDocument/2006/relationships/image" Target="../media/image732.png"/><Relationship Id="rId80" Type="http://schemas.openxmlformats.org/officeDocument/2006/relationships/image" Target="../media/image713.png"/><Relationship Id="rId85" Type="http://schemas.openxmlformats.org/officeDocument/2006/relationships/customXml" Target="../ink/ink711.xml"/><Relationship Id="rId12" Type="http://schemas.openxmlformats.org/officeDocument/2006/relationships/image" Target="../media/image680.png"/><Relationship Id="rId17" Type="http://schemas.openxmlformats.org/officeDocument/2006/relationships/customXml" Target="../ink/ink677.xml"/><Relationship Id="rId33" Type="http://schemas.openxmlformats.org/officeDocument/2006/relationships/customXml" Target="../ink/ink685.xml"/><Relationship Id="rId38" Type="http://schemas.openxmlformats.org/officeDocument/2006/relationships/image" Target="../media/image693.png"/><Relationship Id="rId59" Type="http://schemas.openxmlformats.org/officeDocument/2006/relationships/customXml" Target="../ink/ink698.xml"/><Relationship Id="rId103" Type="http://schemas.openxmlformats.org/officeDocument/2006/relationships/customXml" Target="../ink/ink720.xml"/><Relationship Id="rId108" Type="http://schemas.openxmlformats.org/officeDocument/2006/relationships/image" Target="../media/image727.png"/><Relationship Id="rId54" Type="http://schemas.openxmlformats.org/officeDocument/2006/relationships/image" Target="../media/image701.png"/><Relationship Id="rId70" Type="http://schemas.openxmlformats.org/officeDocument/2006/relationships/image" Target="../media/image58.png"/><Relationship Id="rId75" Type="http://schemas.openxmlformats.org/officeDocument/2006/relationships/customXml" Target="../ink/ink706.xml"/><Relationship Id="rId91" Type="http://schemas.openxmlformats.org/officeDocument/2006/relationships/customXml" Target="../ink/ink714.xml"/><Relationship Id="rId96" Type="http://schemas.openxmlformats.org/officeDocument/2006/relationships/image" Target="../media/image7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7.png"/><Relationship Id="rId23" Type="http://schemas.openxmlformats.org/officeDocument/2006/relationships/customXml" Target="../ink/ink680.xml"/><Relationship Id="rId28" Type="http://schemas.openxmlformats.org/officeDocument/2006/relationships/image" Target="../media/image688.png"/><Relationship Id="rId49" Type="http://schemas.openxmlformats.org/officeDocument/2006/relationships/customXml" Target="../ink/ink693.xml"/><Relationship Id="rId114" Type="http://schemas.openxmlformats.org/officeDocument/2006/relationships/image" Target="../media/image730.png"/><Relationship Id="rId10" Type="http://schemas.openxmlformats.org/officeDocument/2006/relationships/image" Target="../media/image679.png"/><Relationship Id="rId31" Type="http://schemas.openxmlformats.org/officeDocument/2006/relationships/customXml" Target="../ink/ink684.xml"/><Relationship Id="rId44" Type="http://schemas.openxmlformats.org/officeDocument/2006/relationships/image" Target="../media/image696.png"/><Relationship Id="rId52" Type="http://schemas.openxmlformats.org/officeDocument/2006/relationships/image" Target="../media/image700.png"/><Relationship Id="rId60" Type="http://schemas.openxmlformats.org/officeDocument/2006/relationships/image" Target="../media/image704.png"/><Relationship Id="rId65" Type="http://schemas.openxmlformats.org/officeDocument/2006/relationships/customXml" Target="../ink/ink701.xml"/><Relationship Id="rId73" Type="http://schemas.openxmlformats.org/officeDocument/2006/relationships/customXml" Target="../ink/ink705.xml"/><Relationship Id="rId78" Type="http://schemas.openxmlformats.org/officeDocument/2006/relationships/image" Target="../media/image712.png"/><Relationship Id="rId81" Type="http://schemas.openxmlformats.org/officeDocument/2006/relationships/customXml" Target="../ink/ink709.xml"/><Relationship Id="rId86" Type="http://schemas.openxmlformats.org/officeDocument/2006/relationships/image" Target="../media/image716.png"/><Relationship Id="rId94" Type="http://schemas.openxmlformats.org/officeDocument/2006/relationships/image" Target="../media/image720.png"/><Relationship Id="rId99" Type="http://schemas.openxmlformats.org/officeDocument/2006/relationships/customXml" Target="../ink/ink718.xml"/><Relationship Id="rId101" Type="http://schemas.openxmlformats.org/officeDocument/2006/relationships/customXml" Target="../ink/ink719.xml"/><Relationship Id="rId4" Type="http://schemas.openxmlformats.org/officeDocument/2006/relationships/image" Target="../media/image676.png"/><Relationship Id="rId9" Type="http://schemas.openxmlformats.org/officeDocument/2006/relationships/customXml" Target="../ink/ink673.xml"/><Relationship Id="rId13" Type="http://schemas.openxmlformats.org/officeDocument/2006/relationships/customXml" Target="../ink/ink675.xml"/><Relationship Id="rId18" Type="http://schemas.openxmlformats.org/officeDocument/2006/relationships/image" Target="../media/image683.png"/><Relationship Id="rId39" Type="http://schemas.openxmlformats.org/officeDocument/2006/relationships/customXml" Target="../ink/ink688.xml"/><Relationship Id="rId109" Type="http://schemas.openxmlformats.org/officeDocument/2006/relationships/customXml" Target="../ink/ink723.xml"/><Relationship Id="rId34" Type="http://schemas.openxmlformats.org/officeDocument/2006/relationships/image" Target="../media/image691.png"/><Relationship Id="rId50" Type="http://schemas.openxmlformats.org/officeDocument/2006/relationships/image" Target="../media/image699.png"/><Relationship Id="rId55" Type="http://schemas.openxmlformats.org/officeDocument/2006/relationships/customXml" Target="../ink/ink696.xml"/><Relationship Id="rId76" Type="http://schemas.openxmlformats.org/officeDocument/2006/relationships/image" Target="../media/image711.png"/><Relationship Id="rId97" Type="http://schemas.openxmlformats.org/officeDocument/2006/relationships/customXml" Target="../ink/ink717.xml"/><Relationship Id="rId104" Type="http://schemas.openxmlformats.org/officeDocument/2006/relationships/image" Target="../media/image725.png"/><Relationship Id="rId7" Type="http://schemas.openxmlformats.org/officeDocument/2006/relationships/customXml" Target="../ink/ink672.xml"/><Relationship Id="rId71" Type="http://schemas.openxmlformats.org/officeDocument/2006/relationships/customXml" Target="../ink/ink704.xml"/><Relationship Id="rId92" Type="http://schemas.openxmlformats.org/officeDocument/2006/relationships/image" Target="../media/image719.png"/><Relationship Id="rId2" Type="http://schemas.openxmlformats.org/officeDocument/2006/relationships/image" Target="../media/image674.png"/><Relationship Id="rId29" Type="http://schemas.openxmlformats.org/officeDocument/2006/relationships/customXml" Target="../ink/ink683.xml"/><Relationship Id="rId24" Type="http://schemas.openxmlformats.org/officeDocument/2006/relationships/image" Target="../media/image686.png"/><Relationship Id="rId40" Type="http://schemas.openxmlformats.org/officeDocument/2006/relationships/image" Target="../media/image694.png"/><Relationship Id="rId45" Type="http://schemas.openxmlformats.org/officeDocument/2006/relationships/customXml" Target="../ink/ink691.xml"/><Relationship Id="rId66" Type="http://schemas.openxmlformats.org/officeDocument/2006/relationships/image" Target="../media/image707.png"/><Relationship Id="rId87" Type="http://schemas.openxmlformats.org/officeDocument/2006/relationships/customXml" Target="../ink/ink712.xml"/><Relationship Id="rId110" Type="http://schemas.openxmlformats.org/officeDocument/2006/relationships/image" Target="../media/image728.png"/><Relationship Id="rId115" Type="http://schemas.openxmlformats.org/officeDocument/2006/relationships/customXml" Target="../ink/ink726.xml"/><Relationship Id="rId61" Type="http://schemas.openxmlformats.org/officeDocument/2006/relationships/customXml" Target="../ink/ink699.xml"/><Relationship Id="rId82" Type="http://schemas.openxmlformats.org/officeDocument/2006/relationships/image" Target="../media/image714.png"/><Relationship Id="rId19" Type="http://schemas.openxmlformats.org/officeDocument/2006/relationships/customXml" Target="../ink/ink678.xml"/><Relationship Id="rId14" Type="http://schemas.openxmlformats.org/officeDocument/2006/relationships/image" Target="../media/image681.png"/><Relationship Id="rId30" Type="http://schemas.openxmlformats.org/officeDocument/2006/relationships/image" Target="../media/image689.png"/><Relationship Id="rId35" Type="http://schemas.openxmlformats.org/officeDocument/2006/relationships/customXml" Target="../ink/ink686.xml"/><Relationship Id="rId56" Type="http://schemas.openxmlformats.org/officeDocument/2006/relationships/image" Target="../media/image702.png"/><Relationship Id="rId77" Type="http://schemas.openxmlformats.org/officeDocument/2006/relationships/customXml" Target="../ink/ink707.xml"/><Relationship Id="rId100" Type="http://schemas.openxmlformats.org/officeDocument/2006/relationships/image" Target="../media/image723.png"/><Relationship Id="rId105" Type="http://schemas.openxmlformats.org/officeDocument/2006/relationships/customXml" Target="../ink/ink721.xml"/><Relationship Id="rId8" Type="http://schemas.openxmlformats.org/officeDocument/2006/relationships/image" Target="../media/image678.png"/><Relationship Id="rId51" Type="http://schemas.openxmlformats.org/officeDocument/2006/relationships/customXml" Target="../ink/ink694.xml"/><Relationship Id="rId72" Type="http://schemas.openxmlformats.org/officeDocument/2006/relationships/image" Target="../media/image709.png"/><Relationship Id="rId93" Type="http://schemas.openxmlformats.org/officeDocument/2006/relationships/customXml" Target="../ink/ink715.xml"/><Relationship Id="rId98" Type="http://schemas.openxmlformats.org/officeDocument/2006/relationships/image" Target="../media/image722.png"/><Relationship Id="rId3" Type="http://schemas.openxmlformats.org/officeDocument/2006/relationships/image" Target="../media/image675.png"/><Relationship Id="rId25" Type="http://schemas.openxmlformats.org/officeDocument/2006/relationships/customXml" Target="../ink/ink681.xml"/><Relationship Id="rId46" Type="http://schemas.openxmlformats.org/officeDocument/2006/relationships/image" Target="../media/image697.png"/><Relationship Id="rId67" Type="http://schemas.openxmlformats.org/officeDocument/2006/relationships/customXml" Target="../ink/ink702.xml"/><Relationship Id="rId116" Type="http://schemas.openxmlformats.org/officeDocument/2006/relationships/image" Target="../media/image731.png"/><Relationship Id="rId20" Type="http://schemas.openxmlformats.org/officeDocument/2006/relationships/image" Target="../media/image684.png"/><Relationship Id="rId41" Type="http://schemas.openxmlformats.org/officeDocument/2006/relationships/customXml" Target="../ink/ink689.xml"/><Relationship Id="rId62" Type="http://schemas.openxmlformats.org/officeDocument/2006/relationships/image" Target="../media/image705.png"/><Relationship Id="rId83" Type="http://schemas.openxmlformats.org/officeDocument/2006/relationships/customXml" Target="../ink/ink710.xml"/><Relationship Id="rId88" Type="http://schemas.openxmlformats.org/officeDocument/2006/relationships/image" Target="../media/image717.png"/><Relationship Id="rId111" Type="http://schemas.openxmlformats.org/officeDocument/2006/relationships/customXml" Target="../ink/ink724.xml"/><Relationship Id="rId15" Type="http://schemas.openxmlformats.org/officeDocument/2006/relationships/customXml" Target="../ink/ink676.xml"/><Relationship Id="rId36" Type="http://schemas.openxmlformats.org/officeDocument/2006/relationships/image" Target="../media/image692.png"/><Relationship Id="rId57" Type="http://schemas.openxmlformats.org/officeDocument/2006/relationships/customXml" Target="../ink/ink697.xml"/><Relationship Id="rId106" Type="http://schemas.openxmlformats.org/officeDocument/2006/relationships/image" Target="../media/image7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4.png"/><Relationship Id="rId2" Type="http://schemas.openxmlformats.org/officeDocument/2006/relationships/image" Target="../media/image7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5.png"/><Relationship Id="rId4" Type="http://schemas.openxmlformats.org/officeDocument/2006/relationships/customXml" Target="../ink/ink728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91.png"/><Relationship Id="rId671" Type="http://schemas.openxmlformats.org/officeDocument/2006/relationships/customXml" Target="../ink/ink1063.xml"/><Relationship Id="rId21" Type="http://schemas.openxmlformats.org/officeDocument/2006/relationships/image" Target="../media/image743.png"/><Relationship Id="rId324" Type="http://schemas.openxmlformats.org/officeDocument/2006/relationships/image" Target="../media/image894.png"/><Relationship Id="rId531" Type="http://schemas.openxmlformats.org/officeDocument/2006/relationships/customXml" Target="../ink/ink993.xml"/><Relationship Id="rId629" Type="http://schemas.openxmlformats.org/officeDocument/2006/relationships/customXml" Target="../ink/ink1042.xml"/><Relationship Id="rId170" Type="http://schemas.openxmlformats.org/officeDocument/2006/relationships/image" Target="../media/image817.png"/><Relationship Id="rId268" Type="http://schemas.openxmlformats.org/officeDocument/2006/relationships/image" Target="../media/image866.png"/><Relationship Id="rId475" Type="http://schemas.openxmlformats.org/officeDocument/2006/relationships/customXml" Target="../ink/ink965.xml"/><Relationship Id="rId682" Type="http://schemas.openxmlformats.org/officeDocument/2006/relationships/image" Target="../media/image1073.png"/><Relationship Id="rId32" Type="http://schemas.openxmlformats.org/officeDocument/2006/relationships/customXml" Target="../ink/ink743.xml"/><Relationship Id="rId128" Type="http://schemas.openxmlformats.org/officeDocument/2006/relationships/image" Target="../media/image796.png"/><Relationship Id="rId335" Type="http://schemas.openxmlformats.org/officeDocument/2006/relationships/customXml" Target="../ink/ink895.xml"/><Relationship Id="rId542" Type="http://schemas.openxmlformats.org/officeDocument/2006/relationships/image" Target="../media/image1003.png"/><Relationship Id="rId181" Type="http://schemas.openxmlformats.org/officeDocument/2006/relationships/customXml" Target="../ink/ink818.xml"/><Relationship Id="rId402" Type="http://schemas.openxmlformats.org/officeDocument/2006/relationships/image" Target="../media/image933.png"/><Relationship Id="rId279" Type="http://schemas.openxmlformats.org/officeDocument/2006/relationships/customXml" Target="../ink/ink867.xml"/><Relationship Id="rId486" Type="http://schemas.openxmlformats.org/officeDocument/2006/relationships/image" Target="../media/image975.png"/><Relationship Id="rId693" Type="http://schemas.openxmlformats.org/officeDocument/2006/relationships/customXml" Target="../ink/ink1074.xml"/><Relationship Id="rId707" Type="http://schemas.openxmlformats.org/officeDocument/2006/relationships/customXml" Target="../ink/ink1081.xml"/><Relationship Id="rId43" Type="http://schemas.openxmlformats.org/officeDocument/2006/relationships/image" Target="../media/image754.png"/><Relationship Id="rId139" Type="http://schemas.openxmlformats.org/officeDocument/2006/relationships/customXml" Target="../ink/ink797.xml"/><Relationship Id="rId346" Type="http://schemas.openxmlformats.org/officeDocument/2006/relationships/image" Target="../media/image905.png"/><Relationship Id="rId553" Type="http://schemas.openxmlformats.org/officeDocument/2006/relationships/customXml" Target="../ink/ink1004.xml"/><Relationship Id="rId192" Type="http://schemas.openxmlformats.org/officeDocument/2006/relationships/image" Target="../media/image828.png"/><Relationship Id="rId206" Type="http://schemas.openxmlformats.org/officeDocument/2006/relationships/image" Target="../media/image835.png"/><Relationship Id="rId413" Type="http://schemas.openxmlformats.org/officeDocument/2006/relationships/customXml" Target="../ink/ink934.xml"/><Relationship Id="rId497" Type="http://schemas.openxmlformats.org/officeDocument/2006/relationships/customXml" Target="../ink/ink976.xml"/><Relationship Id="rId620" Type="http://schemas.openxmlformats.org/officeDocument/2006/relationships/image" Target="../media/image1042.png"/><Relationship Id="rId357" Type="http://schemas.openxmlformats.org/officeDocument/2006/relationships/customXml" Target="../ink/ink906.xml"/><Relationship Id="rId54" Type="http://schemas.openxmlformats.org/officeDocument/2006/relationships/customXml" Target="../ink/ink754.xml"/><Relationship Id="rId217" Type="http://schemas.openxmlformats.org/officeDocument/2006/relationships/customXml" Target="../ink/ink836.xml"/><Relationship Id="rId564" Type="http://schemas.openxmlformats.org/officeDocument/2006/relationships/image" Target="../media/image1014.png"/><Relationship Id="rId424" Type="http://schemas.openxmlformats.org/officeDocument/2006/relationships/image" Target="../media/image944.png"/><Relationship Id="rId631" Type="http://schemas.openxmlformats.org/officeDocument/2006/relationships/customXml" Target="../ink/ink1043.xml"/><Relationship Id="rId270" Type="http://schemas.openxmlformats.org/officeDocument/2006/relationships/image" Target="../media/image867.png"/><Relationship Id="rId65" Type="http://schemas.openxmlformats.org/officeDocument/2006/relationships/image" Target="../media/image765.png"/><Relationship Id="rId130" Type="http://schemas.openxmlformats.org/officeDocument/2006/relationships/image" Target="../media/image797.png"/><Relationship Id="rId368" Type="http://schemas.openxmlformats.org/officeDocument/2006/relationships/image" Target="../media/image916.png"/><Relationship Id="rId575" Type="http://schemas.openxmlformats.org/officeDocument/2006/relationships/customXml" Target="../ink/ink1015.xml"/><Relationship Id="rId228" Type="http://schemas.openxmlformats.org/officeDocument/2006/relationships/image" Target="../media/image846.png"/><Relationship Id="rId435" Type="http://schemas.openxmlformats.org/officeDocument/2006/relationships/customXml" Target="../ink/ink945.xml"/><Relationship Id="rId642" Type="http://schemas.openxmlformats.org/officeDocument/2006/relationships/image" Target="../media/image1053.png"/><Relationship Id="rId281" Type="http://schemas.openxmlformats.org/officeDocument/2006/relationships/customXml" Target="../ink/ink868.xml"/><Relationship Id="rId502" Type="http://schemas.openxmlformats.org/officeDocument/2006/relationships/image" Target="../media/image983.png"/><Relationship Id="rId76" Type="http://schemas.openxmlformats.org/officeDocument/2006/relationships/customXml" Target="../ink/ink765.xml"/><Relationship Id="rId141" Type="http://schemas.openxmlformats.org/officeDocument/2006/relationships/customXml" Target="../ink/ink798.xml"/><Relationship Id="rId379" Type="http://schemas.openxmlformats.org/officeDocument/2006/relationships/customXml" Target="../ink/ink917.xml"/><Relationship Id="rId586" Type="http://schemas.openxmlformats.org/officeDocument/2006/relationships/image" Target="../media/image1025.png"/><Relationship Id="rId7" Type="http://schemas.openxmlformats.org/officeDocument/2006/relationships/image" Target="../media/image737.png"/><Relationship Id="rId239" Type="http://schemas.openxmlformats.org/officeDocument/2006/relationships/customXml" Target="../ink/ink847.xml"/><Relationship Id="rId446" Type="http://schemas.openxmlformats.org/officeDocument/2006/relationships/image" Target="../media/image955.png"/><Relationship Id="rId653" Type="http://schemas.openxmlformats.org/officeDocument/2006/relationships/customXml" Target="../ink/ink1054.xml"/><Relationship Id="rId292" Type="http://schemas.openxmlformats.org/officeDocument/2006/relationships/image" Target="../media/image878.png"/><Relationship Id="rId306" Type="http://schemas.openxmlformats.org/officeDocument/2006/relationships/image" Target="../media/image885.png"/><Relationship Id="rId87" Type="http://schemas.openxmlformats.org/officeDocument/2006/relationships/image" Target="../media/image776.png"/><Relationship Id="rId513" Type="http://schemas.openxmlformats.org/officeDocument/2006/relationships/customXml" Target="../ink/ink984.xml"/><Relationship Id="rId597" Type="http://schemas.openxmlformats.org/officeDocument/2006/relationships/customXml" Target="../ink/ink1026.xml"/><Relationship Id="rId152" Type="http://schemas.openxmlformats.org/officeDocument/2006/relationships/image" Target="../media/image808.png"/><Relationship Id="rId457" Type="http://schemas.openxmlformats.org/officeDocument/2006/relationships/customXml" Target="../ink/ink956.xml"/><Relationship Id="rId664" Type="http://schemas.openxmlformats.org/officeDocument/2006/relationships/image" Target="../media/image1064.png"/><Relationship Id="rId14" Type="http://schemas.openxmlformats.org/officeDocument/2006/relationships/customXml" Target="../ink/ink734.xml"/><Relationship Id="rId317" Type="http://schemas.openxmlformats.org/officeDocument/2006/relationships/customXml" Target="../ink/ink886.xml"/><Relationship Id="rId524" Type="http://schemas.openxmlformats.org/officeDocument/2006/relationships/image" Target="../media/image994.png"/><Relationship Id="rId98" Type="http://schemas.openxmlformats.org/officeDocument/2006/relationships/customXml" Target="../ink/ink776.xml"/><Relationship Id="rId163" Type="http://schemas.openxmlformats.org/officeDocument/2006/relationships/customXml" Target="../ink/ink809.xml"/><Relationship Id="rId370" Type="http://schemas.openxmlformats.org/officeDocument/2006/relationships/image" Target="../media/image917.png"/><Relationship Id="rId230" Type="http://schemas.openxmlformats.org/officeDocument/2006/relationships/image" Target="../media/image847.png"/><Relationship Id="rId468" Type="http://schemas.openxmlformats.org/officeDocument/2006/relationships/image" Target="../media/image966.png"/><Relationship Id="rId675" Type="http://schemas.openxmlformats.org/officeDocument/2006/relationships/customXml" Target="../ink/ink1065.xml"/><Relationship Id="rId25" Type="http://schemas.openxmlformats.org/officeDocument/2006/relationships/image" Target="../media/image745.png"/><Relationship Id="rId328" Type="http://schemas.openxmlformats.org/officeDocument/2006/relationships/image" Target="../media/image896.png"/><Relationship Id="rId535" Type="http://schemas.openxmlformats.org/officeDocument/2006/relationships/customXml" Target="../ink/ink995.xml"/><Relationship Id="rId174" Type="http://schemas.openxmlformats.org/officeDocument/2006/relationships/image" Target="../media/image819.png"/><Relationship Id="rId381" Type="http://schemas.openxmlformats.org/officeDocument/2006/relationships/customXml" Target="../ink/ink918.xml"/><Relationship Id="rId602" Type="http://schemas.openxmlformats.org/officeDocument/2006/relationships/image" Target="../media/image1033.png"/><Relationship Id="rId241" Type="http://schemas.openxmlformats.org/officeDocument/2006/relationships/customXml" Target="../ink/ink848.xml"/><Relationship Id="rId479" Type="http://schemas.openxmlformats.org/officeDocument/2006/relationships/customXml" Target="../ink/ink967.xml"/><Relationship Id="rId686" Type="http://schemas.openxmlformats.org/officeDocument/2006/relationships/image" Target="../media/image1075.png"/><Relationship Id="rId36" Type="http://schemas.openxmlformats.org/officeDocument/2006/relationships/customXml" Target="../ink/ink745.xml"/><Relationship Id="rId339" Type="http://schemas.openxmlformats.org/officeDocument/2006/relationships/customXml" Target="../ink/ink897.xml"/><Relationship Id="rId546" Type="http://schemas.openxmlformats.org/officeDocument/2006/relationships/image" Target="../media/image1005.png"/><Relationship Id="rId101" Type="http://schemas.openxmlformats.org/officeDocument/2006/relationships/image" Target="../media/image783.png"/><Relationship Id="rId185" Type="http://schemas.openxmlformats.org/officeDocument/2006/relationships/customXml" Target="../ink/ink820.xml"/><Relationship Id="rId406" Type="http://schemas.openxmlformats.org/officeDocument/2006/relationships/image" Target="../media/image935.png"/><Relationship Id="rId392" Type="http://schemas.openxmlformats.org/officeDocument/2006/relationships/image" Target="../media/image928.png"/><Relationship Id="rId613" Type="http://schemas.openxmlformats.org/officeDocument/2006/relationships/customXml" Target="../ink/ink1034.xml"/><Relationship Id="rId697" Type="http://schemas.openxmlformats.org/officeDocument/2006/relationships/customXml" Target="../ink/ink1076.xml"/><Relationship Id="rId252" Type="http://schemas.openxmlformats.org/officeDocument/2006/relationships/image" Target="../media/image858.png"/><Relationship Id="rId47" Type="http://schemas.openxmlformats.org/officeDocument/2006/relationships/image" Target="../media/image756.png"/><Relationship Id="rId112" Type="http://schemas.openxmlformats.org/officeDocument/2006/relationships/customXml" Target="../ink/ink783.xml"/><Relationship Id="rId557" Type="http://schemas.openxmlformats.org/officeDocument/2006/relationships/customXml" Target="../ink/ink1006.xml"/><Relationship Id="rId196" Type="http://schemas.openxmlformats.org/officeDocument/2006/relationships/image" Target="../media/image830.png"/><Relationship Id="rId417" Type="http://schemas.openxmlformats.org/officeDocument/2006/relationships/customXml" Target="../ink/ink936.xml"/><Relationship Id="rId624" Type="http://schemas.openxmlformats.org/officeDocument/2006/relationships/image" Target="../media/image1044.png"/><Relationship Id="rId263" Type="http://schemas.openxmlformats.org/officeDocument/2006/relationships/customXml" Target="../ink/ink859.xml"/><Relationship Id="rId470" Type="http://schemas.openxmlformats.org/officeDocument/2006/relationships/image" Target="../media/image967.png"/><Relationship Id="rId58" Type="http://schemas.openxmlformats.org/officeDocument/2006/relationships/customXml" Target="../ink/ink756.xml"/><Relationship Id="rId123" Type="http://schemas.openxmlformats.org/officeDocument/2006/relationships/customXml" Target="../ink/ink789.xml"/><Relationship Id="rId330" Type="http://schemas.openxmlformats.org/officeDocument/2006/relationships/image" Target="../media/image897.png"/><Relationship Id="rId568" Type="http://schemas.openxmlformats.org/officeDocument/2006/relationships/image" Target="../media/image1016.png"/><Relationship Id="rId428" Type="http://schemas.openxmlformats.org/officeDocument/2006/relationships/image" Target="../media/image946.png"/><Relationship Id="rId635" Type="http://schemas.openxmlformats.org/officeDocument/2006/relationships/customXml" Target="../ink/ink1045.xml"/><Relationship Id="rId274" Type="http://schemas.openxmlformats.org/officeDocument/2006/relationships/image" Target="../media/image869.png"/><Relationship Id="rId481" Type="http://schemas.openxmlformats.org/officeDocument/2006/relationships/customXml" Target="../ink/ink968.xml"/><Relationship Id="rId702" Type="http://schemas.openxmlformats.org/officeDocument/2006/relationships/image" Target="../media/image1083.png"/><Relationship Id="rId69" Type="http://schemas.openxmlformats.org/officeDocument/2006/relationships/image" Target="../media/image767.png"/><Relationship Id="rId134" Type="http://schemas.openxmlformats.org/officeDocument/2006/relationships/image" Target="../media/image799.png"/><Relationship Id="rId579" Type="http://schemas.openxmlformats.org/officeDocument/2006/relationships/customXml" Target="../ink/ink1017.xml"/><Relationship Id="rId341" Type="http://schemas.openxmlformats.org/officeDocument/2006/relationships/customXml" Target="../ink/ink898.xml"/><Relationship Id="rId439" Type="http://schemas.openxmlformats.org/officeDocument/2006/relationships/customXml" Target="../ink/ink947.xml"/><Relationship Id="rId646" Type="http://schemas.openxmlformats.org/officeDocument/2006/relationships/image" Target="../media/image1055.png"/><Relationship Id="rId201" Type="http://schemas.openxmlformats.org/officeDocument/2006/relationships/customXml" Target="../ink/ink828.xml"/><Relationship Id="rId285" Type="http://schemas.openxmlformats.org/officeDocument/2006/relationships/customXml" Target="../ink/ink870.xml"/><Relationship Id="rId506" Type="http://schemas.openxmlformats.org/officeDocument/2006/relationships/image" Target="../media/image985.png"/><Relationship Id="rId492" Type="http://schemas.openxmlformats.org/officeDocument/2006/relationships/image" Target="../media/image978.png"/><Relationship Id="rId713" Type="http://schemas.openxmlformats.org/officeDocument/2006/relationships/customXml" Target="../ink/ink1084.xml"/><Relationship Id="rId145" Type="http://schemas.openxmlformats.org/officeDocument/2006/relationships/customXml" Target="../ink/ink800.xml"/><Relationship Id="rId352" Type="http://schemas.openxmlformats.org/officeDocument/2006/relationships/image" Target="../media/image908.png"/><Relationship Id="rId212" Type="http://schemas.openxmlformats.org/officeDocument/2006/relationships/image" Target="../media/image838.png"/><Relationship Id="rId657" Type="http://schemas.openxmlformats.org/officeDocument/2006/relationships/customXml" Target="../ink/ink1056.xml"/><Relationship Id="rId296" Type="http://schemas.openxmlformats.org/officeDocument/2006/relationships/image" Target="../media/image880.png"/><Relationship Id="rId517" Type="http://schemas.openxmlformats.org/officeDocument/2006/relationships/customXml" Target="../ink/ink986.xml"/><Relationship Id="rId60" Type="http://schemas.openxmlformats.org/officeDocument/2006/relationships/customXml" Target="../ink/ink757.xml"/><Relationship Id="rId156" Type="http://schemas.openxmlformats.org/officeDocument/2006/relationships/image" Target="../media/image810.png"/><Relationship Id="rId363" Type="http://schemas.openxmlformats.org/officeDocument/2006/relationships/customXml" Target="../ink/ink909.xml"/><Relationship Id="rId570" Type="http://schemas.openxmlformats.org/officeDocument/2006/relationships/image" Target="../media/image1017.png"/><Relationship Id="rId223" Type="http://schemas.openxmlformats.org/officeDocument/2006/relationships/customXml" Target="../ink/ink839.xml"/><Relationship Id="rId430" Type="http://schemas.openxmlformats.org/officeDocument/2006/relationships/image" Target="../media/image947.png"/><Relationship Id="rId668" Type="http://schemas.openxmlformats.org/officeDocument/2006/relationships/image" Target="../media/image1066.png"/><Relationship Id="rId18" Type="http://schemas.openxmlformats.org/officeDocument/2006/relationships/customXml" Target="../ink/ink736.xml"/><Relationship Id="rId528" Type="http://schemas.openxmlformats.org/officeDocument/2006/relationships/image" Target="../media/image996.png"/><Relationship Id="rId167" Type="http://schemas.openxmlformats.org/officeDocument/2006/relationships/customXml" Target="../ink/ink811.xml"/><Relationship Id="rId374" Type="http://schemas.openxmlformats.org/officeDocument/2006/relationships/image" Target="../media/image919.png"/><Relationship Id="rId581" Type="http://schemas.openxmlformats.org/officeDocument/2006/relationships/customXml" Target="../ink/ink1018.xml"/><Relationship Id="rId71" Type="http://schemas.openxmlformats.org/officeDocument/2006/relationships/image" Target="../media/image768.png"/><Relationship Id="rId234" Type="http://schemas.openxmlformats.org/officeDocument/2006/relationships/image" Target="../media/image849.png"/><Relationship Id="rId679" Type="http://schemas.openxmlformats.org/officeDocument/2006/relationships/customXml" Target="../ink/ink1067.xml"/><Relationship Id="rId2" Type="http://schemas.openxmlformats.org/officeDocument/2006/relationships/image" Target="../media/image733.png"/><Relationship Id="rId29" Type="http://schemas.openxmlformats.org/officeDocument/2006/relationships/image" Target="../media/image747.png"/><Relationship Id="rId276" Type="http://schemas.openxmlformats.org/officeDocument/2006/relationships/image" Target="../media/image870.png"/><Relationship Id="rId441" Type="http://schemas.openxmlformats.org/officeDocument/2006/relationships/customXml" Target="../ink/ink948.xml"/><Relationship Id="rId483" Type="http://schemas.openxmlformats.org/officeDocument/2006/relationships/customXml" Target="../ink/ink969.xml"/><Relationship Id="rId539" Type="http://schemas.openxmlformats.org/officeDocument/2006/relationships/customXml" Target="../ink/ink997.xml"/><Relationship Id="rId690" Type="http://schemas.openxmlformats.org/officeDocument/2006/relationships/image" Target="../media/image1077.png"/><Relationship Id="rId704" Type="http://schemas.openxmlformats.org/officeDocument/2006/relationships/image" Target="../media/image1084.png"/><Relationship Id="rId40" Type="http://schemas.openxmlformats.org/officeDocument/2006/relationships/customXml" Target="../ink/ink747.xml"/><Relationship Id="rId136" Type="http://schemas.openxmlformats.org/officeDocument/2006/relationships/image" Target="../media/image800.png"/><Relationship Id="rId178" Type="http://schemas.openxmlformats.org/officeDocument/2006/relationships/image" Target="../media/image821.png"/><Relationship Id="rId301" Type="http://schemas.openxmlformats.org/officeDocument/2006/relationships/customXml" Target="../ink/ink878.xml"/><Relationship Id="rId343" Type="http://schemas.openxmlformats.org/officeDocument/2006/relationships/customXml" Target="../ink/ink899.xml"/><Relationship Id="rId550" Type="http://schemas.openxmlformats.org/officeDocument/2006/relationships/image" Target="../media/image1007.png"/><Relationship Id="rId82" Type="http://schemas.openxmlformats.org/officeDocument/2006/relationships/customXml" Target="../ink/ink768.xml"/><Relationship Id="rId203" Type="http://schemas.openxmlformats.org/officeDocument/2006/relationships/customXml" Target="../ink/ink829.xml"/><Relationship Id="rId385" Type="http://schemas.openxmlformats.org/officeDocument/2006/relationships/customXml" Target="../ink/ink920.xml"/><Relationship Id="rId592" Type="http://schemas.openxmlformats.org/officeDocument/2006/relationships/image" Target="../media/image1028.png"/><Relationship Id="rId606" Type="http://schemas.openxmlformats.org/officeDocument/2006/relationships/image" Target="../media/image1035.png"/><Relationship Id="rId648" Type="http://schemas.openxmlformats.org/officeDocument/2006/relationships/image" Target="../media/image1056.png"/><Relationship Id="rId245" Type="http://schemas.openxmlformats.org/officeDocument/2006/relationships/customXml" Target="../ink/ink850.xml"/><Relationship Id="rId287" Type="http://schemas.openxmlformats.org/officeDocument/2006/relationships/customXml" Target="../ink/ink871.xml"/><Relationship Id="rId410" Type="http://schemas.openxmlformats.org/officeDocument/2006/relationships/image" Target="../media/image937.png"/><Relationship Id="rId452" Type="http://schemas.openxmlformats.org/officeDocument/2006/relationships/image" Target="../media/image958.png"/><Relationship Id="rId494" Type="http://schemas.openxmlformats.org/officeDocument/2006/relationships/image" Target="../media/image979.png"/><Relationship Id="rId508" Type="http://schemas.openxmlformats.org/officeDocument/2006/relationships/image" Target="../media/image986.png"/><Relationship Id="rId105" Type="http://schemas.openxmlformats.org/officeDocument/2006/relationships/image" Target="../media/image785.png"/><Relationship Id="rId147" Type="http://schemas.openxmlformats.org/officeDocument/2006/relationships/customXml" Target="../ink/ink801.xml"/><Relationship Id="rId312" Type="http://schemas.openxmlformats.org/officeDocument/2006/relationships/image" Target="../media/image888.png"/><Relationship Id="rId354" Type="http://schemas.openxmlformats.org/officeDocument/2006/relationships/image" Target="../media/image909.png"/><Relationship Id="rId51" Type="http://schemas.openxmlformats.org/officeDocument/2006/relationships/image" Target="../media/image758.png"/><Relationship Id="rId93" Type="http://schemas.openxmlformats.org/officeDocument/2006/relationships/image" Target="../media/image779.png"/><Relationship Id="rId189" Type="http://schemas.openxmlformats.org/officeDocument/2006/relationships/customXml" Target="../ink/ink822.xml"/><Relationship Id="rId396" Type="http://schemas.openxmlformats.org/officeDocument/2006/relationships/image" Target="../media/image930.png"/><Relationship Id="rId561" Type="http://schemas.openxmlformats.org/officeDocument/2006/relationships/customXml" Target="../ink/ink1008.xml"/><Relationship Id="rId617" Type="http://schemas.openxmlformats.org/officeDocument/2006/relationships/customXml" Target="../ink/ink1036.xml"/><Relationship Id="rId659" Type="http://schemas.openxmlformats.org/officeDocument/2006/relationships/customXml" Target="../ink/ink1057.xml"/><Relationship Id="rId214" Type="http://schemas.openxmlformats.org/officeDocument/2006/relationships/image" Target="../media/image839.png"/><Relationship Id="rId256" Type="http://schemas.openxmlformats.org/officeDocument/2006/relationships/image" Target="../media/image860.png"/><Relationship Id="rId298" Type="http://schemas.openxmlformats.org/officeDocument/2006/relationships/image" Target="../media/image881.png"/><Relationship Id="rId421" Type="http://schemas.openxmlformats.org/officeDocument/2006/relationships/customXml" Target="../ink/ink938.xml"/><Relationship Id="rId463" Type="http://schemas.openxmlformats.org/officeDocument/2006/relationships/customXml" Target="../ink/ink959.xml"/><Relationship Id="rId519" Type="http://schemas.openxmlformats.org/officeDocument/2006/relationships/customXml" Target="../ink/ink987.xml"/><Relationship Id="rId670" Type="http://schemas.openxmlformats.org/officeDocument/2006/relationships/image" Target="../media/image1067.png"/><Relationship Id="rId116" Type="http://schemas.openxmlformats.org/officeDocument/2006/relationships/customXml" Target="../ink/ink785.xml"/><Relationship Id="rId158" Type="http://schemas.openxmlformats.org/officeDocument/2006/relationships/image" Target="../media/image811.png"/><Relationship Id="rId323" Type="http://schemas.openxmlformats.org/officeDocument/2006/relationships/customXml" Target="../ink/ink889.xml"/><Relationship Id="rId530" Type="http://schemas.openxmlformats.org/officeDocument/2006/relationships/image" Target="../media/image997.png"/><Relationship Id="rId20" Type="http://schemas.openxmlformats.org/officeDocument/2006/relationships/customXml" Target="../ink/ink737.xml"/><Relationship Id="rId62" Type="http://schemas.openxmlformats.org/officeDocument/2006/relationships/customXml" Target="../ink/ink758.xml"/><Relationship Id="rId365" Type="http://schemas.openxmlformats.org/officeDocument/2006/relationships/customXml" Target="../ink/ink910.xml"/><Relationship Id="rId572" Type="http://schemas.openxmlformats.org/officeDocument/2006/relationships/image" Target="../media/image1018.png"/><Relationship Id="rId628" Type="http://schemas.openxmlformats.org/officeDocument/2006/relationships/image" Target="../media/image1046.png"/><Relationship Id="rId225" Type="http://schemas.openxmlformats.org/officeDocument/2006/relationships/customXml" Target="../ink/ink840.xml"/><Relationship Id="rId267" Type="http://schemas.openxmlformats.org/officeDocument/2006/relationships/customXml" Target="../ink/ink861.xml"/><Relationship Id="rId432" Type="http://schemas.openxmlformats.org/officeDocument/2006/relationships/image" Target="../media/image948.png"/><Relationship Id="rId474" Type="http://schemas.openxmlformats.org/officeDocument/2006/relationships/image" Target="../media/image969.png"/><Relationship Id="rId127" Type="http://schemas.openxmlformats.org/officeDocument/2006/relationships/customXml" Target="../ink/ink791.xml"/><Relationship Id="rId681" Type="http://schemas.openxmlformats.org/officeDocument/2006/relationships/customXml" Target="../ink/ink1068.xml"/><Relationship Id="rId31" Type="http://schemas.openxmlformats.org/officeDocument/2006/relationships/image" Target="../media/image748.png"/><Relationship Id="rId73" Type="http://schemas.openxmlformats.org/officeDocument/2006/relationships/image" Target="../media/image769.png"/><Relationship Id="rId169" Type="http://schemas.openxmlformats.org/officeDocument/2006/relationships/customXml" Target="../ink/ink812.xml"/><Relationship Id="rId334" Type="http://schemas.openxmlformats.org/officeDocument/2006/relationships/image" Target="../media/image899.png"/><Relationship Id="rId376" Type="http://schemas.openxmlformats.org/officeDocument/2006/relationships/image" Target="../media/image920.png"/><Relationship Id="rId541" Type="http://schemas.openxmlformats.org/officeDocument/2006/relationships/customXml" Target="../ink/ink998.xml"/><Relationship Id="rId583" Type="http://schemas.openxmlformats.org/officeDocument/2006/relationships/customXml" Target="../ink/ink1019.xml"/><Relationship Id="rId639" Type="http://schemas.openxmlformats.org/officeDocument/2006/relationships/customXml" Target="../ink/ink1047.xml"/><Relationship Id="rId4" Type="http://schemas.openxmlformats.org/officeDocument/2006/relationships/customXml" Target="../ink/ink729.xml"/><Relationship Id="rId180" Type="http://schemas.openxmlformats.org/officeDocument/2006/relationships/image" Target="../media/image822.png"/><Relationship Id="rId236" Type="http://schemas.openxmlformats.org/officeDocument/2006/relationships/image" Target="../media/image850.png"/><Relationship Id="rId278" Type="http://schemas.openxmlformats.org/officeDocument/2006/relationships/image" Target="../media/image871.png"/><Relationship Id="rId401" Type="http://schemas.openxmlformats.org/officeDocument/2006/relationships/customXml" Target="../ink/ink928.xml"/><Relationship Id="rId443" Type="http://schemas.openxmlformats.org/officeDocument/2006/relationships/customXml" Target="../ink/ink949.xml"/><Relationship Id="rId650" Type="http://schemas.openxmlformats.org/officeDocument/2006/relationships/image" Target="../media/image1057.png"/><Relationship Id="rId303" Type="http://schemas.openxmlformats.org/officeDocument/2006/relationships/customXml" Target="../ink/ink879.xml"/><Relationship Id="rId485" Type="http://schemas.openxmlformats.org/officeDocument/2006/relationships/customXml" Target="../ink/ink970.xml"/><Relationship Id="rId692" Type="http://schemas.openxmlformats.org/officeDocument/2006/relationships/image" Target="../media/image1078.png"/><Relationship Id="rId706" Type="http://schemas.openxmlformats.org/officeDocument/2006/relationships/image" Target="../media/image1085.png"/><Relationship Id="rId42" Type="http://schemas.openxmlformats.org/officeDocument/2006/relationships/customXml" Target="../ink/ink748.xml"/><Relationship Id="rId84" Type="http://schemas.openxmlformats.org/officeDocument/2006/relationships/customXml" Target="../ink/ink769.xml"/><Relationship Id="rId138" Type="http://schemas.openxmlformats.org/officeDocument/2006/relationships/image" Target="../media/image801.png"/><Relationship Id="rId345" Type="http://schemas.openxmlformats.org/officeDocument/2006/relationships/customXml" Target="../ink/ink900.xml"/><Relationship Id="rId387" Type="http://schemas.openxmlformats.org/officeDocument/2006/relationships/customXml" Target="../ink/ink921.xml"/><Relationship Id="rId510" Type="http://schemas.openxmlformats.org/officeDocument/2006/relationships/image" Target="../media/image987.png"/><Relationship Id="rId552" Type="http://schemas.openxmlformats.org/officeDocument/2006/relationships/image" Target="../media/image1008.png"/><Relationship Id="rId594" Type="http://schemas.openxmlformats.org/officeDocument/2006/relationships/image" Target="../media/image1029.png"/><Relationship Id="rId608" Type="http://schemas.openxmlformats.org/officeDocument/2006/relationships/image" Target="../media/image1036.png"/><Relationship Id="rId191" Type="http://schemas.openxmlformats.org/officeDocument/2006/relationships/customXml" Target="../ink/ink823.xml"/><Relationship Id="rId205" Type="http://schemas.openxmlformats.org/officeDocument/2006/relationships/customXml" Target="../ink/ink830.xml"/><Relationship Id="rId247" Type="http://schemas.openxmlformats.org/officeDocument/2006/relationships/customXml" Target="../ink/ink851.xml"/><Relationship Id="rId412" Type="http://schemas.openxmlformats.org/officeDocument/2006/relationships/image" Target="../media/image938.png"/><Relationship Id="rId107" Type="http://schemas.openxmlformats.org/officeDocument/2006/relationships/image" Target="../media/image786.png"/><Relationship Id="rId289" Type="http://schemas.openxmlformats.org/officeDocument/2006/relationships/customXml" Target="../ink/ink872.xml"/><Relationship Id="rId454" Type="http://schemas.openxmlformats.org/officeDocument/2006/relationships/image" Target="../media/image959.png"/><Relationship Id="rId496" Type="http://schemas.openxmlformats.org/officeDocument/2006/relationships/image" Target="../media/image980.png"/><Relationship Id="rId661" Type="http://schemas.openxmlformats.org/officeDocument/2006/relationships/customXml" Target="../ink/ink1058.xml"/><Relationship Id="rId11" Type="http://schemas.openxmlformats.org/officeDocument/2006/relationships/image" Target="../media/image739.png"/><Relationship Id="rId53" Type="http://schemas.openxmlformats.org/officeDocument/2006/relationships/image" Target="../media/image759.png"/><Relationship Id="rId149" Type="http://schemas.openxmlformats.org/officeDocument/2006/relationships/customXml" Target="../ink/ink802.xml"/><Relationship Id="rId314" Type="http://schemas.openxmlformats.org/officeDocument/2006/relationships/image" Target="../media/image889.png"/><Relationship Id="rId356" Type="http://schemas.openxmlformats.org/officeDocument/2006/relationships/image" Target="../media/image910.png"/><Relationship Id="rId398" Type="http://schemas.openxmlformats.org/officeDocument/2006/relationships/image" Target="../media/image931.png"/><Relationship Id="rId521" Type="http://schemas.openxmlformats.org/officeDocument/2006/relationships/customXml" Target="../ink/ink988.xml"/><Relationship Id="rId563" Type="http://schemas.openxmlformats.org/officeDocument/2006/relationships/customXml" Target="../ink/ink1009.xml"/><Relationship Id="rId619" Type="http://schemas.openxmlformats.org/officeDocument/2006/relationships/customXml" Target="../ink/ink1037.xml"/><Relationship Id="rId95" Type="http://schemas.openxmlformats.org/officeDocument/2006/relationships/image" Target="../media/image780.png"/><Relationship Id="rId160" Type="http://schemas.openxmlformats.org/officeDocument/2006/relationships/image" Target="../media/image812.png"/><Relationship Id="rId216" Type="http://schemas.openxmlformats.org/officeDocument/2006/relationships/image" Target="../media/image840.png"/><Relationship Id="rId423" Type="http://schemas.openxmlformats.org/officeDocument/2006/relationships/customXml" Target="../ink/ink939.xml"/><Relationship Id="rId258" Type="http://schemas.openxmlformats.org/officeDocument/2006/relationships/image" Target="../media/image861.png"/><Relationship Id="rId465" Type="http://schemas.openxmlformats.org/officeDocument/2006/relationships/customXml" Target="../ink/ink960.xml"/><Relationship Id="rId630" Type="http://schemas.openxmlformats.org/officeDocument/2006/relationships/image" Target="../media/image1047.png"/><Relationship Id="rId672" Type="http://schemas.openxmlformats.org/officeDocument/2006/relationships/image" Target="../media/image1068.png"/><Relationship Id="rId22" Type="http://schemas.openxmlformats.org/officeDocument/2006/relationships/customXml" Target="../ink/ink738.xml"/><Relationship Id="rId64" Type="http://schemas.openxmlformats.org/officeDocument/2006/relationships/customXml" Target="../ink/ink759.xml"/><Relationship Id="rId118" Type="http://schemas.openxmlformats.org/officeDocument/2006/relationships/customXml" Target="../ink/ink786.xml"/><Relationship Id="rId325" Type="http://schemas.openxmlformats.org/officeDocument/2006/relationships/customXml" Target="../ink/ink890.xml"/><Relationship Id="rId367" Type="http://schemas.openxmlformats.org/officeDocument/2006/relationships/customXml" Target="../ink/ink911.xml"/><Relationship Id="rId532" Type="http://schemas.openxmlformats.org/officeDocument/2006/relationships/image" Target="../media/image998.png"/><Relationship Id="rId574" Type="http://schemas.openxmlformats.org/officeDocument/2006/relationships/image" Target="../media/image1019.png"/><Relationship Id="rId171" Type="http://schemas.openxmlformats.org/officeDocument/2006/relationships/customXml" Target="../ink/ink813.xml"/><Relationship Id="rId227" Type="http://schemas.openxmlformats.org/officeDocument/2006/relationships/customXml" Target="../ink/ink841.xml"/><Relationship Id="rId269" Type="http://schemas.openxmlformats.org/officeDocument/2006/relationships/customXml" Target="../ink/ink862.xml"/><Relationship Id="rId434" Type="http://schemas.openxmlformats.org/officeDocument/2006/relationships/image" Target="../media/image949.png"/><Relationship Id="rId476" Type="http://schemas.openxmlformats.org/officeDocument/2006/relationships/image" Target="../media/image970.png"/><Relationship Id="rId641" Type="http://schemas.openxmlformats.org/officeDocument/2006/relationships/customXml" Target="../ink/ink1048.xml"/><Relationship Id="rId683" Type="http://schemas.openxmlformats.org/officeDocument/2006/relationships/customXml" Target="../ink/ink1069.xml"/><Relationship Id="rId33" Type="http://schemas.openxmlformats.org/officeDocument/2006/relationships/image" Target="../media/image749.png"/><Relationship Id="rId129" Type="http://schemas.openxmlformats.org/officeDocument/2006/relationships/customXml" Target="../ink/ink792.xml"/><Relationship Id="rId280" Type="http://schemas.openxmlformats.org/officeDocument/2006/relationships/image" Target="../media/image872.png"/><Relationship Id="rId336" Type="http://schemas.openxmlformats.org/officeDocument/2006/relationships/image" Target="../media/image900.png"/><Relationship Id="rId501" Type="http://schemas.openxmlformats.org/officeDocument/2006/relationships/customXml" Target="../ink/ink978.xml"/><Relationship Id="rId543" Type="http://schemas.openxmlformats.org/officeDocument/2006/relationships/customXml" Target="../ink/ink999.xml"/><Relationship Id="rId75" Type="http://schemas.openxmlformats.org/officeDocument/2006/relationships/image" Target="../media/image770.png"/><Relationship Id="rId140" Type="http://schemas.openxmlformats.org/officeDocument/2006/relationships/image" Target="../media/image802.png"/><Relationship Id="rId182" Type="http://schemas.openxmlformats.org/officeDocument/2006/relationships/image" Target="../media/image823.png"/><Relationship Id="rId378" Type="http://schemas.openxmlformats.org/officeDocument/2006/relationships/image" Target="../media/image921.png"/><Relationship Id="rId403" Type="http://schemas.openxmlformats.org/officeDocument/2006/relationships/customXml" Target="../ink/ink929.xml"/><Relationship Id="rId585" Type="http://schemas.openxmlformats.org/officeDocument/2006/relationships/customXml" Target="../ink/ink1020.xml"/><Relationship Id="rId6" Type="http://schemas.openxmlformats.org/officeDocument/2006/relationships/customXml" Target="../ink/ink730.xml"/><Relationship Id="rId238" Type="http://schemas.openxmlformats.org/officeDocument/2006/relationships/image" Target="../media/image851.png"/><Relationship Id="rId445" Type="http://schemas.openxmlformats.org/officeDocument/2006/relationships/customXml" Target="../ink/ink950.xml"/><Relationship Id="rId487" Type="http://schemas.openxmlformats.org/officeDocument/2006/relationships/customXml" Target="../ink/ink971.xml"/><Relationship Id="rId610" Type="http://schemas.openxmlformats.org/officeDocument/2006/relationships/image" Target="../media/image1037.png"/><Relationship Id="rId652" Type="http://schemas.openxmlformats.org/officeDocument/2006/relationships/image" Target="../media/image1058.png"/><Relationship Id="rId694" Type="http://schemas.openxmlformats.org/officeDocument/2006/relationships/image" Target="../media/image1079.png"/><Relationship Id="rId708" Type="http://schemas.openxmlformats.org/officeDocument/2006/relationships/image" Target="../media/image1086.png"/><Relationship Id="rId291" Type="http://schemas.openxmlformats.org/officeDocument/2006/relationships/customXml" Target="../ink/ink873.xml"/><Relationship Id="rId305" Type="http://schemas.openxmlformats.org/officeDocument/2006/relationships/customXml" Target="../ink/ink880.xml"/><Relationship Id="rId347" Type="http://schemas.openxmlformats.org/officeDocument/2006/relationships/customXml" Target="../ink/ink901.xml"/><Relationship Id="rId512" Type="http://schemas.openxmlformats.org/officeDocument/2006/relationships/image" Target="../media/image988.png"/><Relationship Id="rId44" Type="http://schemas.openxmlformats.org/officeDocument/2006/relationships/customXml" Target="../ink/ink749.xml"/><Relationship Id="rId86" Type="http://schemas.openxmlformats.org/officeDocument/2006/relationships/customXml" Target="../ink/ink770.xml"/><Relationship Id="rId151" Type="http://schemas.openxmlformats.org/officeDocument/2006/relationships/customXml" Target="../ink/ink803.xml"/><Relationship Id="rId389" Type="http://schemas.openxmlformats.org/officeDocument/2006/relationships/customXml" Target="../ink/ink922.xml"/><Relationship Id="rId554" Type="http://schemas.openxmlformats.org/officeDocument/2006/relationships/image" Target="../media/image1009.png"/><Relationship Id="rId596" Type="http://schemas.openxmlformats.org/officeDocument/2006/relationships/image" Target="../media/image1030.png"/><Relationship Id="rId193" Type="http://schemas.openxmlformats.org/officeDocument/2006/relationships/customXml" Target="../ink/ink824.xml"/><Relationship Id="rId207" Type="http://schemas.openxmlformats.org/officeDocument/2006/relationships/customXml" Target="../ink/ink831.xml"/><Relationship Id="rId249" Type="http://schemas.openxmlformats.org/officeDocument/2006/relationships/customXml" Target="../ink/ink852.xml"/><Relationship Id="rId414" Type="http://schemas.openxmlformats.org/officeDocument/2006/relationships/image" Target="../media/image939.png"/><Relationship Id="rId456" Type="http://schemas.openxmlformats.org/officeDocument/2006/relationships/image" Target="../media/image960.png"/><Relationship Id="rId498" Type="http://schemas.openxmlformats.org/officeDocument/2006/relationships/image" Target="../media/image981.png"/><Relationship Id="rId621" Type="http://schemas.openxmlformats.org/officeDocument/2006/relationships/customXml" Target="../ink/ink1038.xml"/><Relationship Id="rId663" Type="http://schemas.openxmlformats.org/officeDocument/2006/relationships/customXml" Target="../ink/ink1059.xml"/><Relationship Id="rId13" Type="http://schemas.openxmlformats.org/officeDocument/2006/relationships/image" Target="../media/image735.png"/><Relationship Id="rId109" Type="http://schemas.openxmlformats.org/officeDocument/2006/relationships/image" Target="../media/image787.png"/><Relationship Id="rId260" Type="http://schemas.openxmlformats.org/officeDocument/2006/relationships/image" Target="../media/image862.png"/><Relationship Id="rId316" Type="http://schemas.openxmlformats.org/officeDocument/2006/relationships/image" Target="../media/image890.png"/><Relationship Id="rId523" Type="http://schemas.openxmlformats.org/officeDocument/2006/relationships/customXml" Target="../ink/ink989.xml"/><Relationship Id="rId55" Type="http://schemas.openxmlformats.org/officeDocument/2006/relationships/image" Target="../media/image760.png"/><Relationship Id="rId97" Type="http://schemas.openxmlformats.org/officeDocument/2006/relationships/image" Target="../media/image781.png"/><Relationship Id="rId120" Type="http://schemas.openxmlformats.org/officeDocument/2006/relationships/image" Target="../media/image792.png"/><Relationship Id="rId358" Type="http://schemas.openxmlformats.org/officeDocument/2006/relationships/image" Target="../media/image911.png"/><Relationship Id="rId565" Type="http://schemas.openxmlformats.org/officeDocument/2006/relationships/customXml" Target="../ink/ink1010.xml"/><Relationship Id="rId162" Type="http://schemas.openxmlformats.org/officeDocument/2006/relationships/image" Target="../media/image813.png"/><Relationship Id="rId218" Type="http://schemas.openxmlformats.org/officeDocument/2006/relationships/image" Target="../media/image841.png"/><Relationship Id="rId425" Type="http://schemas.openxmlformats.org/officeDocument/2006/relationships/customXml" Target="../ink/ink940.xml"/><Relationship Id="rId467" Type="http://schemas.openxmlformats.org/officeDocument/2006/relationships/customXml" Target="../ink/ink961.xml"/><Relationship Id="rId632" Type="http://schemas.openxmlformats.org/officeDocument/2006/relationships/image" Target="../media/image1048.png"/><Relationship Id="rId271" Type="http://schemas.openxmlformats.org/officeDocument/2006/relationships/customXml" Target="../ink/ink863.xml"/><Relationship Id="rId674" Type="http://schemas.openxmlformats.org/officeDocument/2006/relationships/image" Target="../media/image1069.png"/><Relationship Id="rId24" Type="http://schemas.openxmlformats.org/officeDocument/2006/relationships/customXml" Target="../ink/ink739.xml"/><Relationship Id="rId66" Type="http://schemas.openxmlformats.org/officeDocument/2006/relationships/customXml" Target="../ink/ink760.xml"/><Relationship Id="rId131" Type="http://schemas.openxmlformats.org/officeDocument/2006/relationships/customXml" Target="../ink/ink793.xml"/><Relationship Id="rId327" Type="http://schemas.openxmlformats.org/officeDocument/2006/relationships/customXml" Target="../ink/ink891.xml"/><Relationship Id="rId369" Type="http://schemas.openxmlformats.org/officeDocument/2006/relationships/customXml" Target="../ink/ink912.xml"/><Relationship Id="rId534" Type="http://schemas.openxmlformats.org/officeDocument/2006/relationships/image" Target="../media/image999.png"/><Relationship Id="rId576" Type="http://schemas.openxmlformats.org/officeDocument/2006/relationships/image" Target="../media/image1020.png"/><Relationship Id="rId173" Type="http://schemas.openxmlformats.org/officeDocument/2006/relationships/customXml" Target="../ink/ink814.xml"/><Relationship Id="rId229" Type="http://schemas.openxmlformats.org/officeDocument/2006/relationships/customXml" Target="../ink/ink842.xml"/><Relationship Id="rId380" Type="http://schemas.openxmlformats.org/officeDocument/2006/relationships/image" Target="../media/image922.png"/><Relationship Id="rId436" Type="http://schemas.openxmlformats.org/officeDocument/2006/relationships/image" Target="../media/image950.png"/><Relationship Id="rId601" Type="http://schemas.openxmlformats.org/officeDocument/2006/relationships/customXml" Target="../ink/ink1028.xml"/><Relationship Id="rId643" Type="http://schemas.openxmlformats.org/officeDocument/2006/relationships/customXml" Target="../ink/ink1049.xml"/><Relationship Id="rId240" Type="http://schemas.openxmlformats.org/officeDocument/2006/relationships/image" Target="../media/image852.png"/><Relationship Id="rId478" Type="http://schemas.openxmlformats.org/officeDocument/2006/relationships/image" Target="../media/image971.png"/><Relationship Id="rId685" Type="http://schemas.openxmlformats.org/officeDocument/2006/relationships/customXml" Target="../ink/ink1070.xml"/><Relationship Id="rId35" Type="http://schemas.openxmlformats.org/officeDocument/2006/relationships/image" Target="../media/image750.png"/><Relationship Id="rId77" Type="http://schemas.openxmlformats.org/officeDocument/2006/relationships/image" Target="../media/image771.png"/><Relationship Id="rId100" Type="http://schemas.openxmlformats.org/officeDocument/2006/relationships/customXml" Target="../ink/ink777.xml"/><Relationship Id="rId282" Type="http://schemas.openxmlformats.org/officeDocument/2006/relationships/image" Target="../media/image873.png"/><Relationship Id="rId338" Type="http://schemas.openxmlformats.org/officeDocument/2006/relationships/image" Target="../media/image901.png"/><Relationship Id="rId503" Type="http://schemas.openxmlformats.org/officeDocument/2006/relationships/customXml" Target="../ink/ink979.xml"/><Relationship Id="rId545" Type="http://schemas.openxmlformats.org/officeDocument/2006/relationships/customXml" Target="../ink/ink1000.xml"/><Relationship Id="rId587" Type="http://schemas.openxmlformats.org/officeDocument/2006/relationships/customXml" Target="../ink/ink1021.xml"/><Relationship Id="rId710" Type="http://schemas.openxmlformats.org/officeDocument/2006/relationships/image" Target="../media/image1087.png"/><Relationship Id="rId8" Type="http://schemas.openxmlformats.org/officeDocument/2006/relationships/customXml" Target="../ink/ink731.xml"/><Relationship Id="rId142" Type="http://schemas.openxmlformats.org/officeDocument/2006/relationships/image" Target="../media/image803.png"/><Relationship Id="rId184" Type="http://schemas.openxmlformats.org/officeDocument/2006/relationships/image" Target="../media/image824.png"/><Relationship Id="rId391" Type="http://schemas.openxmlformats.org/officeDocument/2006/relationships/customXml" Target="../ink/ink923.xml"/><Relationship Id="rId405" Type="http://schemas.openxmlformats.org/officeDocument/2006/relationships/customXml" Target="../ink/ink930.xml"/><Relationship Id="rId447" Type="http://schemas.openxmlformats.org/officeDocument/2006/relationships/customXml" Target="../ink/ink951.xml"/><Relationship Id="rId612" Type="http://schemas.openxmlformats.org/officeDocument/2006/relationships/image" Target="../media/image1038.png"/><Relationship Id="rId251" Type="http://schemas.openxmlformats.org/officeDocument/2006/relationships/customXml" Target="../ink/ink853.xml"/><Relationship Id="rId489" Type="http://schemas.openxmlformats.org/officeDocument/2006/relationships/customXml" Target="../ink/ink972.xml"/><Relationship Id="rId654" Type="http://schemas.openxmlformats.org/officeDocument/2006/relationships/image" Target="../media/image1059.png"/><Relationship Id="rId696" Type="http://schemas.openxmlformats.org/officeDocument/2006/relationships/image" Target="../media/image1080.png"/><Relationship Id="rId46" Type="http://schemas.openxmlformats.org/officeDocument/2006/relationships/customXml" Target="../ink/ink750.xml"/><Relationship Id="rId293" Type="http://schemas.openxmlformats.org/officeDocument/2006/relationships/customXml" Target="../ink/ink874.xml"/><Relationship Id="rId307" Type="http://schemas.openxmlformats.org/officeDocument/2006/relationships/customXml" Target="../ink/ink881.xml"/><Relationship Id="rId349" Type="http://schemas.openxmlformats.org/officeDocument/2006/relationships/customXml" Target="../ink/ink902.xml"/><Relationship Id="rId514" Type="http://schemas.openxmlformats.org/officeDocument/2006/relationships/image" Target="../media/image989.png"/><Relationship Id="rId556" Type="http://schemas.openxmlformats.org/officeDocument/2006/relationships/image" Target="../media/image1010.png"/><Relationship Id="rId88" Type="http://schemas.openxmlformats.org/officeDocument/2006/relationships/customXml" Target="../ink/ink771.xml"/><Relationship Id="rId111" Type="http://schemas.openxmlformats.org/officeDocument/2006/relationships/image" Target="../media/image788.png"/><Relationship Id="rId153" Type="http://schemas.openxmlformats.org/officeDocument/2006/relationships/customXml" Target="../ink/ink804.xml"/><Relationship Id="rId195" Type="http://schemas.openxmlformats.org/officeDocument/2006/relationships/customXml" Target="../ink/ink825.xml"/><Relationship Id="rId209" Type="http://schemas.openxmlformats.org/officeDocument/2006/relationships/customXml" Target="../ink/ink832.xml"/><Relationship Id="rId360" Type="http://schemas.openxmlformats.org/officeDocument/2006/relationships/image" Target="../media/image912.png"/><Relationship Id="rId416" Type="http://schemas.openxmlformats.org/officeDocument/2006/relationships/image" Target="../media/image940.png"/><Relationship Id="rId598" Type="http://schemas.openxmlformats.org/officeDocument/2006/relationships/image" Target="../media/image1031.png"/><Relationship Id="rId220" Type="http://schemas.openxmlformats.org/officeDocument/2006/relationships/image" Target="../media/image842.png"/><Relationship Id="rId458" Type="http://schemas.openxmlformats.org/officeDocument/2006/relationships/image" Target="../media/image961.png"/><Relationship Id="rId623" Type="http://schemas.openxmlformats.org/officeDocument/2006/relationships/customXml" Target="../ink/ink1039.xml"/><Relationship Id="rId665" Type="http://schemas.openxmlformats.org/officeDocument/2006/relationships/customXml" Target="../ink/ink1060.xml"/><Relationship Id="rId15" Type="http://schemas.openxmlformats.org/officeDocument/2006/relationships/image" Target="../media/image740.png"/><Relationship Id="rId57" Type="http://schemas.openxmlformats.org/officeDocument/2006/relationships/image" Target="../media/image761.png"/><Relationship Id="rId262" Type="http://schemas.openxmlformats.org/officeDocument/2006/relationships/image" Target="../media/image863.png"/><Relationship Id="rId318" Type="http://schemas.openxmlformats.org/officeDocument/2006/relationships/image" Target="../media/image891.png"/><Relationship Id="rId525" Type="http://schemas.openxmlformats.org/officeDocument/2006/relationships/customXml" Target="../ink/ink990.xml"/><Relationship Id="rId567" Type="http://schemas.openxmlformats.org/officeDocument/2006/relationships/customXml" Target="../ink/ink1011.xml"/><Relationship Id="rId99" Type="http://schemas.openxmlformats.org/officeDocument/2006/relationships/image" Target="../media/image782.png"/><Relationship Id="rId122" Type="http://schemas.openxmlformats.org/officeDocument/2006/relationships/image" Target="../media/image793.png"/><Relationship Id="rId164" Type="http://schemas.openxmlformats.org/officeDocument/2006/relationships/image" Target="../media/image814.png"/><Relationship Id="rId371" Type="http://schemas.openxmlformats.org/officeDocument/2006/relationships/customXml" Target="../ink/ink913.xml"/><Relationship Id="rId427" Type="http://schemas.openxmlformats.org/officeDocument/2006/relationships/customXml" Target="../ink/ink941.xml"/><Relationship Id="rId469" Type="http://schemas.openxmlformats.org/officeDocument/2006/relationships/customXml" Target="../ink/ink962.xml"/><Relationship Id="rId634" Type="http://schemas.openxmlformats.org/officeDocument/2006/relationships/image" Target="../media/image1049.png"/><Relationship Id="rId676" Type="http://schemas.openxmlformats.org/officeDocument/2006/relationships/image" Target="../media/image1070.png"/><Relationship Id="rId26" Type="http://schemas.openxmlformats.org/officeDocument/2006/relationships/customXml" Target="../ink/ink740.xml"/><Relationship Id="rId231" Type="http://schemas.openxmlformats.org/officeDocument/2006/relationships/customXml" Target="../ink/ink843.xml"/><Relationship Id="rId273" Type="http://schemas.openxmlformats.org/officeDocument/2006/relationships/customXml" Target="../ink/ink864.xml"/><Relationship Id="rId329" Type="http://schemas.openxmlformats.org/officeDocument/2006/relationships/customXml" Target="../ink/ink892.xml"/><Relationship Id="rId480" Type="http://schemas.openxmlformats.org/officeDocument/2006/relationships/image" Target="../media/image972.png"/><Relationship Id="rId536" Type="http://schemas.openxmlformats.org/officeDocument/2006/relationships/image" Target="../media/image1000.png"/><Relationship Id="rId701" Type="http://schemas.openxmlformats.org/officeDocument/2006/relationships/customXml" Target="../ink/ink1078.xml"/><Relationship Id="rId68" Type="http://schemas.openxmlformats.org/officeDocument/2006/relationships/customXml" Target="../ink/ink761.xml"/><Relationship Id="rId133" Type="http://schemas.openxmlformats.org/officeDocument/2006/relationships/customXml" Target="../ink/ink794.xml"/><Relationship Id="rId175" Type="http://schemas.openxmlformats.org/officeDocument/2006/relationships/customXml" Target="../ink/ink815.xml"/><Relationship Id="rId340" Type="http://schemas.openxmlformats.org/officeDocument/2006/relationships/image" Target="../media/image902.png"/><Relationship Id="rId578" Type="http://schemas.openxmlformats.org/officeDocument/2006/relationships/image" Target="../media/image1021.png"/><Relationship Id="rId200" Type="http://schemas.openxmlformats.org/officeDocument/2006/relationships/image" Target="../media/image832.png"/><Relationship Id="rId382" Type="http://schemas.openxmlformats.org/officeDocument/2006/relationships/image" Target="../media/image923.png"/><Relationship Id="rId438" Type="http://schemas.openxmlformats.org/officeDocument/2006/relationships/image" Target="../media/image951.png"/><Relationship Id="rId603" Type="http://schemas.openxmlformats.org/officeDocument/2006/relationships/customXml" Target="../ink/ink1029.xml"/><Relationship Id="rId645" Type="http://schemas.openxmlformats.org/officeDocument/2006/relationships/customXml" Target="../ink/ink1050.xml"/><Relationship Id="rId687" Type="http://schemas.openxmlformats.org/officeDocument/2006/relationships/customXml" Target="../ink/ink1071.xml"/><Relationship Id="rId242" Type="http://schemas.openxmlformats.org/officeDocument/2006/relationships/image" Target="../media/image853.png"/><Relationship Id="rId284" Type="http://schemas.openxmlformats.org/officeDocument/2006/relationships/image" Target="../media/image874.png"/><Relationship Id="rId491" Type="http://schemas.openxmlformats.org/officeDocument/2006/relationships/customXml" Target="../ink/ink973.xml"/><Relationship Id="rId505" Type="http://schemas.openxmlformats.org/officeDocument/2006/relationships/customXml" Target="../ink/ink980.xml"/><Relationship Id="rId712" Type="http://schemas.openxmlformats.org/officeDocument/2006/relationships/image" Target="../media/image1088.png"/><Relationship Id="rId37" Type="http://schemas.openxmlformats.org/officeDocument/2006/relationships/image" Target="../media/image751.png"/><Relationship Id="rId79" Type="http://schemas.openxmlformats.org/officeDocument/2006/relationships/image" Target="../media/image772.png"/><Relationship Id="rId102" Type="http://schemas.openxmlformats.org/officeDocument/2006/relationships/customXml" Target="../ink/ink778.xml"/><Relationship Id="rId144" Type="http://schemas.openxmlformats.org/officeDocument/2006/relationships/image" Target="../media/image804.png"/><Relationship Id="rId547" Type="http://schemas.openxmlformats.org/officeDocument/2006/relationships/customXml" Target="../ink/ink1001.xml"/><Relationship Id="rId589" Type="http://schemas.openxmlformats.org/officeDocument/2006/relationships/customXml" Target="../ink/ink1022.xml"/><Relationship Id="rId90" Type="http://schemas.openxmlformats.org/officeDocument/2006/relationships/customXml" Target="../ink/ink772.xml"/><Relationship Id="rId186" Type="http://schemas.openxmlformats.org/officeDocument/2006/relationships/image" Target="../media/image825.png"/><Relationship Id="rId351" Type="http://schemas.openxmlformats.org/officeDocument/2006/relationships/customXml" Target="../ink/ink903.xml"/><Relationship Id="rId393" Type="http://schemas.openxmlformats.org/officeDocument/2006/relationships/customXml" Target="../ink/ink924.xml"/><Relationship Id="rId407" Type="http://schemas.openxmlformats.org/officeDocument/2006/relationships/customXml" Target="../ink/ink931.xml"/><Relationship Id="rId449" Type="http://schemas.openxmlformats.org/officeDocument/2006/relationships/customXml" Target="../ink/ink952.xml"/><Relationship Id="rId614" Type="http://schemas.openxmlformats.org/officeDocument/2006/relationships/image" Target="../media/image1039.png"/><Relationship Id="rId656" Type="http://schemas.openxmlformats.org/officeDocument/2006/relationships/image" Target="../media/image1060.png"/><Relationship Id="rId211" Type="http://schemas.openxmlformats.org/officeDocument/2006/relationships/customXml" Target="../ink/ink833.xml"/><Relationship Id="rId253" Type="http://schemas.openxmlformats.org/officeDocument/2006/relationships/customXml" Target="../ink/ink854.xml"/><Relationship Id="rId295" Type="http://schemas.openxmlformats.org/officeDocument/2006/relationships/customXml" Target="../ink/ink875.xml"/><Relationship Id="rId309" Type="http://schemas.openxmlformats.org/officeDocument/2006/relationships/customXml" Target="../ink/ink882.xml"/><Relationship Id="rId460" Type="http://schemas.openxmlformats.org/officeDocument/2006/relationships/image" Target="../media/image962.png"/><Relationship Id="rId516" Type="http://schemas.openxmlformats.org/officeDocument/2006/relationships/image" Target="../media/image990.png"/><Relationship Id="rId698" Type="http://schemas.openxmlformats.org/officeDocument/2006/relationships/image" Target="../media/image1081.png"/><Relationship Id="rId48" Type="http://schemas.openxmlformats.org/officeDocument/2006/relationships/customXml" Target="../ink/ink751.xml"/><Relationship Id="rId113" Type="http://schemas.openxmlformats.org/officeDocument/2006/relationships/image" Target="../media/image789.png"/><Relationship Id="rId320" Type="http://schemas.openxmlformats.org/officeDocument/2006/relationships/image" Target="../media/image892.png"/><Relationship Id="rId558" Type="http://schemas.openxmlformats.org/officeDocument/2006/relationships/image" Target="../media/image1011.png"/><Relationship Id="rId155" Type="http://schemas.openxmlformats.org/officeDocument/2006/relationships/customXml" Target="../ink/ink805.xml"/><Relationship Id="rId197" Type="http://schemas.openxmlformats.org/officeDocument/2006/relationships/customXml" Target="../ink/ink826.xml"/><Relationship Id="rId362" Type="http://schemas.openxmlformats.org/officeDocument/2006/relationships/image" Target="../media/image913.png"/><Relationship Id="rId418" Type="http://schemas.openxmlformats.org/officeDocument/2006/relationships/image" Target="../media/image941.png"/><Relationship Id="rId625" Type="http://schemas.openxmlformats.org/officeDocument/2006/relationships/customXml" Target="../ink/ink1040.xml"/><Relationship Id="rId222" Type="http://schemas.openxmlformats.org/officeDocument/2006/relationships/image" Target="../media/image843.png"/><Relationship Id="rId264" Type="http://schemas.openxmlformats.org/officeDocument/2006/relationships/image" Target="../media/image864.png"/><Relationship Id="rId471" Type="http://schemas.openxmlformats.org/officeDocument/2006/relationships/customXml" Target="../ink/ink963.xml"/><Relationship Id="rId667" Type="http://schemas.openxmlformats.org/officeDocument/2006/relationships/customXml" Target="../ink/ink1061.xml"/><Relationship Id="rId17" Type="http://schemas.openxmlformats.org/officeDocument/2006/relationships/image" Target="../media/image741.png"/><Relationship Id="rId59" Type="http://schemas.openxmlformats.org/officeDocument/2006/relationships/image" Target="../media/image762.png"/><Relationship Id="rId124" Type="http://schemas.openxmlformats.org/officeDocument/2006/relationships/image" Target="../media/image794.png"/><Relationship Id="rId527" Type="http://schemas.openxmlformats.org/officeDocument/2006/relationships/customXml" Target="../ink/ink991.xml"/><Relationship Id="rId569" Type="http://schemas.openxmlformats.org/officeDocument/2006/relationships/customXml" Target="../ink/ink1012.xml"/><Relationship Id="rId70" Type="http://schemas.openxmlformats.org/officeDocument/2006/relationships/customXml" Target="../ink/ink762.xml"/><Relationship Id="rId166" Type="http://schemas.openxmlformats.org/officeDocument/2006/relationships/image" Target="../media/image815.png"/><Relationship Id="rId331" Type="http://schemas.openxmlformats.org/officeDocument/2006/relationships/customXml" Target="../ink/ink893.xml"/><Relationship Id="rId373" Type="http://schemas.openxmlformats.org/officeDocument/2006/relationships/customXml" Target="../ink/ink914.xml"/><Relationship Id="rId429" Type="http://schemas.openxmlformats.org/officeDocument/2006/relationships/customXml" Target="../ink/ink942.xml"/><Relationship Id="rId580" Type="http://schemas.openxmlformats.org/officeDocument/2006/relationships/image" Target="../media/image1022.png"/><Relationship Id="rId636" Type="http://schemas.openxmlformats.org/officeDocument/2006/relationships/image" Target="../media/image1050.png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844.xml"/><Relationship Id="rId440" Type="http://schemas.openxmlformats.org/officeDocument/2006/relationships/image" Target="../media/image952.png"/><Relationship Id="rId678" Type="http://schemas.openxmlformats.org/officeDocument/2006/relationships/image" Target="../media/image1071.png"/><Relationship Id="rId28" Type="http://schemas.openxmlformats.org/officeDocument/2006/relationships/customXml" Target="../ink/ink741.xml"/><Relationship Id="rId275" Type="http://schemas.openxmlformats.org/officeDocument/2006/relationships/customXml" Target="../ink/ink865.xml"/><Relationship Id="rId300" Type="http://schemas.openxmlformats.org/officeDocument/2006/relationships/image" Target="../media/image882.png"/><Relationship Id="rId482" Type="http://schemas.openxmlformats.org/officeDocument/2006/relationships/image" Target="../media/image973.png"/><Relationship Id="rId538" Type="http://schemas.openxmlformats.org/officeDocument/2006/relationships/image" Target="../media/image1001.png"/><Relationship Id="rId703" Type="http://schemas.openxmlformats.org/officeDocument/2006/relationships/customXml" Target="../ink/ink1079.xml"/><Relationship Id="rId81" Type="http://schemas.openxmlformats.org/officeDocument/2006/relationships/image" Target="../media/image773.png"/><Relationship Id="rId135" Type="http://schemas.openxmlformats.org/officeDocument/2006/relationships/customXml" Target="../ink/ink795.xml"/><Relationship Id="rId177" Type="http://schemas.openxmlformats.org/officeDocument/2006/relationships/customXml" Target="../ink/ink816.xml"/><Relationship Id="rId342" Type="http://schemas.openxmlformats.org/officeDocument/2006/relationships/image" Target="../media/image903.png"/><Relationship Id="rId384" Type="http://schemas.openxmlformats.org/officeDocument/2006/relationships/image" Target="../media/image924.png"/><Relationship Id="rId591" Type="http://schemas.openxmlformats.org/officeDocument/2006/relationships/customXml" Target="../ink/ink1023.xml"/><Relationship Id="rId605" Type="http://schemas.openxmlformats.org/officeDocument/2006/relationships/customXml" Target="../ink/ink1030.xml"/><Relationship Id="rId202" Type="http://schemas.openxmlformats.org/officeDocument/2006/relationships/image" Target="../media/image833.png"/><Relationship Id="rId244" Type="http://schemas.openxmlformats.org/officeDocument/2006/relationships/image" Target="../media/image854.png"/><Relationship Id="rId647" Type="http://schemas.openxmlformats.org/officeDocument/2006/relationships/customXml" Target="../ink/ink1051.xml"/><Relationship Id="rId689" Type="http://schemas.openxmlformats.org/officeDocument/2006/relationships/customXml" Target="../ink/ink1072.xml"/><Relationship Id="rId39" Type="http://schemas.openxmlformats.org/officeDocument/2006/relationships/image" Target="../media/image752.png"/><Relationship Id="rId286" Type="http://schemas.openxmlformats.org/officeDocument/2006/relationships/image" Target="../media/image875.png"/><Relationship Id="rId451" Type="http://schemas.openxmlformats.org/officeDocument/2006/relationships/customXml" Target="../ink/ink953.xml"/><Relationship Id="rId493" Type="http://schemas.openxmlformats.org/officeDocument/2006/relationships/customXml" Target="../ink/ink974.xml"/><Relationship Id="rId507" Type="http://schemas.openxmlformats.org/officeDocument/2006/relationships/customXml" Target="../ink/ink981.xml"/><Relationship Id="rId549" Type="http://schemas.openxmlformats.org/officeDocument/2006/relationships/customXml" Target="../ink/ink1002.xml"/><Relationship Id="rId714" Type="http://schemas.openxmlformats.org/officeDocument/2006/relationships/image" Target="../media/image1089.png"/><Relationship Id="rId50" Type="http://schemas.openxmlformats.org/officeDocument/2006/relationships/customXml" Target="../ink/ink752.xml"/><Relationship Id="rId104" Type="http://schemas.openxmlformats.org/officeDocument/2006/relationships/customXml" Target="../ink/ink779.xml"/><Relationship Id="rId146" Type="http://schemas.openxmlformats.org/officeDocument/2006/relationships/image" Target="../media/image805.png"/><Relationship Id="rId188" Type="http://schemas.openxmlformats.org/officeDocument/2006/relationships/image" Target="../media/image826.png"/><Relationship Id="rId311" Type="http://schemas.openxmlformats.org/officeDocument/2006/relationships/customXml" Target="../ink/ink883.xml"/><Relationship Id="rId353" Type="http://schemas.openxmlformats.org/officeDocument/2006/relationships/customXml" Target="../ink/ink904.xml"/><Relationship Id="rId395" Type="http://schemas.openxmlformats.org/officeDocument/2006/relationships/customXml" Target="../ink/ink925.xml"/><Relationship Id="rId409" Type="http://schemas.openxmlformats.org/officeDocument/2006/relationships/customXml" Target="../ink/ink932.xml"/><Relationship Id="rId560" Type="http://schemas.openxmlformats.org/officeDocument/2006/relationships/image" Target="../media/image1012.png"/><Relationship Id="rId92" Type="http://schemas.openxmlformats.org/officeDocument/2006/relationships/customXml" Target="../ink/ink773.xml"/><Relationship Id="rId213" Type="http://schemas.openxmlformats.org/officeDocument/2006/relationships/customXml" Target="../ink/ink834.xml"/><Relationship Id="rId420" Type="http://schemas.openxmlformats.org/officeDocument/2006/relationships/image" Target="../media/image942.png"/><Relationship Id="rId616" Type="http://schemas.openxmlformats.org/officeDocument/2006/relationships/image" Target="../media/image1040.png"/><Relationship Id="rId658" Type="http://schemas.openxmlformats.org/officeDocument/2006/relationships/image" Target="../media/image1061.png"/><Relationship Id="rId255" Type="http://schemas.openxmlformats.org/officeDocument/2006/relationships/customXml" Target="../ink/ink855.xml"/><Relationship Id="rId297" Type="http://schemas.openxmlformats.org/officeDocument/2006/relationships/customXml" Target="../ink/ink876.xml"/><Relationship Id="rId462" Type="http://schemas.openxmlformats.org/officeDocument/2006/relationships/image" Target="../media/image963.png"/><Relationship Id="rId518" Type="http://schemas.openxmlformats.org/officeDocument/2006/relationships/image" Target="../media/image991.png"/><Relationship Id="rId115" Type="http://schemas.openxmlformats.org/officeDocument/2006/relationships/image" Target="../media/image790.png"/><Relationship Id="rId157" Type="http://schemas.openxmlformats.org/officeDocument/2006/relationships/customXml" Target="../ink/ink806.xml"/><Relationship Id="rId322" Type="http://schemas.openxmlformats.org/officeDocument/2006/relationships/image" Target="../media/image893.png"/><Relationship Id="rId364" Type="http://schemas.openxmlformats.org/officeDocument/2006/relationships/image" Target="../media/image914.png"/><Relationship Id="rId61" Type="http://schemas.openxmlformats.org/officeDocument/2006/relationships/image" Target="../media/image763.png"/><Relationship Id="rId199" Type="http://schemas.openxmlformats.org/officeDocument/2006/relationships/customXml" Target="../ink/ink827.xml"/><Relationship Id="rId571" Type="http://schemas.openxmlformats.org/officeDocument/2006/relationships/customXml" Target="../ink/ink1013.xml"/><Relationship Id="rId627" Type="http://schemas.openxmlformats.org/officeDocument/2006/relationships/customXml" Target="../ink/ink1041.xml"/><Relationship Id="rId669" Type="http://schemas.openxmlformats.org/officeDocument/2006/relationships/customXml" Target="../ink/ink1062.xml"/><Relationship Id="rId19" Type="http://schemas.openxmlformats.org/officeDocument/2006/relationships/image" Target="../media/image742.png"/><Relationship Id="rId224" Type="http://schemas.openxmlformats.org/officeDocument/2006/relationships/image" Target="../media/image844.png"/><Relationship Id="rId266" Type="http://schemas.openxmlformats.org/officeDocument/2006/relationships/image" Target="../media/image865.png"/><Relationship Id="rId431" Type="http://schemas.openxmlformats.org/officeDocument/2006/relationships/customXml" Target="../ink/ink943.xml"/><Relationship Id="rId473" Type="http://schemas.openxmlformats.org/officeDocument/2006/relationships/customXml" Target="../ink/ink964.xml"/><Relationship Id="rId529" Type="http://schemas.openxmlformats.org/officeDocument/2006/relationships/customXml" Target="../ink/ink992.xml"/><Relationship Id="rId680" Type="http://schemas.openxmlformats.org/officeDocument/2006/relationships/image" Target="../media/image1072.png"/><Relationship Id="rId30" Type="http://schemas.openxmlformats.org/officeDocument/2006/relationships/customXml" Target="../ink/ink742.xml"/><Relationship Id="rId126" Type="http://schemas.openxmlformats.org/officeDocument/2006/relationships/image" Target="../media/image795.png"/><Relationship Id="rId168" Type="http://schemas.openxmlformats.org/officeDocument/2006/relationships/image" Target="../media/image816.png"/><Relationship Id="rId333" Type="http://schemas.openxmlformats.org/officeDocument/2006/relationships/customXml" Target="../ink/ink894.xml"/><Relationship Id="rId540" Type="http://schemas.openxmlformats.org/officeDocument/2006/relationships/image" Target="../media/image1002.png"/><Relationship Id="rId72" Type="http://schemas.openxmlformats.org/officeDocument/2006/relationships/customXml" Target="../ink/ink763.xml"/><Relationship Id="rId375" Type="http://schemas.openxmlformats.org/officeDocument/2006/relationships/customXml" Target="../ink/ink915.xml"/><Relationship Id="rId582" Type="http://schemas.openxmlformats.org/officeDocument/2006/relationships/image" Target="../media/image1023.png"/><Relationship Id="rId638" Type="http://schemas.openxmlformats.org/officeDocument/2006/relationships/image" Target="../media/image1051.png"/><Relationship Id="rId3" Type="http://schemas.openxmlformats.org/officeDocument/2006/relationships/image" Target="../media/image734.png"/><Relationship Id="rId235" Type="http://schemas.openxmlformats.org/officeDocument/2006/relationships/customXml" Target="../ink/ink845.xml"/><Relationship Id="rId277" Type="http://schemas.openxmlformats.org/officeDocument/2006/relationships/customXml" Target="../ink/ink866.xml"/><Relationship Id="rId400" Type="http://schemas.openxmlformats.org/officeDocument/2006/relationships/image" Target="../media/image932.png"/><Relationship Id="rId442" Type="http://schemas.openxmlformats.org/officeDocument/2006/relationships/image" Target="../media/image953.png"/><Relationship Id="rId484" Type="http://schemas.openxmlformats.org/officeDocument/2006/relationships/image" Target="../media/image974.png"/><Relationship Id="rId705" Type="http://schemas.openxmlformats.org/officeDocument/2006/relationships/customXml" Target="../ink/ink1080.xml"/><Relationship Id="rId137" Type="http://schemas.openxmlformats.org/officeDocument/2006/relationships/customXml" Target="../ink/ink796.xml"/><Relationship Id="rId302" Type="http://schemas.openxmlformats.org/officeDocument/2006/relationships/image" Target="../media/image883.png"/><Relationship Id="rId344" Type="http://schemas.openxmlformats.org/officeDocument/2006/relationships/image" Target="../media/image904.png"/><Relationship Id="rId691" Type="http://schemas.openxmlformats.org/officeDocument/2006/relationships/customXml" Target="../ink/ink1073.xml"/><Relationship Id="rId41" Type="http://schemas.openxmlformats.org/officeDocument/2006/relationships/image" Target="../media/image753.png"/><Relationship Id="rId83" Type="http://schemas.openxmlformats.org/officeDocument/2006/relationships/image" Target="../media/image774.png"/><Relationship Id="rId179" Type="http://schemas.openxmlformats.org/officeDocument/2006/relationships/customXml" Target="../ink/ink817.xml"/><Relationship Id="rId386" Type="http://schemas.openxmlformats.org/officeDocument/2006/relationships/image" Target="../media/image925.png"/><Relationship Id="rId551" Type="http://schemas.openxmlformats.org/officeDocument/2006/relationships/customXml" Target="../ink/ink1003.xml"/><Relationship Id="rId593" Type="http://schemas.openxmlformats.org/officeDocument/2006/relationships/customXml" Target="../ink/ink1024.xml"/><Relationship Id="rId607" Type="http://schemas.openxmlformats.org/officeDocument/2006/relationships/customXml" Target="../ink/ink1031.xml"/><Relationship Id="rId649" Type="http://schemas.openxmlformats.org/officeDocument/2006/relationships/customXml" Target="../ink/ink1052.xml"/><Relationship Id="rId190" Type="http://schemas.openxmlformats.org/officeDocument/2006/relationships/image" Target="../media/image827.png"/><Relationship Id="rId204" Type="http://schemas.openxmlformats.org/officeDocument/2006/relationships/image" Target="../media/image834.png"/><Relationship Id="rId246" Type="http://schemas.openxmlformats.org/officeDocument/2006/relationships/image" Target="../media/image855.png"/><Relationship Id="rId288" Type="http://schemas.openxmlformats.org/officeDocument/2006/relationships/image" Target="../media/image876.png"/><Relationship Id="rId411" Type="http://schemas.openxmlformats.org/officeDocument/2006/relationships/customXml" Target="../ink/ink933.xml"/><Relationship Id="rId453" Type="http://schemas.openxmlformats.org/officeDocument/2006/relationships/customXml" Target="../ink/ink954.xml"/><Relationship Id="rId509" Type="http://schemas.openxmlformats.org/officeDocument/2006/relationships/customXml" Target="../ink/ink982.xml"/><Relationship Id="rId660" Type="http://schemas.openxmlformats.org/officeDocument/2006/relationships/image" Target="../media/image1062.png"/><Relationship Id="rId106" Type="http://schemas.openxmlformats.org/officeDocument/2006/relationships/customXml" Target="../ink/ink780.xml"/><Relationship Id="rId313" Type="http://schemas.openxmlformats.org/officeDocument/2006/relationships/customXml" Target="../ink/ink884.xml"/><Relationship Id="rId495" Type="http://schemas.openxmlformats.org/officeDocument/2006/relationships/customXml" Target="../ink/ink975.xml"/><Relationship Id="rId10" Type="http://schemas.openxmlformats.org/officeDocument/2006/relationships/customXml" Target="../ink/ink732.xml"/><Relationship Id="rId52" Type="http://schemas.openxmlformats.org/officeDocument/2006/relationships/customXml" Target="../ink/ink753.xml"/><Relationship Id="rId94" Type="http://schemas.openxmlformats.org/officeDocument/2006/relationships/customXml" Target="../ink/ink774.xml"/><Relationship Id="rId148" Type="http://schemas.openxmlformats.org/officeDocument/2006/relationships/image" Target="../media/image806.png"/><Relationship Id="rId355" Type="http://schemas.openxmlformats.org/officeDocument/2006/relationships/customXml" Target="../ink/ink905.xml"/><Relationship Id="rId397" Type="http://schemas.openxmlformats.org/officeDocument/2006/relationships/customXml" Target="../ink/ink926.xml"/><Relationship Id="rId520" Type="http://schemas.openxmlformats.org/officeDocument/2006/relationships/image" Target="../media/image992.png"/><Relationship Id="rId562" Type="http://schemas.openxmlformats.org/officeDocument/2006/relationships/image" Target="../media/image1013.png"/><Relationship Id="rId618" Type="http://schemas.openxmlformats.org/officeDocument/2006/relationships/image" Target="../media/image1041.png"/><Relationship Id="rId215" Type="http://schemas.openxmlformats.org/officeDocument/2006/relationships/customXml" Target="../ink/ink835.xml"/><Relationship Id="rId257" Type="http://schemas.openxmlformats.org/officeDocument/2006/relationships/customXml" Target="../ink/ink856.xml"/><Relationship Id="rId422" Type="http://schemas.openxmlformats.org/officeDocument/2006/relationships/image" Target="../media/image943.png"/><Relationship Id="rId464" Type="http://schemas.openxmlformats.org/officeDocument/2006/relationships/image" Target="../media/image964.png"/><Relationship Id="rId299" Type="http://schemas.openxmlformats.org/officeDocument/2006/relationships/customXml" Target="../ink/ink877.xml"/><Relationship Id="rId63" Type="http://schemas.openxmlformats.org/officeDocument/2006/relationships/image" Target="../media/image764.png"/><Relationship Id="rId159" Type="http://schemas.openxmlformats.org/officeDocument/2006/relationships/customXml" Target="../ink/ink807.xml"/><Relationship Id="rId366" Type="http://schemas.openxmlformats.org/officeDocument/2006/relationships/image" Target="../media/image915.png"/><Relationship Id="rId573" Type="http://schemas.openxmlformats.org/officeDocument/2006/relationships/customXml" Target="../ink/ink1014.xml"/><Relationship Id="rId226" Type="http://schemas.openxmlformats.org/officeDocument/2006/relationships/image" Target="../media/image845.png"/><Relationship Id="rId433" Type="http://schemas.openxmlformats.org/officeDocument/2006/relationships/customXml" Target="../ink/ink944.xml"/><Relationship Id="rId640" Type="http://schemas.openxmlformats.org/officeDocument/2006/relationships/image" Target="../media/image1052.png"/><Relationship Id="rId74" Type="http://schemas.openxmlformats.org/officeDocument/2006/relationships/customXml" Target="../ink/ink764.xml"/><Relationship Id="rId377" Type="http://schemas.openxmlformats.org/officeDocument/2006/relationships/customXml" Target="../ink/ink916.xml"/><Relationship Id="rId500" Type="http://schemas.openxmlformats.org/officeDocument/2006/relationships/image" Target="../media/image982.png"/><Relationship Id="rId584" Type="http://schemas.openxmlformats.org/officeDocument/2006/relationships/image" Target="../media/image1024.png"/><Relationship Id="rId5" Type="http://schemas.openxmlformats.org/officeDocument/2006/relationships/image" Target="../media/image736.png"/><Relationship Id="rId237" Type="http://schemas.openxmlformats.org/officeDocument/2006/relationships/customXml" Target="../ink/ink846.xml"/><Relationship Id="rId444" Type="http://schemas.openxmlformats.org/officeDocument/2006/relationships/image" Target="../media/image954.png"/><Relationship Id="rId651" Type="http://schemas.openxmlformats.org/officeDocument/2006/relationships/customXml" Target="../ink/ink1053.xml"/><Relationship Id="rId290" Type="http://schemas.openxmlformats.org/officeDocument/2006/relationships/image" Target="../media/image877.png"/><Relationship Id="rId304" Type="http://schemas.openxmlformats.org/officeDocument/2006/relationships/image" Target="../media/image884.png"/><Relationship Id="rId388" Type="http://schemas.openxmlformats.org/officeDocument/2006/relationships/image" Target="../media/image926.png"/><Relationship Id="rId511" Type="http://schemas.openxmlformats.org/officeDocument/2006/relationships/customXml" Target="../ink/ink983.xml"/><Relationship Id="rId609" Type="http://schemas.openxmlformats.org/officeDocument/2006/relationships/customXml" Target="../ink/ink1032.xml"/><Relationship Id="rId85" Type="http://schemas.openxmlformats.org/officeDocument/2006/relationships/image" Target="../media/image775.png"/><Relationship Id="rId150" Type="http://schemas.openxmlformats.org/officeDocument/2006/relationships/image" Target="../media/image807.png"/><Relationship Id="rId595" Type="http://schemas.openxmlformats.org/officeDocument/2006/relationships/customXml" Target="../ink/ink1025.xml"/><Relationship Id="rId248" Type="http://schemas.openxmlformats.org/officeDocument/2006/relationships/image" Target="../media/image856.png"/><Relationship Id="rId455" Type="http://schemas.openxmlformats.org/officeDocument/2006/relationships/customXml" Target="../ink/ink955.xml"/><Relationship Id="rId662" Type="http://schemas.openxmlformats.org/officeDocument/2006/relationships/image" Target="../media/image1063.png"/><Relationship Id="rId12" Type="http://schemas.openxmlformats.org/officeDocument/2006/relationships/customXml" Target="../ink/ink733.xml"/><Relationship Id="rId108" Type="http://schemas.openxmlformats.org/officeDocument/2006/relationships/customXml" Target="../ink/ink781.xml"/><Relationship Id="rId315" Type="http://schemas.openxmlformats.org/officeDocument/2006/relationships/customXml" Target="../ink/ink885.xml"/><Relationship Id="rId522" Type="http://schemas.openxmlformats.org/officeDocument/2006/relationships/image" Target="../media/image993.png"/><Relationship Id="rId96" Type="http://schemas.openxmlformats.org/officeDocument/2006/relationships/customXml" Target="../ink/ink775.xml"/><Relationship Id="rId161" Type="http://schemas.openxmlformats.org/officeDocument/2006/relationships/customXml" Target="../ink/ink808.xml"/><Relationship Id="rId399" Type="http://schemas.openxmlformats.org/officeDocument/2006/relationships/customXml" Target="../ink/ink927.xml"/><Relationship Id="rId259" Type="http://schemas.openxmlformats.org/officeDocument/2006/relationships/customXml" Target="../ink/ink857.xml"/><Relationship Id="rId466" Type="http://schemas.openxmlformats.org/officeDocument/2006/relationships/image" Target="../media/image965.png"/><Relationship Id="rId673" Type="http://schemas.openxmlformats.org/officeDocument/2006/relationships/customXml" Target="../ink/ink1064.xml"/><Relationship Id="rId23" Type="http://schemas.openxmlformats.org/officeDocument/2006/relationships/image" Target="../media/image744.png"/><Relationship Id="rId119" Type="http://schemas.openxmlformats.org/officeDocument/2006/relationships/customXml" Target="../ink/ink787.xml"/><Relationship Id="rId326" Type="http://schemas.openxmlformats.org/officeDocument/2006/relationships/image" Target="../media/image895.png"/><Relationship Id="rId533" Type="http://schemas.openxmlformats.org/officeDocument/2006/relationships/customXml" Target="../ink/ink994.xml"/><Relationship Id="rId172" Type="http://schemas.openxmlformats.org/officeDocument/2006/relationships/image" Target="../media/image818.png"/><Relationship Id="rId477" Type="http://schemas.openxmlformats.org/officeDocument/2006/relationships/customXml" Target="../ink/ink966.xml"/><Relationship Id="rId600" Type="http://schemas.openxmlformats.org/officeDocument/2006/relationships/image" Target="../media/image1032.png"/><Relationship Id="rId684" Type="http://schemas.openxmlformats.org/officeDocument/2006/relationships/image" Target="../media/image1074.png"/><Relationship Id="rId337" Type="http://schemas.openxmlformats.org/officeDocument/2006/relationships/customXml" Target="../ink/ink896.xml"/><Relationship Id="rId34" Type="http://schemas.openxmlformats.org/officeDocument/2006/relationships/customXml" Target="../ink/ink744.xml"/><Relationship Id="rId544" Type="http://schemas.openxmlformats.org/officeDocument/2006/relationships/image" Target="../media/image1004.png"/><Relationship Id="rId183" Type="http://schemas.openxmlformats.org/officeDocument/2006/relationships/customXml" Target="../ink/ink819.xml"/><Relationship Id="rId390" Type="http://schemas.openxmlformats.org/officeDocument/2006/relationships/image" Target="../media/image927.png"/><Relationship Id="rId404" Type="http://schemas.openxmlformats.org/officeDocument/2006/relationships/image" Target="../media/image934.png"/><Relationship Id="rId611" Type="http://schemas.openxmlformats.org/officeDocument/2006/relationships/customXml" Target="../ink/ink1033.xml"/><Relationship Id="rId250" Type="http://schemas.openxmlformats.org/officeDocument/2006/relationships/image" Target="../media/image857.png"/><Relationship Id="rId488" Type="http://schemas.openxmlformats.org/officeDocument/2006/relationships/image" Target="../media/image976.png"/><Relationship Id="rId695" Type="http://schemas.openxmlformats.org/officeDocument/2006/relationships/customXml" Target="../ink/ink1075.xml"/><Relationship Id="rId709" Type="http://schemas.openxmlformats.org/officeDocument/2006/relationships/customXml" Target="../ink/ink1082.xml"/><Relationship Id="rId45" Type="http://schemas.openxmlformats.org/officeDocument/2006/relationships/image" Target="../media/image755.png"/><Relationship Id="rId110" Type="http://schemas.openxmlformats.org/officeDocument/2006/relationships/customXml" Target="../ink/ink782.xml"/><Relationship Id="rId348" Type="http://schemas.openxmlformats.org/officeDocument/2006/relationships/image" Target="../media/image906.png"/><Relationship Id="rId555" Type="http://schemas.openxmlformats.org/officeDocument/2006/relationships/customXml" Target="../ink/ink1005.xml"/><Relationship Id="rId194" Type="http://schemas.openxmlformats.org/officeDocument/2006/relationships/image" Target="../media/image829.png"/><Relationship Id="rId208" Type="http://schemas.openxmlformats.org/officeDocument/2006/relationships/image" Target="../media/image836.png"/><Relationship Id="rId415" Type="http://schemas.openxmlformats.org/officeDocument/2006/relationships/customXml" Target="../ink/ink935.xml"/><Relationship Id="rId622" Type="http://schemas.openxmlformats.org/officeDocument/2006/relationships/image" Target="../media/image1043.png"/><Relationship Id="rId261" Type="http://schemas.openxmlformats.org/officeDocument/2006/relationships/customXml" Target="../ink/ink858.xml"/><Relationship Id="rId499" Type="http://schemas.openxmlformats.org/officeDocument/2006/relationships/customXml" Target="../ink/ink977.xml"/><Relationship Id="rId56" Type="http://schemas.openxmlformats.org/officeDocument/2006/relationships/customXml" Target="../ink/ink755.xml"/><Relationship Id="rId359" Type="http://schemas.openxmlformats.org/officeDocument/2006/relationships/customXml" Target="../ink/ink907.xml"/><Relationship Id="rId566" Type="http://schemas.openxmlformats.org/officeDocument/2006/relationships/image" Target="../media/image1015.png"/><Relationship Id="rId121" Type="http://schemas.openxmlformats.org/officeDocument/2006/relationships/customXml" Target="../ink/ink788.xml"/><Relationship Id="rId219" Type="http://schemas.openxmlformats.org/officeDocument/2006/relationships/customXml" Target="../ink/ink837.xml"/><Relationship Id="rId426" Type="http://schemas.openxmlformats.org/officeDocument/2006/relationships/image" Target="../media/image945.png"/><Relationship Id="rId633" Type="http://schemas.openxmlformats.org/officeDocument/2006/relationships/customXml" Target="../ink/ink1044.xml"/><Relationship Id="rId67" Type="http://schemas.openxmlformats.org/officeDocument/2006/relationships/image" Target="../media/image766.png"/><Relationship Id="rId272" Type="http://schemas.openxmlformats.org/officeDocument/2006/relationships/image" Target="../media/image868.png"/><Relationship Id="rId577" Type="http://schemas.openxmlformats.org/officeDocument/2006/relationships/customXml" Target="../ink/ink1016.xml"/><Relationship Id="rId700" Type="http://schemas.openxmlformats.org/officeDocument/2006/relationships/image" Target="../media/image1082.png"/><Relationship Id="rId132" Type="http://schemas.openxmlformats.org/officeDocument/2006/relationships/image" Target="../media/image798.png"/><Relationship Id="rId437" Type="http://schemas.openxmlformats.org/officeDocument/2006/relationships/customXml" Target="../ink/ink946.xml"/><Relationship Id="rId644" Type="http://schemas.openxmlformats.org/officeDocument/2006/relationships/image" Target="../media/image1054.png"/><Relationship Id="rId283" Type="http://schemas.openxmlformats.org/officeDocument/2006/relationships/customXml" Target="../ink/ink869.xml"/><Relationship Id="rId490" Type="http://schemas.openxmlformats.org/officeDocument/2006/relationships/image" Target="../media/image977.png"/><Relationship Id="rId504" Type="http://schemas.openxmlformats.org/officeDocument/2006/relationships/image" Target="../media/image984.png"/><Relationship Id="rId711" Type="http://schemas.openxmlformats.org/officeDocument/2006/relationships/customXml" Target="../ink/ink1083.xml"/><Relationship Id="rId78" Type="http://schemas.openxmlformats.org/officeDocument/2006/relationships/customXml" Target="../ink/ink766.xml"/><Relationship Id="rId143" Type="http://schemas.openxmlformats.org/officeDocument/2006/relationships/customXml" Target="../ink/ink799.xml"/><Relationship Id="rId350" Type="http://schemas.openxmlformats.org/officeDocument/2006/relationships/image" Target="../media/image907.png"/><Relationship Id="rId588" Type="http://schemas.openxmlformats.org/officeDocument/2006/relationships/image" Target="../media/image1026.png"/><Relationship Id="rId9" Type="http://schemas.openxmlformats.org/officeDocument/2006/relationships/image" Target="../media/image738.png"/><Relationship Id="rId210" Type="http://schemas.openxmlformats.org/officeDocument/2006/relationships/image" Target="../media/image837.png"/><Relationship Id="rId448" Type="http://schemas.openxmlformats.org/officeDocument/2006/relationships/image" Target="../media/image956.png"/><Relationship Id="rId655" Type="http://schemas.openxmlformats.org/officeDocument/2006/relationships/customXml" Target="../ink/ink1055.xml"/><Relationship Id="rId294" Type="http://schemas.openxmlformats.org/officeDocument/2006/relationships/image" Target="../media/image879.png"/><Relationship Id="rId308" Type="http://schemas.openxmlformats.org/officeDocument/2006/relationships/image" Target="../media/image886.png"/><Relationship Id="rId515" Type="http://schemas.openxmlformats.org/officeDocument/2006/relationships/customXml" Target="../ink/ink985.xml"/><Relationship Id="rId89" Type="http://schemas.openxmlformats.org/officeDocument/2006/relationships/image" Target="../media/image777.png"/><Relationship Id="rId154" Type="http://schemas.openxmlformats.org/officeDocument/2006/relationships/image" Target="../media/image809.png"/><Relationship Id="rId361" Type="http://schemas.openxmlformats.org/officeDocument/2006/relationships/customXml" Target="../ink/ink908.xml"/><Relationship Id="rId599" Type="http://schemas.openxmlformats.org/officeDocument/2006/relationships/customXml" Target="../ink/ink1027.xml"/><Relationship Id="rId459" Type="http://schemas.openxmlformats.org/officeDocument/2006/relationships/customXml" Target="../ink/ink957.xml"/><Relationship Id="rId666" Type="http://schemas.openxmlformats.org/officeDocument/2006/relationships/image" Target="../media/image1065.png"/><Relationship Id="rId16" Type="http://schemas.openxmlformats.org/officeDocument/2006/relationships/customXml" Target="../ink/ink735.xml"/><Relationship Id="rId221" Type="http://schemas.openxmlformats.org/officeDocument/2006/relationships/customXml" Target="../ink/ink838.xml"/><Relationship Id="rId319" Type="http://schemas.openxmlformats.org/officeDocument/2006/relationships/customXml" Target="../ink/ink887.xml"/><Relationship Id="rId526" Type="http://schemas.openxmlformats.org/officeDocument/2006/relationships/image" Target="../media/image995.png"/><Relationship Id="rId165" Type="http://schemas.openxmlformats.org/officeDocument/2006/relationships/customXml" Target="../ink/ink810.xml"/><Relationship Id="rId372" Type="http://schemas.openxmlformats.org/officeDocument/2006/relationships/image" Target="../media/image918.png"/><Relationship Id="rId677" Type="http://schemas.openxmlformats.org/officeDocument/2006/relationships/customXml" Target="../ink/ink1066.xml"/><Relationship Id="rId232" Type="http://schemas.openxmlformats.org/officeDocument/2006/relationships/image" Target="../media/image848.png"/><Relationship Id="rId27" Type="http://schemas.openxmlformats.org/officeDocument/2006/relationships/image" Target="../media/image746.png"/><Relationship Id="rId537" Type="http://schemas.openxmlformats.org/officeDocument/2006/relationships/customXml" Target="../ink/ink996.xml"/><Relationship Id="rId80" Type="http://schemas.openxmlformats.org/officeDocument/2006/relationships/customXml" Target="../ink/ink767.xml"/><Relationship Id="rId176" Type="http://schemas.openxmlformats.org/officeDocument/2006/relationships/image" Target="../media/image820.png"/><Relationship Id="rId383" Type="http://schemas.openxmlformats.org/officeDocument/2006/relationships/customXml" Target="../ink/ink919.xml"/><Relationship Id="rId590" Type="http://schemas.openxmlformats.org/officeDocument/2006/relationships/image" Target="../media/image1027.png"/><Relationship Id="rId604" Type="http://schemas.openxmlformats.org/officeDocument/2006/relationships/image" Target="../media/image1034.png"/><Relationship Id="rId243" Type="http://schemas.openxmlformats.org/officeDocument/2006/relationships/customXml" Target="../ink/ink849.xml"/><Relationship Id="rId450" Type="http://schemas.openxmlformats.org/officeDocument/2006/relationships/image" Target="../media/image957.png"/><Relationship Id="rId688" Type="http://schemas.openxmlformats.org/officeDocument/2006/relationships/image" Target="../media/image1076.png"/><Relationship Id="rId38" Type="http://schemas.openxmlformats.org/officeDocument/2006/relationships/customXml" Target="../ink/ink746.xml"/><Relationship Id="rId103" Type="http://schemas.openxmlformats.org/officeDocument/2006/relationships/image" Target="../media/image784.png"/><Relationship Id="rId310" Type="http://schemas.openxmlformats.org/officeDocument/2006/relationships/image" Target="../media/image887.png"/><Relationship Id="rId548" Type="http://schemas.openxmlformats.org/officeDocument/2006/relationships/image" Target="../media/image1006.png"/><Relationship Id="rId91" Type="http://schemas.openxmlformats.org/officeDocument/2006/relationships/image" Target="../media/image778.png"/><Relationship Id="rId187" Type="http://schemas.openxmlformats.org/officeDocument/2006/relationships/customXml" Target="../ink/ink821.xml"/><Relationship Id="rId394" Type="http://schemas.openxmlformats.org/officeDocument/2006/relationships/image" Target="../media/image929.png"/><Relationship Id="rId408" Type="http://schemas.openxmlformats.org/officeDocument/2006/relationships/image" Target="../media/image936.png"/><Relationship Id="rId615" Type="http://schemas.openxmlformats.org/officeDocument/2006/relationships/customXml" Target="../ink/ink1035.xml"/><Relationship Id="rId254" Type="http://schemas.openxmlformats.org/officeDocument/2006/relationships/image" Target="../media/image859.png"/><Relationship Id="rId699" Type="http://schemas.openxmlformats.org/officeDocument/2006/relationships/customXml" Target="../ink/ink1077.xml"/><Relationship Id="rId49" Type="http://schemas.openxmlformats.org/officeDocument/2006/relationships/image" Target="../media/image757.png"/><Relationship Id="rId114" Type="http://schemas.openxmlformats.org/officeDocument/2006/relationships/customXml" Target="../ink/ink784.xml"/><Relationship Id="rId461" Type="http://schemas.openxmlformats.org/officeDocument/2006/relationships/customXml" Target="../ink/ink958.xml"/><Relationship Id="rId559" Type="http://schemas.openxmlformats.org/officeDocument/2006/relationships/customXml" Target="../ink/ink1007.xml"/><Relationship Id="rId198" Type="http://schemas.openxmlformats.org/officeDocument/2006/relationships/image" Target="../media/image831.png"/><Relationship Id="rId321" Type="http://schemas.openxmlformats.org/officeDocument/2006/relationships/customXml" Target="../ink/ink888.xml"/><Relationship Id="rId419" Type="http://schemas.openxmlformats.org/officeDocument/2006/relationships/customXml" Target="../ink/ink937.xml"/><Relationship Id="rId626" Type="http://schemas.openxmlformats.org/officeDocument/2006/relationships/image" Target="../media/image1045.png"/><Relationship Id="rId265" Type="http://schemas.openxmlformats.org/officeDocument/2006/relationships/customXml" Target="../ink/ink860.xml"/><Relationship Id="rId472" Type="http://schemas.openxmlformats.org/officeDocument/2006/relationships/image" Target="../media/image968.png"/><Relationship Id="rId125" Type="http://schemas.openxmlformats.org/officeDocument/2006/relationships/customXml" Target="../ink/ink790.xml"/><Relationship Id="rId332" Type="http://schemas.openxmlformats.org/officeDocument/2006/relationships/image" Target="../media/image898.png"/><Relationship Id="rId637" Type="http://schemas.openxmlformats.org/officeDocument/2006/relationships/customXml" Target="../ink/ink1046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90.xml"/><Relationship Id="rId18" Type="http://schemas.openxmlformats.org/officeDocument/2006/relationships/image" Target="../media/image1098.png"/><Relationship Id="rId26" Type="http://schemas.openxmlformats.org/officeDocument/2006/relationships/image" Target="../media/image1102.png"/><Relationship Id="rId39" Type="http://schemas.openxmlformats.org/officeDocument/2006/relationships/customXml" Target="../ink/ink1103.xml"/><Relationship Id="rId21" Type="http://schemas.openxmlformats.org/officeDocument/2006/relationships/customXml" Target="../ink/ink1094.xml"/><Relationship Id="rId34" Type="http://schemas.openxmlformats.org/officeDocument/2006/relationships/image" Target="../media/image1106.png"/><Relationship Id="rId42" Type="http://schemas.openxmlformats.org/officeDocument/2006/relationships/image" Target="../media/image1109.png"/><Relationship Id="rId7" Type="http://schemas.openxmlformats.org/officeDocument/2006/relationships/customXml" Target="../ink/ink1087.xml"/><Relationship Id="rId2" Type="http://schemas.openxmlformats.org/officeDocument/2006/relationships/image" Target="../media/image1090.png"/><Relationship Id="rId16" Type="http://schemas.openxmlformats.org/officeDocument/2006/relationships/image" Target="../media/image1097.png"/><Relationship Id="rId29" Type="http://schemas.openxmlformats.org/officeDocument/2006/relationships/customXml" Target="../ink/ink10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2.png"/><Relationship Id="rId11" Type="http://schemas.openxmlformats.org/officeDocument/2006/relationships/customXml" Target="../ink/ink1089.xml"/><Relationship Id="rId24" Type="http://schemas.openxmlformats.org/officeDocument/2006/relationships/image" Target="../media/image1101.png"/><Relationship Id="rId32" Type="http://schemas.openxmlformats.org/officeDocument/2006/relationships/image" Target="../media/image1105.png"/><Relationship Id="rId37" Type="http://schemas.openxmlformats.org/officeDocument/2006/relationships/customXml" Target="../ink/ink1102.xml"/><Relationship Id="rId40" Type="http://schemas.openxmlformats.org/officeDocument/2006/relationships/image" Target="../media/image790.png"/><Relationship Id="rId45" Type="http://schemas.openxmlformats.org/officeDocument/2006/relationships/customXml" Target="../ink/ink1106.xml"/><Relationship Id="rId5" Type="http://schemas.openxmlformats.org/officeDocument/2006/relationships/customXml" Target="../ink/ink1086.xml"/><Relationship Id="rId15" Type="http://schemas.openxmlformats.org/officeDocument/2006/relationships/customXml" Target="../ink/ink1091.xml"/><Relationship Id="rId23" Type="http://schemas.openxmlformats.org/officeDocument/2006/relationships/customXml" Target="../ink/ink1095.xml"/><Relationship Id="rId28" Type="http://schemas.openxmlformats.org/officeDocument/2006/relationships/image" Target="../media/image1103.png"/><Relationship Id="rId36" Type="http://schemas.openxmlformats.org/officeDocument/2006/relationships/image" Target="../media/image1107.png"/><Relationship Id="rId10" Type="http://schemas.openxmlformats.org/officeDocument/2006/relationships/image" Target="../media/image1094.png"/><Relationship Id="rId19" Type="http://schemas.openxmlformats.org/officeDocument/2006/relationships/customXml" Target="../ink/ink1093.xml"/><Relationship Id="rId31" Type="http://schemas.openxmlformats.org/officeDocument/2006/relationships/customXml" Target="../ink/ink1099.xml"/><Relationship Id="rId44" Type="http://schemas.openxmlformats.org/officeDocument/2006/relationships/image" Target="../media/image625.png"/><Relationship Id="rId4" Type="http://schemas.openxmlformats.org/officeDocument/2006/relationships/image" Target="../media/image1091.png"/><Relationship Id="rId9" Type="http://schemas.openxmlformats.org/officeDocument/2006/relationships/customXml" Target="../ink/ink1088.xml"/><Relationship Id="rId14" Type="http://schemas.openxmlformats.org/officeDocument/2006/relationships/image" Target="../media/image1096.png"/><Relationship Id="rId22" Type="http://schemas.openxmlformats.org/officeDocument/2006/relationships/image" Target="../media/image1100.png"/><Relationship Id="rId27" Type="http://schemas.openxmlformats.org/officeDocument/2006/relationships/customXml" Target="../ink/ink1097.xml"/><Relationship Id="rId30" Type="http://schemas.openxmlformats.org/officeDocument/2006/relationships/image" Target="../media/image1104.png"/><Relationship Id="rId35" Type="http://schemas.openxmlformats.org/officeDocument/2006/relationships/customXml" Target="../ink/ink1101.xml"/><Relationship Id="rId43" Type="http://schemas.openxmlformats.org/officeDocument/2006/relationships/customXml" Target="../ink/ink1105.xml"/><Relationship Id="rId8" Type="http://schemas.openxmlformats.org/officeDocument/2006/relationships/image" Target="../media/image1093.png"/><Relationship Id="rId3" Type="http://schemas.openxmlformats.org/officeDocument/2006/relationships/customXml" Target="../ink/ink1085.xml"/><Relationship Id="rId12" Type="http://schemas.openxmlformats.org/officeDocument/2006/relationships/image" Target="../media/image1095.png"/><Relationship Id="rId17" Type="http://schemas.openxmlformats.org/officeDocument/2006/relationships/customXml" Target="../ink/ink1092.xml"/><Relationship Id="rId25" Type="http://schemas.openxmlformats.org/officeDocument/2006/relationships/customXml" Target="../ink/ink1096.xml"/><Relationship Id="rId33" Type="http://schemas.openxmlformats.org/officeDocument/2006/relationships/customXml" Target="../ink/ink1100.xml"/><Relationship Id="rId38" Type="http://schemas.openxmlformats.org/officeDocument/2006/relationships/image" Target="../media/image1108.png"/><Relationship Id="rId46" Type="http://schemas.openxmlformats.org/officeDocument/2006/relationships/image" Target="../media/image1110.png"/><Relationship Id="rId20" Type="http://schemas.openxmlformats.org/officeDocument/2006/relationships/image" Target="../media/image1099.png"/><Relationship Id="rId41" Type="http://schemas.openxmlformats.org/officeDocument/2006/relationships/customXml" Target="../ink/ink1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64.xml"/><Relationship Id="rId299" Type="http://schemas.openxmlformats.org/officeDocument/2006/relationships/customXml" Target="../ink/ink1255.xml"/><Relationship Id="rId21" Type="http://schemas.openxmlformats.org/officeDocument/2006/relationships/customXml" Target="../ink/ink1116.xml"/><Relationship Id="rId63" Type="http://schemas.openxmlformats.org/officeDocument/2006/relationships/customXml" Target="../ink/ink1137.xml"/><Relationship Id="rId159" Type="http://schemas.openxmlformats.org/officeDocument/2006/relationships/customXml" Target="../ink/ink1185.xml"/><Relationship Id="rId324" Type="http://schemas.openxmlformats.org/officeDocument/2006/relationships/image" Target="../media/image1253.png"/><Relationship Id="rId366" Type="http://schemas.openxmlformats.org/officeDocument/2006/relationships/image" Target="../media/image1274.png"/><Relationship Id="rId170" Type="http://schemas.openxmlformats.org/officeDocument/2006/relationships/image" Target="../media/image1176.png"/><Relationship Id="rId226" Type="http://schemas.openxmlformats.org/officeDocument/2006/relationships/image" Target="../media/image1204.png"/><Relationship Id="rId433" Type="http://schemas.openxmlformats.org/officeDocument/2006/relationships/customXml" Target="../ink/ink1322.xml"/><Relationship Id="rId268" Type="http://schemas.openxmlformats.org/officeDocument/2006/relationships/image" Target="../media/image1225.png"/><Relationship Id="rId475" Type="http://schemas.openxmlformats.org/officeDocument/2006/relationships/customXml" Target="../ink/ink1343.xml"/><Relationship Id="rId32" Type="http://schemas.openxmlformats.org/officeDocument/2006/relationships/image" Target="../media/image1106.png"/><Relationship Id="rId74" Type="http://schemas.openxmlformats.org/officeDocument/2006/relationships/image" Target="../media/image1128.png"/><Relationship Id="rId128" Type="http://schemas.openxmlformats.org/officeDocument/2006/relationships/image" Target="../media/image1155.png"/><Relationship Id="rId335" Type="http://schemas.openxmlformats.org/officeDocument/2006/relationships/customXml" Target="../ink/ink1273.xml"/><Relationship Id="rId377" Type="http://schemas.openxmlformats.org/officeDocument/2006/relationships/customXml" Target="../ink/ink1294.xml"/><Relationship Id="rId5" Type="http://schemas.openxmlformats.org/officeDocument/2006/relationships/customXml" Target="../ink/ink1108.xml"/><Relationship Id="rId181" Type="http://schemas.openxmlformats.org/officeDocument/2006/relationships/customXml" Target="../ink/ink1196.xml"/><Relationship Id="rId237" Type="http://schemas.openxmlformats.org/officeDocument/2006/relationships/customXml" Target="../ink/ink1224.xml"/><Relationship Id="rId402" Type="http://schemas.openxmlformats.org/officeDocument/2006/relationships/image" Target="../media/image1292.png"/><Relationship Id="rId279" Type="http://schemas.openxmlformats.org/officeDocument/2006/relationships/customXml" Target="../ink/ink1245.xml"/><Relationship Id="rId444" Type="http://schemas.openxmlformats.org/officeDocument/2006/relationships/image" Target="../media/image1313.png"/><Relationship Id="rId486" Type="http://schemas.openxmlformats.org/officeDocument/2006/relationships/image" Target="../media/image1334.png"/><Relationship Id="rId43" Type="http://schemas.openxmlformats.org/officeDocument/2006/relationships/customXml" Target="../ink/ink1127.xml"/><Relationship Id="rId139" Type="http://schemas.openxmlformats.org/officeDocument/2006/relationships/customXml" Target="../ink/ink1175.xml"/><Relationship Id="rId290" Type="http://schemas.openxmlformats.org/officeDocument/2006/relationships/image" Target="../media/image1236.png"/><Relationship Id="rId304" Type="http://schemas.openxmlformats.org/officeDocument/2006/relationships/image" Target="../media/image1243.png"/><Relationship Id="rId346" Type="http://schemas.openxmlformats.org/officeDocument/2006/relationships/image" Target="../media/image1264.png"/><Relationship Id="rId388" Type="http://schemas.openxmlformats.org/officeDocument/2006/relationships/image" Target="../media/image1285.png"/><Relationship Id="rId85" Type="http://schemas.openxmlformats.org/officeDocument/2006/relationships/customXml" Target="../ink/ink1148.xml"/><Relationship Id="rId150" Type="http://schemas.openxmlformats.org/officeDocument/2006/relationships/image" Target="../media/image1166.png"/><Relationship Id="rId192" Type="http://schemas.openxmlformats.org/officeDocument/2006/relationships/image" Target="../media/image1187.png"/><Relationship Id="rId206" Type="http://schemas.openxmlformats.org/officeDocument/2006/relationships/image" Target="../media/image1194.png"/><Relationship Id="rId413" Type="http://schemas.openxmlformats.org/officeDocument/2006/relationships/customXml" Target="../ink/ink1312.xml"/><Relationship Id="rId248" Type="http://schemas.openxmlformats.org/officeDocument/2006/relationships/image" Target="../media/image1215.png"/><Relationship Id="rId455" Type="http://schemas.openxmlformats.org/officeDocument/2006/relationships/customXml" Target="../ink/ink1333.xml"/><Relationship Id="rId12" Type="http://schemas.openxmlformats.org/officeDocument/2006/relationships/image" Target="../media/image1096.png"/><Relationship Id="rId108" Type="http://schemas.openxmlformats.org/officeDocument/2006/relationships/image" Target="../media/image1145.png"/><Relationship Id="rId315" Type="http://schemas.openxmlformats.org/officeDocument/2006/relationships/customXml" Target="../ink/ink1263.xml"/><Relationship Id="rId357" Type="http://schemas.openxmlformats.org/officeDocument/2006/relationships/customXml" Target="../ink/ink1284.xml"/><Relationship Id="rId54" Type="http://schemas.openxmlformats.org/officeDocument/2006/relationships/image" Target="../media/image1119.png"/><Relationship Id="rId96" Type="http://schemas.openxmlformats.org/officeDocument/2006/relationships/image" Target="../media/image1139.png"/><Relationship Id="rId161" Type="http://schemas.openxmlformats.org/officeDocument/2006/relationships/customXml" Target="../ink/ink1186.xml"/><Relationship Id="rId217" Type="http://schemas.openxmlformats.org/officeDocument/2006/relationships/customXml" Target="../ink/ink1214.xml"/><Relationship Id="rId399" Type="http://schemas.openxmlformats.org/officeDocument/2006/relationships/customXml" Target="../ink/ink1305.xml"/><Relationship Id="rId259" Type="http://schemas.openxmlformats.org/officeDocument/2006/relationships/customXml" Target="../ink/ink1235.xml"/><Relationship Id="rId424" Type="http://schemas.openxmlformats.org/officeDocument/2006/relationships/image" Target="../media/image1303.png"/><Relationship Id="rId466" Type="http://schemas.openxmlformats.org/officeDocument/2006/relationships/image" Target="../media/image1324.png"/><Relationship Id="rId23" Type="http://schemas.openxmlformats.org/officeDocument/2006/relationships/customXml" Target="../ink/ink1117.xml"/><Relationship Id="rId119" Type="http://schemas.openxmlformats.org/officeDocument/2006/relationships/customXml" Target="../ink/ink1165.xml"/><Relationship Id="rId270" Type="http://schemas.openxmlformats.org/officeDocument/2006/relationships/image" Target="../media/image1226.png"/><Relationship Id="rId326" Type="http://schemas.openxmlformats.org/officeDocument/2006/relationships/image" Target="../media/image1254.png"/><Relationship Id="rId65" Type="http://schemas.openxmlformats.org/officeDocument/2006/relationships/customXml" Target="../ink/ink1138.xml"/><Relationship Id="rId130" Type="http://schemas.openxmlformats.org/officeDocument/2006/relationships/image" Target="../media/image1156.png"/><Relationship Id="rId368" Type="http://schemas.openxmlformats.org/officeDocument/2006/relationships/image" Target="../media/image1275.png"/><Relationship Id="rId172" Type="http://schemas.openxmlformats.org/officeDocument/2006/relationships/image" Target="../media/image1177.png"/><Relationship Id="rId228" Type="http://schemas.openxmlformats.org/officeDocument/2006/relationships/image" Target="../media/image1205.png"/><Relationship Id="rId435" Type="http://schemas.openxmlformats.org/officeDocument/2006/relationships/customXml" Target="../ink/ink1323.xml"/><Relationship Id="rId477" Type="http://schemas.openxmlformats.org/officeDocument/2006/relationships/customXml" Target="../ink/ink1344.xml"/><Relationship Id="rId281" Type="http://schemas.openxmlformats.org/officeDocument/2006/relationships/customXml" Target="../ink/ink1246.xml"/><Relationship Id="rId337" Type="http://schemas.openxmlformats.org/officeDocument/2006/relationships/customXml" Target="../ink/ink1274.xml"/><Relationship Id="rId34" Type="http://schemas.openxmlformats.org/officeDocument/2006/relationships/image" Target="../media/image1107.png"/><Relationship Id="rId76" Type="http://schemas.openxmlformats.org/officeDocument/2006/relationships/image" Target="../media/image1129.png"/><Relationship Id="rId141" Type="http://schemas.openxmlformats.org/officeDocument/2006/relationships/customXml" Target="../ink/ink1176.xml"/><Relationship Id="rId379" Type="http://schemas.openxmlformats.org/officeDocument/2006/relationships/customXml" Target="../ink/ink1295.xml"/><Relationship Id="rId7" Type="http://schemas.openxmlformats.org/officeDocument/2006/relationships/customXml" Target="../ink/ink1109.xml"/><Relationship Id="rId183" Type="http://schemas.openxmlformats.org/officeDocument/2006/relationships/customXml" Target="../ink/ink1197.xml"/><Relationship Id="rId239" Type="http://schemas.openxmlformats.org/officeDocument/2006/relationships/customXml" Target="../ink/ink1225.xml"/><Relationship Id="rId390" Type="http://schemas.openxmlformats.org/officeDocument/2006/relationships/image" Target="../media/image1286.png"/><Relationship Id="rId404" Type="http://schemas.openxmlformats.org/officeDocument/2006/relationships/image" Target="../media/image1293.png"/><Relationship Id="rId446" Type="http://schemas.openxmlformats.org/officeDocument/2006/relationships/image" Target="../media/image1314.png"/><Relationship Id="rId250" Type="http://schemas.openxmlformats.org/officeDocument/2006/relationships/image" Target="../media/image1216.png"/><Relationship Id="rId292" Type="http://schemas.openxmlformats.org/officeDocument/2006/relationships/image" Target="../media/image1237.png"/><Relationship Id="rId306" Type="http://schemas.openxmlformats.org/officeDocument/2006/relationships/image" Target="../media/image1244.png"/><Relationship Id="rId45" Type="http://schemas.openxmlformats.org/officeDocument/2006/relationships/customXml" Target="../ink/ink1128.xml"/><Relationship Id="rId87" Type="http://schemas.openxmlformats.org/officeDocument/2006/relationships/customXml" Target="../ink/ink1149.xml"/><Relationship Id="rId110" Type="http://schemas.openxmlformats.org/officeDocument/2006/relationships/image" Target="../media/image1146.png"/><Relationship Id="rId348" Type="http://schemas.openxmlformats.org/officeDocument/2006/relationships/image" Target="../media/image1265.png"/><Relationship Id="rId152" Type="http://schemas.openxmlformats.org/officeDocument/2006/relationships/image" Target="../media/image1167.png"/><Relationship Id="rId194" Type="http://schemas.openxmlformats.org/officeDocument/2006/relationships/image" Target="../media/image1188.png"/><Relationship Id="rId208" Type="http://schemas.openxmlformats.org/officeDocument/2006/relationships/image" Target="../media/image1195.png"/><Relationship Id="rId415" Type="http://schemas.openxmlformats.org/officeDocument/2006/relationships/customXml" Target="../ink/ink1313.xml"/><Relationship Id="rId457" Type="http://schemas.openxmlformats.org/officeDocument/2006/relationships/customXml" Target="../ink/ink1334.xml"/><Relationship Id="rId261" Type="http://schemas.openxmlformats.org/officeDocument/2006/relationships/customXml" Target="../ink/ink1236.xml"/><Relationship Id="rId14" Type="http://schemas.openxmlformats.org/officeDocument/2006/relationships/image" Target="../media/image1097.png"/><Relationship Id="rId56" Type="http://schemas.openxmlformats.org/officeDocument/2006/relationships/image" Target="../media/image1120.png"/><Relationship Id="rId317" Type="http://schemas.openxmlformats.org/officeDocument/2006/relationships/customXml" Target="../ink/ink1264.xml"/><Relationship Id="rId359" Type="http://schemas.openxmlformats.org/officeDocument/2006/relationships/customXml" Target="../ink/ink1285.xml"/><Relationship Id="rId98" Type="http://schemas.openxmlformats.org/officeDocument/2006/relationships/image" Target="../media/image1140.png"/><Relationship Id="rId121" Type="http://schemas.openxmlformats.org/officeDocument/2006/relationships/customXml" Target="../ink/ink1166.xml"/><Relationship Id="rId163" Type="http://schemas.openxmlformats.org/officeDocument/2006/relationships/customXml" Target="../ink/ink1187.xml"/><Relationship Id="rId219" Type="http://schemas.openxmlformats.org/officeDocument/2006/relationships/customXml" Target="../ink/ink1215.xml"/><Relationship Id="rId370" Type="http://schemas.openxmlformats.org/officeDocument/2006/relationships/image" Target="../media/image1276.png"/><Relationship Id="rId426" Type="http://schemas.openxmlformats.org/officeDocument/2006/relationships/image" Target="../media/image1304.png"/><Relationship Id="rId230" Type="http://schemas.openxmlformats.org/officeDocument/2006/relationships/image" Target="../media/image1206.png"/><Relationship Id="rId468" Type="http://schemas.openxmlformats.org/officeDocument/2006/relationships/image" Target="../media/image1325.png"/><Relationship Id="rId25" Type="http://schemas.openxmlformats.org/officeDocument/2006/relationships/customXml" Target="../ink/ink1118.xml"/><Relationship Id="rId67" Type="http://schemas.openxmlformats.org/officeDocument/2006/relationships/customXml" Target="../ink/ink1139.xml"/><Relationship Id="rId272" Type="http://schemas.openxmlformats.org/officeDocument/2006/relationships/image" Target="../media/image1227.png"/><Relationship Id="rId328" Type="http://schemas.openxmlformats.org/officeDocument/2006/relationships/image" Target="../media/image1255.png"/><Relationship Id="rId132" Type="http://schemas.openxmlformats.org/officeDocument/2006/relationships/image" Target="../media/image1157.png"/><Relationship Id="rId174" Type="http://schemas.openxmlformats.org/officeDocument/2006/relationships/image" Target="../media/image1178.png"/><Relationship Id="rId381" Type="http://schemas.openxmlformats.org/officeDocument/2006/relationships/customXml" Target="../ink/ink1296.xml"/><Relationship Id="rId241" Type="http://schemas.openxmlformats.org/officeDocument/2006/relationships/customXml" Target="../ink/ink1226.xml"/><Relationship Id="rId437" Type="http://schemas.openxmlformats.org/officeDocument/2006/relationships/customXml" Target="../ink/ink1324.xml"/><Relationship Id="rId479" Type="http://schemas.openxmlformats.org/officeDocument/2006/relationships/customXml" Target="../ink/ink1345.xml"/><Relationship Id="rId36" Type="http://schemas.openxmlformats.org/officeDocument/2006/relationships/image" Target="../media/image1108.png"/><Relationship Id="rId283" Type="http://schemas.openxmlformats.org/officeDocument/2006/relationships/customXml" Target="../ink/ink1247.xml"/><Relationship Id="rId339" Type="http://schemas.openxmlformats.org/officeDocument/2006/relationships/customXml" Target="../ink/ink1275.xml"/><Relationship Id="rId78" Type="http://schemas.openxmlformats.org/officeDocument/2006/relationships/image" Target="../media/image1130.png"/><Relationship Id="rId101" Type="http://schemas.openxmlformats.org/officeDocument/2006/relationships/customXml" Target="../ink/ink1156.xml"/><Relationship Id="rId143" Type="http://schemas.openxmlformats.org/officeDocument/2006/relationships/customXml" Target="../ink/ink1177.xml"/><Relationship Id="rId185" Type="http://schemas.openxmlformats.org/officeDocument/2006/relationships/customXml" Target="../ink/ink1198.xml"/><Relationship Id="rId350" Type="http://schemas.openxmlformats.org/officeDocument/2006/relationships/image" Target="../media/image1266.png"/><Relationship Id="rId406" Type="http://schemas.openxmlformats.org/officeDocument/2006/relationships/image" Target="../media/image1294.png"/><Relationship Id="rId9" Type="http://schemas.openxmlformats.org/officeDocument/2006/relationships/customXml" Target="../ink/ink1110.xml"/><Relationship Id="rId210" Type="http://schemas.openxmlformats.org/officeDocument/2006/relationships/image" Target="../media/image1196.png"/><Relationship Id="rId392" Type="http://schemas.openxmlformats.org/officeDocument/2006/relationships/image" Target="../media/image1287.png"/><Relationship Id="rId448" Type="http://schemas.openxmlformats.org/officeDocument/2006/relationships/image" Target="../media/image1315.png"/><Relationship Id="rId252" Type="http://schemas.openxmlformats.org/officeDocument/2006/relationships/image" Target="../media/image1217.png"/><Relationship Id="rId294" Type="http://schemas.openxmlformats.org/officeDocument/2006/relationships/image" Target="../media/image1238.png"/><Relationship Id="rId308" Type="http://schemas.openxmlformats.org/officeDocument/2006/relationships/image" Target="../media/image1245.png"/><Relationship Id="rId47" Type="http://schemas.openxmlformats.org/officeDocument/2006/relationships/customXml" Target="../ink/ink1129.xml"/><Relationship Id="rId89" Type="http://schemas.openxmlformats.org/officeDocument/2006/relationships/customXml" Target="../ink/ink1150.xml"/><Relationship Id="rId112" Type="http://schemas.openxmlformats.org/officeDocument/2006/relationships/image" Target="../media/image1147.png"/><Relationship Id="rId154" Type="http://schemas.openxmlformats.org/officeDocument/2006/relationships/image" Target="../media/image1168.png"/><Relationship Id="rId361" Type="http://schemas.openxmlformats.org/officeDocument/2006/relationships/customXml" Target="../ink/ink1286.xml"/><Relationship Id="rId196" Type="http://schemas.openxmlformats.org/officeDocument/2006/relationships/image" Target="../media/image1189.png"/><Relationship Id="rId417" Type="http://schemas.openxmlformats.org/officeDocument/2006/relationships/customXml" Target="../ink/ink1314.xml"/><Relationship Id="rId459" Type="http://schemas.openxmlformats.org/officeDocument/2006/relationships/customXml" Target="../ink/ink1335.xml"/><Relationship Id="rId16" Type="http://schemas.openxmlformats.org/officeDocument/2006/relationships/image" Target="../media/image1098.png"/><Relationship Id="rId221" Type="http://schemas.openxmlformats.org/officeDocument/2006/relationships/customXml" Target="../ink/ink1216.xml"/><Relationship Id="rId263" Type="http://schemas.openxmlformats.org/officeDocument/2006/relationships/customXml" Target="../ink/ink1237.xml"/><Relationship Id="rId319" Type="http://schemas.openxmlformats.org/officeDocument/2006/relationships/customXml" Target="../ink/ink1265.xml"/><Relationship Id="rId470" Type="http://schemas.openxmlformats.org/officeDocument/2006/relationships/image" Target="../media/image1326.png"/><Relationship Id="rId58" Type="http://schemas.openxmlformats.org/officeDocument/2006/relationships/image" Target="../media/image1121.png"/><Relationship Id="rId123" Type="http://schemas.openxmlformats.org/officeDocument/2006/relationships/customXml" Target="../ink/ink1167.xml"/><Relationship Id="rId330" Type="http://schemas.openxmlformats.org/officeDocument/2006/relationships/image" Target="../media/image1256.png"/><Relationship Id="rId165" Type="http://schemas.openxmlformats.org/officeDocument/2006/relationships/customXml" Target="../ink/ink1188.xml"/><Relationship Id="rId372" Type="http://schemas.openxmlformats.org/officeDocument/2006/relationships/image" Target="../media/image1277.png"/><Relationship Id="rId428" Type="http://schemas.openxmlformats.org/officeDocument/2006/relationships/image" Target="../media/image1305.png"/><Relationship Id="rId232" Type="http://schemas.openxmlformats.org/officeDocument/2006/relationships/image" Target="../media/image1207.png"/><Relationship Id="rId274" Type="http://schemas.openxmlformats.org/officeDocument/2006/relationships/image" Target="../media/image1228.png"/><Relationship Id="rId481" Type="http://schemas.openxmlformats.org/officeDocument/2006/relationships/customXml" Target="../ink/ink1346.xml"/><Relationship Id="rId27" Type="http://schemas.openxmlformats.org/officeDocument/2006/relationships/customXml" Target="../ink/ink1119.xml"/><Relationship Id="rId69" Type="http://schemas.openxmlformats.org/officeDocument/2006/relationships/customXml" Target="../ink/ink1140.xml"/><Relationship Id="rId134" Type="http://schemas.openxmlformats.org/officeDocument/2006/relationships/image" Target="../media/image1158.png"/><Relationship Id="rId80" Type="http://schemas.openxmlformats.org/officeDocument/2006/relationships/image" Target="../media/image1131.png"/><Relationship Id="rId176" Type="http://schemas.openxmlformats.org/officeDocument/2006/relationships/image" Target="../media/image1179.png"/><Relationship Id="rId341" Type="http://schemas.openxmlformats.org/officeDocument/2006/relationships/customXml" Target="../ink/ink1276.xml"/><Relationship Id="rId383" Type="http://schemas.openxmlformats.org/officeDocument/2006/relationships/customXml" Target="../ink/ink1297.xml"/><Relationship Id="rId439" Type="http://schemas.openxmlformats.org/officeDocument/2006/relationships/customXml" Target="../ink/ink1325.xml"/><Relationship Id="rId201" Type="http://schemas.openxmlformats.org/officeDocument/2006/relationships/customXml" Target="../ink/ink1206.xml"/><Relationship Id="rId243" Type="http://schemas.openxmlformats.org/officeDocument/2006/relationships/customXml" Target="../ink/ink1227.xml"/><Relationship Id="rId285" Type="http://schemas.openxmlformats.org/officeDocument/2006/relationships/customXml" Target="../ink/ink1248.xml"/><Relationship Id="rId450" Type="http://schemas.openxmlformats.org/officeDocument/2006/relationships/image" Target="../media/image1316.png"/><Relationship Id="rId38" Type="http://schemas.openxmlformats.org/officeDocument/2006/relationships/image" Target="../media/image1111.png"/><Relationship Id="rId103" Type="http://schemas.openxmlformats.org/officeDocument/2006/relationships/customXml" Target="../ink/ink1157.xml"/><Relationship Id="rId310" Type="http://schemas.openxmlformats.org/officeDocument/2006/relationships/image" Target="../media/image1246.png"/><Relationship Id="rId91" Type="http://schemas.openxmlformats.org/officeDocument/2006/relationships/customXml" Target="../ink/ink1151.xml"/><Relationship Id="rId145" Type="http://schemas.openxmlformats.org/officeDocument/2006/relationships/customXml" Target="../ink/ink1178.xml"/><Relationship Id="rId187" Type="http://schemas.openxmlformats.org/officeDocument/2006/relationships/customXml" Target="../ink/ink1199.xml"/><Relationship Id="rId352" Type="http://schemas.openxmlformats.org/officeDocument/2006/relationships/image" Target="../media/image1267.png"/><Relationship Id="rId394" Type="http://schemas.openxmlformats.org/officeDocument/2006/relationships/image" Target="../media/image1288.png"/><Relationship Id="rId408" Type="http://schemas.openxmlformats.org/officeDocument/2006/relationships/image" Target="../media/image1295.png"/><Relationship Id="rId212" Type="http://schemas.openxmlformats.org/officeDocument/2006/relationships/image" Target="../media/image1197.png"/><Relationship Id="rId254" Type="http://schemas.openxmlformats.org/officeDocument/2006/relationships/image" Target="../media/image1218.png"/><Relationship Id="rId49" Type="http://schemas.openxmlformats.org/officeDocument/2006/relationships/customXml" Target="../ink/ink1130.xml"/><Relationship Id="rId114" Type="http://schemas.openxmlformats.org/officeDocument/2006/relationships/image" Target="../media/image1148.png"/><Relationship Id="rId296" Type="http://schemas.openxmlformats.org/officeDocument/2006/relationships/image" Target="../media/image1239.png"/><Relationship Id="rId461" Type="http://schemas.openxmlformats.org/officeDocument/2006/relationships/customXml" Target="../ink/ink1336.xml"/><Relationship Id="rId60" Type="http://schemas.openxmlformats.org/officeDocument/2006/relationships/image" Target="../media/image1122.png"/><Relationship Id="rId156" Type="http://schemas.openxmlformats.org/officeDocument/2006/relationships/image" Target="../media/image1169.png"/><Relationship Id="rId198" Type="http://schemas.openxmlformats.org/officeDocument/2006/relationships/image" Target="../media/image1190.png"/><Relationship Id="rId321" Type="http://schemas.openxmlformats.org/officeDocument/2006/relationships/customXml" Target="../ink/ink1266.xml"/><Relationship Id="rId363" Type="http://schemas.openxmlformats.org/officeDocument/2006/relationships/customXml" Target="../ink/ink1287.xml"/><Relationship Id="rId419" Type="http://schemas.openxmlformats.org/officeDocument/2006/relationships/customXml" Target="../ink/ink1315.xml"/><Relationship Id="rId223" Type="http://schemas.openxmlformats.org/officeDocument/2006/relationships/customXml" Target="../ink/ink1217.xml"/><Relationship Id="rId430" Type="http://schemas.openxmlformats.org/officeDocument/2006/relationships/image" Target="../media/image1306.png"/><Relationship Id="rId18" Type="http://schemas.openxmlformats.org/officeDocument/2006/relationships/image" Target="../media/image1099.png"/><Relationship Id="rId265" Type="http://schemas.openxmlformats.org/officeDocument/2006/relationships/customXml" Target="../ink/ink1238.xml"/><Relationship Id="rId472" Type="http://schemas.openxmlformats.org/officeDocument/2006/relationships/image" Target="../media/image1327.png"/><Relationship Id="rId125" Type="http://schemas.openxmlformats.org/officeDocument/2006/relationships/customXml" Target="../ink/ink1168.xml"/><Relationship Id="rId167" Type="http://schemas.openxmlformats.org/officeDocument/2006/relationships/customXml" Target="../ink/ink1189.xml"/><Relationship Id="rId332" Type="http://schemas.openxmlformats.org/officeDocument/2006/relationships/image" Target="../media/image1257.png"/><Relationship Id="rId374" Type="http://schemas.openxmlformats.org/officeDocument/2006/relationships/image" Target="../media/image1278.png"/><Relationship Id="rId71" Type="http://schemas.openxmlformats.org/officeDocument/2006/relationships/customXml" Target="../ink/ink1141.xml"/><Relationship Id="rId234" Type="http://schemas.openxmlformats.org/officeDocument/2006/relationships/image" Target="../media/image1208.png"/><Relationship Id="rId2" Type="http://schemas.openxmlformats.org/officeDocument/2006/relationships/image" Target="../media/image1090.png"/><Relationship Id="rId29" Type="http://schemas.openxmlformats.org/officeDocument/2006/relationships/customXml" Target="../ink/ink1120.xml"/><Relationship Id="rId276" Type="http://schemas.openxmlformats.org/officeDocument/2006/relationships/image" Target="../media/image1229.png"/><Relationship Id="rId441" Type="http://schemas.openxmlformats.org/officeDocument/2006/relationships/customXml" Target="../ink/ink1326.xml"/><Relationship Id="rId483" Type="http://schemas.openxmlformats.org/officeDocument/2006/relationships/customXml" Target="../ink/ink1347.xml"/><Relationship Id="rId40" Type="http://schemas.openxmlformats.org/officeDocument/2006/relationships/image" Target="../media/image1112.png"/><Relationship Id="rId136" Type="http://schemas.openxmlformats.org/officeDocument/2006/relationships/image" Target="../media/image1159.png"/><Relationship Id="rId178" Type="http://schemas.openxmlformats.org/officeDocument/2006/relationships/image" Target="../media/image1180.png"/><Relationship Id="rId301" Type="http://schemas.openxmlformats.org/officeDocument/2006/relationships/customXml" Target="../ink/ink1256.xml"/><Relationship Id="rId343" Type="http://schemas.openxmlformats.org/officeDocument/2006/relationships/customXml" Target="../ink/ink1277.xml"/><Relationship Id="rId82" Type="http://schemas.openxmlformats.org/officeDocument/2006/relationships/image" Target="../media/image1132.png"/><Relationship Id="rId203" Type="http://schemas.openxmlformats.org/officeDocument/2006/relationships/customXml" Target="../ink/ink1207.xml"/><Relationship Id="rId385" Type="http://schemas.openxmlformats.org/officeDocument/2006/relationships/customXml" Target="../ink/ink1298.xml"/><Relationship Id="rId245" Type="http://schemas.openxmlformats.org/officeDocument/2006/relationships/customXml" Target="../ink/ink1228.xml"/><Relationship Id="rId287" Type="http://schemas.openxmlformats.org/officeDocument/2006/relationships/customXml" Target="../ink/ink1249.xml"/><Relationship Id="rId410" Type="http://schemas.openxmlformats.org/officeDocument/2006/relationships/image" Target="../media/image1296.png"/><Relationship Id="rId452" Type="http://schemas.openxmlformats.org/officeDocument/2006/relationships/image" Target="../media/image1317.png"/><Relationship Id="rId105" Type="http://schemas.openxmlformats.org/officeDocument/2006/relationships/customXml" Target="../ink/ink1158.xml"/><Relationship Id="rId147" Type="http://schemas.openxmlformats.org/officeDocument/2006/relationships/customXml" Target="../ink/ink1179.xml"/><Relationship Id="rId312" Type="http://schemas.openxmlformats.org/officeDocument/2006/relationships/image" Target="../media/image1247.png"/><Relationship Id="rId354" Type="http://schemas.openxmlformats.org/officeDocument/2006/relationships/image" Target="../media/image1268.png"/><Relationship Id="rId51" Type="http://schemas.openxmlformats.org/officeDocument/2006/relationships/customXml" Target="../ink/ink1131.xml"/><Relationship Id="rId93" Type="http://schemas.openxmlformats.org/officeDocument/2006/relationships/customXml" Target="../ink/ink1152.xml"/><Relationship Id="rId189" Type="http://schemas.openxmlformats.org/officeDocument/2006/relationships/customXml" Target="../ink/ink1200.xml"/><Relationship Id="rId396" Type="http://schemas.openxmlformats.org/officeDocument/2006/relationships/image" Target="../media/image1289.png"/><Relationship Id="rId214" Type="http://schemas.openxmlformats.org/officeDocument/2006/relationships/image" Target="../media/image1198.png"/><Relationship Id="rId256" Type="http://schemas.openxmlformats.org/officeDocument/2006/relationships/image" Target="../media/image1219.png"/><Relationship Id="rId298" Type="http://schemas.openxmlformats.org/officeDocument/2006/relationships/image" Target="../media/image1240.png"/><Relationship Id="rId421" Type="http://schemas.openxmlformats.org/officeDocument/2006/relationships/customXml" Target="../ink/ink1316.xml"/><Relationship Id="rId463" Type="http://schemas.openxmlformats.org/officeDocument/2006/relationships/customXml" Target="../ink/ink1337.xml"/><Relationship Id="rId116" Type="http://schemas.openxmlformats.org/officeDocument/2006/relationships/image" Target="../media/image1149.png"/><Relationship Id="rId137" Type="http://schemas.openxmlformats.org/officeDocument/2006/relationships/customXml" Target="../ink/ink1174.xml"/><Relationship Id="rId158" Type="http://schemas.openxmlformats.org/officeDocument/2006/relationships/image" Target="../media/image1170.png"/><Relationship Id="rId302" Type="http://schemas.openxmlformats.org/officeDocument/2006/relationships/image" Target="../media/image1242.png"/><Relationship Id="rId323" Type="http://schemas.openxmlformats.org/officeDocument/2006/relationships/customXml" Target="../ink/ink1267.xml"/><Relationship Id="rId344" Type="http://schemas.openxmlformats.org/officeDocument/2006/relationships/image" Target="../media/image1263.png"/><Relationship Id="rId20" Type="http://schemas.openxmlformats.org/officeDocument/2006/relationships/image" Target="../media/image1100.png"/><Relationship Id="rId41" Type="http://schemas.openxmlformats.org/officeDocument/2006/relationships/customXml" Target="../ink/ink1126.xml"/><Relationship Id="rId62" Type="http://schemas.openxmlformats.org/officeDocument/2006/relationships/image" Target="../media/image1123.png"/><Relationship Id="rId83" Type="http://schemas.openxmlformats.org/officeDocument/2006/relationships/customXml" Target="../ink/ink1147.xml"/><Relationship Id="rId179" Type="http://schemas.openxmlformats.org/officeDocument/2006/relationships/customXml" Target="../ink/ink1195.xml"/><Relationship Id="rId365" Type="http://schemas.openxmlformats.org/officeDocument/2006/relationships/customXml" Target="../ink/ink1288.xml"/><Relationship Id="rId386" Type="http://schemas.openxmlformats.org/officeDocument/2006/relationships/image" Target="../media/image1284.png"/><Relationship Id="rId190" Type="http://schemas.openxmlformats.org/officeDocument/2006/relationships/image" Target="../media/image1186.png"/><Relationship Id="rId204" Type="http://schemas.openxmlformats.org/officeDocument/2006/relationships/image" Target="../media/image1193.png"/><Relationship Id="rId225" Type="http://schemas.openxmlformats.org/officeDocument/2006/relationships/customXml" Target="../ink/ink1218.xml"/><Relationship Id="rId246" Type="http://schemas.openxmlformats.org/officeDocument/2006/relationships/image" Target="../media/image1214.png"/><Relationship Id="rId267" Type="http://schemas.openxmlformats.org/officeDocument/2006/relationships/customXml" Target="../ink/ink1239.xml"/><Relationship Id="rId288" Type="http://schemas.openxmlformats.org/officeDocument/2006/relationships/image" Target="../media/image1235.png"/><Relationship Id="rId411" Type="http://schemas.openxmlformats.org/officeDocument/2006/relationships/customXml" Target="../ink/ink1311.xml"/><Relationship Id="rId432" Type="http://schemas.openxmlformats.org/officeDocument/2006/relationships/image" Target="../media/image1307.png"/><Relationship Id="rId453" Type="http://schemas.openxmlformats.org/officeDocument/2006/relationships/customXml" Target="../ink/ink1332.xml"/><Relationship Id="rId474" Type="http://schemas.openxmlformats.org/officeDocument/2006/relationships/image" Target="../media/image1328.png"/><Relationship Id="rId106" Type="http://schemas.openxmlformats.org/officeDocument/2006/relationships/image" Target="../media/image1144.png"/><Relationship Id="rId127" Type="http://schemas.openxmlformats.org/officeDocument/2006/relationships/customXml" Target="../ink/ink1169.xml"/><Relationship Id="rId313" Type="http://schemas.openxmlformats.org/officeDocument/2006/relationships/customXml" Target="../ink/ink1262.xml"/><Relationship Id="rId10" Type="http://schemas.openxmlformats.org/officeDocument/2006/relationships/image" Target="../media/image1095.png"/><Relationship Id="rId31" Type="http://schemas.openxmlformats.org/officeDocument/2006/relationships/customXml" Target="../ink/ink1121.xml"/><Relationship Id="rId52" Type="http://schemas.openxmlformats.org/officeDocument/2006/relationships/image" Target="../media/image1118.png"/><Relationship Id="rId73" Type="http://schemas.openxmlformats.org/officeDocument/2006/relationships/customXml" Target="../ink/ink1142.xml"/><Relationship Id="rId94" Type="http://schemas.openxmlformats.org/officeDocument/2006/relationships/image" Target="../media/image1138.png"/><Relationship Id="rId148" Type="http://schemas.openxmlformats.org/officeDocument/2006/relationships/image" Target="../media/image1165.png"/><Relationship Id="rId169" Type="http://schemas.openxmlformats.org/officeDocument/2006/relationships/customXml" Target="../ink/ink1190.xml"/><Relationship Id="rId334" Type="http://schemas.openxmlformats.org/officeDocument/2006/relationships/image" Target="../media/image1258.png"/><Relationship Id="rId355" Type="http://schemas.openxmlformats.org/officeDocument/2006/relationships/customXml" Target="../ink/ink1283.xml"/><Relationship Id="rId376" Type="http://schemas.openxmlformats.org/officeDocument/2006/relationships/image" Target="../media/image1279.png"/><Relationship Id="rId397" Type="http://schemas.openxmlformats.org/officeDocument/2006/relationships/customXml" Target="../ink/ink1304.xml"/><Relationship Id="rId4" Type="http://schemas.openxmlformats.org/officeDocument/2006/relationships/image" Target="../media/image1092.png"/><Relationship Id="rId180" Type="http://schemas.openxmlformats.org/officeDocument/2006/relationships/image" Target="../media/image1181.png"/><Relationship Id="rId215" Type="http://schemas.openxmlformats.org/officeDocument/2006/relationships/customXml" Target="../ink/ink1213.xml"/><Relationship Id="rId236" Type="http://schemas.openxmlformats.org/officeDocument/2006/relationships/image" Target="../media/image1209.png"/><Relationship Id="rId257" Type="http://schemas.openxmlformats.org/officeDocument/2006/relationships/customXml" Target="../ink/ink1234.xml"/><Relationship Id="rId278" Type="http://schemas.openxmlformats.org/officeDocument/2006/relationships/image" Target="../media/image1230.png"/><Relationship Id="rId401" Type="http://schemas.openxmlformats.org/officeDocument/2006/relationships/customXml" Target="../ink/ink1306.xml"/><Relationship Id="rId422" Type="http://schemas.openxmlformats.org/officeDocument/2006/relationships/image" Target="../media/image1302.png"/><Relationship Id="rId443" Type="http://schemas.openxmlformats.org/officeDocument/2006/relationships/customXml" Target="../ink/ink1327.xml"/><Relationship Id="rId464" Type="http://schemas.openxmlformats.org/officeDocument/2006/relationships/image" Target="../media/image1323.png"/><Relationship Id="rId303" Type="http://schemas.openxmlformats.org/officeDocument/2006/relationships/customXml" Target="../ink/ink1257.xml"/><Relationship Id="rId485" Type="http://schemas.openxmlformats.org/officeDocument/2006/relationships/customXml" Target="../ink/ink1348.xml"/><Relationship Id="rId42" Type="http://schemas.openxmlformats.org/officeDocument/2006/relationships/image" Target="../media/image1113.png"/><Relationship Id="rId84" Type="http://schemas.openxmlformats.org/officeDocument/2006/relationships/image" Target="../media/image1133.png"/><Relationship Id="rId138" Type="http://schemas.openxmlformats.org/officeDocument/2006/relationships/image" Target="../media/image1160.png"/><Relationship Id="rId345" Type="http://schemas.openxmlformats.org/officeDocument/2006/relationships/customXml" Target="../ink/ink1278.xml"/><Relationship Id="rId387" Type="http://schemas.openxmlformats.org/officeDocument/2006/relationships/customXml" Target="../ink/ink1299.xml"/><Relationship Id="rId191" Type="http://schemas.openxmlformats.org/officeDocument/2006/relationships/customXml" Target="../ink/ink1201.xml"/><Relationship Id="rId205" Type="http://schemas.openxmlformats.org/officeDocument/2006/relationships/customXml" Target="../ink/ink1208.xml"/><Relationship Id="rId247" Type="http://schemas.openxmlformats.org/officeDocument/2006/relationships/customXml" Target="../ink/ink1229.xml"/><Relationship Id="rId412" Type="http://schemas.openxmlformats.org/officeDocument/2006/relationships/image" Target="../media/image1297.png"/><Relationship Id="rId107" Type="http://schemas.openxmlformats.org/officeDocument/2006/relationships/customXml" Target="../ink/ink1159.xml"/><Relationship Id="rId289" Type="http://schemas.openxmlformats.org/officeDocument/2006/relationships/customXml" Target="../ink/ink1250.xml"/><Relationship Id="rId454" Type="http://schemas.openxmlformats.org/officeDocument/2006/relationships/image" Target="../media/image1318.png"/><Relationship Id="rId11" Type="http://schemas.openxmlformats.org/officeDocument/2006/relationships/customXml" Target="../ink/ink1111.xml"/><Relationship Id="rId53" Type="http://schemas.openxmlformats.org/officeDocument/2006/relationships/customXml" Target="../ink/ink1132.xml"/><Relationship Id="rId149" Type="http://schemas.openxmlformats.org/officeDocument/2006/relationships/customXml" Target="../ink/ink1180.xml"/><Relationship Id="rId314" Type="http://schemas.openxmlformats.org/officeDocument/2006/relationships/image" Target="../media/image1248.png"/><Relationship Id="rId356" Type="http://schemas.openxmlformats.org/officeDocument/2006/relationships/image" Target="../media/image1269.png"/><Relationship Id="rId398" Type="http://schemas.openxmlformats.org/officeDocument/2006/relationships/image" Target="../media/image1290.png"/><Relationship Id="rId95" Type="http://schemas.openxmlformats.org/officeDocument/2006/relationships/customXml" Target="../ink/ink1153.xml"/><Relationship Id="rId160" Type="http://schemas.openxmlformats.org/officeDocument/2006/relationships/image" Target="../media/image1171.png"/><Relationship Id="rId216" Type="http://schemas.openxmlformats.org/officeDocument/2006/relationships/image" Target="../media/image1199.png"/><Relationship Id="rId423" Type="http://schemas.openxmlformats.org/officeDocument/2006/relationships/customXml" Target="../ink/ink1317.xml"/><Relationship Id="rId258" Type="http://schemas.openxmlformats.org/officeDocument/2006/relationships/image" Target="../media/image1220.png"/><Relationship Id="rId465" Type="http://schemas.openxmlformats.org/officeDocument/2006/relationships/customXml" Target="../ink/ink1338.xml"/><Relationship Id="rId22" Type="http://schemas.openxmlformats.org/officeDocument/2006/relationships/image" Target="../media/image1101.png"/><Relationship Id="rId64" Type="http://schemas.openxmlformats.org/officeDocument/2006/relationships/image" Target="../media/image1124.png"/><Relationship Id="rId118" Type="http://schemas.openxmlformats.org/officeDocument/2006/relationships/image" Target="../media/image1150.png"/><Relationship Id="rId325" Type="http://schemas.openxmlformats.org/officeDocument/2006/relationships/customXml" Target="../ink/ink1268.xml"/><Relationship Id="rId367" Type="http://schemas.openxmlformats.org/officeDocument/2006/relationships/customXml" Target="../ink/ink1289.xml"/><Relationship Id="rId171" Type="http://schemas.openxmlformats.org/officeDocument/2006/relationships/customXml" Target="../ink/ink1191.xml"/><Relationship Id="rId227" Type="http://schemas.openxmlformats.org/officeDocument/2006/relationships/customXml" Target="../ink/ink1219.xml"/><Relationship Id="rId269" Type="http://schemas.openxmlformats.org/officeDocument/2006/relationships/customXml" Target="../ink/ink1240.xml"/><Relationship Id="rId434" Type="http://schemas.openxmlformats.org/officeDocument/2006/relationships/image" Target="../media/image1308.png"/><Relationship Id="rId476" Type="http://schemas.openxmlformats.org/officeDocument/2006/relationships/image" Target="../media/image1329.png"/><Relationship Id="rId33" Type="http://schemas.openxmlformats.org/officeDocument/2006/relationships/customXml" Target="../ink/ink1122.xml"/><Relationship Id="rId129" Type="http://schemas.openxmlformats.org/officeDocument/2006/relationships/customXml" Target="../ink/ink1170.xml"/><Relationship Id="rId280" Type="http://schemas.openxmlformats.org/officeDocument/2006/relationships/image" Target="../media/image1231.png"/><Relationship Id="rId336" Type="http://schemas.openxmlformats.org/officeDocument/2006/relationships/image" Target="../media/image1259.png"/><Relationship Id="rId75" Type="http://schemas.openxmlformats.org/officeDocument/2006/relationships/customXml" Target="../ink/ink1143.xml"/><Relationship Id="rId140" Type="http://schemas.openxmlformats.org/officeDocument/2006/relationships/image" Target="../media/image1161.png"/><Relationship Id="rId182" Type="http://schemas.openxmlformats.org/officeDocument/2006/relationships/image" Target="../media/image1182.png"/><Relationship Id="rId378" Type="http://schemas.openxmlformats.org/officeDocument/2006/relationships/image" Target="../media/image1280.png"/><Relationship Id="rId403" Type="http://schemas.openxmlformats.org/officeDocument/2006/relationships/customXml" Target="../ink/ink1307.xml"/><Relationship Id="rId6" Type="http://schemas.openxmlformats.org/officeDocument/2006/relationships/image" Target="../media/image1093.png"/><Relationship Id="rId238" Type="http://schemas.openxmlformats.org/officeDocument/2006/relationships/image" Target="../media/image1210.png"/><Relationship Id="rId445" Type="http://schemas.openxmlformats.org/officeDocument/2006/relationships/customXml" Target="../ink/ink1328.xml"/><Relationship Id="rId291" Type="http://schemas.openxmlformats.org/officeDocument/2006/relationships/customXml" Target="../ink/ink1251.xml"/><Relationship Id="rId305" Type="http://schemas.openxmlformats.org/officeDocument/2006/relationships/customXml" Target="../ink/ink1258.xml"/><Relationship Id="rId347" Type="http://schemas.openxmlformats.org/officeDocument/2006/relationships/customXml" Target="../ink/ink1279.xml"/><Relationship Id="rId44" Type="http://schemas.openxmlformats.org/officeDocument/2006/relationships/image" Target="../media/image1114.png"/><Relationship Id="rId86" Type="http://schemas.openxmlformats.org/officeDocument/2006/relationships/image" Target="../media/image1134.png"/><Relationship Id="rId151" Type="http://schemas.openxmlformats.org/officeDocument/2006/relationships/customXml" Target="../ink/ink1181.xml"/><Relationship Id="rId389" Type="http://schemas.openxmlformats.org/officeDocument/2006/relationships/customXml" Target="../ink/ink1300.xml"/><Relationship Id="rId193" Type="http://schemas.openxmlformats.org/officeDocument/2006/relationships/customXml" Target="../ink/ink1202.xml"/><Relationship Id="rId207" Type="http://schemas.openxmlformats.org/officeDocument/2006/relationships/customXml" Target="../ink/ink1209.xml"/><Relationship Id="rId249" Type="http://schemas.openxmlformats.org/officeDocument/2006/relationships/customXml" Target="../ink/ink1230.xml"/><Relationship Id="rId414" Type="http://schemas.openxmlformats.org/officeDocument/2006/relationships/image" Target="../media/image1298.png"/><Relationship Id="rId456" Type="http://schemas.openxmlformats.org/officeDocument/2006/relationships/image" Target="../media/image1319.png"/><Relationship Id="rId13" Type="http://schemas.openxmlformats.org/officeDocument/2006/relationships/customXml" Target="../ink/ink1112.xml"/><Relationship Id="rId109" Type="http://schemas.openxmlformats.org/officeDocument/2006/relationships/customXml" Target="../ink/ink1160.xml"/><Relationship Id="rId260" Type="http://schemas.openxmlformats.org/officeDocument/2006/relationships/image" Target="../media/image1221.png"/><Relationship Id="rId316" Type="http://schemas.openxmlformats.org/officeDocument/2006/relationships/image" Target="../media/image1249.png"/><Relationship Id="rId55" Type="http://schemas.openxmlformats.org/officeDocument/2006/relationships/customXml" Target="../ink/ink1133.xml"/><Relationship Id="rId97" Type="http://schemas.openxmlformats.org/officeDocument/2006/relationships/customXml" Target="../ink/ink1154.xml"/><Relationship Id="rId120" Type="http://schemas.openxmlformats.org/officeDocument/2006/relationships/image" Target="../media/image1151.png"/><Relationship Id="rId358" Type="http://schemas.openxmlformats.org/officeDocument/2006/relationships/image" Target="../media/image1270.png"/><Relationship Id="rId162" Type="http://schemas.openxmlformats.org/officeDocument/2006/relationships/image" Target="../media/image1172.png"/><Relationship Id="rId218" Type="http://schemas.openxmlformats.org/officeDocument/2006/relationships/image" Target="../media/image1200.png"/><Relationship Id="rId425" Type="http://schemas.openxmlformats.org/officeDocument/2006/relationships/customXml" Target="../ink/ink1318.xml"/><Relationship Id="rId467" Type="http://schemas.openxmlformats.org/officeDocument/2006/relationships/customXml" Target="../ink/ink1339.xml"/><Relationship Id="rId271" Type="http://schemas.openxmlformats.org/officeDocument/2006/relationships/customXml" Target="../ink/ink1241.xml"/><Relationship Id="rId24" Type="http://schemas.openxmlformats.org/officeDocument/2006/relationships/image" Target="../media/image1102.png"/><Relationship Id="rId66" Type="http://schemas.openxmlformats.org/officeDocument/2006/relationships/image" Target="../media/image1125.png"/><Relationship Id="rId131" Type="http://schemas.openxmlformats.org/officeDocument/2006/relationships/customXml" Target="../ink/ink1171.xml"/><Relationship Id="rId327" Type="http://schemas.openxmlformats.org/officeDocument/2006/relationships/customXml" Target="../ink/ink1269.xml"/><Relationship Id="rId369" Type="http://schemas.openxmlformats.org/officeDocument/2006/relationships/customXml" Target="../ink/ink1290.xml"/><Relationship Id="rId173" Type="http://schemas.openxmlformats.org/officeDocument/2006/relationships/customXml" Target="../ink/ink1192.xml"/><Relationship Id="rId229" Type="http://schemas.openxmlformats.org/officeDocument/2006/relationships/customXml" Target="../ink/ink1220.xml"/><Relationship Id="rId380" Type="http://schemas.openxmlformats.org/officeDocument/2006/relationships/image" Target="../media/image1281.png"/><Relationship Id="rId436" Type="http://schemas.openxmlformats.org/officeDocument/2006/relationships/image" Target="../media/image1309.png"/><Relationship Id="rId240" Type="http://schemas.openxmlformats.org/officeDocument/2006/relationships/image" Target="../media/image1211.png"/><Relationship Id="rId478" Type="http://schemas.openxmlformats.org/officeDocument/2006/relationships/image" Target="../media/image1330.png"/><Relationship Id="rId35" Type="http://schemas.openxmlformats.org/officeDocument/2006/relationships/customXml" Target="../ink/ink1123.xml"/><Relationship Id="rId77" Type="http://schemas.openxmlformats.org/officeDocument/2006/relationships/customXml" Target="../ink/ink1144.xml"/><Relationship Id="rId100" Type="http://schemas.openxmlformats.org/officeDocument/2006/relationships/image" Target="../media/image1141.png"/><Relationship Id="rId282" Type="http://schemas.openxmlformats.org/officeDocument/2006/relationships/image" Target="../media/image1232.png"/><Relationship Id="rId338" Type="http://schemas.openxmlformats.org/officeDocument/2006/relationships/image" Target="../media/image1260.png"/><Relationship Id="rId8" Type="http://schemas.openxmlformats.org/officeDocument/2006/relationships/image" Target="../media/image1094.png"/><Relationship Id="rId142" Type="http://schemas.openxmlformats.org/officeDocument/2006/relationships/image" Target="../media/image1162.png"/><Relationship Id="rId184" Type="http://schemas.openxmlformats.org/officeDocument/2006/relationships/image" Target="../media/image1183.png"/><Relationship Id="rId391" Type="http://schemas.openxmlformats.org/officeDocument/2006/relationships/customXml" Target="../ink/ink1301.xml"/><Relationship Id="rId405" Type="http://schemas.openxmlformats.org/officeDocument/2006/relationships/customXml" Target="../ink/ink1308.xml"/><Relationship Id="rId447" Type="http://schemas.openxmlformats.org/officeDocument/2006/relationships/customXml" Target="../ink/ink1329.xml"/><Relationship Id="rId251" Type="http://schemas.openxmlformats.org/officeDocument/2006/relationships/customXml" Target="../ink/ink1231.xml"/><Relationship Id="rId46" Type="http://schemas.openxmlformats.org/officeDocument/2006/relationships/image" Target="../media/image1115.png"/><Relationship Id="rId293" Type="http://schemas.openxmlformats.org/officeDocument/2006/relationships/customXml" Target="../ink/ink1252.xml"/><Relationship Id="rId307" Type="http://schemas.openxmlformats.org/officeDocument/2006/relationships/customXml" Target="../ink/ink1259.xml"/><Relationship Id="rId349" Type="http://schemas.openxmlformats.org/officeDocument/2006/relationships/customXml" Target="../ink/ink1280.xml"/><Relationship Id="rId88" Type="http://schemas.openxmlformats.org/officeDocument/2006/relationships/image" Target="../media/image1135.png"/><Relationship Id="rId111" Type="http://schemas.openxmlformats.org/officeDocument/2006/relationships/customXml" Target="../ink/ink1161.xml"/><Relationship Id="rId153" Type="http://schemas.openxmlformats.org/officeDocument/2006/relationships/customXml" Target="../ink/ink1182.xml"/><Relationship Id="rId195" Type="http://schemas.openxmlformats.org/officeDocument/2006/relationships/customXml" Target="../ink/ink1203.xml"/><Relationship Id="rId209" Type="http://schemas.openxmlformats.org/officeDocument/2006/relationships/customXml" Target="../ink/ink1210.xml"/><Relationship Id="rId360" Type="http://schemas.openxmlformats.org/officeDocument/2006/relationships/image" Target="../media/image1271.png"/><Relationship Id="rId416" Type="http://schemas.openxmlformats.org/officeDocument/2006/relationships/image" Target="../media/image1299.png"/><Relationship Id="rId220" Type="http://schemas.openxmlformats.org/officeDocument/2006/relationships/image" Target="../media/image1201.png"/><Relationship Id="rId458" Type="http://schemas.openxmlformats.org/officeDocument/2006/relationships/image" Target="../media/image1320.png"/><Relationship Id="rId15" Type="http://schemas.openxmlformats.org/officeDocument/2006/relationships/customXml" Target="../ink/ink1113.xml"/><Relationship Id="rId57" Type="http://schemas.openxmlformats.org/officeDocument/2006/relationships/customXml" Target="../ink/ink1134.xml"/><Relationship Id="rId262" Type="http://schemas.openxmlformats.org/officeDocument/2006/relationships/image" Target="../media/image1222.png"/><Relationship Id="rId318" Type="http://schemas.openxmlformats.org/officeDocument/2006/relationships/image" Target="../media/image1250.png"/><Relationship Id="rId99" Type="http://schemas.openxmlformats.org/officeDocument/2006/relationships/customXml" Target="../ink/ink1155.xml"/><Relationship Id="rId122" Type="http://schemas.openxmlformats.org/officeDocument/2006/relationships/image" Target="../media/image1152.png"/><Relationship Id="rId164" Type="http://schemas.openxmlformats.org/officeDocument/2006/relationships/image" Target="../media/image1173.png"/><Relationship Id="rId371" Type="http://schemas.openxmlformats.org/officeDocument/2006/relationships/customXml" Target="../ink/ink1291.xml"/><Relationship Id="rId427" Type="http://schemas.openxmlformats.org/officeDocument/2006/relationships/customXml" Target="../ink/ink1319.xml"/><Relationship Id="rId469" Type="http://schemas.openxmlformats.org/officeDocument/2006/relationships/customXml" Target="../ink/ink1340.xml"/><Relationship Id="rId26" Type="http://schemas.openxmlformats.org/officeDocument/2006/relationships/image" Target="../media/image1103.png"/><Relationship Id="rId231" Type="http://schemas.openxmlformats.org/officeDocument/2006/relationships/customXml" Target="../ink/ink1221.xml"/><Relationship Id="rId273" Type="http://schemas.openxmlformats.org/officeDocument/2006/relationships/customXml" Target="../ink/ink1242.xml"/><Relationship Id="rId329" Type="http://schemas.openxmlformats.org/officeDocument/2006/relationships/customXml" Target="../ink/ink1270.xml"/><Relationship Id="rId480" Type="http://schemas.openxmlformats.org/officeDocument/2006/relationships/image" Target="../media/image1331.png"/><Relationship Id="rId68" Type="http://schemas.openxmlformats.org/officeDocument/2006/relationships/image" Target="../media/image625.png"/><Relationship Id="rId133" Type="http://schemas.openxmlformats.org/officeDocument/2006/relationships/customXml" Target="../ink/ink1172.xml"/><Relationship Id="rId175" Type="http://schemas.openxmlformats.org/officeDocument/2006/relationships/customXml" Target="../ink/ink1193.xml"/><Relationship Id="rId340" Type="http://schemas.openxmlformats.org/officeDocument/2006/relationships/image" Target="../media/image1261.png"/><Relationship Id="rId200" Type="http://schemas.openxmlformats.org/officeDocument/2006/relationships/image" Target="../media/image1191.png"/><Relationship Id="rId382" Type="http://schemas.openxmlformats.org/officeDocument/2006/relationships/image" Target="../media/image1282.png"/><Relationship Id="rId438" Type="http://schemas.openxmlformats.org/officeDocument/2006/relationships/image" Target="../media/image1310.png"/><Relationship Id="rId242" Type="http://schemas.openxmlformats.org/officeDocument/2006/relationships/image" Target="../media/image1212.png"/><Relationship Id="rId284" Type="http://schemas.openxmlformats.org/officeDocument/2006/relationships/image" Target="../media/image1233.png"/><Relationship Id="rId37" Type="http://schemas.openxmlformats.org/officeDocument/2006/relationships/customXml" Target="../ink/ink1124.xml"/><Relationship Id="rId79" Type="http://schemas.openxmlformats.org/officeDocument/2006/relationships/customXml" Target="../ink/ink1145.xml"/><Relationship Id="rId102" Type="http://schemas.openxmlformats.org/officeDocument/2006/relationships/image" Target="../media/image1142.png"/><Relationship Id="rId144" Type="http://schemas.openxmlformats.org/officeDocument/2006/relationships/image" Target="../media/image1163.png"/><Relationship Id="rId90" Type="http://schemas.openxmlformats.org/officeDocument/2006/relationships/image" Target="../media/image1136.png"/><Relationship Id="rId186" Type="http://schemas.openxmlformats.org/officeDocument/2006/relationships/image" Target="../media/image1184.png"/><Relationship Id="rId351" Type="http://schemas.openxmlformats.org/officeDocument/2006/relationships/customXml" Target="../ink/ink1281.xml"/><Relationship Id="rId393" Type="http://schemas.openxmlformats.org/officeDocument/2006/relationships/customXml" Target="../ink/ink1302.xml"/><Relationship Id="rId407" Type="http://schemas.openxmlformats.org/officeDocument/2006/relationships/customXml" Target="../ink/ink1309.xml"/><Relationship Id="rId449" Type="http://schemas.openxmlformats.org/officeDocument/2006/relationships/customXml" Target="../ink/ink1330.xml"/><Relationship Id="rId211" Type="http://schemas.openxmlformats.org/officeDocument/2006/relationships/customXml" Target="../ink/ink1211.xml"/><Relationship Id="rId253" Type="http://schemas.openxmlformats.org/officeDocument/2006/relationships/customXml" Target="../ink/ink1232.xml"/><Relationship Id="rId295" Type="http://schemas.openxmlformats.org/officeDocument/2006/relationships/customXml" Target="../ink/ink1253.xml"/><Relationship Id="rId309" Type="http://schemas.openxmlformats.org/officeDocument/2006/relationships/customXml" Target="../ink/ink1260.xml"/><Relationship Id="rId460" Type="http://schemas.openxmlformats.org/officeDocument/2006/relationships/image" Target="../media/image1321.png"/><Relationship Id="rId48" Type="http://schemas.openxmlformats.org/officeDocument/2006/relationships/image" Target="../media/image1116.png"/><Relationship Id="rId113" Type="http://schemas.openxmlformats.org/officeDocument/2006/relationships/customXml" Target="../ink/ink1162.xml"/><Relationship Id="rId320" Type="http://schemas.openxmlformats.org/officeDocument/2006/relationships/image" Target="../media/image1251.png"/><Relationship Id="rId155" Type="http://schemas.openxmlformats.org/officeDocument/2006/relationships/customXml" Target="../ink/ink1183.xml"/><Relationship Id="rId197" Type="http://schemas.openxmlformats.org/officeDocument/2006/relationships/customXml" Target="../ink/ink1204.xml"/><Relationship Id="rId362" Type="http://schemas.openxmlformats.org/officeDocument/2006/relationships/image" Target="../media/image1272.png"/><Relationship Id="rId418" Type="http://schemas.openxmlformats.org/officeDocument/2006/relationships/image" Target="../media/image1300.png"/><Relationship Id="rId222" Type="http://schemas.openxmlformats.org/officeDocument/2006/relationships/image" Target="../media/image1202.png"/><Relationship Id="rId264" Type="http://schemas.openxmlformats.org/officeDocument/2006/relationships/image" Target="../media/image1223.png"/><Relationship Id="rId471" Type="http://schemas.openxmlformats.org/officeDocument/2006/relationships/customXml" Target="../ink/ink1341.xml"/><Relationship Id="rId17" Type="http://schemas.openxmlformats.org/officeDocument/2006/relationships/customXml" Target="../ink/ink1114.xml"/><Relationship Id="rId59" Type="http://schemas.openxmlformats.org/officeDocument/2006/relationships/customXml" Target="../ink/ink1135.xml"/><Relationship Id="rId124" Type="http://schemas.openxmlformats.org/officeDocument/2006/relationships/image" Target="../media/image1153.png"/><Relationship Id="rId70" Type="http://schemas.openxmlformats.org/officeDocument/2006/relationships/image" Target="../media/image1126.png"/><Relationship Id="rId166" Type="http://schemas.openxmlformats.org/officeDocument/2006/relationships/image" Target="../media/image1174.png"/><Relationship Id="rId331" Type="http://schemas.openxmlformats.org/officeDocument/2006/relationships/customXml" Target="../ink/ink1271.xml"/><Relationship Id="rId373" Type="http://schemas.openxmlformats.org/officeDocument/2006/relationships/customXml" Target="../ink/ink1292.xml"/><Relationship Id="rId429" Type="http://schemas.openxmlformats.org/officeDocument/2006/relationships/customXml" Target="../ink/ink1320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1222.xml"/><Relationship Id="rId440" Type="http://schemas.openxmlformats.org/officeDocument/2006/relationships/image" Target="../media/image1311.png"/><Relationship Id="rId28" Type="http://schemas.openxmlformats.org/officeDocument/2006/relationships/image" Target="../media/image1104.png"/><Relationship Id="rId275" Type="http://schemas.openxmlformats.org/officeDocument/2006/relationships/customXml" Target="../ink/ink1243.xml"/><Relationship Id="rId300" Type="http://schemas.openxmlformats.org/officeDocument/2006/relationships/image" Target="../media/image1241.png"/><Relationship Id="rId482" Type="http://schemas.openxmlformats.org/officeDocument/2006/relationships/image" Target="../media/image1332.png"/><Relationship Id="rId81" Type="http://schemas.openxmlformats.org/officeDocument/2006/relationships/customXml" Target="../ink/ink1146.xml"/><Relationship Id="rId135" Type="http://schemas.openxmlformats.org/officeDocument/2006/relationships/customXml" Target="../ink/ink1173.xml"/><Relationship Id="rId177" Type="http://schemas.openxmlformats.org/officeDocument/2006/relationships/customXml" Target="../ink/ink1194.xml"/><Relationship Id="rId342" Type="http://schemas.openxmlformats.org/officeDocument/2006/relationships/image" Target="../media/image1262.png"/><Relationship Id="rId384" Type="http://schemas.openxmlformats.org/officeDocument/2006/relationships/image" Target="../media/image1283.png"/><Relationship Id="rId202" Type="http://schemas.openxmlformats.org/officeDocument/2006/relationships/image" Target="../media/image1192.png"/><Relationship Id="rId244" Type="http://schemas.openxmlformats.org/officeDocument/2006/relationships/image" Target="../media/image1213.png"/><Relationship Id="rId39" Type="http://schemas.openxmlformats.org/officeDocument/2006/relationships/customXml" Target="../ink/ink1125.xml"/><Relationship Id="rId286" Type="http://schemas.openxmlformats.org/officeDocument/2006/relationships/image" Target="../media/image1234.png"/><Relationship Id="rId451" Type="http://schemas.openxmlformats.org/officeDocument/2006/relationships/customXml" Target="../ink/ink1331.xml"/><Relationship Id="rId50" Type="http://schemas.openxmlformats.org/officeDocument/2006/relationships/image" Target="../media/image1117.png"/><Relationship Id="rId104" Type="http://schemas.openxmlformats.org/officeDocument/2006/relationships/image" Target="../media/image1143.png"/><Relationship Id="rId146" Type="http://schemas.openxmlformats.org/officeDocument/2006/relationships/image" Target="../media/image1164.png"/><Relationship Id="rId188" Type="http://schemas.openxmlformats.org/officeDocument/2006/relationships/image" Target="../media/image1185.png"/><Relationship Id="rId311" Type="http://schemas.openxmlformats.org/officeDocument/2006/relationships/customXml" Target="../ink/ink1261.xml"/><Relationship Id="rId353" Type="http://schemas.openxmlformats.org/officeDocument/2006/relationships/customXml" Target="../ink/ink1282.xml"/><Relationship Id="rId395" Type="http://schemas.openxmlformats.org/officeDocument/2006/relationships/customXml" Target="../ink/ink1303.xml"/><Relationship Id="rId409" Type="http://schemas.openxmlformats.org/officeDocument/2006/relationships/customXml" Target="../ink/ink1310.xml"/><Relationship Id="rId92" Type="http://schemas.openxmlformats.org/officeDocument/2006/relationships/image" Target="../media/image1137.png"/><Relationship Id="rId213" Type="http://schemas.openxmlformats.org/officeDocument/2006/relationships/customXml" Target="../ink/ink1212.xml"/><Relationship Id="rId420" Type="http://schemas.openxmlformats.org/officeDocument/2006/relationships/image" Target="../media/image1301.png"/><Relationship Id="rId255" Type="http://schemas.openxmlformats.org/officeDocument/2006/relationships/customXml" Target="../ink/ink1233.xml"/><Relationship Id="rId297" Type="http://schemas.openxmlformats.org/officeDocument/2006/relationships/customXml" Target="../ink/ink1254.xml"/><Relationship Id="rId462" Type="http://schemas.openxmlformats.org/officeDocument/2006/relationships/image" Target="../media/image1322.png"/><Relationship Id="rId115" Type="http://schemas.openxmlformats.org/officeDocument/2006/relationships/customXml" Target="../ink/ink1163.xml"/><Relationship Id="rId157" Type="http://schemas.openxmlformats.org/officeDocument/2006/relationships/customXml" Target="../ink/ink1184.xml"/><Relationship Id="rId322" Type="http://schemas.openxmlformats.org/officeDocument/2006/relationships/image" Target="../media/image1252.png"/><Relationship Id="rId364" Type="http://schemas.openxmlformats.org/officeDocument/2006/relationships/image" Target="../media/image1273.png"/><Relationship Id="rId61" Type="http://schemas.openxmlformats.org/officeDocument/2006/relationships/customXml" Target="../ink/ink1136.xml"/><Relationship Id="rId199" Type="http://schemas.openxmlformats.org/officeDocument/2006/relationships/customXml" Target="../ink/ink1205.xml"/><Relationship Id="rId19" Type="http://schemas.openxmlformats.org/officeDocument/2006/relationships/customXml" Target="../ink/ink1115.xml"/><Relationship Id="rId224" Type="http://schemas.openxmlformats.org/officeDocument/2006/relationships/image" Target="../media/image1203.png"/><Relationship Id="rId266" Type="http://schemas.openxmlformats.org/officeDocument/2006/relationships/image" Target="../media/image1224.png"/><Relationship Id="rId431" Type="http://schemas.openxmlformats.org/officeDocument/2006/relationships/customXml" Target="../ink/ink1321.xml"/><Relationship Id="rId473" Type="http://schemas.openxmlformats.org/officeDocument/2006/relationships/customXml" Target="../ink/ink1342.xml"/><Relationship Id="rId30" Type="http://schemas.openxmlformats.org/officeDocument/2006/relationships/image" Target="../media/image1105.png"/><Relationship Id="rId126" Type="http://schemas.openxmlformats.org/officeDocument/2006/relationships/image" Target="../media/image1154.png"/><Relationship Id="rId168" Type="http://schemas.openxmlformats.org/officeDocument/2006/relationships/image" Target="../media/image1175.png"/><Relationship Id="rId333" Type="http://schemas.openxmlformats.org/officeDocument/2006/relationships/customXml" Target="../ink/ink1272.xml"/><Relationship Id="rId72" Type="http://schemas.openxmlformats.org/officeDocument/2006/relationships/image" Target="../media/image1127.png"/><Relationship Id="rId375" Type="http://schemas.openxmlformats.org/officeDocument/2006/relationships/customXml" Target="../ink/ink1293.xml"/><Relationship Id="rId3" Type="http://schemas.openxmlformats.org/officeDocument/2006/relationships/customXml" Target="../ink/ink1107.xml"/><Relationship Id="rId235" Type="http://schemas.openxmlformats.org/officeDocument/2006/relationships/customXml" Target="../ink/ink1223.xml"/><Relationship Id="rId277" Type="http://schemas.openxmlformats.org/officeDocument/2006/relationships/customXml" Target="../ink/ink1244.xml"/><Relationship Id="rId400" Type="http://schemas.openxmlformats.org/officeDocument/2006/relationships/image" Target="../media/image1291.png"/><Relationship Id="rId442" Type="http://schemas.openxmlformats.org/officeDocument/2006/relationships/image" Target="../media/image1312.png"/><Relationship Id="rId484" Type="http://schemas.openxmlformats.org/officeDocument/2006/relationships/image" Target="../media/image13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06.xml"/><Relationship Id="rId21" Type="http://schemas.openxmlformats.org/officeDocument/2006/relationships/customXml" Target="../ink/ink1358.xml"/><Relationship Id="rId42" Type="http://schemas.openxmlformats.org/officeDocument/2006/relationships/image" Target="../media/image1355.png"/><Relationship Id="rId63" Type="http://schemas.openxmlformats.org/officeDocument/2006/relationships/customXml" Target="../ink/ink1379.xml"/><Relationship Id="rId84" Type="http://schemas.openxmlformats.org/officeDocument/2006/relationships/image" Target="../media/image1376.png"/><Relationship Id="rId138" Type="http://schemas.openxmlformats.org/officeDocument/2006/relationships/image" Target="../media/image1403.png"/><Relationship Id="rId159" Type="http://schemas.openxmlformats.org/officeDocument/2006/relationships/customXml" Target="../ink/ink1427.xml"/><Relationship Id="rId170" Type="http://schemas.openxmlformats.org/officeDocument/2006/relationships/image" Target="../media/image1419.png"/><Relationship Id="rId191" Type="http://schemas.openxmlformats.org/officeDocument/2006/relationships/customXml" Target="../ink/ink1443.xml"/><Relationship Id="rId205" Type="http://schemas.openxmlformats.org/officeDocument/2006/relationships/customXml" Target="../ink/ink1450.xml"/><Relationship Id="rId226" Type="http://schemas.openxmlformats.org/officeDocument/2006/relationships/image" Target="../media/image1446.png"/><Relationship Id="rId107" Type="http://schemas.openxmlformats.org/officeDocument/2006/relationships/customXml" Target="../ink/ink1401.xml"/><Relationship Id="rId11" Type="http://schemas.openxmlformats.org/officeDocument/2006/relationships/customXml" Target="../ink/ink1353.xml"/><Relationship Id="rId32" Type="http://schemas.openxmlformats.org/officeDocument/2006/relationships/image" Target="../media/image1350.png"/><Relationship Id="rId53" Type="http://schemas.openxmlformats.org/officeDocument/2006/relationships/customXml" Target="../ink/ink1374.xml"/><Relationship Id="rId74" Type="http://schemas.openxmlformats.org/officeDocument/2006/relationships/image" Target="../media/image1371.png"/><Relationship Id="rId128" Type="http://schemas.openxmlformats.org/officeDocument/2006/relationships/image" Target="../media/image1398.png"/><Relationship Id="rId149" Type="http://schemas.openxmlformats.org/officeDocument/2006/relationships/customXml" Target="../ink/ink1422.xml"/><Relationship Id="rId5" Type="http://schemas.openxmlformats.org/officeDocument/2006/relationships/customXml" Target="../ink/ink1350.xml"/><Relationship Id="rId95" Type="http://schemas.openxmlformats.org/officeDocument/2006/relationships/customXml" Target="../ink/ink1395.xml"/><Relationship Id="rId160" Type="http://schemas.openxmlformats.org/officeDocument/2006/relationships/image" Target="../media/image1414.png"/><Relationship Id="rId181" Type="http://schemas.openxmlformats.org/officeDocument/2006/relationships/customXml" Target="../ink/ink1438.xml"/><Relationship Id="rId216" Type="http://schemas.openxmlformats.org/officeDocument/2006/relationships/image" Target="../media/image1441.png"/><Relationship Id="rId22" Type="http://schemas.openxmlformats.org/officeDocument/2006/relationships/image" Target="../media/image1345.png"/><Relationship Id="rId43" Type="http://schemas.openxmlformats.org/officeDocument/2006/relationships/customXml" Target="../ink/ink1369.xml"/><Relationship Id="rId64" Type="http://schemas.openxmlformats.org/officeDocument/2006/relationships/image" Target="../media/image1366.png"/><Relationship Id="rId118" Type="http://schemas.openxmlformats.org/officeDocument/2006/relationships/image" Target="../media/image1393.png"/><Relationship Id="rId139" Type="http://schemas.openxmlformats.org/officeDocument/2006/relationships/customXml" Target="../ink/ink1417.xml"/><Relationship Id="rId85" Type="http://schemas.openxmlformats.org/officeDocument/2006/relationships/customXml" Target="../ink/ink1390.xml"/><Relationship Id="rId150" Type="http://schemas.openxmlformats.org/officeDocument/2006/relationships/image" Target="../media/image1409.png"/><Relationship Id="rId171" Type="http://schemas.openxmlformats.org/officeDocument/2006/relationships/customXml" Target="../ink/ink1433.xml"/><Relationship Id="rId192" Type="http://schemas.openxmlformats.org/officeDocument/2006/relationships/image" Target="../media/image1430.png"/><Relationship Id="rId206" Type="http://schemas.openxmlformats.org/officeDocument/2006/relationships/image" Target="../media/image790.png"/><Relationship Id="rId227" Type="http://schemas.openxmlformats.org/officeDocument/2006/relationships/customXml" Target="../ink/ink1461.xml"/><Relationship Id="rId12" Type="http://schemas.openxmlformats.org/officeDocument/2006/relationships/image" Target="../media/image1340.png"/><Relationship Id="rId33" Type="http://schemas.openxmlformats.org/officeDocument/2006/relationships/customXml" Target="../ink/ink1364.xml"/><Relationship Id="rId108" Type="http://schemas.openxmlformats.org/officeDocument/2006/relationships/image" Target="../media/image1388.png"/><Relationship Id="rId129" Type="http://schemas.openxmlformats.org/officeDocument/2006/relationships/customXml" Target="../ink/ink1412.xml"/><Relationship Id="rId54" Type="http://schemas.openxmlformats.org/officeDocument/2006/relationships/image" Target="../media/image1361.png"/><Relationship Id="rId75" Type="http://schemas.openxmlformats.org/officeDocument/2006/relationships/customXml" Target="../ink/ink1385.xml"/><Relationship Id="rId96" Type="http://schemas.openxmlformats.org/officeDocument/2006/relationships/image" Target="../media/image1382.png"/><Relationship Id="rId140" Type="http://schemas.openxmlformats.org/officeDocument/2006/relationships/image" Target="../media/image1404.png"/><Relationship Id="rId161" Type="http://schemas.openxmlformats.org/officeDocument/2006/relationships/customXml" Target="../ink/ink1428.xml"/><Relationship Id="rId182" Type="http://schemas.openxmlformats.org/officeDocument/2006/relationships/image" Target="../media/image1425.png"/><Relationship Id="rId217" Type="http://schemas.openxmlformats.org/officeDocument/2006/relationships/customXml" Target="../ink/ink1456.xml"/><Relationship Id="rId6" Type="http://schemas.openxmlformats.org/officeDocument/2006/relationships/image" Target="../media/image1337.png"/><Relationship Id="rId23" Type="http://schemas.openxmlformats.org/officeDocument/2006/relationships/customXml" Target="../ink/ink1359.xml"/><Relationship Id="rId119" Type="http://schemas.openxmlformats.org/officeDocument/2006/relationships/customXml" Target="../ink/ink1407.xml"/><Relationship Id="rId44" Type="http://schemas.openxmlformats.org/officeDocument/2006/relationships/image" Target="../media/image1356.png"/><Relationship Id="rId65" Type="http://schemas.openxmlformats.org/officeDocument/2006/relationships/customXml" Target="../ink/ink1380.xml"/><Relationship Id="rId86" Type="http://schemas.openxmlformats.org/officeDocument/2006/relationships/image" Target="../media/image1377.png"/><Relationship Id="rId130" Type="http://schemas.openxmlformats.org/officeDocument/2006/relationships/image" Target="../media/image1399.png"/><Relationship Id="rId151" Type="http://schemas.openxmlformats.org/officeDocument/2006/relationships/customXml" Target="../ink/ink1423.xml"/><Relationship Id="rId172" Type="http://schemas.openxmlformats.org/officeDocument/2006/relationships/image" Target="../media/image1420.png"/><Relationship Id="rId193" Type="http://schemas.openxmlformats.org/officeDocument/2006/relationships/customXml" Target="../ink/ink1444.xml"/><Relationship Id="rId207" Type="http://schemas.openxmlformats.org/officeDocument/2006/relationships/customXml" Target="../ink/ink1451.xml"/><Relationship Id="rId228" Type="http://schemas.openxmlformats.org/officeDocument/2006/relationships/image" Target="../media/image1447.png"/><Relationship Id="rId13" Type="http://schemas.openxmlformats.org/officeDocument/2006/relationships/customXml" Target="../ink/ink1354.xml"/><Relationship Id="rId109" Type="http://schemas.openxmlformats.org/officeDocument/2006/relationships/customXml" Target="../ink/ink1402.xml"/><Relationship Id="rId34" Type="http://schemas.openxmlformats.org/officeDocument/2006/relationships/image" Target="../media/image1351.png"/><Relationship Id="rId55" Type="http://schemas.openxmlformats.org/officeDocument/2006/relationships/customXml" Target="../ink/ink1375.xml"/><Relationship Id="rId76" Type="http://schemas.openxmlformats.org/officeDocument/2006/relationships/image" Target="../media/image1372.png"/><Relationship Id="rId97" Type="http://schemas.openxmlformats.org/officeDocument/2006/relationships/customXml" Target="../ink/ink1396.xml"/><Relationship Id="rId120" Type="http://schemas.openxmlformats.org/officeDocument/2006/relationships/image" Target="../media/image1394.png"/><Relationship Id="rId141" Type="http://schemas.openxmlformats.org/officeDocument/2006/relationships/customXml" Target="../ink/ink1418.xml"/><Relationship Id="rId7" Type="http://schemas.openxmlformats.org/officeDocument/2006/relationships/customXml" Target="../ink/ink1351.xml"/><Relationship Id="rId162" Type="http://schemas.openxmlformats.org/officeDocument/2006/relationships/image" Target="../media/image1415.png"/><Relationship Id="rId183" Type="http://schemas.openxmlformats.org/officeDocument/2006/relationships/customXml" Target="../ink/ink1439.xml"/><Relationship Id="rId218" Type="http://schemas.openxmlformats.org/officeDocument/2006/relationships/image" Target="../media/image1442.png"/><Relationship Id="rId24" Type="http://schemas.openxmlformats.org/officeDocument/2006/relationships/image" Target="../media/image1346.png"/><Relationship Id="rId45" Type="http://schemas.openxmlformats.org/officeDocument/2006/relationships/customXml" Target="../ink/ink1370.xml"/><Relationship Id="rId66" Type="http://schemas.openxmlformats.org/officeDocument/2006/relationships/image" Target="../media/image1367.png"/><Relationship Id="rId87" Type="http://schemas.openxmlformats.org/officeDocument/2006/relationships/customXml" Target="../ink/ink1391.xml"/><Relationship Id="rId110" Type="http://schemas.openxmlformats.org/officeDocument/2006/relationships/image" Target="../media/image1389.png"/><Relationship Id="rId131" Type="http://schemas.openxmlformats.org/officeDocument/2006/relationships/customXml" Target="../ink/ink1413.xml"/><Relationship Id="rId152" Type="http://schemas.openxmlformats.org/officeDocument/2006/relationships/image" Target="../media/image1410.png"/><Relationship Id="rId173" Type="http://schemas.openxmlformats.org/officeDocument/2006/relationships/customXml" Target="../ink/ink1434.xml"/><Relationship Id="rId194" Type="http://schemas.openxmlformats.org/officeDocument/2006/relationships/image" Target="../media/image1431.png"/><Relationship Id="rId208" Type="http://schemas.openxmlformats.org/officeDocument/2006/relationships/image" Target="../media/image1437.png"/><Relationship Id="rId14" Type="http://schemas.openxmlformats.org/officeDocument/2006/relationships/image" Target="../media/image1341.png"/><Relationship Id="rId35" Type="http://schemas.openxmlformats.org/officeDocument/2006/relationships/customXml" Target="../ink/ink1365.xml"/><Relationship Id="rId56" Type="http://schemas.openxmlformats.org/officeDocument/2006/relationships/image" Target="../media/image1362.png"/><Relationship Id="rId77" Type="http://schemas.openxmlformats.org/officeDocument/2006/relationships/customXml" Target="../ink/ink1386.xml"/><Relationship Id="rId100" Type="http://schemas.openxmlformats.org/officeDocument/2006/relationships/image" Target="../media/image1384.png"/><Relationship Id="rId8" Type="http://schemas.openxmlformats.org/officeDocument/2006/relationships/image" Target="../media/image1338.png"/><Relationship Id="rId98" Type="http://schemas.openxmlformats.org/officeDocument/2006/relationships/image" Target="../media/image1383.png"/><Relationship Id="rId121" Type="http://schemas.openxmlformats.org/officeDocument/2006/relationships/customXml" Target="../ink/ink1408.xml"/><Relationship Id="rId142" Type="http://schemas.openxmlformats.org/officeDocument/2006/relationships/image" Target="../media/image1405.png"/><Relationship Id="rId163" Type="http://schemas.openxmlformats.org/officeDocument/2006/relationships/customXml" Target="../ink/ink1429.xml"/><Relationship Id="rId184" Type="http://schemas.openxmlformats.org/officeDocument/2006/relationships/image" Target="../media/image1426.png"/><Relationship Id="rId219" Type="http://schemas.openxmlformats.org/officeDocument/2006/relationships/customXml" Target="../ink/ink1457.xml"/><Relationship Id="rId3" Type="http://schemas.openxmlformats.org/officeDocument/2006/relationships/customXml" Target="../ink/ink1349.xml"/><Relationship Id="rId214" Type="http://schemas.openxmlformats.org/officeDocument/2006/relationships/image" Target="../media/image1440.png"/><Relationship Id="rId25" Type="http://schemas.openxmlformats.org/officeDocument/2006/relationships/customXml" Target="../ink/ink1360.xml"/><Relationship Id="rId46" Type="http://schemas.openxmlformats.org/officeDocument/2006/relationships/image" Target="../media/image1357.png"/><Relationship Id="rId67" Type="http://schemas.openxmlformats.org/officeDocument/2006/relationships/customXml" Target="../ink/ink1381.xml"/><Relationship Id="rId116" Type="http://schemas.openxmlformats.org/officeDocument/2006/relationships/image" Target="../media/image1392.png"/><Relationship Id="rId137" Type="http://schemas.openxmlformats.org/officeDocument/2006/relationships/customXml" Target="../ink/ink1416.xml"/><Relationship Id="rId158" Type="http://schemas.openxmlformats.org/officeDocument/2006/relationships/image" Target="../media/image1413.png"/><Relationship Id="rId20" Type="http://schemas.openxmlformats.org/officeDocument/2006/relationships/image" Target="../media/image1344.png"/><Relationship Id="rId41" Type="http://schemas.openxmlformats.org/officeDocument/2006/relationships/customXml" Target="../ink/ink1368.xml"/><Relationship Id="rId62" Type="http://schemas.openxmlformats.org/officeDocument/2006/relationships/image" Target="../media/image1365.png"/><Relationship Id="rId83" Type="http://schemas.openxmlformats.org/officeDocument/2006/relationships/customXml" Target="../ink/ink1389.xml"/><Relationship Id="rId88" Type="http://schemas.openxmlformats.org/officeDocument/2006/relationships/image" Target="../media/image1378.png"/><Relationship Id="rId111" Type="http://schemas.openxmlformats.org/officeDocument/2006/relationships/customXml" Target="../ink/ink1403.xml"/><Relationship Id="rId132" Type="http://schemas.openxmlformats.org/officeDocument/2006/relationships/image" Target="../media/image1400.png"/><Relationship Id="rId153" Type="http://schemas.openxmlformats.org/officeDocument/2006/relationships/customXml" Target="../ink/ink1424.xml"/><Relationship Id="rId174" Type="http://schemas.openxmlformats.org/officeDocument/2006/relationships/image" Target="../media/image1421.png"/><Relationship Id="rId179" Type="http://schemas.openxmlformats.org/officeDocument/2006/relationships/customXml" Target="../ink/ink1437.xml"/><Relationship Id="rId195" Type="http://schemas.openxmlformats.org/officeDocument/2006/relationships/customXml" Target="../ink/ink1445.xml"/><Relationship Id="rId209" Type="http://schemas.openxmlformats.org/officeDocument/2006/relationships/customXml" Target="../ink/ink1452.xml"/><Relationship Id="rId190" Type="http://schemas.openxmlformats.org/officeDocument/2006/relationships/image" Target="../media/image1429.png"/><Relationship Id="rId204" Type="http://schemas.openxmlformats.org/officeDocument/2006/relationships/image" Target="../media/image1436.png"/><Relationship Id="rId220" Type="http://schemas.openxmlformats.org/officeDocument/2006/relationships/image" Target="../media/image1443.png"/><Relationship Id="rId225" Type="http://schemas.openxmlformats.org/officeDocument/2006/relationships/customXml" Target="../ink/ink1460.xml"/><Relationship Id="rId15" Type="http://schemas.openxmlformats.org/officeDocument/2006/relationships/customXml" Target="../ink/ink1355.xml"/><Relationship Id="rId36" Type="http://schemas.openxmlformats.org/officeDocument/2006/relationships/image" Target="../media/image1352.png"/><Relationship Id="rId57" Type="http://schemas.openxmlformats.org/officeDocument/2006/relationships/customXml" Target="../ink/ink1376.xml"/><Relationship Id="rId106" Type="http://schemas.openxmlformats.org/officeDocument/2006/relationships/image" Target="../media/image1387.png"/><Relationship Id="rId127" Type="http://schemas.openxmlformats.org/officeDocument/2006/relationships/customXml" Target="../ink/ink1411.xml"/><Relationship Id="rId10" Type="http://schemas.openxmlformats.org/officeDocument/2006/relationships/image" Target="../media/image1339.png"/><Relationship Id="rId31" Type="http://schemas.openxmlformats.org/officeDocument/2006/relationships/customXml" Target="../ink/ink1363.xml"/><Relationship Id="rId52" Type="http://schemas.openxmlformats.org/officeDocument/2006/relationships/image" Target="../media/image1360.png"/><Relationship Id="rId73" Type="http://schemas.openxmlformats.org/officeDocument/2006/relationships/customXml" Target="../ink/ink1384.xml"/><Relationship Id="rId78" Type="http://schemas.openxmlformats.org/officeDocument/2006/relationships/image" Target="../media/image1373.png"/><Relationship Id="rId94" Type="http://schemas.openxmlformats.org/officeDocument/2006/relationships/image" Target="../media/image1381.png"/><Relationship Id="rId99" Type="http://schemas.openxmlformats.org/officeDocument/2006/relationships/customXml" Target="../ink/ink1397.xml"/><Relationship Id="rId101" Type="http://schemas.openxmlformats.org/officeDocument/2006/relationships/customXml" Target="../ink/ink1398.xml"/><Relationship Id="rId122" Type="http://schemas.openxmlformats.org/officeDocument/2006/relationships/image" Target="../media/image1395.png"/><Relationship Id="rId143" Type="http://schemas.openxmlformats.org/officeDocument/2006/relationships/customXml" Target="../ink/ink1419.xml"/><Relationship Id="rId148" Type="http://schemas.openxmlformats.org/officeDocument/2006/relationships/image" Target="../media/image1408.png"/><Relationship Id="rId164" Type="http://schemas.openxmlformats.org/officeDocument/2006/relationships/image" Target="../media/image1416.png"/><Relationship Id="rId169" Type="http://schemas.openxmlformats.org/officeDocument/2006/relationships/customXml" Target="../ink/ink1432.xml"/><Relationship Id="rId185" Type="http://schemas.openxmlformats.org/officeDocument/2006/relationships/customXml" Target="../ink/ink1440.xml"/><Relationship Id="rId4" Type="http://schemas.openxmlformats.org/officeDocument/2006/relationships/image" Target="../media/image1336.png"/><Relationship Id="rId9" Type="http://schemas.openxmlformats.org/officeDocument/2006/relationships/customXml" Target="../ink/ink1352.xml"/><Relationship Id="rId180" Type="http://schemas.openxmlformats.org/officeDocument/2006/relationships/image" Target="../media/image1424.png"/><Relationship Id="rId210" Type="http://schemas.openxmlformats.org/officeDocument/2006/relationships/image" Target="../media/image1438.png"/><Relationship Id="rId215" Type="http://schemas.openxmlformats.org/officeDocument/2006/relationships/customXml" Target="../ink/ink1455.xml"/><Relationship Id="rId26" Type="http://schemas.openxmlformats.org/officeDocument/2006/relationships/image" Target="../media/image1347.png"/><Relationship Id="rId47" Type="http://schemas.openxmlformats.org/officeDocument/2006/relationships/customXml" Target="../ink/ink1371.xml"/><Relationship Id="rId68" Type="http://schemas.openxmlformats.org/officeDocument/2006/relationships/image" Target="../media/image1368.png"/><Relationship Id="rId89" Type="http://schemas.openxmlformats.org/officeDocument/2006/relationships/customXml" Target="../ink/ink1392.xml"/><Relationship Id="rId112" Type="http://schemas.openxmlformats.org/officeDocument/2006/relationships/image" Target="../media/image1390.png"/><Relationship Id="rId133" Type="http://schemas.openxmlformats.org/officeDocument/2006/relationships/customXml" Target="../ink/ink1414.xml"/><Relationship Id="rId154" Type="http://schemas.openxmlformats.org/officeDocument/2006/relationships/image" Target="../media/image1411.png"/><Relationship Id="rId175" Type="http://schemas.openxmlformats.org/officeDocument/2006/relationships/customXml" Target="../ink/ink1435.xml"/><Relationship Id="rId196" Type="http://schemas.openxmlformats.org/officeDocument/2006/relationships/image" Target="../media/image1432.png"/><Relationship Id="rId200" Type="http://schemas.openxmlformats.org/officeDocument/2006/relationships/image" Target="../media/image1434.png"/><Relationship Id="rId16" Type="http://schemas.openxmlformats.org/officeDocument/2006/relationships/image" Target="../media/image1342.png"/><Relationship Id="rId221" Type="http://schemas.openxmlformats.org/officeDocument/2006/relationships/customXml" Target="../ink/ink1458.xml"/><Relationship Id="rId37" Type="http://schemas.openxmlformats.org/officeDocument/2006/relationships/customXml" Target="../ink/ink1366.xml"/><Relationship Id="rId58" Type="http://schemas.openxmlformats.org/officeDocument/2006/relationships/image" Target="../media/image1363.png"/><Relationship Id="rId79" Type="http://schemas.openxmlformats.org/officeDocument/2006/relationships/customXml" Target="../ink/ink1387.xml"/><Relationship Id="rId102" Type="http://schemas.openxmlformats.org/officeDocument/2006/relationships/image" Target="../media/image1385.png"/><Relationship Id="rId123" Type="http://schemas.openxmlformats.org/officeDocument/2006/relationships/customXml" Target="../ink/ink1409.xml"/><Relationship Id="rId144" Type="http://schemas.openxmlformats.org/officeDocument/2006/relationships/image" Target="../media/image1406.png"/><Relationship Id="rId90" Type="http://schemas.openxmlformats.org/officeDocument/2006/relationships/image" Target="../media/image1379.png"/><Relationship Id="rId165" Type="http://schemas.openxmlformats.org/officeDocument/2006/relationships/customXml" Target="../ink/ink1430.xml"/><Relationship Id="rId186" Type="http://schemas.openxmlformats.org/officeDocument/2006/relationships/image" Target="../media/image1427.png"/><Relationship Id="rId211" Type="http://schemas.openxmlformats.org/officeDocument/2006/relationships/customXml" Target="../ink/ink1453.xml"/><Relationship Id="rId27" Type="http://schemas.openxmlformats.org/officeDocument/2006/relationships/customXml" Target="../ink/ink1361.xml"/><Relationship Id="rId48" Type="http://schemas.openxmlformats.org/officeDocument/2006/relationships/image" Target="../media/image1358.png"/><Relationship Id="rId69" Type="http://schemas.openxmlformats.org/officeDocument/2006/relationships/customXml" Target="../ink/ink1382.xml"/><Relationship Id="rId113" Type="http://schemas.openxmlformats.org/officeDocument/2006/relationships/customXml" Target="../ink/ink1404.xml"/><Relationship Id="rId134" Type="http://schemas.openxmlformats.org/officeDocument/2006/relationships/image" Target="../media/image1401.png"/><Relationship Id="rId80" Type="http://schemas.openxmlformats.org/officeDocument/2006/relationships/image" Target="../media/image1374.png"/><Relationship Id="rId155" Type="http://schemas.openxmlformats.org/officeDocument/2006/relationships/customXml" Target="../ink/ink1425.xml"/><Relationship Id="rId176" Type="http://schemas.openxmlformats.org/officeDocument/2006/relationships/image" Target="../media/image1422.png"/><Relationship Id="rId197" Type="http://schemas.openxmlformats.org/officeDocument/2006/relationships/customXml" Target="../ink/ink1446.xml"/><Relationship Id="rId201" Type="http://schemas.openxmlformats.org/officeDocument/2006/relationships/customXml" Target="../ink/ink1448.xml"/><Relationship Id="rId222" Type="http://schemas.openxmlformats.org/officeDocument/2006/relationships/image" Target="../media/image1444.png"/><Relationship Id="rId17" Type="http://schemas.openxmlformats.org/officeDocument/2006/relationships/customXml" Target="../ink/ink1356.xml"/><Relationship Id="rId38" Type="http://schemas.openxmlformats.org/officeDocument/2006/relationships/image" Target="../media/image1353.png"/><Relationship Id="rId59" Type="http://schemas.openxmlformats.org/officeDocument/2006/relationships/customXml" Target="../ink/ink1377.xml"/><Relationship Id="rId103" Type="http://schemas.openxmlformats.org/officeDocument/2006/relationships/customXml" Target="../ink/ink1399.xml"/><Relationship Id="rId124" Type="http://schemas.openxmlformats.org/officeDocument/2006/relationships/image" Target="../media/image1396.png"/><Relationship Id="rId70" Type="http://schemas.openxmlformats.org/officeDocument/2006/relationships/image" Target="../media/image1369.png"/><Relationship Id="rId91" Type="http://schemas.openxmlformats.org/officeDocument/2006/relationships/customXml" Target="../ink/ink1393.xml"/><Relationship Id="rId145" Type="http://schemas.openxmlformats.org/officeDocument/2006/relationships/customXml" Target="../ink/ink1420.xml"/><Relationship Id="rId166" Type="http://schemas.openxmlformats.org/officeDocument/2006/relationships/image" Target="../media/image1417.png"/><Relationship Id="rId187" Type="http://schemas.openxmlformats.org/officeDocument/2006/relationships/customXml" Target="../ink/ink1441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439.png"/><Relationship Id="rId28" Type="http://schemas.openxmlformats.org/officeDocument/2006/relationships/image" Target="../media/image1348.png"/><Relationship Id="rId49" Type="http://schemas.openxmlformats.org/officeDocument/2006/relationships/customXml" Target="../ink/ink1372.xml"/><Relationship Id="rId114" Type="http://schemas.openxmlformats.org/officeDocument/2006/relationships/image" Target="../media/image1391.png"/><Relationship Id="rId60" Type="http://schemas.openxmlformats.org/officeDocument/2006/relationships/image" Target="../media/image1364.png"/><Relationship Id="rId81" Type="http://schemas.openxmlformats.org/officeDocument/2006/relationships/customXml" Target="../ink/ink1388.xml"/><Relationship Id="rId135" Type="http://schemas.openxmlformats.org/officeDocument/2006/relationships/customXml" Target="../ink/ink1415.xml"/><Relationship Id="rId156" Type="http://schemas.openxmlformats.org/officeDocument/2006/relationships/image" Target="../media/image1412.png"/><Relationship Id="rId177" Type="http://schemas.openxmlformats.org/officeDocument/2006/relationships/customXml" Target="../ink/ink1436.xml"/><Relationship Id="rId198" Type="http://schemas.openxmlformats.org/officeDocument/2006/relationships/image" Target="../media/image1433.png"/><Relationship Id="rId202" Type="http://schemas.openxmlformats.org/officeDocument/2006/relationships/image" Target="../media/image1435.png"/><Relationship Id="rId223" Type="http://schemas.openxmlformats.org/officeDocument/2006/relationships/customXml" Target="../ink/ink1459.xml"/><Relationship Id="rId18" Type="http://schemas.openxmlformats.org/officeDocument/2006/relationships/image" Target="../media/image1343.png"/><Relationship Id="rId39" Type="http://schemas.openxmlformats.org/officeDocument/2006/relationships/customXml" Target="../ink/ink1367.xml"/><Relationship Id="rId50" Type="http://schemas.openxmlformats.org/officeDocument/2006/relationships/image" Target="../media/image1359.png"/><Relationship Id="rId104" Type="http://schemas.openxmlformats.org/officeDocument/2006/relationships/image" Target="../media/image1386.png"/><Relationship Id="rId125" Type="http://schemas.openxmlformats.org/officeDocument/2006/relationships/customXml" Target="../ink/ink1410.xml"/><Relationship Id="rId146" Type="http://schemas.openxmlformats.org/officeDocument/2006/relationships/image" Target="../media/image1407.png"/><Relationship Id="rId167" Type="http://schemas.openxmlformats.org/officeDocument/2006/relationships/customXml" Target="../ink/ink1431.xml"/><Relationship Id="rId188" Type="http://schemas.openxmlformats.org/officeDocument/2006/relationships/image" Target="../media/image1428.png"/><Relationship Id="rId71" Type="http://schemas.openxmlformats.org/officeDocument/2006/relationships/customXml" Target="../ink/ink1383.xml"/><Relationship Id="rId92" Type="http://schemas.openxmlformats.org/officeDocument/2006/relationships/image" Target="../media/image1380.png"/><Relationship Id="rId213" Type="http://schemas.openxmlformats.org/officeDocument/2006/relationships/customXml" Target="../ink/ink1454.xml"/><Relationship Id="rId2" Type="http://schemas.openxmlformats.org/officeDocument/2006/relationships/image" Target="../media/image1335.png"/><Relationship Id="rId29" Type="http://schemas.openxmlformats.org/officeDocument/2006/relationships/customXml" Target="../ink/ink1362.xml"/><Relationship Id="rId40" Type="http://schemas.openxmlformats.org/officeDocument/2006/relationships/image" Target="../media/image1354.png"/><Relationship Id="rId115" Type="http://schemas.openxmlformats.org/officeDocument/2006/relationships/customXml" Target="../ink/ink1405.xml"/><Relationship Id="rId136" Type="http://schemas.openxmlformats.org/officeDocument/2006/relationships/image" Target="../media/image1402.png"/><Relationship Id="rId157" Type="http://schemas.openxmlformats.org/officeDocument/2006/relationships/customXml" Target="../ink/ink1426.xml"/><Relationship Id="rId178" Type="http://schemas.openxmlformats.org/officeDocument/2006/relationships/image" Target="../media/image1423.png"/><Relationship Id="rId61" Type="http://schemas.openxmlformats.org/officeDocument/2006/relationships/customXml" Target="../ink/ink1378.xml"/><Relationship Id="rId82" Type="http://schemas.openxmlformats.org/officeDocument/2006/relationships/image" Target="../media/image1375.png"/><Relationship Id="rId199" Type="http://schemas.openxmlformats.org/officeDocument/2006/relationships/customXml" Target="../ink/ink1447.xml"/><Relationship Id="rId203" Type="http://schemas.openxmlformats.org/officeDocument/2006/relationships/customXml" Target="../ink/ink1449.xml"/><Relationship Id="rId19" Type="http://schemas.openxmlformats.org/officeDocument/2006/relationships/customXml" Target="../ink/ink1357.xml"/><Relationship Id="rId224" Type="http://schemas.openxmlformats.org/officeDocument/2006/relationships/image" Target="../media/image1445.png"/><Relationship Id="rId30" Type="http://schemas.openxmlformats.org/officeDocument/2006/relationships/image" Target="../media/image1349.png"/><Relationship Id="rId105" Type="http://schemas.openxmlformats.org/officeDocument/2006/relationships/customXml" Target="../ink/ink1400.xml"/><Relationship Id="rId126" Type="http://schemas.openxmlformats.org/officeDocument/2006/relationships/image" Target="../media/image1397.png"/><Relationship Id="rId147" Type="http://schemas.openxmlformats.org/officeDocument/2006/relationships/customXml" Target="../ink/ink1421.xml"/><Relationship Id="rId168" Type="http://schemas.openxmlformats.org/officeDocument/2006/relationships/image" Target="../media/image1418.png"/><Relationship Id="rId51" Type="http://schemas.openxmlformats.org/officeDocument/2006/relationships/customXml" Target="../ink/ink1373.xml"/><Relationship Id="rId72" Type="http://schemas.openxmlformats.org/officeDocument/2006/relationships/image" Target="../media/image1370.png"/><Relationship Id="rId93" Type="http://schemas.openxmlformats.org/officeDocument/2006/relationships/customXml" Target="../ink/ink1394.xml"/><Relationship Id="rId189" Type="http://schemas.openxmlformats.org/officeDocument/2006/relationships/customXml" Target="../ink/ink1442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19.xml"/><Relationship Id="rId299" Type="http://schemas.openxmlformats.org/officeDocument/2006/relationships/customXml" Target="../ink/ink1610.xml"/><Relationship Id="rId21" Type="http://schemas.openxmlformats.org/officeDocument/2006/relationships/customXml" Target="../ink/ink1471.xml"/><Relationship Id="rId63" Type="http://schemas.openxmlformats.org/officeDocument/2006/relationships/customXml" Target="../ink/ink1492.xml"/><Relationship Id="rId159" Type="http://schemas.openxmlformats.org/officeDocument/2006/relationships/customXml" Target="../ink/ink1540.xml"/><Relationship Id="rId324" Type="http://schemas.openxmlformats.org/officeDocument/2006/relationships/image" Target="../media/image1609.png"/><Relationship Id="rId366" Type="http://schemas.openxmlformats.org/officeDocument/2006/relationships/image" Target="../media/image1630.png"/><Relationship Id="rId170" Type="http://schemas.openxmlformats.org/officeDocument/2006/relationships/image" Target="../media/image1532.png"/><Relationship Id="rId226" Type="http://schemas.openxmlformats.org/officeDocument/2006/relationships/image" Target="../media/image1560.png"/><Relationship Id="rId268" Type="http://schemas.openxmlformats.org/officeDocument/2006/relationships/image" Target="../media/image1581.png"/><Relationship Id="rId32" Type="http://schemas.openxmlformats.org/officeDocument/2006/relationships/image" Target="../media/image1463.png"/><Relationship Id="rId74" Type="http://schemas.openxmlformats.org/officeDocument/2006/relationships/image" Target="../media/image1484.png"/><Relationship Id="rId128" Type="http://schemas.openxmlformats.org/officeDocument/2006/relationships/image" Target="../media/image1511.png"/><Relationship Id="rId335" Type="http://schemas.openxmlformats.org/officeDocument/2006/relationships/customXml" Target="../ink/ink1628.xml"/><Relationship Id="rId5" Type="http://schemas.openxmlformats.org/officeDocument/2006/relationships/customXml" Target="../ink/ink1463.xml"/><Relationship Id="rId181" Type="http://schemas.openxmlformats.org/officeDocument/2006/relationships/customXml" Target="../ink/ink1551.xml"/><Relationship Id="rId237" Type="http://schemas.openxmlformats.org/officeDocument/2006/relationships/customXml" Target="../ink/ink1579.xml"/><Relationship Id="rId279" Type="http://schemas.openxmlformats.org/officeDocument/2006/relationships/customXml" Target="../ink/ink1600.xml"/><Relationship Id="rId43" Type="http://schemas.openxmlformats.org/officeDocument/2006/relationships/customXml" Target="../ink/ink1482.xml"/><Relationship Id="rId139" Type="http://schemas.openxmlformats.org/officeDocument/2006/relationships/customXml" Target="../ink/ink1530.xml"/><Relationship Id="rId290" Type="http://schemas.openxmlformats.org/officeDocument/2006/relationships/image" Target="../media/image1592.png"/><Relationship Id="rId304" Type="http://schemas.openxmlformats.org/officeDocument/2006/relationships/image" Target="../media/image1599.png"/><Relationship Id="rId346" Type="http://schemas.openxmlformats.org/officeDocument/2006/relationships/image" Target="../media/image1620.png"/><Relationship Id="rId85" Type="http://schemas.openxmlformats.org/officeDocument/2006/relationships/customXml" Target="../ink/ink1503.xml"/><Relationship Id="rId150" Type="http://schemas.openxmlformats.org/officeDocument/2006/relationships/image" Target="../media/image1522.png"/><Relationship Id="rId192" Type="http://schemas.openxmlformats.org/officeDocument/2006/relationships/image" Target="../media/image1543.png"/><Relationship Id="rId206" Type="http://schemas.openxmlformats.org/officeDocument/2006/relationships/image" Target="../media/image1550.png"/><Relationship Id="rId248" Type="http://schemas.openxmlformats.org/officeDocument/2006/relationships/image" Target="../media/image1571.png"/><Relationship Id="rId12" Type="http://schemas.openxmlformats.org/officeDocument/2006/relationships/image" Target="../media/image1453.png"/><Relationship Id="rId108" Type="http://schemas.openxmlformats.org/officeDocument/2006/relationships/image" Target="../media/image1501.png"/><Relationship Id="rId315" Type="http://schemas.openxmlformats.org/officeDocument/2006/relationships/customXml" Target="../ink/ink1618.xml"/><Relationship Id="rId357" Type="http://schemas.openxmlformats.org/officeDocument/2006/relationships/customXml" Target="../ink/ink1639.xml"/><Relationship Id="rId54" Type="http://schemas.openxmlformats.org/officeDocument/2006/relationships/image" Target="../media/image1474.png"/><Relationship Id="rId96" Type="http://schemas.openxmlformats.org/officeDocument/2006/relationships/image" Target="../media/image1495.png"/><Relationship Id="rId161" Type="http://schemas.openxmlformats.org/officeDocument/2006/relationships/customXml" Target="../ink/ink1541.xml"/><Relationship Id="rId217" Type="http://schemas.openxmlformats.org/officeDocument/2006/relationships/customXml" Target="../ink/ink1569.xml"/><Relationship Id="rId259" Type="http://schemas.openxmlformats.org/officeDocument/2006/relationships/customXml" Target="../ink/ink1590.xml"/><Relationship Id="rId23" Type="http://schemas.openxmlformats.org/officeDocument/2006/relationships/customXml" Target="../ink/ink1472.xml"/><Relationship Id="rId119" Type="http://schemas.openxmlformats.org/officeDocument/2006/relationships/customXml" Target="../ink/ink1520.xml"/><Relationship Id="rId270" Type="http://schemas.openxmlformats.org/officeDocument/2006/relationships/image" Target="../media/image1582.png"/><Relationship Id="rId326" Type="http://schemas.openxmlformats.org/officeDocument/2006/relationships/image" Target="../media/image1610.png"/><Relationship Id="rId65" Type="http://schemas.openxmlformats.org/officeDocument/2006/relationships/customXml" Target="../ink/ink1493.xml"/><Relationship Id="rId130" Type="http://schemas.openxmlformats.org/officeDocument/2006/relationships/image" Target="../media/image1512.png"/><Relationship Id="rId172" Type="http://schemas.openxmlformats.org/officeDocument/2006/relationships/image" Target="../media/image1533.png"/><Relationship Id="rId228" Type="http://schemas.openxmlformats.org/officeDocument/2006/relationships/image" Target="../media/image1561.png"/><Relationship Id="rId281" Type="http://schemas.openxmlformats.org/officeDocument/2006/relationships/customXml" Target="../ink/ink1601.xml"/><Relationship Id="rId337" Type="http://schemas.openxmlformats.org/officeDocument/2006/relationships/customXml" Target="../ink/ink1629.xml"/><Relationship Id="rId34" Type="http://schemas.openxmlformats.org/officeDocument/2006/relationships/image" Target="../media/image1464.png"/><Relationship Id="rId76" Type="http://schemas.openxmlformats.org/officeDocument/2006/relationships/image" Target="../media/image1485.png"/><Relationship Id="rId141" Type="http://schemas.openxmlformats.org/officeDocument/2006/relationships/customXml" Target="../ink/ink1531.xml"/><Relationship Id="rId7" Type="http://schemas.openxmlformats.org/officeDocument/2006/relationships/customXml" Target="../ink/ink1464.xml"/><Relationship Id="rId183" Type="http://schemas.openxmlformats.org/officeDocument/2006/relationships/customXml" Target="../ink/ink1552.xml"/><Relationship Id="rId239" Type="http://schemas.openxmlformats.org/officeDocument/2006/relationships/customXml" Target="../ink/ink1580.xml"/><Relationship Id="rId250" Type="http://schemas.openxmlformats.org/officeDocument/2006/relationships/image" Target="../media/image1572.png"/><Relationship Id="rId292" Type="http://schemas.openxmlformats.org/officeDocument/2006/relationships/image" Target="../media/image1593.png"/><Relationship Id="rId306" Type="http://schemas.openxmlformats.org/officeDocument/2006/relationships/image" Target="../media/image1600.png"/><Relationship Id="rId45" Type="http://schemas.openxmlformats.org/officeDocument/2006/relationships/customXml" Target="../ink/ink1483.xml"/><Relationship Id="rId87" Type="http://schemas.openxmlformats.org/officeDocument/2006/relationships/customXml" Target="../ink/ink1504.xml"/><Relationship Id="rId110" Type="http://schemas.openxmlformats.org/officeDocument/2006/relationships/image" Target="../media/image1502.png"/><Relationship Id="rId348" Type="http://schemas.openxmlformats.org/officeDocument/2006/relationships/image" Target="../media/image1621.png"/><Relationship Id="rId152" Type="http://schemas.openxmlformats.org/officeDocument/2006/relationships/image" Target="../media/image1523.png"/><Relationship Id="rId194" Type="http://schemas.openxmlformats.org/officeDocument/2006/relationships/image" Target="../media/image1544.png"/><Relationship Id="rId208" Type="http://schemas.openxmlformats.org/officeDocument/2006/relationships/image" Target="../media/image1551.png"/><Relationship Id="rId261" Type="http://schemas.openxmlformats.org/officeDocument/2006/relationships/customXml" Target="../ink/ink1591.xml"/><Relationship Id="rId14" Type="http://schemas.openxmlformats.org/officeDocument/2006/relationships/image" Target="../media/image1454.png"/><Relationship Id="rId56" Type="http://schemas.openxmlformats.org/officeDocument/2006/relationships/image" Target="../media/image1475.png"/><Relationship Id="rId317" Type="http://schemas.openxmlformats.org/officeDocument/2006/relationships/customXml" Target="../ink/ink1619.xml"/><Relationship Id="rId359" Type="http://schemas.openxmlformats.org/officeDocument/2006/relationships/customXml" Target="../ink/ink1640.xml"/><Relationship Id="rId98" Type="http://schemas.openxmlformats.org/officeDocument/2006/relationships/image" Target="../media/image1496.png"/><Relationship Id="rId121" Type="http://schemas.openxmlformats.org/officeDocument/2006/relationships/customXml" Target="../ink/ink1521.xml"/><Relationship Id="rId163" Type="http://schemas.openxmlformats.org/officeDocument/2006/relationships/customXml" Target="../ink/ink1542.xml"/><Relationship Id="rId219" Type="http://schemas.openxmlformats.org/officeDocument/2006/relationships/customXml" Target="../ink/ink1570.xml"/><Relationship Id="rId230" Type="http://schemas.openxmlformats.org/officeDocument/2006/relationships/image" Target="../media/image1562.png"/><Relationship Id="rId25" Type="http://schemas.openxmlformats.org/officeDocument/2006/relationships/customXml" Target="../ink/ink1473.xml"/><Relationship Id="rId67" Type="http://schemas.openxmlformats.org/officeDocument/2006/relationships/customXml" Target="../ink/ink1494.xml"/><Relationship Id="rId272" Type="http://schemas.openxmlformats.org/officeDocument/2006/relationships/image" Target="../media/image1583.png"/><Relationship Id="rId328" Type="http://schemas.openxmlformats.org/officeDocument/2006/relationships/image" Target="../media/image1611.png"/><Relationship Id="rId132" Type="http://schemas.openxmlformats.org/officeDocument/2006/relationships/image" Target="../media/image1513.png"/><Relationship Id="rId174" Type="http://schemas.openxmlformats.org/officeDocument/2006/relationships/image" Target="../media/image1534.png"/><Relationship Id="rId220" Type="http://schemas.openxmlformats.org/officeDocument/2006/relationships/image" Target="../media/image1557.png"/><Relationship Id="rId241" Type="http://schemas.openxmlformats.org/officeDocument/2006/relationships/customXml" Target="../ink/ink1581.xml"/><Relationship Id="rId15" Type="http://schemas.openxmlformats.org/officeDocument/2006/relationships/customXml" Target="../ink/ink1468.xml"/><Relationship Id="rId36" Type="http://schemas.openxmlformats.org/officeDocument/2006/relationships/image" Target="../media/image1465.png"/><Relationship Id="rId57" Type="http://schemas.openxmlformats.org/officeDocument/2006/relationships/customXml" Target="../ink/ink1489.xml"/><Relationship Id="rId262" Type="http://schemas.openxmlformats.org/officeDocument/2006/relationships/image" Target="../media/image1578.png"/><Relationship Id="rId283" Type="http://schemas.openxmlformats.org/officeDocument/2006/relationships/customXml" Target="../ink/ink1602.xml"/><Relationship Id="rId318" Type="http://schemas.openxmlformats.org/officeDocument/2006/relationships/image" Target="../media/image1606.png"/><Relationship Id="rId339" Type="http://schemas.openxmlformats.org/officeDocument/2006/relationships/customXml" Target="../ink/ink1630.xml"/><Relationship Id="rId78" Type="http://schemas.openxmlformats.org/officeDocument/2006/relationships/image" Target="../media/image1486.png"/><Relationship Id="rId99" Type="http://schemas.openxmlformats.org/officeDocument/2006/relationships/customXml" Target="../ink/ink1510.xml"/><Relationship Id="rId101" Type="http://schemas.openxmlformats.org/officeDocument/2006/relationships/customXml" Target="../ink/ink1511.xml"/><Relationship Id="rId122" Type="http://schemas.openxmlformats.org/officeDocument/2006/relationships/image" Target="../media/image1508.png"/><Relationship Id="rId143" Type="http://schemas.openxmlformats.org/officeDocument/2006/relationships/customXml" Target="../ink/ink1532.xml"/><Relationship Id="rId164" Type="http://schemas.openxmlformats.org/officeDocument/2006/relationships/image" Target="../media/image1529.png"/><Relationship Id="rId185" Type="http://schemas.openxmlformats.org/officeDocument/2006/relationships/customXml" Target="../ink/ink1553.xml"/><Relationship Id="rId350" Type="http://schemas.openxmlformats.org/officeDocument/2006/relationships/image" Target="../media/image1622.png"/><Relationship Id="rId9" Type="http://schemas.openxmlformats.org/officeDocument/2006/relationships/customXml" Target="../ink/ink1465.xml"/><Relationship Id="rId210" Type="http://schemas.openxmlformats.org/officeDocument/2006/relationships/image" Target="../media/image1552.png"/><Relationship Id="rId26" Type="http://schemas.openxmlformats.org/officeDocument/2006/relationships/image" Target="../media/image1460.png"/><Relationship Id="rId231" Type="http://schemas.openxmlformats.org/officeDocument/2006/relationships/customXml" Target="../ink/ink1576.xml"/><Relationship Id="rId252" Type="http://schemas.openxmlformats.org/officeDocument/2006/relationships/image" Target="../media/image1573.png"/><Relationship Id="rId273" Type="http://schemas.openxmlformats.org/officeDocument/2006/relationships/customXml" Target="../ink/ink1597.xml"/><Relationship Id="rId294" Type="http://schemas.openxmlformats.org/officeDocument/2006/relationships/image" Target="../media/image1594.png"/><Relationship Id="rId308" Type="http://schemas.openxmlformats.org/officeDocument/2006/relationships/image" Target="../media/image1601.png"/><Relationship Id="rId329" Type="http://schemas.openxmlformats.org/officeDocument/2006/relationships/customXml" Target="../ink/ink1625.xml"/><Relationship Id="rId47" Type="http://schemas.openxmlformats.org/officeDocument/2006/relationships/customXml" Target="../ink/ink1484.xml"/><Relationship Id="rId68" Type="http://schemas.openxmlformats.org/officeDocument/2006/relationships/image" Target="../media/image1481.png"/><Relationship Id="rId89" Type="http://schemas.openxmlformats.org/officeDocument/2006/relationships/customXml" Target="../ink/ink1505.xml"/><Relationship Id="rId112" Type="http://schemas.openxmlformats.org/officeDocument/2006/relationships/image" Target="../media/image1503.png"/><Relationship Id="rId133" Type="http://schemas.openxmlformats.org/officeDocument/2006/relationships/customXml" Target="../ink/ink1527.xml"/><Relationship Id="rId154" Type="http://schemas.openxmlformats.org/officeDocument/2006/relationships/image" Target="../media/image1524.png"/><Relationship Id="rId175" Type="http://schemas.openxmlformats.org/officeDocument/2006/relationships/customXml" Target="../ink/ink1548.xml"/><Relationship Id="rId340" Type="http://schemas.openxmlformats.org/officeDocument/2006/relationships/image" Target="../media/image1617.png"/><Relationship Id="rId361" Type="http://schemas.openxmlformats.org/officeDocument/2006/relationships/customXml" Target="../ink/ink1641.xml"/><Relationship Id="rId196" Type="http://schemas.openxmlformats.org/officeDocument/2006/relationships/image" Target="../media/image1545.png"/><Relationship Id="rId200" Type="http://schemas.openxmlformats.org/officeDocument/2006/relationships/image" Target="../media/image1547.png"/><Relationship Id="rId16" Type="http://schemas.openxmlformats.org/officeDocument/2006/relationships/image" Target="../media/image1455.png"/><Relationship Id="rId221" Type="http://schemas.openxmlformats.org/officeDocument/2006/relationships/customXml" Target="../ink/ink1571.xml"/><Relationship Id="rId242" Type="http://schemas.openxmlformats.org/officeDocument/2006/relationships/image" Target="../media/image1568.png"/><Relationship Id="rId263" Type="http://schemas.openxmlformats.org/officeDocument/2006/relationships/customXml" Target="../ink/ink1592.xml"/><Relationship Id="rId284" Type="http://schemas.openxmlformats.org/officeDocument/2006/relationships/image" Target="../media/image1589.png"/><Relationship Id="rId319" Type="http://schemas.openxmlformats.org/officeDocument/2006/relationships/customXml" Target="../ink/ink1620.xml"/><Relationship Id="rId37" Type="http://schemas.openxmlformats.org/officeDocument/2006/relationships/customXml" Target="../ink/ink1479.xml"/><Relationship Id="rId58" Type="http://schemas.openxmlformats.org/officeDocument/2006/relationships/image" Target="../media/image1476.png"/><Relationship Id="rId79" Type="http://schemas.openxmlformats.org/officeDocument/2006/relationships/customXml" Target="../ink/ink1500.xml"/><Relationship Id="rId102" Type="http://schemas.openxmlformats.org/officeDocument/2006/relationships/image" Target="../media/image1498.png"/><Relationship Id="rId123" Type="http://schemas.openxmlformats.org/officeDocument/2006/relationships/customXml" Target="../ink/ink1522.xml"/><Relationship Id="rId144" Type="http://schemas.openxmlformats.org/officeDocument/2006/relationships/image" Target="../media/image1519.png"/><Relationship Id="rId330" Type="http://schemas.openxmlformats.org/officeDocument/2006/relationships/image" Target="../media/image1612.png"/><Relationship Id="rId90" Type="http://schemas.openxmlformats.org/officeDocument/2006/relationships/image" Target="../media/image1492.png"/><Relationship Id="rId165" Type="http://schemas.openxmlformats.org/officeDocument/2006/relationships/customXml" Target="../ink/ink1543.xml"/><Relationship Id="rId186" Type="http://schemas.openxmlformats.org/officeDocument/2006/relationships/image" Target="../media/image1540.png"/><Relationship Id="rId351" Type="http://schemas.openxmlformats.org/officeDocument/2006/relationships/customXml" Target="../ink/ink1636.xml"/><Relationship Id="rId211" Type="http://schemas.openxmlformats.org/officeDocument/2006/relationships/customXml" Target="../ink/ink1566.xml"/><Relationship Id="rId232" Type="http://schemas.openxmlformats.org/officeDocument/2006/relationships/image" Target="../media/image1563.png"/><Relationship Id="rId253" Type="http://schemas.openxmlformats.org/officeDocument/2006/relationships/customXml" Target="../ink/ink1587.xml"/><Relationship Id="rId274" Type="http://schemas.openxmlformats.org/officeDocument/2006/relationships/image" Target="../media/image1584.png"/><Relationship Id="rId295" Type="http://schemas.openxmlformats.org/officeDocument/2006/relationships/customXml" Target="../ink/ink1608.xml"/><Relationship Id="rId309" Type="http://schemas.openxmlformats.org/officeDocument/2006/relationships/customXml" Target="../ink/ink1615.xml"/><Relationship Id="rId27" Type="http://schemas.openxmlformats.org/officeDocument/2006/relationships/customXml" Target="../ink/ink1474.xml"/><Relationship Id="rId48" Type="http://schemas.openxmlformats.org/officeDocument/2006/relationships/image" Target="../media/image1471.png"/><Relationship Id="rId69" Type="http://schemas.openxmlformats.org/officeDocument/2006/relationships/customXml" Target="../ink/ink1495.xml"/><Relationship Id="rId113" Type="http://schemas.openxmlformats.org/officeDocument/2006/relationships/customXml" Target="../ink/ink1517.xml"/><Relationship Id="rId134" Type="http://schemas.openxmlformats.org/officeDocument/2006/relationships/image" Target="../media/image1514.png"/><Relationship Id="rId320" Type="http://schemas.openxmlformats.org/officeDocument/2006/relationships/image" Target="../media/image1607.png"/><Relationship Id="rId80" Type="http://schemas.openxmlformats.org/officeDocument/2006/relationships/image" Target="../media/image1487.png"/><Relationship Id="rId155" Type="http://schemas.openxmlformats.org/officeDocument/2006/relationships/customXml" Target="../ink/ink1538.xml"/><Relationship Id="rId176" Type="http://schemas.openxmlformats.org/officeDocument/2006/relationships/image" Target="../media/image1535.png"/><Relationship Id="rId197" Type="http://schemas.openxmlformats.org/officeDocument/2006/relationships/customXml" Target="../ink/ink1559.xml"/><Relationship Id="rId341" Type="http://schemas.openxmlformats.org/officeDocument/2006/relationships/customXml" Target="../ink/ink1631.xml"/><Relationship Id="rId362" Type="http://schemas.openxmlformats.org/officeDocument/2006/relationships/image" Target="../media/image1628.png"/><Relationship Id="rId201" Type="http://schemas.openxmlformats.org/officeDocument/2006/relationships/customXml" Target="../ink/ink1561.xml"/><Relationship Id="rId222" Type="http://schemas.openxmlformats.org/officeDocument/2006/relationships/image" Target="../media/image1558.png"/><Relationship Id="rId243" Type="http://schemas.openxmlformats.org/officeDocument/2006/relationships/customXml" Target="../ink/ink1582.xml"/><Relationship Id="rId264" Type="http://schemas.openxmlformats.org/officeDocument/2006/relationships/image" Target="../media/image1579.png"/><Relationship Id="rId285" Type="http://schemas.openxmlformats.org/officeDocument/2006/relationships/customXml" Target="../ink/ink1603.xml"/><Relationship Id="rId17" Type="http://schemas.openxmlformats.org/officeDocument/2006/relationships/customXml" Target="../ink/ink1469.xml"/><Relationship Id="rId38" Type="http://schemas.openxmlformats.org/officeDocument/2006/relationships/image" Target="../media/image1466.png"/><Relationship Id="rId59" Type="http://schemas.openxmlformats.org/officeDocument/2006/relationships/customXml" Target="../ink/ink1490.xml"/><Relationship Id="rId103" Type="http://schemas.openxmlformats.org/officeDocument/2006/relationships/customXml" Target="../ink/ink1512.xml"/><Relationship Id="rId124" Type="http://schemas.openxmlformats.org/officeDocument/2006/relationships/image" Target="../media/image1509.png"/><Relationship Id="rId310" Type="http://schemas.openxmlformats.org/officeDocument/2006/relationships/image" Target="../media/image1602.png"/><Relationship Id="rId70" Type="http://schemas.openxmlformats.org/officeDocument/2006/relationships/image" Target="../media/image1482.png"/><Relationship Id="rId91" Type="http://schemas.openxmlformats.org/officeDocument/2006/relationships/customXml" Target="../ink/ink1506.xml"/><Relationship Id="rId145" Type="http://schemas.openxmlformats.org/officeDocument/2006/relationships/customXml" Target="../ink/ink1533.xml"/><Relationship Id="rId166" Type="http://schemas.openxmlformats.org/officeDocument/2006/relationships/image" Target="../media/image1530.png"/><Relationship Id="rId187" Type="http://schemas.openxmlformats.org/officeDocument/2006/relationships/customXml" Target="../ink/ink1554.xml"/><Relationship Id="rId331" Type="http://schemas.openxmlformats.org/officeDocument/2006/relationships/customXml" Target="../ink/ink1626.xml"/><Relationship Id="rId352" Type="http://schemas.openxmlformats.org/officeDocument/2006/relationships/image" Target="../media/image1623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553.png"/><Relationship Id="rId233" Type="http://schemas.openxmlformats.org/officeDocument/2006/relationships/customXml" Target="../ink/ink1577.xml"/><Relationship Id="rId254" Type="http://schemas.openxmlformats.org/officeDocument/2006/relationships/image" Target="../media/image1574.png"/><Relationship Id="rId28" Type="http://schemas.openxmlformats.org/officeDocument/2006/relationships/image" Target="../media/image1461.png"/><Relationship Id="rId49" Type="http://schemas.openxmlformats.org/officeDocument/2006/relationships/customXml" Target="../ink/ink1485.xml"/><Relationship Id="rId114" Type="http://schemas.openxmlformats.org/officeDocument/2006/relationships/image" Target="../media/image1504.png"/><Relationship Id="rId275" Type="http://schemas.openxmlformats.org/officeDocument/2006/relationships/customXml" Target="../ink/ink1598.xml"/><Relationship Id="rId296" Type="http://schemas.openxmlformats.org/officeDocument/2006/relationships/image" Target="../media/image1595.png"/><Relationship Id="rId300" Type="http://schemas.openxmlformats.org/officeDocument/2006/relationships/image" Target="../media/image1597.png"/><Relationship Id="rId60" Type="http://schemas.openxmlformats.org/officeDocument/2006/relationships/image" Target="../media/image1477.png"/><Relationship Id="rId81" Type="http://schemas.openxmlformats.org/officeDocument/2006/relationships/customXml" Target="../ink/ink1501.xml"/><Relationship Id="rId135" Type="http://schemas.openxmlformats.org/officeDocument/2006/relationships/customXml" Target="../ink/ink1528.xml"/><Relationship Id="rId156" Type="http://schemas.openxmlformats.org/officeDocument/2006/relationships/image" Target="../media/image1525.png"/><Relationship Id="rId177" Type="http://schemas.openxmlformats.org/officeDocument/2006/relationships/customXml" Target="../ink/ink1549.xml"/><Relationship Id="rId198" Type="http://schemas.openxmlformats.org/officeDocument/2006/relationships/image" Target="../media/image1546.png"/><Relationship Id="rId321" Type="http://schemas.openxmlformats.org/officeDocument/2006/relationships/customXml" Target="../ink/ink1621.xml"/><Relationship Id="rId342" Type="http://schemas.openxmlformats.org/officeDocument/2006/relationships/image" Target="../media/image1618.png"/><Relationship Id="rId363" Type="http://schemas.openxmlformats.org/officeDocument/2006/relationships/customXml" Target="../ink/ink1642.xml"/><Relationship Id="rId202" Type="http://schemas.openxmlformats.org/officeDocument/2006/relationships/image" Target="../media/image1548.png"/><Relationship Id="rId223" Type="http://schemas.openxmlformats.org/officeDocument/2006/relationships/customXml" Target="../ink/ink1572.xml"/><Relationship Id="rId244" Type="http://schemas.openxmlformats.org/officeDocument/2006/relationships/image" Target="../media/image1569.png"/><Relationship Id="rId18" Type="http://schemas.openxmlformats.org/officeDocument/2006/relationships/image" Target="../media/image1456.png"/><Relationship Id="rId39" Type="http://schemas.openxmlformats.org/officeDocument/2006/relationships/customXml" Target="../ink/ink1480.xml"/><Relationship Id="rId265" Type="http://schemas.openxmlformats.org/officeDocument/2006/relationships/customXml" Target="../ink/ink1593.xml"/><Relationship Id="rId286" Type="http://schemas.openxmlformats.org/officeDocument/2006/relationships/image" Target="../media/image1590.png"/><Relationship Id="rId50" Type="http://schemas.openxmlformats.org/officeDocument/2006/relationships/image" Target="../media/image1472.png"/><Relationship Id="rId104" Type="http://schemas.openxmlformats.org/officeDocument/2006/relationships/image" Target="../media/image1499.png"/><Relationship Id="rId125" Type="http://schemas.openxmlformats.org/officeDocument/2006/relationships/customXml" Target="../ink/ink1523.xml"/><Relationship Id="rId146" Type="http://schemas.openxmlformats.org/officeDocument/2006/relationships/image" Target="../media/image1520.png"/><Relationship Id="rId167" Type="http://schemas.openxmlformats.org/officeDocument/2006/relationships/customXml" Target="../ink/ink1544.xml"/><Relationship Id="rId188" Type="http://schemas.openxmlformats.org/officeDocument/2006/relationships/image" Target="../media/image1541.png"/><Relationship Id="rId311" Type="http://schemas.openxmlformats.org/officeDocument/2006/relationships/customXml" Target="../ink/ink1616.xml"/><Relationship Id="rId332" Type="http://schemas.openxmlformats.org/officeDocument/2006/relationships/image" Target="../media/image1613.png"/><Relationship Id="rId353" Type="http://schemas.openxmlformats.org/officeDocument/2006/relationships/customXml" Target="../ink/ink1637.xml"/><Relationship Id="rId71" Type="http://schemas.openxmlformats.org/officeDocument/2006/relationships/customXml" Target="../ink/ink1496.xml"/><Relationship Id="rId92" Type="http://schemas.openxmlformats.org/officeDocument/2006/relationships/image" Target="../media/image1493.png"/><Relationship Id="rId213" Type="http://schemas.openxmlformats.org/officeDocument/2006/relationships/customXml" Target="../ink/ink1567.xml"/><Relationship Id="rId234" Type="http://schemas.openxmlformats.org/officeDocument/2006/relationships/image" Target="../media/image1564.png"/><Relationship Id="rId2" Type="http://schemas.openxmlformats.org/officeDocument/2006/relationships/image" Target="../media/image1448.png"/><Relationship Id="rId29" Type="http://schemas.openxmlformats.org/officeDocument/2006/relationships/customXml" Target="../ink/ink1475.xml"/><Relationship Id="rId255" Type="http://schemas.openxmlformats.org/officeDocument/2006/relationships/customXml" Target="../ink/ink1588.xml"/><Relationship Id="rId276" Type="http://schemas.openxmlformats.org/officeDocument/2006/relationships/image" Target="../media/image1585.png"/><Relationship Id="rId297" Type="http://schemas.openxmlformats.org/officeDocument/2006/relationships/customXml" Target="../ink/ink1609.xml"/><Relationship Id="rId40" Type="http://schemas.openxmlformats.org/officeDocument/2006/relationships/image" Target="../media/image1467.png"/><Relationship Id="rId115" Type="http://schemas.openxmlformats.org/officeDocument/2006/relationships/customXml" Target="../ink/ink1518.xml"/><Relationship Id="rId136" Type="http://schemas.openxmlformats.org/officeDocument/2006/relationships/image" Target="../media/image1515.png"/><Relationship Id="rId157" Type="http://schemas.openxmlformats.org/officeDocument/2006/relationships/customXml" Target="../ink/ink1539.xml"/><Relationship Id="rId178" Type="http://schemas.openxmlformats.org/officeDocument/2006/relationships/image" Target="../media/image1536.png"/><Relationship Id="rId301" Type="http://schemas.openxmlformats.org/officeDocument/2006/relationships/customXml" Target="../ink/ink1611.xml"/><Relationship Id="rId322" Type="http://schemas.openxmlformats.org/officeDocument/2006/relationships/image" Target="../media/image1608.png"/><Relationship Id="rId343" Type="http://schemas.openxmlformats.org/officeDocument/2006/relationships/customXml" Target="../ink/ink1632.xml"/><Relationship Id="rId364" Type="http://schemas.openxmlformats.org/officeDocument/2006/relationships/image" Target="../media/image1629.png"/><Relationship Id="rId61" Type="http://schemas.openxmlformats.org/officeDocument/2006/relationships/customXml" Target="../ink/ink1491.xml"/><Relationship Id="rId82" Type="http://schemas.openxmlformats.org/officeDocument/2006/relationships/image" Target="../media/image1488.png"/><Relationship Id="rId199" Type="http://schemas.openxmlformats.org/officeDocument/2006/relationships/customXml" Target="../ink/ink1560.xml"/><Relationship Id="rId203" Type="http://schemas.openxmlformats.org/officeDocument/2006/relationships/customXml" Target="../ink/ink1562.xml"/><Relationship Id="rId19" Type="http://schemas.openxmlformats.org/officeDocument/2006/relationships/customXml" Target="../ink/ink1470.xml"/><Relationship Id="rId224" Type="http://schemas.openxmlformats.org/officeDocument/2006/relationships/image" Target="../media/image1559.png"/><Relationship Id="rId245" Type="http://schemas.openxmlformats.org/officeDocument/2006/relationships/customXml" Target="../ink/ink1583.xml"/><Relationship Id="rId266" Type="http://schemas.openxmlformats.org/officeDocument/2006/relationships/image" Target="../media/image1580.png"/><Relationship Id="rId287" Type="http://schemas.openxmlformats.org/officeDocument/2006/relationships/customXml" Target="../ink/ink1604.xml"/><Relationship Id="rId30" Type="http://schemas.openxmlformats.org/officeDocument/2006/relationships/image" Target="../media/image1462.png"/><Relationship Id="rId105" Type="http://schemas.openxmlformats.org/officeDocument/2006/relationships/customXml" Target="../ink/ink1513.xml"/><Relationship Id="rId126" Type="http://schemas.openxmlformats.org/officeDocument/2006/relationships/image" Target="../media/image1510.png"/><Relationship Id="rId147" Type="http://schemas.openxmlformats.org/officeDocument/2006/relationships/customXml" Target="../ink/ink1534.xml"/><Relationship Id="rId168" Type="http://schemas.openxmlformats.org/officeDocument/2006/relationships/image" Target="../media/image1531.png"/><Relationship Id="rId312" Type="http://schemas.openxmlformats.org/officeDocument/2006/relationships/image" Target="../media/image1603.png"/><Relationship Id="rId333" Type="http://schemas.openxmlformats.org/officeDocument/2006/relationships/customXml" Target="../ink/ink1627.xml"/><Relationship Id="rId354" Type="http://schemas.openxmlformats.org/officeDocument/2006/relationships/image" Target="../media/image1624.png"/><Relationship Id="rId51" Type="http://schemas.openxmlformats.org/officeDocument/2006/relationships/customXml" Target="../ink/ink1486.xml"/><Relationship Id="rId72" Type="http://schemas.openxmlformats.org/officeDocument/2006/relationships/image" Target="../media/image1483.png"/><Relationship Id="rId93" Type="http://schemas.openxmlformats.org/officeDocument/2006/relationships/customXml" Target="../ink/ink1507.xml"/><Relationship Id="rId189" Type="http://schemas.openxmlformats.org/officeDocument/2006/relationships/customXml" Target="../ink/ink1555.xml"/><Relationship Id="rId3" Type="http://schemas.openxmlformats.org/officeDocument/2006/relationships/customXml" Target="../ink/ink1462.xml"/><Relationship Id="rId214" Type="http://schemas.openxmlformats.org/officeDocument/2006/relationships/image" Target="../media/image1554.png"/><Relationship Id="rId235" Type="http://schemas.openxmlformats.org/officeDocument/2006/relationships/customXml" Target="../ink/ink1578.xml"/><Relationship Id="rId256" Type="http://schemas.openxmlformats.org/officeDocument/2006/relationships/image" Target="../media/image1575.png"/><Relationship Id="rId277" Type="http://schemas.openxmlformats.org/officeDocument/2006/relationships/customXml" Target="../ink/ink1599.xml"/><Relationship Id="rId298" Type="http://schemas.openxmlformats.org/officeDocument/2006/relationships/image" Target="../media/image1596.png"/><Relationship Id="rId116" Type="http://schemas.openxmlformats.org/officeDocument/2006/relationships/image" Target="../media/image1505.png"/><Relationship Id="rId137" Type="http://schemas.openxmlformats.org/officeDocument/2006/relationships/customXml" Target="../ink/ink1529.xml"/><Relationship Id="rId158" Type="http://schemas.openxmlformats.org/officeDocument/2006/relationships/image" Target="../media/image1526.png"/><Relationship Id="rId302" Type="http://schemas.openxmlformats.org/officeDocument/2006/relationships/image" Target="../media/image1598.png"/><Relationship Id="rId323" Type="http://schemas.openxmlformats.org/officeDocument/2006/relationships/customXml" Target="../ink/ink1622.xml"/><Relationship Id="rId344" Type="http://schemas.openxmlformats.org/officeDocument/2006/relationships/image" Target="../media/image1619.png"/><Relationship Id="rId20" Type="http://schemas.openxmlformats.org/officeDocument/2006/relationships/image" Target="../media/image1457.png"/><Relationship Id="rId41" Type="http://schemas.openxmlformats.org/officeDocument/2006/relationships/customXml" Target="../ink/ink1481.xml"/><Relationship Id="rId62" Type="http://schemas.openxmlformats.org/officeDocument/2006/relationships/image" Target="../media/image1478.png"/><Relationship Id="rId83" Type="http://schemas.openxmlformats.org/officeDocument/2006/relationships/customXml" Target="../ink/ink1502.xml"/><Relationship Id="rId179" Type="http://schemas.openxmlformats.org/officeDocument/2006/relationships/customXml" Target="../ink/ink1550.xml"/><Relationship Id="rId365" Type="http://schemas.openxmlformats.org/officeDocument/2006/relationships/customXml" Target="../ink/ink1643.xml"/><Relationship Id="rId190" Type="http://schemas.openxmlformats.org/officeDocument/2006/relationships/image" Target="../media/image1542.png"/><Relationship Id="rId204" Type="http://schemas.openxmlformats.org/officeDocument/2006/relationships/image" Target="../media/image1549.png"/><Relationship Id="rId225" Type="http://schemas.openxmlformats.org/officeDocument/2006/relationships/customXml" Target="../ink/ink1573.xml"/><Relationship Id="rId246" Type="http://schemas.openxmlformats.org/officeDocument/2006/relationships/image" Target="../media/image1570.png"/><Relationship Id="rId267" Type="http://schemas.openxmlformats.org/officeDocument/2006/relationships/customXml" Target="../ink/ink1594.xml"/><Relationship Id="rId288" Type="http://schemas.openxmlformats.org/officeDocument/2006/relationships/image" Target="../media/image1591.png"/><Relationship Id="rId106" Type="http://schemas.openxmlformats.org/officeDocument/2006/relationships/image" Target="../media/image1500.png"/><Relationship Id="rId127" Type="http://schemas.openxmlformats.org/officeDocument/2006/relationships/customXml" Target="../ink/ink1524.xml"/><Relationship Id="rId313" Type="http://schemas.openxmlformats.org/officeDocument/2006/relationships/customXml" Target="../ink/ink1617.xml"/><Relationship Id="rId10" Type="http://schemas.openxmlformats.org/officeDocument/2006/relationships/image" Target="../media/image1452.png"/><Relationship Id="rId31" Type="http://schemas.openxmlformats.org/officeDocument/2006/relationships/customXml" Target="../ink/ink1476.xml"/><Relationship Id="rId52" Type="http://schemas.openxmlformats.org/officeDocument/2006/relationships/image" Target="../media/image1473.png"/><Relationship Id="rId73" Type="http://schemas.openxmlformats.org/officeDocument/2006/relationships/customXml" Target="../ink/ink1497.xml"/><Relationship Id="rId94" Type="http://schemas.openxmlformats.org/officeDocument/2006/relationships/image" Target="../media/image1494.png"/><Relationship Id="rId148" Type="http://schemas.openxmlformats.org/officeDocument/2006/relationships/image" Target="../media/image1521.png"/><Relationship Id="rId169" Type="http://schemas.openxmlformats.org/officeDocument/2006/relationships/customXml" Target="../ink/ink1545.xml"/><Relationship Id="rId334" Type="http://schemas.openxmlformats.org/officeDocument/2006/relationships/image" Target="../media/image1614.png"/><Relationship Id="rId355" Type="http://schemas.openxmlformats.org/officeDocument/2006/relationships/customXml" Target="../ink/ink1638.xml"/><Relationship Id="rId4" Type="http://schemas.openxmlformats.org/officeDocument/2006/relationships/image" Target="../media/image1449.png"/><Relationship Id="rId180" Type="http://schemas.openxmlformats.org/officeDocument/2006/relationships/image" Target="../media/image1537.png"/><Relationship Id="rId215" Type="http://schemas.openxmlformats.org/officeDocument/2006/relationships/customXml" Target="../ink/ink1568.xml"/><Relationship Id="rId236" Type="http://schemas.openxmlformats.org/officeDocument/2006/relationships/image" Target="../media/image1565.png"/><Relationship Id="rId257" Type="http://schemas.openxmlformats.org/officeDocument/2006/relationships/customXml" Target="../ink/ink1589.xml"/><Relationship Id="rId278" Type="http://schemas.openxmlformats.org/officeDocument/2006/relationships/image" Target="../media/image1586.png"/><Relationship Id="rId303" Type="http://schemas.openxmlformats.org/officeDocument/2006/relationships/customXml" Target="../ink/ink1612.xml"/><Relationship Id="rId42" Type="http://schemas.openxmlformats.org/officeDocument/2006/relationships/image" Target="../media/image1468.png"/><Relationship Id="rId84" Type="http://schemas.openxmlformats.org/officeDocument/2006/relationships/image" Target="../media/image1489.png"/><Relationship Id="rId138" Type="http://schemas.openxmlformats.org/officeDocument/2006/relationships/image" Target="../media/image1516.png"/><Relationship Id="rId345" Type="http://schemas.openxmlformats.org/officeDocument/2006/relationships/customXml" Target="../ink/ink1633.xml"/><Relationship Id="rId191" Type="http://schemas.openxmlformats.org/officeDocument/2006/relationships/customXml" Target="../ink/ink1556.xml"/><Relationship Id="rId205" Type="http://schemas.openxmlformats.org/officeDocument/2006/relationships/customXml" Target="../ink/ink1563.xml"/><Relationship Id="rId247" Type="http://schemas.openxmlformats.org/officeDocument/2006/relationships/customXml" Target="../ink/ink1584.xml"/><Relationship Id="rId107" Type="http://schemas.openxmlformats.org/officeDocument/2006/relationships/customXml" Target="../ink/ink1514.xml"/><Relationship Id="rId289" Type="http://schemas.openxmlformats.org/officeDocument/2006/relationships/customXml" Target="../ink/ink1605.xml"/><Relationship Id="rId11" Type="http://schemas.openxmlformats.org/officeDocument/2006/relationships/customXml" Target="../ink/ink1466.xml"/><Relationship Id="rId53" Type="http://schemas.openxmlformats.org/officeDocument/2006/relationships/customXml" Target="../ink/ink1487.xml"/><Relationship Id="rId149" Type="http://schemas.openxmlformats.org/officeDocument/2006/relationships/customXml" Target="../ink/ink1535.xml"/><Relationship Id="rId314" Type="http://schemas.openxmlformats.org/officeDocument/2006/relationships/image" Target="../media/image1604.png"/><Relationship Id="rId356" Type="http://schemas.openxmlformats.org/officeDocument/2006/relationships/image" Target="../media/image1625.png"/><Relationship Id="rId95" Type="http://schemas.openxmlformats.org/officeDocument/2006/relationships/customXml" Target="../ink/ink1508.xml"/><Relationship Id="rId160" Type="http://schemas.openxmlformats.org/officeDocument/2006/relationships/image" Target="../media/image1527.png"/><Relationship Id="rId216" Type="http://schemas.openxmlformats.org/officeDocument/2006/relationships/image" Target="../media/image1555.png"/><Relationship Id="rId258" Type="http://schemas.openxmlformats.org/officeDocument/2006/relationships/image" Target="../media/image1576.png"/><Relationship Id="rId22" Type="http://schemas.openxmlformats.org/officeDocument/2006/relationships/image" Target="../media/image1458.png"/><Relationship Id="rId64" Type="http://schemas.openxmlformats.org/officeDocument/2006/relationships/image" Target="../media/image1479.png"/><Relationship Id="rId118" Type="http://schemas.openxmlformats.org/officeDocument/2006/relationships/image" Target="../media/image1506.png"/><Relationship Id="rId325" Type="http://schemas.openxmlformats.org/officeDocument/2006/relationships/customXml" Target="../ink/ink1623.xml"/><Relationship Id="rId171" Type="http://schemas.openxmlformats.org/officeDocument/2006/relationships/customXml" Target="../ink/ink1546.xml"/><Relationship Id="rId227" Type="http://schemas.openxmlformats.org/officeDocument/2006/relationships/customXml" Target="../ink/ink1574.xml"/><Relationship Id="rId269" Type="http://schemas.openxmlformats.org/officeDocument/2006/relationships/customXml" Target="../ink/ink1595.xml"/><Relationship Id="rId33" Type="http://schemas.openxmlformats.org/officeDocument/2006/relationships/customXml" Target="../ink/ink1477.xml"/><Relationship Id="rId129" Type="http://schemas.openxmlformats.org/officeDocument/2006/relationships/customXml" Target="../ink/ink1525.xml"/><Relationship Id="rId280" Type="http://schemas.openxmlformats.org/officeDocument/2006/relationships/image" Target="../media/image1587.png"/><Relationship Id="rId336" Type="http://schemas.openxmlformats.org/officeDocument/2006/relationships/image" Target="../media/image1615.png"/><Relationship Id="rId75" Type="http://schemas.openxmlformats.org/officeDocument/2006/relationships/customXml" Target="../ink/ink1498.xml"/><Relationship Id="rId140" Type="http://schemas.openxmlformats.org/officeDocument/2006/relationships/image" Target="../media/image1517.png"/><Relationship Id="rId182" Type="http://schemas.openxmlformats.org/officeDocument/2006/relationships/image" Target="../media/image1538.png"/><Relationship Id="rId6" Type="http://schemas.openxmlformats.org/officeDocument/2006/relationships/image" Target="../media/image1450.png"/><Relationship Id="rId238" Type="http://schemas.openxmlformats.org/officeDocument/2006/relationships/image" Target="../media/image1566.png"/><Relationship Id="rId291" Type="http://schemas.openxmlformats.org/officeDocument/2006/relationships/customXml" Target="../ink/ink1606.xml"/><Relationship Id="rId305" Type="http://schemas.openxmlformats.org/officeDocument/2006/relationships/customXml" Target="../ink/ink1613.xml"/><Relationship Id="rId347" Type="http://schemas.openxmlformats.org/officeDocument/2006/relationships/customXml" Target="../ink/ink1634.xml"/><Relationship Id="rId44" Type="http://schemas.openxmlformats.org/officeDocument/2006/relationships/image" Target="../media/image1469.png"/><Relationship Id="rId86" Type="http://schemas.openxmlformats.org/officeDocument/2006/relationships/image" Target="../media/image1490.png"/><Relationship Id="rId151" Type="http://schemas.openxmlformats.org/officeDocument/2006/relationships/customXml" Target="../ink/ink1536.xml"/><Relationship Id="rId193" Type="http://schemas.openxmlformats.org/officeDocument/2006/relationships/customXml" Target="../ink/ink1557.xml"/><Relationship Id="rId207" Type="http://schemas.openxmlformats.org/officeDocument/2006/relationships/customXml" Target="../ink/ink1564.xml"/><Relationship Id="rId249" Type="http://schemas.openxmlformats.org/officeDocument/2006/relationships/customXml" Target="../ink/ink1585.xml"/><Relationship Id="rId13" Type="http://schemas.openxmlformats.org/officeDocument/2006/relationships/customXml" Target="../ink/ink1467.xml"/><Relationship Id="rId109" Type="http://schemas.openxmlformats.org/officeDocument/2006/relationships/customXml" Target="../ink/ink1515.xml"/><Relationship Id="rId260" Type="http://schemas.openxmlformats.org/officeDocument/2006/relationships/image" Target="../media/image1577.png"/><Relationship Id="rId316" Type="http://schemas.openxmlformats.org/officeDocument/2006/relationships/image" Target="../media/image1605.png"/><Relationship Id="rId55" Type="http://schemas.openxmlformats.org/officeDocument/2006/relationships/customXml" Target="../ink/ink1488.xml"/><Relationship Id="rId97" Type="http://schemas.openxmlformats.org/officeDocument/2006/relationships/customXml" Target="../ink/ink1509.xml"/><Relationship Id="rId120" Type="http://schemas.openxmlformats.org/officeDocument/2006/relationships/image" Target="../media/image1507.png"/><Relationship Id="rId358" Type="http://schemas.openxmlformats.org/officeDocument/2006/relationships/image" Target="../media/image1626.png"/><Relationship Id="rId162" Type="http://schemas.openxmlformats.org/officeDocument/2006/relationships/image" Target="../media/image1528.png"/><Relationship Id="rId218" Type="http://schemas.openxmlformats.org/officeDocument/2006/relationships/image" Target="../media/image1556.png"/><Relationship Id="rId271" Type="http://schemas.openxmlformats.org/officeDocument/2006/relationships/customXml" Target="../ink/ink1596.xml"/><Relationship Id="rId24" Type="http://schemas.openxmlformats.org/officeDocument/2006/relationships/image" Target="../media/image1459.png"/><Relationship Id="rId66" Type="http://schemas.openxmlformats.org/officeDocument/2006/relationships/image" Target="../media/image1480.png"/><Relationship Id="rId131" Type="http://schemas.openxmlformats.org/officeDocument/2006/relationships/customXml" Target="../ink/ink1526.xml"/><Relationship Id="rId327" Type="http://schemas.openxmlformats.org/officeDocument/2006/relationships/customXml" Target="../ink/ink1624.xml"/><Relationship Id="rId173" Type="http://schemas.openxmlformats.org/officeDocument/2006/relationships/customXml" Target="../ink/ink1547.xml"/><Relationship Id="rId229" Type="http://schemas.openxmlformats.org/officeDocument/2006/relationships/customXml" Target="../ink/ink1575.xml"/><Relationship Id="rId240" Type="http://schemas.openxmlformats.org/officeDocument/2006/relationships/image" Target="../media/image1567.png"/><Relationship Id="rId35" Type="http://schemas.openxmlformats.org/officeDocument/2006/relationships/customXml" Target="../ink/ink1478.xml"/><Relationship Id="rId77" Type="http://schemas.openxmlformats.org/officeDocument/2006/relationships/customXml" Target="../ink/ink1499.xml"/><Relationship Id="rId100" Type="http://schemas.openxmlformats.org/officeDocument/2006/relationships/image" Target="../media/image1497.png"/><Relationship Id="rId282" Type="http://schemas.openxmlformats.org/officeDocument/2006/relationships/image" Target="../media/image1588.png"/><Relationship Id="rId338" Type="http://schemas.openxmlformats.org/officeDocument/2006/relationships/image" Target="../media/image1616.png"/><Relationship Id="rId8" Type="http://schemas.openxmlformats.org/officeDocument/2006/relationships/image" Target="../media/image1451.png"/><Relationship Id="rId142" Type="http://schemas.openxmlformats.org/officeDocument/2006/relationships/image" Target="../media/image1518.png"/><Relationship Id="rId184" Type="http://schemas.openxmlformats.org/officeDocument/2006/relationships/image" Target="../media/image1539.png"/><Relationship Id="rId251" Type="http://schemas.openxmlformats.org/officeDocument/2006/relationships/customXml" Target="../ink/ink1586.xml"/><Relationship Id="rId46" Type="http://schemas.openxmlformats.org/officeDocument/2006/relationships/image" Target="../media/image1470.png"/><Relationship Id="rId293" Type="http://schemas.openxmlformats.org/officeDocument/2006/relationships/customXml" Target="../ink/ink1607.xml"/><Relationship Id="rId307" Type="http://schemas.openxmlformats.org/officeDocument/2006/relationships/customXml" Target="../ink/ink1614.xml"/><Relationship Id="rId349" Type="http://schemas.openxmlformats.org/officeDocument/2006/relationships/customXml" Target="../ink/ink1635.xml"/><Relationship Id="rId88" Type="http://schemas.openxmlformats.org/officeDocument/2006/relationships/image" Target="../media/image1491.png"/><Relationship Id="rId111" Type="http://schemas.openxmlformats.org/officeDocument/2006/relationships/customXml" Target="../ink/ink1516.xml"/><Relationship Id="rId153" Type="http://schemas.openxmlformats.org/officeDocument/2006/relationships/customXml" Target="../ink/ink1537.xml"/><Relationship Id="rId195" Type="http://schemas.openxmlformats.org/officeDocument/2006/relationships/customXml" Target="../ink/ink1558.xml"/><Relationship Id="rId209" Type="http://schemas.openxmlformats.org/officeDocument/2006/relationships/customXml" Target="../ink/ink1565.xml"/><Relationship Id="rId360" Type="http://schemas.openxmlformats.org/officeDocument/2006/relationships/image" Target="../media/image1627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01.xml"/><Relationship Id="rId21" Type="http://schemas.openxmlformats.org/officeDocument/2006/relationships/customXml" Target="../ink/ink1653.xml"/><Relationship Id="rId42" Type="http://schemas.openxmlformats.org/officeDocument/2006/relationships/image" Target="../media/image1651.png"/><Relationship Id="rId63" Type="http://schemas.openxmlformats.org/officeDocument/2006/relationships/customXml" Target="../ink/ink1674.xml"/><Relationship Id="rId84" Type="http://schemas.openxmlformats.org/officeDocument/2006/relationships/image" Target="../media/image1672.png"/><Relationship Id="rId138" Type="http://schemas.openxmlformats.org/officeDocument/2006/relationships/image" Target="../media/image1699.png"/><Relationship Id="rId159" Type="http://schemas.openxmlformats.org/officeDocument/2006/relationships/customXml" Target="../ink/ink1722.xml"/><Relationship Id="rId170" Type="http://schemas.openxmlformats.org/officeDocument/2006/relationships/image" Target="../media/image1715.png"/><Relationship Id="rId107" Type="http://schemas.openxmlformats.org/officeDocument/2006/relationships/customXml" Target="../ink/ink1696.xml"/><Relationship Id="rId11" Type="http://schemas.openxmlformats.org/officeDocument/2006/relationships/customXml" Target="../ink/ink1648.xml"/><Relationship Id="rId32" Type="http://schemas.openxmlformats.org/officeDocument/2006/relationships/image" Target="../media/image1646.png"/><Relationship Id="rId53" Type="http://schemas.openxmlformats.org/officeDocument/2006/relationships/customXml" Target="../ink/ink1669.xml"/><Relationship Id="rId74" Type="http://schemas.openxmlformats.org/officeDocument/2006/relationships/image" Target="../media/image1667.png"/><Relationship Id="rId128" Type="http://schemas.openxmlformats.org/officeDocument/2006/relationships/image" Target="../media/image1694.png"/><Relationship Id="rId149" Type="http://schemas.openxmlformats.org/officeDocument/2006/relationships/customXml" Target="../ink/ink1717.xml"/><Relationship Id="rId5" Type="http://schemas.openxmlformats.org/officeDocument/2006/relationships/customXml" Target="../ink/ink1645.xml"/><Relationship Id="rId95" Type="http://schemas.openxmlformats.org/officeDocument/2006/relationships/customXml" Target="../ink/ink1690.xml"/><Relationship Id="rId160" Type="http://schemas.openxmlformats.org/officeDocument/2006/relationships/image" Target="../media/image1710.png"/><Relationship Id="rId22" Type="http://schemas.openxmlformats.org/officeDocument/2006/relationships/image" Target="../media/image1641.png"/><Relationship Id="rId43" Type="http://schemas.openxmlformats.org/officeDocument/2006/relationships/customXml" Target="../ink/ink1664.xml"/><Relationship Id="rId64" Type="http://schemas.openxmlformats.org/officeDocument/2006/relationships/image" Target="../media/image1662.png"/><Relationship Id="rId118" Type="http://schemas.openxmlformats.org/officeDocument/2006/relationships/image" Target="../media/image1689.png"/><Relationship Id="rId139" Type="http://schemas.openxmlformats.org/officeDocument/2006/relationships/customXml" Target="../ink/ink1712.xml"/><Relationship Id="rId85" Type="http://schemas.openxmlformats.org/officeDocument/2006/relationships/customXml" Target="../ink/ink1685.xml"/><Relationship Id="rId150" Type="http://schemas.openxmlformats.org/officeDocument/2006/relationships/image" Target="../media/image1705.png"/><Relationship Id="rId171" Type="http://schemas.openxmlformats.org/officeDocument/2006/relationships/customXml" Target="../ink/ink1728.xml"/><Relationship Id="rId12" Type="http://schemas.openxmlformats.org/officeDocument/2006/relationships/image" Target="../media/image1636.png"/><Relationship Id="rId33" Type="http://schemas.openxmlformats.org/officeDocument/2006/relationships/customXml" Target="../ink/ink1659.xml"/><Relationship Id="rId108" Type="http://schemas.openxmlformats.org/officeDocument/2006/relationships/image" Target="../media/image1684.png"/><Relationship Id="rId129" Type="http://schemas.openxmlformats.org/officeDocument/2006/relationships/customXml" Target="../ink/ink1707.xml"/><Relationship Id="rId54" Type="http://schemas.openxmlformats.org/officeDocument/2006/relationships/image" Target="../media/image1657.png"/><Relationship Id="rId75" Type="http://schemas.openxmlformats.org/officeDocument/2006/relationships/customXml" Target="../ink/ink1680.xml"/><Relationship Id="rId96" Type="http://schemas.openxmlformats.org/officeDocument/2006/relationships/image" Target="../media/image1678.png"/><Relationship Id="rId140" Type="http://schemas.openxmlformats.org/officeDocument/2006/relationships/image" Target="../media/image1700.png"/><Relationship Id="rId161" Type="http://schemas.openxmlformats.org/officeDocument/2006/relationships/customXml" Target="../ink/ink1723.xml"/><Relationship Id="rId6" Type="http://schemas.openxmlformats.org/officeDocument/2006/relationships/image" Target="../media/image1633.png"/><Relationship Id="rId23" Type="http://schemas.openxmlformats.org/officeDocument/2006/relationships/customXml" Target="../ink/ink1654.xml"/><Relationship Id="rId28" Type="http://schemas.openxmlformats.org/officeDocument/2006/relationships/image" Target="../media/image1644.png"/><Relationship Id="rId49" Type="http://schemas.openxmlformats.org/officeDocument/2006/relationships/customXml" Target="../ink/ink1667.xml"/><Relationship Id="rId114" Type="http://schemas.openxmlformats.org/officeDocument/2006/relationships/image" Target="../media/image1687.png"/><Relationship Id="rId119" Type="http://schemas.openxmlformats.org/officeDocument/2006/relationships/customXml" Target="../ink/ink1702.xml"/><Relationship Id="rId44" Type="http://schemas.openxmlformats.org/officeDocument/2006/relationships/image" Target="../media/image1652.png"/><Relationship Id="rId60" Type="http://schemas.openxmlformats.org/officeDocument/2006/relationships/image" Target="../media/image1660.png"/><Relationship Id="rId65" Type="http://schemas.openxmlformats.org/officeDocument/2006/relationships/customXml" Target="../ink/ink1675.xml"/><Relationship Id="rId81" Type="http://schemas.openxmlformats.org/officeDocument/2006/relationships/customXml" Target="../ink/ink1683.xml"/><Relationship Id="rId86" Type="http://schemas.openxmlformats.org/officeDocument/2006/relationships/image" Target="../media/image1673.png"/><Relationship Id="rId130" Type="http://schemas.openxmlformats.org/officeDocument/2006/relationships/image" Target="../media/image1695.png"/><Relationship Id="rId135" Type="http://schemas.openxmlformats.org/officeDocument/2006/relationships/customXml" Target="../ink/ink1710.xml"/><Relationship Id="rId151" Type="http://schemas.openxmlformats.org/officeDocument/2006/relationships/customXml" Target="../ink/ink1718.xml"/><Relationship Id="rId156" Type="http://schemas.openxmlformats.org/officeDocument/2006/relationships/image" Target="../media/image1708.png"/><Relationship Id="rId177" Type="http://schemas.openxmlformats.org/officeDocument/2006/relationships/customXml" Target="../ink/ink1731.xml"/><Relationship Id="rId172" Type="http://schemas.openxmlformats.org/officeDocument/2006/relationships/image" Target="../media/image1716.png"/><Relationship Id="rId13" Type="http://schemas.openxmlformats.org/officeDocument/2006/relationships/customXml" Target="../ink/ink1649.xml"/><Relationship Id="rId18" Type="http://schemas.openxmlformats.org/officeDocument/2006/relationships/image" Target="../media/image1639.png"/><Relationship Id="rId39" Type="http://schemas.openxmlformats.org/officeDocument/2006/relationships/customXml" Target="../ink/ink1662.xml"/><Relationship Id="rId109" Type="http://schemas.openxmlformats.org/officeDocument/2006/relationships/customXml" Target="../ink/ink1697.xml"/><Relationship Id="rId34" Type="http://schemas.openxmlformats.org/officeDocument/2006/relationships/image" Target="../media/image1647.png"/><Relationship Id="rId50" Type="http://schemas.openxmlformats.org/officeDocument/2006/relationships/image" Target="../media/image1655.png"/><Relationship Id="rId55" Type="http://schemas.openxmlformats.org/officeDocument/2006/relationships/customXml" Target="../ink/ink1670.xml"/><Relationship Id="rId76" Type="http://schemas.openxmlformats.org/officeDocument/2006/relationships/image" Target="../media/image1668.png"/><Relationship Id="rId97" Type="http://schemas.openxmlformats.org/officeDocument/2006/relationships/customXml" Target="../ink/ink1691.xml"/><Relationship Id="rId104" Type="http://schemas.openxmlformats.org/officeDocument/2006/relationships/image" Target="../media/image1682.png"/><Relationship Id="rId120" Type="http://schemas.openxmlformats.org/officeDocument/2006/relationships/image" Target="../media/image1690.png"/><Relationship Id="rId125" Type="http://schemas.openxmlformats.org/officeDocument/2006/relationships/customXml" Target="../ink/ink1705.xml"/><Relationship Id="rId141" Type="http://schemas.openxmlformats.org/officeDocument/2006/relationships/customXml" Target="../ink/ink1713.xml"/><Relationship Id="rId146" Type="http://schemas.openxmlformats.org/officeDocument/2006/relationships/image" Target="../media/image1703.png"/><Relationship Id="rId167" Type="http://schemas.openxmlformats.org/officeDocument/2006/relationships/customXml" Target="../ink/ink1726.xml"/><Relationship Id="rId7" Type="http://schemas.openxmlformats.org/officeDocument/2006/relationships/customXml" Target="../ink/ink1646.xml"/><Relationship Id="rId71" Type="http://schemas.openxmlformats.org/officeDocument/2006/relationships/customXml" Target="../ink/ink1678.xml"/><Relationship Id="rId92" Type="http://schemas.openxmlformats.org/officeDocument/2006/relationships/image" Target="../media/image1676.png"/><Relationship Id="rId162" Type="http://schemas.openxmlformats.org/officeDocument/2006/relationships/image" Target="../media/image1711.png"/><Relationship Id="rId2" Type="http://schemas.openxmlformats.org/officeDocument/2006/relationships/image" Target="../media/image1631.png"/><Relationship Id="rId29" Type="http://schemas.openxmlformats.org/officeDocument/2006/relationships/customXml" Target="../ink/ink1657.xml"/><Relationship Id="rId24" Type="http://schemas.openxmlformats.org/officeDocument/2006/relationships/image" Target="../media/image1642.png"/><Relationship Id="rId40" Type="http://schemas.openxmlformats.org/officeDocument/2006/relationships/image" Target="../media/image1650.png"/><Relationship Id="rId45" Type="http://schemas.openxmlformats.org/officeDocument/2006/relationships/customXml" Target="../ink/ink1665.xml"/><Relationship Id="rId66" Type="http://schemas.openxmlformats.org/officeDocument/2006/relationships/image" Target="../media/image1663.png"/><Relationship Id="rId87" Type="http://schemas.openxmlformats.org/officeDocument/2006/relationships/customXml" Target="../ink/ink1686.xml"/><Relationship Id="rId110" Type="http://schemas.openxmlformats.org/officeDocument/2006/relationships/image" Target="../media/image1685.png"/><Relationship Id="rId115" Type="http://schemas.openxmlformats.org/officeDocument/2006/relationships/customXml" Target="../ink/ink1700.xml"/><Relationship Id="rId131" Type="http://schemas.openxmlformats.org/officeDocument/2006/relationships/customXml" Target="../ink/ink1708.xml"/><Relationship Id="rId136" Type="http://schemas.openxmlformats.org/officeDocument/2006/relationships/image" Target="../media/image1698.png"/><Relationship Id="rId157" Type="http://schemas.openxmlformats.org/officeDocument/2006/relationships/customXml" Target="../ink/ink1721.xml"/><Relationship Id="rId178" Type="http://schemas.openxmlformats.org/officeDocument/2006/relationships/image" Target="../media/image1719.png"/><Relationship Id="rId61" Type="http://schemas.openxmlformats.org/officeDocument/2006/relationships/customXml" Target="../ink/ink1673.xml"/><Relationship Id="rId82" Type="http://schemas.openxmlformats.org/officeDocument/2006/relationships/image" Target="../media/image1671.png"/><Relationship Id="rId152" Type="http://schemas.openxmlformats.org/officeDocument/2006/relationships/image" Target="../media/image1706.png"/><Relationship Id="rId173" Type="http://schemas.openxmlformats.org/officeDocument/2006/relationships/customXml" Target="../ink/ink1729.xml"/><Relationship Id="rId19" Type="http://schemas.openxmlformats.org/officeDocument/2006/relationships/customXml" Target="../ink/ink1652.xml"/><Relationship Id="rId14" Type="http://schemas.openxmlformats.org/officeDocument/2006/relationships/image" Target="../media/image1637.png"/><Relationship Id="rId30" Type="http://schemas.openxmlformats.org/officeDocument/2006/relationships/image" Target="../media/image1645.png"/><Relationship Id="rId35" Type="http://schemas.openxmlformats.org/officeDocument/2006/relationships/customXml" Target="../ink/ink1660.xml"/><Relationship Id="rId56" Type="http://schemas.openxmlformats.org/officeDocument/2006/relationships/image" Target="../media/image1658.png"/><Relationship Id="rId77" Type="http://schemas.openxmlformats.org/officeDocument/2006/relationships/customXml" Target="../ink/ink1681.xml"/><Relationship Id="rId100" Type="http://schemas.openxmlformats.org/officeDocument/2006/relationships/image" Target="../media/image1680.png"/><Relationship Id="rId105" Type="http://schemas.openxmlformats.org/officeDocument/2006/relationships/customXml" Target="../ink/ink1695.xml"/><Relationship Id="rId126" Type="http://schemas.openxmlformats.org/officeDocument/2006/relationships/image" Target="../media/image1693.png"/><Relationship Id="rId147" Type="http://schemas.openxmlformats.org/officeDocument/2006/relationships/customXml" Target="../ink/ink1716.xml"/><Relationship Id="rId168" Type="http://schemas.openxmlformats.org/officeDocument/2006/relationships/image" Target="../media/image1714.png"/><Relationship Id="rId8" Type="http://schemas.openxmlformats.org/officeDocument/2006/relationships/image" Target="../media/image1634.png"/><Relationship Id="rId51" Type="http://schemas.openxmlformats.org/officeDocument/2006/relationships/customXml" Target="../ink/ink1668.xml"/><Relationship Id="rId72" Type="http://schemas.openxmlformats.org/officeDocument/2006/relationships/image" Target="../media/image1666.png"/><Relationship Id="rId93" Type="http://schemas.openxmlformats.org/officeDocument/2006/relationships/customXml" Target="../ink/ink1689.xml"/><Relationship Id="rId98" Type="http://schemas.openxmlformats.org/officeDocument/2006/relationships/image" Target="../media/image1679.png"/><Relationship Id="rId121" Type="http://schemas.openxmlformats.org/officeDocument/2006/relationships/customXml" Target="../ink/ink1703.xml"/><Relationship Id="rId142" Type="http://schemas.openxmlformats.org/officeDocument/2006/relationships/image" Target="../media/image1701.png"/><Relationship Id="rId163" Type="http://schemas.openxmlformats.org/officeDocument/2006/relationships/customXml" Target="../ink/ink1724.xml"/><Relationship Id="rId3" Type="http://schemas.openxmlformats.org/officeDocument/2006/relationships/customXml" Target="../ink/ink1644.xml"/><Relationship Id="rId25" Type="http://schemas.openxmlformats.org/officeDocument/2006/relationships/customXml" Target="../ink/ink1655.xml"/><Relationship Id="rId46" Type="http://schemas.openxmlformats.org/officeDocument/2006/relationships/image" Target="../media/image1653.png"/><Relationship Id="rId67" Type="http://schemas.openxmlformats.org/officeDocument/2006/relationships/customXml" Target="../ink/ink1676.xml"/><Relationship Id="rId116" Type="http://schemas.openxmlformats.org/officeDocument/2006/relationships/image" Target="../media/image1688.png"/><Relationship Id="rId137" Type="http://schemas.openxmlformats.org/officeDocument/2006/relationships/customXml" Target="../ink/ink1711.xml"/><Relationship Id="rId158" Type="http://schemas.openxmlformats.org/officeDocument/2006/relationships/image" Target="../media/image1709.png"/><Relationship Id="rId20" Type="http://schemas.openxmlformats.org/officeDocument/2006/relationships/image" Target="../media/image1640.png"/><Relationship Id="rId41" Type="http://schemas.openxmlformats.org/officeDocument/2006/relationships/customXml" Target="../ink/ink1663.xml"/><Relationship Id="rId62" Type="http://schemas.openxmlformats.org/officeDocument/2006/relationships/image" Target="../media/image1661.png"/><Relationship Id="rId83" Type="http://schemas.openxmlformats.org/officeDocument/2006/relationships/customXml" Target="../ink/ink1684.xml"/><Relationship Id="rId88" Type="http://schemas.openxmlformats.org/officeDocument/2006/relationships/image" Target="../media/image1674.png"/><Relationship Id="rId111" Type="http://schemas.openxmlformats.org/officeDocument/2006/relationships/customXml" Target="../ink/ink1698.xml"/><Relationship Id="rId132" Type="http://schemas.openxmlformats.org/officeDocument/2006/relationships/image" Target="../media/image1696.png"/><Relationship Id="rId153" Type="http://schemas.openxmlformats.org/officeDocument/2006/relationships/customXml" Target="../ink/ink1719.xml"/><Relationship Id="rId174" Type="http://schemas.openxmlformats.org/officeDocument/2006/relationships/image" Target="../media/image1717.png"/><Relationship Id="rId179" Type="http://schemas.openxmlformats.org/officeDocument/2006/relationships/customXml" Target="../ink/ink1732.xml"/><Relationship Id="rId15" Type="http://schemas.openxmlformats.org/officeDocument/2006/relationships/customXml" Target="../ink/ink1650.xml"/><Relationship Id="rId36" Type="http://schemas.openxmlformats.org/officeDocument/2006/relationships/image" Target="../media/image1648.png"/><Relationship Id="rId57" Type="http://schemas.openxmlformats.org/officeDocument/2006/relationships/customXml" Target="../ink/ink1671.xml"/><Relationship Id="rId106" Type="http://schemas.openxmlformats.org/officeDocument/2006/relationships/image" Target="../media/image1683.png"/><Relationship Id="rId127" Type="http://schemas.openxmlformats.org/officeDocument/2006/relationships/customXml" Target="../ink/ink1706.xml"/><Relationship Id="rId10" Type="http://schemas.openxmlformats.org/officeDocument/2006/relationships/image" Target="../media/image1635.png"/><Relationship Id="rId31" Type="http://schemas.openxmlformats.org/officeDocument/2006/relationships/customXml" Target="../ink/ink1658.xml"/><Relationship Id="rId52" Type="http://schemas.openxmlformats.org/officeDocument/2006/relationships/image" Target="../media/image1656.png"/><Relationship Id="rId73" Type="http://schemas.openxmlformats.org/officeDocument/2006/relationships/customXml" Target="../ink/ink1679.xml"/><Relationship Id="rId78" Type="http://schemas.openxmlformats.org/officeDocument/2006/relationships/image" Target="../media/image1669.png"/><Relationship Id="rId94" Type="http://schemas.openxmlformats.org/officeDocument/2006/relationships/image" Target="../media/image1677.png"/><Relationship Id="rId99" Type="http://schemas.openxmlformats.org/officeDocument/2006/relationships/customXml" Target="../ink/ink1692.xml"/><Relationship Id="rId101" Type="http://schemas.openxmlformats.org/officeDocument/2006/relationships/customXml" Target="../ink/ink1693.xml"/><Relationship Id="rId122" Type="http://schemas.openxmlformats.org/officeDocument/2006/relationships/image" Target="../media/image1691.png"/><Relationship Id="rId143" Type="http://schemas.openxmlformats.org/officeDocument/2006/relationships/customXml" Target="../ink/ink1714.xml"/><Relationship Id="rId148" Type="http://schemas.openxmlformats.org/officeDocument/2006/relationships/image" Target="../media/image1704.png"/><Relationship Id="rId164" Type="http://schemas.openxmlformats.org/officeDocument/2006/relationships/image" Target="../media/image1712.png"/><Relationship Id="rId169" Type="http://schemas.openxmlformats.org/officeDocument/2006/relationships/customXml" Target="../ink/ink1727.xml"/><Relationship Id="rId4" Type="http://schemas.openxmlformats.org/officeDocument/2006/relationships/image" Target="../media/image1632.png"/><Relationship Id="rId9" Type="http://schemas.openxmlformats.org/officeDocument/2006/relationships/customXml" Target="../ink/ink1647.xml"/><Relationship Id="rId180" Type="http://schemas.openxmlformats.org/officeDocument/2006/relationships/image" Target="../media/image1720.png"/><Relationship Id="rId26" Type="http://schemas.openxmlformats.org/officeDocument/2006/relationships/image" Target="../media/image1643.png"/><Relationship Id="rId47" Type="http://schemas.openxmlformats.org/officeDocument/2006/relationships/customXml" Target="../ink/ink1666.xml"/><Relationship Id="rId68" Type="http://schemas.openxmlformats.org/officeDocument/2006/relationships/image" Target="../media/image1664.png"/><Relationship Id="rId89" Type="http://schemas.openxmlformats.org/officeDocument/2006/relationships/customXml" Target="../ink/ink1687.xml"/><Relationship Id="rId112" Type="http://schemas.openxmlformats.org/officeDocument/2006/relationships/image" Target="../media/image1686.png"/><Relationship Id="rId133" Type="http://schemas.openxmlformats.org/officeDocument/2006/relationships/customXml" Target="../ink/ink1709.xml"/><Relationship Id="rId154" Type="http://schemas.openxmlformats.org/officeDocument/2006/relationships/image" Target="../media/image1707.png"/><Relationship Id="rId175" Type="http://schemas.openxmlformats.org/officeDocument/2006/relationships/customXml" Target="../ink/ink1730.xml"/><Relationship Id="rId16" Type="http://schemas.openxmlformats.org/officeDocument/2006/relationships/image" Target="../media/image1638.png"/><Relationship Id="rId37" Type="http://schemas.openxmlformats.org/officeDocument/2006/relationships/customXml" Target="../ink/ink1661.xml"/><Relationship Id="rId58" Type="http://schemas.openxmlformats.org/officeDocument/2006/relationships/image" Target="../media/image1659.png"/><Relationship Id="rId79" Type="http://schemas.openxmlformats.org/officeDocument/2006/relationships/customXml" Target="../ink/ink1682.xml"/><Relationship Id="rId102" Type="http://schemas.openxmlformats.org/officeDocument/2006/relationships/image" Target="../media/image1681.png"/><Relationship Id="rId123" Type="http://schemas.openxmlformats.org/officeDocument/2006/relationships/customXml" Target="../ink/ink1704.xml"/><Relationship Id="rId144" Type="http://schemas.openxmlformats.org/officeDocument/2006/relationships/image" Target="../media/image1702.png"/><Relationship Id="rId90" Type="http://schemas.openxmlformats.org/officeDocument/2006/relationships/image" Target="../media/image1675.png"/><Relationship Id="rId165" Type="http://schemas.openxmlformats.org/officeDocument/2006/relationships/customXml" Target="../ink/ink1725.xml"/><Relationship Id="rId27" Type="http://schemas.openxmlformats.org/officeDocument/2006/relationships/customXml" Target="../ink/ink1656.xml"/><Relationship Id="rId48" Type="http://schemas.openxmlformats.org/officeDocument/2006/relationships/image" Target="../media/image1654.png"/><Relationship Id="rId69" Type="http://schemas.openxmlformats.org/officeDocument/2006/relationships/customXml" Target="../ink/ink1677.xml"/><Relationship Id="rId113" Type="http://schemas.openxmlformats.org/officeDocument/2006/relationships/customXml" Target="../ink/ink1699.xml"/><Relationship Id="rId134" Type="http://schemas.openxmlformats.org/officeDocument/2006/relationships/image" Target="../media/image1697.png"/><Relationship Id="rId80" Type="http://schemas.openxmlformats.org/officeDocument/2006/relationships/image" Target="../media/image1670.png"/><Relationship Id="rId155" Type="http://schemas.openxmlformats.org/officeDocument/2006/relationships/customXml" Target="../ink/ink1720.xml"/><Relationship Id="rId176" Type="http://schemas.openxmlformats.org/officeDocument/2006/relationships/image" Target="../media/image1718.png"/><Relationship Id="rId17" Type="http://schemas.openxmlformats.org/officeDocument/2006/relationships/customXml" Target="../ink/ink1651.xml"/><Relationship Id="rId38" Type="http://schemas.openxmlformats.org/officeDocument/2006/relationships/image" Target="../media/image1649.png"/><Relationship Id="rId59" Type="http://schemas.openxmlformats.org/officeDocument/2006/relationships/customXml" Target="../ink/ink1672.xml"/><Relationship Id="rId103" Type="http://schemas.openxmlformats.org/officeDocument/2006/relationships/customXml" Target="../ink/ink1694.xml"/><Relationship Id="rId124" Type="http://schemas.openxmlformats.org/officeDocument/2006/relationships/image" Target="../media/image1692.png"/><Relationship Id="rId70" Type="http://schemas.openxmlformats.org/officeDocument/2006/relationships/image" Target="../media/image1665.png"/><Relationship Id="rId91" Type="http://schemas.openxmlformats.org/officeDocument/2006/relationships/customXml" Target="../ink/ink1688.xml"/><Relationship Id="rId145" Type="http://schemas.openxmlformats.org/officeDocument/2006/relationships/customXml" Target="../ink/ink1715.xml"/><Relationship Id="rId166" Type="http://schemas.openxmlformats.org/officeDocument/2006/relationships/image" Target="../media/image17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77.png"/><Relationship Id="rId21" Type="http://schemas.openxmlformats.org/officeDocument/2006/relationships/customXml" Target="../ink/ink1742.xml"/><Relationship Id="rId42" Type="http://schemas.openxmlformats.org/officeDocument/2006/relationships/image" Target="../media/image1740.png"/><Relationship Id="rId63" Type="http://schemas.openxmlformats.org/officeDocument/2006/relationships/image" Target="../media/image1750.png"/><Relationship Id="rId84" Type="http://schemas.openxmlformats.org/officeDocument/2006/relationships/customXml" Target="../ink/ink1774.xml"/><Relationship Id="rId138" Type="http://schemas.openxmlformats.org/officeDocument/2006/relationships/customXml" Target="../ink/ink1801.xml"/><Relationship Id="rId159" Type="http://schemas.openxmlformats.org/officeDocument/2006/relationships/image" Target="../media/image1798.png"/><Relationship Id="rId170" Type="http://schemas.openxmlformats.org/officeDocument/2006/relationships/customXml" Target="../ink/ink1817.xml"/><Relationship Id="rId191" Type="http://schemas.openxmlformats.org/officeDocument/2006/relationships/image" Target="../media/image1814.png"/><Relationship Id="rId107" Type="http://schemas.openxmlformats.org/officeDocument/2006/relationships/image" Target="../media/image1772.png"/><Relationship Id="rId11" Type="http://schemas.openxmlformats.org/officeDocument/2006/relationships/customXml" Target="../ink/ink1737.xml"/><Relationship Id="rId32" Type="http://schemas.openxmlformats.org/officeDocument/2006/relationships/image" Target="../media/image1735.png"/><Relationship Id="rId53" Type="http://schemas.openxmlformats.org/officeDocument/2006/relationships/image" Target="../media/image1745.png"/><Relationship Id="rId74" Type="http://schemas.openxmlformats.org/officeDocument/2006/relationships/customXml" Target="../ink/ink1769.xml"/><Relationship Id="rId128" Type="http://schemas.openxmlformats.org/officeDocument/2006/relationships/customXml" Target="../ink/ink1796.xml"/><Relationship Id="rId149" Type="http://schemas.openxmlformats.org/officeDocument/2006/relationships/image" Target="../media/image1793.png"/><Relationship Id="rId5" Type="http://schemas.openxmlformats.org/officeDocument/2006/relationships/customXml" Target="../ink/ink1734.xml"/><Relationship Id="rId95" Type="http://schemas.openxmlformats.org/officeDocument/2006/relationships/image" Target="../media/image1766.png"/><Relationship Id="rId160" Type="http://schemas.openxmlformats.org/officeDocument/2006/relationships/customXml" Target="../ink/ink1812.xml"/><Relationship Id="rId181" Type="http://schemas.openxmlformats.org/officeDocument/2006/relationships/image" Target="../media/image1809.png"/><Relationship Id="rId22" Type="http://schemas.openxmlformats.org/officeDocument/2006/relationships/image" Target="../media/image1730.png"/><Relationship Id="rId43" Type="http://schemas.openxmlformats.org/officeDocument/2006/relationships/customXml" Target="../ink/ink1753.xml"/><Relationship Id="rId64" Type="http://schemas.openxmlformats.org/officeDocument/2006/relationships/customXml" Target="../ink/ink1764.xml"/><Relationship Id="rId118" Type="http://schemas.openxmlformats.org/officeDocument/2006/relationships/customXml" Target="../ink/ink1791.xml"/><Relationship Id="rId139" Type="http://schemas.openxmlformats.org/officeDocument/2006/relationships/image" Target="../media/image1788.png"/><Relationship Id="rId85" Type="http://schemas.openxmlformats.org/officeDocument/2006/relationships/image" Target="../media/image1761.png"/><Relationship Id="rId150" Type="http://schemas.openxmlformats.org/officeDocument/2006/relationships/customXml" Target="../ink/ink1807.xml"/><Relationship Id="rId171" Type="http://schemas.openxmlformats.org/officeDocument/2006/relationships/image" Target="../media/image1804.png"/><Relationship Id="rId192" Type="http://schemas.openxmlformats.org/officeDocument/2006/relationships/customXml" Target="../ink/ink1828.xml"/><Relationship Id="rId12" Type="http://schemas.openxmlformats.org/officeDocument/2006/relationships/image" Target="../media/image1725.png"/><Relationship Id="rId33" Type="http://schemas.openxmlformats.org/officeDocument/2006/relationships/customXml" Target="../ink/ink1748.xml"/><Relationship Id="rId108" Type="http://schemas.openxmlformats.org/officeDocument/2006/relationships/customXml" Target="../ink/ink1786.xml"/><Relationship Id="rId129" Type="http://schemas.openxmlformats.org/officeDocument/2006/relationships/image" Target="../media/image1783.png"/><Relationship Id="rId54" Type="http://schemas.openxmlformats.org/officeDocument/2006/relationships/customXml" Target="../ink/ink1759.xml"/><Relationship Id="rId75" Type="http://schemas.openxmlformats.org/officeDocument/2006/relationships/image" Target="../media/image1756.png"/><Relationship Id="rId96" Type="http://schemas.openxmlformats.org/officeDocument/2006/relationships/customXml" Target="../ink/ink1780.xml"/><Relationship Id="rId140" Type="http://schemas.openxmlformats.org/officeDocument/2006/relationships/customXml" Target="../ink/ink1802.xml"/><Relationship Id="rId161" Type="http://schemas.openxmlformats.org/officeDocument/2006/relationships/image" Target="../media/image1799.png"/><Relationship Id="rId182" Type="http://schemas.openxmlformats.org/officeDocument/2006/relationships/customXml" Target="../ink/ink1823.xml"/><Relationship Id="rId6" Type="http://schemas.openxmlformats.org/officeDocument/2006/relationships/image" Target="../media/image1722.png"/><Relationship Id="rId23" Type="http://schemas.openxmlformats.org/officeDocument/2006/relationships/customXml" Target="../ink/ink1743.xml"/><Relationship Id="rId119" Type="http://schemas.openxmlformats.org/officeDocument/2006/relationships/image" Target="../media/image1778.png"/><Relationship Id="rId44" Type="http://schemas.openxmlformats.org/officeDocument/2006/relationships/image" Target="../media/image1741.png"/><Relationship Id="rId65" Type="http://schemas.openxmlformats.org/officeDocument/2006/relationships/image" Target="../media/image1751.png"/><Relationship Id="rId86" Type="http://schemas.openxmlformats.org/officeDocument/2006/relationships/customXml" Target="../ink/ink1775.xml"/><Relationship Id="rId130" Type="http://schemas.openxmlformats.org/officeDocument/2006/relationships/customXml" Target="../ink/ink1797.xml"/><Relationship Id="rId151" Type="http://schemas.openxmlformats.org/officeDocument/2006/relationships/image" Target="../media/image1794.png"/><Relationship Id="rId172" Type="http://schemas.openxmlformats.org/officeDocument/2006/relationships/customXml" Target="../ink/ink1818.xml"/><Relationship Id="rId193" Type="http://schemas.openxmlformats.org/officeDocument/2006/relationships/image" Target="../media/image1815.png"/><Relationship Id="rId13" Type="http://schemas.openxmlformats.org/officeDocument/2006/relationships/customXml" Target="../ink/ink1738.xml"/><Relationship Id="rId109" Type="http://schemas.openxmlformats.org/officeDocument/2006/relationships/image" Target="../media/image1773.png"/><Relationship Id="rId34" Type="http://schemas.openxmlformats.org/officeDocument/2006/relationships/image" Target="../media/image1736.png"/><Relationship Id="rId55" Type="http://schemas.openxmlformats.org/officeDocument/2006/relationships/image" Target="../media/image1746.png"/><Relationship Id="rId76" Type="http://schemas.openxmlformats.org/officeDocument/2006/relationships/customXml" Target="../ink/ink1770.xml"/><Relationship Id="rId97" Type="http://schemas.openxmlformats.org/officeDocument/2006/relationships/image" Target="../media/image1767.png"/><Relationship Id="rId120" Type="http://schemas.openxmlformats.org/officeDocument/2006/relationships/customXml" Target="../ink/ink1792.xml"/><Relationship Id="rId141" Type="http://schemas.openxmlformats.org/officeDocument/2006/relationships/image" Target="../media/image1789.png"/><Relationship Id="rId7" Type="http://schemas.openxmlformats.org/officeDocument/2006/relationships/customXml" Target="../ink/ink1735.xml"/><Relationship Id="rId162" Type="http://schemas.openxmlformats.org/officeDocument/2006/relationships/customXml" Target="../ink/ink1813.xml"/><Relationship Id="rId183" Type="http://schemas.openxmlformats.org/officeDocument/2006/relationships/image" Target="../media/image1810.png"/><Relationship Id="rId2" Type="http://schemas.openxmlformats.org/officeDocument/2006/relationships/image" Target="../media/image1721.png"/><Relationship Id="rId29" Type="http://schemas.openxmlformats.org/officeDocument/2006/relationships/customXml" Target="../ink/ink1746.xml"/><Relationship Id="rId24" Type="http://schemas.openxmlformats.org/officeDocument/2006/relationships/image" Target="../media/image1731.png"/><Relationship Id="rId40" Type="http://schemas.openxmlformats.org/officeDocument/2006/relationships/image" Target="../media/image1739.png"/><Relationship Id="rId45" Type="http://schemas.openxmlformats.org/officeDocument/2006/relationships/customXml" Target="../ink/ink1754.xml"/><Relationship Id="rId66" Type="http://schemas.openxmlformats.org/officeDocument/2006/relationships/customXml" Target="../ink/ink1765.xml"/><Relationship Id="rId87" Type="http://schemas.openxmlformats.org/officeDocument/2006/relationships/image" Target="../media/image1762.png"/><Relationship Id="rId110" Type="http://schemas.openxmlformats.org/officeDocument/2006/relationships/customXml" Target="../ink/ink1787.xml"/><Relationship Id="rId115" Type="http://schemas.openxmlformats.org/officeDocument/2006/relationships/image" Target="../media/image1776.png"/><Relationship Id="rId131" Type="http://schemas.openxmlformats.org/officeDocument/2006/relationships/image" Target="../media/image1784.png"/><Relationship Id="rId136" Type="http://schemas.openxmlformats.org/officeDocument/2006/relationships/customXml" Target="../ink/ink1800.xml"/><Relationship Id="rId157" Type="http://schemas.openxmlformats.org/officeDocument/2006/relationships/image" Target="../media/image1797.png"/><Relationship Id="rId178" Type="http://schemas.openxmlformats.org/officeDocument/2006/relationships/customXml" Target="../ink/ink1821.xml"/><Relationship Id="rId61" Type="http://schemas.openxmlformats.org/officeDocument/2006/relationships/image" Target="../media/image1749.png"/><Relationship Id="rId82" Type="http://schemas.openxmlformats.org/officeDocument/2006/relationships/customXml" Target="../ink/ink1773.xml"/><Relationship Id="rId152" Type="http://schemas.openxmlformats.org/officeDocument/2006/relationships/customXml" Target="../ink/ink1808.xml"/><Relationship Id="rId173" Type="http://schemas.openxmlformats.org/officeDocument/2006/relationships/image" Target="../media/image1805.png"/><Relationship Id="rId194" Type="http://schemas.openxmlformats.org/officeDocument/2006/relationships/customXml" Target="../ink/ink1829.xml"/><Relationship Id="rId199" Type="http://schemas.openxmlformats.org/officeDocument/2006/relationships/image" Target="../media/image1818.png"/><Relationship Id="rId19" Type="http://schemas.openxmlformats.org/officeDocument/2006/relationships/customXml" Target="../ink/ink1741.xml"/><Relationship Id="rId14" Type="http://schemas.openxmlformats.org/officeDocument/2006/relationships/image" Target="../media/image1726.png"/><Relationship Id="rId30" Type="http://schemas.openxmlformats.org/officeDocument/2006/relationships/image" Target="../media/image1734.png"/><Relationship Id="rId35" Type="http://schemas.openxmlformats.org/officeDocument/2006/relationships/customXml" Target="../ink/ink1749.xml"/><Relationship Id="rId56" Type="http://schemas.openxmlformats.org/officeDocument/2006/relationships/customXml" Target="../ink/ink1760.xml"/><Relationship Id="rId77" Type="http://schemas.openxmlformats.org/officeDocument/2006/relationships/image" Target="../media/image1757.png"/><Relationship Id="rId100" Type="http://schemas.openxmlformats.org/officeDocument/2006/relationships/customXml" Target="../ink/ink1782.xml"/><Relationship Id="rId105" Type="http://schemas.openxmlformats.org/officeDocument/2006/relationships/image" Target="../media/image1771.png"/><Relationship Id="rId126" Type="http://schemas.openxmlformats.org/officeDocument/2006/relationships/customXml" Target="../ink/ink1795.xml"/><Relationship Id="rId147" Type="http://schemas.openxmlformats.org/officeDocument/2006/relationships/image" Target="../media/image1792.png"/><Relationship Id="rId168" Type="http://schemas.openxmlformats.org/officeDocument/2006/relationships/customXml" Target="../ink/ink1816.xml"/><Relationship Id="rId8" Type="http://schemas.openxmlformats.org/officeDocument/2006/relationships/image" Target="../media/image1723.png"/><Relationship Id="rId51" Type="http://schemas.openxmlformats.org/officeDocument/2006/relationships/image" Target="../media/image1744.png"/><Relationship Id="rId72" Type="http://schemas.openxmlformats.org/officeDocument/2006/relationships/customXml" Target="../ink/ink1768.xml"/><Relationship Id="rId93" Type="http://schemas.openxmlformats.org/officeDocument/2006/relationships/image" Target="../media/image1765.png"/><Relationship Id="rId98" Type="http://schemas.openxmlformats.org/officeDocument/2006/relationships/customXml" Target="../ink/ink1781.xml"/><Relationship Id="rId121" Type="http://schemas.openxmlformats.org/officeDocument/2006/relationships/image" Target="../media/image1779.png"/><Relationship Id="rId142" Type="http://schemas.openxmlformats.org/officeDocument/2006/relationships/customXml" Target="../ink/ink1803.xml"/><Relationship Id="rId163" Type="http://schemas.openxmlformats.org/officeDocument/2006/relationships/image" Target="../media/image1800.png"/><Relationship Id="rId184" Type="http://schemas.openxmlformats.org/officeDocument/2006/relationships/customXml" Target="../ink/ink1824.xml"/><Relationship Id="rId189" Type="http://schemas.openxmlformats.org/officeDocument/2006/relationships/image" Target="../media/image1813.png"/><Relationship Id="rId3" Type="http://schemas.openxmlformats.org/officeDocument/2006/relationships/customXml" Target="../ink/ink1733.xml"/><Relationship Id="rId25" Type="http://schemas.openxmlformats.org/officeDocument/2006/relationships/customXml" Target="../ink/ink1744.xml"/><Relationship Id="rId46" Type="http://schemas.openxmlformats.org/officeDocument/2006/relationships/customXml" Target="../ink/ink1755.xml"/><Relationship Id="rId67" Type="http://schemas.openxmlformats.org/officeDocument/2006/relationships/image" Target="../media/image1752.png"/><Relationship Id="rId116" Type="http://schemas.openxmlformats.org/officeDocument/2006/relationships/customXml" Target="../ink/ink1790.xml"/><Relationship Id="rId137" Type="http://schemas.openxmlformats.org/officeDocument/2006/relationships/image" Target="../media/image1787.png"/><Relationship Id="rId158" Type="http://schemas.openxmlformats.org/officeDocument/2006/relationships/customXml" Target="../ink/ink1811.xml"/><Relationship Id="rId20" Type="http://schemas.openxmlformats.org/officeDocument/2006/relationships/image" Target="../media/image1729.png"/><Relationship Id="rId41" Type="http://schemas.openxmlformats.org/officeDocument/2006/relationships/customXml" Target="../ink/ink1752.xml"/><Relationship Id="rId62" Type="http://schemas.openxmlformats.org/officeDocument/2006/relationships/customXml" Target="../ink/ink1763.xml"/><Relationship Id="rId83" Type="http://schemas.openxmlformats.org/officeDocument/2006/relationships/image" Target="../media/image1760.png"/><Relationship Id="rId88" Type="http://schemas.openxmlformats.org/officeDocument/2006/relationships/customXml" Target="../ink/ink1776.xml"/><Relationship Id="rId111" Type="http://schemas.openxmlformats.org/officeDocument/2006/relationships/image" Target="../media/image1774.png"/><Relationship Id="rId132" Type="http://schemas.openxmlformats.org/officeDocument/2006/relationships/customXml" Target="../ink/ink1798.xml"/><Relationship Id="rId153" Type="http://schemas.openxmlformats.org/officeDocument/2006/relationships/image" Target="../media/image1795.png"/><Relationship Id="rId174" Type="http://schemas.openxmlformats.org/officeDocument/2006/relationships/customXml" Target="../ink/ink1819.xml"/><Relationship Id="rId179" Type="http://schemas.openxmlformats.org/officeDocument/2006/relationships/image" Target="../media/image1808.png"/><Relationship Id="rId195" Type="http://schemas.openxmlformats.org/officeDocument/2006/relationships/image" Target="../media/image1816.png"/><Relationship Id="rId190" Type="http://schemas.openxmlformats.org/officeDocument/2006/relationships/customXml" Target="../ink/ink1827.xml"/><Relationship Id="rId15" Type="http://schemas.openxmlformats.org/officeDocument/2006/relationships/customXml" Target="../ink/ink1739.xml"/><Relationship Id="rId36" Type="http://schemas.openxmlformats.org/officeDocument/2006/relationships/image" Target="../media/image1737.png"/><Relationship Id="rId57" Type="http://schemas.openxmlformats.org/officeDocument/2006/relationships/image" Target="../media/image1747.png"/><Relationship Id="rId106" Type="http://schemas.openxmlformats.org/officeDocument/2006/relationships/customXml" Target="../ink/ink1785.xml"/><Relationship Id="rId127" Type="http://schemas.openxmlformats.org/officeDocument/2006/relationships/image" Target="../media/image1782.png"/><Relationship Id="rId10" Type="http://schemas.openxmlformats.org/officeDocument/2006/relationships/image" Target="../media/image1724.png"/><Relationship Id="rId31" Type="http://schemas.openxmlformats.org/officeDocument/2006/relationships/customXml" Target="../ink/ink1747.xml"/><Relationship Id="rId52" Type="http://schemas.openxmlformats.org/officeDocument/2006/relationships/customXml" Target="../ink/ink1758.xml"/><Relationship Id="rId73" Type="http://schemas.openxmlformats.org/officeDocument/2006/relationships/image" Target="../media/image1755.png"/><Relationship Id="rId78" Type="http://schemas.openxmlformats.org/officeDocument/2006/relationships/customXml" Target="../ink/ink1771.xml"/><Relationship Id="rId94" Type="http://schemas.openxmlformats.org/officeDocument/2006/relationships/customXml" Target="../ink/ink1779.xml"/><Relationship Id="rId99" Type="http://schemas.openxmlformats.org/officeDocument/2006/relationships/image" Target="../media/image1768.png"/><Relationship Id="rId101" Type="http://schemas.openxmlformats.org/officeDocument/2006/relationships/image" Target="../media/image1769.png"/><Relationship Id="rId122" Type="http://schemas.openxmlformats.org/officeDocument/2006/relationships/customXml" Target="../ink/ink1793.xml"/><Relationship Id="rId143" Type="http://schemas.openxmlformats.org/officeDocument/2006/relationships/image" Target="../media/image1790.png"/><Relationship Id="rId148" Type="http://schemas.openxmlformats.org/officeDocument/2006/relationships/customXml" Target="../ink/ink1806.xml"/><Relationship Id="rId164" Type="http://schemas.openxmlformats.org/officeDocument/2006/relationships/customXml" Target="../ink/ink1814.xml"/><Relationship Id="rId169" Type="http://schemas.openxmlformats.org/officeDocument/2006/relationships/image" Target="../media/image1803.png"/><Relationship Id="rId185" Type="http://schemas.openxmlformats.org/officeDocument/2006/relationships/image" Target="../media/image1811.png"/><Relationship Id="rId4" Type="http://schemas.openxmlformats.org/officeDocument/2006/relationships/image" Target="../media/image790.png"/><Relationship Id="rId9" Type="http://schemas.openxmlformats.org/officeDocument/2006/relationships/customXml" Target="../ink/ink1736.xml"/><Relationship Id="rId180" Type="http://schemas.openxmlformats.org/officeDocument/2006/relationships/customXml" Target="../ink/ink1822.xml"/><Relationship Id="rId26" Type="http://schemas.openxmlformats.org/officeDocument/2006/relationships/image" Target="../media/image1732.png"/><Relationship Id="rId47" Type="http://schemas.openxmlformats.org/officeDocument/2006/relationships/image" Target="../media/image1742.png"/><Relationship Id="rId68" Type="http://schemas.openxmlformats.org/officeDocument/2006/relationships/customXml" Target="../ink/ink1766.xml"/><Relationship Id="rId89" Type="http://schemas.openxmlformats.org/officeDocument/2006/relationships/image" Target="../media/image1763.png"/><Relationship Id="rId112" Type="http://schemas.openxmlformats.org/officeDocument/2006/relationships/customXml" Target="../ink/ink1788.xml"/><Relationship Id="rId133" Type="http://schemas.openxmlformats.org/officeDocument/2006/relationships/image" Target="../media/image1785.png"/><Relationship Id="rId154" Type="http://schemas.openxmlformats.org/officeDocument/2006/relationships/customXml" Target="../ink/ink1809.xml"/><Relationship Id="rId175" Type="http://schemas.openxmlformats.org/officeDocument/2006/relationships/image" Target="../media/image1806.png"/><Relationship Id="rId196" Type="http://schemas.openxmlformats.org/officeDocument/2006/relationships/customXml" Target="../ink/ink1830.xml"/><Relationship Id="rId200" Type="http://schemas.openxmlformats.org/officeDocument/2006/relationships/customXml" Target="../ink/ink1832.xml"/><Relationship Id="rId16" Type="http://schemas.openxmlformats.org/officeDocument/2006/relationships/image" Target="../media/image1727.png"/><Relationship Id="rId37" Type="http://schemas.openxmlformats.org/officeDocument/2006/relationships/customXml" Target="../ink/ink1750.xml"/><Relationship Id="rId58" Type="http://schemas.openxmlformats.org/officeDocument/2006/relationships/customXml" Target="../ink/ink1761.xml"/><Relationship Id="rId79" Type="http://schemas.openxmlformats.org/officeDocument/2006/relationships/image" Target="../media/image1758.png"/><Relationship Id="rId102" Type="http://schemas.openxmlformats.org/officeDocument/2006/relationships/customXml" Target="../ink/ink1783.xml"/><Relationship Id="rId123" Type="http://schemas.openxmlformats.org/officeDocument/2006/relationships/image" Target="../media/image1780.png"/><Relationship Id="rId144" Type="http://schemas.openxmlformats.org/officeDocument/2006/relationships/customXml" Target="../ink/ink1804.xml"/><Relationship Id="rId90" Type="http://schemas.openxmlformats.org/officeDocument/2006/relationships/customXml" Target="../ink/ink1777.xml"/><Relationship Id="rId165" Type="http://schemas.openxmlformats.org/officeDocument/2006/relationships/image" Target="../media/image1801.png"/><Relationship Id="rId186" Type="http://schemas.openxmlformats.org/officeDocument/2006/relationships/customXml" Target="../ink/ink1825.xml"/><Relationship Id="rId27" Type="http://schemas.openxmlformats.org/officeDocument/2006/relationships/customXml" Target="../ink/ink1745.xml"/><Relationship Id="rId48" Type="http://schemas.openxmlformats.org/officeDocument/2006/relationships/customXml" Target="../ink/ink1756.xml"/><Relationship Id="rId69" Type="http://schemas.openxmlformats.org/officeDocument/2006/relationships/image" Target="../media/image1753.png"/><Relationship Id="rId113" Type="http://schemas.openxmlformats.org/officeDocument/2006/relationships/image" Target="../media/image1775.png"/><Relationship Id="rId134" Type="http://schemas.openxmlformats.org/officeDocument/2006/relationships/customXml" Target="../ink/ink1799.xml"/><Relationship Id="rId80" Type="http://schemas.openxmlformats.org/officeDocument/2006/relationships/customXml" Target="../ink/ink1772.xml"/><Relationship Id="rId155" Type="http://schemas.openxmlformats.org/officeDocument/2006/relationships/image" Target="../media/image1796.png"/><Relationship Id="rId176" Type="http://schemas.openxmlformats.org/officeDocument/2006/relationships/customXml" Target="../ink/ink1820.xml"/><Relationship Id="rId197" Type="http://schemas.openxmlformats.org/officeDocument/2006/relationships/image" Target="../media/image1817.png"/><Relationship Id="rId201" Type="http://schemas.openxmlformats.org/officeDocument/2006/relationships/image" Target="../media/image1819.png"/><Relationship Id="rId17" Type="http://schemas.openxmlformats.org/officeDocument/2006/relationships/customXml" Target="../ink/ink1740.xml"/><Relationship Id="rId38" Type="http://schemas.openxmlformats.org/officeDocument/2006/relationships/image" Target="../media/image1738.png"/><Relationship Id="rId59" Type="http://schemas.openxmlformats.org/officeDocument/2006/relationships/image" Target="../media/image1748.png"/><Relationship Id="rId103" Type="http://schemas.openxmlformats.org/officeDocument/2006/relationships/image" Target="../media/image1770.png"/><Relationship Id="rId124" Type="http://schemas.openxmlformats.org/officeDocument/2006/relationships/customXml" Target="../ink/ink1794.xml"/><Relationship Id="rId70" Type="http://schemas.openxmlformats.org/officeDocument/2006/relationships/customXml" Target="../ink/ink1767.xml"/><Relationship Id="rId91" Type="http://schemas.openxmlformats.org/officeDocument/2006/relationships/image" Target="../media/image1764.png"/><Relationship Id="rId145" Type="http://schemas.openxmlformats.org/officeDocument/2006/relationships/image" Target="../media/image1791.png"/><Relationship Id="rId166" Type="http://schemas.openxmlformats.org/officeDocument/2006/relationships/customXml" Target="../ink/ink1815.xml"/><Relationship Id="rId187" Type="http://schemas.openxmlformats.org/officeDocument/2006/relationships/image" Target="../media/image1812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733.png"/><Relationship Id="rId49" Type="http://schemas.openxmlformats.org/officeDocument/2006/relationships/image" Target="../media/image1743.png"/><Relationship Id="rId114" Type="http://schemas.openxmlformats.org/officeDocument/2006/relationships/customXml" Target="../ink/ink1789.xml"/><Relationship Id="rId60" Type="http://schemas.openxmlformats.org/officeDocument/2006/relationships/customXml" Target="../ink/ink1762.xml"/><Relationship Id="rId81" Type="http://schemas.openxmlformats.org/officeDocument/2006/relationships/image" Target="../media/image1759.png"/><Relationship Id="rId135" Type="http://schemas.openxmlformats.org/officeDocument/2006/relationships/image" Target="../media/image1786.png"/><Relationship Id="rId156" Type="http://schemas.openxmlformats.org/officeDocument/2006/relationships/customXml" Target="../ink/ink1810.xml"/><Relationship Id="rId177" Type="http://schemas.openxmlformats.org/officeDocument/2006/relationships/image" Target="../media/image1807.png"/><Relationship Id="rId198" Type="http://schemas.openxmlformats.org/officeDocument/2006/relationships/customXml" Target="../ink/ink1831.xml"/><Relationship Id="rId18" Type="http://schemas.openxmlformats.org/officeDocument/2006/relationships/image" Target="../media/image1728.png"/><Relationship Id="rId39" Type="http://schemas.openxmlformats.org/officeDocument/2006/relationships/customXml" Target="../ink/ink1751.xml"/><Relationship Id="rId50" Type="http://schemas.openxmlformats.org/officeDocument/2006/relationships/customXml" Target="../ink/ink1757.xml"/><Relationship Id="rId104" Type="http://schemas.openxmlformats.org/officeDocument/2006/relationships/customXml" Target="../ink/ink1784.xml"/><Relationship Id="rId125" Type="http://schemas.openxmlformats.org/officeDocument/2006/relationships/image" Target="../media/image1781.png"/><Relationship Id="rId146" Type="http://schemas.openxmlformats.org/officeDocument/2006/relationships/customXml" Target="../ink/ink1805.xml"/><Relationship Id="rId167" Type="http://schemas.openxmlformats.org/officeDocument/2006/relationships/image" Target="../media/image1802.png"/><Relationship Id="rId188" Type="http://schemas.openxmlformats.org/officeDocument/2006/relationships/customXml" Target="../ink/ink1826.xml"/><Relationship Id="rId71" Type="http://schemas.openxmlformats.org/officeDocument/2006/relationships/image" Target="../media/image1754.png"/><Relationship Id="rId92" Type="http://schemas.openxmlformats.org/officeDocument/2006/relationships/customXml" Target="../ink/ink1778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90.xml"/><Relationship Id="rId21" Type="http://schemas.openxmlformats.org/officeDocument/2006/relationships/customXml" Target="../ink/ink1842.xml"/><Relationship Id="rId42" Type="http://schemas.openxmlformats.org/officeDocument/2006/relationships/image" Target="../media/image1840.png"/><Relationship Id="rId63" Type="http://schemas.openxmlformats.org/officeDocument/2006/relationships/customXml" Target="../ink/ink1863.xml"/><Relationship Id="rId84" Type="http://schemas.openxmlformats.org/officeDocument/2006/relationships/image" Target="../media/image1861.png"/><Relationship Id="rId138" Type="http://schemas.openxmlformats.org/officeDocument/2006/relationships/image" Target="../media/image1888.png"/><Relationship Id="rId159" Type="http://schemas.openxmlformats.org/officeDocument/2006/relationships/customXml" Target="../ink/ink1911.xml"/><Relationship Id="rId170" Type="http://schemas.openxmlformats.org/officeDocument/2006/relationships/image" Target="../media/image1904.png"/><Relationship Id="rId107" Type="http://schemas.openxmlformats.org/officeDocument/2006/relationships/customXml" Target="../ink/ink1885.xml"/><Relationship Id="rId11" Type="http://schemas.openxmlformats.org/officeDocument/2006/relationships/customXml" Target="../ink/ink1837.xml"/><Relationship Id="rId32" Type="http://schemas.openxmlformats.org/officeDocument/2006/relationships/image" Target="../media/image1835.png"/><Relationship Id="rId53" Type="http://schemas.openxmlformats.org/officeDocument/2006/relationships/customXml" Target="../ink/ink1858.xml"/><Relationship Id="rId74" Type="http://schemas.openxmlformats.org/officeDocument/2006/relationships/image" Target="../media/image1856.png"/><Relationship Id="rId128" Type="http://schemas.openxmlformats.org/officeDocument/2006/relationships/image" Target="../media/image1883.png"/><Relationship Id="rId149" Type="http://schemas.openxmlformats.org/officeDocument/2006/relationships/customXml" Target="../ink/ink1906.xml"/><Relationship Id="rId5" Type="http://schemas.openxmlformats.org/officeDocument/2006/relationships/customXml" Target="../ink/ink1834.xml"/><Relationship Id="rId95" Type="http://schemas.openxmlformats.org/officeDocument/2006/relationships/customXml" Target="../ink/ink1879.xml"/><Relationship Id="rId160" Type="http://schemas.openxmlformats.org/officeDocument/2006/relationships/image" Target="../media/image1899.png"/><Relationship Id="rId181" Type="http://schemas.openxmlformats.org/officeDocument/2006/relationships/customXml" Target="../ink/ink1922.xml"/><Relationship Id="rId22" Type="http://schemas.openxmlformats.org/officeDocument/2006/relationships/image" Target="../media/image1830.png"/><Relationship Id="rId43" Type="http://schemas.openxmlformats.org/officeDocument/2006/relationships/customXml" Target="../ink/ink1853.xml"/><Relationship Id="rId64" Type="http://schemas.openxmlformats.org/officeDocument/2006/relationships/image" Target="../media/image1851.png"/><Relationship Id="rId118" Type="http://schemas.openxmlformats.org/officeDocument/2006/relationships/image" Target="../media/image1878.png"/><Relationship Id="rId139" Type="http://schemas.openxmlformats.org/officeDocument/2006/relationships/customXml" Target="../ink/ink1901.xml"/><Relationship Id="rId85" Type="http://schemas.openxmlformats.org/officeDocument/2006/relationships/customXml" Target="../ink/ink1874.xml"/><Relationship Id="rId150" Type="http://schemas.openxmlformats.org/officeDocument/2006/relationships/image" Target="../media/image1894.png"/><Relationship Id="rId171" Type="http://schemas.openxmlformats.org/officeDocument/2006/relationships/customXml" Target="../ink/ink1917.xml"/><Relationship Id="rId12" Type="http://schemas.openxmlformats.org/officeDocument/2006/relationships/image" Target="../media/image1825.png"/><Relationship Id="rId33" Type="http://schemas.openxmlformats.org/officeDocument/2006/relationships/customXml" Target="../ink/ink1848.xml"/><Relationship Id="rId108" Type="http://schemas.openxmlformats.org/officeDocument/2006/relationships/image" Target="../media/image1873.png"/><Relationship Id="rId129" Type="http://schemas.openxmlformats.org/officeDocument/2006/relationships/customXml" Target="../ink/ink1896.xml"/><Relationship Id="rId54" Type="http://schemas.openxmlformats.org/officeDocument/2006/relationships/image" Target="../media/image1846.png"/><Relationship Id="rId75" Type="http://schemas.openxmlformats.org/officeDocument/2006/relationships/customXml" Target="../ink/ink1869.xml"/><Relationship Id="rId96" Type="http://schemas.openxmlformats.org/officeDocument/2006/relationships/image" Target="../media/image1867.png"/><Relationship Id="rId140" Type="http://schemas.openxmlformats.org/officeDocument/2006/relationships/image" Target="../media/image1889.png"/><Relationship Id="rId161" Type="http://schemas.openxmlformats.org/officeDocument/2006/relationships/customXml" Target="../ink/ink1912.xml"/><Relationship Id="rId182" Type="http://schemas.openxmlformats.org/officeDocument/2006/relationships/image" Target="../media/image1910.png"/><Relationship Id="rId6" Type="http://schemas.openxmlformats.org/officeDocument/2006/relationships/image" Target="../media/image1822.png"/><Relationship Id="rId23" Type="http://schemas.openxmlformats.org/officeDocument/2006/relationships/customXml" Target="../ink/ink1843.xml"/><Relationship Id="rId119" Type="http://schemas.openxmlformats.org/officeDocument/2006/relationships/customXml" Target="../ink/ink1891.xml"/><Relationship Id="rId44" Type="http://schemas.openxmlformats.org/officeDocument/2006/relationships/image" Target="../media/image1841.png"/><Relationship Id="rId65" Type="http://schemas.openxmlformats.org/officeDocument/2006/relationships/customXml" Target="../ink/ink1864.xml"/><Relationship Id="rId86" Type="http://schemas.openxmlformats.org/officeDocument/2006/relationships/image" Target="../media/image1862.png"/><Relationship Id="rId130" Type="http://schemas.openxmlformats.org/officeDocument/2006/relationships/image" Target="../media/image1884.png"/><Relationship Id="rId151" Type="http://schemas.openxmlformats.org/officeDocument/2006/relationships/customXml" Target="../ink/ink1907.xml"/><Relationship Id="rId172" Type="http://schemas.openxmlformats.org/officeDocument/2006/relationships/image" Target="../media/image1905.png"/><Relationship Id="rId13" Type="http://schemas.openxmlformats.org/officeDocument/2006/relationships/customXml" Target="../ink/ink1838.xml"/><Relationship Id="rId18" Type="http://schemas.openxmlformats.org/officeDocument/2006/relationships/image" Target="../media/image1828.png"/><Relationship Id="rId39" Type="http://schemas.openxmlformats.org/officeDocument/2006/relationships/customXml" Target="../ink/ink1851.xml"/><Relationship Id="rId109" Type="http://schemas.openxmlformats.org/officeDocument/2006/relationships/customXml" Target="../ink/ink1886.xml"/><Relationship Id="rId34" Type="http://schemas.openxmlformats.org/officeDocument/2006/relationships/image" Target="../media/image1836.png"/><Relationship Id="rId50" Type="http://schemas.openxmlformats.org/officeDocument/2006/relationships/image" Target="../media/image1844.png"/><Relationship Id="rId55" Type="http://schemas.openxmlformats.org/officeDocument/2006/relationships/customXml" Target="../ink/ink1859.xml"/><Relationship Id="rId76" Type="http://schemas.openxmlformats.org/officeDocument/2006/relationships/image" Target="../media/image1857.png"/><Relationship Id="rId97" Type="http://schemas.openxmlformats.org/officeDocument/2006/relationships/customXml" Target="../ink/ink1880.xml"/><Relationship Id="rId104" Type="http://schemas.openxmlformats.org/officeDocument/2006/relationships/image" Target="../media/image1871.png"/><Relationship Id="rId120" Type="http://schemas.openxmlformats.org/officeDocument/2006/relationships/image" Target="../media/image1879.png"/><Relationship Id="rId125" Type="http://schemas.openxmlformats.org/officeDocument/2006/relationships/customXml" Target="../ink/ink1894.xml"/><Relationship Id="rId141" Type="http://schemas.openxmlformats.org/officeDocument/2006/relationships/customXml" Target="../ink/ink1902.xml"/><Relationship Id="rId146" Type="http://schemas.openxmlformats.org/officeDocument/2006/relationships/image" Target="../media/image1892.png"/><Relationship Id="rId167" Type="http://schemas.openxmlformats.org/officeDocument/2006/relationships/customXml" Target="../ink/ink1915.xml"/><Relationship Id="rId7" Type="http://schemas.openxmlformats.org/officeDocument/2006/relationships/customXml" Target="../ink/ink1835.xml"/><Relationship Id="rId71" Type="http://schemas.openxmlformats.org/officeDocument/2006/relationships/customXml" Target="../ink/ink1867.xml"/><Relationship Id="rId92" Type="http://schemas.openxmlformats.org/officeDocument/2006/relationships/image" Target="../media/image1865.png"/><Relationship Id="rId162" Type="http://schemas.openxmlformats.org/officeDocument/2006/relationships/image" Target="../media/image1900.png"/><Relationship Id="rId183" Type="http://schemas.openxmlformats.org/officeDocument/2006/relationships/customXml" Target="../ink/ink1923.xml"/><Relationship Id="rId2" Type="http://schemas.openxmlformats.org/officeDocument/2006/relationships/image" Target="../media/image1820.png"/><Relationship Id="rId29" Type="http://schemas.openxmlformats.org/officeDocument/2006/relationships/customXml" Target="../ink/ink1846.xml"/><Relationship Id="rId24" Type="http://schemas.openxmlformats.org/officeDocument/2006/relationships/image" Target="../media/image1831.png"/><Relationship Id="rId40" Type="http://schemas.openxmlformats.org/officeDocument/2006/relationships/image" Target="../media/image1839.png"/><Relationship Id="rId45" Type="http://schemas.openxmlformats.org/officeDocument/2006/relationships/customXml" Target="../ink/ink1854.xml"/><Relationship Id="rId66" Type="http://schemas.openxmlformats.org/officeDocument/2006/relationships/image" Target="../media/image1852.png"/><Relationship Id="rId87" Type="http://schemas.openxmlformats.org/officeDocument/2006/relationships/customXml" Target="../ink/ink1875.xml"/><Relationship Id="rId110" Type="http://schemas.openxmlformats.org/officeDocument/2006/relationships/image" Target="../media/image1874.png"/><Relationship Id="rId115" Type="http://schemas.openxmlformats.org/officeDocument/2006/relationships/customXml" Target="../ink/ink1889.xml"/><Relationship Id="rId131" Type="http://schemas.openxmlformats.org/officeDocument/2006/relationships/customXml" Target="../ink/ink1897.xml"/><Relationship Id="rId136" Type="http://schemas.openxmlformats.org/officeDocument/2006/relationships/image" Target="../media/image1887.png"/><Relationship Id="rId157" Type="http://schemas.openxmlformats.org/officeDocument/2006/relationships/customXml" Target="../ink/ink1910.xml"/><Relationship Id="rId178" Type="http://schemas.openxmlformats.org/officeDocument/2006/relationships/image" Target="../media/image1908.png"/><Relationship Id="rId61" Type="http://schemas.openxmlformats.org/officeDocument/2006/relationships/customXml" Target="../ink/ink1862.xml"/><Relationship Id="rId82" Type="http://schemas.openxmlformats.org/officeDocument/2006/relationships/image" Target="../media/image1860.png"/><Relationship Id="rId152" Type="http://schemas.openxmlformats.org/officeDocument/2006/relationships/image" Target="../media/image1895.png"/><Relationship Id="rId173" Type="http://schemas.openxmlformats.org/officeDocument/2006/relationships/customXml" Target="../ink/ink1918.xml"/><Relationship Id="rId19" Type="http://schemas.openxmlformats.org/officeDocument/2006/relationships/customXml" Target="../ink/ink1841.xml"/><Relationship Id="rId14" Type="http://schemas.openxmlformats.org/officeDocument/2006/relationships/image" Target="../media/image1826.png"/><Relationship Id="rId30" Type="http://schemas.openxmlformats.org/officeDocument/2006/relationships/image" Target="../media/image1834.png"/><Relationship Id="rId35" Type="http://schemas.openxmlformats.org/officeDocument/2006/relationships/customXml" Target="../ink/ink1849.xml"/><Relationship Id="rId56" Type="http://schemas.openxmlformats.org/officeDocument/2006/relationships/image" Target="../media/image1847.png"/><Relationship Id="rId77" Type="http://schemas.openxmlformats.org/officeDocument/2006/relationships/customXml" Target="../ink/ink1870.xml"/><Relationship Id="rId100" Type="http://schemas.openxmlformats.org/officeDocument/2006/relationships/image" Target="../media/image1869.png"/><Relationship Id="rId105" Type="http://schemas.openxmlformats.org/officeDocument/2006/relationships/customXml" Target="../ink/ink1884.xml"/><Relationship Id="rId126" Type="http://schemas.openxmlformats.org/officeDocument/2006/relationships/image" Target="../media/image1882.png"/><Relationship Id="rId147" Type="http://schemas.openxmlformats.org/officeDocument/2006/relationships/customXml" Target="../ink/ink1905.xml"/><Relationship Id="rId168" Type="http://schemas.openxmlformats.org/officeDocument/2006/relationships/image" Target="../media/image1903.png"/><Relationship Id="rId8" Type="http://schemas.openxmlformats.org/officeDocument/2006/relationships/image" Target="../media/image1823.png"/><Relationship Id="rId51" Type="http://schemas.openxmlformats.org/officeDocument/2006/relationships/customXml" Target="../ink/ink1857.xml"/><Relationship Id="rId72" Type="http://schemas.openxmlformats.org/officeDocument/2006/relationships/image" Target="../media/image1855.png"/><Relationship Id="rId93" Type="http://schemas.openxmlformats.org/officeDocument/2006/relationships/customXml" Target="../ink/ink1878.xml"/><Relationship Id="rId98" Type="http://schemas.openxmlformats.org/officeDocument/2006/relationships/image" Target="../media/image1868.png"/><Relationship Id="rId121" Type="http://schemas.openxmlformats.org/officeDocument/2006/relationships/customXml" Target="../ink/ink1892.xml"/><Relationship Id="rId142" Type="http://schemas.openxmlformats.org/officeDocument/2006/relationships/image" Target="../media/image1890.png"/><Relationship Id="rId163" Type="http://schemas.openxmlformats.org/officeDocument/2006/relationships/customXml" Target="../ink/ink1913.xml"/><Relationship Id="rId184" Type="http://schemas.openxmlformats.org/officeDocument/2006/relationships/image" Target="../media/image1911.png"/><Relationship Id="rId3" Type="http://schemas.openxmlformats.org/officeDocument/2006/relationships/customXml" Target="../ink/ink1833.xml"/><Relationship Id="rId25" Type="http://schemas.openxmlformats.org/officeDocument/2006/relationships/customXml" Target="../ink/ink1844.xml"/><Relationship Id="rId46" Type="http://schemas.openxmlformats.org/officeDocument/2006/relationships/image" Target="../media/image1842.png"/><Relationship Id="rId67" Type="http://schemas.openxmlformats.org/officeDocument/2006/relationships/customXml" Target="../ink/ink1865.xml"/><Relationship Id="rId116" Type="http://schemas.openxmlformats.org/officeDocument/2006/relationships/image" Target="../media/image1877.png"/><Relationship Id="rId137" Type="http://schemas.openxmlformats.org/officeDocument/2006/relationships/customXml" Target="../ink/ink1900.xml"/><Relationship Id="rId158" Type="http://schemas.openxmlformats.org/officeDocument/2006/relationships/image" Target="../media/image1898.png"/><Relationship Id="rId20" Type="http://schemas.openxmlformats.org/officeDocument/2006/relationships/image" Target="../media/image1829.png"/><Relationship Id="rId41" Type="http://schemas.openxmlformats.org/officeDocument/2006/relationships/customXml" Target="../ink/ink1852.xml"/><Relationship Id="rId62" Type="http://schemas.openxmlformats.org/officeDocument/2006/relationships/image" Target="../media/image1850.png"/><Relationship Id="rId83" Type="http://schemas.openxmlformats.org/officeDocument/2006/relationships/customXml" Target="../ink/ink1873.xml"/><Relationship Id="rId88" Type="http://schemas.openxmlformats.org/officeDocument/2006/relationships/image" Target="../media/image1863.png"/><Relationship Id="rId111" Type="http://schemas.openxmlformats.org/officeDocument/2006/relationships/customXml" Target="../ink/ink1887.xml"/><Relationship Id="rId132" Type="http://schemas.openxmlformats.org/officeDocument/2006/relationships/image" Target="../media/image1885.png"/><Relationship Id="rId153" Type="http://schemas.openxmlformats.org/officeDocument/2006/relationships/customXml" Target="../ink/ink1908.xml"/><Relationship Id="rId174" Type="http://schemas.openxmlformats.org/officeDocument/2006/relationships/image" Target="../media/image1906.png"/><Relationship Id="rId179" Type="http://schemas.openxmlformats.org/officeDocument/2006/relationships/customXml" Target="../ink/ink1921.xml"/><Relationship Id="rId15" Type="http://schemas.openxmlformats.org/officeDocument/2006/relationships/customXml" Target="../ink/ink1839.xml"/><Relationship Id="rId36" Type="http://schemas.openxmlformats.org/officeDocument/2006/relationships/image" Target="../media/image1837.png"/><Relationship Id="rId57" Type="http://schemas.openxmlformats.org/officeDocument/2006/relationships/customXml" Target="../ink/ink1860.xml"/><Relationship Id="rId106" Type="http://schemas.openxmlformats.org/officeDocument/2006/relationships/image" Target="../media/image1872.png"/><Relationship Id="rId127" Type="http://schemas.openxmlformats.org/officeDocument/2006/relationships/customXml" Target="../ink/ink1895.xml"/><Relationship Id="rId10" Type="http://schemas.openxmlformats.org/officeDocument/2006/relationships/image" Target="../media/image1824.png"/><Relationship Id="rId31" Type="http://schemas.openxmlformats.org/officeDocument/2006/relationships/customXml" Target="../ink/ink1847.xml"/><Relationship Id="rId52" Type="http://schemas.openxmlformats.org/officeDocument/2006/relationships/image" Target="../media/image1845.png"/><Relationship Id="rId73" Type="http://schemas.openxmlformats.org/officeDocument/2006/relationships/customXml" Target="../ink/ink1868.xml"/><Relationship Id="rId78" Type="http://schemas.openxmlformats.org/officeDocument/2006/relationships/image" Target="../media/image1858.png"/><Relationship Id="rId94" Type="http://schemas.openxmlformats.org/officeDocument/2006/relationships/image" Target="../media/image1866.png"/><Relationship Id="rId99" Type="http://schemas.openxmlformats.org/officeDocument/2006/relationships/customXml" Target="../ink/ink1881.xml"/><Relationship Id="rId101" Type="http://schemas.openxmlformats.org/officeDocument/2006/relationships/customXml" Target="../ink/ink1882.xml"/><Relationship Id="rId122" Type="http://schemas.openxmlformats.org/officeDocument/2006/relationships/image" Target="../media/image1880.png"/><Relationship Id="rId143" Type="http://schemas.openxmlformats.org/officeDocument/2006/relationships/customXml" Target="../ink/ink1903.xml"/><Relationship Id="rId148" Type="http://schemas.openxmlformats.org/officeDocument/2006/relationships/image" Target="../media/image1893.png"/><Relationship Id="rId164" Type="http://schemas.openxmlformats.org/officeDocument/2006/relationships/image" Target="../media/image1901.png"/><Relationship Id="rId169" Type="http://schemas.openxmlformats.org/officeDocument/2006/relationships/customXml" Target="../ink/ink1916.xml"/><Relationship Id="rId185" Type="http://schemas.openxmlformats.org/officeDocument/2006/relationships/customXml" Target="../ink/ink1924.xml"/><Relationship Id="rId4" Type="http://schemas.openxmlformats.org/officeDocument/2006/relationships/image" Target="../media/image1821.png"/><Relationship Id="rId9" Type="http://schemas.openxmlformats.org/officeDocument/2006/relationships/customXml" Target="../ink/ink1836.xml"/><Relationship Id="rId180" Type="http://schemas.openxmlformats.org/officeDocument/2006/relationships/image" Target="../media/image1909.png"/><Relationship Id="rId26" Type="http://schemas.openxmlformats.org/officeDocument/2006/relationships/image" Target="../media/image1832.png"/><Relationship Id="rId47" Type="http://schemas.openxmlformats.org/officeDocument/2006/relationships/customXml" Target="../ink/ink1855.xml"/><Relationship Id="rId68" Type="http://schemas.openxmlformats.org/officeDocument/2006/relationships/image" Target="../media/image1853.png"/><Relationship Id="rId89" Type="http://schemas.openxmlformats.org/officeDocument/2006/relationships/customXml" Target="../ink/ink1876.xml"/><Relationship Id="rId112" Type="http://schemas.openxmlformats.org/officeDocument/2006/relationships/image" Target="../media/image1875.png"/><Relationship Id="rId133" Type="http://schemas.openxmlformats.org/officeDocument/2006/relationships/customXml" Target="../ink/ink1898.xml"/><Relationship Id="rId154" Type="http://schemas.openxmlformats.org/officeDocument/2006/relationships/image" Target="../media/image1896.png"/><Relationship Id="rId175" Type="http://schemas.openxmlformats.org/officeDocument/2006/relationships/customXml" Target="../ink/ink1919.xml"/><Relationship Id="rId16" Type="http://schemas.openxmlformats.org/officeDocument/2006/relationships/image" Target="../media/image1827.png"/><Relationship Id="rId37" Type="http://schemas.openxmlformats.org/officeDocument/2006/relationships/customXml" Target="../ink/ink1850.xml"/><Relationship Id="rId58" Type="http://schemas.openxmlformats.org/officeDocument/2006/relationships/image" Target="../media/image1848.png"/><Relationship Id="rId79" Type="http://schemas.openxmlformats.org/officeDocument/2006/relationships/customXml" Target="../ink/ink1871.xml"/><Relationship Id="rId102" Type="http://schemas.openxmlformats.org/officeDocument/2006/relationships/image" Target="../media/image1870.png"/><Relationship Id="rId123" Type="http://schemas.openxmlformats.org/officeDocument/2006/relationships/customXml" Target="../ink/ink1893.xml"/><Relationship Id="rId144" Type="http://schemas.openxmlformats.org/officeDocument/2006/relationships/image" Target="../media/image1891.png"/><Relationship Id="rId90" Type="http://schemas.openxmlformats.org/officeDocument/2006/relationships/image" Target="../media/image1864.png"/><Relationship Id="rId165" Type="http://schemas.openxmlformats.org/officeDocument/2006/relationships/customXml" Target="../ink/ink1914.xml"/><Relationship Id="rId186" Type="http://schemas.openxmlformats.org/officeDocument/2006/relationships/image" Target="../media/image1912.png"/><Relationship Id="rId27" Type="http://schemas.openxmlformats.org/officeDocument/2006/relationships/customXml" Target="../ink/ink1845.xml"/><Relationship Id="rId48" Type="http://schemas.openxmlformats.org/officeDocument/2006/relationships/image" Target="../media/image1843.png"/><Relationship Id="rId69" Type="http://schemas.openxmlformats.org/officeDocument/2006/relationships/customXml" Target="../ink/ink1866.xml"/><Relationship Id="rId113" Type="http://schemas.openxmlformats.org/officeDocument/2006/relationships/customXml" Target="../ink/ink1888.xml"/><Relationship Id="rId134" Type="http://schemas.openxmlformats.org/officeDocument/2006/relationships/image" Target="../media/image1886.png"/><Relationship Id="rId80" Type="http://schemas.openxmlformats.org/officeDocument/2006/relationships/image" Target="../media/image1859.png"/><Relationship Id="rId155" Type="http://schemas.openxmlformats.org/officeDocument/2006/relationships/customXml" Target="../ink/ink1909.xml"/><Relationship Id="rId176" Type="http://schemas.openxmlformats.org/officeDocument/2006/relationships/image" Target="../media/image1907.png"/><Relationship Id="rId17" Type="http://schemas.openxmlformats.org/officeDocument/2006/relationships/customXml" Target="../ink/ink1840.xml"/><Relationship Id="rId38" Type="http://schemas.openxmlformats.org/officeDocument/2006/relationships/image" Target="../media/image1838.png"/><Relationship Id="rId59" Type="http://schemas.openxmlformats.org/officeDocument/2006/relationships/customXml" Target="../ink/ink1861.xml"/><Relationship Id="rId103" Type="http://schemas.openxmlformats.org/officeDocument/2006/relationships/customXml" Target="../ink/ink1883.xml"/><Relationship Id="rId124" Type="http://schemas.openxmlformats.org/officeDocument/2006/relationships/image" Target="../media/image1881.png"/><Relationship Id="rId70" Type="http://schemas.openxmlformats.org/officeDocument/2006/relationships/image" Target="../media/image1854.png"/><Relationship Id="rId91" Type="http://schemas.openxmlformats.org/officeDocument/2006/relationships/customXml" Target="../ink/ink1877.xml"/><Relationship Id="rId145" Type="http://schemas.openxmlformats.org/officeDocument/2006/relationships/customXml" Target="../ink/ink1904.xml"/><Relationship Id="rId166" Type="http://schemas.openxmlformats.org/officeDocument/2006/relationships/image" Target="../media/image1902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833.png"/><Relationship Id="rId49" Type="http://schemas.openxmlformats.org/officeDocument/2006/relationships/customXml" Target="../ink/ink1856.xml"/><Relationship Id="rId114" Type="http://schemas.openxmlformats.org/officeDocument/2006/relationships/image" Target="../media/image1876.png"/><Relationship Id="rId60" Type="http://schemas.openxmlformats.org/officeDocument/2006/relationships/image" Target="../media/image1849.png"/><Relationship Id="rId81" Type="http://schemas.openxmlformats.org/officeDocument/2006/relationships/customXml" Target="../ink/ink1872.xml"/><Relationship Id="rId135" Type="http://schemas.openxmlformats.org/officeDocument/2006/relationships/customXml" Target="../ink/ink1899.xml"/><Relationship Id="rId156" Type="http://schemas.openxmlformats.org/officeDocument/2006/relationships/image" Target="../media/image1897.png"/><Relationship Id="rId177" Type="http://schemas.openxmlformats.org/officeDocument/2006/relationships/customXml" Target="../ink/ink1920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82.xml"/><Relationship Id="rId299" Type="http://schemas.openxmlformats.org/officeDocument/2006/relationships/customXml" Target="../ink/ink2073.xml"/><Relationship Id="rId21" Type="http://schemas.openxmlformats.org/officeDocument/2006/relationships/customXml" Target="../ink/ink1934.xml"/><Relationship Id="rId63" Type="http://schemas.openxmlformats.org/officeDocument/2006/relationships/customXml" Target="../ink/ink1955.xml"/><Relationship Id="rId159" Type="http://schemas.openxmlformats.org/officeDocument/2006/relationships/customXml" Target="../ink/ink2003.xml"/><Relationship Id="rId170" Type="http://schemas.openxmlformats.org/officeDocument/2006/relationships/image" Target="../media/image1995.png"/><Relationship Id="rId226" Type="http://schemas.openxmlformats.org/officeDocument/2006/relationships/image" Target="../media/image2023.png"/><Relationship Id="rId268" Type="http://schemas.openxmlformats.org/officeDocument/2006/relationships/image" Target="../media/image2044.png"/><Relationship Id="rId32" Type="http://schemas.openxmlformats.org/officeDocument/2006/relationships/image" Target="../media/image1927.png"/><Relationship Id="rId74" Type="http://schemas.openxmlformats.org/officeDocument/2006/relationships/image" Target="../media/image1947.png"/><Relationship Id="rId128" Type="http://schemas.openxmlformats.org/officeDocument/2006/relationships/image" Target="../media/image1974.png"/><Relationship Id="rId5" Type="http://schemas.openxmlformats.org/officeDocument/2006/relationships/customXml" Target="../ink/ink1926.xml"/><Relationship Id="rId181" Type="http://schemas.openxmlformats.org/officeDocument/2006/relationships/customXml" Target="../ink/ink2014.xml"/><Relationship Id="rId237" Type="http://schemas.openxmlformats.org/officeDocument/2006/relationships/customXml" Target="../ink/ink2042.xml"/><Relationship Id="rId279" Type="http://schemas.openxmlformats.org/officeDocument/2006/relationships/customXml" Target="../ink/ink2063.xml"/><Relationship Id="rId43" Type="http://schemas.openxmlformats.org/officeDocument/2006/relationships/customXml" Target="../ink/ink1945.xml"/><Relationship Id="rId139" Type="http://schemas.openxmlformats.org/officeDocument/2006/relationships/customXml" Target="../ink/ink1993.xml"/><Relationship Id="rId290" Type="http://schemas.openxmlformats.org/officeDocument/2006/relationships/image" Target="../media/image2055.png"/><Relationship Id="rId304" Type="http://schemas.openxmlformats.org/officeDocument/2006/relationships/image" Target="../media/image2062.png"/><Relationship Id="rId85" Type="http://schemas.openxmlformats.org/officeDocument/2006/relationships/customXml" Target="../ink/ink1966.xml"/><Relationship Id="rId150" Type="http://schemas.openxmlformats.org/officeDocument/2006/relationships/image" Target="../media/image1985.png"/><Relationship Id="rId192" Type="http://schemas.openxmlformats.org/officeDocument/2006/relationships/image" Target="../media/image2006.png"/><Relationship Id="rId206" Type="http://schemas.openxmlformats.org/officeDocument/2006/relationships/image" Target="../media/image2013.png"/><Relationship Id="rId248" Type="http://schemas.openxmlformats.org/officeDocument/2006/relationships/image" Target="../media/image2034.png"/><Relationship Id="rId12" Type="http://schemas.openxmlformats.org/officeDocument/2006/relationships/image" Target="../media/image1918.png"/><Relationship Id="rId108" Type="http://schemas.openxmlformats.org/officeDocument/2006/relationships/image" Target="../media/image1964.png"/><Relationship Id="rId315" Type="http://schemas.openxmlformats.org/officeDocument/2006/relationships/customXml" Target="../ink/ink2081.xml"/><Relationship Id="rId54" Type="http://schemas.openxmlformats.org/officeDocument/2006/relationships/image" Target="../media/image1938.png"/><Relationship Id="rId96" Type="http://schemas.openxmlformats.org/officeDocument/2006/relationships/image" Target="../media/image1958.png"/><Relationship Id="rId161" Type="http://schemas.openxmlformats.org/officeDocument/2006/relationships/customXml" Target="../ink/ink2004.xml"/><Relationship Id="rId217" Type="http://schemas.openxmlformats.org/officeDocument/2006/relationships/customXml" Target="../ink/ink2032.xml"/><Relationship Id="rId259" Type="http://schemas.openxmlformats.org/officeDocument/2006/relationships/customXml" Target="../ink/ink2053.xml"/><Relationship Id="rId23" Type="http://schemas.openxmlformats.org/officeDocument/2006/relationships/customXml" Target="../ink/ink1935.xml"/><Relationship Id="rId119" Type="http://schemas.openxmlformats.org/officeDocument/2006/relationships/customXml" Target="../ink/ink1983.xml"/><Relationship Id="rId270" Type="http://schemas.openxmlformats.org/officeDocument/2006/relationships/image" Target="../media/image2045.png"/><Relationship Id="rId65" Type="http://schemas.openxmlformats.org/officeDocument/2006/relationships/customXml" Target="../ink/ink1956.xml"/><Relationship Id="rId130" Type="http://schemas.openxmlformats.org/officeDocument/2006/relationships/image" Target="../media/image1975.png"/><Relationship Id="rId172" Type="http://schemas.openxmlformats.org/officeDocument/2006/relationships/image" Target="../media/image1996.png"/><Relationship Id="rId228" Type="http://schemas.openxmlformats.org/officeDocument/2006/relationships/image" Target="../media/image2024.png"/><Relationship Id="rId13" Type="http://schemas.openxmlformats.org/officeDocument/2006/relationships/customXml" Target="../ink/ink1930.xml"/><Relationship Id="rId109" Type="http://schemas.openxmlformats.org/officeDocument/2006/relationships/customXml" Target="../ink/ink1978.xml"/><Relationship Id="rId260" Type="http://schemas.openxmlformats.org/officeDocument/2006/relationships/image" Target="../media/image2040.png"/><Relationship Id="rId281" Type="http://schemas.openxmlformats.org/officeDocument/2006/relationships/customXml" Target="../ink/ink2064.xml"/><Relationship Id="rId316" Type="http://schemas.openxmlformats.org/officeDocument/2006/relationships/image" Target="../media/image2068.png"/><Relationship Id="rId34" Type="http://schemas.openxmlformats.org/officeDocument/2006/relationships/image" Target="../media/image1928.png"/><Relationship Id="rId55" Type="http://schemas.openxmlformats.org/officeDocument/2006/relationships/customXml" Target="../ink/ink1951.xml"/><Relationship Id="rId76" Type="http://schemas.openxmlformats.org/officeDocument/2006/relationships/image" Target="../media/image1948.png"/><Relationship Id="rId97" Type="http://schemas.openxmlformats.org/officeDocument/2006/relationships/customXml" Target="../ink/ink1972.xml"/><Relationship Id="rId120" Type="http://schemas.openxmlformats.org/officeDocument/2006/relationships/image" Target="../media/image1970.png"/><Relationship Id="rId141" Type="http://schemas.openxmlformats.org/officeDocument/2006/relationships/customXml" Target="../ink/ink1994.xml"/><Relationship Id="rId7" Type="http://schemas.openxmlformats.org/officeDocument/2006/relationships/customXml" Target="../ink/ink1927.xml"/><Relationship Id="rId162" Type="http://schemas.openxmlformats.org/officeDocument/2006/relationships/image" Target="../media/image1991.png"/><Relationship Id="rId183" Type="http://schemas.openxmlformats.org/officeDocument/2006/relationships/customXml" Target="../ink/ink2015.xml"/><Relationship Id="rId218" Type="http://schemas.openxmlformats.org/officeDocument/2006/relationships/image" Target="../media/image2019.png"/><Relationship Id="rId239" Type="http://schemas.openxmlformats.org/officeDocument/2006/relationships/customXml" Target="../ink/ink2043.xml"/><Relationship Id="rId250" Type="http://schemas.openxmlformats.org/officeDocument/2006/relationships/image" Target="../media/image2035.png"/><Relationship Id="rId271" Type="http://schemas.openxmlformats.org/officeDocument/2006/relationships/customXml" Target="../ink/ink2059.xml"/><Relationship Id="rId292" Type="http://schemas.openxmlformats.org/officeDocument/2006/relationships/image" Target="../media/image2056.png"/><Relationship Id="rId306" Type="http://schemas.openxmlformats.org/officeDocument/2006/relationships/image" Target="../media/image2063.png"/><Relationship Id="rId24" Type="http://schemas.openxmlformats.org/officeDocument/2006/relationships/image" Target="../media/image1923.png"/><Relationship Id="rId45" Type="http://schemas.openxmlformats.org/officeDocument/2006/relationships/customXml" Target="../ink/ink1946.xml"/><Relationship Id="rId66" Type="http://schemas.openxmlformats.org/officeDocument/2006/relationships/image" Target="../media/image1944.png"/><Relationship Id="rId87" Type="http://schemas.openxmlformats.org/officeDocument/2006/relationships/customXml" Target="../ink/ink1967.xml"/><Relationship Id="rId110" Type="http://schemas.openxmlformats.org/officeDocument/2006/relationships/image" Target="../media/image1965.png"/><Relationship Id="rId131" Type="http://schemas.openxmlformats.org/officeDocument/2006/relationships/customXml" Target="../ink/ink1989.xml"/><Relationship Id="rId152" Type="http://schemas.openxmlformats.org/officeDocument/2006/relationships/image" Target="../media/image1986.png"/><Relationship Id="rId173" Type="http://schemas.openxmlformats.org/officeDocument/2006/relationships/customXml" Target="../ink/ink2010.xml"/><Relationship Id="rId194" Type="http://schemas.openxmlformats.org/officeDocument/2006/relationships/image" Target="../media/image2007.png"/><Relationship Id="rId208" Type="http://schemas.openxmlformats.org/officeDocument/2006/relationships/image" Target="../media/image2014.png"/><Relationship Id="rId229" Type="http://schemas.openxmlformats.org/officeDocument/2006/relationships/customXml" Target="../ink/ink2038.xml"/><Relationship Id="rId240" Type="http://schemas.openxmlformats.org/officeDocument/2006/relationships/image" Target="../media/image2030.png"/><Relationship Id="rId261" Type="http://schemas.openxmlformats.org/officeDocument/2006/relationships/customXml" Target="../ink/ink2054.xml"/><Relationship Id="rId14" Type="http://schemas.openxmlformats.org/officeDocument/2006/relationships/image" Target="../media/image790.png"/><Relationship Id="rId35" Type="http://schemas.openxmlformats.org/officeDocument/2006/relationships/customXml" Target="../ink/ink1941.xml"/><Relationship Id="rId56" Type="http://schemas.openxmlformats.org/officeDocument/2006/relationships/image" Target="../media/image1939.png"/><Relationship Id="rId77" Type="http://schemas.openxmlformats.org/officeDocument/2006/relationships/customXml" Target="../ink/ink1962.xml"/><Relationship Id="rId100" Type="http://schemas.openxmlformats.org/officeDocument/2006/relationships/image" Target="../media/image1960.png"/><Relationship Id="rId282" Type="http://schemas.openxmlformats.org/officeDocument/2006/relationships/image" Target="../media/image2051.png"/><Relationship Id="rId317" Type="http://schemas.openxmlformats.org/officeDocument/2006/relationships/customXml" Target="../ink/ink2082.xml"/><Relationship Id="rId8" Type="http://schemas.openxmlformats.org/officeDocument/2006/relationships/image" Target="../media/image1916.png"/><Relationship Id="rId98" Type="http://schemas.openxmlformats.org/officeDocument/2006/relationships/image" Target="../media/image1959.png"/><Relationship Id="rId121" Type="http://schemas.openxmlformats.org/officeDocument/2006/relationships/customXml" Target="../ink/ink1984.xml"/><Relationship Id="rId142" Type="http://schemas.openxmlformats.org/officeDocument/2006/relationships/image" Target="../media/image1981.png"/><Relationship Id="rId163" Type="http://schemas.openxmlformats.org/officeDocument/2006/relationships/customXml" Target="../ink/ink2005.xml"/><Relationship Id="rId184" Type="http://schemas.openxmlformats.org/officeDocument/2006/relationships/image" Target="../media/image2002.png"/><Relationship Id="rId219" Type="http://schemas.openxmlformats.org/officeDocument/2006/relationships/customXml" Target="../ink/ink2033.xml"/><Relationship Id="rId230" Type="http://schemas.openxmlformats.org/officeDocument/2006/relationships/image" Target="../media/image2025.png"/><Relationship Id="rId251" Type="http://schemas.openxmlformats.org/officeDocument/2006/relationships/customXml" Target="../ink/ink2049.xml"/><Relationship Id="rId25" Type="http://schemas.openxmlformats.org/officeDocument/2006/relationships/customXml" Target="../ink/ink1936.xml"/><Relationship Id="rId46" Type="http://schemas.openxmlformats.org/officeDocument/2006/relationships/image" Target="../media/image1934.png"/><Relationship Id="rId67" Type="http://schemas.openxmlformats.org/officeDocument/2006/relationships/customXml" Target="../ink/ink1957.xml"/><Relationship Id="rId272" Type="http://schemas.openxmlformats.org/officeDocument/2006/relationships/image" Target="../media/image2046.png"/><Relationship Id="rId293" Type="http://schemas.openxmlformats.org/officeDocument/2006/relationships/customXml" Target="../ink/ink2070.xml"/><Relationship Id="rId307" Type="http://schemas.openxmlformats.org/officeDocument/2006/relationships/customXml" Target="../ink/ink2077.xml"/><Relationship Id="rId88" Type="http://schemas.openxmlformats.org/officeDocument/2006/relationships/image" Target="../media/image1954.png"/><Relationship Id="rId111" Type="http://schemas.openxmlformats.org/officeDocument/2006/relationships/customXml" Target="../ink/ink1979.xml"/><Relationship Id="rId132" Type="http://schemas.openxmlformats.org/officeDocument/2006/relationships/image" Target="../media/image1976.png"/><Relationship Id="rId153" Type="http://schemas.openxmlformats.org/officeDocument/2006/relationships/customXml" Target="../ink/ink2000.xml"/><Relationship Id="rId174" Type="http://schemas.openxmlformats.org/officeDocument/2006/relationships/image" Target="../media/image1997.png"/><Relationship Id="rId195" Type="http://schemas.openxmlformats.org/officeDocument/2006/relationships/customXml" Target="../ink/ink2021.xml"/><Relationship Id="rId209" Type="http://schemas.openxmlformats.org/officeDocument/2006/relationships/customXml" Target="../ink/ink2028.xml"/><Relationship Id="rId220" Type="http://schemas.openxmlformats.org/officeDocument/2006/relationships/image" Target="../media/image2020.png"/><Relationship Id="rId241" Type="http://schemas.openxmlformats.org/officeDocument/2006/relationships/customXml" Target="../ink/ink2044.xml"/><Relationship Id="rId15" Type="http://schemas.openxmlformats.org/officeDocument/2006/relationships/customXml" Target="../ink/ink1931.xml"/><Relationship Id="rId36" Type="http://schemas.openxmlformats.org/officeDocument/2006/relationships/image" Target="../media/image1929.png"/><Relationship Id="rId57" Type="http://schemas.openxmlformats.org/officeDocument/2006/relationships/customXml" Target="../ink/ink1952.xml"/><Relationship Id="rId262" Type="http://schemas.openxmlformats.org/officeDocument/2006/relationships/image" Target="../media/image2041.png"/><Relationship Id="rId283" Type="http://schemas.openxmlformats.org/officeDocument/2006/relationships/customXml" Target="../ink/ink2065.xml"/><Relationship Id="rId318" Type="http://schemas.openxmlformats.org/officeDocument/2006/relationships/image" Target="../media/image2069.png"/><Relationship Id="rId78" Type="http://schemas.openxmlformats.org/officeDocument/2006/relationships/image" Target="../media/image1949.png"/><Relationship Id="rId99" Type="http://schemas.openxmlformats.org/officeDocument/2006/relationships/customXml" Target="../ink/ink1973.xml"/><Relationship Id="rId101" Type="http://schemas.openxmlformats.org/officeDocument/2006/relationships/customXml" Target="../ink/ink1974.xml"/><Relationship Id="rId122" Type="http://schemas.openxmlformats.org/officeDocument/2006/relationships/image" Target="../media/image1971.png"/><Relationship Id="rId143" Type="http://schemas.openxmlformats.org/officeDocument/2006/relationships/customXml" Target="../ink/ink1995.xml"/><Relationship Id="rId164" Type="http://schemas.openxmlformats.org/officeDocument/2006/relationships/image" Target="../media/image1992.png"/><Relationship Id="rId185" Type="http://schemas.openxmlformats.org/officeDocument/2006/relationships/customXml" Target="../ink/ink2016.xml"/><Relationship Id="rId9" Type="http://schemas.openxmlformats.org/officeDocument/2006/relationships/customXml" Target="../ink/ink1928.xml"/><Relationship Id="rId210" Type="http://schemas.openxmlformats.org/officeDocument/2006/relationships/image" Target="../media/image2015.png"/><Relationship Id="rId26" Type="http://schemas.openxmlformats.org/officeDocument/2006/relationships/image" Target="../media/image1924.png"/><Relationship Id="rId231" Type="http://schemas.openxmlformats.org/officeDocument/2006/relationships/customXml" Target="../ink/ink2039.xml"/><Relationship Id="rId252" Type="http://schemas.openxmlformats.org/officeDocument/2006/relationships/image" Target="../media/image2036.png"/><Relationship Id="rId273" Type="http://schemas.openxmlformats.org/officeDocument/2006/relationships/customXml" Target="../ink/ink2060.xml"/><Relationship Id="rId294" Type="http://schemas.openxmlformats.org/officeDocument/2006/relationships/image" Target="../media/image2057.png"/><Relationship Id="rId308" Type="http://schemas.openxmlformats.org/officeDocument/2006/relationships/image" Target="../media/image2064.png"/><Relationship Id="rId47" Type="http://schemas.openxmlformats.org/officeDocument/2006/relationships/customXml" Target="../ink/ink1947.xml"/><Relationship Id="rId68" Type="http://schemas.openxmlformats.org/officeDocument/2006/relationships/image" Target="../media/image625.png"/><Relationship Id="rId89" Type="http://schemas.openxmlformats.org/officeDocument/2006/relationships/customXml" Target="../ink/ink1968.xml"/><Relationship Id="rId112" Type="http://schemas.openxmlformats.org/officeDocument/2006/relationships/image" Target="../media/image1966.png"/><Relationship Id="rId133" Type="http://schemas.openxmlformats.org/officeDocument/2006/relationships/customXml" Target="../ink/ink1990.xml"/><Relationship Id="rId154" Type="http://schemas.openxmlformats.org/officeDocument/2006/relationships/image" Target="../media/image1987.png"/><Relationship Id="rId175" Type="http://schemas.openxmlformats.org/officeDocument/2006/relationships/customXml" Target="../ink/ink2011.xml"/><Relationship Id="rId196" Type="http://schemas.openxmlformats.org/officeDocument/2006/relationships/image" Target="../media/image2008.png"/><Relationship Id="rId200" Type="http://schemas.openxmlformats.org/officeDocument/2006/relationships/image" Target="../media/image2010.png"/><Relationship Id="rId16" Type="http://schemas.openxmlformats.org/officeDocument/2006/relationships/image" Target="../media/image1919.png"/><Relationship Id="rId221" Type="http://schemas.openxmlformats.org/officeDocument/2006/relationships/customXml" Target="../ink/ink2034.xml"/><Relationship Id="rId242" Type="http://schemas.openxmlformats.org/officeDocument/2006/relationships/image" Target="../media/image2031.png"/><Relationship Id="rId263" Type="http://schemas.openxmlformats.org/officeDocument/2006/relationships/customXml" Target="../ink/ink2055.xml"/><Relationship Id="rId284" Type="http://schemas.openxmlformats.org/officeDocument/2006/relationships/image" Target="../media/image2052.png"/><Relationship Id="rId37" Type="http://schemas.openxmlformats.org/officeDocument/2006/relationships/customXml" Target="../ink/ink1942.xml"/><Relationship Id="rId58" Type="http://schemas.openxmlformats.org/officeDocument/2006/relationships/image" Target="../media/image1940.png"/><Relationship Id="rId79" Type="http://schemas.openxmlformats.org/officeDocument/2006/relationships/customXml" Target="../ink/ink1963.xml"/><Relationship Id="rId102" Type="http://schemas.openxmlformats.org/officeDocument/2006/relationships/image" Target="../media/image1961.png"/><Relationship Id="rId123" Type="http://schemas.openxmlformats.org/officeDocument/2006/relationships/customXml" Target="../ink/ink1985.xml"/><Relationship Id="rId144" Type="http://schemas.openxmlformats.org/officeDocument/2006/relationships/image" Target="../media/image1982.png"/><Relationship Id="rId90" Type="http://schemas.openxmlformats.org/officeDocument/2006/relationships/image" Target="../media/image1955.png"/><Relationship Id="rId165" Type="http://schemas.openxmlformats.org/officeDocument/2006/relationships/customXml" Target="../ink/ink2006.xml"/><Relationship Id="rId186" Type="http://schemas.openxmlformats.org/officeDocument/2006/relationships/image" Target="../media/image2003.png"/><Relationship Id="rId211" Type="http://schemas.openxmlformats.org/officeDocument/2006/relationships/customXml" Target="../ink/ink2029.xml"/><Relationship Id="rId232" Type="http://schemas.openxmlformats.org/officeDocument/2006/relationships/image" Target="../media/image2026.png"/><Relationship Id="rId253" Type="http://schemas.openxmlformats.org/officeDocument/2006/relationships/customXml" Target="../ink/ink2050.xml"/><Relationship Id="rId274" Type="http://schemas.openxmlformats.org/officeDocument/2006/relationships/image" Target="../media/image2047.png"/><Relationship Id="rId295" Type="http://schemas.openxmlformats.org/officeDocument/2006/relationships/customXml" Target="../ink/ink2071.xml"/><Relationship Id="rId309" Type="http://schemas.openxmlformats.org/officeDocument/2006/relationships/customXml" Target="../ink/ink2078.xml"/><Relationship Id="rId27" Type="http://schemas.openxmlformats.org/officeDocument/2006/relationships/customXml" Target="../ink/ink1937.xml"/><Relationship Id="rId48" Type="http://schemas.openxmlformats.org/officeDocument/2006/relationships/image" Target="../media/image1935.png"/><Relationship Id="rId69" Type="http://schemas.openxmlformats.org/officeDocument/2006/relationships/customXml" Target="../ink/ink1958.xml"/><Relationship Id="rId113" Type="http://schemas.openxmlformats.org/officeDocument/2006/relationships/customXml" Target="../ink/ink1980.xml"/><Relationship Id="rId134" Type="http://schemas.openxmlformats.org/officeDocument/2006/relationships/image" Target="../media/image1977.png"/><Relationship Id="rId80" Type="http://schemas.openxmlformats.org/officeDocument/2006/relationships/image" Target="../media/image1950.png"/><Relationship Id="rId155" Type="http://schemas.openxmlformats.org/officeDocument/2006/relationships/customXml" Target="../ink/ink2001.xml"/><Relationship Id="rId176" Type="http://schemas.openxmlformats.org/officeDocument/2006/relationships/image" Target="../media/image1998.png"/><Relationship Id="rId197" Type="http://schemas.openxmlformats.org/officeDocument/2006/relationships/customXml" Target="../ink/ink2022.xml"/><Relationship Id="rId201" Type="http://schemas.openxmlformats.org/officeDocument/2006/relationships/customXml" Target="../ink/ink2024.xml"/><Relationship Id="rId222" Type="http://schemas.openxmlformats.org/officeDocument/2006/relationships/image" Target="../media/image2021.png"/><Relationship Id="rId243" Type="http://schemas.openxmlformats.org/officeDocument/2006/relationships/customXml" Target="../ink/ink2045.xml"/><Relationship Id="rId264" Type="http://schemas.openxmlformats.org/officeDocument/2006/relationships/image" Target="../media/image2042.png"/><Relationship Id="rId285" Type="http://schemas.openxmlformats.org/officeDocument/2006/relationships/customXml" Target="../ink/ink2066.xml"/><Relationship Id="rId17" Type="http://schemas.openxmlformats.org/officeDocument/2006/relationships/customXml" Target="../ink/ink1932.xml"/><Relationship Id="rId38" Type="http://schemas.openxmlformats.org/officeDocument/2006/relationships/image" Target="../media/image1930.png"/><Relationship Id="rId59" Type="http://schemas.openxmlformats.org/officeDocument/2006/relationships/customXml" Target="../ink/ink1953.xml"/><Relationship Id="rId103" Type="http://schemas.openxmlformats.org/officeDocument/2006/relationships/customXml" Target="../ink/ink1975.xml"/><Relationship Id="rId124" Type="http://schemas.openxmlformats.org/officeDocument/2006/relationships/image" Target="../media/image1972.png"/><Relationship Id="rId310" Type="http://schemas.openxmlformats.org/officeDocument/2006/relationships/image" Target="../media/image2065.png"/><Relationship Id="rId70" Type="http://schemas.openxmlformats.org/officeDocument/2006/relationships/image" Target="../media/image1945.png"/><Relationship Id="rId91" Type="http://schemas.openxmlformats.org/officeDocument/2006/relationships/customXml" Target="../ink/ink1969.xml"/><Relationship Id="rId145" Type="http://schemas.openxmlformats.org/officeDocument/2006/relationships/customXml" Target="../ink/ink1996.xml"/><Relationship Id="rId166" Type="http://schemas.openxmlformats.org/officeDocument/2006/relationships/image" Target="../media/image1993.png"/><Relationship Id="rId187" Type="http://schemas.openxmlformats.org/officeDocument/2006/relationships/customXml" Target="../ink/ink2017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016.png"/><Relationship Id="rId233" Type="http://schemas.openxmlformats.org/officeDocument/2006/relationships/customXml" Target="../ink/ink2040.xml"/><Relationship Id="rId254" Type="http://schemas.openxmlformats.org/officeDocument/2006/relationships/image" Target="../media/image2037.png"/><Relationship Id="rId28" Type="http://schemas.openxmlformats.org/officeDocument/2006/relationships/image" Target="../media/image1925.png"/><Relationship Id="rId49" Type="http://schemas.openxmlformats.org/officeDocument/2006/relationships/customXml" Target="../ink/ink1948.xml"/><Relationship Id="rId114" Type="http://schemas.openxmlformats.org/officeDocument/2006/relationships/image" Target="../media/image1967.png"/><Relationship Id="rId275" Type="http://schemas.openxmlformats.org/officeDocument/2006/relationships/customXml" Target="../ink/ink2061.xml"/><Relationship Id="rId296" Type="http://schemas.openxmlformats.org/officeDocument/2006/relationships/image" Target="../media/image2058.png"/><Relationship Id="rId300" Type="http://schemas.openxmlformats.org/officeDocument/2006/relationships/image" Target="../media/image2060.png"/><Relationship Id="rId60" Type="http://schemas.openxmlformats.org/officeDocument/2006/relationships/image" Target="../media/image1941.png"/><Relationship Id="rId81" Type="http://schemas.openxmlformats.org/officeDocument/2006/relationships/customXml" Target="../ink/ink1964.xml"/><Relationship Id="rId135" Type="http://schemas.openxmlformats.org/officeDocument/2006/relationships/customXml" Target="../ink/ink1991.xml"/><Relationship Id="rId156" Type="http://schemas.openxmlformats.org/officeDocument/2006/relationships/image" Target="../media/image1988.png"/><Relationship Id="rId177" Type="http://schemas.openxmlformats.org/officeDocument/2006/relationships/customXml" Target="../ink/ink2012.xml"/><Relationship Id="rId198" Type="http://schemas.openxmlformats.org/officeDocument/2006/relationships/image" Target="../media/image2009.png"/><Relationship Id="rId202" Type="http://schemas.openxmlformats.org/officeDocument/2006/relationships/image" Target="../media/image2011.png"/><Relationship Id="rId223" Type="http://schemas.openxmlformats.org/officeDocument/2006/relationships/customXml" Target="../ink/ink2035.xml"/><Relationship Id="rId244" Type="http://schemas.openxmlformats.org/officeDocument/2006/relationships/image" Target="../media/image2032.png"/><Relationship Id="rId18" Type="http://schemas.openxmlformats.org/officeDocument/2006/relationships/image" Target="../media/image1920.png"/><Relationship Id="rId39" Type="http://schemas.openxmlformats.org/officeDocument/2006/relationships/customXml" Target="../ink/ink1943.xml"/><Relationship Id="rId265" Type="http://schemas.openxmlformats.org/officeDocument/2006/relationships/customXml" Target="../ink/ink2056.xml"/><Relationship Id="rId286" Type="http://schemas.openxmlformats.org/officeDocument/2006/relationships/image" Target="../media/image2053.png"/><Relationship Id="rId50" Type="http://schemas.openxmlformats.org/officeDocument/2006/relationships/image" Target="../media/image1936.png"/><Relationship Id="rId104" Type="http://schemas.openxmlformats.org/officeDocument/2006/relationships/image" Target="../media/image1962.png"/><Relationship Id="rId125" Type="http://schemas.openxmlformats.org/officeDocument/2006/relationships/customXml" Target="../ink/ink1986.xml"/><Relationship Id="rId146" Type="http://schemas.openxmlformats.org/officeDocument/2006/relationships/image" Target="../media/image1983.png"/><Relationship Id="rId167" Type="http://schemas.openxmlformats.org/officeDocument/2006/relationships/customXml" Target="../ink/ink2007.xml"/><Relationship Id="rId188" Type="http://schemas.openxmlformats.org/officeDocument/2006/relationships/image" Target="../media/image2004.png"/><Relationship Id="rId311" Type="http://schemas.openxmlformats.org/officeDocument/2006/relationships/customXml" Target="../ink/ink2079.xml"/><Relationship Id="rId71" Type="http://schemas.openxmlformats.org/officeDocument/2006/relationships/customXml" Target="../ink/ink1959.xml"/><Relationship Id="rId92" Type="http://schemas.openxmlformats.org/officeDocument/2006/relationships/image" Target="../media/image1956.png"/><Relationship Id="rId213" Type="http://schemas.openxmlformats.org/officeDocument/2006/relationships/customXml" Target="../ink/ink2030.xml"/><Relationship Id="rId234" Type="http://schemas.openxmlformats.org/officeDocument/2006/relationships/image" Target="../media/image2027.png"/><Relationship Id="rId2" Type="http://schemas.openxmlformats.org/officeDocument/2006/relationships/image" Target="../media/image1913.png"/><Relationship Id="rId29" Type="http://schemas.openxmlformats.org/officeDocument/2006/relationships/customXml" Target="../ink/ink1938.xml"/><Relationship Id="rId255" Type="http://schemas.openxmlformats.org/officeDocument/2006/relationships/customXml" Target="../ink/ink2051.xml"/><Relationship Id="rId276" Type="http://schemas.openxmlformats.org/officeDocument/2006/relationships/image" Target="../media/image2048.png"/><Relationship Id="rId297" Type="http://schemas.openxmlformats.org/officeDocument/2006/relationships/customXml" Target="../ink/ink2072.xml"/><Relationship Id="rId40" Type="http://schemas.openxmlformats.org/officeDocument/2006/relationships/image" Target="../media/image1931.png"/><Relationship Id="rId115" Type="http://schemas.openxmlformats.org/officeDocument/2006/relationships/customXml" Target="../ink/ink1981.xml"/><Relationship Id="rId136" Type="http://schemas.openxmlformats.org/officeDocument/2006/relationships/image" Target="../media/image1978.png"/><Relationship Id="rId157" Type="http://schemas.openxmlformats.org/officeDocument/2006/relationships/customXml" Target="../ink/ink2002.xml"/><Relationship Id="rId178" Type="http://schemas.openxmlformats.org/officeDocument/2006/relationships/image" Target="../media/image1999.png"/><Relationship Id="rId301" Type="http://schemas.openxmlformats.org/officeDocument/2006/relationships/customXml" Target="../ink/ink2074.xml"/><Relationship Id="rId61" Type="http://schemas.openxmlformats.org/officeDocument/2006/relationships/customXml" Target="../ink/ink1954.xml"/><Relationship Id="rId82" Type="http://schemas.openxmlformats.org/officeDocument/2006/relationships/image" Target="../media/image1951.png"/><Relationship Id="rId199" Type="http://schemas.openxmlformats.org/officeDocument/2006/relationships/customXml" Target="../ink/ink2023.xml"/><Relationship Id="rId203" Type="http://schemas.openxmlformats.org/officeDocument/2006/relationships/customXml" Target="../ink/ink2025.xml"/><Relationship Id="rId19" Type="http://schemas.openxmlformats.org/officeDocument/2006/relationships/customXml" Target="../ink/ink1933.xml"/><Relationship Id="rId224" Type="http://schemas.openxmlformats.org/officeDocument/2006/relationships/image" Target="../media/image2022.png"/><Relationship Id="rId245" Type="http://schemas.openxmlformats.org/officeDocument/2006/relationships/customXml" Target="../ink/ink2046.xml"/><Relationship Id="rId266" Type="http://schemas.openxmlformats.org/officeDocument/2006/relationships/image" Target="../media/image2043.png"/><Relationship Id="rId287" Type="http://schemas.openxmlformats.org/officeDocument/2006/relationships/customXml" Target="../ink/ink2067.xml"/><Relationship Id="rId30" Type="http://schemas.openxmlformats.org/officeDocument/2006/relationships/image" Target="../media/image1926.png"/><Relationship Id="rId105" Type="http://schemas.openxmlformats.org/officeDocument/2006/relationships/customXml" Target="../ink/ink1976.xml"/><Relationship Id="rId126" Type="http://schemas.openxmlformats.org/officeDocument/2006/relationships/image" Target="../media/image1973.png"/><Relationship Id="rId147" Type="http://schemas.openxmlformats.org/officeDocument/2006/relationships/customXml" Target="../ink/ink1997.xml"/><Relationship Id="rId168" Type="http://schemas.openxmlformats.org/officeDocument/2006/relationships/image" Target="../media/image1994.png"/><Relationship Id="rId312" Type="http://schemas.openxmlformats.org/officeDocument/2006/relationships/image" Target="../media/image2066.png"/><Relationship Id="rId51" Type="http://schemas.openxmlformats.org/officeDocument/2006/relationships/customXml" Target="../ink/ink1949.xml"/><Relationship Id="rId72" Type="http://schemas.openxmlformats.org/officeDocument/2006/relationships/image" Target="../media/image1946.png"/><Relationship Id="rId93" Type="http://schemas.openxmlformats.org/officeDocument/2006/relationships/customXml" Target="../ink/ink1970.xml"/><Relationship Id="rId189" Type="http://schemas.openxmlformats.org/officeDocument/2006/relationships/customXml" Target="../ink/ink2018.xml"/><Relationship Id="rId3" Type="http://schemas.openxmlformats.org/officeDocument/2006/relationships/customXml" Target="../ink/ink1925.xml"/><Relationship Id="rId214" Type="http://schemas.openxmlformats.org/officeDocument/2006/relationships/image" Target="../media/image2017.png"/><Relationship Id="rId235" Type="http://schemas.openxmlformats.org/officeDocument/2006/relationships/customXml" Target="../ink/ink2041.xml"/><Relationship Id="rId256" Type="http://schemas.openxmlformats.org/officeDocument/2006/relationships/image" Target="../media/image2038.png"/><Relationship Id="rId277" Type="http://schemas.openxmlformats.org/officeDocument/2006/relationships/customXml" Target="../ink/ink2062.xml"/><Relationship Id="rId298" Type="http://schemas.openxmlformats.org/officeDocument/2006/relationships/image" Target="../media/image2059.png"/><Relationship Id="rId116" Type="http://schemas.openxmlformats.org/officeDocument/2006/relationships/image" Target="../media/image1968.png"/><Relationship Id="rId137" Type="http://schemas.openxmlformats.org/officeDocument/2006/relationships/customXml" Target="../ink/ink1992.xml"/><Relationship Id="rId158" Type="http://schemas.openxmlformats.org/officeDocument/2006/relationships/image" Target="../media/image1989.png"/><Relationship Id="rId302" Type="http://schemas.openxmlformats.org/officeDocument/2006/relationships/image" Target="../media/image2061.png"/><Relationship Id="rId20" Type="http://schemas.openxmlformats.org/officeDocument/2006/relationships/image" Target="../media/image1921.png"/><Relationship Id="rId41" Type="http://schemas.openxmlformats.org/officeDocument/2006/relationships/customXml" Target="../ink/ink1944.xml"/><Relationship Id="rId62" Type="http://schemas.openxmlformats.org/officeDocument/2006/relationships/image" Target="../media/image1942.png"/><Relationship Id="rId83" Type="http://schemas.openxmlformats.org/officeDocument/2006/relationships/customXml" Target="../ink/ink1965.xml"/><Relationship Id="rId179" Type="http://schemas.openxmlformats.org/officeDocument/2006/relationships/customXml" Target="../ink/ink2013.xml"/><Relationship Id="rId190" Type="http://schemas.openxmlformats.org/officeDocument/2006/relationships/image" Target="../media/image2005.png"/><Relationship Id="rId204" Type="http://schemas.openxmlformats.org/officeDocument/2006/relationships/image" Target="../media/image2012.png"/><Relationship Id="rId225" Type="http://schemas.openxmlformats.org/officeDocument/2006/relationships/customXml" Target="../ink/ink2036.xml"/><Relationship Id="rId246" Type="http://schemas.openxmlformats.org/officeDocument/2006/relationships/image" Target="../media/image2033.png"/><Relationship Id="rId267" Type="http://schemas.openxmlformats.org/officeDocument/2006/relationships/customXml" Target="../ink/ink2057.xml"/><Relationship Id="rId288" Type="http://schemas.openxmlformats.org/officeDocument/2006/relationships/image" Target="../media/image2054.png"/><Relationship Id="rId106" Type="http://schemas.openxmlformats.org/officeDocument/2006/relationships/image" Target="../media/image1963.png"/><Relationship Id="rId127" Type="http://schemas.openxmlformats.org/officeDocument/2006/relationships/customXml" Target="../ink/ink1987.xml"/><Relationship Id="rId313" Type="http://schemas.openxmlformats.org/officeDocument/2006/relationships/customXml" Target="../ink/ink2080.xml"/><Relationship Id="rId10" Type="http://schemas.openxmlformats.org/officeDocument/2006/relationships/image" Target="../media/image1917.png"/><Relationship Id="rId31" Type="http://schemas.openxmlformats.org/officeDocument/2006/relationships/customXml" Target="../ink/ink1939.xml"/><Relationship Id="rId52" Type="http://schemas.openxmlformats.org/officeDocument/2006/relationships/image" Target="../media/image1937.png"/><Relationship Id="rId73" Type="http://schemas.openxmlformats.org/officeDocument/2006/relationships/customXml" Target="../ink/ink1960.xml"/><Relationship Id="rId94" Type="http://schemas.openxmlformats.org/officeDocument/2006/relationships/image" Target="../media/image1957.png"/><Relationship Id="rId148" Type="http://schemas.openxmlformats.org/officeDocument/2006/relationships/image" Target="../media/image1984.png"/><Relationship Id="rId169" Type="http://schemas.openxmlformats.org/officeDocument/2006/relationships/customXml" Target="../ink/ink2008.xml"/><Relationship Id="rId4" Type="http://schemas.openxmlformats.org/officeDocument/2006/relationships/image" Target="../media/image1914.png"/><Relationship Id="rId180" Type="http://schemas.openxmlformats.org/officeDocument/2006/relationships/image" Target="../media/image2000.png"/><Relationship Id="rId215" Type="http://schemas.openxmlformats.org/officeDocument/2006/relationships/customXml" Target="../ink/ink2031.xml"/><Relationship Id="rId236" Type="http://schemas.openxmlformats.org/officeDocument/2006/relationships/image" Target="../media/image2028.png"/><Relationship Id="rId257" Type="http://schemas.openxmlformats.org/officeDocument/2006/relationships/customXml" Target="../ink/ink2052.xml"/><Relationship Id="rId278" Type="http://schemas.openxmlformats.org/officeDocument/2006/relationships/image" Target="../media/image2049.png"/><Relationship Id="rId303" Type="http://schemas.openxmlformats.org/officeDocument/2006/relationships/customXml" Target="../ink/ink2075.xml"/><Relationship Id="rId42" Type="http://schemas.openxmlformats.org/officeDocument/2006/relationships/image" Target="../media/image1932.png"/><Relationship Id="rId84" Type="http://schemas.openxmlformats.org/officeDocument/2006/relationships/image" Target="../media/image1952.png"/><Relationship Id="rId138" Type="http://schemas.openxmlformats.org/officeDocument/2006/relationships/image" Target="../media/image1979.png"/><Relationship Id="rId191" Type="http://schemas.openxmlformats.org/officeDocument/2006/relationships/customXml" Target="../ink/ink2019.xml"/><Relationship Id="rId205" Type="http://schemas.openxmlformats.org/officeDocument/2006/relationships/customXml" Target="../ink/ink2026.xml"/><Relationship Id="rId247" Type="http://schemas.openxmlformats.org/officeDocument/2006/relationships/customXml" Target="../ink/ink2047.xml"/><Relationship Id="rId107" Type="http://schemas.openxmlformats.org/officeDocument/2006/relationships/customXml" Target="../ink/ink1977.xml"/><Relationship Id="rId289" Type="http://schemas.openxmlformats.org/officeDocument/2006/relationships/customXml" Target="../ink/ink2068.xml"/><Relationship Id="rId11" Type="http://schemas.openxmlformats.org/officeDocument/2006/relationships/customXml" Target="../ink/ink1929.xml"/><Relationship Id="rId53" Type="http://schemas.openxmlformats.org/officeDocument/2006/relationships/customXml" Target="../ink/ink1950.xml"/><Relationship Id="rId149" Type="http://schemas.openxmlformats.org/officeDocument/2006/relationships/customXml" Target="../ink/ink1998.xml"/><Relationship Id="rId314" Type="http://schemas.openxmlformats.org/officeDocument/2006/relationships/image" Target="../media/image2067.png"/><Relationship Id="rId95" Type="http://schemas.openxmlformats.org/officeDocument/2006/relationships/customXml" Target="../ink/ink1971.xml"/><Relationship Id="rId160" Type="http://schemas.openxmlformats.org/officeDocument/2006/relationships/image" Target="../media/image1990.png"/><Relationship Id="rId216" Type="http://schemas.openxmlformats.org/officeDocument/2006/relationships/image" Target="../media/image2018.png"/><Relationship Id="rId258" Type="http://schemas.openxmlformats.org/officeDocument/2006/relationships/image" Target="../media/image2039.png"/><Relationship Id="rId22" Type="http://schemas.openxmlformats.org/officeDocument/2006/relationships/image" Target="../media/image1922.png"/><Relationship Id="rId64" Type="http://schemas.openxmlformats.org/officeDocument/2006/relationships/image" Target="../media/image1943.png"/><Relationship Id="rId118" Type="http://schemas.openxmlformats.org/officeDocument/2006/relationships/image" Target="../media/image1969.png"/><Relationship Id="rId171" Type="http://schemas.openxmlformats.org/officeDocument/2006/relationships/customXml" Target="../ink/ink2009.xml"/><Relationship Id="rId227" Type="http://schemas.openxmlformats.org/officeDocument/2006/relationships/customXml" Target="../ink/ink2037.xml"/><Relationship Id="rId269" Type="http://schemas.openxmlformats.org/officeDocument/2006/relationships/customXml" Target="../ink/ink2058.xml"/><Relationship Id="rId33" Type="http://schemas.openxmlformats.org/officeDocument/2006/relationships/customXml" Target="../ink/ink1940.xml"/><Relationship Id="rId129" Type="http://schemas.openxmlformats.org/officeDocument/2006/relationships/customXml" Target="../ink/ink1988.xml"/><Relationship Id="rId280" Type="http://schemas.openxmlformats.org/officeDocument/2006/relationships/image" Target="../media/image2050.png"/><Relationship Id="rId75" Type="http://schemas.openxmlformats.org/officeDocument/2006/relationships/customXml" Target="../ink/ink1961.xml"/><Relationship Id="rId140" Type="http://schemas.openxmlformats.org/officeDocument/2006/relationships/image" Target="../media/image1980.png"/><Relationship Id="rId182" Type="http://schemas.openxmlformats.org/officeDocument/2006/relationships/image" Target="../media/image2001.png"/><Relationship Id="rId6" Type="http://schemas.openxmlformats.org/officeDocument/2006/relationships/image" Target="../media/image1915.png"/><Relationship Id="rId238" Type="http://schemas.openxmlformats.org/officeDocument/2006/relationships/image" Target="../media/image2029.png"/><Relationship Id="rId291" Type="http://schemas.openxmlformats.org/officeDocument/2006/relationships/customXml" Target="../ink/ink2069.xml"/><Relationship Id="rId305" Type="http://schemas.openxmlformats.org/officeDocument/2006/relationships/customXml" Target="../ink/ink2076.xml"/><Relationship Id="rId44" Type="http://schemas.openxmlformats.org/officeDocument/2006/relationships/image" Target="../media/image1933.png"/><Relationship Id="rId86" Type="http://schemas.openxmlformats.org/officeDocument/2006/relationships/image" Target="../media/image1953.png"/><Relationship Id="rId151" Type="http://schemas.openxmlformats.org/officeDocument/2006/relationships/customXml" Target="../ink/ink1999.xml"/><Relationship Id="rId193" Type="http://schemas.openxmlformats.org/officeDocument/2006/relationships/customXml" Target="../ink/ink2020.xml"/><Relationship Id="rId207" Type="http://schemas.openxmlformats.org/officeDocument/2006/relationships/customXml" Target="../ink/ink2027.xml"/><Relationship Id="rId249" Type="http://schemas.openxmlformats.org/officeDocument/2006/relationships/customXml" Target="../ink/ink2048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40.xml"/><Relationship Id="rId299" Type="http://schemas.openxmlformats.org/officeDocument/2006/relationships/customXml" Target="../ink/ink2231.xml"/><Relationship Id="rId21" Type="http://schemas.openxmlformats.org/officeDocument/2006/relationships/customXml" Target="../ink/ink2092.xml"/><Relationship Id="rId63" Type="http://schemas.openxmlformats.org/officeDocument/2006/relationships/customXml" Target="../ink/ink2113.xml"/><Relationship Id="rId159" Type="http://schemas.openxmlformats.org/officeDocument/2006/relationships/customXml" Target="../ink/ink2161.xml"/><Relationship Id="rId324" Type="http://schemas.openxmlformats.org/officeDocument/2006/relationships/image" Target="../media/image2229.png"/><Relationship Id="rId366" Type="http://schemas.openxmlformats.org/officeDocument/2006/relationships/image" Target="../media/image2250.png"/><Relationship Id="rId170" Type="http://schemas.openxmlformats.org/officeDocument/2006/relationships/image" Target="../media/image2152.png"/><Relationship Id="rId226" Type="http://schemas.openxmlformats.org/officeDocument/2006/relationships/image" Target="../media/image2180.png"/><Relationship Id="rId268" Type="http://schemas.openxmlformats.org/officeDocument/2006/relationships/image" Target="../media/image2201.png"/><Relationship Id="rId32" Type="http://schemas.openxmlformats.org/officeDocument/2006/relationships/image" Target="../media/image2084.png"/><Relationship Id="rId74" Type="http://schemas.openxmlformats.org/officeDocument/2006/relationships/image" Target="../media/image2105.png"/><Relationship Id="rId128" Type="http://schemas.openxmlformats.org/officeDocument/2006/relationships/image" Target="../media/image2132.png"/><Relationship Id="rId335" Type="http://schemas.openxmlformats.org/officeDocument/2006/relationships/customXml" Target="../ink/ink2249.xml"/><Relationship Id="rId377" Type="http://schemas.openxmlformats.org/officeDocument/2006/relationships/customXml" Target="../ink/ink2270.xml"/><Relationship Id="rId5" Type="http://schemas.openxmlformats.org/officeDocument/2006/relationships/customXml" Target="../ink/ink2084.xml"/><Relationship Id="rId181" Type="http://schemas.openxmlformats.org/officeDocument/2006/relationships/customXml" Target="../ink/ink2172.xml"/><Relationship Id="rId237" Type="http://schemas.openxmlformats.org/officeDocument/2006/relationships/customXml" Target="../ink/ink2200.xml"/><Relationship Id="rId279" Type="http://schemas.openxmlformats.org/officeDocument/2006/relationships/customXml" Target="../ink/ink2221.xml"/><Relationship Id="rId43" Type="http://schemas.openxmlformats.org/officeDocument/2006/relationships/customXml" Target="../ink/ink2103.xml"/><Relationship Id="rId139" Type="http://schemas.openxmlformats.org/officeDocument/2006/relationships/customXml" Target="../ink/ink2151.xml"/><Relationship Id="rId290" Type="http://schemas.openxmlformats.org/officeDocument/2006/relationships/image" Target="../media/image2212.png"/><Relationship Id="rId304" Type="http://schemas.openxmlformats.org/officeDocument/2006/relationships/image" Target="../media/image2219.png"/><Relationship Id="rId346" Type="http://schemas.openxmlformats.org/officeDocument/2006/relationships/image" Target="../media/image2240.png"/><Relationship Id="rId388" Type="http://schemas.openxmlformats.org/officeDocument/2006/relationships/image" Target="../media/image2261.png"/><Relationship Id="rId85" Type="http://schemas.openxmlformats.org/officeDocument/2006/relationships/customXml" Target="../ink/ink2124.xml"/><Relationship Id="rId150" Type="http://schemas.openxmlformats.org/officeDocument/2006/relationships/image" Target="../media/image2142.png"/><Relationship Id="rId192" Type="http://schemas.openxmlformats.org/officeDocument/2006/relationships/image" Target="../media/image2163.png"/><Relationship Id="rId206" Type="http://schemas.openxmlformats.org/officeDocument/2006/relationships/image" Target="../media/image2170.png"/><Relationship Id="rId248" Type="http://schemas.openxmlformats.org/officeDocument/2006/relationships/image" Target="../media/image2191.png"/><Relationship Id="rId12" Type="http://schemas.openxmlformats.org/officeDocument/2006/relationships/image" Target="../media/image2074.png"/><Relationship Id="rId108" Type="http://schemas.openxmlformats.org/officeDocument/2006/relationships/image" Target="../media/image2122.png"/><Relationship Id="rId315" Type="http://schemas.openxmlformats.org/officeDocument/2006/relationships/customXml" Target="../ink/ink2239.xml"/><Relationship Id="rId357" Type="http://schemas.openxmlformats.org/officeDocument/2006/relationships/customXml" Target="../ink/ink2260.xml"/><Relationship Id="rId54" Type="http://schemas.openxmlformats.org/officeDocument/2006/relationships/image" Target="../media/image2095.png"/><Relationship Id="rId96" Type="http://schemas.openxmlformats.org/officeDocument/2006/relationships/image" Target="../media/image2116.png"/><Relationship Id="rId161" Type="http://schemas.openxmlformats.org/officeDocument/2006/relationships/customXml" Target="../ink/ink2162.xml"/><Relationship Id="rId217" Type="http://schemas.openxmlformats.org/officeDocument/2006/relationships/customXml" Target="../ink/ink2190.xml"/><Relationship Id="rId259" Type="http://schemas.openxmlformats.org/officeDocument/2006/relationships/customXml" Target="../ink/ink2211.xml"/><Relationship Id="rId23" Type="http://schemas.openxmlformats.org/officeDocument/2006/relationships/customXml" Target="../ink/ink2093.xml"/><Relationship Id="rId119" Type="http://schemas.openxmlformats.org/officeDocument/2006/relationships/customXml" Target="../ink/ink2141.xml"/><Relationship Id="rId270" Type="http://schemas.openxmlformats.org/officeDocument/2006/relationships/image" Target="../media/image2202.png"/><Relationship Id="rId326" Type="http://schemas.openxmlformats.org/officeDocument/2006/relationships/image" Target="../media/image2230.png"/><Relationship Id="rId65" Type="http://schemas.openxmlformats.org/officeDocument/2006/relationships/customXml" Target="../ink/ink2114.xml"/><Relationship Id="rId130" Type="http://schemas.openxmlformats.org/officeDocument/2006/relationships/image" Target="../media/image790.png"/><Relationship Id="rId368" Type="http://schemas.openxmlformats.org/officeDocument/2006/relationships/image" Target="../media/image2251.png"/><Relationship Id="rId172" Type="http://schemas.openxmlformats.org/officeDocument/2006/relationships/image" Target="../media/image2153.png"/><Relationship Id="rId228" Type="http://schemas.openxmlformats.org/officeDocument/2006/relationships/image" Target="../media/image2181.png"/><Relationship Id="rId281" Type="http://schemas.openxmlformats.org/officeDocument/2006/relationships/customXml" Target="../ink/ink2222.xml"/><Relationship Id="rId337" Type="http://schemas.openxmlformats.org/officeDocument/2006/relationships/customXml" Target="../ink/ink2250.xml"/><Relationship Id="rId34" Type="http://schemas.openxmlformats.org/officeDocument/2006/relationships/image" Target="../media/image2085.png"/><Relationship Id="rId76" Type="http://schemas.openxmlformats.org/officeDocument/2006/relationships/image" Target="../media/image2106.png"/><Relationship Id="rId141" Type="http://schemas.openxmlformats.org/officeDocument/2006/relationships/customXml" Target="../ink/ink2152.xml"/><Relationship Id="rId379" Type="http://schemas.openxmlformats.org/officeDocument/2006/relationships/customXml" Target="../ink/ink2271.xml"/><Relationship Id="rId7" Type="http://schemas.openxmlformats.org/officeDocument/2006/relationships/customXml" Target="../ink/ink2085.xml"/><Relationship Id="rId183" Type="http://schemas.openxmlformats.org/officeDocument/2006/relationships/customXml" Target="../ink/ink2173.xml"/><Relationship Id="rId239" Type="http://schemas.openxmlformats.org/officeDocument/2006/relationships/customXml" Target="../ink/ink2201.xml"/><Relationship Id="rId390" Type="http://schemas.openxmlformats.org/officeDocument/2006/relationships/image" Target="../media/image2262.png"/><Relationship Id="rId250" Type="http://schemas.openxmlformats.org/officeDocument/2006/relationships/image" Target="../media/image2192.png"/><Relationship Id="rId292" Type="http://schemas.openxmlformats.org/officeDocument/2006/relationships/image" Target="../media/image2213.png"/><Relationship Id="rId306" Type="http://schemas.openxmlformats.org/officeDocument/2006/relationships/image" Target="../media/image2220.png"/><Relationship Id="rId45" Type="http://schemas.openxmlformats.org/officeDocument/2006/relationships/customXml" Target="../ink/ink2104.xml"/><Relationship Id="rId87" Type="http://schemas.openxmlformats.org/officeDocument/2006/relationships/customXml" Target="../ink/ink2125.xml"/><Relationship Id="rId110" Type="http://schemas.openxmlformats.org/officeDocument/2006/relationships/image" Target="../media/image2123.png"/><Relationship Id="rId348" Type="http://schemas.openxmlformats.org/officeDocument/2006/relationships/image" Target="../media/image2241.png"/><Relationship Id="rId152" Type="http://schemas.openxmlformats.org/officeDocument/2006/relationships/image" Target="../media/image2143.png"/><Relationship Id="rId194" Type="http://schemas.openxmlformats.org/officeDocument/2006/relationships/image" Target="../media/image2164.png"/><Relationship Id="rId208" Type="http://schemas.openxmlformats.org/officeDocument/2006/relationships/image" Target="../media/image2171.png"/><Relationship Id="rId261" Type="http://schemas.openxmlformats.org/officeDocument/2006/relationships/customXml" Target="../ink/ink2212.xml"/><Relationship Id="rId14" Type="http://schemas.openxmlformats.org/officeDocument/2006/relationships/image" Target="../media/image2075.png"/><Relationship Id="rId56" Type="http://schemas.openxmlformats.org/officeDocument/2006/relationships/image" Target="../media/image2096.png"/><Relationship Id="rId317" Type="http://schemas.openxmlformats.org/officeDocument/2006/relationships/customXml" Target="../ink/ink2240.xml"/><Relationship Id="rId359" Type="http://schemas.openxmlformats.org/officeDocument/2006/relationships/customXml" Target="../ink/ink2261.xml"/><Relationship Id="rId98" Type="http://schemas.openxmlformats.org/officeDocument/2006/relationships/image" Target="../media/image2117.png"/><Relationship Id="rId121" Type="http://schemas.openxmlformats.org/officeDocument/2006/relationships/customXml" Target="../ink/ink2142.xml"/><Relationship Id="rId163" Type="http://schemas.openxmlformats.org/officeDocument/2006/relationships/customXml" Target="../ink/ink2163.xml"/><Relationship Id="rId219" Type="http://schemas.openxmlformats.org/officeDocument/2006/relationships/customXml" Target="../ink/ink2191.xml"/><Relationship Id="rId370" Type="http://schemas.openxmlformats.org/officeDocument/2006/relationships/image" Target="../media/image2252.png"/><Relationship Id="rId230" Type="http://schemas.openxmlformats.org/officeDocument/2006/relationships/image" Target="../media/image2182.png"/><Relationship Id="rId25" Type="http://schemas.openxmlformats.org/officeDocument/2006/relationships/customXml" Target="../ink/ink2094.xml"/><Relationship Id="rId67" Type="http://schemas.openxmlformats.org/officeDocument/2006/relationships/customXml" Target="../ink/ink2115.xml"/><Relationship Id="rId272" Type="http://schemas.openxmlformats.org/officeDocument/2006/relationships/image" Target="../media/image2203.png"/><Relationship Id="rId328" Type="http://schemas.openxmlformats.org/officeDocument/2006/relationships/image" Target="../media/image2231.png"/><Relationship Id="rId132" Type="http://schemas.openxmlformats.org/officeDocument/2006/relationships/image" Target="../media/image2133.png"/><Relationship Id="rId174" Type="http://schemas.openxmlformats.org/officeDocument/2006/relationships/image" Target="../media/image2154.png"/><Relationship Id="rId381" Type="http://schemas.openxmlformats.org/officeDocument/2006/relationships/customXml" Target="../ink/ink2272.xml"/><Relationship Id="rId241" Type="http://schemas.openxmlformats.org/officeDocument/2006/relationships/customXml" Target="../ink/ink2202.xml"/><Relationship Id="rId36" Type="http://schemas.openxmlformats.org/officeDocument/2006/relationships/image" Target="../media/image2086.png"/><Relationship Id="rId283" Type="http://schemas.openxmlformats.org/officeDocument/2006/relationships/customXml" Target="../ink/ink2223.xml"/><Relationship Id="rId339" Type="http://schemas.openxmlformats.org/officeDocument/2006/relationships/customXml" Target="../ink/ink2251.xml"/><Relationship Id="rId78" Type="http://schemas.openxmlformats.org/officeDocument/2006/relationships/image" Target="../media/image2107.png"/><Relationship Id="rId101" Type="http://schemas.openxmlformats.org/officeDocument/2006/relationships/customXml" Target="../ink/ink2132.xml"/><Relationship Id="rId143" Type="http://schemas.openxmlformats.org/officeDocument/2006/relationships/customXml" Target="../ink/ink2153.xml"/><Relationship Id="rId185" Type="http://schemas.openxmlformats.org/officeDocument/2006/relationships/customXml" Target="../ink/ink2174.xml"/><Relationship Id="rId350" Type="http://schemas.openxmlformats.org/officeDocument/2006/relationships/image" Target="../media/image2242.png"/><Relationship Id="rId9" Type="http://schemas.openxmlformats.org/officeDocument/2006/relationships/customXml" Target="../ink/ink2086.xml"/><Relationship Id="rId210" Type="http://schemas.openxmlformats.org/officeDocument/2006/relationships/image" Target="../media/image2172.png"/><Relationship Id="rId392" Type="http://schemas.openxmlformats.org/officeDocument/2006/relationships/image" Target="../media/image2263.png"/><Relationship Id="rId252" Type="http://schemas.openxmlformats.org/officeDocument/2006/relationships/image" Target="../media/image2193.png"/><Relationship Id="rId294" Type="http://schemas.openxmlformats.org/officeDocument/2006/relationships/image" Target="../media/image2214.png"/><Relationship Id="rId308" Type="http://schemas.openxmlformats.org/officeDocument/2006/relationships/image" Target="../media/image2221.png"/><Relationship Id="rId47" Type="http://schemas.openxmlformats.org/officeDocument/2006/relationships/customXml" Target="../ink/ink2105.xml"/><Relationship Id="rId89" Type="http://schemas.openxmlformats.org/officeDocument/2006/relationships/customXml" Target="../ink/ink2126.xml"/><Relationship Id="rId112" Type="http://schemas.openxmlformats.org/officeDocument/2006/relationships/image" Target="../media/image2124.png"/><Relationship Id="rId154" Type="http://schemas.openxmlformats.org/officeDocument/2006/relationships/image" Target="../media/image2144.png"/><Relationship Id="rId361" Type="http://schemas.openxmlformats.org/officeDocument/2006/relationships/customXml" Target="../ink/ink2262.xml"/><Relationship Id="rId196" Type="http://schemas.openxmlformats.org/officeDocument/2006/relationships/image" Target="../media/image2165.png"/><Relationship Id="rId16" Type="http://schemas.openxmlformats.org/officeDocument/2006/relationships/image" Target="../media/image2076.png"/><Relationship Id="rId221" Type="http://schemas.openxmlformats.org/officeDocument/2006/relationships/customXml" Target="../ink/ink2192.xml"/><Relationship Id="rId242" Type="http://schemas.openxmlformats.org/officeDocument/2006/relationships/image" Target="../media/image2188.png"/><Relationship Id="rId263" Type="http://schemas.openxmlformats.org/officeDocument/2006/relationships/customXml" Target="../ink/ink2213.xml"/><Relationship Id="rId284" Type="http://schemas.openxmlformats.org/officeDocument/2006/relationships/image" Target="../media/image2209.png"/><Relationship Id="rId319" Type="http://schemas.openxmlformats.org/officeDocument/2006/relationships/customXml" Target="../ink/ink2241.xml"/><Relationship Id="rId37" Type="http://schemas.openxmlformats.org/officeDocument/2006/relationships/customXml" Target="../ink/ink2100.xml"/><Relationship Id="rId58" Type="http://schemas.openxmlformats.org/officeDocument/2006/relationships/image" Target="../media/image2097.png"/><Relationship Id="rId79" Type="http://schemas.openxmlformats.org/officeDocument/2006/relationships/customXml" Target="../ink/ink2121.xml"/><Relationship Id="rId102" Type="http://schemas.openxmlformats.org/officeDocument/2006/relationships/image" Target="../media/image2119.png"/><Relationship Id="rId123" Type="http://schemas.openxmlformats.org/officeDocument/2006/relationships/customXml" Target="../ink/ink2143.xml"/><Relationship Id="rId144" Type="http://schemas.openxmlformats.org/officeDocument/2006/relationships/image" Target="../media/image2139.png"/><Relationship Id="rId330" Type="http://schemas.openxmlformats.org/officeDocument/2006/relationships/image" Target="../media/image2232.png"/><Relationship Id="rId90" Type="http://schemas.openxmlformats.org/officeDocument/2006/relationships/image" Target="../media/image2113.png"/><Relationship Id="rId165" Type="http://schemas.openxmlformats.org/officeDocument/2006/relationships/customXml" Target="../ink/ink2164.xml"/><Relationship Id="rId186" Type="http://schemas.openxmlformats.org/officeDocument/2006/relationships/image" Target="../media/image2160.png"/><Relationship Id="rId351" Type="http://schemas.openxmlformats.org/officeDocument/2006/relationships/customXml" Target="../ink/ink2257.xml"/><Relationship Id="rId372" Type="http://schemas.openxmlformats.org/officeDocument/2006/relationships/image" Target="../media/image2253.png"/><Relationship Id="rId393" Type="http://schemas.openxmlformats.org/officeDocument/2006/relationships/customXml" Target="../ink/ink2278.xml"/><Relationship Id="rId211" Type="http://schemas.openxmlformats.org/officeDocument/2006/relationships/customXml" Target="../ink/ink2187.xml"/><Relationship Id="rId232" Type="http://schemas.openxmlformats.org/officeDocument/2006/relationships/image" Target="../media/image2183.png"/><Relationship Id="rId253" Type="http://schemas.openxmlformats.org/officeDocument/2006/relationships/customXml" Target="../ink/ink2208.xml"/><Relationship Id="rId274" Type="http://schemas.openxmlformats.org/officeDocument/2006/relationships/image" Target="../media/image2204.png"/><Relationship Id="rId295" Type="http://schemas.openxmlformats.org/officeDocument/2006/relationships/customXml" Target="../ink/ink2229.xml"/><Relationship Id="rId309" Type="http://schemas.openxmlformats.org/officeDocument/2006/relationships/customXml" Target="../ink/ink2236.xml"/><Relationship Id="rId27" Type="http://schemas.openxmlformats.org/officeDocument/2006/relationships/customXml" Target="../ink/ink2095.xml"/><Relationship Id="rId48" Type="http://schemas.openxmlformats.org/officeDocument/2006/relationships/image" Target="../media/image2092.png"/><Relationship Id="rId69" Type="http://schemas.openxmlformats.org/officeDocument/2006/relationships/customXml" Target="../ink/ink2116.xml"/><Relationship Id="rId113" Type="http://schemas.openxmlformats.org/officeDocument/2006/relationships/customXml" Target="../ink/ink2138.xml"/><Relationship Id="rId134" Type="http://schemas.openxmlformats.org/officeDocument/2006/relationships/image" Target="../media/image2134.png"/><Relationship Id="rId320" Type="http://schemas.openxmlformats.org/officeDocument/2006/relationships/image" Target="../media/image2227.png"/><Relationship Id="rId80" Type="http://schemas.openxmlformats.org/officeDocument/2006/relationships/image" Target="../media/image2108.png"/><Relationship Id="rId155" Type="http://schemas.openxmlformats.org/officeDocument/2006/relationships/customXml" Target="../ink/ink2159.xml"/><Relationship Id="rId176" Type="http://schemas.openxmlformats.org/officeDocument/2006/relationships/image" Target="../media/image2155.png"/><Relationship Id="rId197" Type="http://schemas.openxmlformats.org/officeDocument/2006/relationships/customXml" Target="../ink/ink2180.xml"/><Relationship Id="rId341" Type="http://schemas.openxmlformats.org/officeDocument/2006/relationships/customXml" Target="../ink/ink2252.xml"/><Relationship Id="rId362" Type="http://schemas.openxmlformats.org/officeDocument/2006/relationships/image" Target="../media/image2248.png"/><Relationship Id="rId383" Type="http://schemas.openxmlformats.org/officeDocument/2006/relationships/customXml" Target="../ink/ink2273.xml"/><Relationship Id="rId201" Type="http://schemas.openxmlformats.org/officeDocument/2006/relationships/customXml" Target="../ink/ink2182.xml"/><Relationship Id="rId222" Type="http://schemas.openxmlformats.org/officeDocument/2006/relationships/image" Target="../media/image2178.png"/><Relationship Id="rId243" Type="http://schemas.openxmlformats.org/officeDocument/2006/relationships/customXml" Target="../ink/ink2203.xml"/><Relationship Id="rId264" Type="http://schemas.openxmlformats.org/officeDocument/2006/relationships/image" Target="../media/image2199.png"/><Relationship Id="rId285" Type="http://schemas.openxmlformats.org/officeDocument/2006/relationships/customXml" Target="../ink/ink2224.xml"/><Relationship Id="rId17" Type="http://schemas.openxmlformats.org/officeDocument/2006/relationships/customXml" Target="../ink/ink2090.xml"/><Relationship Id="rId38" Type="http://schemas.openxmlformats.org/officeDocument/2006/relationships/image" Target="../media/image2087.png"/><Relationship Id="rId59" Type="http://schemas.openxmlformats.org/officeDocument/2006/relationships/customXml" Target="../ink/ink2111.xml"/><Relationship Id="rId103" Type="http://schemas.openxmlformats.org/officeDocument/2006/relationships/customXml" Target="../ink/ink2133.xml"/><Relationship Id="rId124" Type="http://schemas.openxmlformats.org/officeDocument/2006/relationships/image" Target="../media/image2130.png"/><Relationship Id="rId310" Type="http://schemas.openxmlformats.org/officeDocument/2006/relationships/image" Target="../media/image2222.png"/><Relationship Id="rId70" Type="http://schemas.openxmlformats.org/officeDocument/2006/relationships/image" Target="../media/image2103.png"/><Relationship Id="rId91" Type="http://schemas.openxmlformats.org/officeDocument/2006/relationships/customXml" Target="../ink/ink2127.xml"/><Relationship Id="rId145" Type="http://schemas.openxmlformats.org/officeDocument/2006/relationships/customXml" Target="../ink/ink2154.xml"/><Relationship Id="rId166" Type="http://schemas.openxmlformats.org/officeDocument/2006/relationships/image" Target="../media/image2150.png"/><Relationship Id="rId187" Type="http://schemas.openxmlformats.org/officeDocument/2006/relationships/customXml" Target="../ink/ink2175.xml"/><Relationship Id="rId331" Type="http://schemas.openxmlformats.org/officeDocument/2006/relationships/customXml" Target="../ink/ink2247.xml"/><Relationship Id="rId352" Type="http://schemas.openxmlformats.org/officeDocument/2006/relationships/image" Target="../media/image2243.png"/><Relationship Id="rId373" Type="http://schemas.openxmlformats.org/officeDocument/2006/relationships/customXml" Target="../ink/ink2268.xml"/><Relationship Id="rId394" Type="http://schemas.openxmlformats.org/officeDocument/2006/relationships/image" Target="../media/image2264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173.png"/><Relationship Id="rId233" Type="http://schemas.openxmlformats.org/officeDocument/2006/relationships/customXml" Target="../ink/ink2198.xml"/><Relationship Id="rId254" Type="http://schemas.openxmlformats.org/officeDocument/2006/relationships/image" Target="../media/image2194.png"/><Relationship Id="rId28" Type="http://schemas.openxmlformats.org/officeDocument/2006/relationships/image" Target="../media/image2082.png"/><Relationship Id="rId49" Type="http://schemas.openxmlformats.org/officeDocument/2006/relationships/customXml" Target="../ink/ink2106.xml"/><Relationship Id="rId114" Type="http://schemas.openxmlformats.org/officeDocument/2006/relationships/image" Target="../media/image2125.png"/><Relationship Id="rId275" Type="http://schemas.openxmlformats.org/officeDocument/2006/relationships/customXml" Target="../ink/ink2219.xml"/><Relationship Id="rId296" Type="http://schemas.openxmlformats.org/officeDocument/2006/relationships/image" Target="../media/image2215.png"/><Relationship Id="rId300" Type="http://schemas.openxmlformats.org/officeDocument/2006/relationships/image" Target="../media/image2217.png"/><Relationship Id="rId60" Type="http://schemas.openxmlformats.org/officeDocument/2006/relationships/image" Target="../media/image2098.png"/><Relationship Id="rId81" Type="http://schemas.openxmlformats.org/officeDocument/2006/relationships/customXml" Target="../ink/ink2122.xml"/><Relationship Id="rId135" Type="http://schemas.openxmlformats.org/officeDocument/2006/relationships/customXml" Target="../ink/ink2149.xml"/><Relationship Id="rId156" Type="http://schemas.openxmlformats.org/officeDocument/2006/relationships/image" Target="../media/image2145.png"/><Relationship Id="rId177" Type="http://schemas.openxmlformats.org/officeDocument/2006/relationships/customXml" Target="../ink/ink2170.xml"/><Relationship Id="rId198" Type="http://schemas.openxmlformats.org/officeDocument/2006/relationships/image" Target="../media/image2166.png"/><Relationship Id="rId321" Type="http://schemas.openxmlformats.org/officeDocument/2006/relationships/customXml" Target="../ink/ink2242.xml"/><Relationship Id="rId342" Type="http://schemas.openxmlformats.org/officeDocument/2006/relationships/image" Target="../media/image2238.png"/><Relationship Id="rId363" Type="http://schemas.openxmlformats.org/officeDocument/2006/relationships/customXml" Target="../ink/ink2263.xml"/><Relationship Id="rId384" Type="http://schemas.openxmlformats.org/officeDocument/2006/relationships/image" Target="../media/image2259.png"/><Relationship Id="rId202" Type="http://schemas.openxmlformats.org/officeDocument/2006/relationships/image" Target="../media/image2168.png"/><Relationship Id="rId223" Type="http://schemas.openxmlformats.org/officeDocument/2006/relationships/customXml" Target="../ink/ink2193.xml"/><Relationship Id="rId244" Type="http://schemas.openxmlformats.org/officeDocument/2006/relationships/image" Target="../media/image2189.png"/><Relationship Id="rId18" Type="http://schemas.openxmlformats.org/officeDocument/2006/relationships/image" Target="../media/image2077.png"/><Relationship Id="rId39" Type="http://schemas.openxmlformats.org/officeDocument/2006/relationships/customXml" Target="../ink/ink2101.xml"/><Relationship Id="rId265" Type="http://schemas.openxmlformats.org/officeDocument/2006/relationships/customXml" Target="../ink/ink2214.xml"/><Relationship Id="rId286" Type="http://schemas.openxmlformats.org/officeDocument/2006/relationships/image" Target="../media/image2210.png"/><Relationship Id="rId50" Type="http://schemas.openxmlformats.org/officeDocument/2006/relationships/image" Target="../media/image2093.png"/><Relationship Id="rId104" Type="http://schemas.openxmlformats.org/officeDocument/2006/relationships/image" Target="../media/image2120.png"/><Relationship Id="rId125" Type="http://schemas.openxmlformats.org/officeDocument/2006/relationships/customXml" Target="../ink/ink2144.xml"/><Relationship Id="rId146" Type="http://schemas.openxmlformats.org/officeDocument/2006/relationships/image" Target="../media/image2140.png"/><Relationship Id="rId167" Type="http://schemas.openxmlformats.org/officeDocument/2006/relationships/customXml" Target="../ink/ink2165.xml"/><Relationship Id="rId188" Type="http://schemas.openxmlformats.org/officeDocument/2006/relationships/image" Target="../media/image2161.png"/><Relationship Id="rId311" Type="http://schemas.openxmlformats.org/officeDocument/2006/relationships/customXml" Target="../ink/ink2237.xml"/><Relationship Id="rId332" Type="http://schemas.openxmlformats.org/officeDocument/2006/relationships/image" Target="../media/image2233.png"/><Relationship Id="rId353" Type="http://schemas.openxmlformats.org/officeDocument/2006/relationships/customXml" Target="../ink/ink2258.xml"/><Relationship Id="rId374" Type="http://schemas.openxmlformats.org/officeDocument/2006/relationships/image" Target="../media/image2254.png"/><Relationship Id="rId71" Type="http://schemas.openxmlformats.org/officeDocument/2006/relationships/customXml" Target="../ink/ink2117.xml"/><Relationship Id="rId92" Type="http://schemas.openxmlformats.org/officeDocument/2006/relationships/image" Target="../media/image2114.png"/><Relationship Id="rId213" Type="http://schemas.openxmlformats.org/officeDocument/2006/relationships/customXml" Target="../ink/ink2188.xml"/><Relationship Id="rId234" Type="http://schemas.openxmlformats.org/officeDocument/2006/relationships/image" Target="../media/image2184.png"/><Relationship Id="rId2" Type="http://schemas.openxmlformats.org/officeDocument/2006/relationships/image" Target="../media/image2070.png"/><Relationship Id="rId29" Type="http://schemas.openxmlformats.org/officeDocument/2006/relationships/customXml" Target="../ink/ink2096.xml"/><Relationship Id="rId255" Type="http://schemas.openxmlformats.org/officeDocument/2006/relationships/customXml" Target="../ink/ink2209.xml"/><Relationship Id="rId276" Type="http://schemas.openxmlformats.org/officeDocument/2006/relationships/image" Target="../media/image2205.png"/><Relationship Id="rId297" Type="http://schemas.openxmlformats.org/officeDocument/2006/relationships/customXml" Target="../ink/ink2230.xml"/><Relationship Id="rId40" Type="http://schemas.openxmlformats.org/officeDocument/2006/relationships/image" Target="../media/image2088.png"/><Relationship Id="rId115" Type="http://schemas.openxmlformats.org/officeDocument/2006/relationships/customXml" Target="../ink/ink2139.xml"/><Relationship Id="rId136" Type="http://schemas.openxmlformats.org/officeDocument/2006/relationships/image" Target="../media/image2135.png"/><Relationship Id="rId157" Type="http://schemas.openxmlformats.org/officeDocument/2006/relationships/customXml" Target="../ink/ink2160.xml"/><Relationship Id="rId178" Type="http://schemas.openxmlformats.org/officeDocument/2006/relationships/image" Target="../media/image2156.png"/><Relationship Id="rId301" Type="http://schemas.openxmlformats.org/officeDocument/2006/relationships/customXml" Target="../ink/ink2232.xml"/><Relationship Id="rId322" Type="http://schemas.openxmlformats.org/officeDocument/2006/relationships/image" Target="../media/image2228.png"/><Relationship Id="rId343" Type="http://schemas.openxmlformats.org/officeDocument/2006/relationships/customXml" Target="../ink/ink2253.xml"/><Relationship Id="rId364" Type="http://schemas.openxmlformats.org/officeDocument/2006/relationships/image" Target="../media/image2249.png"/><Relationship Id="rId61" Type="http://schemas.openxmlformats.org/officeDocument/2006/relationships/customXml" Target="../ink/ink2112.xml"/><Relationship Id="rId82" Type="http://schemas.openxmlformats.org/officeDocument/2006/relationships/image" Target="../media/image2109.png"/><Relationship Id="rId199" Type="http://schemas.openxmlformats.org/officeDocument/2006/relationships/customXml" Target="../ink/ink2181.xml"/><Relationship Id="rId203" Type="http://schemas.openxmlformats.org/officeDocument/2006/relationships/customXml" Target="../ink/ink2183.xml"/><Relationship Id="rId385" Type="http://schemas.openxmlformats.org/officeDocument/2006/relationships/customXml" Target="../ink/ink2274.xml"/><Relationship Id="rId19" Type="http://schemas.openxmlformats.org/officeDocument/2006/relationships/customXml" Target="../ink/ink2091.xml"/><Relationship Id="rId224" Type="http://schemas.openxmlformats.org/officeDocument/2006/relationships/image" Target="../media/image2179.png"/><Relationship Id="rId245" Type="http://schemas.openxmlformats.org/officeDocument/2006/relationships/customXml" Target="../ink/ink2204.xml"/><Relationship Id="rId266" Type="http://schemas.openxmlformats.org/officeDocument/2006/relationships/image" Target="../media/image2200.png"/><Relationship Id="rId287" Type="http://schemas.openxmlformats.org/officeDocument/2006/relationships/customXml" Target="../ink/ink2225.xml"/><Relationship Id="rId30" Type="http://schemas.openxmlformats.org/officeDocument/2006/relationships/image" Target="../media/image2083.png"/><Relationship Id="rId105" Type="http://schemas.openxmlformats.org/officeDocument/2006/relationships/customXml" Target="../ink/ink2134.xml"/><Relationship Id="rId126" Type="http://schemas.openxmlformats.org/officeDocument/2006/relationships/image" Target="../media/image2131.png"/><Relationship Id="rId147" Type="http://schemas.openxmlformats.org/officeDocument/2006/relationships/customXml" Target="../ink/ink2155.xml"/><Relationship Id="rId168" Type="http://schemas.openxmlformats.org/officeDocument/2006/relationships/image" Target="../media/image2151.png"/><Relationship Id="rId312" Type="http://schemas.openxmlformats.org/officeDocument/2006/relationships/image" Target="../media/image2223.png"/><Relationship Id="rId333" Type="http://schemas.openxmlformats.org/officeDocument/2006/relationships/customXml" Target="../ink/ink2248.xml"/><Relationship Id="rId354" Type="http://schemas.openxmlformats.org/officeDocument/2006/relationships/image" Target="../media/image2244.png"/><Relationship Id="rId51" Type="http://schemas.openxmlformats.org/officeDocument/2006/relationships/customXml" Target="../ink/ink2107.xml"/><Relationship Id="rId72" Type="http://schemas.openxmlformats.org/officeDocument/2006/relationships/image" Target="../media/image2104.png"/><Relationship Id="rId93" Type="http://schemas.openxmlformats.org/officeDocument/2006/relationships/customXml" Target="../ink/ink2128.xml"/><Relationship Id="rId189" Type="http://schemas.openxmlformats.org/officeDocument/2006/relationships/customXml" Target="../ink/ink2176.xml"/><Relationship Id="rId375" Type="http://schemas.openxmlformats.org/officeDocument/2006/relationships/customXml" Target="../ink/ink2269.xml"/><Relationship Id="rId3" Type="http://schemas.openxmlformats.org/officeDocument/2006/relationships/customXml" Target="../ink/ink2083.xml"/><Relationship Id="rId214" Type="http://schemas.openxmlformats.org/officeDocument/2006/relationships/image" Target="../media/image2174.png"/><Relationship Id="rId235" Type="http://schemas.openxmlformats.org/officeDocument/2006/relationships/customXml" Target="../ink/ink2199.xml"/><Relationship Id="rId256" Type="http://schemas.openxmlformats.org/officeDocument/2006/relationships/image" Target="../media/image2195.png"/><Relationship Id="rId277" Type="http://schemas.openxmlformats.org/officeDocument/2006/relationships/customXml" Target="../ink/ink2220.xml"/><Relationship Id="rId298" Type="http://schemas.openxmlformats.org/officeDocument/2006/relationships/image" Target="../media/image2216.png"/><Relationship Id="rId116" Type="http://schemas.openxmlformats.org/officeDocument/2006/relationships/image" Target="../media/image2126.png"/><Relationship Id="rId137" Type="http://schemas.openxmlformats.org/officeDocument/2006/relationships/customXml" Target="../ink/ink2150.xml"/><Relationship Id="rId158" Type="http://schemas.openxmlformats.org/officeDocument/2006/relationships/image" Target="../media/image2146.png"/><Relationship Id="rId302" Type="http://schemas.openxmlformats.org/officeDocument/2006/relationships/image" Target="../media/image2218.png"/><Relationship Id="rId323" Type="http://schemas.openxmlformats.org/officeDocument/2006/relationships/customXml" Target="../ink/ink2243.xml"/><Relationship Id="rId344" Type="http://schemas.openxmlformats.org/officeDocument/2006/relationships/image" Target="../media/image2239.png"/><Relationship Id="rId20" Type="http://schemas.openxmlformats.org/officeDocument/2006/relationships/image" Target="../media/image2078.png"/><Relationship Id="rId41" Type="http://schemas.openxmlformats.org/officeDocument/2006/relationships/customXml" Target="../ink/ink2102.xml"/><Relationship Id="rId62" Type="http://schemas.openxmlformats.org/officeDocument/2006/relationships/image" Target="../media/image2099.png"/><Relationship Id="rId83" Type="http://schemas.openxmlformats.org/officeDocument/2006/relationships/customXml" Target="../ink/ink2123.xml"/><Relationship Id="rId179" Type="http://schemas.openxmlformats.org/officeDocument/2006/relationships/customXml" Target="../ink/ink2171.xml"/><Relationship Id="rId365" Type="http://schemas.openxmlformats.org/officeDocument/2006/relationships/customXml" Target="../ink/ink2264.xml"/><Relationship Id="rId386" Type="http://schemas.openxmlformats.org/officeDocument/2006/relationships/image" Target="../media/image2260.png"/><Relationship Id="rId190" Type="http://schemas.openxmlformats.org/officeDocument/2006/relationships/image" Target="../media/image2162.png"/><Relationship Id="rId204" Type="http://schemas.openxmlformats.org/officeDocument/2006/relationships/image" Target="../media/image2169.png"/><Relationship Id="rId225" Type="http://schemas.openxmlformats.org/officeDocument/2006/relationships/customXml" Target="../ink/ink2194.xml"/><Relationship Id="rId246" Type="http://schemas.openxmlformats.org/officeDocument/2006/relationships/image" Target="../media/image2190.png"/><Relationship Id="rId267" Type="http://schemas.openxmlformats.org/officeDocument/2006/relationships/customXml" Target="../ink/ink2215.xml"/><Relationship Id="rId288" Type="http://schemas.openxmlformats.org/officeDocument/2006/relationships/image" Target="../media/image2211.png"/><Relationship Id="rId106" Type="http://schemas.openxmlformats.org/officeDocument/2006/relationships/image" Target="../media/image2121.png"/><Relationship Id="rId127" Type="http://schemas.openxmlformats.org/officeDocument/2006/relationships/customXml" Target="../ink/ink2145.xml"/><Relationship Id="rId313" Type="http://schemas.openxmlformats.org/officeDocument/2006/relationships/customXml" Target="../ink/ink2238.xml"/><Relationship Id="rId10" Type="http://schemas.openxmlformats.org/officeDocument/2006/relationships/image" Target="../media/image2073.png"/><Relationship Id="rId31" Type="http://schemas.openxmlformats.org/officeDocument/2006/relationships/customXml" Target="../ink/ink2097.xml"/><Relationship Id="rId52" Type="http://schemas.openxmlformats.org/officeDocument/2006/relationships/image" Target="../media/image2094.png"/><Relationship Id="rId73" Type="http://schemas.openxmlformats.org/officeDocument/2006/relationships/customXml" Target="../ink/ink2118.xml"/><Relationship Id="rId94" Type="http://schemas.openxmlformats.org/officeDocument/2006/relationships/image" Target="../media/image2115.png"/><Relationship Id="rId148" Type="http://schemas.openxmlformats.org/officeDocument/2006/relationships/image" Target="../media/image2141.png"/><Relationship Id="rId169" Type="http://schemas.openxmlformats.org/officeDocument/2006/relationships/customXml" Target="../ink/ink2166.xml"/><Relationship Id="rId334" Type="http://schemas.openxmlformats.org/officeDocument/2006/relationships/image" Target="../media/image2234.png"/><Relationship Id="rId355" Type="http://schemas.openxmlformats.org/officeDocument/2006/relationships/customXml" Target="../ink/ink2259.xml"/><Relationship Id="rId376" Type="http://schemas.openxmlformats.org/officeDocument/2006/relationships/image" Target="../media/image2255.png"/><Relationship Id="rId4" Type="http://schemas.openxmlformats.org/officeDocument/2006/relationships/image" Target="../media/image625.png"/><Relationship Id="rId180" Type="http://schemas.openxmlformats.org/officeDocument/2006/relationships/image" Target="../media/image2157.png"/><Relationship Id="rId215" Type="http://schemas.openxmlformats.org/officeDocument/2006/relationships/customXml" Target="../ink/ink2189.xml"/><Relationship Id="rId236" Type="http://schemas.openxmlformats.org/officeDocument/2006/relationships/image" Target="../media/image2185.png"/><Relationship Id="rId257" Type="http://schemas.openxmlformats.org/officeDocument/2006/relationships/customXml" Target="../ink/ink2210.xml"/><Relationship Id="rId278" Type="http://schemas.openxmlformats.org/officeDocument/2006/relationships/image" Target="../media/image2206.png"/><Relationship Id="rId303" Type="http://schemas.openxmlformats.org/officeDocument/2006/relationships/customXml" Target="../ink/ink2233.xml"/><Relationship Id="rId42" Type="http://schemas.openxmlformats.org/officeDocument/2006/relationships/image" Target="../media/image2089.png"/><Relationship Id="rId84" Type="http://schemas.openxmlformats.org/officeDocument/2006/relationships/image" Target="../media/image2110.png"/><Relationship Id="rId138" Type="http://schemas.openxmlformats.org/officeDocument/2006/relationships/image" Target="../media/image2136.png"/><Relationship Id="rId345" Type="http://schemas.openxmlformats.org/officeDocument/2006/relationships/customXml" Target="../ink/ink2254.xml"/><Relationship Id="rId387" Type="http://schemas.openxmlformats.org/officeDocument/2006/relationships/customXml" Target="../ink/ink2275.xml"/><Relationship Id="rId191" Type="http://schemas.openxmlformats.org/officeDocument/2006/relationships/customXml" Target="../ink/ink2177.xml"/><Relationship Id="rId205" Type="http://schemas.openxmlformats.org/officeDocument/2006/relationships/customXml" Target="../ink/ink2184.xml"/><Relationship Id="rId247" Type="http://schemas.openxmlformats.org/officeDocument/2006/relationships/customXml" Target="../ink/ink2205.xml"/><Relationship Id="rId107" Type="http://schemas.openxmlformats.org/officeDocument/2006/relationships/customXml" Target="../ink/ink2135.xml"/><Relationship Id="rId289" Type="http://schemas.openxmlformats.org/officeDocument/2006/relationships/customXml" Target="../ink/ink2226.xml"/><Relationship Id="rId11" Type="http://schemas.openxmlformats.org/officeDocument/2006/relationships/customXml" Target="../ink/ink2087.xml"/><Relationship Id="rId53" Type="http://schemas.openxmlformats.org/officeDocument/2006/relationships/customXml" Target="../ink/ink2108.xml"/><Relationship Id="rId149" Type="http://schemas.openxmlformats.org/officeDocument/2006/relationships/customXml" Target="../ink/ink2156.xml"/><Relationship Id="rId314" Type="http://schemas.openxmlformats.org/officeDocument/2006/relationships/image" Target="../media/image2224.png"/><Relationship Id="rId356" Type="http://schemas.openxmlformats.org/officeDocument/2006/relationships/image" Target="../media/image2245.png"/><Relationship Id="rId95" Type="http://schemas.openxmlformats.org/officeDocument/2006/relationships/customXml" Target="../ink/ink2129.xml"/><Relationship Id="rId160" Type="http://schemas.openxmlformats.org/officeDocument/2006/relationships/image" Target="../media/image2147.png"/><Relationship Id="rId216" Type="http://schemas.openxmlformats.org/officeDocument/2006/relationships/image" Target="../media/image2175.png"/><Relationship Id="rId258" Type="http://schemas.openxmlformats.org/officeDocument/2006/relationships/image" Target="../media/image2196.png"/><Relationship Id="rId22" Type="http://schemas.openxmlformats.org/officeDocument/2006/relationships/image" Target="../media/image2079.png"/><Relationship Id="rId64" Type="http://schemas.openxmlformats.org/officeDocument/2006/relationships/image" Target="../media/image2100.png"/><Relationship Id="rId118" Type="http://schemas.openxmlformats.org/officeDocument/2006/relationships/image" Target="../media/image2127.png"/><Relationship Id="rId325" Type="http://schemas.openxmlformats.org/officeDocument/2006/relationships/customXml" Target="../ink/ink2244.xml"/><Relationship Id="rId367" Type="http://schemas.openxmlformats.org/officeDocument/2006/relationships/customXml" Target="../ink/ink2265.xml"/><Relationship Id="rId171" Type="http://schemas.openxmlformats.org/officeDocument/2006/relationships/customXml" Target="../ink/ink2167.xml"/><Relationship Id="rId227" Type="http://schemas.openxmlformats.org/officeDocument/2006/relationships/customXml" Target="../ink/ink2195.xml"/><Relationship Id="rId269" Type="http://schemas.openxmlformats.org/officeDocument/2006/relationships/customXml" Target="../ink/ink2216.xml"/><Relationship Id="rId33" Type="http://schemas.openxmlformats.org/officeDocument/2006/relationships/customXml" Target="../ink/ink2098.xml"/><Relationship Id="rId129" Type="http://schemas.openxmlformats.org/officeDocument/2006/relationships/customXml" Target="../ink/ink2146.xml"/><Relationship Id="rId280" Type="http://schemas.openxmlformats.org/officeDocument/2006/relationships/image" Target="../media/image2207.png"/><Relationship Id="rId336" Type="http://schemas.openxmlformats.org/officeDocument/2006/relationships/image" Target="../media/image2235.png"/><Relationship Id="rId75" Type="http://schemas.openxmlformats.org/officeDocument/2006/relationships/customXml" Target="../ink/ink2119.xml"/><Relationship Id="rId140" Type="http://schemas.openxmlformats.org/officeDocument/2006/relationships/image" Target="../media/image2137.png"/><Relationship Id="rId182" Type="http://schemas.openxmlformats.org/officeDocument/2006/relationships/image" Target="../media/image2158.png"/><Relationship Id="rId378" Type="http://schemas.openxmlformats.org/officeDocument/2006/relationships/image" Target="../media/image2256.png"/><Relationship Id="rId6" Type="http://schemas.openxmlformats.org/officeDocument/2006/relationships/image" Target="../media/image2071.png"/><Relationship Id="rId238" Type="http://schemas.openxmlformats.org/officeDocument/2006/relationships/image" Target="../media/image2186.png"/><Relationship Id="rId291" Type="http://schemas.openxmlformats.org/officeDocument/2006/relationships/customXml" Target="../ink/ink2227.xml"/><Relationship Id="rId305" Type="http://schemas.openxmlformats.org/officeDocument/2006/relationships/customXml" Target="../ink/ink2234.xml"/><Relationship Id="rId347" Type="http://schemas.openxmlformats.org/officeDocument/2006/relationships/customXml" Target="../ink/ink2255.xml"/><Relationship Id="rId44" Type="http://schemas.openxmlformats.org/officeDocument/2006/relationships/image" Target="../media/image2090.png"/><Relationship Id="rId86" Type="http://schemas.openxmlformats.org/officeDocument/2006/relationships/image" Target="../media/image2111.png"/><Relationship Id="rId151" Type="http://schemas.openxmlformats.org/officeDocument/2006/relationships/customXml" Target="../ink/ink2157.xml"/><Relationship Id="rId389" Type="http://schemas.openxmlformats.org/officeDocument/2006/relationships/customXml" Target="../ink/ink2276.xml"/><Relationship Id="rId193" Type="http://schemas.openxmlformats.org/officeDocument/2006/relationships/customXml" Target="../ink/ink2178.xml"/><Relationship Id="rId207" Type="http://schemas.openxmlformats.org/officeDocument/2006/relationships/customXml" Target="../ink/ink2185.xml"/><Relationship Id="rId249" Type="http://schemas.openxmlformats.org/officeDocument/2006/relationships/customXml" Target="../ink/ink2206.xml"/><Relationship Id="rId13" Type="http://schemas.openxmlformats.org/officeDocument/2006/relationships/customXml" Target="../ink/ink2088.xml"/><Relationship Id="rId109" Type="http://schemas.openxmlformats.org/officeDocument/2006/relationships/customXml" Target="../ink/ink2136.xml"/><Relationship Id="rId260" Type="http://schemas.openxmlformats.org/officeDocument/2006/relationships/image" Target="../media/image2197.png"/><Relationship Id="rId316" Type="http://schemas.openxmlformats.org/officeDocument/2006/relationships/image" Target="../media/image2225.png"/><Relationship Id="rId55" Type="http://schemas.openxmlformats.org/officeDocument/2006/relationships/customXml" Target="../ink/ink2109.xml"/><Relationship Id="rId97" Type="http://schemas.openxmlformats.org/officeDocument/2006/relationships/customXml" Target="../ink/ink2130.xml"/><Relationship Id="rId120" Type="http://schemas.openxmlformats.org/officeDocument/2006/relationships/image" Target="../media/image2128.png"/><Relationship Id="rId358" Type="http://schemas.openxmlformats.org/officeDocument/2006/relationships/image" Target="../media/image2246.png"/><Relationship Id="rId162" Type="http://schemas.openxmlformats.org/officeDocument/2006/relationships/image" Target="../media/image2148.png"/><Relationship Id="rId218" Type="http://schemas.openxmlformats.org/officeDocument/2006/relationships/image" Target="../media/image2176.png"/><Relationship Id="rId271" Type="http://schemas.openxmlformats.org/officeDocument/2006/relationships/customXml" Target="../ink/ink2217.xml"/><Relationship Id="rId24" Type="http://schemas.openxmlformats.org/officeDocument/2006/relationships/image" Target="../media/image2080.png"/><Relationship Id="rId66" Type="http://schemas.openxmlformats.org/officeDocument/2006/relationships/image" Target="../media/image2101.png"/><Relationship Id="rId131" Type="http://schemas.openxmlformats.org/officeDocument/2006/relationships/customXml" Target="../ink/ink2147.xml"/><Relationship Id="rId327" Type="http://schemas.openxmlformats.org/officeDocument/2006/relationships/customXml" Target="../ink/ink2245.xml"/><Relationship Id="rId369" Type="http://schemas.openxmlformats.org/officeDocument/2006/relationships/customXml" Target="../ink/ink2266.xml"/><Relationship Id="rId173" Type="http://schemas.openxmlformats.org/officeDocument/2006/relationships/customXml" Target="../ink/ink2168.xml"/><Relationship Id="rId229" Type="http://schemas.openxmlformats.org/officeDocument/2006/relationships/customXml" Target="../ink/ink2196.xml"/><Relationship Id="rId380" Type="http://schemas.openxmlformats.org/officeDocument/2006/relationships/image" Target="../media/image2257.png"/><Relationship Id="rId240" Type="http://schemas.openxmlformats.org/officeDocument/2006/relationships/image" Target="../media/image2187.png"/><Relationship Id="rId35" Type="http://schemas.openxmlformats.org/officeDocument/2006/relationships/customXml" Target="../ink/ink2099.xml"/><Relationship Id="rId77" Type="http://schemas.openxmlformats.org/officeDocument/2006/relationships/customXml" Target="../ink/ink2120.xml"/><Relationship Id="rId100" Type="http://schemas.openxmlformats.org/officeDocument/2006/relationships/image" Target="../media/image2118.png"/><Relationship Id="rId282" Type="http://schemas.openxmlformats.org/officeDocument/2006/relationships/image" Target="../media/image2208.png"/><Relationship Id="rId338" Type="http://schemas.openxmlformats.org/officeDocument/2006/relationships/image" Target="../media/image2236.png"/><Relationship Id="rId8" Type="http://schemas.openxmlformats.org/officeDocument/2006/relationships/image" Target="../media/image2072.png"/><Relationship Id="rId142" Type="http://schemas.openxmlformats.org/officeDocument/2006/relationships/image" Target="../media/image2138.png"/><Relationship Id="rId184" Type="http://schemas.openxmlformats.org/officeDocument/2006/relationships/image" Target="../media/image2159.png"/><Relationship Id="rId391" Type="http://schemas.openxmlformats.org/officeDocument/2006/relationships/customXml" Target="../ink/ink2277.xml"/><Relationship Id="rId251" Type="http://schemas.openxmlformats.org/officeDocument/2006/relationships/customXml" Target="../ink/ink2207.xml"/><Relationship Id="rId46" Type="http://schemas.openxmlformats.org/officeDocument/2006/relationships/image" Target="../media/image2091.png"/><Relationship Id="rId293" Type="http://schemas.openxmlformats.org/officeDocument/2006/relationships/customXml" Target="../ink/ink2228.xml"/><Relationship Id="rId307" Type="http://schemas.openxmlformats.org/officeDocument/2006/relationships/customXml" Target="../ink/ink2235.xml"/><Relationship Id="rId349" Type="http://schemas.openxmlformats.org/officeDocument/2006/relationships/customXml" Target="../ink/ink2256.xml"/><Relationship Id="rId88" Type="http://schemas.openxmlformats.org/officeDocument/2006/relationships/image" Target="../media/image2112.png"/><Relationship Id="rId111" Type="http://schemas.openxmlformats.org/officeDocument/2006/relationships/customXml" Target="../ink/ink2137.xml"/><Relationship Id="rId153" Type="http://schemas.openxmlformats.org/officeDocument/2006/relationships/customXml" Target="../ink/ink2158.xml"/><Relationship Id="rId195" Type="http://schemas.openxmlformats.org/officeDocument/2006/relationships/customXml" Target="../ink/ink2179.xml"/><Relationship Id="rId209" Type="http://schemas.openxmlformats.org/officeDocument/2006/relationships/customXml" Target="../ink/ink2186.xml"/><Relationship Id="rId360" Type="http://schemas.openxmlformats.org/officeDocument/2006/relationships/image" Target="../media/image2247.png"/><Relationship Id="rId220" Type="http://schemas.openxmlformats.org/officeDocument/2006/relationships/image" Target="../media/image2177.png"/><Relationship Id="rId15" Type="http://schemas.openxmlformats.org/officeDocument/2006/relationships/customXml" Target="../ink/ink2089.xml"/><Relationship Id="rId57" Type="http://schemas.openxmlformats.org/officeDocument/2006/relationships/customXml" Target="../ink/ink2110.xml"/><Relationship Id="rId262" Type="http://schemas.openxmlformats.org/officeDocument/2006/relationships/image" Target="../media/image2198.png"/><Relationship Id="rId318" Type="http://schemas.openxmlformats.org/officeDocument/2006/relationships/image" Target="../media/image2226.png"/><Relationship Id="rId99" Type="http://schemas.openxmlformats.org/officeDocument/2006/relationships/customXml" Target="../ink/ink2131.xml"/><Relationship Id="rId122" Type="http://schemas.openxmlformats.org/officeDocument/2006/relationships/image" Target="../media/image2129.png"/><Relationship Id="rId164" Type="http://schemas.openxmlformats.org/officeDocument/2006/relationships/image" Target="../media/image2149.png"/><Relationship Id="rId371" Type="http://schemas.openxmlformats.org/officeDocument/2006/relationships/customXml" Target="../ink/ink2267.xml"/><Relationship Id="rId26" Type="http://schemas.openxmlformats.org/officeDocument/2006/relationships/image" Target="../media/image2081.png"/><Relationship Id="rId231" Type="http://schemas.openxmlformats.org/officeDocument/2006/relationships/customXml" Target="../ink/ink2197.xml"/><Relationship Id="rId273" Type="http://schemas.openxmlformats.org/officeDocument/2006/relationships/customXml" Target="../ink/ink2218.xml"/><Relationship Id="rId329" Type="http://schemas.openxmlformats.org/officeDocument/2006/relationships/customXml" Target="../ink/ink2246.xml"/><Relationship Id="rId68" Type="http://schemas.openxmlformats.org/officeDocument/2006/relationships/image" Target="../media/image2102.png"/><Relationship Id="rId133" Type="http://schemas.openxmlformats.org/officeDocument/2006/relationships/customXml" Target="../ink/ink2148.xml"/><Relationship Id="rId175" Type="http://schemas.openxmlformats.org/officeDocument/2006/relationships/customXml" Target="../ink/ink2169.xml"/><Relationship Id="rId340" Type="http://schemas.openxmlformats.org/officeDocument/2006/relationships/image" Target="../media/image2237.png"/><Relationship Id="rId200" Type="http://schemas.openxmlformats.org/officeDocument/2006/relationships/image" Target="../media/image2167.png"/><Relationship Id="rId382" Type="http://schemas.openxmlformats.org/officeDocument/2006/relationships/image" Target="../media/image2258.pn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36.xml"/><Relationship Id="rId299" Type="http://schemas.openxmlformats.org/officeDocument/2006/relationships/customXml" Target="../ink/ink2427.xml"/><Relationship Id="rId21" Type="http://schemas.openxmlformats.org/officeDocument/2006/relationships/customXml" Target="../ink/ink2288.xml"/><Relationship Id="rId63" Type="http://schemas.openxmlformats.org/officeDocument/2006/relationships/customXml" Target="../ink/ink2309.xml"/><Relationship Id="rId159" Type="http://schemas.openxmlformats.org/officeDocument/2006/relationships/customXml" Target="../ink/ink2357.xml"/><Relationship Id="rId324" Type="http://schemas.openxmlformats.org/officeDocument/2006/relationships/image" Target="../media/image2363.png"/><Relationship Id="rId366" Type="http://schemas.openxmlformats.org/officeDocument/2006/relationships/image" Target="../media/image2384.png"/><Relationship Id="rId170" Type="http://schemas.openxmlformats.org/officeDocument/2006/relationships/image" Target="../media/image2286.png"/><Relationship Id="rId226" Type="http://schemas.openxmlformats.org/officeDocument/2006/relationships/image" Target="../media/image2314.png"/><Relationship Id="rId268" Type="http://schemas.openxmlformats.org/officeDocument/2006/relationships/image" Target="../media/image2335.png"/><Relationship Id="rId32" Type="http://schemas.openxmlformats.org/officeDocument/2006/relationships/image" Target="../media/image2085.png"/><Relationship Id="rId74" Type="http://schemas.openxmlformats.org/officeDocument/2006/relationships/image" Target="../media/image2106.png"/><Relationship Id="rId128" Type="http://schemas.openxmlformats.org/officeDocument/2006/relationships/image" Target="../media/image2265.png"/><Relationship Id="rId335" Type="http://schemas.openxmlformats.org/officeDocument/2006/relationships/customXml" Target="../ink/ink2445.xml"/><Relationship Id="rId5" Type="http://schemas.openxmlformats.org/officeDocument/2006/relationships/customXml" Target="../ink/ink2280.xml"/><Relationship Id="rId181" Type="http://schemas.openxmlformats.org/officeDocument/2006/relationships/customXml" Target="../ink/ink2368.xml"/><Relationship Id="rId237" Type="http://schemas.openxmlformats.org/officeDocument/2006/relationships/customXml" Target="../ink/ink2396.xml"/><Relationship Id="rId279" Type="http://schemas.openxmlformats.org/officeDocument/2006/relationships/customXml" Target="../ink/ink2417.xml"/><Relationship Id="rId43" Type="http://schemas.openxmlformats.org/officeDocument/2006/relationships/customXml" Target="../ink/ink2299.xml"/><Relationship Id="rId139" Type="http://schemas.openxmlformats.org/officeDocument/2006/relationships/customXml" Target="../ink/ink2347.xml"/><Relationship Id="rId290" Type="http://schemas.openxmlformats.org/officeDocument/2006/relationships/image" Target="../media/image2346.png"/><Relationship Id="rId304" Type="http://schemas.openxmlformats.org/officeDocument/2006/relationships/image" Target="../media/image2353.png"/><Relationship Id="rId346" Type="http://schemas.openxmlformats.org/officeDocument/2006/relationships/image" Target="../media/image2374.png"/><Relationship Id="rId85" Type="http://schemas.openxmlformats.org/officeDocument/2006/relationships/customXml" Target="../ink/ink2320.xml"/><Relationship Id="rId150" Type="http://schemas.openxmlformats.org/officeDocument/2006/relationships/image" Target="../media/image2276.png"/><Relationship Id="rId192" Type="http://schemas.openxmlformats.org/officeDocument/2006/relationships/image" Target="../media/image2297.png"/><Relationship Id="rId206" Type="http://schemas.openxmlformats.org/officeDocument/2006/relationships/image" Target="../media/image2304.png"/><Relationship Id="rId248" Type="http://schemas.openxmlformats.org/officeDocument/2006/relationships/image" Target="../media/image2325.png"/><Relationship Id="rId12" Type="http://schemas.openxmlformats.org/officeDocument/2006/relationships/image" Target="../media/image2075.png"/><Relationship Id="rId108" Type="http://schemas.openxmlformats.org/officeDocument/2006/relationships/image" Target="../media/image2123.png"/><Relationship Id="rId315" Type="http://schemas.openxmlformats.org/officeDocument/2006/relationships/customXml" Target="../ink/ink2435.xml"/><Relationship Id="rId357" Type="http://schemas.openxmlformats.org/officeDocument/2006/relationships/customXml" Target="../ink/ink2456.xml"/><Relationship Id="rId54" Type="http://schemas.openxmlformats.org/officeDocument/2006/relationships/image" Target="../media/image2096.png"/><Relationship Id="rId96" Type="http://schemas.openxmlformats.org/officeDocument/2006/relationships/image" Target="../media/image2117.png"/><Relationship Id="rId161" Type="http://schemas.openxmlformats.org/officeDocument/2006/relationships/customXml" Target="../ink/ink2358.xml"/><Relationship Id="rId217" Type="http://schemas.openxmlformats.org/officeDocument/2006/relationships/customXml" Target="../ink/ink2386.xml"/><Relationship Id="rId259" Type="http://schemas.openxmlformats.org/officeDocument/2006/relationships/customXml" Target="../ink/ink2407.xml"/><Relationship Id="rId23" Type="http://schemas.openxmlformats.org/officeDocument/2006/relationships/customXml" Target="../ink/ink2289.xml"/><Relationship Id="rId119" Type="http://schemas.openxmlformats.org/officeDocument/2006/relationships/customXml" Target="../ink/ink2337.xml"/><Relationship Id="rId270" Type="http://schemas.openxmlformats.org/officeDocument/2006/relationships/image" Target="../media/image2336.png"/><Relationship Id="rId326" Type="http://schemas.openxmlformats.org/officeDocument/2006/relationships/image" Target="../media/image2364.png"/><Relationship Id="rId65" Type="http://schemas.openxmlformats.org/officeDocument/2006/relationships/customXml" Target="../ink/ink2310.xml"/><Relationship Id="rId130" Type="http://schemas.openxmlformats.org/officeDocument/2006/relationships/image" Target="../media/image2266.png"/><Relationship Id="rId368" Type="http://schemas.openxmlformats.org/officeDocument/2006/relationships/image" Target="../media/image2385.png"/><Relationship Id="rId172" Type="http://schemas.openxmlformats.org/officeDocument/2006/relationships/image" Target="../media/image2287.png"/><Relationship Id="rId228" Type="http://schemas.openxmlformats.org/officeDocument/2006/relationships/image" Target="../media/image2315.png"/><Relationship Id="rId281" Type="http://schemas.openxmlformats.org/officeDocument/2006/relationships/customXml" Target="../ink/ink2418.xml"/><Relationship Id="rId337" Type="http://schemas.openxmlformats.org/officeDocument/2006/relationships/customXml" Target="../ink/ink2446.xml"/><Relationship Id="rId34" Type="http://schemas.openxmlformats.org/officeDocument/2006/relationships/image" Target="../media/image2086.png"/><Relationship Id="rId76" Type="http://schemas.openxmlformats.org/officeDocument/2006/relationships/image" Target="../media/image2107.png"/><Relationship Id="rId141" Type="http://schemas.openxmlformats.org/officeDocument/2006/relationships/customXml" Target="../ink/ink2348.xml"/><Relationship Id="rId7" Type="http://schemas.openxmlformats.org/officeDocument/2006/relationships/customXml" Target="../ink/ink2281.xml"/><Relationship Id="rId183" Type="http://schemas.openxmlformats.org/officeDocument/2006/relationships/customXml" Target="../ink/ink2369.xml"/><Relationship Id="rId239" Type="http://schemas.openxmlformats.org/officeDocument/2006/relationships/customXml" Target="../ink/ink2397.xml"/><Relationship Id="rId250" Type="http://schemas.openxmlformats.org/officeDocument/2006/relationships/image" Target="../media/image2326.png"/><Relationship Id="rId292" Type="http://schemas.openxmlformats.org/officeDocument/2006/relationships/image" Target="../media/image2347.png"/><Relationship Id="rId306" Type="http://schemas.openxmlformats.org/officeDocument/2006/relationships/image" Target="../media/image2354.png"/><Relationship Id="rId45" Type="http://schemas.openxmlformats.org/officeDocument/2006/relationships/customXml" Target="../ink/ink2300.xml"/><Relationship Id="rId87" Type="http://schemas.openxmlformats.org/officeDocument/2006/relationships/customXml" Target="../ink/ink2321.xml"/><Relationship Id="rId110" Type="http://schemas.openxmlformats.org/officeDocument/2006/relationships/image" Target="../media/image2124.png"/><Relationship Id="rId348" Type="http://schemas.openxmlformats.org/officeDocument/2006/relationships/image" Target="../media/image2375.png"/><Relationship Id="rId152" Type="http://schemas.openxmlformats.org/officeDocument/2006/relationships/image" Target="../media/image2277.png"/><Relationship Id="rId194" Type="http://schemas.openxmlformats.org/officeDocument/2006/relationships/image" Target="../media/image2298.png"/><Relationship Id="rId208" Type="http://schemas.openxmlformats.org/officeDocument/2006/relationships/image" Target="../media/image2305.png"/><Relationship Id="rId261" Type="http://schemas.openxmlformats.org/officeDocument/2006/relationships/customXml" Target="../ink/ink2408.xml"/><Relationship Id="rId14" Type="http://schemas.openxmlformats.org/officeDocument/2006/relationships/image" Target="../media/image2076.png"/><Relationship Id="rId56" Type="http://schemas.openxmlformats.org/officeDocument/2006/relationships/image" Target="../media/image2097.png"/><Relationship Id="rId317" Type="http://schemas.openxmlformats.org/officeDocument/2006/relationships/customXml" Target="../ink/ink2436.xml"/><Relationship Id="rId359" Type="http://schemas.openxmlformats.org/officeDocument/2006/relationships/customXml" Target="../ink/ink2457.xml"/><Relationship Id="rId98" Type="http://schemas.openxmlformats.org/officeDocument/2006/relationships/image" Target="../media/image2118.png"/><Relationship Id="rId121" Type="http://schemas.openxmlformats.org/officeDocument/2006/relationships/customXml" Target="../ink/ink2338.xml"/><Relationship Id="rId163" Type="http://schemas.openxmlformats.org/officeDocument/2006/relationships/customXml" Target="../ink/ink2359.xml"/><Relationship Id="rId219" Type="http://schemas.openxmlformats.org/officeDocument/2006/relationships/customXml" Target="../ink/ink2387.xml"/><Relationship Id="rId370" Type="http://schemas.openxmlformats.org/officeDocument/2006/relationships/image" Target="../media/image2386.png"/><Relationship Id="rId230" Type="http://schemas.openxmlformats.org/officeDocument/2006/relationships/image" Target="../media/image2316.png"/><Relationship Id="rId25" Type="http://schemas.openxmlformats.org/officeDocument/2006/relationships/customXml" Target="../ink/ink2290.xml"/><Relationship Id="rId67" Type="http://schemas.openxmlformats.org/officeDocument/2006/relationships/customXml" Target="../ink/ink2311.xml"/><Relationship Id="rId272" Type="http://schemas.openxmlformats.org/officeDocument/2006/relationships/image" Target="../media/image2337.png"/><Relationship Id="rId328" Type="http://schemas.openxmlformats.org/officeDocument/2006/relationships/image" Target="../media/image2365.png"/><Relationship Id="rId132" Type="http://schemas.openxmlformats.org/officeDocument/2006/relationships/image" Target="../media/image2267.png"/><Relationship Id="rId174" Type="http://schemas.openxmlformats.org/officeDocument/2006/relationships/image" Target="../media/image2288.png"/><Relationship Id="rId241" Type="http://schemas.openxmlformats.org/officeDocument/2006/relationships/customXml" Target="../ink/ink2398.xml"/><Relationship Id="rId15" Type="http://schemas.openxmlformats.org/officeDocument/2006/relationships/customXml" Target="../ink/ink2285.xml"/><Relationship Id="rId36" Type="http://schemas.openxmlformats.org/officeDocument/2006/relationships/image" Target="../media/image2087.png"/><Relationship Id="rId57" Type="http://schemas.openxmlformats.org/officeDocument/2006/relationships/customXml" Target="../ink/ink2306.xml"/><Relationship Id="rId262" Type="http://schemas.openxmlformats.org/officeDocument/2006/relationships/image" Target="../media/image2332.png"/><Relationship Id="rId283" Type="http://schemas.openxmlformats.org/officeDocument/2006/relationships/customXml" Target="../ink/ink2419.xml"/><Relationship Id="rId318" Type="http://schemas.openxmlformats.org/officeDocument/2006/relationships/image" Target="../media/image2360.png"/><Relationship Id="rId339" Type="http://schemas.openxmlformats.org/officeDocument/2006/relationships/customXml" Target="../ink/ink2447.xml"/><Relationship Id="rId78" Type="http://schemas.openxmlformats.org/officeDocument/2006/relationships/image" Target="../media/image2108.png"/><Relationship Id="rId99" Type="http://schemas.openxmlformats.org/officeDocument/2006/relationships/customXml" Target="../ink/ink2327.xml"/><Relationship Id="rId101" Type="http://schemas.openxmlformats.org/officeDocument/2006/relationships/customXml" Target="../ink/ink2328.xml"/><Relationship Id="rId122" Type="http://schemas.openxmlformats.org/officeDocument/2006/relationships/image" Target="../media/image2130.png"/><Relationship Id="rId143" Type="http://schemas.openxmlformats.org/officeDocument/2006/relationships/customXml" Target="../ink/ink2349.xml"/><Relationship Id="rId164" Type="http://schemas.openxmlformats.org/officeDocument/2006/relationships/image" Target="../media/image2283.png"/><Relationship Id="rId185" Type="http://schemas.openxmlformats.org/officeDocument/2006/relationships/customXml" Target="../ink/ink2370.xml"/><Relationship Id="rId350" Type="http://schemas.openxmlformats.org/officeDocument/2006/relationships/image" Target="../media/image2376.png"/><Relationship Id="rId9" Type="http://schemas.openxmlformats.org/officeDocument/2006/relationships/customXml" Target="../ink/ink2282.xml"/><Relationship Id="rId210" Type="http://schemas.openxmlformats.org/officeDocument/2006/relationships/image" Target="../media/image2306.png"/><Relationship Id="rId26" Type="http://schemas.openxmlformats.org/officeDocument/2006/relationships/image" Target="../media/image2082.png"/><Relationship Id="rId231" Type="http://schemas.openxmlformats.org/officeDocument/2006/relationships/customXml" Target="../ink/ink2393.xml"/><Relationship Id="rId252" Type="http://schemas.openxmlformats.org/officeDocument/2006/relationships/image" Target="../media/image2327.png"/><Relationship Id="rId273" Type="http://schemas.openxmlformats.org/officeDocument/2006/relationships/customXml" Target="../ink/ink2414.xml"/><Relationship Id="rId294" Type="http://schemas.openxmlformats.org/officeDocument/2006/relationships/image" Target="../media/image2348.png"/><Relationship Id="rId308" Type="http://schemas.openxmlformats.org/officeDocument/2006/relationships/image" Target="../media/image2355.png"/><Relationship Id="rId329" Type="http://schemas.openxmlformats.org/officeDocument/2006/relationships/customXml" Target="../ink/ink2442.xml"/><Relationship Id="rId47" Type="http://schemas.openxmlformats.org/officeDocument/2006/relationships/customXml" Target="../ink/ink2301.xml"/><Relationship Id="rId68" Type="http://schemas.openxmlformats.org/officeDocument/2006/relationships/image" Target="../media/image2103.png"/><Relationship Id="rId89" Type="http://schemas.openxmlformats.org/officeDocument/2006/relationships/customXml" Target="../ink/ink2322.xml"/><Relationship Id="rId112" Type="http://schemas.openxmlformats.org/officeDocument/2006/relationships/image" Target="../media/image2125.png"/><Relationship Id="rId133" Type="http://schemas.openxmlformats.org/officeDocument/2006/relationships/customXml" Target="../ink/ink2344.xml"/><Relationship Id="rId154" Type="http://schemas.openxmlformats.org/officeDocument/2006/relationships/image" Target="../media/image2278.png"/><Relationship Id="rId175" Type="http://schemas.openxmlformats.org/officeDocument/2006/relationships/customXml" Target="../ink/ink2365.xml"/><Relationship Id="rId340" Type="http://schemas.openxmlformats.org/officeDocument/2006/relationships/image" Target="../media/image2371.png"/><Relationship Id="rId361" Type="http://schemas.openxmlformats.org/officeDocument/2006/relationships/customXml" Target="../ink/ink2458.xml"/><Relationship Id="rId196" Type="http://schemas.openxmlformats.org/officeDocument/2006/relationships/image" Target="../media/image2299.png"/><Relationship Id="rId200" Type="http://schemas.openxmlformats.org/officeDocument/2006/relationships/image" Target="../media/image2301.png"/><Relationship Id="rId16" Type="http://schemas.openxmlformats.org/officeDocument/2006/relationships/image" Target="../media/image2077.png"/><Relationship Id="rId221" Type="http://schemas.openxmlformats.org/officeDocument/2006/relationships/customXml" Target="../ink/ink2388.xml"/><Relationship Id="rId242" Type="http://schemas.openxmlformats.org/officeDocument/2006/relationships/image" Target="../media/image2322.png"/><Relationship Id="rId263" Type="http://schemas.openxmlformats.org/officeDocument/2006/relationships/customXml" Target="../ink/ink2409.xml"/><Relationship Id="rId284" Type="http://schemas.openxmlformats.org/officeDocument/2006/relationships/image" Target="../media/image2343.png"/><Relationship Id="rId319" Type="http://schemas.openxmlformats.org/officeDocument/2006/relationships/customXml" Target="../ink/ink2437.xml"/><Relationship Id="rId37" Type="http://schemas.openxmlformats.org/officeDocument/2006/relationships/customXml" Target="../ink/ink2296.xml"/><Relationship Id="rId58" Type="http://schemas.openxmlformats.org/officeDocument/2006/relationships/image" Target="../media/image2098.png"/><Relationship Id="rId79" Type="http://schemas.openxmlformats.org/officeDocument/2006/relationships/customXml" Target="../ink/ink2317.xml"/><Relationship Id="rId102" Type="http://schemas.openxmlformats.org/officeDocument/2006/relationships/image" Target="../media/image2120.png"/><Relationship Id="rId123" Type="http://schemas.openxmlformats.org/officeDocument/2006/relationships/customXml" Target="../ink/ink2339.xml"/><Relationship Id="rId144" Type="http://schemas.openxmlformats.org/officeDocument/2006/relationships/image" Target="../media/image2273.png"/><Relationship Id="rId330" Type="http://schemas.openxmlformats.org/officeDocument/2006/relationships/image" Target="../media/image2366.png"/><Relationship Id="rId90" Type="http://schemas.openxmlformats.org/officeDocument/2006/relationships/image" Target="../media/image2114.png"/><Relationship Id="rId165" Type="http://schemas.openxmlformats.org/officeDocument/2006/relationships/customXml" Target="../ink/ink2360.xml"/><Relationship Id="rId186" Type="http://schemas.openxmlformats.org/officeDocument/2006/relationships/image" Target="../media/image2294.png"/><Relationship Id="rId351" Type="http://schemas.openxmlformats.org/officeDocument/2006/relationships/customXml" Target="../ink/ink2453.xml"/><Relationship Id="rId211" Type="http://schemas.openxmlformats.org/officeDocument/2006/relationships/customXml" Target="../ink/ink2383.xml"/><Relationship Id="rId232" Type="http://schemas.openxmlformats.org/officeDocument/2006/relationships/image" Target="../media/image2317.png"/><Relationship Id="rId253" Type="http://schemas.openxmlformats.org/officeDocument/2006/relationships/customXml" Target="../ink/ink2404.xml"/><Relationship Id="rId274" Type="http://schemas.openxmlformats.org/officeDocument/2006/relationships/image" Target="../media/image2338.png"/><Relationship Id="rId295" Type="http://schemas.openxmlformats.org/officeDocument/2006/relationships/customXml" Target="../ink/ink2425.xml"/><Relationship Id="rId309" Type="http://schemas.openxmlformats.org/officeDocument/2006/relationships/customXml" Target="../ink/ink2432.xml"/><Relationship Id="rId27" Type="http://schemas.openxmlformats.org/officeDocument/2006/relationships/customXml" Target="../ink/ink2291.xml"/><Relationship Id="rId48" Type="http://schemas.openxmlformats.org/officeDocument/2006/relationships/image" Target="../media/image2093.png"/><Relationship Id="rId69" Type="http://schemas.openxmlformats.org/officeDocument/2006/relationships/customXml" Target="../ink/ink2312.xml"/><Relationship Id="rId113" Type="http://schemas.openxmlformats.org/officeDocument/2006/relationships/customXml" Target="../ink/ink2334.xml"/><Relationship Id="rId134" Type="http://schemas.openxmlformats.org/officeDocument/2006/relationships/image" Target="../media/image2268.png"/><Relationship Id="rId320" Type="http://schemas.openxmlformats.org/officeDocument/2006/relationships/image" Target="../media/image2361.png"/><Relationship Id="rId80" Type="http://schemas.openxmlformats.org/officeDocument/2006/relationships/image" Target="../media/image2109.png"/><Relationship Id="rId155" Type="http://schemas.openxmlformats.org/officeDocument/2006/relationships/customXml" Target="../ink/ink2355.xml"/><Relationship Id="rId176" Type="http://schemas.openxmlformats.org/officeDocument/2006/relationships/image" Target="../media/image2289.png"/><Relationship Id="rId197" Type="http://schemas.openxmlformats.org/officeDocument/2006/relationships/customXml" Target="../ink/ink2376.xml"/><Relationship Id="rId341" Type="http://schemas.openxmlformats.org/officeDocument/2006/relationships/customXml" Target="../ink/ink2448.xml"/><Relationship Id="rId362" Type="http://schemas.openxmlformats.org/officeDocument/2006/relationships/image" Target="../media/image2382.png"/><Relationship Id="rId201" Type="http://schemas.openxmlformats.org/officeDocument/2006/relationships/customXml" Target="../ink/ink2378.xml"/><Relationship Id="rId222" Type="http://schemas.openxmlformats.org/officeDocument/2006/relationships/image" Target="../media/image2312.png"/><Relationship Id="rId243" Type="http://schemas.openxmlformats.org/officeDocument/2006/relationships/customXml" Target="../ink/ink2399.xml"/><Relationship Id="rId264" Type="http://schemas.openxmlformats.org/officeDocument/2006/relationships/image" Target="../media/image2333.png"/><Relationship Id="rId285" Type="http://schemas.openxmlformats.org/officeDocument/2006/relationships/customXml" Target="../ink/ink2420.xml"/><Relationship Id="rId17" Type="http://schemas.openxmlformats.org/officeDocument/2006/relationships/customXml" Target="../ink/ink2286.xml"/><Relationship Id="rId38" Type="http://schemas.openxmlformats.org/officeDocument/2006/relationships/image" Target="../media/image2088.png"/><Relationship Id="rId59" Type="http://schemas.openxmlformats.org/officeDocument/2006/relationships/customXml" Target="../ink/ink2307.xml"/><Relationship Id="rId103" Type="http://schemas.openxmlformats.org/officeDocument/2006/relationships/customXml" Target="../ink/ink2329.xml"/><Relationship Id="rId124" Type="http://schemas.openxmlformats.org/officeDocument/2006/relationships/image" Target="../media/image2131.png"/><Relationship Id="rId310" Type="http://schemas.openxmlformats.org/officeDocument/2006/relationships/image" Target="../media/image2356.png"/><Relationship Id="rId70" Type="http://schemas.openxmlformats.org/officeDocument/2006/relationships/image" Target="../media/image2104.png"/><Relationship Id="rId91" Type="http://schemas.openxmlformats.org/officeDocument/2006/relationships/customXml" Target="../ink/ink2323.xml"/><Relationship Id="rId145" Type="http://schemas.openxmlformats.org/officeDocument/2006/relationships/customXml" Target="../ink/ink2350.xml"/><Relationship Id="rId166" Type="http://schemas.openxmlformats.org/officeDocument/2006/relationships/image" Target="../media/image2284.png"/><Relationship Id="rId187" Type="http://schemas.openxmlformats.org/officeDocument/2006/relationships/customXml" Target="../ink/ink2371.xml"/><Relationship Id="rId331" Type="http://schemas.openxmlformats.org/officeDocument/2006/relationships/customXml" Target="../ink/ink2443.xml"/><Relationship Id="rId352" Type="http://schemas.openxmlformats.org/officeDocument/2006/relationships/image" Target="../media/image2377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307.png"/><Relationship Id="rId233" Type="http://schemas.openxmlformats.org/officeDocument/2006/relationships/customXml" Target="../ink/ink2394.xml"/><Relationship Id="rId254" Type="http://schemas.openxmlformats.org/officeDocument/2006/relationships/image" Target="../media/image2328.png"/><Relationship Id="rId28" Type="http://schemas.openxmlformats.org/officeDocument/2006/relationships/image" Target="../media/image2083.png"/><Relationship Id="rId49" Type="http://schemas.openxmlformats.org/officeDocument/2006/relationships/customXml" Target="../ink/ink2302.xml"/><Relationship Id="rId114" Type="http://schemas.openxmlformats.org/officeDocument/2006/relationships/image" Target="../media/image2126.png"/><Relationship Id="rId275" Type="http://schemas.openxmlformats.org/officeDocument/2006/relationships/customXml" Target="../ink/ink2415.xml"/><Relationship Id="rId296" Type="http://schemas.openxmlformats.org/officeDocument/2006/relationships/image" Target="../media/image2349.png"/><Relationship Id="rId300" Type="http://schemas.openxmlformats.org/officeDocument/2006/relationships/image" Target="../media/image2351.png"/><Relationship Id="rId60" Type="http://schemas.openxmlformats.org/officeDocument/2006/relationships/image" Target="../media/image2099.png"/><Relationship Id="rId81" Type="http://schemas.openxmlformats.org/officeDocument/2006/relationships/customXml" Target="../ink/ink2318.xml"/><Relationship Id="rId135" Type="http://schemas.openxmlformats.org/officeDocument/2006/relationships/customXml" Target="../ink/ink2345.xml"/><Relationship Id="rId156" Type="http://schemas.openxmlformats.org/officeDocument/2006/relationships/image" Target="../media/image2279.png"/><Relationship Id="rId177" Type="http://schemas.openxmlformats.org/officeDocument/2006/relationships/customXml" Target="../ink/ink2366.xml"/><Relationship Id="rId198" Type="http://schemas.openxmlformats.org/officeDocument/2006/relationships/image" Target="../media/image2300.png"/><Relationship Id="rId321" Type="http://schemas.openxmlformats.org/officeDocument/2006/relationships/customXml" Target="../ink/ink2438.xml"/><Relationship Id="rId342" Type="http://schemas.openxmlformats.org/officeDocument/2006/relationships/image" Target="../media/image2372.png"/><Relationship Id="rId363" Type="http://schemas.openxmlformats.org/officeDocument/2006/relationships/customXml" Target="../ink/ink2459.xml"/><Relationship Id="rId202" Type="http://schemas.openxmlformats.org/officeDocument/2006/relationships/image" Target="../media/image2302.png"/><Relationship Id="rId223" Type="http://schemas.openxmlformats.org/officeDocument/2006/relationships/customXml" Target="../ink/ink2389.xml"/><Relationship Id="rId244" Type="http://schemas.openxmlformats.org/officeDocument/2006/relationships/image" Target="../media/image2323.png"/><Relationship Id="rId18" Type="http://schemas.openxmlformats.org/officeDocument/2006/relationships/image" Target="../media/image2078.png"/><Relationship Id="rId39" Type="http://schemas.openxmlformats.org/officeDocument/2006/relationships/customXml" Target="../ink/ink2297.xml"/><Relationship Id="rId265" Type="http://schemas.openxmlformats.org/officeDocument/2006/relationships/customXml" Target="../ink/ink2410.xml"/><Relationship Id="rId286" Type="http://schemas.openxmlformats.org/officeDocument/2006/relationships/image" Target="../media/image2344.png"/><Relationship Id="rId50" Type="http://schemas.openxmlformats.org/officeDocument/2006/relationships/image" Target="../media/image2094.png"/><Relationship Id="rId104" Type="http://schemas.openxmlformats.org/officeDocument/2006/relationships/image" Target="../media/image2121.png"/><Relationship Id="rId125" Type="http://schemas.openxmlformats.org/officeDocument/2006/relationships/customXml" Target="../ink/ink2340.xml"/><Relationship Id="rId146" Type="http://schemas.openxmlformats.org/officeDocument/2006/relationships/image" Target="../media/image2274.png"/><Relationship Id="rId167" Type="http://schemas.openxmlformats.org/officeDocument/2006/relationships/customXml" Target="../ink/ink2361.xml"/><Relationship Id="rId188" Type="http://schemas.openxmlformats.org/officeDocument/2006/relationships/image" Target="../media/image2295.png"/><Relationship Id="rId311" Type="http://schemas.openxmlformats.org/officeDocument/2006/relationships/customXml" Target="../ink/ink2433.xml"/><Relationship Id="rId332" Type="http://schemas.openxmlformats.org/officeDocument/2006/relationships/image" Target="../media/image2367.png"/><Relationship Id="rId353" Type="http://schemas.openxmlformats.org/officeDocument/2006/relationships/customXml" Target="../ink/ink2454.xml"/><Relationship Id="rId71" Type="http://schemas.openxmlformats.org/officeDocument/2006/relationships/customXml" Target="../ink/ink2313.xml"/><Relationship Id="rId92" Type="http://schemas.openxmlformats.org/officeDocument/2006/relationships/image" Target="../media/image2115.png"/><Relationship Id="rId213" Type="http://schemas.openxmlformats.org/officeDocument/2006/relationships/customXml" Target="../ink/ink2384.xml"/><Relationship Id="rId234" Type="http://schemas.openxmlformats.org/officeDocument/2006/relationships/image" Target="../media/image2318.png"/><Relationship Id="rId2" Type="http://schemas.openxmlformats.org/officeDocument/2006/relationships/image" Target="../media/image2070.png"/><Relationship Id="rId29" Type="http://schemas.openxmlformats.org/officeDocument/2006/relationships/customXml" Target="../ink/ink2292.xml"/><Relationship Id="rId255" Type="http://schemas.openxmlformats.org/officeDocument/2006/relationships/customXml" Target="../ink/ink2405.xml"/><Relationship Id="rId276" Type="http://schemas.openxmlformats.org/officeDocument/2006/relationships/image" Target="../media/image2339.png"/><Relationship Id="rId297" Type="http://schemas.openxmlformats.org/officeDocument/2006/relationships/customXml" Target="../ink/ink2426.xml"/><Relationship Id="rId40" Type="http://schemas.openxmlformats.org/officeDocument/2006/relationships/image" Target="../media/image2089.png"/><Relationship Id="rId115" Type="http://schemas.openxmlformats.org/officeDocument/2006/relationships/customXml" Target="../ink/ink2335.xml"/><Relationship Id="rId136" Type="http://schemas.openxmlformats.org/officeDocument/2006/relationships/image" Target="../media/image2269.png"/><Relationship Id="rId157" Type="http://schemas.openxmlformats.org/officeDocument/2006/relationships/customXml" Target="../ink/ink2356.xml"/><Relationship Id="rId178" Type="http://schemas.openxmlformats.org/officeDocument/2006/relationships/image" Target="../media/image2290.png"/><Relationship Id="rId301" Type="http://schemas.openxmlformats.org/officeDocument/2006/relationships/customXml" Target="../ink/ink2428.xml"/><Relationship Id="rId322" Type="http://schemas.openxmlformats.org/officeDocument/2006/relationships/image" Target="../media/image2362.png"/><Relationship Id="rId343" Type="http://schemas.openxmlformats.org/officeDocument/2006/relationships/customXml" Target="../ink/ink2449.xml"/><Relationship Id="rId364" Type="http://schemas.openxmlformats.org/officeDocument/2006/relationships/image" Target="../media/image2383.png"/><Relationship Id="rId61" Type="http://schemas.openxmlformats.org/officeDocument/2006/relationships/customXml" Target="../ink/ink2308.xml"/><Relationship Id="rId82" Type="http://schemas.openxmlformats.org/officeDocument/2006/relationships/image" Target="../media/image2110.png"/><Relationship Id="rId199" Type="http://schemas.openxmlformats.org/officeDocument/2006/relationships/customXml" Target="../ink/ink2377.xml"/><Relationship Id="rId203" Type="http://schemas.openxmlformats.org/officeDocument/2006/relationships/customXml" Target="../ink/ink2379.xml"/><Relationship Id="rId19" Type="http://schemas.openxmlformats.org/officeDocument/2006/relationships/customXml" Target="../ink/ink2287.xml"/><Relationship Id="rId224" Type="http://schemas.openxmlformats.org/officeDocument/2006/relationships/image" Target="../media/image2313.png"/><Relationship Id="rId245" Type="http://schemas.openxmlformats.org/officeDocument/2006/relationships/customXml" Target="../ink/ink2400.xml"/><Relationship Id="rId266" Type="http://schemas.openxmlformats.org/officeDocument/2006/relationships/image" Target="../media/image2334.png"/><Relationship Id="rId287" Type="http://schemas.openxmlformats.org/officeDocument/2006/relationships/customXml" Target="../ink/ink2421.xml"/><Relationship Id="rId30" Type="http://schemas.openxmlformats.org/officeDocument/2006/relationships/image" Target="../media/image2084.png"/><Relationship Id="rId105" Type="http://schemas.openxmlformats.org/officeDocument/2006/relationships/customXml" Target="../ink/ink2330.xml"/><Relationship Id="rId126" Type="http://schemas.openxmlformats.org/officeDocument/2006/relationships/image" Target="../media/image2132.png"/><Relationship Id="rId147" Type="http://schemas.openxmlformats.org/officeDocument/2006/relationships/customXml" Target="../ink/ink2351.xml"/><Relationship Id="rId168" Type="http://schemas.openxmlformats.org/officeDocument/2006/relationships/image" Target="../media/image2285.png"/><Relationship Id="rId312" Type="http://schemas.openxmlformats.org/officeDocument/2006/relationships/image" Target="../media/image2357.png"/><Relationship Id="rId333" Type="http://schemas.openxmlformats.org/officeDocument/2006/relationships/customXml" Target="../ink/ink2444.xml"/><Relationship Id="rId354" Type="http://schemas.openxmlformats.org/officeDocument/2006/relationships/image" Target="../media/image2378.png"/><Relationship Id="rId51" Type="http://schemas.openxmlformats.org/officeDocument/2006/relationships/customXml" Target="../ink/ink2303.xml"/><Relationship Id="rId72" Type="http://schemas.openxmlformats.org/officeDocument/2006/relationships/image" Target="../media/image2105.png"/><Relationship Id="rId93" Type="http://schemas.openxmlformats.org/officeDocument/2006/relationships/customXml" Target="../ink/ink2324.xml"/><Relationship Id="rId189" Type="http://schemas.openxmlformats.org/officeDocument/2006/relationships/customXml" Target="../ink/ink2372.xml"/><Relationship Id="rId3" Type="http://schemas.openxmlformats.org/officeDocument/2006/relationships/customXml" Target="../ink/ink2279.xml"/><Relationship Id="rId214" Type="http://schemas.openxmlformats.org/officeDocument/2006/relationships/image" Target="../media/image2308.png"/><Relationship Id="rId235" Type="http://schemas.openxmlformats.org/officeDocument/2006/relationships/customXml" Target="../ink/ink2395.xml"/><Relationship Id="rId256" Type="http://schemas.openxmlformats.org/officeDocument/2006/relationships/image" Target="../media/image2329.png"/><Relationship Id="rId277" Type="http://schemas.openxmlformats.org/officeDocument/2006/relationships/customXml" Target="../ink/ink2416.xml"/><Relationship Id="rId298" Type="http://schemas.openxmlformats.org/officeDocument/2006/relationships/image" Target="../media/image2350.png"/><Relationship Id="rId116" Type="http://schemas.openxmlformats.org/officeDocument/2006/relationships/image" Target="../media/image2127.png"/><Relationship Id="rId137" Type="http://schemas.openxmlformats.org/officeDocument/2006/relationships/customXml" Target="../ink/ink2346.xml"/><Relationship Id="rId158" Type="http://schemas.openxmlformats.org/officeDocument/2006/relationships/image" Target="../media/image2280.png"/><Relationship Id="rId302" Type="http://schemas.openxmlformats.org/officeDocument/2006/relationships/image" Target="../media/image2352.png"/><Relationship Id="rId323" Type="http://schemas.openxmlformats.org/officeDocument/2006/relationships/customXml" Target="../ink/ink2439.xml"/><Relationship Id="rId344" Type="http://schemas.openxmlformats.org/officeDocument/2006/relationships/image" Target="../media/image2373.png"/><Relationship Id="rId20" Type="http://schemas.openxmlformats.org/officeDocument/2006/relationships/image" Target="../media/image2079.png"/><Relationship Id="rId41" Type="http://schemas.openxmlformats.org/officeDocument/2006/relationships/customXml" Target="../ink/ink2298.xml"/><Relationship Id="rId62" Type="http://schemas.openxmlformats.org/officeDocument/2006/relationships/image" Target="../media/image2100.png"/><Relationship Id="rId83" Type="http://schemas.openxmlformats.org/officeDocument/2006/relationships/customXml" Target="../ink/ink2319.xml"/><Relationship Id="rId179" Type="http://schemas.openxmlformats.org/officeDocument/2006/relationships/customXml" Target="../ink/ink2367.xml"/><Relationship Id="rId365" Type="http://schemas.openxmlformats.org/officeDocument/2006/relationships/customXml" Target="../ink/ink2460.xml"/><Relationship Id="rId190" Type="http://schemas.openxmlformats.org/officeDocument/2006/relationships/image" Target="../media/image2296.png"/><Relationship Id="rId204" Type="http://schemas.openxmlformats.org/officeDocument/2006/relationships/image" Target="../media/image2303.png"/><Relationship Id="rId225" Type="http://schemas.openxmlformats.org/officeDocument/2006/relationships/customXml" Target="../ink/ink2390.xml"/><Relationship Id="rId246" Type="http://schemas.openxmlformats.org/officeDocument/2006/relationships/image" Target="../media/image2324.png"/><Relationship Id="rId267" Type="http://schemas.openxmlformats.org/officeDocument/2006/relationships/customXml" Target="../ink/ink2411.xml"/><Relationship Id="rId288" Type="http://schemas.openxmlformats.org/officeDocument/2006/relationships/image" Target="../media/image2345.png"/><Relationship Id="rId106" Type="http://schemas.openxmlformats.org/officeDocument/2006/relationships/image" Target="../media/image2122.png"/><Relationship Id="rId127" Type="http://schemas.openxmlformats.org/officeDocument/2006/relationships/customXml" Target="../ink/ink2341.xml"/><Relationship Id="rId313" Type="http://schemas.openxmlformats.org/officeDocument/2006/relationships/customXml" Target="../ink/ink2434.xml"/><Relationship Id="rId10" Type="http://schemas.openxmlformats.org/officeDocument/2006/relationships/image" Target="../media/image2074.png"/><Relationship Id="rId31" Type="http://schemas.openxmlformats.org/officeDocument/2006/relationships/customXml" Target="../ink/ink2293.xml"/><Relationship Id="rId52" Type="http://schemas.openxmlformats.org/officeDocument/2006/relationships/image" Target="../media/image2095.png"/><Relationship Id="rId73" Type="http://schemas.openxmlformats.org/officeDocument/2006/relationships/customXml" Target="../ink/ink2314.xml"/><Relationship Id="rId94" Type="http://schemas.openxmlformats.org/officeDocument/2006/relationships/image" Target="../media/image2116.png"/><Relationship Id="rId148" Type="http://schemas.openxmlformats.org/officeDocument/2006/relationships/image" Target="../media/image2275.png"/><Relationship Id="rId169" Type="http://schemas.openxmlformats.org/officeDocument/2006/relationships/customXml" Target="../ink/ink2362.xml"/><Relationship Id="rId334" Type="http://schemas.openxmlformats.org/officeDocument/2006/relationships/image" Target="../media/image2368.png"/><Relationship Id="rId355" Type="http://schemas.openxmlformats.org/officeDocument/2006/relationships/customXml" Target="../ink/ink2455.xml"/><Relationship Id="rId4" Type="http://schemas.openxmlformats.org/officeDocument/2006/relationships/image" Target="../media/image2071.png"/><Relationship Id="rId180" Type="http://schemas.openxmlformats.org/officeDocument/2006/relationships/image" Target="../media/image2291.png"/><Relationship Id="rId215" Type="http://schemas.openxmlformats.org/officeDocument/2006/relationships/customXml" Target="../ink/ink2385.xml"/><Relationship Id="rId236" Type="http://schemas.openxmlformats.org/officeDocument/2006/relationships/image" Target="../media/image2319.png"/><Relationship Id="rId257" Type="http://schemas.openxmlformats.org/officeDocument/2006/relationships/customXml" Target="../ink/ink2406.xml"/><Relationship Id="rId278" Type="http://schemas.openxmlformats.org/officeDocument/2006/relationships/image" Target="../media/image2340.png"/><Relationship Id="rId303" Type="http://schemas.openxmlformats.org/officeDocument/2006/relationships/customXml" Target="../ink/ink2429.xml"/><Relationship Id="rId42" Type="http://schemas.openxmlformats.org/officeDocument/2006/relationships/image" Target="../media/image2090.png"/><Relationship Id="rId84" Type="http://schemas.openxmlformats.org/officeDocument/2006/relationships/image" Target="../media/image2111.png"/><Relationship Id="rId138" Type="http://schemas.openxmlformats.org/officeDocument/2006/relationships/image" Target="../media/image2270.png"/><Relationship Id="rId345" Type="http://schemas.openxmlformats.org/officeDocument/2006/relationships/customXml" Target="../ink/ink2450.xml"/><Relationship Id="rId191" Type="http://schemas.openxmlformats.org/officeDocument/2006/relationships/customXml" Target="../ink/ink2373.xml"/><Relationship Id="rId205" Type="http://schemas.openxmlformats.org/officeDocument/2006/relationships/customXml" Target="../ink/ink2380.xml"/><Relationship Id="rId247" Type="http://schemas.openxmlformats.org/officeDocument/2006/relationships/customXml" Target="../ink/ink2401.xml"/><Relationship Id="rId107" Type="http://schemas.openxmlformats.org/officeDocument/2006/relationships/customXml" Target="../ink/ink2331.xml"/><Relationship Id="rId289" Type="http://schemas.openxmlformats.org/officeDocument/2006/relationships/customXml" Target="../ink/ink2422.xml"/><Relationship Id="rId11" Type="http://schemas.openxmlformats.org/officeDocument/2006/relationships/customXml" Target="../ink/ink2283.xml"/><Relationship Id="rId53" Type="http://schemas.openxmlformats.org/officeDocument/2006/relationships/customXml" Target="../ink/ink2304.xml"/><Relationship Id="rId149" Type="http://schemas.openxmlformats.org/officeDocument/2006/relationships/customXml" Target="../ink/ink2352.xml"/><Relationship Id="rId314" Type="http://schemas.openxmlformats.org/officeDocument/2006/relationships/image" Target="../media/image2358.png"/><Relationship Id="rId356" Type="http://schemas.openxmlformats.org/officeDocument/2006/relationships/image" Target="../media/image2379.png"/><Relationship Id="rId95" Type="http://schemas.openxmlformats.org/officeDocument/2006/relationships/customXml" Target="../ink/ink2325.xml"/><Relationship Id="rId160" Type="http://schemas.openxmlformats.org/officeDocument/2006/relationships/image" Target="../media/image2281.png"/><Relationship Id="rId216" Type="http://schemas.openxmlformats.org/officeDocument/2006/relationships/image" Target="../media/image2309.png"/><Relationship Id="rId258" Type="http://schemas.openxmlformats.org/officeDocument/2006/relationships/image" Target="../media/image2330.png"/><Relationship Id="rId22" Type="http://schemas.openxmlformats.org/officeDocument/2006/relationships/image" Target="../media/image2080.png"/><Relationship Id="rId64" Type="http://schemas.openxmlformats.org/officeDocument/2006/relationships/image" Target="../media/image2101.png"/><Relationship Id="rId118" Type="http://schemas.openxmlformats.org/officeDocument/2006/relationships/image" Target="../media/image2128.png"/><Relationship Id="rId325" Type="http://schemas.openxmlformats.org/officeDocument/2006/relationships/customXml" Target="../ink/ink2440.xml"/><Relationship Id="rId367" Type="http://schemas.openxmlformats.org/officeDocument/2006/relationships/customXml" Target="../ink/ink2461.xml"/><Relationship Id="rId171" Type="http://schemas.openxmlformats.org/officeDocument/2006/relationships/customXml" Target="../ink/ink2363.xml"/><Relationship Id="rId227" Type="http://schemas.openxmlformats.org/officeDocument/2006/relationships/customXml" Target="../ink/ink2391.xml"/><Relationship Id="rId269" Type="http://schemas.openxmlformats.org/officeDocument/2006/relationships/customXml" Target="../ink/ink2412.xml"/><Relationship Id="rId33" Type="http://schemas.openxmlformats.org/officeDocument/2006/relationships/customXml" Target="../ink/ink2294.xml"/><Relationship Id="rId129" Type="http://schemas.openxmlformats.org/officeDocument/2006/relationships/customXml" Target="../ink/ink2342.xml"/><Relationship Id="rId280" Type="http://schemas.openxmlformats.org/officeDocument/2006/relationships/image" Target="../media/image2341.png"/><Relationship Id="rId336" Type="http://schemas.openxmlformats.org/officeDocument/2006/relationships/image" Target="../media/image2369.png"/><Relationship Id="rId75" Type="http://schemas.openxmlformats.org/officeDocument/2006/relationships/customXml" Target="../ink/ink2315.xml"/><Relationship Id="rId140" Type="http://schemas.openxmlformats.org/officeDocument/2006/relationships/image" Target="../media/image2271.png"/><Relationship Id="rId182" Type="http://schemas.openxmlformats.org/officeDocument/2006/relationships/image" Target="../media/image2292.png"/><Relationship Id="rId6" Type="http://schemas.openxmlformats.org/officeDocument/2006/relationships/image" Target="../media/image2072.png"/><Relationship Id="rId238" Type="http://schemas.openxmlformats.org/officeDocument/2006/relationships/image" Target="../media/image2320.png"/><Relationship Id="rId291" Type="http://schemas.openxmlformats.org/officeDocument/2006/relationships/customXml" Target="../ink/ink2423.xml"/><Relationship Id="rId305" Type="http://schemas.openxmlformats.org/officeDocument/2006/relationships/customXml" Target="../ink/ink2430.xml"/><Relationship Id="rId347" Type="http://schemas.openxmlformats.org/officeDocument/2006/relationships/customXml" Target="../ink/ink2451.xml"/><Relationship Id="rId44" Type="http://schemas.openxmlformats.org/officeDocument/2006/relationships/image" Target="../media/image2091.png"/><Relationship Id="rId86" Type="http://schemas.openxmlformats.org/officeDocument/2006/relationships/image" Target="../media/image2112.png"/><Relationship Id="rId151" Type="http://schemas.openxmlformats.org/officeDocument/2006/relationships/customXml" Target="../ink/ink2353.xml"/><Relationship Id="rId193" Type="http://schemas.openxmlformats.org/officeDocument/2006/relationships/customXml" Target="../ink/ink2374.xml"/><Relationship Id="rId207" Type="http://schemas.openxmlformats.org/officeDocument/2006/relationships/customXml" Target="../ink/ink2381.xml"/><Relationship Id="rId249" Type="http://schemas.openxmlformats.org/officeDocument/2006/relationships/customXml" Target="../ink/ink2402.xml"/><Relationship Id="rId13" Type="http://schemas.openxmlformats.org/officeDocument/2006/relationships/customXml" Target="../ink/ink2284.xml"/><Relationship Id="rId109" Type="http://schemas.openxmlformats.org/officeDocument/2006/relationships/customXml" Target="../ink/ink2332.xml"/><Relationship Id="rId260" Type="http://schemas.openxmlformats.org/officeDocument/2006/relationships/image" Target="../media/image2331.png"/><Relationship Id="rId316" Type="http://schemas.openxmlformats.org/officeDocument/2006/relationships/image" Target="../media/image2359.png"/><Relationship Id="rId55" Type="http://schemas.openxmlformats.org/officeDocument/2006/relationships/customXml" Target="../ink/ink2305.xml"/><Relationship Id="rId97" Type="http://schemas.openxmlformats.org/officeDocument/2006/relationships/customXml" Target="../ink/ink2326.xml"/><Relationship Id="rId120" Type="http://schemas.openxmlformats.org/officeDocument/2006/relationships/image" Target="../media/image2129.png"/><Relationship Id="rId358" Type="http://schemas.openxmlformats.org/officeDocument/2006/relationships/image" Target="../media/image2380.png"/><Relationship Id="rId162" Type="http://schemas.openxmlformats.org/officeDocument/2006/relationships/image" Target="../media/image2282.png"/><Relationship Id="rId218" Type="http://schemas.openxmlformats.org/officeDocument/2006/relationships/image" Target="../media/image2310.png"/><Relationship Id="rId271" Type="http://schemas.openxmlformats.org/officeDocument/2006/relationships/customXml" Target="../ink/ink2413.xml"/><Relationship Id="rId24" Type="http://schemas.openxmlformats.org/officeDocument/2006/relationships/image" Target="../media/image2081.png"/><Relationship Id="rId66" Type="http://schemas.openxmlformats.org/officeDocument/2006/relationships/image" Target="../media/image2102.png"/><Relationship Id="rId131" Type="http://schemas.openxmlformats.org/officeDocument/2006/relationships/customXml" Target="../ink/ink2343.xml"/><Relationship Id="rId327" Type="http://schemas.openxmlformats.org/officeDocument/2006/relationships/customXml" Target="../ink/ink2441.xml"/><Relationship Id="rId369" Type="http://schemas.openxmlformats.org/officeDocument/2006/relationships/customXml" Target="../ink/ink2462.xml"/><Relationship Id="rId173" Type="http://schemas.openxmlformats.org/officeDocument/2006/relationships/customXml" Target="../ink/ink2364.xml"/><Relationship Id="rId229" Type="http://schemas.openxmlformats.org/officeDocument/2006/relationships/customXml" Target="../ink/ink2392.xml"/><Relationship Id="rId240" Type="http://schemas.openxmlformats.org/officeDocument/2006/relationships/image" Target="../media/image2321.png"/><Relationship Id="rId35" Type="http://schemas.openxmlformats.org/officeDocument/2006/relationships/customXml" Target="../ink/ink2295.xml"/><Relationship Id="rId77" Type="http://schemas.openxmlformats.org/officeDocument/2006/relationships/customXml" Target="../ink/ink2316.xml"/><Relationship Id="rId100" Type="http://schemas.openxmlformats.org/officeDocument/2006/relationships/image" Target="../media/image2119.png"/><Relationship Id="rId282" Type="http://schemas.openxmlformats.org/officeDocument/2006/relationships/image" Target="../media/image2342.png"/><Relationship Id="rId338" Type="http://schemas.openxmlformats.org/officeDocument/2006/relationships/image" Target="../media/image2370.png"/><Relationship Id="rId8" Type="http://schemas.openxmlformats.org/officeDocument/2006/relationships/image" Target="../media/image2073.png"/><Relationship Id="rId142" Type="http://schemas.openxmlformats.org/officeDocument/2006/relationships/image" Target="../media/image2272.png"/><Relationship Id="rId184" Type="http://schemas.openxmlformats.org/officeDocument/2006/relationships/image" Target="../media/image2293.png"/><Relationship Id="rId251" Type="http://schemas.openxmlformats.org/officeDocument/2006/relationships/customXml" Target="../ink/ink2403.xml"/><Relationship Id="rId46" Type="http://schemas.openxmlformats.org/officeDocument/2006/relationships/image" Target="../media/image2092.png"/><Relationship Id="rId293" Type="http://schemas.openxmlformats.org/officeDocument/2006/relationships/customXml" Target="../ink/ink2424.xml"/><Relationship Id="rId307" Type="http://schemas.openxmlformats.org/officeDocument/2006/relationships/customXml" Target="../ink/ink2431.xml"/><Relationship Id="rId349" Type="http://schemas.openxmlformats.org/officeDocument/2006/relationships/customXml" Target="../ink/ink2452.xml"/><Relationship Id="rId88" Type="http://schemas.openxmlformats.org/officeDocument/2006/relationships/image" Target="../media/image2113.png"/><Relationship Id="rId111" Type="http://schemas.openxmlformats.org/officeDocument/2006/relationships/customXml" Target="../ink/ink2333.xml"/><Relationship Id="rId153" Type="http://schemas.openxmlformats.org/officeDocument/2006/relationships/customXml" Target="../ink/ink2354.xml"/><Relationship Id="rId195" Type="http://schemas.openxmlformats.org/officeDocument/2006/relationships/customXml" Target="../ink/ink2375.xml"/><Relationship Id="rId209" Type="http://schemas.openxmlformats.org/officeDocument/2006/relationships/customXml" Target="../ink/ink2382.xml"/><Relationship Id="rId360" Type="http://schemas.openxmlformats.org/officeDocument/2006/relationships/image" Target="../media/image2381.png"/><Relationship Id="rId220" Type="http://schemas.openxmlformats.org/officeDocument/2006/relationships/image" Target="../media/image23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20.xml"/><Relationship Id="rId299" Type="http://schemas.openxmlformats.org/officeDocument/2006/relationships/customXml" Target="../ink/ink2611.xml"/><Relationship Id="rId21" Type="http://schemas.openxmlformats.org/officeDocument/2006/relationships/customXml" Target="../ink/ink2472.xml"/><Relationship Id="rId63" Type="http://schemas.openxmlformats.org/officeDocument/2006/relationships/customXml" Target="../ink/ink2493.xml"/><Relationship Id="rId159" Type="http://schemas.openxmlformats.org/officeDocument/2006/relationships/customXml" Target="../ink/ink2541.xml"/><Relationship Id="rId324" Type="http://schemas.openxmlformats.org/officeDocument/2006/relationships/image" Target="../media/image2548.png"/><Relationship Id="rId366" Type="http://schemas.openxmlformats.org/officeDocument/2006/relationships/image" Target="../media/image2569.png"/><Relationship Id="rId170" Type="http://schemas.openxmlformats.org/officeDocument/2006/relationships/image" Target="../media/image2471.png"/><Relationship Id="rId226" Type="http://schemas.openxmlformats.org/officeDocument/2006/relationships/image" Target="../media/image2499.png"/><Relationship Id="rId268" Type="http://schemas.openxmlformats.org/officeDocument/2006/relationships/image" Target="../media/image2520.png"/><Relationship Id="rId32" Type="http://schemas.openxmlformats.org/officeDocument/2006/relationships/image" Target="../media/image2402.png"/><Relationship Id="rId74" Type="http://schemas.openxmlformats.org/officeDocument/2006/relationships/image" Target="../media/image2423.png"/><Relationship Id="rId128" Type="http://schemas.openxmlformats.org/officeDocument/2006/relationships/image" Target="../media/image2450.png"/><Relationship Id="rId335" Type="http://schemas.openxmlformats.org/officeDocument/2006/relationships/customXml" Target="../ink/ink2629.xml"/><Relationship Id="rId377" Type="http://schemas.openxmlformats.org/officeDocument/2006/relationships/customXml" Target="../ink/ink2650.xml"/><Relationship Id="rId5" Type="http://schemas.openxmlformats.org/officeDocument/2006/relationships/customXml" Target="../ink/ink2464.xml"/><Relationship Id="rId181" Type="http://schemas.openxmlformats.org/officeDocument/2006/relationships/customXml" Target="../ink/ink2552.xml"/><Relationship Id="rId237" Type="http://schemas.openxmlformats.org/officeDocument/2006/relationships/customXml" Target="../ink/ink2580.xml"/><Relationship Id="rId402" Type="http://schemas.openxmlformats.org/officeDocument/2006/relationships/image" Target="../media/image2587.png"/><Relationship Id="rId279" Type="http://schemas.openxmlformats.org/officeDocument/2006/relationships/customXml" Target="../ink/ink2601.xml"/><Relationship Id="rId43" Type="http://schemas.openxmlformats.org/officeDocument/2006/relationships/customXml" Target="../ink/ink2483.xml"/><Relationship Id="rId139" Type="http://schemas.openxmlformats.org/officeDocument/2006/relationships/customXml" Target="../ink/ink2531.xml"/><Relationship Id="rId290" Type="http://schemas.openxmlformats.org/officeDocument/2006/relationships/image" Target="../media/image2531.png"/><Relationship Id="rId304" Type="http://schemas.openxmlformats.org/officeDocument/2006/relationships/image" Target="../media/image2538.png"/><Relationship Id="rId346" Type="http://schemas.openxmlformats.org/officeDocument/2006/relationships/image" Target="../media/image2559.png"/><Relationship Id="rId388" Type="http://schemas.openxmlformats.org/officeDocument/2006/relationships/image" Target="../media/image2580.png"/><Relationship Id="rId85" Type="http://schemas.openxmlformats.org/officeDocument/2006/relationships/customXml" Target="../ink/ink2504.xml"/><Relationship Id="rId150" Type="http://schemas.openxmlformats.org/officeDocument/2006/relationships/image" Target="../media/image2461.png"/><Relationship Id="rId192" Type="http://schemas.openxmlformats.org/officeDocument/2006/relationships/image" Target="../media/image2482.png"/><Relationship Id="rId206" Type="http://schemas.openxmlformats.org/officeDocument/2006/relationships/image" Target="../media/image2489.png"/><Relationship Id="rId413" Type="http://schemas.openxmlformats.org/officeDocument/2006/relationships/customXml" Target="../ink/ink2668.xml"/><Relationship Id="rId248" Type="http://schemas.openxmlformats.org/officeDocument/2006/relationships/image" Target="../media/image2510.png"/><Relationship Id="rId12" Type="http://schemas.openxmlformats.org/officeDocument/2006/relationships/image" Target="../media/image2392.png"/><Relationship Id="rId108" Type="http://schemas.openxmlformats.org/officeDocument/2006/relationships/image" Target="../media/image2440.png"/><Relationship Id="rId315" Type="http://schemas.openxmlformats.org/officeDocument/2006/relationships/customXml" Target="../ink/ink2619.xml"/><Relationship Id="rId357" Type="http://schemas.openxmlformats.org/officeDocument/2006/relationships/customXml" Target="../ink/ink2640.xml"/><Relationship Id="rId54" Type="http://schemas.openxmlformats.org/officeDocument/2006/relationships/image" Target="../media/image2413.png"/><Relationship Id="rId96" Type="http://schemas.openxmlformats.org/officeDocument/2006/relationships/image" Target="../media/image2434.png"/><Relationship Id="rId161" Type="http://schemas.openxmlformats.org/officeDocument/2006/relationships/customXml" Target="../ink/ink2542.xml"/><Relationship Id="rId217" Type="http://schemas.openxmlformats.org/officeDocument/2006/relationships/customXml" Target="../ink/ink2570.xml"/><Relationship Id="rId399" Type="http://schemas.openxmlformats.org/officeDocument/2006/relationships/customXml" Target="../ink/ink2661.xml"/><Relationship Id="rId259" Type="http://schemas.openxmlformats.org/officeDocument/2006/relationships/customXml" Target="../ink/ink2591.xml"/><Relationship Id="rId424" Type="http://schemas.openxmlformats.org/officeDocument/2006/relationships/image" Target="../media/image2598.png"/><Relationship Id="rId23" Type="http://schemas.openxmlformats.org/officeDocument/2006/relationships/customXml" Target="../ink/ink2473.xml"/><Relationship Id="rId119" Type="http://schemas.openxmlformats.org/officeDocument/2006/relationships/customXml" Target="../ink/ink2521.xml"/><Relationship Id="rId270" Type="http://schemas.openxmlformats.org/officeDocument/2006/relationships/image" Target="../media/image2521.png"/><Relationship Id="rId326" Type="http://schemas.openxmlformats.org/officeDocument/2006/relationships/image" Target="../media/image2549.png"/><Relationship Id="rId65" Type="http://schemas.openxmlformats.org/officeDocument/2006/relationships/customXml" Target="../ink/ink2494.xml"/><Relationship Id="rId130" Type="http://schemas.openxmlformats.org/officeDocument/2006/relationships/image" Target="../media/image2451.png"/><Relationship Id="rId368" Type="http://schemas.openxmlformats.org/officeDocument/2006/relationships/image" Target="../media/image2570.png"/><Relationship Id="rId172" Type="http://schemas.openxmlformats.org/officeDocument/2006/relationships/image" Target="../media/image2472.png"/><Relationship Id="rId228" Type="http://schemas.openxmlformats.org/officeDocument/2006/relationships/image" Target="../media/image2500.png"/><Relationship Id="rId281" Type="http://schemas.openxmlformats.org/officeDocument/2006/relationships/customXml" Target="../ink/ink2602.xml"/><Relationship Id="rId337" Type="http://schemas.openxmlformats.org/officeDocument/2006/relationships/customXml" Target="../ink/ink2630.xml"/><Relationship Id="rId34" Type="http://schemas.openxmlformats.org/officeDocument/2006/relationships/image" Target="../media/image2403.png"/><Relationship Id="rId76" Type="http://schemas.openxmlformats.org/officeDocument/2006/relationships/image" Target="../media/image2424.png"/><Relationship Id="rId141" Type="http://schemas.openxmlformats.org/officeDocument/2006/relationships/customXml" Target="../ink/ink2532.xml"/><Relationship Id="rId379" Type="http://schemas.openxmlformats.org/officeDocument/2006/relationships/customXml" Target="../ink/ink2651.xml"/><Relationship Id="rId7" Type="http://schemas.openxmlformats.org/officeDocument/2006/relationships/customXml" Target="../ink/ink2465.xml"/><Relationship Id="rId183" Type="http://schemas.openxmlformats.org/officeDocument/2006/relationships/customXml" Target="../ink/ink2553.xml"/><Relationship Id="rId239" Type="http://schemas.openxmlformats.org/officeDocument/2006/relationships/customXml" Target="../ink/ink2581.xml"/><Relationship Id="rId390" Type="http://schemas.openxmlformats.org/officeDocument/2006/relationships/image" Target="../media/image2581.png"/><Relationship Id="rId404" Type="http://schemas.openxmlformats.org/officeDocument/2006/relationships/image" Target="../media/image2588.png"/><Relationship Id="rId250" Type="http://schemas.openxmlformats.org/officeDocument/2006/relationships/image" Target="../media/image2511.png"/><Relationship Id="rId292" Type="http://schemas.openxmlformats.org/officeDocument/2006/relationships/image" Target="../media/image2532.png"/><Relationship Id="rId306" Type="http://schemas.openxmlformats.org/officeDocument/2006/relationships/image" Target="../media/image2539.png"/><Relationship Id="rId45" Type="http://schemas.openxmlformats.org/officeDocument/2006/relationships/customXml" Target="../ink/ink2484.xml"/><Relationship Id="rId87" Type="http://schemas.openxmlformats.org/officeDocument/2006/relationships/customXml" Target="../ink/ink2505.xml"/><Relationship Id="rId110" Type="http://schemas.openxmlformats.org/officeDocument/2006/relationships/image" Target="../media/image2441.png"/><Relationship Id="rId348" Type="http://schemas.openxmlformats.org/officeDocument/2006/relationships/image" Target="../media/image2560.png"/><Relationship Id="rId152" Type="http://schemas.openxmlformats.org/officeDocument/2006/relationships/image" Target="../media/image2462.png"/><Relationship Id="rId194" Type="http://schemas.openxmlformats.org/officeDocument/2006/relationships/image" Target="../media/image2483.png"/><Relationship Id="rId208" Type="http://schemas.openxmlformats.org/officeDocument/2006/relationships/image" Target="../media/image2490.png"/><Relationship Id="rId415" Type="http://schemas.openxmlformats.org/officeDocument/2006/relationships/customXml" Target="../ink/ink2669.xml"/><Relationship Id="rId261" Type="http://schemas.openxmlformats.org/officeDocument/2006/relationships/customXml" Target="../ink/ink2592.xml"/><Relationship Id="rId14" Type="http://schemas.openxmlformats.org/officeDocument/2006/relationships/image" Target="../media/image2393.png"/><Relationship Id="rId56" Type="http://schemas.openxmlformats.org/officeDocument/2006/relationships/image" Target="../media/image2414.png"/><Relationship Id="rId317" Type="http://schemas.openxmlformats.org/officeDocument/2006/relationships/customXml" Target="../ink/ink2620.xml"/><Relationship Id="rId359" Type="http://schemas.openxmlformats.org/officeDocument/2006/relationships/customXml" Target="../ink/ink2641.xml"/><Relationship Id="rId98" Type="http://schemas.openxmlformats.org/officeDocument/2006/relationships/image" Target="../media/image2435.png"/><Relationship Id="rId121" Type="http://schemas.openxmlformats.org/officeDocument/2006/relationships/customXml" Target="../ink/ink2522.xml"/><Relationship Id="rId163" Type="http://schemas.openxmlformats.org/officeDocument/2006/relationships/customXml" Target="../ink/ink2543.xml"/><Relationship Id="rId219" Type="http://schemas.openxmlformats.org/officeDocument/2006/relationships/customXml" Target="../ink/ink2571.xml"/><Relationship Id="rId370" Type="http://schemas.openxmlformats.org/officeDocument/2006/relationships/image" Target="../media/image2571.png"/><Relationship Id="rId426" Type="http://schemas.openxmlformats.org/officeDocument/2006/relationships/image" Target="../media/image2599.png"/><Relationship Id="rId230" Type="http://schemas.openxmlformats.org/officeDocument/2006/relationships/image" Target="../media/image2501.png"/><Relationship Id="rId25" Type="http://schemas.openxmlformats.org/officeDocument/2006/relationships/customXml" Target="../ink/ink2474.xml"/><Relationship Id="rId67" Type="http://schemas.openxmlformats.org/officeDocument/2006/relationships/customXml" Target="../ink/ink2495.xml"/><Relationship Id="rId272" Type="http://schemas.openxmlformats.org/officeDocument/2006/relationships/image" Target="../media/image2522.png"/><Relationship Id="rId328" Type="http://schemas.openxmlformats.org/officeDocument/2006/relationships/image" Target="../media/image2550.png"/><Relationship Id="rId132" Type="http://schemas.openxmlformats.org/officeDocument/2006/relationships/image" Target="../media/image2452.png"/><Relationship Id="rId174" Type="http://schemas.openxmlformats.org/officeDocument/2006/relationships/image" Target="../media/image2473.png"/><Relationship Id="rId381" Type="http://schemas.openxmlformats.org/officeDocument/2006/relationships/customXml" Target="../ink/ink2652.xml"/><Relationship Id="rId241" Type="http://schemas.openxmlformats.org/officeDocument/2006/relationships/customXml" Target="../ink/ink2582.xml"/><Relationship Id="rId36" Type="http://schemas.openxmlformats.org/officeDocument/2006/relationships/image" Target="../media/image2404.png"/><Relationship Id="rId283" Type="http://schemas.openxmlformats.org/officeDocument/2006/relationships/customXml" Target="../ink/ink2603.xml"/><Relationship Id="rId339" Type="http://schemas.openxmlformats.org/officeDocument/2006/relationships/customXml" Target="../ink/ink2631.xml"/><Relationship Id="rId78" Type="http://schemas.openxmlformats.org/officeDocument/2006/relationships/image" Target="../media/image2425.png"/><Relationship Id="rId101" Type="http://schemas.openxmlformats.org/officeDocument/2006/relationships/customXml" Target="../ink/ink2512.xml"/><Relationship Id="rId143" Type="http://schemas.openxmlformats.org/officeDocument/2006/relationships/customXml" Target="../ink/ink2533.xml"/><Relationship Id="rId185" Type="http://schemas.openxmlformats.org/officeDocument/2006/relationships/customXml" Target="../ink/ink2554.xml"/><Relationship Id="rId350" Type="http://schemas.openxmlformats.org/officeDocument/2006/relationships/image" Target="../media/image2561.png"/><Relationship Id="rId406" Type="http://schemas.openxmlformats.org/officeDocument/2006/relationships/image" Target="../media/image2589.png"/><Relationship Id="rId9" Type="http://schemas.openxmlformats.org/officeDocument/2006/relationships/customXml" Target="../ink/ink2466.xml"/><Relationship Id="rId210" Type="http://schemas.openxmlformats.org/officeDocument/2006/relationships/image" Target="../media/image2491.png"/><Relationship Id="rId392" Type="http://schemas.openxmlformats.org/officeDocument/2006/relationships/image" Target="../media/image2582.png"/><Relationship Id="rId252" Type="http://schemas.openxmlformats.org/officeDocument/2006/relationships/image" Target="../media/image2512.png"/><Relationship Id="rId294" Type="http://schemas.openxmlformats.org/officeDocument/2006/relationships/image" Target="../media/image2533.png"/><Relationship Id="rId308" Type="http://schemas.openxmlformats.org/officeDocument/2006/relationships/image" Target="../media/image2540.png"/><Relationship Id="rId47" Type="http://schemas.openxmlformats.org/officeDocument/2006/relationships/customXml" Target="../ink/ink2485.xml"/><Relationship Id="rId89" Type="http://schemas.openxmlformats.org/officeDocument/2006/relationships/customXml" Target="../ink/ink2506.xml"/><Relationship Id="rId112" Type="http://schemas.openxmlformats.org/officeDocument/2006/relationships/image" Target="../media/image2442.png"/><Relationship Id="rId154" Type="http://schemas.openxmlformats.org/officeDocument/2006/relationships/image" Target="../media/image2463.png"/><Relationship Id="rId361" Type="http://schemas.openxmlformats.org/officeDocument/2006/relationships/customXml" Target="../ink/ink2642.xml"/><Relationship Id="rId196" Type="http://schemas.openxmlformats.org/officeDocument/2006/relationships/image" Target="../media/image2484.png"/><Relationship Id="rId417" Type="http://schemas.openxmlformats.org/officeDocument/2006/relationships/customXml" Target="../ink/ink2670.xml"/><Relationship Id="rId16" Type="http://schemas.openxmlformats.org/officeDocument/2006/relationships/image" Target="../media/image2394.png"/><Relationship Id="rId221" Type="http://schemas.openxmlformats.org/officeDocument/2006/relationships/customXml" Target="../ink/ink2572.xml"/><Relationship Id="rId263" Type="http://schemas.openxmlformats.org/officeDocument/2006/relationships/customXml" Target="../ink/ink2593.xml"/><Relationship Id="rId319" Type="http://schemas.openxmlformats.org/officeDocument/2006/relationships/customXml" Target="../ink/ink2621.xml"/><Relationship Id="rId58" Type="http://schemas.openxmlformats.org/officeDocument/2006/relationships/image" Target="../media/image2415.png"/><Relationship Id="rId123" Type="http://schemas.openxmlformats.org/officeDocument/2006/relationships/customXml" Target="../ink/ink2523.xml"/><Relationship Id="rId330" Type="http://schemas.openxmlformats.org/officeDocument/2006/relationships/image" Target="../media/image2551.png"/><Relationship Id="rId165" Type="http://schemas.openxmlformats.org/officeDocument/2006/relationships/customXml" Target="../ink/ink2544.xml"/><Relationship Id="rId372" Type="http://schemas.openxmlformats.org/officeDocument/2006/relationships/image" Target="../media/image2572.png"/><Relationship Id="rId428" Type="http://schemas.openxmlformats.org/officeDocument/2006/relationships/image" Target="../media/image2600.png"/><Relationship Id="rId232" Type="http://schemas.openxmlformats.org/officeDocument/2006/relationships/image" Target="../media/image2502.png"/><Relationship Id="rId274" Type="http://schemas.openxmlformats.org/officeDocument/2006/relationships/image" Target="../media/image2523.png"/><Relationship Id="rId27" Type="http://schemas.openxmlformats.org/officeDocument/2006/relationships/customXml" Target="../ink/ink2475.xml"/><Relationship Id="rId69" Type="http://schemas.openxmlformats.org/officeDocument/2006/relationships/customXml" Target="../ink/ink2496.xml"/><Relationship Id="rId134" Type="http://schemas.openxmlformats.org/officeDocument/2006/relationships/image" Target="../media/image2453.png"/><Relationship Id="rId80" Type="http://schemas.openxmlformats.org/officeDocument/2006/relationships/image" Target="../media/image2426.png"/><Relationship Id="rId176" Type="http://schemas.openxmlformats.org/officeDocument/2006/relationships/image" Target="../media/image2474.png"/><Relationship Id="rId341" Type="http://schemas.openxmlformats.org/officeDocument/2006/relationships/customXml" Target="../ink/ink2632.xml"/><Relationship Id="rId383" Type="http://schemas.openxmlformats.org/officeDocument/2006/relationships/customXml" Target="../ink/ink2653.xml"/><Relationship Id="rId201" Type="http://schemas.openxmlformats.org/officeDocument/2006/relationships/customXml" Target="../ink/ink2562.xml"/><Relationship Id="rId243" Type="http://schemas.openxmlformats.org/officeDocument/2006/relationships/customXml" Target="../ink/ink2583.xml"/><Relationship Id="rId285" Type="http://schemas.openxmlformats.org/officeDocument/2006/relationships/customXml" Target="../ink/ink2604.xml"/><Relationship Id="rId38" Type="http://schemas.openxmlformats.org/officeDocument/2006/relationships/image" Target="../media/image2405.png"/><Relationship Id="rId103" Type="http://schemas.openxmlformats.org/officeDocument/2006/relationships/customXml" Target="../ink/ink2513.xml"/><Relationship Id="rId310" Type="http://schemas.openxmlformats.org/officeDocument/2006/relationships/image" Target="../media/image2541.png"/><Relationship Id="rId91" Type="http://schemas.openxmlformats.org/officeDocument/2006/relationships/customXml" Target="../ink/ink2507.xml"/><Relationship Id="rId145" Type="http://schemas.openxmlformats.org/officeDocument/2006/relationships/customXml" Target="../ink/ink2534.xml"/><Relationship Id="rId187" Type="http://schemas.openxmlformats.org/officeDocument/2006/relationships/customXml" Target="../ink/ink2555.xml"/><Relationship Id="rId352" Type="http://schemas.openxmlformats.org/officeDocument/2006/relationships/image" Target="../media/image2562.png"/><Relationship Id="rId394" Type="http://schemas.openxmlformats.org/officeDocument/2006/relationships/image" Target="../media/image2583.png"/><Relationship Id="rId408" Type="http://schemas.openxmlformats.org/officeDocument/2006/relationships/image" Target="../media/image2590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492.png"/><Relationship Id="rId233" Type="http://schemas.openxmlformats.org/officeDocument/2006/relationships/customXml" Target="../ink/ink2578.xml"/><Relationship Id="rId254" Type="http://schemas.openxmlformats.org/officeDocument/2006/relationships/image" Target="../media/image2513.png"/><Relationship Id="rId28" Type="http://schemas.openxmlformats.org/officeDocument/2006/relationships/image" Target="../media/image2400.png"/><Relationship Id="rId49" Type="http://schemas.openxmlformats.org/officeDocument/2006/relationships/customXml" Target="../ink/ink2486.xml"/><Relationship Id="rId114" Type="http://schemas.openxmlformats.org/officeDocument/2006/relationships/image" Target="../media/image2443.png"/><Relationship Id="rId275" Type="http://schemas.openxmlformats.org/officeDocument/2006/relationships/customXml" Target="../ink/ink2599.xml"/><Relationship Id="rId296" Type="http://schemas.openxmlformats.org/officeDocument/2006/relationships/image" Target="../media/image2534.png"/><Relationship Id="rId300" Type="http://schemas.openxmlformats.org/officeDocument/2006/relationships/image" Target="../media/image2536.png"/><Relationship Id="rId60" Type="http://schemas.openxmlformats.org/officeDocument/2006/relationships/image" Target="../media/image2416.png"/><Relationship Id="rId81" Type="http://schemas.openxmlformats.org/officeDocument/2006/relationships/customXml" Target="../ink/ink2502.xml"/><Relationship Id="rId135" Type="http://schemas.openxmlformats.org/officeDocument/2006/relationships/customXml" Target="../ink/ink2529.xml"/><Relationship Id="rId156" Type="http://schemas.openxmlformats.org/officeDocument/2006/relationships/image" Target="../media/image2464.png"/><Relationship Id="rId177" Type="http://schemas.openxmlformats.org/officeDocument/2006/relationships/customXml" Target="../ink/ink2550.xml"/><Relationship Id="rId198" Type="http://schemas.openxmlformats.org/officeDocument/2006/relationships/image" Target="../media/image2485.png"/><Relationship Id="rId321" Type="http://schemas.openxmlformats.org/officeDocument/2006/relationships/customXml" Target="../ink/ink2622.xml"/><Relationship Id="rId342" Type="http://schemas.openxmlformats.org/officeDocument/2006/relationships/image" Target="../media/image2557.png"/><Relationship Id="rId363" Type="http://schemas.openxmlformats.org/officeDocument/2006/relationships/customXml" Target="../ink/ink2643.xml"/><Relationship Id="rId384" Type="http://schemas.openxmlformats.org/officeDocument/2006/relationships/image" Target="../media/image2578.png"/><Relationship Id="rId419" Type="http://schemas.openxmlformats.org/officeDocument/2006/relationships/customXml" Target="../ink/ink2671.xml"/><Relationship Id="rId202" Type="http://schemas.openxmlformats.org/officeDocument/2006/relationships/image" Target="../media/image2487.png"/><Relationship Id="rId223" Type="http://schemas.openxmlformats.org/officeDocument/2006/relationships/customXml" Target="../ink/ink2573.xml"/><Relationship Id="rId244" Type="http://schemas.openxmlformats.org/officeDocument/2006/relationships/image" Target="../media/image2508.png"/><Relationship Id="rId430" Type="http://schemas.openxmlformats.org/officeDocument/2006/relationships/image" Target="../media/image2601.png"/><Relationship Id="rId18" Type="http://schemas.openxmlformats.org/officeDocument/2006/relationships/image" Target="../media/image2395.png"/><Relationship Id="rId39" Type="http://schemas.openxmlformats.org/officeDocument/2006/relationships/customXml" Target="../ink/ink2481.xml"/><Relationship Id="rId265" Type="http://schemas.openxmlformats.org/officeDocument/2006/relationships/customXml" Target="../ink/ink2594.xml"/><Relationship Id="rId286" Type="http://schemas.openxmlformats.org/officeDocument/2006/relationships/image" Target="../media/image2529.png"/><Relationship Id="rId50" Type="http://schemas.openxmlformats.org/officeDocument/2006/relationships/image" Target="../media/image2411.png"/><Relationship Id="rId104" Type="http://schemas.openxmlformats.org/officeDocument/2006/relationships/image" Target="../media/image2438.png"/><Relationship Id="rId125" Type="http://schemas.openxmlformats.org/officeDocument/2006/relationships/customXml" Target="../ink/ink2524.xml"/><Relationship Id="rId146" Type="http://schemas.openxmlformats.org/officeDocument/2006/relationships/image" Target="../media/image2459.png"/><Relationship Id="rId167" Type="http://schemas.openxmlformats.org/officeDocument/2006/relationships/customXml" Target="../ink/ink2545.xml"/><Relationship Id="rId188" Type="http://schemas.openxmlformats.org/officeDocument/2006/relationships/image" Target="../media/image2480.png"/><Relationship Id="rId311" Type="http://schemas.openxmlformats.org/officeDocument/2006/relationships/customXml" Target="../ink/ink2617.xml"/><Relationship Id="rId332" Type="http://schemas.openxmlformats.org/officeDocument/2006/relationships/image" Target="../media/image2552.png"/><Relationship Id="rId353" Type="http://schemas.openxmlformats.org/officeDocument/2006/relationships/customXml" Target="../ink/ink2638.xml"/><Relationship Id="rId374" Type="http://schemas.openxmlformats.org/officeDocument/2006/relationships/image" Target="../media/image2573.png"/><Relationship Id="rId395" Type="http://schemas.openxmlformats.org/officeDocument/2006/relationships/customXml" Target="../ink/ink2659.xml"/><Relationship Id="rId409" Type="http://schemas.openxmlformats.org/officeDocument/2006/relationships/customXml" Target="../ink/ink2666.xml"/><Relationship Id="rId71" Type="http://schemas.openxmlformats.org/officeDocument/2006/relationships/customXml" Target="../ink/ink2497.xml"/><Relationship Id="rId92" Type="http://schemas.openxmlformats.org/officeDocument/2006/relationships/image" Target="../media/image2432.png"/><Relationship Id="rId213" Type="http://schemas.openxmlformats.org/officeDocument/2006/relationships/customXml" Target="../ink/ink2568.xml"/><Relationship Id="rId234" Type="http://schemas.openxmlformats.org/officeDocument/2006/relationships/image" Target="../media/image2503.png"/><Relationship Id="rId420" Type="http://schemas.openxmlformats.org/officeDocument/2006/relationships/image" Target="../media/image2596.png"/><Relationship Id="rId2" Type="http://schemas.openxmlformats.org/officeDocument/2006/relationships/image" Target="../media/image2387.png"/><Relationship Id="rId29" Type="http://schemas.openxmlformats.org/officeDocument/2006/relationships/customXml" Target="../ink/ink2476.xml"/><Relationship Id="rId255" Type="http://schemas.openxmlformats.org/officeDocument/2006/relationships/customXml" Target="../ink/ink2589.xml"/><Relationship Id="rId276" Type="http://schemas.openxmlformats.org/officeDocument/2006/relationships/image" Target="../media/image2524.png"/><Relationship Id="rId297" Type="http://schemas.openxmlformats.org/officeDocument/2006/relationships/customXml" Target="../ink/ink2610.xml"/><Relationship Id="rId40" Type="http://schemas.openxmlformats.org/officeDocument/2006/relationships/image" Target="../media/image2406.png"/><Relationship Id="rId115" Type="http://schemas.openxmlformats.org/officeDocument/2006/relationships/customXml" Target="../ink/ink2519.xml"/><Relationship Id="rId136" Type="http://schemas.openxmlformats.org/officeDocument/2006/relationships/image" Target="../media/image2454.png"/><Relationship Id="rId157" Type="http://schemas.openxmlformats.org/officeDocument/2006/relationships/customXml" Target="../ink/ink2540.xml"/><Relationship Id="rId178" Type="http://schemas.openxmlformats.org/officeDocument/2006/relationships/image" Target="../media/image2475.png"/><Relationship Id="rId301" Type="http://schemas.openxmlformats.org/officeDocument/2006/relationships/customXml" Target="../ink/ink2612.xml"/><Relationship Id="rId322" Type="http://schemas.openxmlformats.org/officeDocument/2006/relationships/image" Target="../media/image2547.png"/><Relationship Id="rId343" Type="http://schemas.openxmlformats.org/officeDocument/2006/relationships/customXml" Target="../ink/ink2633.xml"/><Relationship Id="rId364" Type="http://schemas.openxmlformats.org/officeDocument/2006/relationships/image" Target="../media/image2568.png"/><Relationship Id="rId61" Type="http://schemas.openxmlformats.org/officeDocument/2006/relationships/customXml" Target="../ink/ink2492.xml"/><Relationship Id="rId82" Type="http://schemas.openxmlformats.org/officeDocument/2006/relationships/image" Target="../media/image2427.png"/><Relationship Id="rId199" Type="http://schemas.openxmlformats.org/officeDocument/2006/relationships/customXml" Target="../ink/ink2561.xml"/><Relationship Id="rId203" Type="http://schemas.openxmlformats.org/officeDocument/2006/relationships/customXml" Target="../ink/ink2563.xml"/><Relationship Id="rId385" Type="http://schemas.openxmlformats.org/officeDocument/2006/relationships/customXml" Target="../ink/ink2654.xml"/><Relationship Id="rId19" Type="http://schemas.openxmlformats.org/officeDocument/2006/relationships/customXml" Target="../ink/ink2471.xml"/><Relationship Id="rId224" Type="http://schemas.openxmlformats.org/officeDocument/2006/relationships/image" Target="../media/image2498.png"/><Relationship Id="rId245" Type="http://schemas.openxmlformats.org/officeDocument/2006/relationships/customXml" Target="../ink/ink2584.xml"/><Relationship Id="rId266" Type="http://schemas.openxmlformats.org/officeDocument/2006/relationships/image" Target="../media/image2519.png"/><Relationship Id="rId287" Type="http://schemas.openxmlformats.org/officeDocument/2006/relationships/customXml" Target="../ink/ink2605.xml"/><Relationship Id="rId410" Type="http://schemas.openxmlformats.org/officeDocument/2006/relationships/image" Target="../media/image2591.png"/><Relationship Id="rId30" Type="http://schemas.openxmlformats.org/officeDocument/2006/relationships/image" Target="../media/image2401.png"/><Relationship Id="rId105" Type="http://schemas.openxmlformats.org/officeDocument/2006/relationships/customXml" Target="../ink/ink2514.xml"/><Relationship Id="rId126" Type="http://schemas.openxmlformats.org/officeDocument/2006/relationships/image" Target="../media/image2449.png"/><Relationship Id="rId147" Type="http://schemas.openxmlformats.org/officeDocument/2006/relationships/customXml" Target="../ink/ink2535.xml"/><Relationship Id="rId168" Type="http://schemas.openxmlformats.org/officeDocument/2006/relationships/image" Target="../media/image2470.png"/><Relationship Id="rId312" Type="http://schemas.openxmlformats.org/officeDocument/2006/relationships/image" Target="../media/image2542.png"/><Relationship Id="rId333" Type="http://schemas.openxmlformats.org/officeDocument/2006/relationships/customXml" Target="../ink/ink2628.xml"/><Relationship Id="rId354" Type="http://schemas.openxmlformats.org/officeDocument/2006/relationships/image" Target="../media/image2563.png"/><Relationship Id="rId51" Type="http://schemas.openxmlformats.org/officeDocument/2006/relationships/customXml" Target="../ink/ink2487.xml"/><Relationship Id="rId72" Type="http://schemas.openxmlformats.org/officeDocument/2006/relationships/image" Target="../media/image2422.png"/><Relationship Id="rId93" Type="http://schemas.openxmlformats.org/officeDocument/2006/relationships/customXml" Target="../ink/ink2508.xml"/><Relationship Id="rId189" Type="http://schemas.openxmlformats.org/officeDocument/2006/relationships/customXml" Target="../ink/ink2556.xml"/><Relationship Id="rId375" Type="http://schemas.openxmlformats.org/officeDocument/2006/relationships/customXml" Target="../ink/ink2649.xml"/><Relationship Id="rId396" Type="http://schemas.openxmlformats.org/officeDocument/2006/relationships/image" Target="../media/image2584.png"/><Relationship Id="rId3" Type="http://schemas.openxmlformats.org/officeDocument/2006/relationships/customXml" Target="../ink/ink2463.xml"/><Relationship Id="rId214" Type="http://schemas.openxmlformats.org/officeDocument/2006/relationships/image" Target="../media/image2493.png"/><Relationship Id="rId235" Type="http://schemas.openxmlformats.org/officeDocument/2006/relationships/customXml" Target="../ink/ink2579.xml"/><Relationship Id="rId256" Type="http://schemas.openxmlformats.org/officeDocument/2006/relationships/image" Target="../media/image2514.png"/><Relationship Id="rId277" Type="http://schemas.openxmlformats.org/officeDocument/2006/relationships/customXml" Target="../ink/ink2600.xml"/><Relationship Id="rId298" Type="http://schemas.openxmlformats.org/officeDocument/2006/relationships/image" Target="../media/image2535.png"/><Relationship Id="rId400" Type="http://schemas.openxmlformats.org/officeDocument/2006/relationships/image" Target="../media/image2586.png"/><Relationship Id="rId421" Type="http://schemas.openxmlformats.org/officeDocument/2006/relationships/customXml" Target="../ink/ink2672.xml"/><Relationship Id="rId116" Type="http://schemas.openxmlformats.org/officeDocument/2006/relationships/image" Target="../media/image2444.png"/><Relationship Id="rId137" Type="http://schemas.openxmlformats.org/officeDocument/2006/relationships/customXml" Target="../ink/ink2530.xml"/><Relationship Id="rId158" Type="http://schemas.openxmlformats.org/officeDocument/2006/relationships/image" Target="../media/image2465.png"/><Relationship Id="rId302" Type="http://schemas.openxmlformats.org/officeDocument/2006/relationships/image" Target="../media/image2537.png"/><Relationship Id="rId323" Type="http://schemas.openxmlformats.org/officeDocument/2006/relationships/customXml" Target="../ink/ink2623.xml"/><Relationship Id="rId344" Type="http://schemas.openxmlformats.org/officeDocument/2006/relationships/image" Target="../media/image2558.png"/><Relationship Id="rId20" Type="http://schemas.openxmlformats.org/officeDocument/2006/relationships/image" Target="../media/image2396.png"/><Relationship Id="rId41" Type="http://schemas.openxmlformats.org/officeDocument/2006/relationships/customXml" Target="../ink/ink2482.xml"/><Relationship Id="rId62" Type="http://schemas.openxmlformats.org/officeDocument/2006/relationships/image" Target="../media/image2417.png"/><Relationship Id="rId83" Type="http://schemas.openxmlformats.org/officeDocument/2006/relationships/customXml" Target="../ink/ink2503.xml"/><Relationship Id="rId179" Type="http://schemas.openxmlformats.org/officeDocument/2006/relationships/customXml" Target="../ink/ink2551.xml"/><Relationship Id="rId365" Type="http://schemas.openxmlformats.org/officeDocument/2006/relationships/customXml" Target="../ink/ink2644.xml"/><Relationship Id="rId386" Type="http://schemas.openxmlformats.org/officeDocument/2006/relationships/image" Target="../media/image2579.png"/><Relationship Id="rId190" Type="http://schemas.openxmlformats.org/officeDocument/2006/relationships/image" Target="../media/image2481.png"/><Relationship Id="rId204" Type="http://schemas.openxmlformats.org/officeDocument/2006/relationships/image" Target="../media/image2488.png"/><Relationship Id="rId225" Type="http://schemas.openxmlformats.org/officeDocument/2006/relationships/customXml" Target="../ink/ink2574.xml"/><Relationship Id="rId246" Type="http://schemas.openxmlformats.org/officeDocument/2006/relationships/image" Target="../media/image2509.png"/><Relationship Id="rId267" Type="http://schemas.openxmlformats.org/officeDocument/2006/relationships/customXml" Target="../ink/ink2595.xml"/><Relationship Id="rId288" Type="http://schemas.openxmlformats.org/officeDocument/2006/relationships/image" Target="../media/image2530.png"/><Relationship Id="rId411" Type="http://schemas.openxmlformats.org/officeDocument/2006/relationships/customXml" Target="../ink/ink2667.xml"/><Relationship Id="rId106" Type="http://schemas.openxmlformats.org/officeDocument/2006/relationships/image" Target="../media/image2439.png"/><Relationship Id="rId127" Type="http://schemas.openxmlformats.org/officeDocument/2006/relationships/customXml" Target="../ink/ink2525.xml"/><Relationship Id="rId313" Type="http://schemas.openxmlformats.org/officeDocument/2006/relationships/customXml" Target="../ink/ink2618.xml"/><Relationship Id="rId10" Type="http://schemas.openxmlformats.org/officeDocument/2006/relationships/image" Target="../media/image2391.png"/><Relationship Id="rId31" Type="http://schemas.openxmlformats.org/officeDocument/2006/relationships/customXml" Target="../ink/ink2477.xml"/><Relationship Id="rId52" Type="http://schemas.openxmlformats.org/officeDocument/2006/relationships/image" Target="../media/image2412.png"/><Relationship Id="rId73" Type="http://schemas.openxmlformats.org/officeDocument/2006/relationships/customXml" Target="../ink/ink2498.xml"/><Relationship Id="rId94" Type="http://schemas.openxmlformats.org/officeDocument/2006/relationships/image" Target="../media/image2433.png"/><Relationship Id="rId148" Type="http://schemas.openxmlformats.org/officeDocument/2006/relationships/image" Target="../media/image2460.png"/><Relationship Id="rId169" Type="http://schemas.openxmlformats.org/officeDocument/2006/relationships/customXml" Target="../ink/ink2546.xml"/><Relationship Id="rId334" Type="http://schemas.openxmlformats.org/officeDocument/2006/relationships/image" Target="../media/image2553.png"/><Relationship Id="rId355" Type="http://schemas.openxmlformats.org/officeDocument/2006/relationships/customXml" Target="../ink/ink2639.xml"/><Relationship Id="rId376" Type="http://schemas.openxmlformats.org/officeDocument/2006/relationships/image" Target="../media/image2574.png"/><Relationship Id="rId397" Type="http://schemas.openxmlformats.org/officeDocument/2006/relationships/customXml" Target="../ink/ink2660.xml"/><Relationship Id="rId4" Type="http://schemas.openxmlformats.org/officeDocument/2006/relationships/image" Target="../media/image2388.png"/><Relationship Id="rId180" Type="http://schemas.openxmlformats.org/officeDocument/2006/relationships/image" Target="../media/image2476.png"/><Relationship Id="rId215" Type="http://schemas.openxmlformats.org/officeDocument/2006/relationships/customXml" Target="../ink/ink2569.xml"/><Relationship Id="rId236" Type="http://schemas.openxmlformats.org/officeDocument/2006/relationships/image" Target="../media/image2504.png"/><Relationship Id="rId257" Type="http://schemas.openxmlformats.org/officeDocument/2006/relationships/customXml" Target="../ink/ink2590.xml"/><Relationship Id="rId278" Type="http://schemas.openxmlformats.org/officeDocument/2006/relationships/image" Target="../media/image2525.png"/><Relationship Id="rId401" Type="http://schemas.openxmlformats.org/officeDocument/2006/relationships/customXml" Target="../ink/ink2662.xml"/><Relationship Id="rId422" Type="http://schemas.openxmlformats.org/officeDocument/2006/relationships/image" Target="../media/image2597.png"/><Relationship Id="rId303" Type="http://schemas.openxmlformats.org/officeDocument/2006/relationships/customXml" Target="../ink/ink2613.xml"/><Relationship Id="rId42" Type="http://schemas.openxmlformats.org/officeDocument/2006/relationships/image" Target="../media/image2407.png"/><Relationship Id="rId84" Type="http://schemas.openxmlformats.org/officeDocument/2006/relationships/image" Target="../media/image2428.png"/><Relationship Id="rId138" Type="http://schemas.openxmlformats.org/officeDocument/2006/relationships/image" Target="../media/image2455.png"/><Relationship Id="rId345" Type="http://schemas.openxmlformats.org/officeDocument/2006/relationships/customXml" Target="../ink/ink2634.xml"/><Relationship Id="rId387" Type="http://schemas.openxmlformats.org/officeDocument/2006/relationships/customXml" Target="../ink/ink2655.xml"/><Relationship Id="rId191" Type="http://schemas.openxmlformats.org/officeDocument/2006/relationships/customXml" Target="../ink/ink2557.xml"/><Relationship Id="rId205" Type="http://schemas.openxmlformats.org/officeDocument/2006/relationships/customXml" Target="../ink/ink2564.xml"/><Relationship Id="rId247" Type="http://schemas.openxmlformats.org/officeDocument/2006/relationships/customXml" Target="../ink/ink2585.xml"/><Relationship Id="rId412" Type="http://schemas.openxmlformats.org/officeDocument/2006/relationships/image" Target="../media/image2592.png"/><Relationship Id="rId107" Type="http://schemas.openxmlformats.org/officeDocument/2006/relationships/customXml" Target="../ink/ink2515.xml"/><Relationship Id="rId289" Type="http://schemas.openxmlformats.org/officeDocument/2006/relationships/customXml" Target="../ink/ink2606.xml"/><Relationship Id="rId11" Type="http://schemas.openxmlformats.org/officeDocument/2006/relationships/customXml" Target="../ink/ink2467.xml"/><Relationship Id="rId53" Type="http://schemas.openxmlformats.org/officeDocument/2006/relationships/customXml" Target="../ink/ink2488.xml"/><Relationship Id="rId149" Type="http://schemas.openxmlformats.org/officeDocument/2006/relationships/customXml" Target="../ink/ink2536.xml"/><Relationship Id="rId314" Type="http://schemas.openxmlformats.org/officeDocument/2006/relationships/image" Target="../media/image2543.png"/><Relationship Id="rId356" Type="http://schemas.openxmlformats.org/officeDocument/2006/relationships/image" Target="../media/image2564.png"/><Relationship Id="rId398" Type="http://schemas.openxmlformats.org/officeDocument/2006/relationships/image" Target="../media/image2585.png"/><Relationship Id="rId95" Type="http://schemas.openxmlformats.org/officeDocument/2006/relationships/customXml" Target="../ink/ink2509.xml"/><Relationship Id="rId160" Type="http://schemas.openxmlformats.org/officeDocument/2006/relationships/image" Target="../media/image2466.png"/><Relationship Id="rId216" Type="http://schemas.openxmlformats.org/officeDocument/2006/relationships/image" Target="../media/image2494.png"/><Relationship Id="rId423" Type="http://schemas.openxmlformats.org/officeDocument/2006/relationships/customXml" Target="../ink/ink2673.xml"/><Relationship Id="rId258" Type="http://schemas.openxmlformats.org/officeDocument/2006/relationships/image" Target="../media/image2515.png"/><Relationship Id="rId22" Type="http://schemas.openxmlformats.org/officeDocument/2006/relationships/image" Target="../media/image2397.png"/><Relationship Id="rId64" Type="http://schemas.openxmlformats.org/officeDocument/2006/relationships/image" Target="../media/image2418.png"/><Relationship Id="rId118" Type="http://schemas.openxmlformats.org/officeDocument/2006/relationships/image" Target="../media/image2445.png"/><Relationship Id="rId325" Type="http://schemas.openxmlformats.org/officeDocument/2006/relationships/customXml" Target="../ink/ink2624.xml"/><Relationship Id="rId367" Type="http://schemas.openxmlformats.org/officeDocument/2006/relationships/customXml" Target="../ink/ink2645.xml"/><Relationship Id="rId171" Type="http://schemas.openxmlformats.org/officeDocument/2006/relationships/customXml" Target="../ink/ink2547.xml"/><Relationship Id="rId227" Type="http://schemas.openxmlformats.org/officeDocument/2006/relationships/customXml" Target="../ink/ink2575.xml"/><Relationship Id="rId269" Type="http://schemas.openxmlformats.org/officeDocument/2006/relationships/customXml" Target="../ink/ink2596.xml"/><Relationship Id="rId33" Type="http://schemas.openxmlformats.org/officeDocument/2006/relationships/customXml" Target="../ink/ink2478.xml"/><Relationship Id="rId129" Type="http://schemas.openxmlformats.org/officeDocument/2006/relationships/customXml" Target="../ink/ink2526.xml"/><Relationship Id="rId280" Type="http://schemas.openxmlformats.org/officeDocument/2006/relationships/image" Target="../media/image2526.png"/><Relationship Id="rId336" Type="http://schemas.openxmlformats.org/officeDocument/2006/relationships/image" Target="../media/image2554.png"/><Relationship Id="rId75" Type="http://schemas.openxmlformats.org/officeDocument/2006/relationships/customXml" Target="../ink/ink2499.xml"/><Relationship Id="rId140" Type="http://schemas.openxmlformats.org/officeDocument/2006/relationships/image" Target="../media/image2456.png"/><Relationship Id="rId182" Type="http://schemas.openxmlformats.org/officeDocument/2006/relationships/image" Target="../media/image2477.png"/><Relationship Id="rId378" Type="http://schemas.openxmlformats.org/officeDocument/2006/relationships/image" Target="../media/image2575.png"/><Relationship Id="rId403" Type="http://schemas.openxmlformats.org/officeDocument/2006/relationships/customXml" Target="../ink/ink2663.xml"/><Relationship Id="rId6" Type="http://schemas.openxmlformats.org/officeDocument/2006/relationships/image" Target="../media/image2389.png"/><Relationship Id="rId238" Type="http://schemas.openxmlformats.org/officeDocument/2006/relationships/image" Target="../media/image2505.png"/><Relationship Id="rId291" Type="http://schemas.openxmlformats.org/officeDocument/2006/relationships/customXml" Target="../ink/ink2607.xml"/><Relationship Id="rId305" Type="http://schemas.openxmlformats.org/officeDocument/2006/relationships/customXml" Target="../ink/ink2614.xml"/><Relationship Id="rId347" Type="http://schemas.openxmlformats.org/officeDocument/2006/relationships/customXml" Target="../ink/ink2635.xml"/><Relationship Id="rId44" Type="http://schemas.openxmlformats.org/officeDocument/2006/relationships/image" Target="../media/image2408.png"/><Relationship Id="rId86" Type="http://schemas.openxmlformats.org/officeDocument/2006/relationships/image" Target="../media/image2429.png"/><Relationship Id="rId151" Type="http://schemas.openxmlformats.org/officeDocument/2006/relationships/customXml" Target="../ink/ink2537.xml"/><Relationship Id="rId389" Type="http://schemas.openxmlformats.org/officeDocument/2006/relationships/customXml" Target="../ink/ink2656.xml"/><Relationship Id="rId193" Type="http://schemas.openxmlformats.org/officeDocument/2006/relationships/customXml" Target="../ink/ink2558.xml"/><Relationship Id="rId207" Type="http://schemas.openxmlformats.org/officeDocument/2006/relationships/customXml" Target="../ink/ink2565.xml"/><Relationship Id="rId249" Type="http://schemas.openxmlformats.org/officeDocument/2006/relationships/customXml" Target="../ink/ink2586.xml"/><Relationship Id="rId414" Type="http://schemas.openxmlformats.org/officeDocument/2006/relationships/image" Target="../media/image2593.png"/><Relationship Id="rId13" Type="http://schemas.openxmlformats.org/officeDocument/2006/relationships/customXml" Target="../ink/ink2468.xml"/><Relationship Id="rId109" Type="http://schemas.openxmlformats.org/officeDocument/2006/relationships/customXml" Target="../ink/ink2516.xml"/><Relationship Id="rId260" Type="http://schemas.openxmlformats.org/officeDocument/2006/relationships/image" Target="../media/image2516.png"/><Relationship Id="rId316" Type="http://schemas.openxmlformats.org/officeDocument/2006/relationships/image" Target="../media/image2544.png"/><Relationship Id="rId55" Type="http://schemas.openxmlformats.org/officeDocument/2006/relationships/customXml" Target="../ink/ink2489.xml"/><Relationship Id="rId97" Type="http://schemas.openxmlformats.org/officeDocument/2006/relationships/customXml" Target="../ink/ink2510.xml"/><Relationship Id="rId120" Type="http://schemas.openxmlformats.org/officeDocument/2006/relationships/image" Target="../media/image2446.png"/><Relationship Id="rId358" Type="http://schemas.openxmlformats.org/officeDocument/2006/relationships/image" Target="../media/image2565.png"/><Relationship Id="rId162" Type="http://schemas.openxmlformats.org/officeDocument/2006/relationships/image" Target="../media/image2467.png"/><Relationship Id="rId218" Type="http://schemas.openxmlformats.org/officeDocument/2006/relationships/image" Target="../media/image2495.png"/><Relationship Id="rId425" Type="http://schemas.openxmlformats.org/officeDocument/2006/relationships/customXml" Target="../ink/ink2674.xml"/><Relationship Id="rId271" Type="http://schemas.openxmlformats.org/officeDocument/2006/relationships/customXml" Target="../ink/ink2597.xml"/><Relationship Id="rId24" Type="http://schemas.openxmlformats.org/officeDocument/2006/relationships/image" Target="../media/image2398.png"/><Relationship Id="rId66" Type="http://schemas.openxmlformats.org/officeDocument/2006/relationships/image" Target="../media/image2419.png"/><Relationship Id="rId131" Type="http://schemas.openxmlformats.org/officeDocument/2006/relationships/customXml" Target="../ink/ink2527.xml"/><Relationship Id="rId327" Type="http://schemas.openxmlformats.org/officeDocument/2006/relationships/customXml" Target="../ink/ink2625.xml"/><Relationship Id="rId369" Type="http://schemas.openxmlformats.org/officeDocument/2006/relationships/customXml" Target="../ink/ink2646.xml"/><Relationship Id="rId173" Type="http://schemas.openxmlformats.org/officeDocument/2006/relationships/customXml" Target="../ink/ink2548.xml"/><Relationship Id="rId229" Type="http://schemas.openxmlformats.org/officeDocument/2006/relationships/customXml" Target="../ink/ink2576.xml"/><Relationship Id="rId380" Type="http://schemas.openxmlformats.org/officeDocument/2006/relationships/image" Target="../media/image2576.png"/><Relationship Id="rId240" Type="http://schemas.openxmlformats.org/officeDocument/2006/relationships/image" Target="../media/image2506.png"/><Relationship Id="rId35" Type="http://schemas.openxmlformats.org/officeDocument/2006/relationships/customXml" Target="../ink/ink2479.xml"/><Relationship Id="rId77" Type="http://schemas.openxmlformats.org/officeDocument/2006/relationships/customXml" Target="../ink/ink2500.xml"/><Relationship Id="rId100" Type="http://schemas.openxmlformats.org/officeDocument/2006/relationships/image" Target="../media/image2436.png"/><Relationship Id="rId282" Type="http://schemas.openxmlformats.org/officeDocument/2006/relationships/image" Target="../media/image2527.png"/><Relationship Id="rId338" Type="http://schemas.openxmlformats.org/officeDocument/2006/relationships/image" Target="../media/image2555.png"/><Relationship Id="rId8" Type="http://schemas.openxmlformats.org/officeDocument/2006/relationships/image" Target="../media/image2390.png"/><Relationship Id="rId142" Type="http://schemas.openxmlformats.org/officeDocument/2006/relationships/image" Target="../media/image2457.png"/><Relationship Id="rId184" Type="http://schemas.openxmlformats.org/officeDocument/2006/relationships/image" Target="../media/image2478.png"/><Relationship Id="rId391" Type="http://schemas.openxmlformats.org/officeDocument/2006/relationships/customXml" Target="../ink/ink2657.xml"/><Relationship Id="rId405" Type="http://schemas.openxmlformats.org/officeDocument/2006/relationships/customXml" Target="../ink/ink2664.xml"/><Relationship Id="rId251" Type="http://schemas.openxmlformats.org/officeDocument/2006/relationships/customXml" Target="../ink/ink2587.xml"/><Relationship Id="rId46" Type="http://schemas.openxmlformats.org/officeDocument/2006/relationships/image" Target="../media/image2409.png"/><Relationship Id="rId293" Type="http://schemas.openxmlformats.org/officeDocument/2006/relationships/customXml" Target="../ink/ink2608.xml"/><Relationship Id="rId307" Type="http://schemas.openxmlformats.org/officeDocument/2006/relationships/customXml" Target="../ink/ink2615.xml"/><Relationship Id="rId349" Type="http://schemas.openxmlformats.org/officeDocument/2006/relationships/customXml" Target="../ink/ink2636.xml"/><Relationship Id="rId88" Type="http://schemas.openxmlformats.org/officeDocument/2006/relationships/image" Target="../media/image2430.png"/><Relationship Id="rId111" Type="http://schemas.openxmlformats.org/officeDocument/2006/relationships/customXml" Target="../ink/ink2517.xml"/><Relationship Id="rId153" Type="http://schemas.openxmlformats.org/officeDocument/2006/relationships/customXml" Target="../ink/ink2538.xml"/><Relationship Id="rId195" Type="http://schemas.openxmlformats.org/officeDocument/2006/relationships/customXml" Target="../ink/ink2559.xml"/><Relationship Id="rId209" Type="http://schemas.openxmlformats.org/officeDocument/2006/relationships/customXml" Target="../ink/ink2566.xml"/><Relationship Id="rId360" Type="http://schemas.openxmlformats.org/officeDocument/2006/relationships/image" Target="../media/image2566.png"/><Relationship Id="rId416" Type="http://schemas.openxmlformats.org/officeDocument/2006/relationships/image" Target="../media/image2594.png"/><Relationship Id="rId220" Type="http://schemas.openxmlformats.org/officeDocument/2006/relationships/image" Target="../media/image2496.png"/><Relationship Id="rId15" Type="http://schemas.openxmlformats.org/officeDocument/2006/relationships/customXml" Target="../ink/ink2469.xml"/><Relationship Id="rId57" Type="http://schemas.openxmlformats.org/officeDocument/2006/relationships/customXml" Target="../ink/ink2490.xml"/><Relationship Id="rId262" Type="http://schemas.openxmlformats.org/officeDocument/2006/relationships/image" Target="../media/image2517.png"/><Relationship Id="rId318" Type="http://schemas.openxmlformats.org/officeDocument/2006/relationships/image" Target="../media/image2545.png"/><Relationship Id="rId99" Type="http://schemas.openxmlformats.org/officeDocument/2006/relationships/customXml" Target="../ink/ink2511.xml"/><Relationship Id="rId122" Type="http://schemas.openxmlformats.org/officeDocument/2006/relationships/image" Target="../media/image2447.png"/><Relationship Id="rId164" Type="http://schemas.openxmlformats.org/officeDocument/2006/relationships/image" Target="../media/image2468.png"/><Relationship Id="rId371" Type="http://schemas.openxmlformats.org/officeDocument/2006/relationships/customXml" Target="../ink/ink2647.xml"/><Relationship Id="rId427" Type="http://schemas.openxmlformats.org/officeDocument/2006/relationships/customXml" Target="../ink/ink2675.xml"/><Relationship Id="rId26" Type="http://schemas.openxmlformats.org/officeDocument/2006/relationships/image" Target="../media/image2399.png"/><Relationship Id="rId231" Type="http://schemas.openxmlformats.org/officeDocument/2006/relationships/customXml" Target="../ink/ink2577.xml"/><Relationship Id="rId273" Type="http://schemas.openxmlformats.org/officeDocument/2006/relationships/customXml" Target="../ink/ink2598.xml"/><Relationship Id="rId329" Type="http://schemas.openxmlformats.org/officeDocument/2006/relationships/customXml" Target="../ink/ink2626.xml"/><Relationship Id="rId68" Type="http://schemas.openxmlformats.org/officeDocument/2006/relationships/image" Target="../media/image2420.png"/><Relationship Id="rId133" Type="http://schemas.openxmlformats.org/officeDocument/2006/relationships/customXml" Target="../ink/ink2528.xml"/><Relationship Id="rId175" Type="http://schemas.openxmlformats.org/officeDocument/2006/relationships/customXml" Target="../ink/ink2549.xml"/><Relationship Id="rId340" Type="http://schemas.openxmlformats.org/officeDocument/2006/relationships/image" Target="../media/image2556.png"/><Relationship Id="rId200" Type="http://schemas.openxmlformats.org/officeDocument/2006/relationships/image" Target="../media/image2486.png"/><Relationship Id="rId382" Type="http://schemas.openxmlformats.org/officeDocument/2006/relationships/image" Target="../media/image2577.png"/><Relationship Id="rId242" Type="http://schemas.openxmlformats.org/officeDocument/2006/relationships/image" Target="../media/image2507.png"/><Relationship Id="rId284" Type="http://schemas.openxmlformats.org/officeDocument/2006/relationships/image" Target="../media/image2528.png"/><Relationship Id="rId37" Type="http://schemas.openxmlformats.org/officeDocument/2006/relationships/customXml" Target="../ink/ink2480.xml"/><Relationship Id="rId79" Type="http://schemas.openxmlformats.org/officeDocument/2006/relationships/customXml" Target="../ink/ink2501.xml"/><Relationship Id="rId102" Type="http://schemas.openxmlformats.org/officeDocument/2006/relationships/image" Target="../media/image2437.png"/><Relationship Id="rId144" Type="http://schemas.openxmlformats.org/officeDocument/2006/relationships/image" Target="../media/image2458.png"/><Relationship Id="rId90" Type="http://schemas.openxmlformats.org/officeDocument/2006/relationships/image" Target="../media/image2431.png"/><Relationship Id="rId186" Type="http://schemas.openxmlformats.org/officeDocument/2006/relationships/image" Target="../media/image2479.png"/><Relationship Id="rId351" Type="http://schemas.openxmlformats.org/officeDocument/2006/relationships/customXml" Target="../ink/ink2637.xml"/><Relationship Id="rId393" Type="http://schemas.openxmlformats.org/officeDocument/2006/relationships/customXml" Target="../ink/ink2658.xml"/><Relationship Id="rId407" Type="http://schemas.openxmlformats.org/officeDocument/2006/relationships/customXml" Target="../ink/ink2665.xml"/><Relationship Id="rId211" Type="http://schemas.openxmlformats.org/officeDocument/2006/relationships/customXml" Target="../ink/ink2567.xml"/><Relationship Id="rId253" Type="http://schemas.openxmlformats.org/officeDocument/2006/relationships/customXml" Target="../ink/ink2588.xml"/><Relationship Id="rId295" Type="http://schemas.openxmlformats.org/officeDocument/2006/relationships/customXml" Target="../ink/ink2609.xml"/><Relationship Id="rId309" Type="http://schemas.openxmlformats.org/officeDocument/2006/relationships/customXml" Target="../ink/ink2616.xml"/><Relationship Id="rId48" Type="http://schemas.openxmlformats.org/officeDocument/2006/relationships/image" Target="../media/image2410.png"/><Relationship Id="rId113" Type="http://schemas.openxmlformats.org/officeDocument/2006/relationships/customXml" Target="../ink/ink2518.xml"/><Relationship Id="rId320" Type="http://schemas.openxmlformats.org/officeDocument/2006/relationships/image" Target="../media/image2546.png"/><Relationship Id="rId155" Type="http://schemas.openxmlformats.org/officeDocument/2006/relationships/customXml" Target="../ink/ink2539.xml"/><Relationship Id="rId197" Type="http://schemas.openxmlformats.org/officeDocument/2006/relationships/customXml" Target="../ink/ink2560.xml"/><Relationship Id="rId362" Type="http://schemas.openxmlformats.org/officeDocument/2006/relationships/image" Target="../media/image2567.png"/><Relationship Id="rId418" Type="http://schemas.openxmlformats.org/officeDocument/2006/relationships/image" Target="../media/image2595.png"/><Relationship Id="rId222" Type="http://schemas.openxmlformats.org/officeDocument/2006/relationships/image" Target="../media/image2497.png"/><Relationship Id="rId264" Type="http://schemas.openxmlformats.org/officeDocument/2006/relationships/image" Target="../media/image2518.png"/><Relationship Id="rId17" Type="http://schemas.openxmlformats.org/officeDocument/2006/relationships/customXml" Target="../ink/ink2470.xml"/><Relationship Id="rId59" Type="http://schemas.openxmlformats.org/officeDocument/2006/relationships/customXml" Target="../ink/ink2491.xml"/><Relationship Id="rId124" Type="http://schemas.openxmlformats.org/officeDocument/2006/relationships/image" Target="../media/image2448.png"/><Relationship Id="rId70" Type="http://schemas.openxmlformats.org/officeDocument/2006/relationships/image" Target="../media/image2421.png"/><Relationship Id="rId166" Type="http://schemas.openxmlformats.org/officeDocument/2006/relationships/image" Target="../media/image2469.png"/><Relationship Id="rId331" Type="http://schemas.openxmlformats.org/officeDocument/2006/relationships/customXml" Target="../ink/ink2627.xml"/><Relationship Id="rId373" Type="http://schemas.openxmlformats.org/officeDocument/2006/relationships/customXml" Target="../ink/ink2648.xml"/><Relationship Id="rId429" Type="http://schemas.openxmlformats.org/officeDocument/2006/relationships/customXml" Target="../ink/ink26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77.xml"/><Relationship Id="rId2" Type="http://schemas.openxmlformats.org/officeDocument/2006/relationships/image" Target="../media/image26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5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5.png"/><Relationship Id="rId117" Type="http://schemas.openxmlformats.org/officeDocument/2006/relationships/customXml" Target="../ink/ink2735.xml"/><Relationship Id="rId21" Type="http://schemas.openxmlformats.org/officeDocument/2006/relationships/customXml" Target="../ink/ink2687.xml"/><Relationship Id="rId42" Type="http://schemas.openxmlformats.org/officeDocument/2006/relationships/image" Target="../media/image2621.png"/><Relationship Id="rId47" Type="http://schemas.openxmlformats.org/officeDocument/2006/relationships/customXml" Target="../ink/ink2700.xml"/><Relationship Id="rId63" Type="http://schemas.openxmlformats.org/officeDocument/2006/relationships/customXml" Target="../ink/ink2708.xml"/><Relationship Id="rId68" Type="http://schemas.openxmlformats.org/officeDocument/2006/relationships/image" Target="../media/image2634.png"/><Relationship Id="rId84" Type="http://schemas.openxmlformats.org/officeDocument/2006/relationships/image" Target="../media/image2642.png"/><Relationship Id="rId89" Type="http://schemas.openxmlformats.org/officeDocument/2006/relationships/customXml" Target="../ink/ink2721.xml"/><Relationship Id="rId112" Type="http://schemas.openxmlformats.org/officeDocument/2006/relationships/image" Target="../media/image2656.png"/><Relationship Id="rId16" Type="http://schemas.openxmlformats.org/officeDocument/2006/relationships/image" Target="../media/image2609.png"/><Relationship Id="rId107" Type="http://schemas.openxmlformats.org/officeDocument/2006/relationships/customXml" Target="../ink/ink2730.xml"/><Relationship Id="rId11" Type="http://schemas.openxmlformats.org/officeDocument/2006/relationships/customXml" Target="../ink/ink2682.xml"/><Relationship Id="rId32" Type="http://schemas.openxmlformats.org/officeDocument/2006/relationships/image" Target="../media/image2616.png"/><Relationship Id="rId37" Type="http://schemas.openxmlformats.org/officeDocument/2006/relationships/customXml" Target="../ink/ink2695.xml"/><Relationship Id="rId53" Type="http://schemas.openxmlformats.org/officeDocument/2006/relationships/customXml" Target="../ink/ink2703.xml"/><Relationship Id="rId58" Type="http://schemas.openxmlformats.org/officeDocument/2006/relationships/image" Target="../media/image2629.png"/><Relationship Id="rId74" Type="http://schemas.openxmlformats.org/officeDocument/2006/relationships/image" Target="../media/image2637.png"/><Relationship Id="rId79" Type="http://schemas.openxmlformats.org/officeDocument/2006/relationships/customXml" Target="../ink/ink2716.xml"/><Relationship Id="rId102" Type="http://schemas.openxmlformats.org/officeDocument/2006/relationships/image" Target="../media/image2651.png"/><Relationship Id="rId123" Type="http://schemas.openxmlformats.org/officeDocument/2006/relationships/customXml" Target="../ink/ink2738.xml"/><Relationship Id="rId5" Type="http://schemas.openxmlformats.org/officeDocument/2006/relationships/customXml" Target="../ink/ink2679.xml"/><Relationship Id="rId90" Type="http://schemas.openxmlformats.org/officeDocument/2006/relationships/image" Target="../media/image2645.png"/><Relationship Id="rId95" Type="http://schemas.openxmlformats.org/officeDocument/2006/relationships/customXml" Target="../ink/ink2724.xml"/><Relationship Id="rId22" Type="http://schemas.openxmlformats.org/officeDocument/2006/relationships/image" Target="../media/image2612.png"/><Relationship Id="rId27" Type="http://schemas.openxmlformats.org/officeDocument/2006/relationships/customXml" Target="../ink/ink2690.xml"/><Relationship Id="rId43" Type="http://schemas.openxmlformats.org/officeDocument/2006/relationships/customXml" Target="../ink/ink2698.xml"/><Relationship Id="rId48" Type="http://schemas.openxmlformats.org/officeDocument/2006/relationships/image" Target="../media/image2624.png"/><Relationship Id="rId64" Type="http://schemas.openxmlformats.org/officeDocument/2006/relationships/image" Target="../media/image2632.png"/><Relationship Id="rId69" Type="http://schemas.openxmlformats.org/officeDocument/2006/relationships/customXml" Target="../ink/ink2711.xml"/><Relationship Id="rId113" Type="http://schemas.openxmlformats.org/officeDocument/2006/relationships/customXml" Target="../ink/ink2733.xml"/><Relationship Id="rId118" Type="http://schemas.openxmlformats.org/officeDocument/2006/relationships/image" Target="../media/image2659.png"/><Relationship Id="rId80" Type="http://schemas.openxmlformats.org/officeDocument/2006/relationships/image" Target="../media/image2640.png"/><Relationship Id="rId85" Type="http://schemas.openxmlformats.org/officeDocument/2006/relationships/customXml" Target="../ink/ink2719.xml"/><Relationship Id="rId12" Type="http://schemas.openxmlformats.org/officeDocument/2006/relationships/image" Target="../media/image2607.png"/><Relationship Id="rId17" Type="http://schemas.openxmlformats.org/officeDocument/2006/relationships/customXml" Target="../ink/ink2685.xml"/><Relationship Id="rId33" Type="http://schemas.openxmlformats.org/officeDocument/2006/relationships/customXml" Target="../ink/ink2693.xml"/><Relationship Id="rId38" Type="http://schemas.openxmlformats.org/officeDocument/2006/relationships/image" Target="../media/image2619.png"/><Relationship Id="rId59" Type="http://schemas.openxmlformats.org/officeDocument/2006/relationships/customXml" Target="../ink/ink2706.xml"/><Relationship Id="rId103" Type="http://schemas.openxmlformats.org/officeDocument/2006/relationships/customXml" Target="../ink/ink2728.xml"/><Relationship Id="rId108" Type="http://schemas.openxmlformats.org/officeDocument/2006/relationships/image" Target="../media/image2654.png"/><Relationship Id="rId124" Type="http://schemas.openxmlformats.org/officeDocument/2006/relationships/image" Target="../media/image2662.png"/><Relationship Id="rId54" Type="http://schemas.openxmlformats.org/officeDocument/2006/relationships/image" Target="../media/image2627.png"/><Relationship Id="rId70" Type="http://schemas.openxmlformats.org/officeDocument/2006/relationships/image" Target="../media/image2635.png"/><Relationship Id="rId75" Type="http://schemas.openxmlformats.org/officeDocument/2006/relationships/customXml" Target="../ink/ink2714.xml"/><Relationship Id="rId91" Type="http://schemas.openxmlformats.org/officeDocument/2006/relationships/customXml" Target="../ink/ink2722.xml"/><Relationship Id="rId96" Type="http://schemas.openxmlformats.org/officeDocument/2006/relationships/image" Target="../media/image26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4.png"/><Relationship Id="rId23" Type="http://schemas.openxmlformats.org/officeDocument/2006/relationships/customXml" Target="../ink/ink2688.xml"/><Relationship Id="rId28" Type="http://schemas.openxmlformats.org/officeDocument/2006/relationships/image" Target="../media/image2614.png"/><Relationship Id="rId49" Type="http://schemas.openxmlformats.org/officeDocument/2006/relationships/customXml" Target="../ink/ink2701.xml"/><Relationship Id="rId114" Type="http://schemas.openxmlformats.org/officeDocument/2006/relationships/image" Target="../media/image2657.png"/><Relationship Id="rId119" Type="http://schemas.openxmlformats.org/officeDocument/2006/relationships/customXml" Target="../ink/ink2736.xml"/><Relationship Id="rId44" Type="http://schemas.openxmlformats.org/officeDocument/2006/relationships/image" Target="../media/image2622.png"/><Relationship Id="rId60" Type="http://schemas.openxmlformats.org/officeDocument/2006/relationships/image" Target="../media/image2630.png"/><Relationship Id="rId65" Type="http://schemas.openxmlformats.org/officeDocument/2006/relationships/customXml" Target="../ink/ink2709.xml"/><Relationship Id="rId81" Type="http://schemas.openxmlformats.org/officeDocument/2006/relationships/customXml" Target="../ink/ink2717.xml"/><Relationship Id="rId86" Type="http://schemas.openxmlformats.org/officeDocument/2006/relationships/image" Target="../media/image2643.png"/><Relationship Id="rId13" Type="http://schemas.openxmlformats.org/officeDocument/2006/relationships/customXml" Target="../ink/ink2683.xml"/><Relationship Id="rId18" Type="http://schemas.openxmlformats.org/officeDocument/2006/relationships/image" Target="../media/image2610.png"/><Relationship Id="rId39" Type="http://schemas.openxmlformats.org/officeDocument/2006/relationships/customXml" Target="../ink/ink2696.xml"/><Relationship Id="rId109" Type="http://schemas.openxmlformats.org/officeDocument/2006/relationships/customXml" Target="../ink/ink2731.xml"/><Relationship Id="rId34" Type="http://schemas.openxmlformats.org/officeDocument/2006/relationships/image" Target="../media/image2617.png"/><Relationship Id="rId50" Type="http://schemas.openxmlformats.org/officeDocument/2006/relationships/image" Target="../media/image2625.png"/><Relationship Id="rId55" Type="http://schemas.openxmlformats.org/officeDocument/2006/relationships/customXml" Target="../ink/ink2704.xml"/><Relationship Id="rId76" Type="http://schemas.openxmlformats.org/officeDocument/2006/relationships/image" Target="../media/image2638.png"/><Relationship Id="rId97" Type="http://schemas.openxmlformats.org/officeDocument/2006/relationships/customXml" Target="../ink/ink2725.xml"/><Relationship Id="rId104" Type="http://schemas.openxmlformats.org/officeDocument/2006/relationships/image" Target="../media/image2652.png"/><Relationship Id="rId120" Type="http://schemas.openxmlformats.org/officeDocument/2006/relationships/image" Target="../media/image2660.png"/><Relationship Id="rId125" Type="http://schemas.openxmlformats.org/officeDocument/2006/relationships/customXml" Target="../ink/ink2739.xml"/><Relationship Id="rId7" Type="http://schemas.openxmlformats.org/officeDocument/2006/relationships/customXml" Target="../ink/ink2680.xml"/><Relationship Id="rId71" Type="http://schemas.openxmlformats.org/officeDocument/2006/relationships/customXml" Target="../ink/ink2712.xml"/><Relationship Id="rId92" Type="http://schemas.openxmlformats.org/officeDocument/2006/relationships/image" Target="../media/image2646.png"/><Relationship Id="rId2" Type="http://schemas.openxmlformats.org/officeDocument/2006/relationships/image" Target="../media/image2602.png"/><Relationship Id="rId29" Type="http://schemas.openxmlformats.org/officeDocument/2006/relationships/customXml" Target="../ink/ink2691.xml"/><Relationship Id="rId24" Type="http://schemas.openxmlformats.org/officeDocument/2006/relationships/image" Target="../media/image2613.png"/><Relationship Id="rId40" Type="http://schemas.openxmlformats.org/officeDocument/2006/relationships/image" Target="../media/image2620.png"/><Relationship Id="rId45" Type="http://schemas.openxmlformats.org/officeDocument/2006/relationships/customXml" Target="../ink/ink2699.xml"/><Relationship Id="rId66" Type="http://schemas.openxmlformats.org/officeDocument/2006/relationships/image" Target="../media/image2633.png"/><Relationship Id="rId87" Type="http://schemas.openxmlformats.org/officeDocument/2006/relationships/customXml" Target="../ink/ink2720.xml"/><Relationship Id="rId110" Type="http://schemas.openxmlformats.org/officeDocument/2006/relationships/image" Target="../media/image2655.png"/><Relationship Id="rId115" Type="http://schemas.openxmlformats.org/officeDocument/2006/relationships/customXml" Target="../ink/ink2734.xml"/><Relationship Id="rId61" Type="http://schemas.openxmlformats.org/officeDocument/2006/relationships/customXml" Target="../ink/ink2707.xml"/><Relationship Id="rId82" Type="http://schemas.openxmlformats.org/officeDocument/2006/relationships/image" Target="../media/image2641.png"/><Relationship Id="rId19" Type="http://schemas.openxmlformats.org/officeDocument/2006/relationships/customXml" Target="../ink/ink2686.xml"/><Relationship Id="rId14" Type="http://schemas.openxmlformats.org/officeDocument/2006/relationships/image" Target="../media/image2608.png"/><Relationship Id="rId30" Type="http://schemas.openxmlformats.org/officeDocument/2006/relationships/image" Target="../media/image2615.png"/><Relationship Id="rId35" Type="http://schemas.openxmlformats.org/officeDocument/2006/relationships/customXml" Target="../ink/ink2694.xml"/><Relationship Id="rId56" Type="http://schemas.openxmlformats.org/officeDocument/2006/relationships/image" Target="../media/image2628.png"/><Relationship Id="rId77" Type="http://schemas.openxmlformats.org/officeDocument/2006/relationships/customXml" Target="../ink/ink2715.xml"/><Relationship Id="rId100" Type="http://schemas.openxmlformats.org/officeDocument/2006/relationships/image" Target="../media/image2650.png"/><Relationship Id="rId105" Type="http://schemas.openxmlformats.org/officeDocument/2006/relationships/customXml" Target="../ink/ink2729.xml"/><Relationship Id="rId126" Type="http://schemas.openxmlformats.org/officeDocument/2006/relationships/image" Target="../media/image2663.png"/><Relationship Id="rId8" Type="http://schemas.openxmlformats.org/officeDocument/2006/relationships/image" Target="../media/image2605.png"/><Relationship Id="rId51" Type="http://schemas.openxmlformats.org/officeDocument/2006/relationships/customXml" Target="../ink/ink2702.xml"/><Relationship Id="rId72" Type="http://schemas.openxmlformats.org/officeDocument/2006/relationships/image" Target="../media/image2636.png"/><Relationship Id="rId93" Type="http://schemas.openxmlformats.org/officeDocument/2006/relationships/customXml" Target="../ink/ink2723.xml"/><Relationship Id="rId98" Type="http://schemas.openxmlformats.org/officeDocument/2006/relationships/image" Target="../media/image2649.png"/><Relationship Id="rId121" Type="http://schemas.openxmlformats.org/officeDocument/2006/relationships/customXml" Target="../ink/ink2737.xml"/><Relationship Id="rId3" Type="http://schemas.openxmlformats.org/officeDocument/2006/relationships/customXml" Target="../ink/ink2678.xml"/><Relationship Id="rId25" Type="http://schemas.openxmlformats.org/officeDocument/2006/relationships/customXml" Target="../ink/ink2689.xml"/><Relationship Id="rId46" Type="http://schemas.openxmlformats.org/officeDocument/2006/relationships/image" Target="../media/image2623.png"/><Relationship Id="rId67" Type="http://schemas.openxmlformats.org/officeDocument/2006/relationships/customXml" Target="../ink/ink2710.xml"/><Relationship Id="rId116" Type="http://schemas.openxmlformats.org/officeDocument/2006/relationships/image" Target="../media/image2658.png"/><Relationship Id="rId20" Type="http://schemas.openxmlformats.org/officeDocument/2006/relationships/image" Target="../media/image2611.png"/><Relationship Id="rId41" Type="http://schemas.openxmlformats.org/officeDocument/2006/relationships/customXml" Target="../ink/ink2697.xml"/><Relationship Id="rId62" Type="http://schemas.openxmlformats.org/officeDocument/2006/relationships/image" Target="../media/image2631.png"/><Relationship Id="rId83" Type="http://schemas.openxmlformats.org/officeDocument/2006/relationships/customXml" Target="../ink/ink2718.xml"/><Relationship Id="rId88" Type="http://schemas.openxmlformats.org/officeDocument/2006/relationships/image" Target="../media/image2644.png"/><Relationship Id="rId111" Type="http://schemas.openxmlformats.org/officeDocument/2006/relationships/customXml" Target="../ink/ink2732.xml"/><Relationship Id="rId15" Type="http://schemas.openxmlformats.org/officeDocument/2006/relationships/customXml" Target="../ink/ink2684.xml"/><Relationship Id="rId36" Type="http://schemas.openxmlformats.org/officeDocument/2006/relationships/image" Target="../media/image2618.png"/><Relationship Id="rId57" Type="http://schemas.openxmlformats.org/officeDocument/2006/relationships/customXml" Target="../ink/ink2705.xml"/><Relationship Id="rId106" Type="http://schemas.openxmlformats.org/officeDocument/2006/relationships/image" Target="../media/image2653.png"/><Relationship Id="rId10" Type="http://schemas.openxmlformats.org/officeDocument/2006/relationships/image" Target="../media/image2606.png"/><Relationship Id="rId31" Type="http://schemas.openxmlformats.org/officeDocument/2006/relationships/customXml" Target="../ink/ink2692.xml"/><Relationship Id="rId52" Type="http://schemas.openxmlformats.org/officeDocument/2006/relationships/image" Target="../media/image2626.png"/><Relationship Id="rId73" Type="http://schemas.openxmlformats.org/officeDocument/2006/relationships/customXml" Target="../ink/ink2713.xml"/><Relationship Id="rId78" Type="http://schemas.openxmlformats.org/officeDocument/2006/relationships/image" Target="../media/image2639.png"/><Relationship Id="rId94" Type="http://schemas.openxmlformats.org/officeDocument/2006/relationships/image" Target="../media/image2647.png"/><Relationship Id="rId99" Type="http://schemas.openxmlformats.org/officeDocument/2006/relationships/customXml" Target="../ink/ink2726.xml"/><Relationship Id="rId101" Type="http://schemas.openxmlformats.org/officeDocument/2006/relationships/customXml" Target="../ink/ink2727.xml"/><Relationship Id="rId122" Type="http://schemas.openxmlformats.org/officeDocument/2006/relationships/image" Target="../media/image2661.png"/><Relationship Id="rId4" Type="http://schemas.openxmlformats.org/officeDocument/2006/relationships/image" Target="../media/image2603.png"/><Relationship Id="rId9" Type="http://schemas.openxmlformats.org/officeDocument/2006/relationships/customXml" Target="../ink/ink268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7.png"/><Relationship Id="rId3" Type="http://schemas.openxmlformats.org/officeDocument/2006/relationships/customXml" Target="../ink/ink2740.xml"/><Relationship Id="rId7" Type="http://schemas.openxmlformats.org/officeDocument/2006/relationships/customXml" Target="../ink/ink2742.xml"/><Relationship Id="rId2" Type="http://schemas.openxmlformats.org/officeDocument/2006/relationships/image" Target="../media/image26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6.png"/><Relationship Id="rId5" Type="http://schemas.openxmlformats.org/officeDocument/2006/relationships/customXml" Target="../ink/ink2741.xml"/><Relationship Id="rId10" Type="http://schemas.openxmlformats.org/officeDocument/2006/relationships/image" Target="../media/image2668.png"/><Relationship Id="rId4" Type="http://schemas.openxmlformats.org/officeDocument/2006/relationships/image" Target="../media/image2665.png"/><Relationship Id="rId9" Type="http://schemas.openxmlformats.org/officeDocument/2006/relationships/customXml" Target="../ink/ink2743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81.png"/><Relationship Id="rId21" Type="http://schemas.openxmlformats.org/officeDocument/2006/relationships/customXml" Target="../ink/ink2753.xml"/><Relationship Id="rId34" Type="http://schemas.openxmlformats.org/officeDocument/2006/relationships/image" Target="../media/image2685.png"/><Relationship Id="rId42" Type="http://schemas.openxmlformats.org/officeDocument/2006/relationships/image" Target="../media/image2689.png"/><Relationship Id="rId47" Type="http://schemas.openxmlformats.org/officeDocument/2006/relationships/customXml" Target="../ink/ink2766.xml"/><Relationship Id="rId50" Type="http://schemas.openxmlformats.org/officeDocument/2006/relationships/image" Target="../media/image2693.png"/><Relationship Id="rId55" Type="http://schemas.openxmlformats.org/officeDocument/2006/relationships/customXml" Target="../ink/ink2770.xml"/><Relationship Id="rId63" Type="http://schemas.openxmlformats.org/officeDocument/2006/relationships/customXml" Target="../ink/ink2774.xml"/><Relationship Id="rId7" Type="http://schemas.openxmlformats.org/officeDocument/2006/relationships/customXml" Target="../ink/ink2746.xml"/><Relationship Id="rId2" Type="http://schemas.openxmlformats.org/officeDocument/2006/relationships/image" Target="../media/image2669.png"/><Relationship Id="rId16" Type="http://schemas.openxmlformats.org/officeDocument/2006/relationships/image" Target="../media/image2676.png"/><Relationship Id="rId29" Type="http://schemas.openxmlformats.org/officeDocument/2006/relationships/customXml" Target="../ink/ink2757.xml"/><Relationship Id="rId11" Type="http://schemas.openxmlformats.org/officeDocument/2006/relationships/customXml" Target="../ink/ink2748.xml"/><Relationship Id="rId24" Type="http://schemas.openxmlformats.org/officeDocument/2006/relationships/image" Target="../media/image2680.png"/><Relationship Id="rId32" Type="http://schemas.openxmlformats.org/officeDocument/2006/relationships/image" Target="../media/image2684.png"/><Relationship Id="rId37" Type="http://schemas.openxmlformats.org/officeDocument/2006/relationships/customXml" Target="../ink/ink2761.xml"/><Relationship Id="rId40" Type="http://schemas.openxmlformats.org/officeDocument/2006/relationships/image" Target="../media/image2688.png"/><Relationship Id="rId45" Type="http://schemas.openxmlformats.org/officeDocument/2006/relationships/customXml" Target="../ink/ink2765.xml"/><Relationship Id="rId53" Type="http://schemas.openxmlformats.org/officeDocument/2006/relationships/customXml" Target="../ink/ink2769.xml"/><Relationship Id="rId58" Type="http://schemas.openxmlformats.org/officeDocument/2006/relationships/image" Target="../media/image2697.png"/><Relationship Id="rId66" Type="http://schemas.openxmlformats.org/officeDocument/2006/relationships/image" Target="../media/image2701.png"/><Relationship Id="rId5" Type="http://schemas.openxmlformats.org/officeDocument/2006/relationships/customXml" Target="../ink/ink2745.xml"/><Relationship Id="rId61" Type="http://schemas.openxmlformats.org/officeDocument/2006/relationships/customXml" Target="../ink/ink2773.xml"/><Relationship Id="rId19" Type="http://schemas.openxmlformats.org/officeDocument/2006/relationships/customXml" Target="../ink/ink2752.xml"/><Relationship Id="rId14" Type="http://schemas.openxmlformats.org/officeDocument/2006/relationships/image" Target="../media/image2675.png"/><Relationship Id="rId22" Type="http://schemas.openxmlformats.org/officeDocument/2006/relationships/image" Target="../media/image2679.png"/><Relationship Id="rId27" Type="http://schemas.openxmlformats.org/officeDocument/2006/relationships/customXml" Target="../ink/ink2756.xml"/><Relationship Id="rId30" Type="http://schemas.openxmlformats.org/officeDocument/2006/relationships/image" Target="../media/image2683.png"/><Relationship Id="rId35" Type="http://schemas.openxmlformats.org/officeDocument/2006/relationships/customXml" Target="../ink/ink2760.xml"/><Relationship Id="rId43" Type="http://schemas.openxmlformats.org/officeDocument/2006/relationships/customXml" Target="../ink/ink2764.xml"/><Relationship Id="rId48" Type="http://schemas.openxmlformats.org/officeDocument/2006/relationships/image" Target="../media/image2692.png"/><Relationship Id="rId56" Type="http://schemas.openxmlformats.org/officeDocument/2006/relationships/image" Target="../media/image2696.png"/><Relationship Id="rId64" Type="http://schemas.openxmlformats.org/officeDocument/2006/relationships/image" Target="../media/image2700.png"/><Relationship Id="rId8" Type="http://schemas.openxmlformats.org/officeDocument/2006/relationships/image" Target="../media/image2672.png"/><Relationship Id="rId51" Type="http://schemas.openxmlformats.org/officeDocument/2006/relationships/customXml" Target="../ink/ink2768.xml"/><Relationship Id="rId3" Type="http://schemas.openxmlformats.org/officeDocument/2006/relationships/customXml" Target="../ink/ink2744.xml"/><Relationship Id="rId12" Type="http://schemas.openxmlformats.org/officeDocument/2006/relationships/image" Target="../media/image2674.png"/><Relationship Id="rId17" Type="http://schemas.openxmlformats.org/officeDocument/2006/relationships/customXml" Target="../ink/ink2751.xml"/><Relationship Id="rId25" Type="http://schemas.openxmlformats.org/officeDocument/2006/relationships/customXml" Target="../ink/ink2755.xml"/><Relationship Id="rId33" Type="http://schemas.openxmlformats.org/officeDocument/2006/relationships/customXml" Target="../ink/ink2759.xml"/><Relationship Id="rId38" Type="http://schemas.openxmlformats.org/officeDocument/2006/relationships/image" Target="../media/image2687.png"/><Relationship Id="rId46" Type="http://schemas.openxmlformats.org/officeDocument/2006/relationships/image" Target="../media/image2691.png"/><Relationship Id="rId59" Type="http://schemas.openxmlformats.org/officeDocument/2006/relationships/customXml" Target="../ink/ink2772.xml"/><Relationship Id="rId20" Type="http://schemas.openxmlformats.org/officeDocument/2006/relationships/image" Target="../media/image2678.png"/><Relationship Id="rId41" Type="http://schemas.openxmlformats.org/officeDocument/2006/relationships/customXml" Target="../ink/ink2763.xml"/><Relationship Id="rId54" Type="http://schemas.openxmlformats.org/officeDocument/2006/relationships/image" Target="../media/image2695.png"/><Relationship Id="rId62" Type="http://schemas.openxmlformats.org/officeDocument/2006/relationships/image" Target="../media/image26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1.png"/><Relationship Id="rId15" Type="http://schemas.openxmlformats.org/officeDocument/2006/relationships/customXml" Target="../ink/ink2750.xml"/><Relationship Id="rId23" Type="http://schemas.openxmlformats.org/officeDocument/2006/relationships/customXml" Target="../ink/ink2754.xml"/><Relationship Id="rId28" Type="http://schemas.openxmlformats.org/officeDocument/2006/relationships/image" Target="../media/image2682.png"/><Relationship Id="rId36" Type="http://schemas.openxmlformats.org/officeDocument/2006/relationships/image" Target="../media/image2686.png"/><Relationship Id="rId49" Type="http://schemas.openxmlformats.org/officeDocument/2006/relationships/customXml" Target="../ink/ink2767.xml"/><Relationship Id="rId57" Type="http://schemas.openxmlformats.org/officeDocument/2006/relationships/customXml" Target="../ink/ink2771.xml"/><Relationship Id="rId10" Type="http://schemas.openxmlformats.org/officeDocument/2006/relationships/image" Target="../media/image2673.png"/><Relationship Id="rId31" Type="http://schemas.openxmlformats.org/officeDocument/2006/relationships/customXml" Target="../ink/ink2758.xml"/><Relationship Id="rId44" Type="http://schemas.openxmlformats.org/officeDocument/2006/relationships/image" Target="../media/image2690.png"/><Relationship Id="rId52" Type="http://schemas.openxmlformats.org/officeDocument/2006/relationships/image" Target="../media/image2694.png"/><Relationship Id="rId60" Type="http://schemas.openxmlformats.org/officeDocument/2006/relationships/image" Target="../media/image2698.png"/><Relationship Id="rId65" Type="http://schemas.openxmlformats.org/officeDocument/2006/relationships/customXml" Target="../ink/ink2775.xml"/><Relationship Id="rId4" Type="http://schemas.openxmlformats.org/officeDocument/2006/relationships/image" Target="../media/image2670.png"/><Relationship Id="rId9" Type="http://schemas.openxmlformats.org/officeDocument/2006/relationships/customXml" Target="../ink/ink2747.xml"/><Relationship Id="rId13" Type="http://schemas.openxmlformats.org/officeDocument/2006/relationships/customXml" Target="../ink/ink2749.xml"/><Relationship Id="rId18" Type="http://schemas.openxmlformats.org/officeDocument/2006/relationships/image" Target="../media/image2677.png"/><Relationship Id="rId39" Type="http://schemas.openxmlformats.org/officeDocument/2006/relationships/customXml" Target="../ink/ink2762.xml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33.xml"/><Relationship Id="rId299" Type="http://schemas.openxmlformats.org/officeDocument/2006/relationships/customXml" Target="../ink/ink2924.xml"/><Relationship Id="rId21" Type="http://schemas.openxmlformats.org/officeDocument/2006/relationships/customXml" Target="../ink/ink2785.xml"/><Relationship Id="rId63" Type="http://schemas.openxmlformats.org/officeDocument/2006/relationships/customXml" Target="../ink/ink2806.xml"/><Relationship Id="rId159" Type="http://schemas.openxmlformats.org/officeDocument/2006/relationships/customXml" Target="../ink/ink2854.xml"/><Relationship Id="rId324" Type="http://schemas.openxmlformats.org/officeDocument/2006/relationships/image" Target="../media/image2863.png"/><Relationship Id="rId366" Type="http://schemas.openxmlformats.org/officeDocument/2006/relationships/image" Target="../media/image2884.png"/><Relationship Id="rId170" Type="http://schemas.openxmlformats.org/officeDocument/2006/relationships/image" Target="../media/image2786.png"/><Relationship Id="rId226" Type="http://schemas.openxmlformats.org/officeDocument/2006/relationships/image" Target="../media/image2814.png"/><Relationship Id="rId433" Type="http://schemas.openxmlformats.org/officeDocument/2006/relationships/customXml" Target="../ink/ink2991.xml"/><Relationship Id="rId268" Type="http://schemas.openxmlformats.org/officeDocument/2006/relationships/image" Target="../media/image2835.png"/><Relationship Id="rId32" Type="http://schemas.openxmlformats.org/officeDocument/2006/relationships/image" Target="../media/image2717.png"/><Relationship Id="rId74" Type="http://schemas.openxmlformats.org/officeDocument/2006/relationships/image" Target="../media/image2738.png"/><Relationship Id="rId128" Type="http://schemas.openxmlformats.org/officeDocument/2006/relationships/image" Target="../media/image2765.png"/><Relationship Id="rId335" Type="http://schemas.openxmlformats.org/officeDocument/2006/relationships/customXml" Target="../ink/ink2942.xml"/><Relationship Id="rId377" Type="http://schemas.openxmlformats.org/officeDocument/2006/relationships/customXml" Target="../ink/ink2963.xml"/><Relationship Id="rId5" Type="http://schemas.openxmlformats.org/officeDocument/2006/relationships/customXml" Target="../ink/ink2777.xml"/><Relationship Id="rId181" Type="http://schemas.openxmlformats.org/officeDocument/2006/relationships/customXml" Target="../ink/ink2865.xml"/><Relationship Id="rId237" Type="http://schemas.openxmlformats.org/officeDocument/2006/relationships/customXml" Target="../ink/ink2893.xml"/><Relationship Id="rId402" Type="http://schemas.openxmlformats.org/officeDocument/2006/relationships/image" Target="../media/image2902.png"/><Relationship Id="rId279" Type="http://schemas.openxmlformats.org/officeDocument/2006/relationships/customXml" Target="../ink/ink2914.xml"/><Relationship Id="rId444" Type="http://schemas.openxmlformats.org/officeDocument/2006/relationships/image" Target="../media/image2923.png"/><Relationship Id="rId43" Type="http://schemas.openxmlformats.org/officeDocument/2006/relationships/customXml" Target="../ink/ink2796.xml"/><Relationship Id="rId139" Type="http://schemas.openxmlformats.org/officeDocument/2006/relationships/customXml" Target="../ink/ink2844.xml"/><Relationship Id="rId290" Type="http://schemas.openxmlformats.org/officeDocument/2006/relationships/image" Target="../media/image2846.png"/><Relationship Id="rId304" Type="http://schemas.openxmlformats.org/officeDocument/2006/relationships/image" Target="../media/image2853.png"/><Relationship Id="rId346" Type="http://schemas.openxmlformats.org/officeDocument/2006/relationships/image" Target="../media/image2874.png"/><Relationship Id="rId388" Type="http://schemas.openxmlformats.org/officeDocument/2006/relationships/image" Target="../media/image2895.png"/><Relationship Id="rId85" Type="http://schemas.openxmlformats.org/officeDocument/2006/relationships/customXml" Target="../ink/ink2817.xml"/><Relationship Id="rId150" Type="http://schemas.openxmlformats.org/officeDocument/2006/relationships/image" Target="../media/image2776.png"/><Relationship Id="rId192" Type="http://schemas.openxmlformats.org/officeDocument/2006/relationships/image" Target="../media/image2797.png"/><Relationship Id="rId206" Type="http://schemas.openxmlformats.org/officeDocument/2006/relationships/image" Target="../media/image2804.png"/><Relationship Id="rId413" Type="http://schemas.openxmlformats.org/officeDocument/2006/relationships/customXml" Target="../ink/ink2981.xml"/><Relationship Id="rId248" Type="http://schemas.openxmlformats.org/officeDocument/2006/relationships/image" Target="../media/image2825.png"/><Relationship Id="rId12" Type="http://schemas.openxmlformats.org/officeDocument/2006/relationships/image" Target="../media/image2707.png"/><Relationship Id="rId108" Type="http://schemas.openxmlformats.org/officeDocument/2006/relationships/image" Target="../media/image2755.png"/><Relationship Id="rId315" Type="http://schemas.openxmlformats.org/officeDocument/2006/relationships/customXml" Target="../ink/ink2932.xml"/><Relationship Id="rId357" Type="http://schemas.openxmlformats.org/officeDocument/2006/relationships/customXml" Target="../ink/ink2953.xml"/><Relationship Id="rId54" Type="http://schemas.openxmlformats.org/officeDocument/2006/relationships/image" Target="../media/image2728.png"/><Relationship Id="rId96" Type="http://schemas.openxmlformats.org/officeDocument/2006/relationships/image" Target="../media/image2749.png"/><Relationship Id="rId161" Type="http://schemas.openxmlformats.org/officeDocument/2006/relationships/customXml" Target="../ink/ink2855.xml"/><Relationship Id="rId217" Type="http://schemas.openxmlformats.org/officeDocument/2006/relationships/customXml" Target="../ink/ink2883.xml"/><Relationship Id="rId399" Type="http://schemas.openxmlformats.org/officeDocument/2006/relationships/customXml" Target="../ink/ink2974.xml"/><Relationship Id="rId259" Type="http://schemas.openxmlformats.org/officeDocument/2006/relationships/customXml" Target="../ink/ink2904.xml"/><Relationship Id="rId424" Type="http://schemas.openxmlformats.org/officeDocument/2006/relationships/image" Target="../media/image2913.png"/><Relationship Id="rId23" Type="http://schemas.openxmlformats.org/officeDocument/2006/relationships/customXml" Target="../ink/ink2786.xml"/><Relationship Id="rId119" Type="http://schemas.openxmlformats.org/officeDocument/2006/relationships/customXml" Target="../ink/ink2834.xml"/><Relationship Id="rId270" Type="http://schemas.openxmlformats.org/officeDocument/2006/relationships/image" Target="../media/image2836.png"/><Relationship Id="rId326" Type="http://schemas.openxmlformats.org/officeDocument/2006/relationships/image" Target="../media/image2864.png"/><Relationship Id="rId65" Type="http://schemas.openxmlformats.org/officeDocument/2006/relationships/customXml" Target="../ink/ink2807.xml"/><Relationship Id="rId130" Type="http://schemas.openxmlformats.org/officeDocument/2006/relationships/image" Target="../media/image2766.png"/><Relationship Id="rId368" Type="http://schemas.openxmlformats.org/officeDocument/2006/relationships/image" Target="../media/image2885.png"/><Relationship Id="rId172" Type="http://schemas.openxmlformats.org/officeDocument/2006/relationships/image" Target="../media/image2787.png"/><Relationship Id="rId228" Type="http://schemas.openxmlformats.org/officeDocument/2006/relationships/image" Target="../media/image2815.png"/><Relationship Id="rId435" Type="http://schemas.openxmlformats.org/officeDocument/2006/relationships/customXml" Target="../ink/ink2992.xml"/><Relationship Id="rId281" Type="http://schemas.openxmlformats.org/officeDocument/2006/relationships/customXml" Target="../ink/ink2915.xml"/><Relationship Id="rId337" Type="http://schemas.openxmlformats.org/officeDocument/2006/relationships/customXml" Target="../ink/ink2943.xml"/><Relationship Id="rId34" Type="http://schemas.openxmlformats.org/officeDocument/2006/relationships/image" Target="../media/image2718.png"/><Relationship Id="rId76" Type="http://schemas.openxmlformats.org/officeDocument/2006/relationships/image" Target="../media/image2739.png"/><Relationship Id="rId141" Type="http://schemas.openxmlformats.org/officeDocument/2006/relationships/customXml" Target="../ink/ink2845.xml"/><Relationship Id="rId379" Type="http://schemas.openxmlformats.org/officeDocument/2006/relationships/customXml" Target="../ink/ink2964.xml"/><Relationship Id="rId7" Type="http://schemas.openxmlformats.org/officeDocument/2006/relationships/customXml" Target="../ink/ink2778.xml"/><Relationship Id="rId183" Type="http://schemas.openxmlformats.org/officeDocument/2006/relationships/customXml" Target="../ink/ink2866.xml"/><Relationship Id="rId239" Type="http://schemas.openxmlformats.org/officeDocument/2006/relationships/customXml" Target="../ink/ink2894.xml"/><Relationship Id="rId390" Type="http://schemas.openxmlformats.org/officeDocument/2006/relationships/image" Target="../media/image2896.png"/><Relationship Id="rId404" Type="http://schemas.openxmlformats.org/officeDocument/2006/relationships/image" Target="../media/image2903.png"/><Relationship Id="rId446" Type="http://schemas.openxmlformats.org/officeDocument/2006/relationships/image" Target="../media/image2924.png"/><Relationship Id="rId250" Type="http://schemas.openxmlformats.org/officeDocument/2006/relationships/image" Target="../media/image2826.png"/><Relationship Id="rId292" Type="http://schemas.openxmlformats.org/officeDocument/2006/relationships/image" Target="../media/image2847.png"/><Relationship Id="rId306" Type="http://schemas.openxmlformats.org/officeDocument/2006/relationships/image" Target="../media/image2854.png"/><Relationship Id="rId45" Type="http://schemas.openxmlformats.org/officeDocument/2006/relationships/customXml" Target="../ink/ink2797.xml"/><Relationship Id="rId87" Type="http://schemas.openxmlformats.org/officeDocument/2006/relationships/customXml" Target="../ink/ink2818.xml"/><Relationship Id="rId110" Type="http://schemas.openxmlformats.org/officeDocument/2006/relationships/image" Target="../media/image2756.png"/><Relationship Id="rId348" Type="http://schemas.openxmlformats.org/officeDocument/2006/relationships/image" Target="../media/image2875.png"/><Relationship Id="rId152" Type="http://schemas.openxmlformats.org/officeDocument/2006/relationships/image" Target="../media/image2777.png"/><Relationship Id="rId194" Type="http://schemas.openxmlformats.org/officeDocument/2006/relationships/image" Target="../media/image2798.png"/><Relationship Id="rId208" Type="http://schemas.openxmlformats.org/officeDocument/2006/relationships/image" Target="../media/image2805.png"/><Relationship Id="rId415" Type="http://schemas.openxmlformats.org/officeDocument/2006/relationships/customXml" Target="../ink/ink2982.xml"/><Relationship Id="rId261" Type="http://schemas.openxmlformats.org/officeDocument/2006/relationships/customXml" Target="../ink/ink2905.xml"/><Relationship Id="rId14" Type="http://schemas.openxmlformats.org/officeDocument/2006/relationships/image" Target="../media/image2708.png"/><Relationship Id="rId56" Type="http://schemas.openxmlformats.org/officeDocument/2006/relationships/image" Target="../media/image2729.png"/><Relationship Id="rId317" Type="http://schemas.openxmlformats.org/officeDocument/2006/relationships/customXml" Target="../ink/ink2933.xml"/><Relationship Id="rId359" Type="http://schemas.openxmlformats.org/officeDocument/2006/relationships/customXml" Target="../ink/ink2954.xml"/><Relationship Id="rId98" Type="http://schemas.openxmlformats.org/officeDocument/2006/relationships/image" Target="../media/image2750.png"/><Relationship Id="rId121" Type="http://schemas.openxmlformats.org/officeDocument/2006/relationships/customXml" Target="../ink/ink2835.xml"/><Relationship Id="rId163" Type="http://schemas.openxmlformats.org/officeDocument/2006/relationships/customXml" Target="../ink/ink2856.xml"/><Relationship Id="rId219" Type="http://schemas.openxmlformats.org/officeDocument/2006/relationships/customXml" Target="../ink/ink2884.xml"/><Relationship Id="rId370" Type="http://schemas.openxmlformats.org/officeDocument/2006/relationships/image" Target="../media/image2886.png"/><Relationship Id="rId426" Type="http://schemas.openxmlformats.org/officeDocument/2006/relationships/image" Target="../media/image2914.png"/><Relationship Id="rId230" Type="http://schemas.openxmlformats.org/officeDocument/2006/relationships/image" Target="../media/image2816.png"/><Relationship Id="rId25" Type="http://schemas.openxmlformats.org/officeDocument/2006/relationships/customXml" Target="../ink/ink2787.xml"/><Relationship Id="rId67" Type="http://schemas.openxmlformats.org/officeDocument/2006/relationships/customXml" Target="../ink/ink2808.xml"/><Relationship Id="rId272" Type="http://schemas.openxmlformats.org/officeDocument/2006/relationships/image" Target="../media/image2837.png"/><Relationship Id="rId328" Type="http://schemas.openxmlformats.org/officeDocument/2006/relationships/image" Target="../media/image2865.png"/><Relationship Id="rId132" Type="http://schemas.openxmlformats.org/officeDocument/2006/relationships/image" Target="../media/image2767.png"/><Relationship Id="rId174" Type="http://schemas.openxmlformats.org/officeDocument/2006/relationships/image" Target="../media/image2788.png"/><Relationship Id="rId381" Type="http://schemas.openxmlformats.org/officeDocument/2006/relationships/customXml" Target="../ink/ink2965.xml"/><Relationship Id="rId241" Type="http://schemas.openxmlformats.org/officeDocument/2006/relationships/customXml" Target="../ink/ink2895.xml"/><Relationship Id="rId437" Type="http://schemas.openxmlformats.org/officeDocument/2006/relationships/customXml" Target="../ink/ink2993.xml"/><Relationship Id="rId36" Type="http://schemas.openxmlformats.org/officeDocument/2006/relationships/image" Target="../media/image2719.png"/><Relationship Id="rId283" Type="http://schemas.openxmlformats.org/officeDocument/2006/relationships/customXml" Target="../ink/ink2916.xml"/><Relationship Id="rId339" Type="http://schemas.openxmlformats.org/officeDocument/2006/relationships/customXml" Target="../ink/ink2944.xml"/><Relationship Id="rId78" Type="http://schemas.openxmlformats.org/officeDocument/2006/relationships/image" Target="../media/image2740.png"/><Relationship Id="rId101" Type="http://schemas.openxmlformats.org/officeDocument/2006/relationships/customXml" Target="../ink/ink2825.xml"/><Relationship Id="rId143" Type="http://schemas.openxmlformats.org/officeDocument/2006/relationships/customXml" Target="../ink/ink2846.xml"/><Relationship Id="rId185" Type="http://schemas.openxmlformats.org/officeDocument/2006/relationships/customXml" Target="../ink/ink2867.xml"/><Relationship Id="rId350" Type="http://schemas.openxmlformats.org/officeDocument/2006/relationships/image" Target="../media/image2876.png"/><Relationship Id="rId406" Type="http://schemas.openxmlformats.org/officeDocument/2006/relationships/image" Target="../media/image2904.png"/><Relationship Id="rId9" Type="http://schemas.openxmlformats.org/officeDocument/2006/relationships/customXml" Target="../ink/ink2779.xml"/><Relationship Id="rId210" Type="http://schemas.openxmlformats.org/officeDocument/2006/relationships/image" Target="../media/image2806.png"/><Relationship Id="rId392" Type="http://schemas.openxmlformats.org/officeDocument/2006/relationships/image" Target="../media/image2897.png"/><Relationship Id="rId448" Type="http://schemas.openxmlformats.org/officeDocument/2006/relationships/image" Target="../media/image2925.png"/><Relationship Id="rId252" Type="http://schemas.openxmlformats.org/officeDocument/2006/relationships/image" Target="../media/image2827.png"/><Relationship Id="rId294" Type="http://schemas.openxmlformats.org/officeDocument/2006/relationships/image" Target="../media/image2848.png"/><Relationship Id="rId308" Type="http://schemas.openxmlformats.org/officeDocument/2006/relationships/image" Target="../media/image2855.png"/><Relationship Id="rId47" Type="http://schemas.openxmlformats.org/officeDocument/2006/relationships/customXml" Target="../ink/ink2798.xml"/><Relationship Id="rId89" Type="http://schemas.openxmlformats.org/officeDocument/2006/relationships/customXml" Target="../ink/ink2819.xml"/><Relationship Id="rId112" Type="http://schemas.openxmlformats.org/officeDocument/2006/relationships/image" Target="../media/image2757.png"/><Relationship Id="rId154" Type="http://schemas.openxmlformats.org/officeDocument/2006/relationships/image" Target="../media/image2778.png"/><Relationship Id="rId361" Type="http://schemas.openxmlformats.org/officeDocument/2006/relationships/customXml" Target="../ink/ink2955.xml"/><Relationship Id="rId196" Type="http://schemas.openxmlformats.org/officeDocument/2006/relationships/image" Target="../media/image2799.png"/><Relationship Id="rId417" Type="http://schemas.openxmlformats.org/officeDocument/2006/relationships/customXml" Target="../ink/ink2983.xml"/><Relationship Id="rId16" Type="http://schemas.openxmlformats.org/officeDocument/2006/relationships/image" Target="../media/image2709.png"/><Relationship Id="rId221" Type="http://schemas.openxmlformats.org/officeDocument/2006/relationships/customXml" Target="../ink/ink2885.xml"/><Relationship Id="rId263" Type="http://schemas.openxmlformats.org/officeDocument/2006/relationships/customXml" Target="../ink/ink2906.xml"/><Relationship Id="rId319" Type="http://schemas.openxmlformats.org/officeDocument/2006/relationships/customXml" Target="../ink/ink2934.xml"/><Relationship Id="rId58" Type="http://schemas.openxmlformats.org/officeDocument/2006/relationships/image" Target="../media/image2730.png"/><Relationship Id="rId123" Type="http://schemas.openxmlformats.org/officeDocument/2006/relationships/customXml" Target="../ink/ink2836.xml"/><Relationship Id="rId330" Type="http://schemas.openxmlformats.org/officeDocument/2006/relationships/image" Target="../media/image2866.png"/><Relationship Id="rId165" Type="http://schemas.openxmlformats.org/officeDocument/2006/relationships/customXml" Target="../ink/ink2857.xml"/><Relationship Id="rId372" Type="http://schemas.openxmlformats.org/officeDocument/2006/relationships/image" Target="../media/image2887.png"/><Relationship Id="rId428" Type="http://schemas.openxmlformats.org/officeDocument/2006/relationships/image" Target="../media/image2915.png"/><Relationship Id="rId232" Type="http://schemas.openxmlformats.org/officeDocument/2006/relationships/image" Target="../media/image2817.png"/><Relationship Id="rId274" Type="http://schemas.openxmlformats.org/officeDocument/2006/relationships/image" Target="../media/image2838.png"/><Relationship Id="rId27" Type="http://schemas.openxmlformats.org/officeDocument/2006/relationships/customXml" Target="../ink/ink2788.xml"/><Relationship Id="rId69" Type="http://schemas.openxmlformats.org/officeDocument/2006/relationships/customXml" Target="../ink/ink2809.xml"/><Relationship Id="rId134" Type="http://schemas.openxmlformats.org/officeDocument/2006/relationships/image" Target="../media/image2768.png"/><Relationship Id="rId80" Type="http://schemas.openxmlformats.org/officeDocument/2006/relationships/image" Target="../media/image2741.png"/><Relationship Id="rId176" Type="http://schemas.openxmlformats.org/officeDocument/2006/relationships/image" Target="../media/image2789.png"/><Relationship Id="rId341" Type="http://schemas.openxmlformats.org/officeDocument/2006/relationships/customXml" Target="../ink/ink2945.xml"/><Relationship Id="rId383" Type="http://schemas.openxmlformats.org/officeDocument/2006/relationships/customXml" Target="../ink/ink2966.xml"/><Relationship Id="rId439" Type="http://schemas.openxmlformats.org/officeDocument/2006/relationships/customXml" Target="../ink/ink2994.xml"/><Relationship Id="rId201" Type="http://schemas.openxmlformats.org/officeDocument/2006/relationships/customXml" Target="../ink/ink2875.xml"/><Relationship Id="rId243" Type="http://schemas.openxmlformats.org/officeDocument/2006/relationships/customXml" Target="../ink/ink2896.xml"/><Relationship Id="rId285" Type="http://schemas.openxmlformats.org/officeDocument/2006/relationships/customXml" Target="../ink/ink2917.xml"/><Relationship Id="rId450" Type="http://schemas.openxmlformats.org/officeDocument/2006/relationships/image" Target="../media/image2926.png"/><Relationship Id="rId38" Type="http://schemas.openxmlformats.org/officeDocument/2006/relationships/image" Target="../media/image2720.png"/><Relationship Id="rId103" Type="http://schemas.openxmlformats.org/officeDocument/2006/relationships/customXml" Target="../ink/ink2826.xml"/><Relationship Id="rId310" Type="http://schemas.openxmlformats.org/officeDocument/2006/relationships/image" Target="../media/image2856.png"/><Relationship Id="rId91" Type="http://schemas.openxmlformats.org/officeDocument/2006/relationships/customXml" Target="../ink/ink2820.xml"/><Relationship Id="rId145" Type="http://schemas.openxmlformats.org/officeDocument/2006/relationships/customXml" Target="../ink/ink2847.xml"/><Relationship Id="rId187" Type="http://schemas.openxmlformats.org/officeDocument/2006/relationships/customXml" Target="../ink/ink2868.xml"/><Relationship Id="rId352" Type="http://schemas.openxmlformats.org/officeDocument/2006/relationships/image" Target="../media/image2877.png"/><Relationship Id="rId394" Type="http://schemas.openxmlformats.org/officeDocument/2006/relationships/image" Target="../media/image2898.png"/><Relationship Id="rId408" Type="http://schemas.openxmlformats.org/officeDocument/2006/relationships/image" Target="../media/image2905.png"/><Relationship Id="rId212" Type="http://schemas.openxmlformats.org/officeDocument/2006/relationships/image" Target="../media/image2807.png"/><Relationship Id="rId254" Type="http://schemas.openxmlformats.org/officeDocument/2006/relationships/image" Target="../media/image2828.png"/><Relationship Id="rId49" Type="http://schemas.openxmlformats.org/officeDocument/2006/relationships/customXml" Target="../ink/ink2799.xml"/><Relationship Id="rId114" Type="http://schemas.openxmlformats.org/officeDocument/2006/relationships/image" Target="../media/image2758.png"/><Relationship Id="rId296" Type="http://schemas.openxmlformats.org/officeDocument/2006/relationships/image" Target="../media/image2849.png"/><Relationship Id="rId60" Type="http://schemas.openxmlformats.org/officeDocument/2006/relationships/image" Target="../media/image2731.png"/><Relationship Id="rId156" Type="http://schemas.openxmlformats.org/officeDocument/2006/relationships/image" Target="../media/image2779.png"/><Relationship Id="rId198" Type="http://schemas.openxmlformats.org/officeDocument/2006/relationships/image" Target="../media/image2800.png"/><Relationship Id="rId321" Type="http://schemas.openxmlformats.org/officeDocument/2006/relationships/customXml" Target="../ink/ink2935.xml"/><Relationship Id="rId363" Type="http://schemas.openxmlformats.org/officeDocument/2006/relationships/customXml" Target="../ink/ink2956.xml"/><Relationship Id="rId419" Type="http://schemas.openxmlformats.org/officeDocument/2006/relationships/customXml" Target="../ink/ink2984.xml"/><Relationship Id="rId223" Type="http://schemas.openxmlformats.org/officeDocument/2006/relationships/customXml" Target="../ink/ink2886.xml"/><Relationship Id="rId430" Type="http://schemas.openxmlformats.org/officeDocument/2006/relationships/image" Target="../media/image2916.png"/><Relationship Id="rId18" Type="http://schemas.openxmlformats.org/officeDocument/2006/relationships/image" Target="../media/image2710.png"/><Relationship Id="rId265" Type="http://schemas.openxmlformats.org/officeDocument/2006/relationships/customXml" Target="../ink/ink2907.xml"/><Relationship Id="rId125" Type="http://schemas.openxmlformats.org/officeDocument/2006/relationships/customXml" Target="../ink/ink2837.xml"/><Relationship Id="rId167" Type="http://schemas.openxmlformats.org/officeDocument/2006/relationships/customXml" Target="../ink/ink2858.xml"/><Relationship Id="rId332" Type="http://schemas.openxmlformats.org/officeDocument/2006/relationships/image" Target="../media/image2867.png"/><Relationship Id="rId374" Type="http://schemas.openxmlformats.org/officeDocument/2006/relationships/image" Target="../media/image2888.png"/><Relationship Id="rId71" Type="http://schemas.openxmlformats.org/officeDocument/2006/relationships/customXml" Target="../ink/ink2810.xml"/><Relationship Id="rId92" Type="http://schemas.openxmlformats.org/officeDocument/2006/relationships/image" Target="../media/image2747.png"/><Relationship Id="rId213" Type="http://schemas.openxmlformats.org/officeDocument/2006/relationships/customXml" Target="../ink/ink2881.xml"/><Relationship Id="rId234" Type="http://schemas.openxmlformats.org/officeDocument/2006/relationships/image" Target="../media/image2818.png"/><Relationship Id="rId420" Type="http://schemas.openxmlformats.org/officeDocument/2006/relationships/image" Target="../media/image2911.png"/><Relationship Id="rId2" Type="http://schemas.openxmlformats.org/officeDocument/2006/relationships/image" Target="../media/image2702.png"/><Relationship Id="rId29" Type="http://schemas.openxmlformats.org/officeDocument/2006/relationships/customXml" Target="../ink/ink2789.xml"/><Relationship Id="rId255" Type="http://schemas.openxmlformats.org/officeDocument/2006/relationships/customXml" Target="../ink/ink2902.xml"/><Relationship Id="rId276" Type="http://schemas.openxmlformats.org/officeDocument/2006/relationships/image" Target="../media/image2839.png"/><Relationship Id="rId297" Type="http://schemas.openxmlformats.org/officeDocument/2006/relationships/customXml" Target="../ink/ink2923.xml"/><Relationship Id="rId441" Type="http://schemas.openxmlformats.org/officeDocument/2006/relationships/customXml" Target="../ink/ink2995.xml"/><Relationship Id="rId40" Type="http://schemas.openxmlformats.org/officeDocument/2006/relationships/image" Target="../media/image2721.png"/><Relationship Id="rId115" Type="http://schemas.openxmlformats.org/officeDocument/2006/relationships/customXml" Target="../ink/ink2832.xml"/><Relationship Id="rId136" Type="http://schemas.openxmlformats.org/officeDocument/2006/relationships/image" Target="../media/image2769.png"/><Relationship Id="rId157" Type="http://schemas.openxmlformats.org/officeDocument/2006/relationships/customXml" Target="../ink/ink2853.xml"/><Relationship Id="rId178" Type="http://schemas.openxmlformats.org/officeDocument/2006/relationships/image" Target="../media/image2790.png"/><Relationship Id="rId301" Type="http://schemas.openxmlformats.org/officeDocument/2006/relationships/customXml" Target="../ink/ink2925.xml"/><Relationship Id="rId322" Type="http://schemas.openxmlformats.org/officeDocument/2006/relationships/image" Target="../media/image2862.png"/><Relationship Id="rId343" Type="http://schemas.openxmlformats.org/officeDocument/2006/relationships/customXml" Target="../ink/ink2946.xml"/><Relationship Id="rId364" Type="http://schemas.openxmlformats.org/officeDocument/2006/relationships/image" Target="../media/image2883.png"/><Relationship Id="rId61" Type="http://schemas.openxmlformats.org/officeDocument/2006/relationships/customXml" Target="../ink/ink2805.xml"/><Relationship Id="rId82" Type="http://schemas.openxmlformats.org/officeDocument/2006/relationships/image" Target="../media/image2742.png"/><Relationship Id="rId199" Type="http://schemas.openxmlformats.org/officeDocument/2006/relationships/customXml" Target="../ink/ink2874.xml"/><Relationship Id="rId203" Type="http://schemas.openxmlformats.org/officeDocument/2006/relationships/customXml" Target="../ink/ink2876.xml"/><Relationship Id="rId385" Type="http://schemas.openxmlformats.org/officeDocument/2006/relationships/customXml" Target="../ink/ink2967.xml"/><Relationship Id="rId19" Type="http://schemas.openxmlformats.org/officeDocument/2006/relationships/customXml" Target="../ink/ink2784.xml"/><Relationship Id="rId224" Type="http://schemas.openxmlformats.org/officeDocument/2006/relationships/image" Target="../media/image2813.png"/><Relationship Id="rId245" Type="http://schemas.openxmlformats.org/officeDocument/2006/relationships/customXml" Target="../ink/ink2897.xml"/><Relationship Id="rId266" Type="http://schemas.openxmlformats.org/officeDocument/2006/relationships/image" Target="../media/image2834.png"/><Relationship Id="rId287" Type="http://schemas.openxmlformats.org/officeDocument/2006/relationships/customXml" Target="../ink/ink2918.xml"/><Relationship Id="rId410" Type="http://schemas.openxmlformats.org/officeDocument/2006/relationships/image" Target="../media/image2906.png"/><Relationship Id="rId431" Type="http://schemas.openxmlformats.org/officeDocument/2006/relationships/customXml" Target="../ink/ink2990.xml"/><Relationship Id="rId452" Type="http://schemas.openxmlformats.org/officeDocument/2006/relationships/image" Target="../media/image2927.png"/><Relationship Id="rId30" Type="http://schemas.openxmlformats.org/officeDocument/2006/relationships/image" Target="../media/image2716.png"/><Relationship Id="rId105" Type="http://schemas.openxmlformats.org/officeDocument/2006/relationships/customXml" Target="../ink/ink2827.xml"/><Relationship Id="rId126" Type="http://schemas.openxmlformats.org/officeDocument/2006/relationships/image" Target="../media/image2764.png"/><Relationship Id="rId147" Type="http://schemas.openxmlformats.org/officeDocument/2006/relationships/customXml" Target="../ink/ink2848.xml"/><Relationship Id="rId168" Type="http://schemas.openxmlformats.org/officeDocument/2006/relationships/image" Target="../media/image2785.png"/><Relationship Id="rId312" Type="http://schemas.openxmlformats.org/officeDocument/2006/relationships/image" Target="../media/image2857.png"/><Relationship Id="rId333" Type="http://schemas.openxmlformats.org/officeDocument/2006/relationships/customXml" Target="../ink/ink2941.xml"/><Relationship Id="rId354" Type="http://schemas.openxmlformats.org/officeDocument/2006/relationships/image" Target="../media/image2878.png"/><Relationship Id="rId51" Type="http://schemas.openxmlformats.org/officeDocument/2006/relationships/customXml" Target="../ink/ink2800.xml"/><Relationship Id="rId72" Type="http://schemas.openxmlformats.org/officeDocument/2006/relationships/image" Target="../media/image2737.png"/><Relationship Id="rId93" Type="http://schemas.openxmlformats.org/officeDocument/2006/relationships/customXml" Target="../ink/ink2821.xml"/><Relationship Id="rId189" Type="http://schemas.openxmlformats.org/officeDocument/2006/relationships/customXml" Target="../ink/ink2869.xml"/><Relationship Id="rId375" Type="http://schemas.openxmlformats.org/officeDocument/2006/relationships/customXml" Target="../ink/ink2962.xml"/><Relationship Id="rId396" Type="http://schemas.openxmlformats.org/officeDocument/2006/relationships/image" Target="../media/image2899.png"/><Relationship Id="rId3" Type="http://schemas.openxmlformats.org/officeDocument/2006/relationships/customXml" Target="../ink/ink2776.xml"/><Relationship Id="rId214" Type="http://schemas.openxmlformats.org/officeDocument/2006/relationships/image" Target="../media/image2808.png"/><Relationship Id="rId235" Type="http://schemas.openxmlformats.org/officeDocument/2006/relationships/customXml" Target="../ink/ink2892.xml"/><Relationship Id="rId256" Type="http://schemas.openxmlformats.org/officeDocument/2006/relationships/image" Target="../media/image2829.png"/><Relationship Id="rId277" Type="http://schemas.openxmlformats.org/officeDocument/2006/relationships/customXml" Target="../ink/ink2913.xml"/><Relationship Id="rId298" Type="http://schemas.openxmlformats.org/officeDocument/2006/relationships/image" Target="../media/image2850.png"/><Relationship Id="rId400" Type="http://schemas.openxmlformats.org/officeDocument/2006/relationships/image" Target="../media/image2901.png"/><Relationship Id="rId421" Type="http://schemas.openxmlformats.org/officeDocument/2006/relationships/customXml" Target="../ink/ink2985.xml"/><Relationship Id="rId442" Type="http://schemas.openxmlformats.org/officeDocument/2006/relationships/image" Target="../media/image2922.png"/><Relationship Id="rId116" Type="http://schemas.openxmlformats.org/officeDocument/2006/relationships/image" Target="../media/image2759.png"/><Relationship Id="rId137" Type="http://schemas.openxmlformats.org/officeDocument/2006/relationships/customXml" Target="../ink/ink2843.xml"/><Relationship Id="rId158" Type="http://schemas.openxmlformats.org/officeDocument/2006/relationships/image" Target="../media/image2780.png"/><Relationship Id="rId302" Type="http://schemas.openxmlformats.org/officeDocument/2006/relationships/image" Target="../media/image2852.png"/><Relationship Id="rId323" Type="http://schemas.openxmlformats.org/officeDocument/2006/relationships/customXml" Target="../ink/ink2936.xml"/><Relationship Id="rId344" Type="http://schemas.openxmlformats.org/officeDocument/2006/relationships/image" Target="../media/image2873.png"/><Relationship Id="rId20" Type="http://schemas.openxmlformats.org/officeDocument/2006/relationships/image" Target="../media/image2711.png"/><Relationship Id="rId41" Type="http://schemas.openxmlformats.org/officeDocument/2006/relationships/customXml" Target="../ink/ink2795.xml"/><Relationship Id="rId62" Type="http://schemas.openxmlformats.org/officeDocument/2006/relationships/image" Target="../media/image2732.png"/><Relationship Id="rId83" Type="http://schemas.openxmlformats.org/officeDocument/2006/relationships/customXml" Target="../ink/ink2816.xml"/><Relationship Id="rId179" Type="http://schemas.openxmlformats.org/officeDocument/2006/relationships/customXml" Target="../ink/ink2864.xml"/><Relationship Id="rId365" Type="http://schemas.openxmlformats.org/officeDocument/2006/relationships/customXml" Target="../ink/ink2957.xml"/><Relationship Id="rId386" Type="http://schemas.openxmlformats.org/officeDocument/2006/relationships/image" Target="../media/image2894.png"/><Relationship Id="rId190" Type="http://schemas.openxmlformats.org/officeDocument/2006/relationships/image" Target="../media/image2796.png"/><Relationship Id="rId204" Type="http://schemas.openxmlformats.org/officeDocument/2006/relationships/image" Target="../media/image2803.png"/><Relationship Id="rId225" Type="http://schemas.openxmlformats.org/officeDocument/2006/relationships/customXml" Target="../ink/ink2887.xml"/><Relationship Id="rId246" Type="http://schemas.openxmlformats.org/officeDocument/2006/relationships/image" Target="../media/image2824.png"/><Relationship Id="rId267" Type="http://schemas.openxmlformats.org/officeDocument/2006/relationships/customXml" Target="../ink/ink2908.xml"/><Relationship Id="rId288" Type="http://schemas.openxmlformats.org/officeDocument/2006/relationships/image" Target="../media/image2845.png"/><Relationship Id="rId411" Type="http://schemas.openxmlformats.org/officeDocument/2006/relationships/customXml" Target="../ink/ink2980.xml"/><Relationship Id="rId432" Type="http://schemas.openxmlformats.org/officeDocument/2006/relationships/image" Target="../media/image2917.png"/><Relationship Id="rId453" Type="http://schemas.openxmlformats.org/officeDocument/2006/relationships/customXml" Target="../ink/ink3001.xml"/><Relationship Id="rId106" Type="http://schemas.openxmlformats.org/officeDocument/2006/relationships/image" Target="../media/image2754.png"/><Relationship Id="rId127" Type="http://schemas.openxmlformats.org/officeDocument/2006/relationships/customXml" Target="../ink/ink2838.xml"/><Relationship Id="rId313" Type="http://schemas.openxmlformats.org/officeDocument/2006/relationships/customXml" Target="../ink/ink2931.xml"/><Relationship Id="rId10" Type="http://schemas.openxmlformats.org/officeDocument/2006/relationships/image" Target="../media/image2706.png"/><Relationship Id="rId31" Type="http://schemas.openxmlformats.org/officeDocument/2006/relationships/customXml" Target="../ink/ink2790.xml"/><Relationship Id="rId52" Type="http://schemas.openxmlformats.org/officeDocument/2006/relationships/image" Target="../media/image2727.png"/><Relationship Id="rId73" Type="http://schemas.openxmlformats.org/officeDocument/2006/relationships/customXml" Target="../ink/ink2811.xml"/><Relationship Id="rId94" Type="http://schemas.openxmlformats.org/officeDocument/2006/relationships/image" Target="../media/image2748.png"/><Relationship Id="rId148" Type="http://schemas.openxmlformats.org/officeDocument/2006/relationships/image" Target="../media/image2775.png"/><Relationship Id="rId169" Type="http://schemas.openxmlformats.org/officeDocument/2006/relationships/customXml" Target="../ink/ink2859.xml"/><Relationship Id="rId334" Type="http://schemas.openxmlformats.org/officeDocument/2006/relationships/image" Target="../media/image2868.png"/><Relationship Id="rId355" Type="http://schemas.openxmlformats.org/officeDocument/2006/relationships/customXml" Target="../ink/ink2952.xml"/><Relationship Id="rId376" Type="http://schemas.openxmlformats.org/officeDocument/2006/relationships/image" Target="../media/image2889.png"/><Relationship Id="rId397" Type="http://schemas.openxmlformats.org/officeDocument/2006/relationships/customXml" Target="../ink/ink2973.xml"/><Relationship Id="rId4" Type="http://schemas.openxmlformats.org/officeDocument/2006/relationships/image" Target="../media/image2703.png"/><Relationship Id="rId180" Type="http://schemas.openxmlformats.org/officeDocument/2006/relationships/image" Target="../media/image2791.png"/><Relationship Id="rId215" Type="http://schemas.openxmlformats.org/officeDocument/2006/relationships/customXml" Target="../ink/ink2882.xml"/><Relationship Id="rId236" Type="http://schemas.openxmlformats.org/officeDocument/2006/relationships/image" Target="../media/image2819.png"/><Relationship Id="rId257" Type="http://schemas.openxmlformats.org/officeDocument/2006/relationships/customXml" Target="../ink/ink2903.xml"/><Relationship Id="rId278" Type="http://schemas.openxmlformats.org/officeDocument/2006/relationships/image" Target="../media/image2840.png"/><Relationship Id="rId401" Type="http://schemas.openxmlformats.org/officeDocument/2006/relationships/customXml" Target="../ink/ink2975.xml"/><Relationship Id="rId422" Type="http://schemas.openxmlformats.org/officeDocument/2006/relationships/image" Target="../media/image2912.png"/><Relationship Id="rId443" Type="http://schemas.openxmlformats.org/officeDocument/2006/relationships/customXml" Target="../ink/ink2996.xml"/><Relationship Id="rId303" Type="http://schemas.openxmlformats.org/officeDocument/2006/relationships/customXml" Target="../ink/ink2926.xml"/><Relationship Id="rId42" Type="http://schemas.openxmlformats.org/officeDocument/2006/relationships/image" Target="../media/image2722.png"/><Relationship Id="rId84" Type="http://schemas.openxmlformats.org/officeDocument/2006/relationships/image" Target="../media/image2743.png"/><Relationship Id="rId138" Type="http://schemas.openxmlformats.org/officeDocument/2006/relationships/image" Target="../media/image2770.png"/><Relationship Id="rId345" Type="http://schemas.openxmlformats.org/officeDocument/2006/relationships/customXml" Target="../ink/ink2947.xml"/><Relationship Id="rId387" Type="http://schemas.openxmlformats.org/officeDocument/2006/relationships/customXml" Target="../ink/ink2968.xml"/><Relationship Id="rId191" Type="http://schemas.openxmlformats.org/officeDocument/2006/relationships/customXml" Target="../ink/ink2870.xml"/><Relationship Id="rId205" Type="http://schemas.openxmlformats.org/officeDocument/2006/relationships/customXml" Target="../ink/ink2877.xml"/><Relationship Id="rId247" Type="http://schemas.openxmlformats.org/officeDocument/2006/relationships/customXml" Target="../ink/ink2898.xml"/><Relationship Id="rId412" Type="http://schemas.openxmlformats.org/officeDocument/2006/relationships/image" Target="../media/image2907.png"/><Relationship Id="rId107" Type="http://schemas.openxmlformats.org/officeDocument/2006/relationships/customXml" Target="../ink/ink2828.xml"/><Relationship Id="rId289" Type="http://schemas.openxmlformats.org/officeDocument/2006/relationships/customXml" Target="../ink/ink2919.xml"/><Relationship Id="rId454" Type="http://schemas.openxmlformats.org/officeDocument/2006/relationships/image" Target="../media/image2928.png"/><Relationship Id="rId11" Type="http://schemas.openxmlformats.org/officeDocument/2006/relationships/customXml" Target="../ink/ink2780.xml"/><Relationship Id="rId53" Type="http://schemas.openxmlformats.org/officeDocument/2006/relationships/customXml" Target="../ink/ink2801.xml"/><Relationship Id="rId149" Type="http://schemas.openxmlformats.org/officeDocument/2006/relationships/customXml" Target="../ink/ink2849.xml"/><Relationship Id="rId314" Type="http://schemas.openxmlformats.org/officeDocument/2006/relationships/image" Target="../media/image2858.png"/><Relationship Id="rId356" Type="http://schemas.openxmlformats.org/officeDocument/2006/relationships/image" Target="../media/image2879.png"/><Relationship Id="rId398" Type="http://schemas.openxmlformats.org/officeDocument/2006/relationships/image" Target="../media/image2900.png"/><Relationship Id="rId95" Type="http://schemas.openxmlformats.org/officeDocument/2006/relationships/customXml" Target="../ink/ink2822.xml"/><Relationship Id="rId160" Type="http://schemas.openxmlformats.org/officeDocument/2006/relationships/image" Target="../media/image2781.png"/><Relationship Id="rId216" Type="http://schemas.openxmlformats.org/officeDocument/2006/relationships/image" Target="../media/image2809.png"/><Relationship Id="rId423" Type="http://schemas.openxmlformats.org/officeDocument/2006/relationships/customXml" Target="../ink/ink2986.xml"/><Relationship Id="rId258" Type="http://schemas.openxmlformats.org/officeDocument/2006/relationships/image" Target="../media/image2830.png"/><Relationship Id="rId22" Type="http://schemas.openxmlformats.org/officeDocument/2006/relationships/image" Target="../media/image2712.png"/><Relationship Id="rId64" Type="http://schemas.openxmlformats.org/officeDocument/2006/relationships/image" Target="../media/image2733.png"/><Relationship Id="rId118" Type="http://schemas.openxmlformats.org/officeDocument/2006/relationships/image" Target="../media/image2760.png"/><Relationship Id="rId325" Type="http://schemas.openxmlformats.org/officeDocument/2006/relationships/customXml" Target="../ink/ink2937.xml"/><Relationship Id="rId367" Type="http://schemas.openxmlformats.org/officeDocument/2006/relationships/customXml" Target="../ink/ink2958.xml"/><Relationship Id="rId171" Type="http://schemas.openxmlformats.org/officeDocument/2006/relationships/customXml" Target="../ink/ink2860.xml"/><Relationship Id="rId227" Type="http://schemas.openxmlformats.org/officeDocument/2006/relationships/customXml" Target="../ink/ink2888.xml"/><Relationship Id="rId269" Type="http://schemas.openxmlformats.org/officeDocument/2006/relationships/customXml" Target="../ink/ink2909.xml"/><Relationship Id="rId434" Type="http://schemas.openxmlformats.org/officeDocument/2006/relationships/image" Target="../media/image2918.png"/><Relationship Id="rId33" Type="http://schemas.openxmlformats.org/officeDocument/2006/relationships/customXml" Target="../ink/ink2791.xml"/><Relationship Id="rId129" Type="http://schemas.openxmlformats.org/officeDocument/2006/relationships/customXml" Target="../ink/ink2839.xml"/><Relationship Id="rId280" Type="http://schemas.openxmlformats.org/officeDocument/2006/relationships/image" Target="../media/image2841.png"/><Relationship Id="rId336" Type="http://schemas.openxmlformats.org/officeDocument/2006/relationships/image" Target="../media/image2869.png"/><Relationship Id="rId75" Type="http://schemas.openxmlformats.org/officeDocument/2006/relationships/customXml" Target="../ink/ink2812.xml"/><Relationship Id="rId140" Type="http://schemas.openxmlformats.org/officeDocument/2006/relationships/image" Target="../media/image2771.png"/><Relationship Id="rId182" Type="http://schemas.openxmlformats.org/officeDocument/2006/relationships/image" Target="../media/image2792.png"/><Relationship Id="rId378" Type="http://schemas.openxmlformats.org/officeDocument/2006/relationships/image" Target="../media/image2890.png"/><Relationship Id="rId403" Type="http://schemas.openxmlformats.org/officeDocument/2006/relationships/customXml" Target="../ink/ink2976.xml"/><Relationship Id="rId6" Type="http://schemas.openxmlformats.org/officeDocument/2006/relationships/image" Target="../media/image2704.png"/><Relationship Id="rId238" Type="http://schemas.openxmlformats.org/officeDocument/2006/relationships/image" Target="../media/image2820.png"/><Relationship Id="rId445" Type="http://schemas.openxmlformats.org/officeDocument/2006/relationships/customXml" Target="../ink/ink2997.xml"/><Relationship Id="rId291" Type="http://schemas.openxmlformats.org/officeDocument/2006/relationships/customXml" Target="../ink/ink2920.xml"/><Relationship Id="rId305" Type="http://schemas.openxmlformats.org/officeDocument/2006/relationships/customXml" Target="../ink/ink2927.xml"/><Relationship Id="rId347" Type="http://schemas.openxmlformats.org/officeDocument/2006/relationships/customXml" Target="../ink/ink2948.xml"/><Relationship Id="rId44" Type="http://schemas.openxmlformats.org/officeDocument/2006/relationships/image" Target="../media/image2723.png"/><Relationship Id="rId86" Type="http://schemas.openxmlformats.org/officeDocument/2006/relationships/image" Target="../media/image2744.png"/><Relationship Id="rId151" Type="http://schemas.openxmlformats.org/officeDocument/2006/relationships/customXml" Target="../ink/ink2850.xml"/><Relationship Id="rId389" Type="http://schemas.openxmlformats.org/officeDocument/2006/relationships/customXml" Target="../ink/ink2969.xml"/><Relationship Id="rId193" Type="http://schemas.openxmlformats.org/officeDocument/2006/relationships/customXml" Target="../ink/ink2871.xml"/><Relationship Id="rId207" Type="http://schemas.openxmlformats.org/officeDocument/2006/relationships/customXml" Target="../ink/ink2878.xml"/><Relationship Id="rId249" Type="http://schemas.openxmlformats.org/officeDocument/2006/relationships/customXml" Target="../ink/ink2899.xml"/><Relationship Id="rId414" Type="http://schemas.openxmlformats.org/officeDocument/2006/relationships/image" Target="../media/image2908.png"/><Relationship Id="rId13" Type="http://schemas.openxmlformats.org/officeDocument/2006/relationships/customXml" Target="../ink/ink2781.xml"/><Relationship Id="rId109" Type="http://schemas.openxmlformats.org/officeDocument/2006/relationships/customXml" Target="../ink/ink2829.xml"/><Relationship Id="rId260" Type="http://schemas.openxmlformats.org/officeDocument/2006/relationships/image" Target="../media/image2831.png"/><Relationship Id="rId316" Type="http://schemas.openxmlformats.org/officeDocument/2006/relationships/image" Target="../media/image2859.png"/><Relationship Id="rId55" Type="http://schemas.openxmlformats.org/officeDocument/2006/relationships/customXml" Target="../ink/ink2802.xml"/><Relationship Id="rId97" Type="http://schemas.openxmlformats.org/officeDocument/2006/relationships/customXml" Target="../ink/ink2823.xml"/><Relationship Id="rId120" Type="http://schemas.openxmlformats.org/officeDocument/2006/relationships/image" Target="../media/image2761.png"/><Relationship Id="rId358" Type="http://schemas.openxmlformats.org/officeDocument/2006/relationships/image" Target="../media/image2880.png"/><Relationship Id="rId162" Type="http://schemas.openxmlformats.org/officeDocument/2006/relationships/image" Target="../media/image2782.png"/><Relationship Id="rId218" Type="http://schemas.openxmlformats.org/officeDocument/2006/relationships/image" Target="../media/image2810.png"/><Relationship Id="rId425" Type="http://schemas.openxmlformats.org/officeDocument/2006/relationships/customXml" Target="../ink/ink2987.xml"/><Relationship Id="rId271" Type="http://schemas.openxmlformats.org/officeDocument/2006/relationships/customXml" Target="../ink/ink2910.xml"/><Relationship Id="rId24" Type="http://schemas.openxmlformats.org/officeDocument/2006/relationships/image" Target="../media/image2713.png"/><Relationship Id="rId66" Type="http://schemas.openxmlformats.org/officeDocument/2006/relationships/image" Target="../media/image2734.png"/><Relationship Id="rId131" Type="http://schemas.openxmlformats.org/officeDocument/2006/relationships/customXml" Target="../ink/ink2840.xml"/><Relationship Id="rId327" Type="http://schemas.openxmlformats.org/officeDocument/2006/relationships/customXml" Target="../ink/ink2938.xml"/><Relationship Id="rId369" Type="http://schemas.openxmlformats.org/officeDocument/2006/relationships/customXml" Target="../ink/ink2959.xml"/><Relationship Id="rId173" Type="http://schemas.openxmlformats.org/officeDocument/2006/relationships/customXml" Target="../ink/ink2861.xml"/><Relationship Id="rId229" Type="http://schemas.openxmlformats.org/officeDocument/2006/relationships/customXml" Target="../ink/ink2889.xml"/><Relationship Id="rId380" Type="http://schemas.openxmlformats.org/officeDocument/2006/relationships/image" Target="../media/image2891.png"/><Relationship Id="rId436" Type="http://schemas.openxmlformats.org/officeDocument/2006/relationships/image" Target="../media/image2919.png"/><Relationship Id="rId240" Type="http://schemas.openxmlformats.org/officeDocument/2006/relationships/image" Target="../media/image2821.png"/><Relationship Id="rId35" Type="http://schemas.openxmlformats.org/officeDocument/2006/relationships/customXml" Target="../ink/ink2792.xml"/><Relationship Id="rId77" Type="http://schemas.openxmlformats.org/officeDocument/2006/relationships/customXml" Target="../ink/ink2813.xml"/><Relationship Id="rId100" Type="http://schemas.openxmlformats.org/officeDocument/2006/relationships/image" Target="../media/image2751.png"/><Relationship Id="rId282" Type="http://schemas.openxmlformats.org/officeDocument/2006/relationships/image" Target="../media/image2842.png"/><Relationship Id="rId338" Type="http://schemas.openxmlformats.org/officeDocument/2006/relationships/image" Target="../media/image2870.png"/><Relationship Id="rId8" Type="http://schemas.openxmlformats.org/officeDocument/2006/relationships/image" Target="../media/image2705.png"/><Relationship Id="rId142" Type="http://schemas.openxmlformats.org/officeDocument/2006/relationships/image" Target="../media/image2772.png"/><Relationship Id="rId184" Type="http://schemas.openxmlformats.org/officeDocument/2006/relationships/image" Target="../media/image2793.png"/><Relationship Id="rId391" Type="http://schemas.openxmlformats.org/officeDocument/2006/relationships/customXml" Target="../ink/ink2970.xml"/><Relationship Id="rId405" Type="http://schemas.openxmlformats.org/officeDocument/2006/relationships/customXml" Target="../ink/ink2977.xml"/><Relationship Id="rId447" Type="http://schemas.openxmlformats.org/officeDocument/2006/relationships/customXml" Target="../ink/ink2998.xml"/><Relationship Id="rId251" Type="http://schemas.openxmlformats.org/officeDocument/2006/relationships/customXml" Target="../ink/ink2900.xml"/><Relationship Id="rId46" Type="http://schemas.openxmlformats.org/officeDocument/2006/relationships/image" Target="../media/image2724.png"/><Relationship Id="rId293" Type="http://schemas.openxmlformats.org/officeDocument/2006/relationships/customXml" Target="../ink/ink2921.xml"/><Relationship Id="rId307" Type="http://schemas.openxmlformats.org/officeDocument/2006/relationships/customXml" Target="../ink/ink2928.xml"/><Relationship Id="rId349" Type="http://schemas.openxmlformats.org/officeDocument/2006/relationships/customXml" Target="../ink/ink2949.xml"/><Relationship Id="rId88" Type="http://schemas.openxmlformats.org/officeDocument/2006/relationships/image" Target="../media/image2745.png"/><Relationship Id="rId111" Type="http://schemas.openxmlformats.org/officeDocument/2006/relationships/customXml" Target="../ink/ink2830.xml"/><Relationship Id="rId153" Type="http://schemas.openxmlformats.org/officeDocument/2006/relationships/customXml" Target="../ink/ink2851.xml"/><Relationship Id="rId195" Type="http://schemas.openxmlformats.org/officeDocument/2006/relationships/customXml" Target="../ink/ink2872.xml"/><Relationship Id="rId209" Type="http://schemas.openxmlformats.org/officeDocument/2006/relationships/customXml" Target="../ink/ink2879.xml"/><Relationship Id="rId360" Type="http://schemas.openxmlformats.org/officeDocument/2006/relationships/image" Target="../media/image2881.png"/><Relationship Id="rId416" Type="http://schemas.openxmlformats.org/officeDocument/2006/relationships/image" Target="../media/image2909.png"/><Relationship Id="rId220" Type="http://schemas.openxmlformats.org/officeDocument/2006/relationships/image" Target="../media/image2811.png"/><Relationship Id="rId15" Type="http://schemas.openxmlformats.org/officeDocument/2006/relationships/customXml" Target="../ink/ink2782.xml"/><Relationship Id="rId57" Type="http://schemas.openxmlformats.org/officeDocument/2006/relationships/customXml" Target="../ink/ink2803.xml"/><Relationship Id="rId262" Type="http://schemas.openxmlformats.org/officeDocument/2006/relationships/image" Target="../media/image2832.png"/><Relationship Id="rId318" Type="http://schemas.openxmlformats.org/officeDocument/2006/relationships/image" Target="../media/image2860.png"/><Relationship Id="rId99" Type="http://schemas.openxmlformats.org/officeDocument/2006/relationships/customXml" Target="../ink/ink2824.xml"/><Relationship Id="rId122" Type="http://schemas.openxmlformats.org/officeDocument/2006/relationships/image" Target="../media/image2762.png"/><Relationship Id="rId164" Type="http://schemas.openxmlformats.org/officeDocument/2006/relationships/image" Target="../media/image2783.png"/><Relationship Id="rId371" Type="http://schemas.openxmlformats.org/officeDocument/2006/relationships/customXml" Target="../ink/ink2960.xml"/><Relationship Id="rId427" Type="http://schemas.openxmlformats.org/officeDocument/2006/relationships/customXml" Target="../ink/ink2988.xml"/><Relationship Id="rId26" Type="http://schemas.openxmlformats.org/officeDocument/2006/relationships/image" Target="../media/image2714.png"/><Relationship Id="rId231" Type="http://schemas.openxmlformats.org/officeDocument/2006/relationships/customXml" Target="../ink/ink2890.xml"/><Relationship Id="rId273" Type="http://schemas.openxmlformats.org/officeDocument/2006/relationships/customXml" Target="../ink/ink2911.xml"/><Relationship Id="rId329" Type="http://schemas.openxmlformats.org/officeDocument/2006/relationships/customXml" Target="../ink/ink2939.xml"/><Relationship Id="rId68" Type="http://schemas.openxmlformats.org/officeDocument/2006/relationships/image" Target="../media/image2735.png"/><Relationship Id="rId133" Type="http://schemas.openxmlformats.org/officeDocument/2006/relationships/customXml" Target="../ink/ink2841.xml"/><Relationship Id="rId175" Type="http://schemas.openxmlformats.org/officeDocument/2006/relationships/customXml" Target="../ink/ink2862.xml"/><Relationship Id="rId340" Type="http://schemas.openxmlformats.org/officeDocument/2006/relationships/image" Target="../media/image2871.png"/><Relationship Id="rId200" Type="http://schemas.openxmlformats.org/officeDocument/2006/relationships/image" Target="../media/image2801.png"/><Relationship Id="rId382" Type="http://schemas.openxmlformats.org/officeDocument/2006/relationships/image" Target="../media/image2892.png"/><Relationship Id="rId438" Type="http://schemas.openxmlformats.org/officeDocument/2006/relationships/image" Target="../media/image2920.png"/><Relationship Id="rId242" Type="http://schemas.openxmlformats.org/officeDocument/2006/relationships/image" Target="../media/image2822.png"/><Relationship Id="rId284" Type="http://schemas.openxmlformats.org/officeDocument/2006/relationships/image" Target="../media/image2843.png"/><Relationship Id="rId37" Type="http://schemas.openxmlformats.org/officeDocument/2006/relationships/customXml" Target="../ink/ink2793.xml"/><Relationship Id="rId79" Type="http://schemas.openxmlformats.org/officeDocument/2006/relationships/customXml" Target="../ink/ink2814.xml"/><Relationship Id="rId102" Type="http://schemas.openxmlformats.org/officeDocument/2006/relationships/image" Target="../media/image2752.png"/><Relationship Id="rId144" Type="http://schemas.openxmlformats.org/officeDocument/2006/relationships/image" Target="../media/image2773.png"/><Relationship Id="rId90" Type="http://schemas.openxmlformats.org/officeDocument/2006/relationships/image" Target="../media/image2746.png"/><Relationship Id="rId186" Type="http://schemas.openxmlformats.org/officeDocument/2006/relationships/image" Target="../media/image2794.png"/><Relationship Id="rId351" Type="http://schemas.openxmlformats.org/officeDocument/2006/relationships/customXml" Target="../ink/ink2950.xml"/><Relationship Id="rId393" Type="http://schemas.openxmlformats.org/officeDocument/2006/relationships/customXml" Target="../ink/ink2971.xml"/><Relationship Id="rId407" Type="http://schemas.openxmlformats.org/officeDocument/2006/relationships/customXml" Target="../ink/ink2978.xml"/><Relationship Id="rId449" Type="http://schemas.openxmlformats.org/officeDocument/2006/relationships/customXml" Target="../ink/ink2999.xml"/><Relationship Id="rId211" Type="http://schemas.openxmlformats.org/officeDocument/2006/relationships/customXml" Target="../ink/ink2880.xml"/><Relationship Id="rId253" Type="http://schemas.openxmlformats.org/officeDocument/2006/relationships/customXml" Target="../ink/ink2901.xml"/><Relationship Id="rId295" Type="http://schemas.openxmlformats.org/officeDocument/2006/relationships/customXml" Target="../ink/ink2922.xml"/><Relationship Id="rId309" Type="http://schemas.openxmlformats.org/officeDocument/2006/relationships/customXml" Target="../ink/ink2929.xml"/><Relationship Id="rId48" Type="http://schemas.openxmlformats.org/officeDocument/2006/relationships/image" Target="../media/image2725.png"/><Relationship Id="rId113" Type="http://schemas.openxmlformats.org/officeDocument/2006/relationships/customXml" Target="../ink/ink2831.xml"/><Relationship Id="rId320" Type="http://schemas.openxmlformats.org/officeDocument/2006/relationships/image" Target="../media/image2861.png"/><Relationship Id="rId155" Type="http://schemas.openxmlformats.org/officeDocument/2006/relationships/customXml" Target="../ink/ink2852.xml"/><Relationship Id="rId197" Type="http://schemas.openxmlformats.org/officeDocument/2006/relationships/customXml" Target="../ink/ink2873.xml"/><Relationship Id="rId362" Type="http://schemas.openxmlformats.org/officeDocument/2006/relationships/image" Target="../media/image2882.png"/><Relationship Id="rId418" Type="http://schemas.openxmlformats.org/officeDocument/2006/relationships/image" Target="../media/image2910.png"/><Relationship Id="rId222" Type="http://schemas.openxmlformats.org/officeDocument/2006/relationships/image" Target="../media/image2812.png"/><Relationship Id="rId264" Type="http://schemas.openxmlformats.org/officeDocument/2006/relationships/image" Target="../media/image2833.png"/><Relationship Id="rId17" Type="http://schemas.openxmlformats.org/officeDocument/2006/relationships/customXml" Target="../ink/ink2783.xml"/><Relationship Id="rId59" Type="http://schemas.openxmlformats.org/officeDocument/2006/relationships/customXml" Target="../ink/ink2804.xml"/><Relationship Id="rId124" Type="http://schemas.openxmlformats.org/officeDocument/2006/relationships/image" Target="../media/image2763.png"/><Relationship Id="rId70" Type="http://schemas.openxmlformats.org/officeDocument/2006/relationships/image" Target="../media/image2736.png"/><Relationship Id="rId166" Type="http://schemas.openxmlformats.org/officeDocument/2006/relationships/image" Target="../media/image2784.png"/><Relationship Id="rId331" Type="http://schemas.openxmlformats.org/officeDocument/2006/relationships/customXml" Target="../ink/ink2940.xml"/><Relationship Id="rId373" Type="http://schemas.openxmlformats.org/officeDocument/2006/relationships/customXml" Target="../ink/ink2961.xml"/><Relationship Id="rId429" Type="http://schemas.openxmlformats.org/officeDocument/2006/relationships/customXml" Target="../ink/ink2989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2891.xml"/><Relationship Id="rId440" Type="http://schemas.openxmlformats.org/officeDocument/2006/relationships/image" Target="../media/image2921.png"/><Relationship Id="rId28" Type="http://schemas.openxmlformats.org/officeDocument/2006/relationships/image" Target="../media/image2715.png"/><Relationship Id="rId275" Type="http://schemas.openxmlformats.org/officeDocument/2006/relationships/customXml" Target="../ink/ink2912.xml"/><Relationship Id="rId300" Type="http://schemas.openxmlformats.org/officeDocument/2006/relationships/image" Target="../media/image2851.png"/><Relationship Id="rId81" Type="http://schemas.openxmlformats.org/officeDocument/2006/relationships/customXml" Target="../ink/ink2815.xml"/><Relationship Id="rId135" Type="http://schemas.openxmlformats.org/officeDocument/2006/relationships/customXml" Target="../ink/ink2842.xml"/><Relationship Id="rId177" Type="http://schemas.openxmlformats.org/officeDocument/2006/relationships/customXml" Target="../ink/ink2863.xml"/><Relationship Id="rId342" Type="http://schemas.openxmlformats.org/officeDocument/2006/relationships/image" Target="../media/image2872.png"/><Relationship Id="rId384" Type="http://schemas.openxmlformats.org/officeDocument/2006/relationships/image" Target="../media/image2893.png"/><Relationship Id="rId202" Type="http://schemas.openxmlformats.org/officeDocument/2006/relationships/image" Target="../media/image2802.png"/><Relationship Id="rId244" Type="http://schemas.openxmlformats.org/officeDocument/2006/relationships/image" Target="../media/image2823.png"/><Relationship Id="rId39" Type="http://schemas.openxmlformats.org/officeDocument/2006/relationships/customXml" Target="../ink/ink2794.xml"/><Relationship Id="rId286" Type="http://schemas.openxmlformats.org/officeDocument/2006/relationships/image" Target="../media/image2844.png"/><Relationship Id="rId451" Type="http://schemas.openxmlformats.org/officeDocument/2006/relationships/customXml" Target="../ink/ink3000.xml"/><Relationship Id="rId50" Type="http://schemas.openxmlformats.org/officeDocument/2006/relationships/image" Target="../media/image2726.png"/><Relationship Id="rId104" Type="http://schemas.openxmlformats.org/officeDocument/2006/relationships/image" Target="../media/image2753.png"/><Relationship Id="rId146" Type="http://schemas.openxmlformats.org/officeDocument/2006/relationships/image" Target="../media/image2774.png"/><Relationship Id="rId188" Type="http://schemas.openxmlformats.org/officeDocument/2006/relationships/image" Target="../media/image2795.png"/><Relationship Id="rId311" Type="http://schemas.openxmlformats.org/officeDocument/2006/relationships/customXml" Target="../ink/ink2930.xml"/><Relationship Id="rId353" Type="http://schemas.openxmlformats.org/officeDocument/2006/relationships/customXml" Target="../ink/ink2951.xml"/><Relationship Id="rId395" Type="http://schemas.openxmlformats.org/officeDocument/2006/relationships/customXml" Target="../ink/ink2972.xml"/><Relationship Id="rId409" Type="http://schemas.openxmlformats.org/officeDocument/2006/relationships/customXml" Target="../ink/ink297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2.png"/><Relationship Id="rId13" Type="http://schemas.openxmlformats.org/officeDocument/2006/relationships/customXml" Target="../ink/ink3007.xml"/><Relationship Id="rId18" Type="http://schemas.openxmlformats.org/officeDocument/2006/relationships/image" Target="../media/image2937.png"/><Relationship Id="rId26" Type="http://schemas.openxmlformats.org/officeDocument/2006/relationships/image" Target="../media/image2941.png"/><Relationship Id="rId3" Type="http://schemas.openxmlformats.org/officeDocument/2006/relationships/customXml" Target="../ink/ink3002.xml"/><Relationship Id="rId21" Type="http://schemas.openxmlformats.org/officeDocument/2006/relationships/customXml" Target="../ink/ink3011.xml"/><Relationship Id="rId7" Type="http://schemas.openxmlformats.org/officeDocument/2006/relationships/customXml" Target="../ink/ink3004.xml"/><Relationship Id="rId12" Type="http://schemas.openxmlformats.org/officeDocument/2006/relationships/image" Target="../media/image2934.png"/><Relationship Id="rId17" Type="http://schemas.openxmlformats.org/officeDocument/2006/relationships/customXml" Target="../ink/ink3009.xml"/><Relationship Id="rId25" Type="http://schemas.openxmlformats.org/officeDocument/2006/relationships/customXml" Target="../ink/ink3013.xml"/><Relationship Id="rId2" Type="http://schemas.openxmlformats.org/officeDocument/2006/relationships/image" Target="../media/image2929.png"/><Relationship Id="rId16" Type="http://schemas.openxmlformats.org/officeDocument/2006/relationships/image" Target="../media/image2936.png"/><Relationship Id="rId20" Type="http://schemas.openxmlformats.org/officeDocument/2006/relationships/image" Target="../media/image2938.png"/><Relationship Id="rId29" Type="http://schemas.openxmlformats.org/officeDocument/2006/relationships/customXml" Target="../ink/ink30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1.png"/><Relationship Id="rId11" Type="http://schemas.openxmlformats.org/officeDocument/2006/relationships/customXml" Target="../ink/ink3006.xml"/><Relationship Id="rId24" Type="http://schemas.openxmlformats.org/officeDocument/2006/relationships/image" Target="../media/image2940.png"/><Relationship Id="rId32" Type="http://schemas.openxmlformats.org/officeDocument/2006/relationships/image" Target="../media/image2944.png"/><Relationship Id="rId5" Type="http://schemas.openxmlformats.org/officeDocument/2006/relationships/customXml" Target="../ink/ink3003.xml"/><Relationship Id="rId15" Type="http://schemas.openxmlformats.org/officeDocument/2006/relationships/customXml" Target="../ink/ink3008.xml"/><Relationship Id="rId23" Type="http://schemas.openxmlformats.org/officeDocument/2006/relationships/customXml" Target="../ink/ink3012.xml"/><Relationship Id="rId28" Type="http://schemas.openxmlformats.org/officeDocument/2006/relationships/image" Target="../media/image2942.png"/><Relationship Id="rId10" Type="http://schemas.openxmlformats.org/officeDocument/2006/relationships/image" Target="../media/image2933.png"/><Relationship Id="rId19" Type="http://schemas.openxmlformats.org/officeDocument/2006/relationships/customXml" Target="../ink/ink3010.xml"/><Relationship Id="rId31" Type="http://schemas.openxmlformats.org/officeDocument/2006/relationships/customXml" Target="../ink/ink3016.xml"/><Relationship Id="rId4" Type="http://schemas.openxmlformats.org/officeDocument/2006/relationships/image" Target="../media/image2930.png"/><Relationship Id="rId9" Type="http://schemas.openxmlformats.org/officeDocument/2006/relationships/customXml" Target="../ink/ink3005.xml"/><Relationship Id="rId14" Type="http://schemas.openxmlformats.org/officeDocument/2006/relationships/image" Target="../media/image2935.png"/><Relationship Id="rId22" Type="http://schemas.openxmlformats.org/officeDocument/2006/relationships/image" Target="../media/image2939.png"/><Relationship Id="rId27" Type="http://schemas.openxmlformats.org/officeDocument/2006/relationships/customXml" Target="../ink/ink3014.xml"/><Relationship Id="rId30" Type="http://schemas.openxmlformats.org/officeDocument/2006/relationships/image" Target="../media/image2943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22.xml"/><Relationship Id="rId18" Type="http://schemas.openxmlformats.org/officeDocument/2006/relationships/image" Target="../media/image2953.png"/><Relationship Id="rId26" Type="http://schemas.openxmlformats.org/officeDocument/2006/relationships/image" Target="../media/image2957.png"/><Relationship Id="rId39" Type="http://schemas.openxmlformats.org/officeDocument/2006/relationships/customXml" Target="../ink/ink3035.xml"/><Relationship Id="rId21" Type="http://schemas.openxmlformats.org/officeDocument/2006/relationships/customXml" Target="../ink/ink3026.xml"/><Relationship Id="rId34" Type="http://schemas.openxmlformats.org/officeDocument/2006/relationships/image" Target="../media/image2961.png"/><Relationship Id="rId42" Type="http://schemas.openxmlformats.org/officeDocument/2006/relationships/image" Target="../media/image2965.png"/><Relationship Id="rId47" Type="http://schemas.openxmlformats.org/officeDocument/2006/relationships/customXml" Target="../ink/ink3039.xml"/><Relationship Id="rId50" Type="http://schemas.openxmlformats.org/officeDocument/2006/relationships/image" Target="../media/image2969.png"/><Relationship Id="rId55" Type="http://schemas.openxmlformats.org/officeDocument/2006/relationships/customXml" Target="../ink/ink3043.xml"/><Relationship Id="rId7" Type="http://schemas.openxmlformats.org/officeDocument/2006/relationships/customXml" Target="../ink/ink3019.xml"/><Relationship Id="rId2" Type="http://schemas.openxmlformats.org/officeDocument/2006/relationships/image" Target="../media/image2945.png"/><Relationship Id="rId16" Type="http://schemas.openxmlformats.org/officeDocument/2006/relationships/image" Target="../media/image2952.png"/><Relationship Id="rId29" Type="http://schemas.openxmlformats.org/officeDocument/2006/relationships/customXml" Target="../ink/ink3030.xml"/><Relationship Id="rId11" Type="http://schemas.openxmlformats.org/officeDocument/2006/relationships/customXml" Target="../ink/ink3021.xml"/><Relationship Id="rId24" Type="http://schemas.openxmlformats.org/officeDocument/2006/relationships/image" Target="../media/image2956.png"/><Relationship Id="rId32" Type="http://schemas.openxmlformats.org/officeDocument/2006/relationships/image" Target="../media/image2960.png"/><Relationship Id="rId37" Type="http://schemas.openxmlformats.org/officeDocument/2006/relationships/customXml" Target="../ink/ink3034.xml"/><Relationship Id="rId40" Type="http://schemas.openxmlformats.org/officeDocument/2006/relationships/image" Target="../media/image2964.png"/><Relationship Id="rId45" Type="http://schemas.openxmlformats.org/officeDocument/2006/relationships/customXml" Target="../ink/ink3038.xml"/><Relationship Id="rId53" Type="http://schemas.openxmlformats.org/officeDocument/2006/relationships/customXml" Target="../ink/ink3042.xml"/><Relationship Id="rId58" Type="http://schemas.openxmlformats.org/officeDocument/2006/relationships/image" Target="../media/image2973.png"/><Relationship Id="rId5" Type="http://schemas.openxmlformats.org/officeDocument/2006/relationships/customXml" Target="../ink/ink3018.xml"/><Relationship Id="rId19" Type="http://schemas.openxmlformats.org/officeDocument/2006/relationships/customXml" Target="../ink/ink3025.xml"/><Relationship Id="rId4" Type="http://schemas.openxmlformats.org/officeDocument/2006/relationships/image" Target="../media/image2946.png"/><Relationship Id="rId9" Type="http://schemas.openxmlformats.org/officeDocument/2006/relationships/customXml" Target="../ink/ink3020.xml"/><Relationship Id="rId14" Type="http://schemas.openxmlformats.org/officeDocument/2006/relationships/image" Target="../media/image2951.png"/><Relationship Id="rId22" Type="http://schemas.openxmlformats.org/officeDocument/2006/relationships/image" Target="../media/image2955.png"/><Relationship Id="rId27" Type="http://schemas.openxmlformats.org/officeDocument/2006/relationships/customXml" Target="../ink/ink3029.xml"/><Relationship Id="rId30" Type="http://schemas.openxmlformats.org/officeDocument/2006/relationships/image" Target="../media/image2959.png"/><Relationship Id="rId35" Type="http://schemas.openxmlformats.org/officeDocument/2006/relationships/customXml" Target="../ink/ink3033.xml"/><Relationship Id="rId43" Type="http://schemas.openxmlformats.org/officeDocument/2006/relationships/customXml" Target="../ink/ink3037.xml"/><Relationship Id="rId48" Type="http://schemas.openxmlformats.org/officeDocument/2006/relationships/image" Target="../media/image2968.png"/><Relationship Id="rId56" Type="http://schemas.openxmlformats.org/officeDocument/2006/relationships/image" Target="../media/image2972.png"/><Relationship Id="rId8" Type="http://schemas.openxmlformats.org/officeDocument/2006/relationships/image" Target="../media/image2948.png"/><Relationship Id="rId51" Type="http://schemas.openxmlformats.org/officeDocument/2006/relationships/customXml" Target="../ink/ink3041.xml"/><Relationship Id="rId3" Type="http://schemas.openxmlformats.org/officeDocument/2006/relationships/customXml" Target="../ink/ink3017.xml"/><Relationship Id="rId12" Type="http://schemas.openxmlformats.org/officeDocument/2006/relationships/image" Target="../media/image2950.png"/><Relationship Id="rId17" Type="http://schemas.openxmlformats.org/officeDocument/2006/relationships/customXml" Target="../ink/ink3024.xml"/><Relationship Id="rId25" Type="http://schemas.openxmlformats.org/officeDocument/2006/relationships/customXml" Target="../ink/ink3028.xml"/><Relationship Id="rId33" Type="http://schemas.openxmlformats.org/officeDocument/2006/relationships/customXml" Target="../ink/ink3032.xml"/><Relationship Id="rId38" Type="http://schemas.openxmlformats.org/officeDocument/2006/relationships/image" Target="../media/image2963.png"/><Relationship Id="rId46" Type="http://schemas.openxmlformats.org/officeDocument/2006/relationships/image" Target="../media/image2967.png"/><Relationship Id="rId20" Type="http://schemas.openxmlformats.org/officeDocument/2006/relationships/image" Target="../media/image2954.png"/><Relationship Id="rId41" Type="http://schemas.openxmlformats.org/officeDocument/2006/relationships/customXml" Target="../ink/ink3036.xml"/><Relationship Id="rId54" Type="http://schemas.openxmlformats.org/officeDocument/2006/relationships/image" Target="../media/image29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47.png"/><Relationship Id="rId15" Type="http://schemas.openxmlformats.org/officeDocument/2006/relationships/customXml" Target="../ink/ink3023.xml"/><Relationship Id="rId23" Type="http://schemas.openxmlformats.org/officeDocument/2006/relationships/customXml" Target="../ink/ink3027.xml"/><Relationship Id="rId28" Type="http://schemas.openxmlformats.org/officeDocument/2006/relationships/image" Target="../media/image2958.png"/><Relationship Id="rId36" Type="http://schemas.openxmlformats.org/officeDocument/2006/relationships/image" Target="../media/image2962.png"/><Relationship Id="rId49" Type="http://schemas.openxmlformats.org/officeDocument/2006/relationships/customXml" Target="../ink/ink3040.xml"/><Relationship Id="rId57" Type="http://schemas.openxmlformats.org/officeDocument/2006/relationships/customXml" Target="../ink/ink3044.xml"/><Relationship Id="rId10" Type="http://schemas.openxmlformats.org/officeDocument/2006/relationships/image" Target="../media/image2949.png"/><Relationship Id="rId31" Type="http://schemas.openxmlformats.org/officeDocument/2006/relationships/customXml" Target="../ink/ink3031.xml"/><Relationship Id="rId44" Type="http://schemas.openxmlformats.org/officeDocument/2006/relationships/image" Target="../media/image2966.png"/><Relationship Id="rId52" Type="http://schemas.openxmlformats.org/officeDocument/2006/relationships/image" Target="../media/image2970.png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102.xml"/><Relationship Id="rId21" Type="http://schemas.openxmlformats.org/officeDocument/2006/relationships/customXml" Target="../ink/ink3054.xml"/><Relationship Id="rId42" Type="http://schemas.openxmlformats.org/officeDocument/2006/relationships/image" Target="../media/image2994.png"/><Relationship Id="rId63" Type="http://schemas.openxmlformats.org/officeDocument/2006/relationships/customXml" Target="../ink/ink3075.xml"/><Relationship Id="rId84" Type="http://schemas.openxmlformats.org/officeDocument/2006/relationships/image" Target="../media/image3015.png"/><Relationship Id="rId138" Type="http://schemas.openxmlformats.org/officeDocument/2006/relationships/image" Target="../media/image3042.png"/><Relationship Id="rId159" Type="http://schemas.openxmlformats.org/officeDocument/2006/relationships/customXml" Target="../ink/ink3123.xml"/><Relationship Id="rId170" Type="http://schemas.openxmlformats.org/officeDocument/2006/relationships/image" Target="../media/image3058.png"/><Relationship Id="rId191" Type="http://schemas.openxmlformats.org/officeDocument/2006/relationships/customXml" Target="../ink/ink3139.xml"/><Relationship Id="rId205" Type="http://schemas.openxmlformats.org/officeDocument/2006/relationships/customXml" Target="../ink/ink3146.xml"/><Relationship Id="rId226" Type="http://schemas.openxmlformats.org/officeDocument/2006/relationships/image" Target="../media/image3086.png"/><Relationship Id="rId107" Type="http://schemas.openxmlformats.org/officeDocument/2006/relationships/customXml" Target="../ink/ink3097.xml"/><Relationship Id="rId11" Type="http://schemas.openxmlformats.org/officeDocument/2006/relationships/customXml" Target="../ink/ink3049.xml"/><Relationship Id="rId32" Type="http://schemas.openxmlformats.org/officeDocument/2006/relationships/image" Target="../media/image2989.png"/><Relationship Id="rId53" Type="http://schemas.openxmlformats.org/officeDocument/2006/relationships/customXml" Target="../ink/ink3070.xml"/><Relationship Id="rId74" Type="http://schemas.openxmlformats.org/officeDocument/2006/relationships/image" Target="../media/image3010.png"/><Relationship Id="rId128" Type="http://schemas.openxmlformats.org/officeDocument/2006/relationships/image" Target="../media/image3037.png"/><Relationship Id="rId149" Type="http://schemas.openxmlformats.org/officeDocument/2006/relationships/customXml" Target="../ink/ink3118.xml"/><Relationship Id="rId5" Type="http://schemas.openxmlformats.org/officeDocument/2006/relationships/customXml" Target="../ink/ink3046.xml"/><Relationship Id="rId95" Type="http://schemas.openxmlformats.org/officeDocument/2006/relationships/customXml" Target="../ink/ink3091.xml"/><Relationship Id="rId160" Type="http://schemas.openxmlformats.org/officeDocument/2006/relationships/image" Target="../media/image3053.png"/><Relationship Id="rId181" Type="http://schemas.openxmlformats.org/officeDocument/2006/relationships/customXml" Target="../ink/ink3134.xml"/><Relationship Id="rId216" Type="http://schemas.openxmlformats.org/officeDocument/2006/relationships/image" Target="../media/image3081.png"/><Relationship Id="rId237" Type="http://schemas.openxmlformats.org/officeDocument/2006/relationships/customXml" Target="../ink/ink3162.xml"/><Relationship Id="rId22" Type="http://schemas.openxmlformats.org/officeDocument/2006/relationships/image" Target="../media/image2984.png"/><Relationship Id="rId43" Type="http://schemas.openxmlformats.org/officeDocument/2006/relationships/customXml" Target="../ink/ink3065.xml"/><Relationship Id="rId64" Type="http://schemas.openxmlformats.org/officeDocument/2006/relationships/image" Target="../media/image3005.png"/><Relationship Id="rId118" Type="http://schemas.openxmlformats.org/officeDocument/2006/relationships/image" Target="../media/image3032.png"/><Relationship Id="rId139" Type="http://schemas.openxmlformats.org/officeDocument/2006/relationships/customXml" Target="../ink/ink3113.xml"/><Relationship Id="rId85" Type="http://schemas.openxmlformats.org/officeDocument/2006/relationships/customXml" Target="../ink/ink3086.xml"/><Relationship Id="rId150" Type="http://schemas.openxmlformats.org/officeDocument/2006/relationships/image" Target="../media/image3048.png"/><Relationship Id="rId171" Type="http://schemas.openxmlformats.org/officeDocument/2006/relationships/customXml" Target="../ink/ink3129.xml"/><Relationship Id="rId192" Type="http://schemas.openxmlformats.org/officeDocument/2006/relationships/image" Target="../media/image3069.png"/><Relationship Id="rId206" Type="http://schemas.openxmlformats.org/officeDocument/2006/relationships/image" Target="../media/image3076.png"/><Relationship Id="rId227" Type="http://schemas.openxmlformats.org/officeDocument/2006/relationships/customXml" Target="../ink/ink3157.xml"/><Relationship Id="rId12" Type="http://schemas.openxmlformats.org/officeDocument/2006/relationships/image" Target="../media/image2979.png"/><Relationship Id="rId33" Type="http://schemas.openxmlformats.org/officeDocument/2006/relationships/customXml" Target="../ink/ink3060.xml"/><Relationship Id="rId108" Type="http://schemas.openxmlformats.org/officeDocument/2006/relationships/image" Target="../media/image3027.png"/><Relationship Id="rId129" Type="http://schemas.openxmlformats.org/officeDocument/2006/relationships/customXml" Target="../ink/ink3108.xml"/><Relationship Id="rId54" Type="http://schemas.openxmlformats.org/officeDocument/2006/relationships/image" Target="../media/image3000.png"/><Relationship Id="rId75" Type="http://schemas.openxmlformats.org/officeDocument/2006/relationships/customXml" Target="../ink/ink3081.xml"/><Relationship Id="rId96" Type="http://schemas.openxmlformats.org/officeDocument/2006/relationships/image" Target="../media/image3021.png"/><Relationship Id="rId140" Type="http://schemas.openxmlformats.org/officeDocument/2006/relationships/image" Target="../media/image3043.png"/><Relationship Id="rId161" Type="http://schemas.openxmlformats.org/officeDocument/2006/relationships/customXml" Target="../ink/ink3124.xml"/><Relationship Id="rId182" Type="http://schemas.openxmlformats.org/officeDocument/2006/relationships/image" Target="../media/image3064.png"/><Relationship Id="rId217" Type="http://schemas.openxmlformats.org/officeDocument/2006/relationships/customXml" Target="../ink/ink3152.xml"/><Relationship Id="rId6" Type="http://schemas.openxmlformats.org/officeDocument/2006/relationships/image" Target="../media/image2976.png"/><Relationship Id="rId238" Type="http://schemas.openxmlformats.org/officeDocument/2006/relationships/image" Target="../media/image3092.png"/><Relationship Id="rId23" Type="http://schemas.openxmlformats.org/officeDocument/2006/relationships/customXml" Target="../ink/ink3055.xml"/><Relationship Id="rId119" Type="http://schemas.openxmlformats.org/officeDocument/2006/relationships/customXml" Target="../ink/ink3103.xml"/><Relationship Id="rId44" Type="http://schemas.openxmlformats.org/officeDocument/2006/relationships/image" Target="../media/image2995.png"/><Relationship Id="rId65" Type="http://schemas.openxmlformats.org/officeDocument/2006/relationships/customXml" Target="../ink/ink3076.xml"/><Relationship Id="rId86" Type="http://schemas.openxmlformats.org/officeDocument/2006/relationships/image" Target="../media/image3016.png"/><Relationship Id="rId130" Type="http://schemas.openxmlformats.org/officeDocument/2006/relationships/image" Target="../media/image3038.png"/><Relationship Id="rId151" Type="http://schemas.openxmlformats.org/officeDocument/2006/relationships/customXml" Target="../ink/ink3119.xml"/><Relationship Id="rId172" Type="http://schemas.openxmlformats.org/officeDocument/2006/relationships/image" Target="../media/image3059.png"/><Relationship Id="rId193" Type="http://schemas.openxmlformats.org/officeDocument/2006/relationships/customXml" Target="../ink/ink3140.xml"/><Relationship Id="rId207" Type="http://schemas.openxmlformats.org/officeDocument/2006/relationships/customXml" Target="../ink/ink3147.xml"/><Relationship Id="rId228" Type="http://schemas.openxmlformats.org/officeDocument/2006/relationships/image" Target="../media/image3087.png"/><Relationship Id="rId13" Type="http://schemas.openxmlformats.org/officeDocument/2006/relationships/customXml" Target="../ink/ink3050.xml"/><Relationship Id="rId109" Type="http://schemas.openxmlformats.org/officeDocument/2006/relationships/customXml" Target="../ink/ink3098.xml"/><Relationship Id="rId34" Type="http://schemas.openxmlformats.org/officeDocument/2006/relationships/image" Target="../media/image2990.png"/><Relationship Id="rId55" Type="http://schemas.openxmlformats.org/officeDocument/2006/relationships/customXml" Target="../ink/ink3071.xml"/><Relationship Id="rId76" Type="http://schemas.openxmlformats.org/officeDocument/2006/relationships/image" Target="../media/image3011.png"/><Relationship Id="rId97" Type="http://schemas.openxmlformats.org/officeDocument/2006/relationships/customXml" Target="../ink/ink3092.xml"/><Relationship Id="rId120" Type="http://schemas.openxmlformats.org/officeDocument/2006/relationships/image" Target="../media/image3033.png"/><Relationship Id="rId141" Type="http://schemas.openxmlformats.org/officeDocument/2006/relationships/customXml" Target="../ink/ink3114.xml"/><Relationship Id="rId7" Type="http://schemas.openxmlformats.org/officeDocument/2006/relationships/customXml" Target="../ink/ink3047.xml"/><Relationship Id="rId162" Type="http://schemas.openxmlformats.org/officeDocument/2006/relationships/image" Target="../media/image3054.png"/><Relationship Id="rId183" Type="http://schemas.openxmlformats.org/officeDocument/2006/relationships/customXml" Target="../ink/ink3135.xml"/><Relationship Id="rId218" Type="http://schemas.openxmlformats.org/officeDocument/2006/relationships/image" Target="../media/image3082.png"/><Relationship Id="rId239" Type="http://schemas.openxmlformats.org/officeDocument/2006/relationships/customXml" Target="../ink/ink3163.xml"/><Relationship Id="rId24" Type="http://schemas.openxmlformats.org/officeDocument/2006/relationships/image" Target="../media/image2985.png"/><Relationship Id="rId45" Type="http://schemas.openxmlformats.org/officeDocument/2006/relationships/customXml" Target="../ink/ink3066.xml"/><Relationship Id="rId66" Type="http://schemas.openxmlformats.org/officeDocument/2006/relationships/image" Target="../media/image3006.png"/><Relationship Id="rId87" Type="http://schemas.openxmlformats.org/officeDocument/2006/relationships/customXml" Target="../ink/ink3087.xml"/><Relationship Id="rId110" Type="http://schemas.openxmlformats.org/officeDocument/2006/relationships/image" Target="../media/image3028.png"/><Relationship Id="rId131" Type="http://schemas.openxmlformats.org/officeDocument/2006/relationships/customXml" Target="../ink/ink3109.xml"/><Relationship Id="rId152" Type="http://schemas.openxmlformats.org/officeDocument/2006/relationships/image" Target="../media/image3049.png"/><Relationship Id="rId173" Type="http://schemas.openxmlformats.org/officeDocument/2006/relationships/customXml" Target="../ink/ink3130.xml"/><Relationship Id="rId194" Type="http://schemas.openxmlformats.org/officeDocument/2006/relationships/image" Target="../media/image3070.png"/><Relationship Id="rId208" Type="http://schemas.openxmlformats.org/officeDocument/2006/relationships/image" Target="../media/image3077.png"/><Relationship Id="rId229" Type="http://schemas.openxmlformats.org/officeDocument/2006/relationships/customXml" Target="../ink/ink3158.xml"/><Relationship Id="rId240" Type="http://schemas.openxmlformats.org/officeDocument/2006/relationships/image" Target="../media/image3093.png"/><Relationship Id="rId14" Type="http://schemas.openxmlformats.org/officeDocument/2006/relationships/image" Target="../media/image2980.png"/><Relationship Id="rId35" Type="http://schemas.openxmlformats.org/officeDocument/2006/relationships/customXml" Target="../ink/ink3061.xml"/><Relationship Id="rId56" Type="http://schemas.openxmlformats.org/officeDocument/2006/relationships/image" Target="../media/image3001.png"/><Relationship Id="rId77" Type="http://schemas.openxmlformats.org/officeDocument/2006/relationships/customXml" Target="../ink/ink3082.xml"/><Relationship Id="rId100" Type="http://schemas.openxmlformats.org/officeDocument/2006/relationships/image" Target="../media/image3023.png"/><Relationship Id="rId8" Type="http://schemas.openxmlformats.org/officeDocument/2006/relationships/image" Target="../media/image2977.png"/><Relationship Id="rId98" Type="http://schemas.openxmlformats.org/officeDocument/2006/relationships/image" Target="../media/image3022.png"/><Relationship Id="rId121" Type="http://schemas.openxmlformats.org/officeDocument/2006/relationships/customXml" Target="../ink/ink3104.xml"/><Relationship Id="rId142" Type="http://schemas.openxmlformats.org/officeDocument/2006/relationships/image" Target="../media/image3044.png"/><Relationship Id="rId163" Type="http://schemas.openxmlformats.org/officeDocument/2006/relationships/customXml" Target="../ink/ink3125.xml"/><Relationship Id="rId184" Type="http://schemas.openxmlformats.org/officeDocument/2006/relationships/image" Target="../media/image3065.png"/><Relationship Id="rId219" Type="http://schemas.openxmlformats.org/officeDocument/2006/relationships/customXml" Target="../ink/ink3153.xml"/><Relationship Id="rId230" Type="http://schemas.openxmlformats.org/officeDocument/2006/relationships/image" Target="../media/image3088.png"/><Relationship Id="rId25" Type="http://schemas.openxmlformats.org/officeDocument/2006/relationships/customXml" Target="../ink/ink3056.xml"/><Relationship Id="rId46" Type="http://schemas.openxmlformats.org/officeDocument/2006/relationships/image" Target="../media/image2996.png"/><Relationship Id="rId67" Type="http://schemas.openxmlformats.org/officeDocument/2006/relationships/customXml" Target="../ink/ink3077.xml"/><Relationship Id="rId88" Type="http://schemas.openxmlformats.org/officeDocument/2006/relationships/image" Target="../media/image3017.png"/><Relationship Id="rId111" Type="http://schemas.openxmlformats.org/officeDocument/2006/relationships/customXml" Target="../ink/ink3099.xml"/><Relationship Id="rId132" Type="http://schemas.openxmlformats.org/officeDocument/2006/relationships/image" Target="../media/image3039.png"/><Relationship Id="rId153" Type="http://schemas.openxmlformats.org/officeDocument/2006/relationships/customXml" Target="../ink/ink3120.xml"/><Relationship Id="rId174" Type="http://schemas.openxmlformats.org/officeDocument/2006/relationships/image" Target="../media/image3060.png"/><Relationship Id="rId195" Type="http://schemas.openxmlformats.org/officeDocument/2006/relationships/customXml" Target="../ink/ink3141.xml"/><Relationship Id="rId209" Type="http://schemas.openxmlformats.org/officeDocument/2006/relationships/customXml" Target="../ink/ink3148.xml"/><Relationship Id="rId190" Type="http://schemas.openxmlformats.org/officeDocument/2006/relationships/image" Target="../media/image3068.png"/><Relationship Id="rId204" Type="http://schemas.openxmlformats.org/officeDocument/2006/relationships/image" Target="../media/image3075.png"/><Relationship Id="rId220" Type="http://schemas.openxmlformats.org/officeDocument/2006/relationships/image" Target="../media/image3083.png"/><Relationship Id="rId225" Type="http://schemas.openxmlformats.org/officeDocument/2006/relationships/customXml" Target="../ink/ink3156.xml"/><Relationship Id="rId15" Type="http://schemas.openxmlformats.org/officeDocument/2006/relationships/customXml" Target="../ink/ink3051.xml"/><Relationship Id="rId36" Type="http://schemas.openxmlformats.org/officeDocument/2006/relationships/image" Target="../media/image2991.png"/><Relationship Id="rId57" Type="http://schemas.openxmlformats.org/officeDocument/2006/relationships/customXml" Target="../ink/ink3072.xml"/><Relationship Id="rId106" Type="http://schemas.openxmlformats.org/officeDocument/2006/relationships/image" Target="../media/image3026.png"/><Relationship Id="rId127" Type="http://schemas.openxmlformats.org/officeDocument/2006/relationships/customXml" Target="../ink/ink3107.xml"/><Relationship Id="rId10" Type="http://schemas.openxmlformats.org/officeDocument/2006/relationships/image" Target="../media/image2978.png"/><Relationship Id="rId31" Type="http://schemas.openxmlformats.org/officeDocument/2006/relationships/customXml" Target="../ink/ink3059.xml"/><Relationship Id="rId52" Type="http://schemas.openxmlformats.org/officeDocument/2006/relationships/image" Target="../media/image2999.png"/><Relationship Id="rId73" Type="http://schemas.openxmlformats.org/officeDocument/2006/relationships/customXml" Target="../ink/ink3080.xml"/><Relationship Id="rId78" Type="http://schemas.openxmlformats.org/officeDocument/2006/relationships/image" Target="../media/image3012.png"/><Relationship Id="rId94" Type="http://schemas.openxmlformats.org/officeDocument/2006/relationships/image" Target="../media/image3020.png"/><Relationship Id="rId99" Type="http://schemas.openxmlformats.org/officeDocument/2006/relationships/customXml" Target="../ink/ink3093.xml"/><Relationship Id="rId101" Type="http://schemas.openxmlformats.org/officeDocument/2006/relationships/customXml" Target="../ink/ink3094.xml"/><Relationship Id="rId122" Type="http://schemas.openxmlformats.org/officeDocument/2006/relationships/image" Target="../media/image3034.png"/><Relationship Id="rId143" Type="http://schemas.openxmlformats.org/officeDocument/2006/relationships/customXml" Target="../ink/ink3115.xml"/><Relationship Id="rId148" Type="http://schemas.openxmlformats.org/officeDocument/2006/relationships/image" Target="../media/image3047.png"/><Relationship Id="rId164" Type="http://schemas.openxmlformats.org/officeDocument/2006/relationships/image" Target="../media/image3055.png"/><Relationship Id="rId169" Type="http://schemas.openxmlformats.org/officeDocument/2006/relationships/customXml" Target="../ink/ink3128.xml"/><Relationship Id="rId185" Type="http://schemas.openxmlformats.org/officeDocument/2006/relationships/customXml" Target="../ink/ink3136.xml"/><Relationship Id="rId4" Type="http://schemas.openxmlformats.org/officeDocument/2006/relationships/image" Target="../media/image2975.png"/><Relationship Id="rId9" Type="http://schemas.openxmlformats.org/officeDocument/2006/relationships/customXml" Target="../ink/ink3048.xml"/><Relationship Id="rId180" Type="http://schemas.openxmlformats.org/officeDocument/2006/relationships/image" Target="../media/image3063.png"/><Relationship Id="rId210" Type="http://schemas.openxmlformats.org/officeDocument/2006/relationships/image" Target="../media/image3078.png"/><Relationship Id="rId215" Type="http://schemas.openxmlformats.org/officeDocument/2006/relationships/customXml" Target="../ink/ink3151.xml"/><Relationship Id="rId236" Type="http://schemas.openxmlformats.org/officeDocument/2006/relationships/image" Target="../media/image3091.png"/><Relationship Id="rId26" Type="http://schemas.openxmlformats.org/officeDocument/2006/relationships/image" Target="../media/image2986.png"/><Relationship Id="rId231" Type="http://schemas.openxmlformats.org/officeDocument/2006/relationships/customXml" Target="../ink/ink3159.xml"/><Relationship Id="rId47" Type="http://schemas.openxmlformats.org/officeDocument/2006/relationships/customXml" Target="../ink/ink3067.xml"/><Relationship Id="rId68" Type="http://schemas.openxmlformats.org/officeDocument/2006/relationships/image" Target="../media/image3007.png"/><Relationship Id="rId89" Type="http://schemas.openxmlformats.org/officeDocument/2006/relationships/customXml" Target="../ink/ink3088.xml"/><Relationship Id="rId112" Type="http://schemas.openxmlformats.org/officeDocument/2006/relationships/image" Target="../media/image3029.png"/><Relationship Id="rId133" Type="http://schemas.openxmlformats.org/officeDocument/2006/relationships/customXml" Target="../ink/ink3110.xml"/><Relationship Id="rId154" Type="http://schemas.openxmlformats.org/officeDocument/2006/relationships/image" Target="../media/image3050.png"/><Relationship Id="rId175" Type="http://schemas.openxmlformats.org/officeDocument/2006/relationships/customXml" Target="../ink/ink3131.xml"/><Relationship Id="rId196" Type="http://schemas.openxmlformats.org/officeDocument/2006/relationships/image" Target="../media/image3071.png"/><Relationship Id="rId200" Type="http://schemas.openxmlformats.org/officeDocument/2006/relationships/image" Target="../media/image3073.png"/><Relationship Id="rId16" Type="http://schemas.openxmlformats.org/officeDocument/2006/relationships/image" Target="../media/image2981.png"/><Relationship Id="rId221" Type="http://schemas.openxmlformats.org/officeDocument/2006/relationships/customXml" Target="../ink/ink3154.xml"/><Relationship Id="rId37" Type="http://schemas.openxmlformats.org/officeDocument/2006/relationships/customXml" Target="../ink/ink3062.xml"/><Relationship Id="rId58" Type="http://schemas.openxmlformats.org/officeDocument/2006/relationships/image" Target="../media/image3002.png"/><Relationship Id="rId79" Type="http://schemas.openxmlformats.org/officeDocument/2006/relationships/customXml" Target="../ink/ink3083.xml"/><Relationship Id="rId102" Type="http://schemas.openxmlformats.org/officeDocument/2006/relationships/image" Target="../media/image3024.png"/><Relationship Id="rId123" Type="http://schemas.openxmlformats.org/officeDocument/2006/relationships/customXml" Target="../ink/ink3105.xml"/><Relationship Id="rId144" Type="http://schemas.openxmlformats.org/officeDocument/2006/relationships/image" Target="../media/image3045.png"/><Relationship Id="rId90" Type="http://schemas.openxmlformats.org/officeDocument/2006/relationships/image" Target="../media/image3018.png"/><Relationship Id="rId165" Type="http://schemas.openxmlformats.org/officeDocument/2006/relationships/customXml" Target="../ink/ink3126.xml"/><Relationship Id="rId186" Type="http://schemas.openxmlformats.org/officeDocument/2006/relationships/image" Target="../media/image3066.png"/><Relationship Id="rId211" Type="http://schemas.openxmlformats.org/officeDocument/2006/relationships/customXml" Target="../ink/ink3149.xml"/><Relationship Id="rId232" Type="http://schemas.openxmlformats.org/officeDocument/2006/relationships/image" Target="../media/image3089.png"/><Relationship Id="rId27" Type="http://schemas.openxmlformats.org/officeDocument/2006/relationships/customXml" Target="../ink/ink3057.xml"/><Relationship Id="rId48" Type="http://schemas.openxmlformats.org/officeDocument/2006/relationships/image" Target="../media/image2997.png"/><Relationship Id="rId69" Type="http://schemas.openxmlformats.org/officeDocument/2006/relationships/customXml" Target="../ink/ink3078.xml"/><Relationship Id="rId113" Type="http://schemas.openxmlformats.org/officeDocument/2006/relationships/customXml" Target="../ink/ink3100.xml"/><Relationship Id="rId134" Type="http://schemas.openxmlformats.org/officeDocument/2006/relationships/image" Target="../media/image3040.png"/><Relationship Id="rId80" Type="http://schemas.openxmlformats.org/officeDocument/2006/relationships/image" Target="../media/image3013.png"/><Relationship Id="rId155" Type="http://schemas.openxmlformats.org/officeDocument/2006/relationships/customXml" Target="../ink/ink3121.xml"/><Relationship Id="rId176" Type="http://schemas.openxmlformats.org/officeDocument/2006/relationships/image" Target="../media/image3061.png"/><Relationship Id="rId197" Type="http://schemas.openxmlformats.org/officeDocument/2006/relationships/customXml" Target="../ink/ink3142.xml"/><Relationship Id="rId201" Type="http://schemas.openxmlformats.org/officeDocument/2006/relationships/customXml" Target="../ink/ink3144.xml"/><Relationship Id="rId222" Type="http://schemas.openxmlformats.org/officeDocument/2006/relationships/image" Target="../media/image3084.png"/><Relationship Id="rId17" Type="http://schemas.openxmlformats.org/officeDocument/2006/relationships/customXml" Target="../ink/ink3052.xml"/><Relationship Id="rId38" Type="http://schemas.openxmlformats.org/officeDocument/2006/relationships/image" Target="../media/image2992.png"/><Relationship Id="rId59" Type="http://schemas.openxmlformats.org/officeDocument/2006/relationships/customXml" Target="../ink/ink3073.xml"/><Relationship Id="rId103" Type="http://schemas.openxmlformats.org/officeDocument/2006/relationships/customXml" Target="../ink/ink3095.xml"/><Relationship Id="rId124" Type="http://schemas.openxmlformats.org/officeDocument/2006/relationships/image" Target="../media/image3035.png"/><Relationship Id="rId70" Type="http://schemas.openxmlformats.org/officeDocument/2006/relationships/image" Target="../media/image3008.png"/><Relationship Id="rId91" Type="http://schemas.openxmlformats.org/officeDocument/2006/relationships/customXml" Target="../ink/ink3089.xml"/><Relationship Id="rId145" Type="http://schemas.openxmlformats.org/officeDocument/2006/relationships/customXml" Target="../ink/ink3116.xml"/><Relationship Id="rId166" Type="http://schemas.openxmlformats.org/officeDocument/2006/relationships/image" Target="../media/image3056.png"/><Relationship Id="rId187" Type="http://schemas.openxmlformats.org/officeDocument/2006/relationships/customXml" Target="../ink/ink3137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3079.png"/><Relationship Id="rId233" Type="http://schemas.openxmlformats.org/officeDocument/2006/relationships/customXml" Target="../ink/ink3160.xml"/><Relationship Id="rId28" Type="http://schemas.openxmlformats.org/officeDocument/2006/relationships/image" Target="../media/image2987.png"/><Relationship Id="rId49" Type="http://schemas.openxmlformats.org/officeDocument/2006/relationships/customXml" Target="../ink/ink3068.xml"/><Relationship Id="rId114" Type="http://schemas.openxmlformats.org/officeDocument/2006/relationships/image" Target="../media/image3030.png"/><Relationship Id="rId60" Type="http://schemas.openxmlformats.org/officeDocument/2006/relationships/image" Target="../media/image3003.png"/><Relationship Id="rId81" Type="http://schemas.openxmlformats.org/officeDocument/2006/relationships/customXml" Target="../ink/ink3084.xml"/><Relationship Id="rId135" Type="http://schemas.openxmlformats.org/officeDocument/2006/relationships/customXml" Target="../ink/ink3111.xml"/><Relationship Id="rId156" Type="http://schemas.openxmlformats.org/officeDocument/2006/relationships/image" Target="../media/image3051.png"/><Relationship Id="rId177" Type="http://schemas.openxmlformats.org/officeDocument/2006/relationships/customXml" Target="../ink/ink3132.xml"/><Relationship Id="rId198" Type="http://schemas.openxmlformats.org/officeDocument/2006/relationships/image" Target="../media/image3072.png"/><Relationship Id="rId202" Type="http://schemas.openxmlformats.org/officeDocument/2006/relationships/image" Target="../media/image3074.png"/><Relationship Id="rId223" Type="http://schemas.openxmlformats.org/officeDocument/2006/relationships/customXml" Target="../ink/ink3155.xml"/><Relationship Id="rId18" Type="http://schemas.openxmlformats.org/officeDocument/2006/relationships/image" Target="../media/image2982.png"/><Relationship Id="rId39" Type="http://schemas.openxmlformats.org/officeDocument/2006/relationships/customXml" Target="../ink/ink3063.xml"/><Relationship Id="rId50" Type="http://schemas.openxmlformats.org/officeDocument/2006/relationships/image" Target="../media/image2998.png"/><Relationship Id="rId104" Type="http://schemas.openxmlformats.org/officeDocument/2006/relationships/image" Target="../media/image3025.png"/><Relationship Id="rId125" Type="http://schemas.openxmlformats.org/officeDocument/2006/relationships/customXml" Target="../ink/ink3106.xml"/><Relationship Id="rId146" Type="http://schemas.openxmlformats.org/officeDocument/2006/relationships/image" Target="../media/image3046.png"/><Relationship Id="rId167" Type="http://schemas.openxmlformats.org/officeDocument/2006/relationships/customXml" Target="../ink/ink3127.xml"/><Relationship Id="rId188" Type="http://schemas.openxmlformats.org/officeDocument/2006/relationships/image" Target="../media/image3067.png"/><Relationship Id="rId71" Type="http://schemas.openxmlformats.org/officeDocument/2006/relationships/customXml" Target="../ink/ink3079.xml"/><Relationship Id="rId92" Type="http://schemas.openxmlformats.org/officeDocument/2006/relationships/image" Target="../media/image3019.png"/><Relationship Id="rId213" Type="http://schemas.openxmlformats.org/officeDocument/2006/relationships/customXml" Target="../ink/ink3150.xml"/><Relationship Id="rId234" Type="http://schemas.openxmlformats.org/officeDocument/2006/relationships/image" Target="../media/image3090.png"/><Relationship Id="rId2" Type="http://schemas.openxmlformats.org/officeDocument/2006/relationships/image" Target="../media/image2974.png"/><Relationship Id="rId29" Type="http://schemas.openxmlformats.org/officeDocument/2006/relationships/customXml" Target="../ink/ink3058.xml"/><Relationship Id="rId40" Type="http://schemas.openxmlformats.org/officeDocument/2006/relationships/image" Target="../media/image2993.png"/><Relationship Id="rId115" Type="http://schemas.openxmlformats.org/officeDocument/2006/relationships/customXml" Target="../ink/ink3101.xml"/><Relationship Id="rId136" Type="http://schemas.openxmlformats.org/officeDocument/2006/relationships/image" Target="../media/image3041.png"/><Relationship Id="rId157" Type="http://schemas.openxmlformats.org/officeDocument/2006/relationships/customXml" Target="../ink/ink3122.xml"/><Relationship Id="rId178" Type="http://schemas.openxmlformats.org/officeDocument/2006/relationships/image" Target="../media/image3062.png"/><Relationship Id="rId61" Type="http://schemas.openxmlformats.org/officeDocument/2006/relationships/customXml" Target="../ink/ink3074.xml"/><Relationship Id="rId82" Type="http://schemas.openxmlformats.org/officeDocument/2006/relationships/image" Target="../media/image3014.png"/><Relationship Id="rId199" Type="http://schemas.openxmlformats.org/officeDocument/2006/relationships/customXml" Target="../ink/ink3143.xml"/><Relationship Id="rId203" Type="http://schemas.openxmlformats.org/officeDocument/2006/relationships/customXml" Target="../ink/ink3145.xml"/><Relationship Id="rId19" Type="http://schemas.openxmlformats.org/officeDocument/2006/relationships/customXml" Target="../ink/ink3053.xml"/><Relationship Id="rId224" Type="http://schemas.openxmlformats.org/officeDocument/2006/relationships/image" Target="../media/image3085.png"/><Relationship Id="rId30" Type="http://schemas.openxmlformats.org/officeDocument/2006/relationships/image" Target="../media/image2988.png"/><Relationship Id="rId105" Type="http://schemas.openxmlformats.org/officeDocument/2006/relationships/customXml" Target="../ink/ink3096.xml"/><Relationship Id="rId126" Type="http://schemas.openxmlformats.org/officeDocument/2006/relationships/image" Target="../media/image3036.png"/><Relationship Id="rId147" Type="http://schemas.openxmlformats.org/officeDocument/2006/relationships/customXml" Target="../ink/ink3117.xml"/><Relationship Id="rId168" Type="http://schemas.openxmlformats.org/officeDocument/2006/relationships/image" Target="../media/image3057.png"/><Relationship Id="rId51" Type="http://schemas.openxmlformats.org/officeDocument/2006/relationships/customXml" Target="../ink/ink3069.xml"/><Relationship Id="rId72" Type="http://schemas.openxmlformats.org/officeDocument/2006/relationships/image" Target="../media/image3009.png"/><Relationship Id="rId93" Type="http://schemas.openxmlformats.org/officeDocument/2006/relationships/customXml" Target="../ink/ink3090.xml"/><Relationship Id="rId189" Type="http://schemas.openxmlformats.org/officeDocument/2006/relationships/customXml" Target="../ink/ink3138.xml"/><Relationship Id="rId3" Type="http://schemas.openxmlformats.org/officeDocument/2006/relationships/customXml" Target="../ink/ink3045.xml"/><Relationship Id="rId214" Type="http://schemas.openxmlformats.org/officeDocument/2006/relationships/image" Target="../media/image3080.png"/><Relationship Id="rId235" Type="http://schemas.openxmlformats.org/officeDocument/2006/relationships/customXml" Target="../ink/ink3161.xml"/><Relationship Id="rId116" Type="http://schemas.openxmlformats.org/officeDocument/2006/relationships/image" Target="../media/image3031.png"/><Relationship Id="rId137" Type="http://schemas.openxmlformats.org/officeDocument/2006/relationships/customXml" Target="../ink/ink3112.xml"/><Relationship Id="rId158" Type="http://schemas.openxmlformats.org/officeDocument/2006/relationships/image" Target="../media/image3052.png"/><Relationship Id="rId20" Type="http://schemas.openxmlformats.org/officeDocument/2006/relationships/image" Target="../media/image2983.png"/><Relationship Id="rId41" Type="http://schemas.openxmlformats.org/officeDocument/2006/relationships/customXml" Target="../ink/ink3064.xml"/><Relationship Id="rId62" Type="http://schemas.openxmlformats.org/officeDocument/2006/relationships/image" Target="../media/image3004.png"/><Relationship Id="rId83" Type="http://schemas.openxmlformats.org/officeDocument/2006/relationships/customXml" Target="../ink/ink3085.xml"/><Relationship Id="rId179" Type="http://schemas.openxmlformats.org/officeDocument/2006/relationships/customXml" Target="../ink/ink3133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06.png"/><Relationship Id="rId21" Type="http://schemas.openxmlformats.org/officeDocument/2006/relationships/customXml" Target="../ink/ink3173.xml"/><Relationship Id="rId42" Type="http://schemas.openxmlformats.org/officeDocument/2006/relationships/image" Target="../media/image3114.png"/><Relationship Id="rId47" Type="http://schemas.openxmlformats.org/officeDocument/2006/relationships/customXml" Target="../ink/ink3186.xml"/><Relationship Id="rId63" Type="http://schemas.openxmlformats.org/officeDocument/2006/relationships/customXml" Target="../ink/ink3194.xml"/><Relationship Id="rId68" Type="http://schemas.openxmlformats.org/officeDocument/2006/relationships/image" Target="../media/image3127.png"/><Relationship Id="rId84" Type="http://schemas.openxmlformats.org/officeDocument/2006/relationships/image" Target="../media/image3135.png"/><Relationship Id="rId89" Type="http://schemas.openxmlformats.org/officeDocument/2006/relationships/customXml" Target="../ink/ink3207.xml"/><Relationship Id="rId16" Type="http://schemas.openxmlformats.org/officeDocument/2006/relationships/image" Target="../media/image3101.png"/><Relationship Id="rId11" Type="http://schemas.openxmlformats.org/officeDocument/2006/relationships/customXml" Target="../ink/ink3168.xml"/><Relationship Id="rId32" Type="http://schemas.openxmlformats.org/officeDocument/2006/relationships/image" Target="../media/image3109.png"/><Relationship Id="rId37" Type="http://schemas.openxmlformats.org/officeDocument/2006/relationships/customXml" Target="../ink/ink3181.xml"/><Relationship Id="rId53" Type="http://schemas.openxmlformats.org/officeDocument/2006/relationships/customXml" Target="../ink/ink3189.xml"/><Relationship Id="rId58" Type="http://schemas.openxmlformats.org/officeDocument/2006/relationships/image" Target="../media/image3122.png"/><Relationship Id="rId74" Type="http://schemas.openxmlformats.org/officeDocument/2006/relationships/image" Target="../media/image3130.png"/><Relationship Id="rId79" Type="http://schemas.openxmlformats.org/officeDocument/2006/relationships/customXml" Target="../ink/ink3202.xml"/><Relationship Id="rId5" Type="http://schemas.openxmlformats.org/officeDocument/2006/relationships/customXml" Target="../ink/ink3165.xml"/><Relationship Id="rId90" Type="http://schemas.openxmlformats.org/officeDocument/2006/relationships/image" Target="../media/image3138.png"/><Relationship Id="rId22" Type="http://schemas.openxmlformats.org/officeDocument/2006/relationships/image" Target="../media/image3104.png"/><Relationship Id="rId27" Type="http://schemas.openxmlformats.org/officeDocument/2006/relationships/customXml" Target="../ink/ink3176.xml"/><Relationship Id="rId43" Type="http://schemas.openxmlformats.org/officeDocument/2006/relationships/customXml" Target="../ink/ink3184.xml"/><Relationship Id="rId48" Type="http://schemas.openxmlformats.org/officeDocument/2006/relationships/image" Target="../media/image3117.png"/><Relationship Id="rId64" Type="http://schemas.openxmlformats.org/officeDocument/2006/relationships/image" Target="../media/image3125.png"/><Relationship Id="rId69" Type="http://schemas.openxmlformats.org/officeDocument/2006/relationships/customXml" Target="../ink/ink3197.xml"/><Relationship Id="rId8" Type="http://schemas.openxmlformats.org/officeDocument/2006/relationships/image" Target="../media/image3097.png"/><Relationship Id="rId51" Type="http://schemas.openxmlformats.org/officeDocument/2006/relationships/customXml" Target="../ink/ink3188.xml"/><Relationship Id="rId72" Type="http://schemas.openxmlformats.org/officeDocument/2006/relationships/image" Target="../media/image3129.png"/><Relationship Id="rId80" Type="http://schemas.openxmlformats.org/officeDocument/2006/relationships/image" Target="../media/image3133.png"/><Relationship Id="rId85" Type="http://schemas.openxmlformats.org/officeDocument/2006/relationships/customXml" Target="../ink/ink3205.xml"/><Relationship Id="rId93" Type="http://schemas.openxmlformats.org/officeDocument/2006/relationships/customXml" Target="../ink/ink3209.xml"/><Relationship Id="rId3" Type="http://schemas.openxmlformats.org/officeDocument/2006/relationships/customXml" Target="../ink/ink3164.xml"/><Relationship Id="rId12" Type="http://schemas.openxmlformats.org/officeDocument/2006/relationships/image" Target="../media/image3099.png"/><Relationship Id="rId17" Type="http://schemas.openxmlformats.org/officeDocument/2006/relationships/customXml" Target="../ink/ink3171.xml"/><Relationship Id="rId25" Type="http://schemas.openxmlformats.org/officeDocument/2006/relationships/customXml" Target="../ink/ink3175.xml"/><Relationship Id="rId33" Type="http://schemas.openxmlformats.org/officeDocument/2006/relationships/customXml" Target="../ink/ink3179.xml"/><Relationship Id="rId38" Type="http://schemas.openxmlformats.org/officeDocument/2006/relationships/image" Target="../media/image3112.png"/><Relationship Id="rId46" Type="http://schemas.openxmlformats.org/officeDocument/2006/relationships/image" Target="../media/image3116.png"/><Relationship Id="rId59" Type="http://schemas.openxmlformats.org/officeDocument/2006/relationships/customXml" Target="../ink/ink3192.xml"/><Relationship Id="rId67" Type="http://schemas.openxmlformats.org/officeDocument/2006/relationships/customXml" Target="../ink/ink3196.xml"/><Relationship Id="rId20" Type="http://schemas.openxmlformats.org/officeDocument/2006/relationships/image" Target="../media/image3103.png"/><Relationship Id="rId41" Type="http://schemas.openxmlformats.org/officeDocument/2006/relationships/customXml" Target="../ink/ink3183.xml"/><Relationship Id="rId54" Type="http://schemas.openxmlformats.org/officeDocument/2006/relationships/image" Target="../media/image3120.png"/><Relationship Id="rId62" Type="http://schemas.openxmlformats.org/officeDocument/2006/relationships/image" Target="../media/image3124.png"/><Relationship Id="rId70" Type="http://schemas.openxmlformats.org/officeDocument/2006/relationships/image" Target="../media/image3128.png"/><Relationship Id="rId75" Type="http://schemas.openxmlformats.org/officeDocument/2006/relationships/customXml" Target="../ink/ink3200.xml"/><Relationship Id="rId83" Type="http://schemas.openxmlformats.org/officeDocument/2006/relationships/customXml" Target="../ink/ink3204.xml"/><Relationship Id="rId88" Type="http://schemas.openxmlformats.org/officeDocument/2006/relationships/image" Target="../media/image3137.png"/><Relationship Id="rId91" Type="http://schemas.openxmlformats.org/officeDocument/2006/relationships/customXml" Target="../ink/ink32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96.png"/><Relationship Id="rId15" Type="http://schemas.openxmlformats.org/officeDocument/2006/relationships/customXml" Target="../ink/ink3170.xml"/><Relationship Id="rId23" Type="http://schemas.openxmlformats.org/officeDocument/2006/relationships/customXml" Target="../ink/ink3174.xml"/><Relationship Id="rId28" Type="http://schemas.openxmlformats.org/officeDocument/2006/relationships/image" Target="../media/image3107.png"/><Relationship Id="rId36" Type="http://schemas.openxmlformats.org/officeDocument/2006/relationships/image" Target="../media/image3111.png"/><Relationship Id="rId49" Type="http://schemas.openxmlformats.org/officeDocument/2006/relationships/customXml" Target="../ink/ink3187.xml"/><Relationship Id="rId57" Type="http://schemas.openxmlformats.org/officeDocument/2006/relationships/customXml" Target="../ink/ink3191.xml"/><Relationship Id="rId10" Type="http://schemas.openxmlformats.org/officeDocument/2006/relationships/image" Target="../media/image3098.png"/><Relationship Id="rId31" Type="http://schemas.openxmlformats.org/officeDocument/2006/relationships/customXml" Target="../ink/ink3178.xml"/><Relationship Id="rId44" Type="http://schemas.openxmlformats.org/officeDocument/2006/relationships/image" Target="../media/image3115.png"/><Relationship Id="rId52" Type="http://schemas.openxmlformats.org/officeDocument/2006/relationships/image" Target="../media/image3119.png"/><Relationship Id="rId60" Type="http://schemas.openxmlformats.org/officeDocument/2006/relationships/image" Target="../media/image3123.png"/><Relationship Id="rId65" Type="http://schemas.openxmlformats.org/officeDocument/2006/relationships/customXml" Target="../ink/ink3195.xml"/><Relationship Id="rId73" Type="http://schemas.openxmlformats.org/officeDocument/2006/relationships/customXml" Target="../ink/ink3199.xml"/><Relationship Id="rId78" Type="http://schemas.openxmlformats.org/officeDocument/2006/relationships/image" Target="../media/image3132.png"/><Relationship Id="rId81" Type="http://schemas.openxmlformats.org/officeDocument/2006/relationships/customXml" Target="../ink/ink3203.xml"/><Relationship Id="rId86" Type="http://schemas.openxmlformats.org/officeDocument/2006/relationships/image" Target="../media/image3136.png"/><Relationship Id="rId94" Type="http://schemas.openxmlformats.org/officeDocument/2006/relationships/image" Target="../media/image3140.png"/><Relationship Id="rId4" Type="http://schemas.openxmlformats.org/officeDocument/2006/relationships/image" Target="../media/image3095.png"/><Relationship Id="rId9" Type="http://schemas.openxmlformats.org/officeDocument/2006/relationships/customXml" Target="../ink/ink3167.xml"/><Relationship Id="rId13" Type="http://schemas.openxmlformats.org/officeDocument/2006/relationships/customXml" Target="../ink/ink3169.xml"/><Relationship Id="rId18" Type="http://schemas.openxmlformats.org/officeDocument/2006/relationships/image" Target="../media/image3102.png"/><Relationship Id="rId39" Type="http://schemas.openxmlformats.org/officeDocument/2006/relationships/customXml" Target="../ink/ink3182.xml"/><Relationship Id="rId34" Type="http://schemas.openxmlformats.org/officeDocument/2006/relationships/image" Target="../media/image3110.png"/><Relationship Id="rId50" Type="http://schemas.openxmlformats.org/officeDocument/2006/relationships/image" Target="../media/image3118.png"/><Relationship Id="rId55" Type="http://schemas.openxmlformats.org/officeDocument/2006/relationships/customXml" Target="../ink/ink3190.xml"/><Relationship Id="rId76" Type="http://schemas.openxmlformats.org/officeDocument/2006/relationships/image" Target="../media/image3131.png"/><Relationship Id="rId7" Type="http://schemas.openxmlformats.org/officeDocument/2006/relationships/customXml" Target="../ink/ink3166.xml"/><Relationship Id="rId71" Type="http://schemas.openxmlformats.org/officeDocument/2006/relationships/customXml" Target="../ink/ink3198.xml"/><Relationship Id="rId92" Type="http://schemas.openxmlformats.org/officeDocument/2006/relationships/image" Target="../media/image3139.png"/><Relationship Id="rId2" Type="http://schemas.openxmlformats.org/officeDocument/2006/relationships/image" Target="../media/image3094.png"/><Relationship Id="rId29" Type="http://schemas.openxmlformats.org/officeDocument/2006/relationships/customXml" Target="../ink/ink3177.xml"/><Relationship Id="rId24" Type="http://schemas.openxmlformats.org/officeDocument/2006/relationships/image" Target="../media/image3105.png"/><Relationship Id="rId40" Type="http://schemas.openxmlformats.org/officeDocument/2006/relationships/image" Target="../media/image3113.png"/><Relationship Id="rId45" Type="http://schemas.openxmlformats.org/officeDocument/2006/relationships/customXml" Target="../ink/ink3185.xml"/><Relationship Id="rId66" Type="http://schemas.openxmlformats.org/officeDocument/2006/relationships/image" Target="../media/image3126.png"/><Relationship Id="rId87" Type="http://schemas.openxmlformats.org/officeDocument/2006/relationships/customXml" Target="../ink/ink3206.xml"/><Relationship Id="rId61" Type="http://schemas.openxmlformats.org/officeDocument/2006/relationships/customXml" Target="../ink/ink3193.xml"/><Relationship Id="rId82" Type="http://schemas.openxmlformats.org/officeDocument/2006/relationships/image" Target="../media/image3134.png"/><Relationship Id="rId19" Type="http://schemas.openxmlformats.org/officeDocument/2006/relationships/customXml" Target="../ink/ink3172.xml"/><Relationship Id="rId14" Type="http://schemas.openxmlformats.org/officeDocument/2006/relationships/image" Target="../media/image3100.png"/><Relationship Id="rId30" Type="http://schemas.openxmlformats.org/officeDocument/2006/relationships/image" Target="../media/image3108.png"/><Relationship Id="rId35" Type="http://schemas.openxmlformats.org/officeDocument/2006/relationships/customXml" Target="../ink/ink3180.xml"/><Relationship Id="rId56" Type="http://schemas.openxmlformats.org/officeDocument/2006/relationships/image" Target="../media/image3121.png"/><Relationship Id="rId77" Type="http://schemas.openxmlformats.org/officeDocument/2006/relationships/customXml" Target="../ink/ink3201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4.png"/><Relationship Id="rId42" Type="http://schemas.openxmlformats.org/officeDocument/2006/relationships/customXml" Target="../ink/ink20.xml"/><Relationship Id="rId63" Type="http://schemas.openxmlformats.org/officeDocument/2006/relationships/image" Target="../media/image35.png"/><Relationship Id="rId84" Type="http://schemas.openxmlformats.org/officeDocument/2006/relationships/customXml" Target="../ink/ink41.xml"/><Relationship Id="rId16" Type="http://schemas.openxmlformats.org/officeDocument/2006/relationships/customXml" Target="../ink/ink7.xml"/><Relationship Id="rId107" Type="http://schemas.openxmlformats.org/officeDocument/2006/relationships/image" Target="../media/image57.png"/><Relationship Id="rId11" Type="http://schemas.openxmlformats.org/officeDocument/2006/relationships/image" Target="../media/image9.png"/><Relationship Id="rId32" Type="http://schemas.openxmlformats.org/officeDocument/2006/relationships/customXml" Target="../ink/ink15.xml"/><Relationship Id="rId37" Type="http://schemas.openxmlformats.org/officeDocument/2006/relationships/image" Target="../media/image22.png"/><Relationship Id="rId53" Type="http://schemas.openxmlformats.org/officeDocument/2006/relationships/image" Target="../media/image30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3.png"/><Relationship Id="rId102" Type="http://schemas.openxmlformats.org/officeDocument/2006/relationships/customXml" Target="../ink/ink50.xml"/><Relationship Id="rId123" Type="http://schemas.openxmlformats.org/officeDocument/2006/relationships/image" Target="../media/image65.png"/><Relationship Id="rId128" Type="http://schemas.openxmlformats.org/officeDocument/2006/relationships/customXml" Target="../ink/ink63.xml"/><Relationship Id="rId5" Type="http://schemas.openxmlformats.org/officeDocument/2006/relationships/image" Target="../media/image6.png"/><Relationship Id="rId90" Type="http://schemas.openxmlformats.org/officeDocument/2006/relationships/customXml" Target="../ink/ink44.xml"/><Relationship Id="rId95" Type="http://schemas.openxmlformats.org/officeDocument/2006/relationships/image" Target="../media/image51.png"/><Relationship Id="rId22" Type="http://schemas.openxmlformats.org/officeDocument/2006/relationships/customXml" Target="../ink/ink10.xml"/><Relationship Id="rId27" Type="http://schemas.openxmlformats.org/officeDocument/2006/relationships/image" Target="../media/image17.png"/><Relationship Id="rId43" Type="http://schemas.openxmlformats.org/officeDocument/2006/relationships/image" Target="../media/image25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8.xml"/><Relationship Id="rId80" Type="http://schemas.openxmlformats.org/officeDocument/2006/relationships/customXml" Target="../ink/ink39.xml"/><Relationship Id="rId85" Type="http://schemas.openxmlformats.org/officeDocument/2006/relationships/image" Target="../media/image46.png"/><Relationship Id="rId12" Type="http://schemas.openxmlformats.org/officeDocument/2006/relationships/customXml" Target="../ink/ink5.xml"/><Relationship Id="rId17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customXml" Target="../ink/ink18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8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23" Type="http://schemas.openxmlformats.org/officeDocument/2006/relationships/image" Target="../media/image15.png"/><Relationship Id="rId28" Type="http://schemas.openxmlformats.org/officeDocument/2006/relationships/customXml" Target="../ink/ink13.xml"/><Relationship Id="rId49" Type="http://schemas.openxmlformats.org/officeDocument/2006/relationships/image" Target="../media/image28.png"/><Relationship Id="rId114" Type="http://schemas.openxmlformats.org/officeDocument/2006/relationships/customXml" Target="../ink/ink56.xml"/><Relationship Id="rId119" Type="http://schemas.openxmlformats.org/officeDocument/2006/relationships/image" Target="../media/image63.png"/><Relationship Id="rId44" Type="http://schemas.openxmlformats.org/officeDocument/2006/relationships/customXml" Target="../ink/ink21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" Type="http://schemas.openxmlformats.org/officeDocument/2006/relationships/image" Target="../media/image10.png"/><Relationship Id="rId18" Type="http://schemas.openxmlformats.org/officeDocument/2006/relationships/customXml" Target="../ink/ink8.xml"/><Relationship Id="rId39" Type="http://schemas.openxmlformats.org/officeDocument/2006/relationships/image" Target="../media/image23.png"/><Relationship Id="rId109" Type="http://schemas.openxmlformats.org/officeDocument/2006/relationships/image" Target="../media/image58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1.png"/><Relationship Id="rId76" Type="http://schemas.openxmlformats.org/officeDocument/2006/relationships/customXml" Target="../ink/ink37.xml"/><Relationship Id="rId97" Type="http://schemas.openxmlformats.org/officeDocument/2006/relationships/image" Target="../media/image52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6.png"/><Relationship Id="rId7" Type="http://schemas.openxmlformats.org/officeDocument/2006/relationships/image" Target="../media/image7.png"/><Relationship Id="rId71" Type="http://schemas.openxmlformats.org/officeDocument/2006/relationships/image" Target="../media/image39.png"/><Relationship Id="rId92" Type="http://schemas.openxmlformats.org/officeDocument/2006/relationships/customXml" Target="../ink/ink45.xml"/><Relationship Id="rId2" Type="http://schemas.openxmlformats.org/officeDocument/2006/relationships/image" Target="../media/image4.png"/><Relationship Id="rId29" Type="http://schemas.openxmlformats.org/officeDocument/2006/relationships/image" Target="../media/image18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6.png"/><Relationship Id="rId66" Type="http://schemas.openxmlformats.org/officeDocument/2006/relationships/customXml" Target="../ink/ink32.xml"/><Relationship Id="rId87" Type="http://schemas.openxmlformats.org/officeDocument/2006/relationships/image" Target="../media/image47.png"/><Relationship Id="rId110" Type="http://schemas.openxmlformats.org/officeDocument/2006/relationships/customXml" Target="../ink/ink54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61" Type="http://schemas.openxmlformats.org/officeDocument/2006/relationships/image" Target="../media/image34.png"/><Relationship Id="rId82" Type="http://schemas.openxmlformats.org/officeDocument/2006/relationships/customXml" Target="../ink/ink40.xml"/><Relationship Id="rId19" Type="http://schemas.openxmlformats.org/officeDocument/2006/relationships/image" Target="../media/image13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21.png"/><Relationship Id="rId56" Type="http://schemas.openxmlformats.org/officeDocument/2006/relationships/customXml" Target="../ink/ink27.xml"/><Relationship Id="rId77" Type="http://schemas.openxmlformats.org/officeDocument/2006/relationships/image" Target="../media/image42.png"/><Relationship Id="rId100" Type="http://schemas.openxmlformats.org/officeDocument/2006/relationships/customXml" Target="../ink/ink49.xml"/><Relationship Id="rId105" Type="http://schemas.openxmlformats.org/officeDocument/2006/relationships/image" Target="../media/image56.png"/><Relationship Id="rId126" Type="http://schemas.openxmlformats.org/officeDocument/2006/relationships/customXml" Target="../ink/ink62.xml"/><Relationship Id="rId8" Type="http://schemas.openxmlformats.org/officeDocument/2006/relationships/customXml" Target="../ink/ink3.xml"/><Relationship Id="rId51" Type="http://schemas.openxmlformats.org/officeDocument/2006/relationships/image" Target="../media/image29.png"/><Relationship Id="rId72" Type="http://schemas.openxmlformats.org/officeDocument/2006/relationships/customXml" Target="../ink/ink35.xml"/><Relationship Id="rId93" Type="http://schemas.openxmlformats.org/officeDocument/2006/relationships/image" Target="../media/image50.png"/><Relationship Id="rId98" Type="http://schemas.openxmlformats.org/officeDocument/2006/relationships/customXml" Target="../ink/ink48.xml"/><Relationship Id="rId121" Type="http://schemas.openxmlformats.org/officeDocument/2006/relationships/image" Target="../media/image64.png"/><Relationship Id="rId3" Type="http://schemas.openxmlformats.org/officeDocument/2006/relationships/image" Target="../media/image5.png"/><Relationship Id="rId25" Type="http://schemas.openxmlformats.org/officeDocument/2006/relationships/image" Target="../media/image16.png"/><Relationship Id="rId46" Type="http://schemas.openxmlformats.org/officeDocument/2006/relationships/customXml" Target="../ink/ink22.xml"/><Relationship Id="rId67" Type="http://schemas.openxmlformats.org/officeDocument/2006/relationships/image" Target="../media/image37.png"/><Relationship Id="rId116" Type="http://schemas.openxmlformats.org/officeDocument/2006/relationships/customXml" Target="../ink/ink57.xml"/><Relationship Id="rId20" Type="http://schemas.openxmlformats.org/officeDocument/2006/relationships/customXml" Target="../ink/ink9.xml"/><Relationship Id="rId41" Type="http://schemas.openxmlformats.org/officeDocument/2006/relationships/image" Target="../media/image24.png"/><Relationship Id="rId62" Type="http://schemas.openxmlformats.org/officeDocument/2006/relationships/customXml" Target="../ink/ink30.xml"/><Relationship Id="rId83" Type="http://schemas.openxmlformats.org/officeDocument/2006/relationships/image" Target="../media/image45.png"/><Relationship Id="rId88" Type="http://schemas.openxmlformats.org/officeDocument/2006/relationships/customXml" Target="../ink/ink43.xml"/><Relationship Id="rId111" Type="http://schemas.openxmlformats.org/officeDocument/2006/relationships/image" Target="../media/image59.png"/><Relationship Id="rId132" Type="http://schemas.openxmlformats.org/officeDocument/2006/relationships/customXml" Target="../ink/ink65.xml"/><Relationship Id="rId15" Type="http://schemas.openxmlformats.org/officeDocument/2006/relationships/image" Target="../media/image11.png"/><Relationship Id="rId36" Type="http://schemas.openxmlformats.org/officeDocument/2006/relationships/customXml" Target="../ink/ink17.xml"/><Relationship Id="rId57" Type="http://schemas.openxmlformats.org/officeDocument/2006/relationships/image" Target="../media/image32.png"/><Relationship Id="rId106" Type="http://schemas.openxmlformats.org/officeDocument/2006/relationships/customXml" Target="../ink/ink52.xml"/><Relationship Id="rId127" Type="http://schemas.openxmlformats.org/officeDocument/2006/relationships/image" Target="../media/image67.png"/><Relationship Id="rId10" Type="http://schemas.openxmlformats.org/officeDocument/2006/relationships/customXml" Target="../ink/ink4.xml"/><Relationship Id="rId31" Type="http://schemas.openxmlformats.org/officeDocument/2006/relationships/image" Target="../media/image19.png"/><Relationship Id="rId52" Type="http://schemas.openxmlformats.org/officeDocument/2006/relationships/customXml" Target="../ink/ink25.xml"/><Relationship Id="rId73" Type="http://schemas.openxmlformats.org/officeDocument/2006/relationships/image" Target="../media/image4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0.xml"/><Relationship Id="rId4" Type="http://schemas.openxmlformats.org/officeDocument/2006/relationships/customXml" Target="../ink/ink1.xml"/><Relationship Id="rId9" Type="http://schemas.openxmlformats.org/officeDocument/2006/relationships/image" Target="../media/image8.png"/><Relationship Id="rId26" Type="http://schemas.openxmlformats.org/officeDocument/2006/relationships/customXml" Target="../ink/ink12.xml"/><Relationship Id="rId47" Type="http://schemas.openxmlformats.org/officeDocument/2006/relationships/image" Target="../media/image27.png"/><Relationship Id="rId68" Type="http://schemas.openxmlformats.org/officeDocument/2006/relationships/customXml" Target="../ink/ink33.xml"/><Relationship Id="rId89" Type="http://schemas.openxmlformats.org/officeDocument/2006/relationships/image" Target="../media/image48.png"/><Relationship Id="rId112" Type="http://schemas.openxmlformats.org/officeDocument/2006/relationships/customXml" Target="../ink/ink55.xml"/><Relationship Id="rId133" Type="http://schemas.openxmlformats.org/officeDocument/2006/relationships/image" Target="../media/image70.png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53.png"/><Relationship Id="rId117" Type="http://schemas.openxmlformats.org/officeDocument/2006/relationships/customXml" Target="../ink/ink3267.xml"/><Relationship Id="rId21" Type="http://schemas.openxmlformats.org/officeDocument/2006/relationships/customXml" Target="../ink/ink3219.xml"/><Relationship Id="rId42" Type="http://schemas.openxmlformats.org/officeDocument/2006/relationships/image" Target="../media/image3161.png"/><Relationship Id="rId47" Type="http://schemas.openxmlformats.org/officeDocument/2006/relationships/customXml" Target="../ink/ink3232.xml"/><Relationship Id="rId63" Type="http://schemas.openxmlformats.org/officeDocument/2006/relationships/customXml" Target="../ink/ink3240.xml"/><Relationship Id="rId68" Type="http://schemas.openxmlformats.org/officeDocument/2006/relationships/image" Target="../media/image3174.png"/><Relationship Id="rId84" Type="http://schemas.openxmlformats.org/officeDocument/2006/relationships/image" Target="../media/image3182.png"/><Relationship Id="rId89" Type="http://schemas.openxmlformats.org/officeDocument/2006/relationships/customXml" Target="../ink/ink3253.xml"/><Relationship Id="rId112" Type="http://schemas.openxmlformats.org/officeDocument/2006/relationships/image" Target="../media/image3196.png"/><Relationship Id="rId16" Type="http://schemas.openxmlformats.org/officeDocument/2006/relationships/image" Target="../media/image3148.png"/><Relationship Id="rId107" Type="http://schemas.openxmlformats.org/officeDocument/2006/relationships/customXml" Target="../ink/ink3262.xml"/><Relationship Id="rId11" Type="http://schemas.openxmlformats.org/officeDocument/2006/relationships/customXml" Target="../ink/ink3214.xml"/><Relationship Id="rId32" Type="http://schemas.openxmlformats.org/officeDocument/2006/relationships/image" Target="../media/image3156.png"/><Relationship Id="rId37" Type="http://schemas.openxmlformats.org/officeDocument/2006/relationships/customXml" Target="../ink/ink3227.xml"/><Relationship Id="rId53" Type="http://schemas.openxmlformats.org/officeDocument/2006/relationships/customXml" Target="../ink/ink3235.xml"/><Relationship Id="rId58" Type="http://schemas.openxmlformats.org/officeDocument/2006/relationships/image" Target="../media/image3169.png"/><Relationship Id="rId74" Type="http://schemas.openxmlformats.org/officeDocument/2006/relationships/image" Target="../media/image3177.png"/><Relationship Id="rId79" Type="http://schemas.openxmlformats.org/officeDocument/2006/relationships/customXml" Target="../ink/ink3248.xml"/><Relationship Id="rId102" Type="http://schemas.openxmlformats.org/officeDocument/2006/relationships/image" Target="../media/image3191.png"/><Relationship Id="rId5" Type="http://schemas.openxmlformats.org/officeDocument/2006/relationships/customXml" Target="../ink/ink3211.xml"/><Relationship Id="rId90" Type="http://schemas.openxmlformats.org/officeDocument/2006/relationships/image" Target="../media/image3185.png"/><Relationship Id="rId95" Type="http://schemas.openxmlformats.org/officeDocument/2006/relationships/customXml" Target="../ink/ink3256.xml"/><Relationship Id="rId22" Type="http://schemas.openxmlformats.org/officeDocument/2006/relationships/image" Target="../media/image3151.png"/><Relationship Id="rId27" Type="http://schemas.openxmlformats.org/officeDocument/2006/relationships/customXml" Target="../ink/ink3222.xml"/><Relationship Id="rId43" Type="http://schemas.openxmlformats.org/officeDocument/2006/relationships/customXml" Target="../ink/ink3230.xml"/><Relationship Id="rId48" Type="http://schemas.openxmlformats.org/officeDocument/2006/relationships/image" Target="../media/image3164.png"/><Relationship Id="rId64" Type="http://schemas.openxmlformats.org/officeDocument/2006/relationships/image" Target="../media/image3172.png"/><Relationship Id="rId69" Type="http://schemas.openxmlformats.org/officeDocument/2006/relationships/customXml" Target="../ink/ink3243.xml"/><Relationship Id="rId113" Type="http://schemas.openxmlformats.org/officeDocument/2006/relationships/customXml" Target="../ink/ink3265.xml"/><Relationship Id="rId118" Type="http://schemas.openxmlformats.org/officeDocument/2006/relationships/image" Target="../media/image3199.png"/><Relationship Id="rId80" Type="http://schemas.openxmlformats.org/officeDocument/2006/relationships/image" Target="../media/image3180.png"/><Relationship Id="rId85" Type="http://schemas.openxmlformats.org/officeDocument/2006/relationships/customXml" Target="../ink/ink3251.xml"/><Relationship Id="rId12" Type="http://schemas.openxmlformats.org/officeDocument/2006/relationships/image" Target="../media/image3146.png"/><Relationship Id="rId17" Type="http://schemas.openxmlformats.org/officeDocument/2006/relationships/customXml" Target="../ink/ink3217.xml"/><Relationship Id="rId33" Type="http://schemas.openxmlformats.org/officeDocument/2006/relationships/customXml" Target="../ink/ink3225.xml"/><Relationship Id="rId38" Type="http://schemas.openxmlformats.org/officeDocument/2006/relationships/image" Target="../media/image3159.png"/><Relationship Id="rId59" Type="http://schemas.openxmlformats.org/officeDocument/2006/relationships/customXml" Target="../ink/ink3238.xml"/><Relationship Id="rId103" Type="http://schemas.openxmlformats.org/officeDocument/2006/relationships/customXml" Target="../ink/ink3260.xml"/><Relationship Id="rId108" Type="http://schemas.openxmlformats.org/officeDocument/2006/relationships/image" Target="../media/image3194.png"/><Relationship Id="rId54" Type="http://schemas.openxmlformats.org/officeDocument/2006/relationships/image" Target="../media/image3167.png"/><Relationship Id="rId70" Type="http://schemas.openxmlformats.org/officeDocument/2006/relationships/image" Target="../media/image3175.png"/><Relationship Id="rId75" Type="http://schemas.openxmlformats.org/officeDocument/2006/relationships/customXml" Target="../ink/ink3246.xml"/><Relationship Id="rId91" Type="http://schemas.openxmlformats.org/officeDocument/2006/relationships/customXml" Target="../ink/ink3254.xml"/><Relationship Id="rId96" Type="http://schemas.openxmlformats.org/officeDocument/2006/relationships/image" Target="../media/image31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43.png"/><Relationship Id="rId23" Type="http://schemas.openxmlformats.org/officeDocument/2006/relationships/customXml" Target="../ink/ink3220.xml"/><Relationship Id="rId28" Type="http://schemas.openxmlformats.org/officeDocument/2006/relationships/image" Target="../media/image3154.png"/><Relationship Id="rId49" Type="http://schemas.openxmlformats.org/officeDocument/2006/relationships/customXml" Target="../ink/ink3233.xml"/><Relationship Id="rId114" Type="http://schemas.openxmlformats.org/officeDocument/2006/relationships/image" Target="../media/image3197.png"/><Relationship Id="rId10" Type="http://schemas.openxmlformats.org/officeDocument/2006/relationships/image" Target="../media/image3145.png"/><Relationship Id="rId31" Type="http://schemas.openxmlformats.org/officeDocument/2006/relationships/customXml" Target="../ink/ink3224.xml"/><Relationship Id="rId44" Type="http://schemas.openxmlformats.org/officeDocument/2006/relationships/image" Target="../media/image3162.png"/><Relationship Id="rId52" Type="http://schemas.openxmlformats.org/officeDocument/2006/relationships/image" Target="../media/image3166.png"/><Relationship Id="rId60" Type="http://schemas.openxmlformats.org/officeDocument/2006/relationships/image" Target="../media/image3170.png"/><Relationship Id="rId65" Type="http://schemas.openxmlformats.org/officeDocument/2006/relationships/customXml" Target="../ink/ink3241.xml"/><Relationship Id="rId73" Type="http://schemas.openxmlformats.org/officeDocument/2006/relationships/customXml" Target="../ink/ink3245.xml"/><Relationship Id="rId78" Type="http://schemas.openxmlformats.org/officeDocument/2006/relationships/image" Target="../media/image3179.png"/><Relationship Id="rId81" Type="http://schemas.openxmlformats.org/officeDocument/2006/relationships/customXml" Target="../ink/ink3249.xml"/><Relationship Id="rId86" Type="http://schemas.openxmlformats.org/officeDocument/2006/relationships/image" Target="../media/image3183.png"/><Relationship Id="rId94" Type="http://schemas.openxmlformats.org/officeDocument/2006/relationships/image" Target="../media/image3187.png"/><Relationship Id="rId99" Type="http://schemas.openxmlformats.org/officeDocument/2006/relationships/customXml" Target="../ink/ink3258.xml"/><Relationship Id="rId101" Type="http://schemas.openxmlformats.org/officeDocument/2006/relationships/customXml" Target="../ink/ink3259.xml"/><Relationship Id="rId4" Type="http://schemas.openxmlformats.org/officeDocument/2006/relationships/image" Target="../media/image3142.png"/><Relationship Id="rId9" Type="http://schemas.openxmlformats.org/officeDocument/2006/relationships/customXml" Target="../ink/ink3213.xml"/><Relationship Id="rId13" Type="http://schemas.openxmlformats.org/officeDocument/2006/relationships/customXml" Target="../ink/ink3215.xml"/><Relationship Id="rId18" Type="http://schemas.openxmlformats.org/officeDocument/2006/relationships/image" Target="../media/image3149.png"/><Relationship Id="rId39" Type="http://schemas.openxmlformats.org/officeDocument/2006/relationships/customXml" Target="../ink/ink3228.xml"/><Relationship Id="rId109" Type="http://schemas.openxmlformats.org/officeDocument/2006/relationships/customXml" Target="../ink/ink3263.xml"/><Relationship Id="rId34" Type="http://schemas.openxmlformats.org/officeDocument/2006/relationships/image" Target="../media/image3157.png"/><Relationship Id="rId50" Type="http://schemas.openxmlformats.org/officeDocument/2006/relationships/image" Target="../media/image3165.png"/><Relationship Id="rId55" Type="http://schemas.openxmlformats.org/officeDocument/2006/relationships/customXml" Target="../ink/ink3236.xml"/><Relationship Id="rId76" Type="http://schemas.openxmlformats.org/officeDocument/2006/relationships/image" Target="../media/image3178.png"/><Relationship Id="rId97" Type="http://schemas.openxmlformats.org/officeDocument/2006/relationships/customXml" Target="../ink/ink3257.xml"/><Relationship Id="rId104" Type="http://schemas.openxmlformats.org/officeDocument/2006/relationships/image" Target="../media/image3192.png"/><Relationship Id="rId7" Type="http://schemas.openxmlformats.org/officeDocument/2006/relationships/customXml" Target="../ink/ink3212.xml"/><Relationship Id="rId71" Type="http://schemas.openxmlformats.org/officeDocument/2006/relationships/customXml" Target="../ink/ink3244.xml"/><Relationship Id="rId92" Type="http://schemas.openxmlformats.org/officeDocument/2006/relationships/image" Target="../media/image3186.png"/><Relationship Id="rId2" Type="http://schemas.openxmlformats.org/officeDocument/2006/relationships/image" Target="../media/image3141.png"/><Relationship Id="rId29" Type="http://schemas.openxmlformats.org/officeDocument/2006/relationships/customXml" Target="../ink/ink3223.xml"/><Relationship Id="rId24" Type="http://schemas.openxmlformats.org/officeDocument/2006/relationships/image" Target="../media/image3152.png"/><Relationship Id="rId40" Type="http://schemas.openxmlformats.org/officeDocument/2006/relationships/image" Target="../media/image3160.png"/><Relationship Id="rId45" Type="http://schemas.openxmlformats.org/officeDocument/2006/relationships/customXml" Target="../ink/ink3231.xml"/><Relationship Id="rId66" Type="http://schemas.openxmlformats.org/officeDocument/2006/relationships/image" Target="../media/image3173.png"/><Relationship Id="rId87" Type="http://schemas.openxmlformats.org/officeDocument/2006/relationships/customXml" Target="../ink/ink3252.xml"/><Relationship Id="rId110" Type="http://schemas.openxmlformats.org/officeDocument/2006/relationships/image" Target="../media/image3195.png"/><Relationship Id="rId115" Type="http://schemas.openxmlformats.org/officeDocument/2006/relationships/customXml" Target="../ink/ink3266.xml"/><Relationship Id="rId61" Type="http://schemas.openxmlformats.org/officeDocument/2006/relationships/customXml" Target="../ink/ink3239.xml"/><Relationship Id="rId82" Type="http://schemas.openxmlformats.org/officeDocument/2006/relationships/image" Target="../media/image3181.png"/><Relationship Id="rId19" Type="http://schemas.openxmlformats.org/officeDocument/2006/relationships/customXml" Target="../ink/ink3218.xml"/><Relationship Id="rId14" Type="http://schemas.openxmlformats.org/officeDocument/2006/relationships/image" Target="../media/image3147.png"/><Relationship Id="rId30" Type="http://schemas.openxmlformats.org/officeDocument/2006/relationships/image" Target="../media/image3155.png"/><Relationship Id="rId35" Type="http://schemas.openxmlformats.org/officeDocument/2006/relationships/customXml" Target="../ink/ink3226.xml"/><Relationship Id="rId56" Type="http://schemas.openxmlformats.org/officeDocument/2006/relationships/image" Target="../media/image3168.png"/><Relationship Id="rId77" Type="http://schemas.openxmlformats.org/officeDocument/2006/relationships/customXml" Target="../ink/ink3247.xml"/><Relationship Id="rId100" Type="http://schemas.openxmlformats.org/officeDocument/2006/relationships/image" Target="../media/image3190.png"/><Relationship Id="rId105" Type="http://schemas.openxmlformats.org/officeDocument/2006/relationships/customXml" Target="../ink/ink3261.xml"/><Relationship Id="rId8" Type="http://schemas.openxmlformats.org/officeDocument/2006/relationships/image" Target="../media/image3144.png"/><Relationship Id="rId51" Type="http://schemas.openxmlformats.org/officeDocument/2006/relationships/customXml" Target="../ink/ink3234.xml"/><Relationship Id="rId72" Type="http://schemas.openxmlformats.org/officeDocument/2006/relationships/image" Target="../media/image3176.png"/><Relationship Id="rId93" Type="http://schemas.openxmlformats.org/officeDocument/2006/relationships/customXml" Target="../ink/ink3255.xml"/><Relationship Id="rId98" Type="http://schemas.openxmlformats.org/officeDocument/2006/relationships/image" Target="../media/image3189.png"/><Relationship Id="rId3" Type="http://schemas.openxmlformats.org/officeDocument/2006/relationships/customXml" Target="../ink/ink3210.xml"/><Relationship Id="rId25" Type="http://schemas.openxmlformats.org/officeDocument/2006/relationships/customXml" Target="../ink/ink3221.xml"/><Relationship Id="rId46" Type="http://schemas.openxmlformats.org/officeDocument/2006/relationships/image" Target="../media/image3163.png"/><Relationship Id="rId67" Type="http://schemas.openxmlformats.org/officeDocument/2006/relationships/customXml" Target="../ink/ink3242.xml"/><Relationship Id="rId116" Type="http://schemas.openxmlformats.org/officeDocument/2006/relationships/image" Target="../media/image3198.png"/><Relationship Id="rId20" Type="http://schemas.openxmlformats.org/officeDocument/2006/relationships/image" Target="../media/image3150.png"/><Relationship Id="rId41" Type="http://schemas.openxmlformats.org/officeDocument/2006/relationships/customXml" Target="../ink/ink3229.xml"/><Relationship Id="rId62" Type="http://schemas.openxmlformats.org/officeDocument/2006/relationships/image" Target="../media/image3171.png"/><Relationship Id="rId83" Type="http://schemas.openxmlformats.org/officeDocument/2006/relationships/customXml" Target="../ink/ink3250.xml"/><Relationship Id="rId88" Type="http://schemas.openxmlformats.org/officeDocument/2006/relationships/image" Target="../media/image3184.png"/><Relationship Id="rId111" Type="http://schemas.openxmlformats.org/officeDocument/2006/relationships/customXml" Target="../ink/ink3264.xml"/><Relationship Id="rId15" Type="http://schemas.openxmlformats.org/officeDocument/2006/relationships/customXml" Target="../ink/ink3216.xml"/><Relationship Id="rId36" Type="http://schemas.openxmlformats.org/officeDocument/2006/relationships/image" Target="../media/image3158.png"/><Relationship Id="rId57" Type="http://schemas.openxmlformats.org/officeDocument/2006/relationships/customXml" Target="../ink/ink3237.xml"/><Relationship Id="rId106" Type="http://schemas.openxmlformats.org/officeDocument/2006/relationships/image" Target="../media/image3193.png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25.xml"/><Relationship Id="rId21" Type="http://schemas.openxmlformats.org/officeDocument/2006/relationships/customXml" Target="../ink/ink3277.xml"/><Relationship Id="rId63" Type="http://schemas.openxmlformats.org/officeDocument/2006/relationships/customXml" Target="../ink/ink3298.xml"/><Relationship Id="rId159" Type="http://schemas.openxmlformats.org/officeDocument/2006/relationships/customXml" Target="../ink/ink3346.xml"/><Relationship Id="rId170" Type="http://schemas.openxmlformats.org/officeDocument/2006/relationships/image" Target="../media/image3284.png"/><Relationship Id="rId226" Type="http://schemas.openxmlformats.org/officeDocument/2006/relationships/image" Target="../media/image3312.png"/><Relationship Id="rId268" Type="http://schemas.openxmlformats.org/officeDocument/2006/relationships/image" Target="../media/image3332.png"/><Relationship Id="rId32" Type="http://schemas.openxmlformats.org/officeDocument/2006/relationships/image" Target="../media/image3215.png"/><Relationship Id="rId74" Type="http://schemas.openxmlformats.org/officeDocument/2006/relationships/image" Target="../media/image3236.png"/><Relationship Id="rId128" Type="http://schemas.openxmlformats.org/officeDocument/2006/relationships/image" Target="../media/image3263.png"/><Relationship Id="rId5" Type="http://schemas.openxmlformats.org/officeDocument/2006/relationships/customXml" Target="../ink/ink3269.xml"/><Relationship Id="rId181" Type="http://schemas.openxmlformats.org/officeDocument/2006/relationships/customXml" Target="../ink/ink3357.xml"/><Relationship Id="rId237" Type="http://schemas.openxmlformats.org/officeDocument/2006/relationships/customXml" Target="../ink/ink3385.xml"/><Relationship Id="rId279" Type="http://schemas.openxmlformats.org/officeDocument/2006/relationships/customXml" Target="../ink/ink3406.xml"/><Relationship Id="rId43" Type="http://schemas.openxmlformats.org/officeDocument/2006/relationships/customXml" Target="../ink/ink3288.xml"/><Relationship Id="rId139" Type="http://schemas.openxmlformats.org/officeDocument/2006/relationships/customXml" Target="../ink/ink3336.xml"/><Relationship Id="rId85" Type="http://schemas.openxmlformats.org/officeDocument/2006/relationships/customXml" Target="../ink/ink3309.xml"/><Relationship Id="rId150" Type="http://schemas.openxmlformats.org/officeDocument/2006/relationships/image" Target="../media/image3274.png"/><Relationship Id="rId171" Type="http://schemas.openxmlformats.org/officeDocument/2006/relationships/customXml" Target="../ink/ink3352.xml"/><Relationship Id="rId192" Type="http://schemas.openxmlformats.org/officeDocument/2006/relationships/image" Target="../media/image3295.png"/><Relationship Id="rId206" Type="http://schemas.openxmlformats.org/officeDocument/2006/relationships/image" Target="../media/image3302.png"/><Relationship Id="rId227" Type="http://schemas.openxmlformats.org/officeDocument/2006/relationships/customXml" Target="../ink/ink3380.xml"/><Relationship Id="rId248" Type="http://schemas.openxmlformats.org/officeDocument/2006/relationships/image" Target="../media/image3323.png"/><Relationship Id="rId269" Type="http://schemas.openxmlformats.org/officeDocument/2006/relationships/customXml" Target="../ink/ink3401.xml"/><Relationship Id="rId12" Type="http://schemas.openxmlformats.org/officeDocument/2006/relationships/image" Target="../media/image3205.png"/><Relationship Id="rId33" Type="http://schemas.openxmlformats.org/officeDocument/2006/relationships/customXml" Target="../ink/ink3283.xml"/><Relationship Id="rId108" Type="http://schemas.openxmlformats.org/officeDocument/2006/relationships/image" Target="../media/image3253.png"/><Relationship Id="rId129" Type="http://schemas.openxmlformats.org/officeDocument/2006/relationships/customXml" Target="../ink/ink3331.xml"/><Relationship Id="rId280" Type="http://schemas.openxmlformats.org/officeDocument/2006/relationships/image" Target="../media/image3338.png"/><Relationship Id="rId54" Type="http://schemas.openxmlformats.org/officeDocument/2006/relationships/image" Target="../media/image3226.png"/><Relationship Id="rId75" Type="http://schemas.openxmlformats.org/officeDocument/2006/relationships/customXml" Target="../ink/ink3304.xml"/><Relationship Id="rId96" Type="http://schemas.openxmlformats.org/officeDocument/2006/relationships/image" Target="../media/image3247.png"/><Relationship Id="rId140" Type="http://schemas.openxmlformats.org/officeDocument/2006/relationships/image" Target="../media/image3269.png"/><Relationship Id="rId161" Type="http://schemas.openxmlformats.org/officeDocument/2006/relationships/customXml" Target="../ink/ink3347.xml"/><Relationship Id="rId182" Type="http://schemas.openxmlformats.org/officeDocument/2006/relationships/image" Target="../media/image3290.png"/><Relationship Id="rId217" Type="http://schemas.openxmlformats.org/officeDocument/2006/relationships/customXml" Target="../ink/ink3375.xml"/><Relationship Id="rId6" Type="http://schemas.openxmlformats.org/officeDocument/2006/relationships/image" Target="../media/image3202.png"/><Relationship Id="rId238" Type="http://schemas.openxmlformats.org/officeDocument/2006/relationships/image" Target="../media/image3318.png"/><Relationship Id="rId259" Type="http://schemas.openxmlformats.org/officeDocument/2006/relationships/customXml" Target="../ink/ink3396.xml"/><Relationship Id="rId23" Type="http://schemas.openxmlformats.org/officeDocument/2006/relationships/customXml" Target="../ink/ink3278.xml"/><Relationship Id="rId119" Type="http://schemas.openxmlformats.org/officeDocument/2006/relationships/customXml" Target="../ink/ink3326.xml"/><Relationship Id="rId270" Type="http://schemas.openxmlformats.org/officeDocument/2006/relationships/image" Target="../media/image3333.png"/><Relationship Id="rId44" Type="http://schemas.openxmlformats.org/officeDocument/2006/relationships/image" Target="../media/image3221.png"/><Relationship Id="rId65" Type="http://schemas.openxmlformats.org/officeDocument/2006/relationships/customXml" Target="../ink/ink3299.xml"/><Relationship Id="rId86" Type="http://schemas.openxmlformats.org/officeDocument/2006/relationships/image" Target="../media/image3242.png"/><Relationship Id="rId130" Type="http://schemas.openxmlformats.org/officeDocument/2006/relationships/image" Target="../media/image3264.png"/><Relationship Id="rId151" Type="http://schemas.openxmlformats.org/officeDocument/2006/relationships/customXml" Target="../ink/ink3342.xml"/><Relationship Id="rId172" Type="http://schemas.openxmlformats.org/officeDocument/2006/relationships/image" Target="../media/image3285.png"/><Relationship Id="rId193" Type="http://schemas.openxmlformats.org/officeDocument/2006/relationships/customXml" Target="../ink/ink3363.xml"/><Relationship Id="rId207" Type="http://schemas.openxmlformats.org/officeDocument/2006/relationships/customXml" Target="../ink/ink3370.xml"/><Relationship Id="rId228" Type="http://schemas.openxmlformats.org/officeDocument/2006/relationships/image" Target="../media/image3313.png"/><Relationship Id="rId249" Type="http://schemas.openxmlformats.org/officeDocument/2006/relationships/customXml" Target="../ink/ink3391.xml"/><Relationship Id="rId13" Type="http://schemas.openxmlformats.org/officeDocument/2006/relationships/customXml" Target="../ink/ink3273.xml"/><Relationship Id="rId109" Type="http://schemas.openxmlformats.org/officeDocument/2006/relationships/customXml" Target="../ink/ink3321.xml"/><Relationship Id="rId260" Type="http://schemas.openxmlformats.org/officeDocument/2006/relationships/image" Target="../media/image3329.png"/><Relationship Id="rId281" Type="http://schemas.openxmlformats.org/officeDocument/2006/relationships/customXml" Target="../ink/ink3407.xml"/><Relationship Id="rId34" Type="http://schemas.openxmlformats.org/officeDocument/2006/relationships/image" Target="../media/image3216.png"/><Relationship Id="rId55" Type="http://schemas.openxmlformats.org/officeDocument/2006/relationships/customXml" Target="../ink/ink3294.xml"/><Relationship Id="rId76" Type="http://schemas.openxmlformats.org/officeDocument/2006/relationships/image" Target="../media/image3237.png"/><Relationship Id="rId97" Type="http://schemas.openxmlformats.org/officeDocument/2006/relationships/customXml" Target="../ink/ink3315.xml"/><Relationship Id="rId120" Type="http://schemas.openxmlformats.org/officeDocument/2006/relationships/image" Target="../media/image3259.png"/><Relationship Id="rId141" Type="http://schemas.openxmlformats.org/officeDocument/2006/relationships/customXml" Target="../ink/ink3337.xml"/><Relationship Id="rId7" Type="http://schemas.openxmlformats.org/officeDocument/2006/relationships/customXml" Target="../ink/ink3270.xml"/><Relationship Id="rId162" Type="http://schemas.openxmlformats.org/officeDocument/2006/relationships/image" Target="../media/image3280.png"/><Relationship Id="rId183" Type="http://schemas.openxmlformats.org/officeDocument/2006/relationships/customXml" Target="../ink/ink3358.xml"/><Relationship Id="rId218" Type="http://schemas.openxmlformats.org/officeDocument/2006/relationships/image" Target="../media/image3308.png"/><Relationship Id="rId239" Type="http://schemas.openxmlformats.org/officeDocument/2006/relationships/customXml" Target="../ink/ink3386.xml"/><Relationship Id="rId250" Type="http://schemas.openxmlformats.org/officeDocument/2006/relationships/image" Target="../media/image3324.png"/><Relationship Id="rId271" Type="http://schemas.openxmlformats.org/officeDocument/2006/relationships/customXml" Target="../ink/ink3402.xml"/><Relationship Id="rId24" Type="http://schemas.openxmlformats.org/officeDocument/2006/relationships/image" Target="../media/image3211.png"/><Relationship Id="rId45" Type="http://schemas.openxmlformats.org/officeDocument/2006/relationships/customXml" Target="../ink/ink3289.xml"/><Relationship Id="rId66" Type="http://schemas.openxmlformats.org/officeDocument/2006/relationships/image" Target="../media/image3232.png"/><Relationship Id="rId87" Type="http://schemas.openxmlformats.org/officeDocument/2006/relationships/customXml" Target="../ink/ink3310.xml"/><Relationship Id="rId110" Type="http://schemas.openxmlformats.org/officeDocument/2006/relationships/image" Target="../media/image3254.png"/><Relationship Id="rId131" Type="http://schemas.openxmlformats.org/officeDocument/2006/relationships/customXml" Target="../ink/ink3332.xml"/><Relationship Id="rId152" Type="http://schemas.openxmlformats.org/officeDocument/2006/relationships/image" Target="../media/image3275.png"/><Relationship Id="rId173" Type="http://schemas.openxmlformats.org/officeDocument/2006/relationships/customXml" Target="../ink/ink3353.xml"/><Relationship Id="rId194" Type="http://schemas.openxmlformats.org/officeDocument/2006/relationships/image" Target="../media/image3296.png"/><Relationship Id="rId208" Type="http://schemas.openxmlformats.org/officeDocument/2006/relationships/image" Target="../media/image3303.png"/><Relationship Id="rId229" Type="http://schemas.openxmlformats.org/officeDocument/2006/relationships/customXml" Target="../ink/ink3381.xml"/><Relationship Id="rId240" Type="http://schemas.openxmlformats.org/officeDocument/2006/relationships/image" Target="../media/image3319.png"/><Relationship Id="rId261" Type="http://schemas.openxmlformats.org/officeDocument/2006/relationships/customXml" Target="../ink/ink3397.xml"/><Relationship Id="rId14" Type="http://schemas.openxmlformats.org/officeDocument/2006/relationships/image" Target="../media/image3206.png"/><Relationship Id="rId35" Type="http://schemas.openxmlformats.org/officeDocument/2006/relationships/customXml" Target="../ink/ink3284.xml"/><Relationship Id="rId56" Type="http://schemas.openxmlformats.org/officeDocument/2006/relationships/image" Target="../media/image3227.png"/><Relationship Id="rId77" Type="http://schemas.openxmlformats.org/officeDocument/2006/relationships/customXml" Target="../ink/ink3305.xml"/><Relationship Id="rId100" Type="http://schemas.openxmlformats.org/officeDocument/2006/relationships/image" Target="../media/image3249.png"/><Relationship Id="rId282" Type="http://schemas.openxmlformats.org/officeDocument/2006/relationships/image" Target="../media/image3339.png"/><Relationship Id="rId8" Type="http://schemas.openxmlformats.org/officeDocument/2006/relationships/image" Target="../media/image3203.png"/><Relationship Id="rId98" Type="http://schemas.openxmlformats.org/officeDocument/2006/relationships/image" Target="../media/image3248.png"/><Relationship Id="rId121" Type="http://schemas.openxmlformats.org/officeDocument/2006/relationships/customXml" Target="../ink/ink3327.xml"/><Relationship Id="rId142" Type="http://schemas.openxmlformats.org/officeDocument/2006/relationships/image" Target="../media/image3270.png"/><Relationship Id="rId163" Type="http://schemas.openxmlformats.org/officeDocument/2006/relationships/customXml" Target="../ink/ink3348.xml"/><Relationship Id="rId184" Type="http://schemas.openxmlformats.org/officeDocument/2006/relationships/image" Target="../media/image3291.png"/><Relationship Id="rId219" Type="http://schemas.openxmlformats.org/officeDocument/2006/relationships/customXml" Target="../ink/ink3376.xml"/><Relationship Id="rId230" Type="http://schemas.openxmlformats.org/officeDocument/2006/relationships/image" Target="../media/image3314.png"/><Relationship Id="rId251" Type="http://schemas.openxmlformats.org/officeDocument/2006/relationships/customXml" Target="../ink/ink3392.xml"/><Relationship Id="rId25" Type="http://schemas.openxmlformats.org/officeDocument/2006/relationships/customXml" Target="../ink/ink3279.xml"/><Relationship Id="rId46" Type="http://schemas.openxmlformats.org/officeDocument/2006/relationships/image" Target="../media/image3222.png"/><Relationship Id="rId67" Type="http://schemas.openxmlformats.org/officeDocument/2006/relationships/customXml" Target="../ink/ink3300.xml"/><Relationship Id="rId272" Type="http://schemas.openxmlformats.org/officeDocument/2006/relationships/image" Target="../media/image3334.png"/><Relationship Id="rId88" Type="http://schemas.openxmlformats.org/officeDocument/2006/relationships/image" Target="../media/image3243.png"/><Relationship Id="rId111" Type="http://schemas.openxmlformats.org/officeDocument/2006/relationships/customXml" Target="../ink/ink3322.xml"/><Relationship Id="rId132" Type="http://schemas.openxmlformats.org/officeDocument/2006/relationships/image" Target="../media/image3265.png"/><Relationship Id="rId153" Type="http://schemas.openxmlformats.org/officeDocument/2006/relationships/customXml" Target="../ink/ink3343.xml"/><Relationship Id="rId174" Type="http://schemas.openxmlformats.org/officeDocument/2006/relationships/image" Target="../media/image3286.png"/><Relationship Id="rId195" Type="http://schemas.openxmlformats.org/officeDocument/2006/relationships/customXml" Target="../ink/ink3364.xml"/><Relationship Id="rId209" Type="http://schemas.openxmlformats.org/officeDocument/2006/relationships/customXml" Target="../ink/ink3371.xml"/><Relationship Id="rId220" Type="http://schemas.openxmlformats.org/officeDocument/2006/relationships/image" Target="../media/image3309.png"/><Relationship Id="rId241" Type="http://schemas.openxmlformats.org/officeDocument/2006/relationships/customXml" Target="../ink/ink3387.xml"/><Relationship Id="rId15" Type="http://schemas.openxmlformats.org/officeDocument/2006/relationships/customXml" Target="../ink/ink3274.xml"/><Relationship Id="rId36" Type="http://schemas.openxmlformats.org/officeDocument/2006/relationships/image" Target="../media/image3217.png"/><Relationship Id="rId57" Type="http://schemas.openxmlformats.org/officeDocument/2006/relationships/customXml" Target="../ink/ink3295.xml"/><Relationship Id="rId262" Type="http://schemas.openxmlformats.org/officeDocument/2006/relationships/image" Target="../media/image3330.png"/><Relationship Id="rId283" Type="http://schemas.openxmlformats.org/officeDocument/2006/relationships/customXml" Target="../ink/ink3408.xml"/><Relationship Id="rId78" Type="http://schemas.openxmlformats.org/officeDocument/2006/relationships/image" Target="../media/image3238.png"/><Relationship Id="rId99" Type="http://schemas.openxmlformats.org/officeDocument/2006/relationships/customXml" Target="../ink/ink3316.xml"/><Relationship Id="rId101" Type="http://schemas.openxmlformats.org/officeDocument/2006/relationships/customXml" Target="../ink/ink3317.xml"/><Relationship Id="rId122" Type="http://schemas.openxmlformats.org/officeDocument/2006/relationships/image" Target="../media/image3260.png"/><Relationship Id="rId143" Type="http://schemas.openxmlformats.org/officeDocument/2006/relationships/customXml" Target="../ink/ink3338.xml"/><Relationship Id="rId164" Type="http://schemas.openxmlformats.org/officeDocument/2006/relationships/image" Target="../media/image3281.png"/><Relationship Id="rId185" Type="http://schemas.openxmlformats.org/officeDocument/2006/relationships/customXml" Target="../ink/ink3359.xml"/><Relationship Id="rId9" Type="http://schemas.openxmlformats.org/officeDocument/2006/relationships/customXml" Target="../ink/ink3271.xml"/><Relationship Id="rId210" Type="http://schemas.openxmlformats.org/officeDocument/2006/relationships/image" Target="../media/image3304.png"/><Relationship Id="rId26" Type="http://schemas.openxmlformats.org/officeDocument/2006/relationships/image" Target="../media/image3212.png"/><Relationship Id="rId231" Type="http://schemas.openxmlformats.org/officeDocument/2006/relationships/customXml" Target="../ink/ink3382.xml"/><Relationship Id="rId252" Type="http://schemas.openxmlformats.org/officeDocument/2006/relationships/image" Target="../media/image3325.png"/><Relationship Id="rId273" Type="http://schemas.openxmlformats.org/officeDocument/2006/relationships/customXml" Target="../ink/ink3403.xml"/><Relationship Id="rId47" Type="http://schemas.openxmlformats.org/officeDocument/2006/relationships/customXml" Target="../ink/ink3290.xml"/><Relationship Id="rId68" Type="http://schemas.openxmlformats.org/officeDocument/2006/relationships/image" Target="../media/image3233.png"/><Relationship Id="rId89" Type="http://schemas.openxmlformats.org/officeDocument/2006/relationships/customXml" Target="../ink/ink3311.xml"/><Relationship Id="rId112" Type="http://schemas.openxmlformats.org/officeDocument/2006/relationships/image" Target="../media/image3255.png"/><Relationship Id="rId133" Type="http://schemas.openxmlformats.org/officeDocument/2006/relationships/customXml" Target="../ink/ink3333.xml"/><Relationship Id="rId154" Type="http://schemas.openxmlformats.org/officeDocument/2006/relationships/image" Target="../media/image3276.png"/><Relationship Id="rId175" Type="http://schemas.openxmlformats.org/officeDocument/2006/relationships/customXml" Target="../ink/ink3354.xml"/><Relationship Id="rId196" Type="http://schemas.openxmlformats.org/officeDocument/2006/relationships/image" Target="../media/image3297.png"/><Relationship Id="rId200" Type="http://schemas.openxmlformats.org/officeDocument/2006/relationships/image" Target="../media/image3299.png"/><Relationship Id="rId16" Type="http://schemas.openxmlformats.org/officeDocument/2006/relationships/image" Target="../media/image3207.png"/><Relationship Id="rId221" Type="http://schemas.openxmlformats.org/officeDocument/2006/relationships/customXml" Target="../ink/ink3377.xml"/><Relationship Id="rId242" Type="http://schemas.openxmlformats.org/officeDocument/2006/relationships/image" Target="../media/image3320.png"/><Relationship Id="rId263" Type="http://schemas.openxmlformats.org/officeDocument/2006/relationships/customXml" Target="../ink/ink3398.xml"/><Relationship Id="rId284" Type="http://schemas.openxmlformats.org/officeDocument/2006/relationships/image" Target="../media/image3340.png"/><Relationship Id="rId37" Type="http://schemas.openxmlformats.org/officeDocument/2006/relationships/customXml" Target="../ink/ink3285.xml"/><Relationship Id="rId58" Type="http://schemas.openxmlformats.org/officeDocument/2006/relationships/image" Target="../media/image3228.png"/><Relationship Id="rId79" Type="http://schemas.openxmlformats.org/officeDocument/2006/relationships/customXml" Target="../ink/ink3306.xml"/><Relationship Id="rId102" Type="http://schemas.openxmlformats.org/officeDocument/2006/relationships/image" Target="../media/image3250.png"/><Relationship Id="rId123" Type="http://schemas.openxmlformats.org/officeDocument/2006/relationships/customXml" Target="../ink/ink3328.xml"/><Relationship Id="rId144" Type="http://schemas.openxmlformats.org/officeDocument/2006/relationships/image" Target="../media/image3271.png"/><Relationship Id="rId90" Type="http://schemas.openxmlformats.org/officeDocument/2006/relationships/image" Target="../media/image3244.png"/><Relationship Id="rId165" Type="http://schemas.openxmlformats.org/officeDocument/2006/relationships/customXml" Target="../ink/ink3349.xml"/><Relationship Id="rId186" Type="http://schemas.openxmlformats.org/officeDocument/2006/relationships/image" Target="../media/image3292.png"/><Relationship Id="rId211" Type="http://schemas.openxmlformats.org/officeDocument/2006/relationships/customXml" Target="../ink/ink3372.xml"/><Relationship Id="rId232" Type="http://schemas.openxmlformats.org/officeDocument/2006/relationships/image" Target="../media/image3315.png"/><Relationship Id="rId253" Type="http://schemas.openxmlformats.org/officeDocument/2006/relationships/customXml" Target="../ink/ink3393.xml"/><Relationship Id="rId274" Type="http://schemas.openxmlformats.org/officeDocument/2006/relationships/image" Target="../media/image3335.png"/><Relationship Id="rId27" Type="http://schemas.openxmlformats.org/officeDocument/2006/relationships/customXml" Target="../ink/ink3280.xml"/><Relationship Id="rId48" Type="http://schemas.openxmlformats.org/officeDocument/2006/relationships/image" Target="../media/image3223.png"/><Relationship Id="rId69" Type="http://schemas.openxmlformats.org/officeDocument/2006/relationships/customXml" Target="../ink/ink3301.xml"/><Relationship Id="rId113" Type="http://schemas.openxmlformats.org/officeDocument/2006/relationships/customXml" Target="../ink/ink3323.xml"/><Relationship Id="rId134" Type="http://schemas.openxmlformats.org/officeDocument/2006/relationships/image" Target="../media/image3266.png"/><Relationship Id="rId80" Type="http://schemas.openxmlformats.org/officeDocument/2006/relationships/image" Target="../media/image3239.png"/><Relationship Id="rId155" Type="http://schemas.openxmlformats.org/officeDocument/2006/relationships/customXml" Target="../ink/ink3344.xml"/><Relationship Id="rId176" Type="http://schemas.openxmlformats.org/officeDocument/2006/relationships/image" Target="../media/image3287.png"/><Relationship Id="rId197" Type="http://schemas.openxmlformats.org/officeDocument/2006/relationships/customXml" Target="../ink/ink3365.xml"/><Relationship Id="rId201" Type="http://schemas.openxmlformats.org/officeDocument/2006/relationships/customXml" Target="../ink/ink3367.xml"/><Relationship Id="rId222" Type="http://schemas.openxmlformats.org/officeDocument/2006/relationships/image" Target="../media/image3310.png"/><Relationship Id="rId243" Type="http://schemas.openxmlformats.org/officeDocument/2006/relationships/customXml" Target="../ink/ink3388.xml"/><Relationship Id="rId264" Type="http://schemas.openxmlformats.org/officeDocument/2006/relationships/image" Target="../media/image3331.png"/><Relationship Id="rId285" Type="http://schemas.openxmlformats.org/officeDocument/2006/relationships/customXml" Target="../ink/ink3409.xml"/><Relationship Id="rId17" Type="http://schemas.openxmlformats.org/officeDocument/2006/relationships/customXml" Target="../ink/ink3275.xml"/><Relationship Id="rId38" Type="http://schemas.openxmlformats.org/officeDocument/2006/relationships/image" Target="../media/image3218.png"/><Relationship Id="rId59" Type="http://schemas.openxmlformats.org/officeDocument/2006/relationships/customXml" Target="../ink/ink3296.xml"/><Relationship Id="rId103" Type="http://schemas.openxmlformats.org/officeDocument/2006/relationships/customXml" Target="../ink/ink3318.xml"/><Relationship Id="rId124" Type="http://schemas.openxmlformats.org/officeDocument/2006/relationships/image" Target="../media/image3261.png"/><Relationship Id="rId70" Type="http://schemas.openxmlformats.org/officeDocument/2006/relationships/image" Target="../media/image3234.png"/><Relationship Id="rId91" Type="http://schemas.openxmlformats.org/officeDocument/2006/relationships/customXml" Target="../ink/ink3312.xml"/><Relationship Id="rId145" Type="http://schemas.openxmlformats.org/officeDocument/2006/relationships/customXml" Target="../ink/ink3339.xml"/><Relationship Id="rId166" Type="http://schemas.openxmlformats.org/officeDocument/2006/relationships/image" Target="../media/image3282.png"/><Relationship Id="rId187" Type="http://schemas.openxmlformats.org/officeDocument/2006/relationships/customXml" Target="../ink/ink3360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3305.png"/><Relationship Id="rId233" Type="http://schemas.openxmlformats.org/officeDocument/2006/relationships/customXml" Target="../ink/ink3383.xml"/><Relationship Id="rId254" Type="http://schemas.openxmlformats.org/officeDocument/2006/relationships/image" Target="../media/image3326.png"/><Relationship Id="rId28" Type="http://schemas.openxmlformats.org/officeDocument/2006/relationships/image" Target="../media/image3213.png"/><Relationship Id="rId49" Type="http://schemas.openxmlformats.org/officeDocument/2006/relationships/customXml" Target="../ink/ink3291.xml"/><Relationship Id="rId114" Type="http://schemas.openxmlformats.org/officeDocument/2006/relationships/image" Target="../media/image3256.png"/><Relationship Id="rId275" Type="http://schemas.openxmlformats.org/officeDocument/2006/relationships/customXml" Target="../ink/ink3404.xml"/><Relationship Id="rId60" Type="http://schemas.openxmlformats.org/officeDocument/2006/relationships/image" Target="../media/image3229.png"/><Relationship Id="rId81" Type="http://schemas.openxmlformats.org/officeDocument/2006/relationships/customXml" Target="../ink/ink3307.xml"/><Relationship Id="rId135" Type="http://schemas.openxmlformats.org/officeDocument/2006/relationships/customXml" Target="../ink/ink3334.xml"/><Relationship Id="rId156" Type="http://schemas.openxmlformats.org/officeDocument/2006/relationships/image" Target="../media/image3277.png"/><Relationship Id="rId177" Type="http://schemas.openxmlformats.org/officeDocument/2006/relationships/customXml" Target="../ink/ink3355.xml"/><Relationship Id="rId198" Type="http://schemas.openxmlformats.org/officeDocument/2006/relationships/image" Target="../media/image3298.png"/><Relationship Id="rId202" Type="http://schemas.openxmlformats.org/officeDocument/2006/relationships/image" Target="../media/image3300.png"/><Relationship Id="rId223" Type="http://schemas.openxmlformats.org/officeDocument/2006/relationships/customXml" Target="../ink/ink3378.xml"/><Relationship Id="rId244" Type="http://schemas.openxmlformats.org/officeDocument/2006/relationships/image" Target="../media/image3321.png"/><Relationship Id="rId18" Type="http://schemas.openxmlformats.org/officeDocument/2006/relationships/image" Target="../media/image3208.png"/><Relationship Id="rId39" Type="http://schemas.openxmlformats.org/officeDocument/2006/relationships/customXml" Target="../ink/ink3286.xml"/><Relationship Id="rId265" Type="http://schemas.openxmlformats.org/officeDocument/2006/relationships/customXml" Target="../ink/ink3399.xml"/><Relationship Id="rId286" Type="http://schemas.openxmlformats.org/officeDocument/2006/relationships/image" Target="../media/image3341.png"/><Relationship Id="rId50" Type="http://schemas.openxmlformats.org/officeDocument/2006/relationships/image" Target="../media/image3224.png"/><Relationship Id="rId104" Type="http://schemas.openxmlformats.org/officeDocument/2006/relationships/image" Target="../media/image3251.png"/><Relationship Id="rId125" Type="http://schemas.openxmlformats.org/officeDocument/2006/relationships/customXml" Target="../ink/ink3329.xml"/><Relationship Id="rId146" Type="http://schemas.openxmlformats.org/officeDocument/2006/relationships/image" Target="../media/image3272.png"/><Relationship Id="rId167" Type="http://schemas.openxmlformats.org/officeDocument/2006/relationships/customXml" Target="../ink/ink3350.xml"/><Relationship Id="rId188" Type="http://schemas.openxmlformats.org/officeDocument/2006/relationships/image" Target="../media/image3293.png"/><Relationship Id="rId71" Type="http://schemas.openxmlformats.org/officeDocument/2006/relationships/customXml" Target="../ink/ink3302.xml"/><Relationship Id="rId92" Type="http://schemas.openxmlformats.org/officeDocument/2006/relationships/image" Target="../media/image3245.png"/><Relationship Id="rId213" Type="http://schemas.openxmlformats.org/officeDocument/2006/relationships/customXml" Target="../ink/ink3373.xml"/><Relationship Id="rId234" Type="http://schemas.openxmlformats.org/officeDocument/2006/relationships/image" Target="../media/image3316.png"/><Relationship Id="rId2" Type="http://schemas.openxmlformats.org/officeDocument/2006/relationships/image" Target="../media/image3200.png"/><Relationship Id="rId29" Type="http://schemas.openxmlformats.org/officeDocument/2006/relationships/customXml" Target="../ink/ink3281.xml"/><Relationship Id="rId255" Type="http://schemas.openxmlformats.org/officeDocument/2006/relationships/customXml" Target="../ink/ink3394.xml"/><Relationship Id="rId276" Type="http://schemas.openxmlformats.org/officeDocument/2006/relationships/image" Target="../media/image3336.png"/><Relationship Id="rId40" Type="http://schemas.openxmlformats.org/officeDocument/2006/relationships/image" Target="../media/image3219.png"/><Relationship Id="rId115" Type="http://schemas.openxmlformats.org/officeDocument/2006/relationships/customXml" Target="../ink/ink3324.xml"/><Relationship Id="rId136" Type="http://schemas.openxmlformats.org/officeDocument/2006/relationships/image" Target="../media/image3267.png"/><Relationship Id="rId157" Type="http://schemas.openxmlformats.org/officeDocument/2006/relationships/customXml" Target="../ink/ink3345.xml"/><Relationship Id="rId178" Type="http://schemas.openxmlformats.org/officeDocument/2006/relationships/image" Target="../media/image3288.png"/><Relationship Id="rId61" Type="http://schemas.openxmlformats.org/officeDocument/2006/relationships/customXml" Target="../ink/ink3297.xml"/><Relationship Id="rId82" Type="http://schemas.openxmlformats.org/officeDocument/2006/relationships/image" Target="../media/image3240.png"/><Relationship Id="rId199" Type="http://schemas.openxmlformats.org/officeDocument/2006/relationships/customXml" Target="../ink/ink3366.xml"/><Relationship Id="rId203" Type="http://schemas.openxmlformats.org/officeDocument/2006/relationships/customXml" Target="../ink/ink3368.xml"/><Relationship Id="rId19" Type="http://schemas.openxmlformats.org/officeDocument/2006/relationships/customXml" Target="../ink/ink3276.xml"/><Relationship Id="rId224" Type="http://schemas.openxmlformats.org/officeDocument/2006/relationships/image" Target="../media/image3311.png"/><Relationship Id="rId245" Type="http://schemas.openxmlformats.org/officeDocument/2006/relationships/customXml" Target="../ink/ink3389.xml"/><Relationship Id="rId266" Type="http://schemas.openxmlformats.org/officeDocument/2006/relationships/image" Target="../media/image2748.png"/><Relationship Id="rId287" Type="http://schemas.openxmlformats.org/officeDocument/2006/relationships/customXml" Target="../ink/ink3410.xml"/><Relationship Id="rId30" Type="http://schemas.openxmlformats.org/officeDocument/2006/relationships/image" Target="../media/image3214.png"/><Relationship Id="rId105" Type="http://schemas.openxmlformats.org/officeDocument/2006/relationships/customXml" Target="../ink/ink3319.xml"/><Relationship Id="rId126" Type="http://schemas.openxmlformats.org/officeDocument/2006/relationships/image" Target="../media/image3262.png"/><Relationship Id="rId147" Type="http://schemas.openxmlformats.org/officeDocument/2006/relationships/customXml" Target="../ink/ink3340.xml"/><Relationship Id="rId168" Type="http://schemas.openxmlformats.org/officeDocument/2006/relationships/image" Target="../media/image3283.png"/><Relationship Id="rId51" Type="http://schemas.openxmlformats.org/officeDocument/2006/relationships/customXml" Target="../ink/ink3292.xml"/><Relationship Id="rId72" Type="http://schemas.openxmlformats.org/officeDocument/2006/relationships/image" Target="../media/image3235.png"/><Relationship Id="rId93" Type="http://schemas.openxmlformats.org/officeDocument/2006/relationships/customXml" Target="../ink/ink3313.xml"/><Relationship Id="rId189" Type="http://schemas.openxmlformats.org/officeDocument/2006/relationships/customXml" Target="../ink/ink3361.xml"/><Relationship Id="rId3" Type="http://schemas.openxmlformats.org/officeDocument/2006/relationships/customXml" Target="../ink/ink3268.xml"/><Relationship Id="rId214" Type="http://schemas.openxmlformats.org/officeDocument/2006/relationships/image" Target="../media/image3306.png"/><Relationship Id="rId235" Type="http://schemas.openxmlformats.org/officeDocument/2006/relationships/customXml" Target="../ink/ink3384.xml"/><Relationship Id="rId256" Type="http://schemas.openxmlformats.org/officeDocument/2006/relationships/image" Target="../media/image3327.png"/><Relationship Id="rId277" Type="http://schemas.openxmlformats.org/officeDocument/2006/relationships/customXml" Target="../ink/ink3405.xml"/><Relationship Id="rId116" Type="http://schemas.openxmlformats.org/officeDocument/2006/relationships/image" Target="../media/image3257.png"/><Relationship Id="rId137" Type="http://schemas.openxmlformats.org/officeDocument/2006/relationships/customXml" Target="../ink/ink3335.xml"/><Relationship Id="rId158" Type="http://schemas.openxmlformats.org/officeDocument/2006/relationships/image" Target="../media/image3278.png"/><Relationship Id="rId20" Type="http://schemas.openxmlformats.org/officeDocument/2006/relationships/image" Target="../media/image3209.png"/><Relationship Id="rId41" Type="http://schemas.openxmlformats.org/officeDocument/2006/relationships/customXml" Target="../ink/ink3287.xml"/><Relationship Id="rId62" Type="http://schemas.openxmlformats.org/officeDocument/2006/relationships/image" Target="../media/image3230.png"/><Relationship Id="rId83" Type="http://schemas.openxmlformats.org/officeDocument/2006/relationships/customXml" Target="../ink/ink3308.xml"/><Relationship Id="rId179" Type="http://schemas.openxmlformats.org/officeDocument/2006/relationships/customXml" Target="../ink/ink3356.xml"/><Relationship Id="rId190" Type="http://schemas.openxmlformats.org/officeDocument/2006/relationships/image" Target="../media/image3294.png"/><Relationship Id="rId204" Type="http://schemas.openxmlformats.org/officeDocument/2006/relationships/image" Target="../media/image3301.png"/><Relationship Id="rId225" Type="http://schemas.openxmlformats.org/officeDocument/2006/relationships/customXml" Target="../ink/ink3379.xml"/><Relationship Id="rId246" Type="http://schemas.openxmlformats.org/officeDocument/2006/relationships/image" Target="../media/image3322.png"/><Relationship Id="rId267" Type="http://schemas.openxmlformats.org/officeDocument/2006/relationships/customXml" Target="../ink/ink3400.xml"/><Relationship Id="rId288" Type="http://schemas.openxmlformats.org/officeDocument/2006/relationships/image" Target="../media/image3342.png"/><Relationship Id="rId106" Type="http://schemas.openxmlformats.org/officeDocument/2006/relationships/image" Target="../media/image3252.png"/><Relationship Id="rId127" Type="http://schemas.openxmlformats.org/officeDocument/2006/relationships/customXml" Target="../ink/ink3330.xml"/><Relationship Id="rId10" Type="http://schemas.openxmlformats.org/officeDocument/2006/relationships/image" Target="../media/image3204.png"/><Relationship Id="rId31" Type="http://schemas.openxmlformats.org/officeDocument/2006/relationships/customXml" Target="../ink/ink3282.xml"/><Relationship Id="rId52" Type="http://schemas.openxmlformats.org/officeDocument/2006/relationships/image" Target="../media/image3225.png"/><Relationship Id="rId73" Type="http://schemas.openxmlformats.org/officeDocument/2006/relationships/customXml" Target="../ink/ink3303.xml"/><Relationship Id="rId94" Type="http://schemas.openxmlformats.org/officeDocument/2006/relationships/image" Target="../media/image3246.png"/><Relationship Id="rId148" Type="http://schemas.openxmlformats.org/officeDocument/2006/relationships/image" Target="../media/image3273.png"/><Relationship Id="rId169" Type="http://schemas.openxmlformats.org/officeDocument/2006/relationships/customXml" Target="../ink/ink3351.xml"/><Relationship Id="rId4" Type="http://schemas.openxmlformats.org/officeDocument/2006/relationships/image" Target="../media/image3201.png"/><Relationship Id="rId180" Type="http://schemas.openxmlformats.org/officeDocument/2006/relationships/image" Target="../media/image3289.png"/><Relationship Id="rId215" Type="http://schemas.openxmlformats.org/officeDocument/2006/relationships/customXml" Target="../ink/ink3374.xml"/><Relationship Id="rId236" Type="http://schemas.openxmlformats.org/officeDocument/2006/relationships/image" Target="../media/image3317.png"/><Relationship Id="rId257" Type="http://schemas.openxmlformats.org/officeDocument/2006/relationships/customXml" Target="../ink/ink3395.xml"/><Relationship Id="rId278" Type="http://schemas.openxmlformats.org/officeDocument/2006/relationships/image" Target="../media/image3337.png"/><Relationship Id="rId42" Type="http://schemas.openxmlformats.org/officeDocument/2006/relationships/image" Target="../media/image3220.png"/><Relationship Id="rId84" Type="http://schemas.openxmlformats.org/officeDocument/2006/relationships/image" Target="../media/image3241.png"/><Relationship Id="rId138" Type="http://schemas.openxmlformats.org/officeDocument/2006/relationships/image" Target="../media/image3268.png"/><Relationship Id="rId191" Type="http://schemas.openxmlformats.org/officeDocument/2006/relationships/customXml" Target="../ink/ink3362.xml"/><Relationship Id="rId205" Type="http://schemas.openxmlformats.org/officeDocument/2006/relationships/customXml" Target="../ink/ink3369.xml"/><Relationship Id="rId247" Type="http://schemas.openxmlformats.org/officeDocument/2006/relationships/customXml" Target="../ink/ink3390.xml"/><Relationship Id="rId107" Type="http://schemas.openxmlformats.org/officeDocument/2006/relationships/customXml" Target="../ink/ink3320.xml"/><Relationship Id="rId11" Type="http://schemas.openxmlformats.org/officeDocument/2006/relationships/customXml" Target="../ink/ink3272.xml"/><Relationship Id="rId53" Type="http://schemas.openxmlformats.org/officeDocument/2006/relationships/customXml" Target="../ink/ink3293.xml"/><Relationship Id="rId149" Type="http://schemas.openxmlformats.org/officeDocument/2006/relationships/customXml" Target="../ink/ink3341.xml"/><Relationship Id="rId95" Type="http://schemas.openxmlformats.org/officeDocument/2006/relationships/customXml" Target="../ink/ink3314.xml"/><Relationship Id="rId160" Type="http://schemas.openxmlformats.org/officeDocument/2006/relationships/image" Target="../media/image3279.png"/><Relationship Id="rId216" Type="http://schemas.openxmlformats.org/officeDocument/2006/relationships/image" Target="../media/image3307.png"/><Relationship Id="rId258" Type="http://schemas.openxmlformats.org/officeDocument/2006/relationships/image" Target="../media/image3328.png"/><Relationship Id="rId22" Type="http://schemas.openxmlformats.org/officeDocument/2006/relationships/image" Target="../media/image3210.png"/><Relationship Id="rId64" Type="http://schemas.openxmlformats.org/officeDocument/2006/relationships/image" Target="../media/image3231.png"/><Relationship Id="rId118" Type="http://schemas.openxmlformats.org/officeDocument/2006/relationships/image" Target="../media/image3258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00.png"/><Relationship Id="rId299" Type="http://schemas.openxmlformats.org/officeDocument/2006/relationships/image" Target="../media/image3491.png"/><Relationship Id="rId21" Type="http://schemas.openxmlformats.org/officeDocument/2006/relationships/image" Target="../media/image3352.png"/><Relationship Id="rId63" Type="http://schemas.openxmlformats.org/officeDocument/2006/relationships/image" Target="../media/image3373.png"/><Relationship Id="rId159" Type="http://schemas.openxmlformats.org/officeDocument/2006/relationships/image" Target="../media/image3421.png"/><Relationship Id="rId324" Type="http://schemas.openxmlformats.org/officeDocument/2006/relationships/customXml" Target="../ink/ink3572.xml"/><Relationship Id="rId366" Type="http://schemas.openxmlformats.org/officeDocument/2006/relationships/customXml" Target="../ink/ink3593.xml"/><Relationship Id="rId170" Type="http://schemas.openxmlformats.org/officeDocument/2006/relationships/customXml" Target="../ink/ink3495.xml"/><Relationship Id="rId226" Type="http://schemas.openxmlformats.org/officeDocument/2006/relationships/customXml" Target="../ink/ink3523.xml"/><Relationship Id="rId268" Type="http://schemas.openxmlformats.org/officeDocument/2006/relationships/customXml" Target="../ink/ink3544.xml"/><Relationship Id="rId32" Type="http://schemas.openxmlformats.org/officeDocument/2006/relationships/customXml" Target="../ink/ink3426.xml"/><Relationship Id="rId74" Type="http://schemas.openxmlformats.org/officeDocument/2006/relationships/customXml" Target="../ink/ink3447.xml"/><Relationship Id="rId128" Type="http://schemas.openxmlformats.org/officeDocument/2006/relationships/customXml" Target="../ink/ink3474.xml"/><Relationship Id="rId335" Type="http://schemas.openxmlformats.org/officeDocument/2006/relationships/image" Target="../media/image3509.png"/><Relationship Id="rId5" Type="http://schemas.openxmlformats.org/officeDocument/2006/relationships/image" Target="../media/image3344.png"/><Relationship Id="rId181" Type="http://schemas.openxmlformats.org/officeDocument/2006/relationships/image" Target="../media/image3432.png"/><Relationship Id="rId237" Type="http://schemas.openxmlformats.org/officeDocument/2006/relationships/image" Target="../media/image3460.png"/><Relationship Id="rId279" Type="http://schemas.openxmlformats.org/officeDocument/2006/relationships/image" Target="../media/image3481.png"/><Relationship Id="rId43" Type="http://schemas.openxmlformats.org/officeDocument/2006/relationships/image" Target="../media/image3363.png"/><Relationship Id="rId139" Type="http://schemas.openxmlformats.org/officeDocument/2006/relationships/image" Target="../media/image3411.png"/><Relationship Id="rId290" Type="http://schemas.openxmlformats.org/officeDocument/2006/relationships/customXml" Target="../ink/ink3555.xml"/><Relationship Id="rId304" Type="http://schemas.openxmlformats.org/officeDocument/2006/relationships/customXml" Target="../ink/ink3562.xml"/><Relationship Id="rId346" Type="http://schemas.openxmlformats.org/officeDocument/2006/relationships/customXml" Target="../ink/ink3583.xml"/><Relationship Id="rId85" Type="http://schemas.openxmlformats.org/officeDocument/2006/relationships/image" Target="../media/image3384.png"/><Relationship Id="rId150" Type="http://schemas.openxmlformats.org/officeDocument/2006/relationships/customXml" Target="../ink/ink3485.xml"/><Relationship Id="rId192" Type="http://schemas.openxmlformats.org/officeDocument/2006/relationships/customXml" Target="../ink/ink3506.xml"/><Relationship Id="rId206" Type="http://schemas.openxmlformats.org/officeDocument/2006/relationships/customXml" Target="../ink/ink3513.xml"/><Relationship Id="rId248" Type="http://schemas.openxmlformats.org/officeDocument/2006/relationships/customXml" Target="../ink/ink3534.xml"/><Relationship Id="rId12" Type="http://schemas.openxmlformats.org/officeDocument/2006/relationships/customXml" Target="../ink/ink3416.xml"/><Relationship Id="rId108" Type="http://schemas.openxmlformats.org/officeDocument/2006/relationships/customXml" Target="../ink/ink3464.xml"/><Relationship Id="rId315" Type="http://schemas.openxmlformats.org/officeDocument/2006/relationships/image" Target="../media/image3499.png"/><Relationship Id="rId357" Type="http://schemas.openxmlformats.org/officeDocument/2006/relationships/image" Target="../media/image3520.png"/><Relationship Id="rId54" Type="http://schemas.openxmlformats.org/officeDocument/2006/relationships/customXml" Target="../ink/ink3437.xml"/><Relationship Id="rId96" Type="http://schemas.openxmlformats.org/officeDocument/2006/relationships/customXml" Target="../ink/ink3458.xml"/><Relationship Id="rId161" Type="http://schemas.openxmlformats.org/officeDocument/2006/relationships/image" Target="../media/image3422.png"/><Relationship Id="rId217" Type="http://schemas.openxmlformats.org/officeDocument/2006/relationships/image" Target="../media/image3450.png"/><Relationship Id="rId259" Type="http://schemas.openxmlformats.org/officeDocument/2006/relationships/image" Target="../media/image3471.png"/><Relationship Id="rId23" Type="http://schemas.openxmlformats.org/officeDocument/2006/relationships/image" Target="../media/image3353.png"/><Relationship Id="rId119" Type="http://schemas.openxmlformats.org/officeDocument/2006/relationships/image" Target="../media/image3401.png"/><Relationship Id="rId270" Type="http://schemas.openxmlformats.org/officeDocument/2006/relationships/customXml" Target="../ink/ink3545.xml"/><Relationship Id="rId326" Type="http://schemas.openxmlformats.org/officeDocument/2006/relationships/customXml" Target="../ink/ink3573.xml"/><Relationship Id="rId65" Type="http://schemas.openxmlformats.org/officeDocument/2006/relationships/image" Target="../media/image3374.png"/><Relationship Id="rId130" Type="http://schemas.openxmlformats.org/officeDocument/2006/relationships/customXml" Target="../ink/ink3475.xml"/><Relationship Id="rId368" Type="http://schemas.openxmlformats.org/officeDocument/2006/relationships/customXml" Target="../ink/ink3594.xml"/><Relationship Id="rId172" Type="http://schemas.openxmlformats.org/officeDocument/2006/relationships/customXml" Target="../ink/ink3496.xml"/><Relationship Id="rId228" Type="http://schemas.openxmlformats.org/officeDocument/2006/relationships/customXml" Target="../ink/ink3524.xml"/><Relationship Id="rId281" Type="http://schemas.openxmlformats.org/officeDocument/2006/relationships/image" Target="../media/image3482.png"/><Relationship Id="rId337" Type="http://schemas.openxmlformats.org/officeDocument/2006/relationships/image" Target="../media/image3510.png"/><Relationship Id="rId34" Type="http://schemas.openxmlformats.org/officeDocument/2006/relationships/customXml" Target="../ink/ink3427.xml"/><Relationship Id="rId76" Type="http://schemas.openxmlformats.org/officeDocument/2006/relationships/customXml" Target="../ink/ink3448.xml"/><Relationship Id="rId141" Type="http://schemas.openxmlformats.org/officeDocument/2006/relationships/image" Target="../media/image3412.png"/><Relationship Id="rId7" Type="http://schemas.openxmlformats.org/officeDocument/2006/relationships/image" Target="../media/image3345.png"/><Relationship Id="rId183" Type="http://schemas.openxmlformats.org/officeDocument/2006/relationships/image" Target="../media/image3433.png"/><Relationship Id="rId239" Type="http://schemas.openxmlformats.org/officeDocument/2006/relationships/image" Target="../media/image3461.png"/><Relationship Id="rId250" Type="http://schemas.openxmlformats.org/officeDocument/2006/relationships/customXml" Target="../ink/ink3535.xml"/><Relationship Id="rId292" Type="http://schemas.openxmlformats.org/officeDocument/2006/relationships/customXml" Target="../ink/ink3556.xml"/><Relationship Id="rId306" Type="http://schemas.openxmlformats.org/officeDocument/2006/relationships/customXml" Target="../ink/ink3563.xml"/><Relationship Id="rId45" Type="http://schemas.openxmlformats.org/officeDocument/2006/relationships/image" Target="../media/image3364.png"/><Relationship Id="rId87" Type="http://schemas.openxmlformats.org/officeDocument/2006/relationships/image" Target="../media/image3385.png"/><Relationship Id="rId110" Type="http://schemas.openxmlformats.org/officeDocument/2006/relationships/customXml" Target="../ink/ink3465.xml"/><Relationship Id="rId348" Type="http://schemas.openxmlformats.org/officeDocument/2006/relationships/customXml" Target="../ink/ink3584.xml"/><Relationship Id="rId152" Type="http://schemas.openxmlformats.org/officeDocument/2006/relationships/customXml" Target="../ink/ink3486.xml"/><Relationship Id="rId194" Type="http://schemas.openxmlformats.org/officeDocument/2006/relationships/customXml" Target="../ink/ink3507.xml"/><Relationship Id="rId208" Type="http://schemas.openxmlformats.org/officeDocument/2006/relationships/customXml" Target="../ink/ink3514.xml"/><Relationship Id="rId261" Type="http://schemas.openxmlformats.org/officeDocument/2006/relationships/image" Target="../media/image3472.png"/><Relationship Id="rId14" Type="http://schemas.openxmlformats.org/officeDocument/2006/relationships/customXml" Target="../ink/ink3417.xml"/><Relationship Id="rId56" Type="http://schemas.openxmlformats.org/officeDocument/2006/relationships/customXml" Target="../ink/ink3438.xml"/><Relationship Id="rId317" Type="http://schemas.openxmlformats.org/officeDocument/2006/relationships/image" Target="../media/image3500.png"/><Relationship Id="rId359" Type="http://schemas.openxmlformats.org/officeDocument/2006/relationships/image" Target="../media/image3521.png"/><Relationship Id="rId98" Type="http://schemas.openxmlformats.org/officeDocument/2006/relationships/customXml" Target="../ink/ink3459.xml"/><Relationship Id="rId121" Type="http://schemas.openxmlformats.org/officeDocument/2006/relationships/image" Target="../media/image3402.png"/><Relationship Id="rId163" Type="http://schemas.openxmlformats.org/officeDocument/2006/relationships/image" Target="../media/image3423.png"/><Relationship Id="rId219" Type="http://schemas.openxmlformats.org/officeDocument/2006/relationships/image" Target="../media/image3451.png"/><Relationship Id="rId230" Type="http://schemas.openxmlformats.org/officeDocument/2006/relationships/customXml" Target="../ink/ink3525.xml"/><Relationship Id="rId25" Type="http://schemas.openxmlformats.org/officeDocument/2006/relationships/image" Target="../media/image3354.png"/><Relationship Id="rId67" Type="http://schemas.openxmlformats.org/officeDocument/2006/relationships/image" Target="../media/image3375.png"/><Relationship Id="rId272" Type="http://schemas.openxmlformats.org/officeDocument/2006/relationships/customXml" Target="../ink/ink3546.xml"/><Relationship Id="rId328" Type="http://schemas.openxmlformats.org/officeDocument/2006/relationships/customXml" Target="../ink/ink3574.xml"/><Relationship Id="rId132" Type="http://schemas.openxmlformats.org/officeDocument/2006/relationships/customXml" Target="../ink/ink3476.xml"/><Relationship Id="rId174" Type="http://schemas.openxmlformats.org/officeDocument/2006/relationships/customXml" Target="../ink/ink3497.xml"/><Relationship Id="rId241" Type="http://schemas.openxmlformats.org/officeDocument/2006/relationships/image" Target="../media/image3462.png"/><Relationship Id="rId15" Type="http://schemas.openxmlformats.org/officeDocument/2006/relationships/image" Target="../media/image3349.png"/><Relationship Id="rId36" Type="http://schemas.openxmlformats.org/officeDocument/2006/relationships/customXml" Target="../ink/ink3428.xml"/><Relationship Id="rId57" Type="http://schemas.openxmlformats.org/officeDocument/2006/relationships/image" Target="../media/image3370.png"/><Relationship Id="rId262" Type="http://schemas.openxmlformats.org/officeDocument/2006/relationships/customXml" Target="../ink/ink3541.xml"/><Relationship Id="rId283" Type="http://schemas.openxmlformats.org/officeDocument/2006/relationships/image" Target="../media/image3483.png"/><Relationship Id="rId318" Type="http://schemas.openxmlformats.org/officeDocument/2006/relationships/customXml" Target="../ink/ink3569.xml"/><Relationship Id="rId339" Type="http://schemas.openxmlformats.org/officeDocument/2006/relationships/image" Target="../media/image3511.png"/><Relationship Id="rId78" Type="http://schemas.openxmlformats.org/officeDocument/2006/relationships/customXml" Target="../ink/ink3449.xml"/><Relationship Id="rId99" Type="http://schemas.openxmlformats.org/officeDocument/2006/relationships/image" Target="../media/image3391.png"/><Relationship Id="rId101" Type="http://schemas.openxmlformats.org/officeDocument/2006/relationships/image" Target="../media/image3392.png"/><Relationship Id="rId122" Type="http://schemas.openxmlformats.org/officeDocument/2006/relationships/customXml" Target="../ink/ink3471.xml"/><Relationship Id="rId143" Type="http://schemas.openxmlformats.org/officeDocument/2006/relationships/image" Target="../media/image3413.png"/><Relationship Id="rId164" Type="http://schemas.openxmlformats.org/officeDocument/2006/relationships/customXml" Target="../ink/ink3492.xml"/><Relationship Id="rId185" Type="http://schemas.openxmlformats.org/officeDocument/2006/relationships/image" Target="../media/image3434.png"/><Relationship Id="rId350" Type="http://schemas.openxmlformats.org/officeDocument/2006/relationships/customXml" Target="../ink/ink3585.xml"/><Relationship Id="rId9" Type="http://schemas.openxmlformats.org/officeDocument/2006/relationships/image" Target="../media/image3346.png"/><Relationship Id="rId210" Type="http://schemas.openxmlformats.org/officeDocument/2006/relationships/customXml" Target="../ink/ink3515.xml"/><Relationship Id="rId26" Type="http://schemas.openxmlformats.org/officeDocument/2006/relationships/customXml" Target="../ink/ink3423.xml"/><Relationship Id="rId231" Type="http://schemas.openxmlformats.org/officeDocument/2006/relationships/image" Target="../media/image3457.png"/><Relationship Id="rId252" Type="http://schemas.openxmlformats.org/officeDocument/2006/relationships/customXml" Target="../ink/ink3536.xml"/><Relationship Id="rId273" Type="http://schemas.openxmlformats.org/officeDocument/2006/relationships/image" Target="../media/image3478.png"/><Relationship Id="rId294" Type="http://schemas.openxmlformats.org/officeDocument/2006/relationships/customXml" Target="../ink/ink3557.xml"/><Relationship Id="rId308" Type="http://schemas.openxmlformats.org/officeDocument/2006/relationships/customXml" Target="../ink/ink3564.xml"/><Relationship Id="rId329" Type="http://schemas.openxmlformats.org/officeDocument/2006/relationships/image" Target="../media/image3506.png"/><Relationship Id="rId47" Type="http://schemas.openxmlformats.org/officeDocument/2006/relationships/image" Target="../media/image3365.png"/><Relationship Id="rId68" Type="http://schemas.openxmlformats.org/officeDocument/2006/relationships/customXml" Target="../ink/ink3444.xml"/><Relationship Id="rId89" Type="http://schemas.openxmlformats.org/officeDocument/2006/relationships/image" Target="../media/image3386.png"/><Relationship Id="rId112" Type="http://schemas.openxmlformats.org/officeDocument/2006/relationships/customXml" Target="../ink/ink3466.xml"/><Relationship Id="rId133" Type="http://schemas.openxmlformats.org/officeDocument/2006/relationships/image" Target="../media/image3408.png"/><Relationship Id="rId154" Type="http://schemas.openxmlformats.org/officeDocument/2006/relationships/customXml" Target="../ink/ink3487.xml"/><Relationship Id="rId175" Type="http://schemas.openxmlformats.org/officeDocument/2006/relationships/image" Target="../media/image3429.png"/><Relationship Id="rId340" Type="http://schemas.openxmlformats.org/officeDocument/2006/relationships/customXml" Target="../ink/ink3580.xml"/><Relationship Id="rId361" Type="http://schemas.openxmlformats.org/officeDocument/2006/relationships/image" Target="../media/image3522.png"/><Relationship Id="rId196" Type="http://schemas.openxmlformats.org/officeDocument/2006/relationships/customXml" Target="../ink/ink3508.xml"/><Relationship Id="rId200" Type="http://schemas.openxmlformats.org/officeDocument/2006/relationships/customXml" Target="../ink/ink3510.xml"/><Relationship Id="rId16" Type="http://schemas.openxmlformats.org/officeDocument/2006/relationships/customXml" Target="../ink/ink3418.xml"/><Relationship Id="rId221" Type="http://schemas.openxmlformats.org/officeDocument/2006/relationships/image" Target="../media/image3452.png"/><Relationship Id="rId242" Type="http://schemas.openxmlformats.org/officeDocument/2006/relationships/customXml" Target="../ink/ink3531.xml"/><Relationship Id="rId263" Type="http://schemas.openxmlformats.org/officeDocument/2006/relationships/image" Target="../media/image3473.png"/><Relationship Id="rId284" Type="http://schemas.openxmlformats.org/officeDocument/2006/relationships/customXml" Target="../ink/ink3552.xml"/><Relationship Id="rId319" Type="http://schemas.openxmlformats.org/officeDocument/2006/relationships/image" Target="../media/image3501.png"/><Relationship Id="rId37" Type="http://schemas.openxmlformats.org/officeDocument/2006/relationships/image" Target="../media/image3360.png"/><Relationship Id="rId58" Type="http://schemas.openxmlformats.org/officeDocument/2006/relationships/customXml" Target="../ink/ink3439.xml"/><Relationship Id="rId79" Type="http://schemas.openxmlformats.org/officeDocument/2006/relationships/image" Target="../media/image3381.png"/><Relationship Id="rId102" Type="http://schemas.openxmlformats.org/officeDocument/2006/relationships/customXml" Target="../ink/ink3461.xml"/><Relationship Id="rId123" Type="http://schemas.openxmlformats.org/officeDocument/2006/relationships/image" Target="../media/image3403.png"/><Relationship Id="rId144" Type="http://schemas.openxmlformats.org/officeDocument/2006/relationships/customXml" Target="../ink/ink3482.xml"/><Relationship Id="rId330" Type="http://schemas.openxmlformats.org/officeDocument/2006/relationships/customXml" Target="../ink/ink3575.xml"/><Relationship Id="rId90" Type="http://schemas.openxmlformats.org/officeDocument/2006/relationships/customXml" Target="../ink/ink3455.xml"/><Relationship Id="rId165" Type="http://schemas.openxmlformats.org/officeDocument/2006/relationships/image" Target="../media/image3424.png"/><Relationship Id="rId186" Type="http://schemas.openxmlformats.org/officeDocument/2006/relationships/customXml" Target="../ink/ink3503.xml"/><Relationship Id="rId351" Type="http://schemas.openxmlformats.org/officeDocument/2006/relationships/image" Target="../media/image3517.png"/><Relationship Id="rId211" Type="http://schemas.openxmlformats.org/officeDocument/2006/relationships/image" Target="../media/image3447.png"/><Relationship Id="rId232" Type="http://schemas.openxmlformats.org/officeDocument/2006/relationships/customXml" Target="../ink/ink3526.xml"/><Relationship Id="rId253" Type="http://schemas.openxmlformats.org/officeDocument/2006/relationships/image" Target="../media/image3468.png"/><Relationship Id="rId274" Type="http://schemas.openxmlformats.org/officeDocument/2006/relationships/customXml" Target="../ink/ink3547.xml"/><Relationship Id="rId295" Type="http://schemas.openxmlformats.org/officeDocument/2006/relationships/image" Target="../media/image3489.png"/><Relationship Id="rId309" Type="http://schemas.openxmlformats.org/officeDocument/2006/relationships/image" Target="../media/image3496.png"/><Relationship Id="rId27" Type="http://schemas.openxmlformats.org/officeDocument/2006/relationships/image" Target="../media/image3355.png"/><Relationship Id="rId48" Type="http://schemas.openxmlformats.org/officeDocument/2006/relationships/customXml" Target="../ink/ink3434.xml"/><Relationship Id="rId69" Type="http://schemas.openxmlformats.org/officeDocument/2006/relationships/image" Target="../media/image3376.png"/><Relationship Id="rId113" Type="http://schemas.openxmlformats.org/officeDocument/2006/relationships/image" Target="../media/image3398.png"/><Relationship Id="rId134" Type="http://schemas.openxmlformats.org/officeDocument/2006/relationships/customXml" Target="../ink/ink3477.xml"/><Relationship Id="rId320" Type="http://schemas.openxmlformats.org/officeDocument/2006/relationships/customXml" Target="../ink/ink3570.xml"/><Relationship Id="rId80" Type="http://schemas.openxmlformats.org/officeDocument/2006/relationships/customXml" Target="../ink/ink3450.xml"/><Relationship Id="rId155" Type="http://schemas.openxmlformats.org/officeDocument/2006/relationships/image" Target="../media/image3419.png"/><Relationship Id="rId176" Type="http://schemas.openxmlformats.org/officeDocument/2006/relationships/customXml" Target="../ink/ink3498.xml"/><Relationship Id="rId197" Type="http://schemas.openxmlformats.org/officeDocument/2006/relationships/image" Target="../media/image3440.png"/><Relationship Id="rId341" Type="http://schemas.openxmlformats.org/officeDocument/2006/relationships/image" Target="../media/image3512.png"/><Relationship Id="rId362" Type="http://schemas.openxmlformats.org/officeDocument/2006/relationships/customXml" Target="../ink/ink3591.xml"/><Relationship Id="rId201" Type="http://schemas.openxmlformats.org/officeDocument/2006/relationships/image" Target="../media/image3442.png"/><Relationship Id="rId222" Type="http://schemas.openxmlformats.org/officeDocument/2006/relationships/customXml" Target="../ink/ink3521.xml"/><Relationship Id="rId243" Type="http://schemas.openxmlformats.org/officeDocument/2006/relationships/image" Target="../media/image3463.png"/><Relationship Id="rId264" Type="http://schemas.openxmlformats.org/officeDocument/2006/relationships/customXml" Target="../ink/ink3542.xml"/><Relationship Id="rId285" Type="http://schemas.openxmlformats.org/officeDocument/2006/relationships/image" Target="../media/image3484.png"/><Relationship Id="rId17" Type="http://schemas.openxmlformats.org/officeDocument/2006/relationships/image" Target="../media/image3350.png"/><Relationship Id="rId38" Type="http://schemas.openxmlformats.org/officeDocument/2006/relationships/customXml" Target="../ink/ink3429.xml"/><Relationship Id="rId59" Type="http://schemas.openxmlformats.org/officeDocument/2006/relationships/image" Target="../media/image3371.png"/><Relationship Id="rId103" Type="http://schemas.openxmlformats.org/officeDocument/2006/relationships/image" Target="../media/image3393.png"/><Relationship Id="rId124" Type="http://schemas.openxmlformats.org/officeDocument/2006/relationships/customXml" Target="../ink/ink3472.xml"/><Relationship Id="rId310" Type="http://schemas.openxmlformats.org/officeDocument/2006/relationships/customXml" Target="../ink/ink3565.xml"/><Relationship Id="rId70" Type="http://schemas.openxmlformats.org/officeDocument/2006/relationships/customXml" Target="../ink/ink3445.xml"/><Relationship Id="rId91" Type="http://schemas.openxmlformats.org/officeDocument/2006/relationships/image" Target="../media/image3387.png"/><Relationship Id="rId145" Type="http://schemas.openxmlformats.org/officeDocument/2006/relationships/image" Target="../media/image3414.png"/><Relationship Id="rId166" Type="http://schemas.openxmlformats.org/officeDocument/2006/relationships/customXml" Target="../ink/ink3493.xml"/><Relationship Id="rId187" Type="http://schemas.openxmlformats.org/officeDocument/2006/relationships/image" Target="../media/image3435.png"/><Relationship Id="rId331" Type="http://schemas.openxmlformats.org/officeDocument/2006/relationships/image" Target="../media/image3507.png"/><Relationship Id="rId352" Type="http://schemas.openxmlformats.org/officeDocument/2006/relationships/customXml" Target="../ink/ink3586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3516.xml"/><Relationship Id="rId233" Type="http://schemas.openxmlformats.org/officeDocument/2006/relationships/image" Target="../media/image3458.png"/><Relationship Id="rId254" Type="http://schemas.openxmlformats.org/officeDocument/2006/relationships/customXml" Target="../ink/ink3537.xml"/><Relationship Id="rId28" Type="http://schemas.openxmlformats.org/officeDocument/2006/relationships/customXml" Target="../ink/ink3424.xml"/><Relationship Id="rId49" Type="http://schemas.openxmlformats.org/officeDocument/2006/relationships/image" Target="../media/image3366.png"/><Relationship Id="rId114" Type="http://schemas.openxmlformats.org/officeDocument/2006/relationships/customXml" Target="../ink/ink3467.xml"/><Relationship Id="rId275" Type="http://schemas.openxmlformats.org/officeDocument/2006/relationships/image" Target="../media/image3479.png"/><Relationship Id="rId296" Type="http://schemas.openxmlformats.org/officeDocument/2006/relationships/customXml" Target="../ink/ink3558.xml"/><Relationship Id="rId300" Type="http://schemas.openxmlformats.org/officeDocument/2006/relationships/customXml" Target="../ink/ink3560.xml"/><Relationship Id="rId60" Type="http://schemas.openxmlformats.org/officeDocument/2006/relationships/customXml" Target="../ink/ink3440.xml"/><Relationship Id="rId81" Type="http://schemas.openxmlformats.org/officeDocument/2006/relationships/image" Target="../media/image3382.png"/><Relationship Id="rId135" Type="http://schemas.openxmlformats.org/officeDocument/2006/relationships/image" Target="../media/image3409.png"/><Relationship Id="rId156" Type="http://schemas.openxmlformats.org/officeDocument/2006/relationships/customXml" Target="../ink/ink3488.xml"/><Relationship Id="rId177" Type="http://schemas.openxmlformats.org/officeDocument/2006/relationships/image" Target="../media/image3430.png"/><Relationship Id="rId198" Type="http://schemas.openxmlformats.org/officeDocument/2006/relationships/customXml" Target="../ink/ink3509.xml"/><Relationship Id="rId321" Type="http://schemas.openxmlformats.org/officeDocument/2006/relationships/image" Target="../media/image3502.png"/><Relationship Id="rId342" Type="http://schemas.openxmlformats.org/officeDocument/2006/relationships/customXml" Target="../ink/ink3581.xml"/><Relationship Id="rId363" Type="http://schemas.openxmlformats.org/officeDocument/2006/relationships/image" Target="../media/image3523.png"/><Relationship Id="rId202" Type="http://schemas.openxmlformats.org/officeDocument/2006/relationships/customXml" Target="../ink/ink3511.xml"/><Relationship Id="rId223" Type="http://schemas.openxmlformats.org/officeDocument/2006/relationships/image" Target="../media/image3453.png"/><Relationship Id="rId244" Type="http://schemas.openxmlformats.org/officeDocument/2006/relationships/customXml" Target="../ink/ink3532.xml"/><Relationship Id="rId18" Type="http://schemas.openxmlformats.org/officeDocument/2006/relationships/customXml" Target="../ink/ink3419.xml"/><Relationship Id="rId39" Type="http://schemas.openxmlformats.org/officeDocument/2006/relationships/image" Target="../media/image3361.png"/><Relationship Id="rId265" Type="http://schemas.openxmlformats.org/officeDocument/2006/relationships/image" Target="../media/image3474.png"/><Relationship Id="rId286" Type="http://schemas.openxmlformats.org/officeDocument/2006/relationships/customXml" Target="../ink/ink3553.xml"/><Relationship Id="rId50" Type="http://schemas.openxmlformats.org/officeDocument/2006/relationships/customXml" Target="../ink/ink3435.xml"/><Relationship Id="rId104" Type="http://schemas.openxmlformats.org/officeDocument/2006/relationships/customXml" Target="../ink/ink3462.xml"/><Relationship Id="rId125" Type="http://schemas.openxmlformats.org/officeDocument/2006/relationships/image" Target="../media/image3404.png"/><Relationship Id="rId146" Type="http://schemas.openxmlformats.org/officeDocument/2006/relationships/customXml" Target="../ink/ink3483.xml"/><Relationship Id="rId167" Type="http://schemas.openxmlformats.org/officeDocument/2006/relationships/image" Target="../media/image3425.png"/><Relationship Id="rId188" Type="http://schemas.openxmlformats.org/officeDocument/2006/relationships/customXml" Target="../ink/ink3504.xml"/><Relationship Id="rId311" Type="http://schemas.openxmlformats.org/officeDocument/2006/relationships/image" Target="../media/image3497.png"/><Relationship Id="rId332" Type="http://schemas.openxmlformats.org/officeDocument/2006/relationships/customXml" Target="../ink/ink3576.xml"/><Relationship Id="rId353" Type="http://schemas.openxmlformats.org/officeDocument/2006/relationships/image" Target="../media/image3518.png"/><Relationship Id="rId71" Type="http://schemas.openxmlformats.org/officeDocument/2006/relationships/image" Target="../media/image3377.png"/><Relationship Id="rId92" Type="http://schemas.openxmlformats.org/officeDocument/2006/relationships/customXml" Target="../ink/ink3456.xml"/><Relationship Id="rId213" Type="http://schemas.openxmlformats.org/officeDocument/2006/relationships/image" Target="../media/image3448.png"/><Relationship Id="rId234" Type="http://schemas.openxmlformats.org/officeDocument/2006/relationships/customXml" Target="../ink/ink3527.xml"/><Relationship Id="rId2" Type="http://schemas.openxmlformats.org/officeDocument/2006/relationships/customXml" Target="../ink/ink3411.xml"/><Relationship Id="rId29" Type="http://schemas.openxmlformats.org/officeDocument/2006/relationships/image" Target="../media/image3356.png"/><Relationship Id="rId255" Type="http://schemas.openxmlformats.org/officeDocument/2006/relationships/image" Target="../media/image3469.png"/><Relationship Id="rId276" Type="http://schemas.openxmlformats.org/officeDocument/2006/relationships/customXml" Target="../ink/ink3548.xml"/><Relationship Id="rId297" Type="http://schemas.openxmlformats.org/officeDocument/2006/relationships/image" Target="../media/image3490.png"/><Relationship Id="rId40" Type="http://schemas.openxmlformats.org/officeDocument/2006/relationships/customXml" Target="../ink/ink3430.xml"/><Relationship Id="rId115" Type="http://schemas.openxmlformats.org/officeDocument/2006/relationships/image" Target="../media/image3399.png"/><Relationship Id="rId136" Type="http://schemas.openxmlformats.org/officeDocument/2006/relationships/customXml" Target="../ink/ink3478.xml"/><Relationship Id="rId157" Type="http://schemas.openxmlformats.org/officeDocument/2006/relationships/image" Target="../media/image3420.png"/><Relationship Id="rId178" Type="http://schemas.openxmlformats.org/officeDocument/2006/relationships/customXml" Target="../ink/ink3499.xml"/><Relationship Id="rId301" Type="http://schemas.openxmlformats.org/officeDocument/2006/relationships/image" Target="../media/image3492.png"/><Relationship Id="rId322" Type="http://schemas.openxmlformats.org/officeDocument/2006/relationships/customXml" Target="../ink/ink3571.xml"/><Relationship Id="rId343" Type="http://schemas.openxmlformats.org/officeDocument/2006/relationships/image" Target="../media/image3513.png"/><Relationship Id="rId364" Type="http://schemas.openxmlformats.org/officeDocument/2006/relationships/customXml" Target="../ink/ink3592.xml"/><Relationship Id="rId61" Type="http://schemas.openxmlformats.org/officeDocument/2006/relationships/image" Target="../media/image3372.png"/><Relationship Id="rId82" Type="http://schemas.openxmlformats.org/officeDocument/2006/relationships/customXml" Target="../ink/ink3451.xml"/><Relationship Id="rId199" Type="http://schemas.openxmlformats.org/officeDocument/2006/relationships/image" Target="../media/image3441.png"/><Relationship Id="rId203" Type="http://schemas.openxmlformats.org/officeDocument/2006/relationships/image" Target="../media/image3443.png"/><Relationship Id="rId19" Type="http://schemas.openxmlformats.org/officeDocument/2006/relationships/image" Target="../media/image3351.png"/><Relationship Id="rId224" Type="http://schemas.openxmlformats.org/officeDocument/2006/relationships/customXml" Target="../ink/ink3522.xml"/><Relationship Id="rId245" Type="http://schemas.openxmlformats.org/officeDocument/2006/relationships/image" Target="../media/image3464.png"/><Relationship Id="rId266" Type="http://schemas.openxmlformats.org/officeDocument/2006/relationships/customXml" Target="../ink/ink3543.xml"/><Relationship Id="rId287" Type="http://schemas.openxmlformats.org/officeDocument/2006/relationships/image" Target="../media/image3485.png"/><Relationship Id="rId30" Type="http://schemas.openxmlformats.org/officeDocument/2006/relationships/customXml" Target="../ink/ink3425.xml"/><Relationship Id="rId105" Type="http://schemas.openxmlformats.org/officeDocument/2006/relationships/image" Target="../media/image3394.png"/><Relationship Id="rId126" Type="http://schemas.openxmlformats.org/officeDocument/2006/relationships/customXml" Target="../ink/ink3473.xml"/><Relationship Id="rId147" Type="http://schemas.openxmlformats.org/officeDocument/2006/relationships/image" Target="../media/image3415.png"/><Relationship Id="rId168" Type="http://schemas.openxmlformats.org/officeDocument/2006/relationships/customXml" Target="../ink/ink3494.xml"/><Relationship Id="rId312" Type="http://schemas.openxmlformats.org/officeDocument/2006/relationships/customXml" Target="../ink/ink3566.xml"/><Relationship Id="rId333" Type="http://schemas.openxmlformats.org/officeDocument/2006/relationships/image" Target="../media/image3508.png"/><Relationship Id="rId354" Type="http://schemas.openxmlformats.org/officeDocument/2006/relationships/customXml" Target="../ink/ink3587.xml"/><Relationship Id="rId51" Type="http://schemas.openxmlformats.org/officeDocument/2006/relationships/image" Target="../media/image3367.png"/><Relationship Id="rId72" Type="http://schemas.openxmlformats.org/officeDocument/2006/relationships/customXml" Target="../ink/ink3446.xml"/><Relationship Id="rId93" Type="http://schemas.openxmlformats.org/officeDocument/2006/relationships/image" Target="../media/image3388.png"/><Relationship Id="rId189" Type="http://schemas.openxmlformats.org/officeDocument/2006/relationships/image" Target="../media/image3436.png"/><Relationship Id="rId3" Type="http://schemas.openxmlformats.org/officeDocument/2006/relationships/image" Target="../media/image3343.png"/><Relationship Id="rId214" Type="http://schemas.openxmlformats.org/officeDocument/2006/relationships/customXml" Target="../ink/ink3517.xml"/><Relationship Id="rId235" Type="http://schemas.openxmlformats.org/officeDocument/2006/relationships/image" Target="../media/image3459.png"/><Relationship Id="rId256" Type="http://schemas.openxmlformats.org/officeDocument/2006/relationships/customXml" Target="../ink/ink3538.xml"/><Relationship Id="rId277" Type="http://schemas.openxmlformats.org/officeDocument/2006/relationships/image" Target="../media/image3480.png"/><Relationship Id="rId298" Type="http://schemas.openxmlformats.org/officeDocument/2006/relationships/customXml" Target="../ink/ink3559.xml"/><Relationship Id="rId116" Type="http://schemas.openxmlformats.org/officeDocument/2006/relationships/customXml" Target="../ink/ink3468.xml"/><Relationship Id="rId137" Type="http://schemas.openxmlformats.org/officeDocument/2006/relationships/image" Target="../media/image3410.png"/><Relationship Id="rId158" Type="http://schemas.openxmlformats.org/officeDocument/2006/relationships/customXml" Target="../ink/ink3489.xml"/><Relationship Id="rId302" Type="http://schemas.openxmlformats.org/officeDocument/2006/relationships/customXml" Target="../ink/ink3561.xml"/><Relationship Id="rId323" Type="http://schemas.openxmlformats.org/officeDocument/2006/relationships/image" Target="../media/image3503.png"/><Relationship Id="rId344" Type="http://schemas.openxmlformats.org/officeDocument/2006/relationships/customXml" Target="../ink/ink3582.xml"/><Relationship Id="rId20" Type="http://schemas.openxmlformats.org/officeDocument/2006/relationships/customXml" Target="../ink/ink3420.xml"/><Relationship Id="rId41" Type="http://schemas.openxmlformats.org/officeDocument/2006/relationships/image" Target="../media/image3362.png"/><Relationship Id="rId62" Type="http://schemas.openxmlformats.org/officeDocument/2006/relationships/customXml" Target="../ink/ink3441.xml"/><Relationship Id="rId83" Type="http://schemas.openxmlformats.org/officeDocument/2006/relationships/image" Target="../media/image3383.png"/><Relationship Id="rId179" Type="http://schemas.openxmlformats.org/officeDocument/2006/relationships/image" Target="../media/image3431.png"/><Relationship Id="rId365" Type="http://schemas.openxmlformats.org/officeDocument/2006/relationships/image" Target="../media/image3524.png"/><Relationship Id="rId190" Type="http://schemas.openxmlformats.org/officeDocument/2006/relationships/customXml" Target="../ink/ink3505.xml"/><Relationship Id="rId204" Type="http://schemas.openxmlformats.org/officeDocument/2006/relationships/customXml" Target="../ink/ink3512.xml"/><Relationship Id="rId225" Type="http://schemas.openxmlformats.org/officeDocument/2006/relationships/image" Target="../media/image3454.png"/><Relationship Id="rId246" Type="http://schemas.openxmlformats.org/officeDocument/2006/relationships/customXml" Target="../ink/ink3533.xml"/><Relationship Id="rId267" Type="http://schemas.openxmlformats.org/officeDocument/2006/relationships/image" Target="../media/image3475.png"/><Relationship Id="rId288" Type="http://schemas.openxmlformats.org/officeDocument/2006/relationships/customXml" Target="../ink/ink3554.xml"/><Relationship Id="rId106" Type="http://schemas.openxmlformats.org/officeDocument/2006/relationships/customXml" Target="../ink/ink3463.xml"/><Relationship Id="rId127" Type="http://schemas.openxmlformats.org/officeDocument/2006/relationships/image" Target="../media/image3405.png"/><Relationship Id="rId313" Type="http://schemas.openxmlformats.org/officeDocument/2006/relationships/image" Target="../media/image3498.png"/><Relationship Id="rId10" Type="http://schemas.openxmlformats.org/officeDocument/2006/relationships/customXml" Target="../ink/ink3415.xml"/><Relationship Id="rId31" Type="http://schemas.openxmlformats.org/officeDocument/2006/relationships/image" Target="../media/image3357.png"/><Relationship Id="rId52" Type="http://schemas.openxmlformats.org/officeDocument/2006/relationships/customXml" Target="../ink/ink3436.xml"/><Relationship Id="rId73" Type="http://schemas.openxmlformats.org/officeDocument/2006/relationships/image" Target="../media/image3378.png"/><Relationship Id="rId94" Type="http://schemas.openxmlformats.org/officeDocument/2006/relationships/customXml" Target="../ink/ink3457.xml"/><Relationship Id="rId148" Type="http://schemas.openxmlformats.org/officeDocument/2006/relationships/customXml" Target="../ink/ink3484.xml"/><Relationship Id="rId169" Type="http://schemas.openxmlformats.org/officeDocument/2006/relationships/image" Target="../media/image3426.png"/><Relationship Id="rId334" Type="http://schemas.openxmlformats.org/officeDocument/2006/relationships/customXml" Target="../ink/ink3577.xml"/><Relationship Id="rId355" Type="http://schemas.openxmlformats.org/officeDocument/2006/relationships/image" Target="../media/image3519.png"/><Relationship Id="rId4" Type="http://schemas.openxmlformats.org/officeDocument/2006/relationships/customXml" Target="../ink/ink3412.xml"/><Relationship Id="rId180" Type="http://schemas.openxmlformats.org/officeDocument/2006/relationships/customXml" Target="../ink/ink3500.xml"/><Relationship Id="rId215" Type="http://schemas.openxmlformats.org/officeDocument/2006/relationships/image" Target="../media/image3449.png"/><Relationship Id="rId236" Type="http://schemas.openxmlformats.org/officeDocument/2006/relationships/customXml" Target="../ink/ink3528.xml"/><Relationship Id="rId257" Type="http://schemas.openxmlformats.org/officeDocument/2006/relationships/image" Target="../media/image3470.png"/><Relationship Id="rId278" Type="http://schemas.openxmlformats.org/officeDocument/2006/relationships/customXml" Target="../ink/ink3549.xml"/><Relationship Id="rId303" Type="http://schemas.openxmlformats.org/officeDocument/2006/relationships/image" Target="../media/image3493.png"/><Relationship Id="rId42" Type="http://schemas.openxmlformats.org/officeDocument/2006/relationships/customXml" Target="../ink/ink3431.xml"/><Relationship Id="rId84" Type="http://schemas.openxmlformats.org/officeDocument/2006/relationships/customXml" Target="../ink/ink3452.xml"/><Relationship Id="rId138" Type="http://schemas.openxmlformats.org/officeDocument/2006/relationships/customXml" Target="../ink/ink3479.xml"/><Relationship Id="rId345" Type="http://schemas.openxmlformats.org/officeDocument/2006/relationships/image" Target="../media/image3514.png"/><Relationship Id="rId191" Type="http://schemas.openxmlformats.org/officeDocument/2006/relationships/image" Target="../media/image3437.png"/><Relationship Id="rId205" Type="http://schemas.openxmlformats.org/officeDocument/2006/relationships/image" Target="../media/image3444.png"/><Relationship Id="rId247" Type="http://schemas.openxmlformats.org/officeDocument/2006/relationships/image" Target="../media/image3465.png"/><Relationship Id="rId107" Type="http://schemas.openxmlformats.org/officeDocument/2006/relationships/image" Target="../media/image3395.png"/><Relationship Id="rId289" Type="http://schemas.openxmlformats.org/officeDocument/2006/relationships/image" Target="../media/image3486.png"/><Relationship Id="rId11" Type="http://schemas.openxmlformats.org/officeDocument/2006/relationships/image" Target="../media/image3347.png"/><Relationship Id="rId53" Type="http://schemas.openxmlformats.org/officeDocument/2006/relationships/image" Target="../media/image3368.png"/><Relationship Id="rId149" Type="http://schemas.openxmlformats.org/officeDocument/2006/relationships/image" Target="../media/image3416.png"/><Relationship Id="rId314" Type="http://schemas.openxmlformats.org/officeDocument/2006/relationships/customXml" Target="../ink/ink3567.xml"/><Relationship Id="rId356" Type="http://schemas.openxmlformats.org/officeDocument/2006/relationships/customXml" Target="../ink/ink3588.xml"/><Relationship Id="rId95" Type="http://schemas.openxmlformats.org/officeDocument/2006/relationships/image" Target="../media/image3389.png"/><Relationship Id="rId160" Type="http://schemas.openxmlformats.org/officeDocument/2006/relationships/customXml" Target="../ink/ink3490.xml"/><Relationship Id="rId216" Type="http://schemas.openxmlformats.org/officeDocument/2006/relationships/customXml" Target="../ink/ink3518.xml"/><Relationship Id="rId258" Type="http://schemas.openxmlformats.org/officeDocument/2006/relationships/customXml" Target="../ink/ink3539.xml"/><Relationship Id="rId22" Type="http://schemas.openxmlformats.org/officeDocument/2006/relationships/customXml" Target="../ink/ink3421.xml"/><Relationship Id="rId64" Type="http://schemas.openxmlformats.org/officeDocument/2006/relationships/customXml" Target="../ink/ink3442.xml"/><Relationship Id="rId118" Type="http://schemas.openxmlformats.org/officeDocument/2006/relationships/customXml" Target="../ink/ink3469.xml"/><Relationship Id="rId325" Type="http://schemas.openxmlformats.org/officeDocument/2006/relationships/image" Target="../media/image3504.png"/><Relationship Id="rId367" Type="http://schemas.openxmlformats.org/officeDocument/2006/relationships/image" Target="../media/image3525.png"/><Relationship Id="rId171" Type="http://schemas.openxmlformats.org/officeDocument/2006/relationships/image" Target="../media/image3427.png"/><Relationship Id="rId227" Type="http://schemas.openxmlformats.org/officeDocument/2006/relationships/image" Target="../media/image3455.png"/><Relationship Id="rId269" Type="http://schemas.openxmlformats.org/officeDocument/2006/relationships/image" Target="../media/image3476.png"/><Relationship Id="rId33" Type="http://schemas.openxmlformats.org/officeDocument/2006/relationships/image" Target="../media/image3358.png"/><Relationship Id="rId129" Type="http://schemas.openxmlformats.org/officeDocument/2006/relationships/image" Target="../media/image3406.png"/><Relationship Id="rId280" Type="http://schemas.openxmlformats.org/officeDocument/2006/relationships/customXml" Target="../ink/ink3550.xml"/><Relationship Id="rId336" Type="http://schemas.openxmlformats.org/officeDocument/2006/relationships/customXml" Target="../ink/ink3578.xml"/><Relationship Id="rId75" Type="http://schemas.openxmlformats.org/officeDocument/2006/relationships/image" Target="../media/image3379.png"/><Relationship Id="rId140" Type="http://schemas.openxmlformats.org/officeDocument/2006/relationships/customXml" Target="../ink/ink3480.xml"/><Relationship Id="rId182" Type="http://schemas.openxmlformats.org/officeDocument/2006/relationships/customXml" Target="../ink/ink3501.xml"/><Relationship Id="rId6" Type="http://schemas.openxmlformats.org/officeDocument/2006/relationships/customXml" Target="../ink/ink3413.xml"/><Relationship Id="rId238" Type="http://schemas.openxmlformats.org/officeDocument/2006/relationships/customXml" Target="../ink/ink3529.xml"/><Relationship Id="rId291" Type="http://schemas.openxmlformats.org/officeDocument/2006/relationships/image" Target="../media/image3487.png"/><Relationship Id="rId305" Type="http://schemas.openxmlformats.org/officeDocument/2006/relationships/image" Target="../media/image3494.png"/><Relationship Id="rId347" Type="http://schemas.openxmlformats.org/officeDocument/2006/relationships/image" Target="../media/image3515.png"/><Relationship Id="rId44" Type="http://schemas.openxmlformats.org/officeDocument/2006/relationships/customXml" Target="../ink/ink3432.xml"/><Relationship Id="rId86" Type="http://schemas.openxmlformats.org/officeDocument/2006/relationships/customXml" Target="../ink/ink3453.xml"/><Relationship Id="rId151" Type="http://schemas.openxmlformats.org/officeDocument/2006/relationships/image" Target="../media/image3417.png"/><Relationship Id="rId193" Type="http://schemas.openxmlformats.org/officeDocument/2006/relationships/image" Target="../media/image3438.png"/><Relationship Id="rId207" Type="http://schemas.openxmlformats.org/officeDocument/2006/relationships/image" Target="../media/image3445.png"/><Relationship Id="rId249" Type="http://schemas.openxmlformats.org/officeDocument/2006/relationships/image" Target="../media/image3466.png"/><Relationship Id="rId13" Type="http://schemas.openxmlformats.org/officeDocument/2006/relationships/image" Target="../media/image3348.png"/><Relationship Id="rId109" Type="http://schemas.openxmlformats.org/officeDocument/2006/relationships/image" Target="../media/image3396.png"/><Relationship Id="rId260" Type="http://schemas.openxmlformats.org/officeDocument/2006/relationships/customXml" Target="../ink/ink3540.xml"/><Relationship Id="rId316" Type="http://schemas.openxmlformats.org/officeDocument/2006/relationships/customXml" Target="../ink/ink3568.xml"/><Relationship Id="rId55" Type="http://schemas.openxmlformats.org/officeDocument/2006/relationships/image" Target="../media/image3369.png"/><Relationship Id="rId97" Type="http://schemas.openxmlformats.org/officeDocument/2006/relationships/image" Target="../media/image3390.png"/><Relationship Id="rId120" Type="http://schemas.openxmlformats.org/officeDocument/2006/relationships/customXml" Target="../ink/ink3470.xml"/><Relationship Id="rId358" Type="http://schemas.openxmlformats.org/officeDocument/2006/relationships/customXml" Target="../ink/ink3589.xml"/><Relationship Id="rId162" Type="http://schemas.openxmlformats.org/officeDocument/2006/relationships/customXml" Target="../ink/ink3491.xml"/><Relationship Id="rId218" Type="http://schemas.openxmlformats.org/officeDocument/2006/relationships/customXml" Target="../ink/ink3519.xml"/><Relationship Id="rId271" Type="http://schemas.openxmlformats.org/officeDocument/2006/relationships/image" Target="../media/image3477.png"/><Relationship Id="rId24" Type="http://schemas.openxmlformats.org/officeDocument/2006/relationships/customXml" Target="../ink/ink3422.xml"/><Relationship Id="rId66" Type="http://schemas.openxmlformats.org/officeDocument/2006/relationships/customXml" Target="../ink/ink3443.xml"/><Relationship Id="rId131" Type="http://schemas.openxmlformats.org/officeDocument/2006/relationships/image" Target="../media/image3407.png"/><Relationship Id="rId327" Type="http://schemas.openxmlformats.org/officeDocument/2006/relationships/image" Target="../media/image3505.png"/><Relationship Id="rId369" Type="http://schemas.openxmlformats.org/officeDocument/2006/relationships/image" Target="../media/image3526.png"/><Relationship Id="rId173" Type="http://schemas.openxmlformats.org/officeDocument/2006/relationships/image" Target="../media/image3428.png"/><Relationship Id="rId229" Type="http://schemas.openxmlformats.org/officeDocument/2006/relationships/image" Target="../media/image3456.png"/><Relationship Id="rId240" Type="http://schemas.openxmlformats.org/officeDocument/2006/relationships/customXml" Target="../ink/ink3530.xml"/><Relationship Id="rId35" Type="http://schemas.openxmlformats.org/officeDocument/2006/relationships/image" Target="../media/image3359.png"/><Relationship Id="rId77" Type="http://schemas.openxmlformats.org/officeDocument/2006/relationships/image" Target="../media/image3380.png"/><Relationship Id="rId100" Type="http://schemas.openxmlformats.org/officeDocument/2006/relationships/customXml" Target="../ink/ink3460.xml"/><Relationship Id="rId282" Type="http://schemas.openxmlformats.org/officeDocument/2006/relationships/customXml" Target="../ink/ink3551.xml"/><Relationship Id="rId338" Type="http://schemas.openxmlformats.org/officeDocument/2006/relationships/customXml" Target="../ink/ink3579.xml"/><Relationship Id="rId8" Type="http://schemas.openxmlformats.org/officeDocument/2006/relationships/customXml" Target="../ink/ink3414.xml"/><Relationship Id="rId142" Type="http://schemas.openxmlformats.org/officeDocument/2006/relationships/customXml" Target="../ink/ink3481.xml"/><Relationship Id="rId184" Type="http://schemas.openxmlformats.org/officeDocument/2006/relationships/customXml" Target="../ink/ink3502.xml"/><Relationship Id="rId251" Type="http://schemas.openxmlformats.org/officeDocument/2006/relationships/image" Target="../media/image3467.png"/><Relationship Id="rId46" Type="http://schemas.openxmlformats.org/officeDocument/2006/relationships/customXml" Target="../ink/ink3433.xml"/><Relationship Id="rId293" Type="http://schemas.openxmlformats.org/officeDocument/2006/relationships/image" Target="../media/image3488.png"/><Relationship Id="rId307" Type="http://schemas.openxmlformats.org/officeDocument/2006/relationships/image" Target="../media/image3495.png"/><Relationship Id="rId349" Type="http://schemas.openxmlformats.org/officeDocument/2006/relationships/image" Target="../media/image3516.png"/><Relationship Id="rId88" Type="http://schemas.openxmlformats.org/officeDocument/2006/relationships/customXml" Target="../ink/ink3454.xml"/><Relationship Id="rId111" Type="http://schemas.openxmlformats.org/officeDocument/2006/relationships/image" Target="../media/image3397.png"/><Relationship Id="rId153" Type="http://schemas.openxmlformats.org/officeDocument/2006/relationships/image" Target="../media/image3418.png"/><Relationship Id="rId195" Type="http://schemas.openxmlformats.org/officeDocument/2006/relationships/image" Target="../media/image3439.png"/><Relationship Id="rId209" Type="http://schemas.openxmlformats.org/officeDocument/2006/relationships/image" Target="../media/image3446.png"/><Relationship Id="rId360" Type="http://schemas.openxmlformats.org/officeDocument/2006/relationships/customXml" Target="../ink/ink3590.xml"/><Relationship Id="rId220" Type="http://schemas.openxmlformats.org/officeDocument/2006/relationships/customXml" Target="../ink/ink35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95.xml"/><Relationship Id="rId2" Type="http://schemas.openxmlformats.org/officeDocument/2006/relationships/image" Target="../media/image35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31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601.xml"/><Relationship Id="rId18" Type="http://schemas.openxmlformats.org/officeDocument/2006/relationships/image" Target="../media/image3540.png"/><Relationship Id="rId26" Type="http://schemas.openxmlformats.org/officeDocument/2006/relationships/image" Target="../media/image3544.png"/><Relationship Id="rId3" Type="http://schemas.openxmlformats.org/officeDocument/2006/relationships/customXml" Target="../ink/ink3596.xml"/><Relationship Id="rId21" Type="http://schemas.openxmlformats.org/officeDocument/2006/relationships/customXml" Target="../ink/ink3605.xml"/><Relationship Id="rId34" Type="http://schemas.openxmlformats.org/officeDocument/2006/relationships/image" Target="../media/image3548.png"/><Relationship Id="rId7" Type="http://schemas.openxmlformats.org/officeDocument/2006/relationships/customXml" Target="../ink/ink3598.xml"/><Relationship Id="rId12" Type="http://schemas.openxmlformats.org/officeDocument/2006/relationships/image" Target="../media/image3537.png"/><Relationship Id="rId17" Type="http://schemas.openxmlformats.org/officeDocument/2006/relationships/customXml" Target="../ink/ink3603.xml"/><Relationship Id="rId25" Type="http://schemas.openxmlformats.org/officeDocument/2006/relationships/customXml" Target="../ink/ink3607.xml"/><Relationship Id="rId33" Type="http://schemas.openxmlformats.org/officeDocument/2006/relationships/customXml" Target="../ink/ink3611.xml"/><Relationship Id="rId2" Type="http://schemas.openxmlformats.org/officeDocument/2006/relationships/image" Target="../media/image3532.png"/><Relationship Id="rId16" Type="http://schemas.openxmlformats.org/officeDocument/2006/relationships/image" Target="../media/image3539.png"/><Relationship Id="rId20" Type="http://schemas.openxmlformats.org/officeDocument/2006/relationships/image" Target="../media/image3541.png"/><Relationship Id="rId29" Type="http://schemas.openxmlformats.org/officeDocument/2006/relationships/customXml" Target="../ink/ink36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34.png"/><Relationship Id="rId11" Type="http://schemas.openxmlformats.org/officeDocument/2006/relationships/customXml" Target="../ink/ink3600.xml"/><Relationship Id="rId24" Type="http://schemas.openxmlformats.org/officeDocument/2006/relationships/image" Target="../media/image3543.png"/><Relationship Id="rId32" Type="http://schemas.openxmlformats.org/officeDocument/2006/relationships/image" Target="../media/image3547.png"/><Relationship Id="rId5" Type="http://schemas.openxmlformats.org/officeDocument/2006/relationships/customXml" Target="../ink/ink3597.xml"/><Relationship Id="rId15" Type="http://schemas.openxmlformats.org/officeDocument/2006/relationships/customXml" Target="../ink/ink3602.xml"/><Relationship Id="rId23" Type="http://schemas.openxmlformats.org/officeDocument/2006/relationships/customXml" Target="../ink/ink3606.xml"/><Relationship Id="rId28" Type="http://schemas.openxmlformats.org/officeDocument/2006/relationships/image" Target="../media/image3545.png"/><Relationship Id="rId36" Type="http://schemas.openxmlformats.org/officeDocument/2006/relationships/image" Target="../media/image3549.png"/><Relationship Id="rId10" Type="http://schemas.openxmlformats.org/officeDocument/2006/relationships/image" Target="../media/image3536.png"/><Relationship Id="rId19" Type="http://schemas.openxmlformats.org/officeDocument/2006/relationships/customXml" Target="../ink/ink3604.xml"/><Relationship Id="rId31" Type="http://schemas.openxmlformats.org/officeDocument/2006/relationships/customXml" Target="../ink/ink3610.xml"/><Relationship Id="rId4" Type="http://schemas.openxmlformats.org/officeDocument/2006/relationships/image" Target="../media/image3533.png"/><Relationship Id="rId9" Type="http://schemas.openxmlformats.org/officeDocument/2006/relationships/customXml" Target="../ink/ink3599.xml"/><Relationship Id="rId14" Type="http://schemas.openxmlformats.org/officeDocument/2006/relationships/image" Target="../media/image3538.png"/><Relationship Id="rId22" Type="http://schemas.openxmlformats.org/officeDocument/2006/relationships/image" Target="../media/image3542.png"/><Relationship Id="rId27" Type="http://schemas.openxmlformats.org/officeDocument/2006/relationships/customXml" Target="../ink/ink3608.xml"/><Relationship Id="rId30" Type="http://schemas.openxmlformats.org/officeDocument/2006/relationships/image" Target="../media/image3546.png"/><Relationship Id="rId35" Type="http://schemas.openxmlformats.org/officeDocument/2006/relationships/customXml" Target="../ink/ink3612.xml"/><Relationship Id="rId8" Type="http://schemas.openxmlformats.org/officeDocument/2006/relationships/image" Target="../media/image35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57.png"/><Relationship Id="rId18" Type="http://schemas.openxmlformats.org/officeDocument/2006/relationships/customXml" Target="../ink/ink3620.xml"/><Relationship Id="rId26" Type="http://schemas.openxmlformats.org/officeDocument/2006/relationships/customXml" Target="../ink/ink3624.xml"/><Relationship Id="rId39" Type="http://schemas.openxmlformats.org/officeDocument/2006/relationships/image" Target="../media/image3570.png"/><Relationship Id="rId21" Type="http://schemas.openxmlformats.org/officeDocument/2006/relationships/image" Target="../media/image3561.png"/><Relationship Id="rId34" Type="http://schemas.openxmlformats.org/officeDocument/2006/relationships/customXml" Target="../ink/ink3628.xml"/><Relationship Id="rId42" Type="http://schemas.openxmlformats.org/officeDocument/2006/relationships/customXml" Target="../ink/ink3632.xml"/><Relationship Id="rId47" Type="http://schemas.openxmlformats.org/officeDocument/2006/relationships/image" Target="../media/image3574.png"/><Relationship Id="rId50" Type="http://schemas.openxmlformats.org/officeDocument/2006/relationships/customXml" Target="../ink/ink3636.xml"/><Relationship Id="rId7" Type="http://schemas.openxmlformats.org/officeDocument/2006/relationships/image" Target="../media/image3554.png"/><Relationship Id="rId2" Type="http://schemas.openxmlformats.org/officeDocument/2006/relationships/image" Target="../media/image3551.png"/><Relationship Id="rId16" Type="http://schemas.openxmlformats.org/officeDocument/2006/relationships/customXml" Target="../ink/ink3619.xml"/><Relationship Id="rId29" Type="http://schemas.openxmlformats.org/officeDocument/2006/relationships/image" Target="../media/image3565.png"/><Relationship Id="rId11" Type="http://schemas.openxmlformats.org/officeDocument/2006/relationships/image" Target="../media/image3556.png"/><Relationship Id="rId24" Type="http://schemas.openxmlformats.org/officeDocument/2006/relationships/customXml" Target="../ink/ink3623.xml"/><Relationship Id="rId32" Type="http://schemas.openxmlformats.org/officeDocument/2006/relationships/customXml" Target="../ink/ink3627.xml"/><Relationship Id="rId37" Type="http://schemas.openxmlformats.org/officeDocument/2006/relationships/image" Target="../media/image3569.png"/><Relationship Id="rId40" Type="http://schemas.openxmlformats.org/officeDocument/2006/relationships/customXml" Target="../ink/ink3631.xml"/><Relationship Id="rId45" Type="http://schemas.openxmlformats.org/officeDocument/2006/relationships/image" Target="../media/image3573.png"/><Relationship Id="rId53" Type="http://schemas.openxmlformats.org/officeDocument/2006/relationships/image" Target="../media/image3577.png"/><Relationship Id="rId5" Type="http://schemas.openxmlformats.org/officeDocument/2006/relationships/image" Target="../media/image3553.png"/><Relationship Id="rId10" Type="http://schemas.openxmlformats.org/officeDocument/2006/relationships/customXml" Target="../ink/ink3616.xml"/><Relationship Id="rId19" Type="http://schemas.openxmlformats.org/officeDocument/2006/relationships/image" Target="../media/image3560.png"/><Relationship Id="rId31" Type="http://schemas.openxmlformats.org/officeDocument/2006/relationships/image" Target="../media/image3566.png"/><Relationship Id="rId44" Type="http://schemas.openxmlformats.org/officeDocument/2006/relationships/customXml" Target="../ink/ink3633.xml"/><Relationship Id="rId52" Type="http://schemas.openxmlformats.org/officeDocument/2006/relationships/customXml" Target="../ink/ink3637.xml"/><Relationship Id="rId4" Type="http://schemas.openxmlformats.org/officeDocument/2006/relationships/customXml" Target="../ink/ink3613.xml"/><Relationship Id="rId9" Type="http://schemas.openxmlformats.org/officeDocument/2006/relationships/image" Target="../media/image3555.png"/><Relationship Id="rId14" Type="http://schemas.openxmlformats.org/officeDocument/2006/relationships/customXml" Target="../ink/ink3618.xml"/><Relationship Id="rId22" Type="http://schemas.openxmlformats.org/officeDocument/2006/relationships/customXml" Target="../ink/ink3622.xml"/><Relationship Id="rId27" Type="http://schemas.openxmlformats.org/officeDocument/2006/relationships/image" Target="../media/image3564.png"/><Relationship Id="rId30" Type="http://schemas.openxmlformats.org/officeDocument/2006/relationships/customXml" Target="../ink/ink3626.xml"/><Relationship Id="rId35" Type="http://schemas.openxmlformats.org/officeDocument/2006/relationships/image" Target="../media/image3568.png"/><Relationship Id="rId43" Type="http://schemas.openxmlformats.org/officeDocument/2006/relationships/image" Target="../media/image3572.png"/><Relationship Id="rId48" Type="http://schemas.openxmlformats.org/officeDocument/2006/relationships/customXml" Target="../ink/ink3635.xml"/><Relationship Id="rId8" Type="http://schemas.openxmlformats.org/officeDocument/2006/relationships/customXml" Target="../ink/ink3615.xml"/><Relationship Id="rId51" Type="http://schemas.openxmlformats.org/officeDocument/2006/relationships/image" Target="../media/image3576.png"/><Relationship Id="rId3" Type="http://schemas.openxmlformats.org/officeDocument/2006/relationships/image" Target="../media/image3552.png"/><Relationship Id="rId12" Type="http://schemas.openxmlformats.org/officeDocument/2006/relationships/customXml" Target="../ink/ink3617.xml"/><Relationship Id="rId17" Type="http://schemas.openxmlformats.org/officeDocument/2006/relationships/image" Target="../media/image3559.png"/><Relationship Id="rId25" Type="http://schemas.openxmlformats.org/officeDocument/2006/relationships/image" Target="../media/image3563.png"/><Relationship Id="rId33" Type="http://schemas.openxmlformats.org/officeDocument/2006/relationships/image" Target="../media/image3567.png"/><Relationship Id="rId38" Type="http://schemas.openxmlformats.org/officeDocument/2006/relationships/customXml" Target="../ink/ink3630.xml"/><Relationship Id="rId46" Type="http://schemas.openxmlformats.org/officeDocument/2006/relationships/customXml" Target="../ink/ink3634.xml"/><Relationship Id="rId20" Type="http://schemas.openxmlformats.org/officeDocument/2006/relationships/customXml" Target="../ink/ink3621.xml"/><Relationship Id="rId41" Type="http://schemas.openxmlformats.org/officeDocument/2006/relationships/image" Target="../media/image357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614.xml"/><Relationship Id="rId15" Type="http://schemas.openxmlformats.org/officeDocument/2006/relationships/image" Target="../media/image3558.png"/><Relationship Id="rId23" Type="http://schemas.openxmlformats.org/officeDocument/2006/relationships/image" Target="../media/image3562.png"/><Relationship Id="rId28" Type="http://schemas.openxmlformats.org/officeDocument/2006/relationships/customXml" Target="../ink/ink3625.xml"/><Relationship Id="rId36" Type="http://schemas.openxmlformats.org/officeDocument/2006/relationships/customXml" Target="../ink/ink3629.xml"/><Relationship Id="rId49" Type="http://schemas.openxmlformats.org/officeDocument/2006/relationships/image" Target="../media/image3575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7.xml"/><Relationship Id="rId21" Type="http://schemas.openxmlformats.org/officeDocument/2006/relationships/image" Target="../media/image81.png"/><Relationship Id="rId42" Type="http://schemas.openxmlformats.org/officeDocument/2006/relationships/customXml" Target="../ink/ink85.xml"/><Relationship Id="rId47" Type="http://schemas.openxmlformats.org/officeDocument/2006/relationships/image" Target="../media/image94.png"/><Relationship Id="rId63" Type="http://schemas.openxmlformats.org/officeDocument/2006/relationships/image" Target="../media/image102.png"/><Relationship Id="rId68" Type="http://schemas.openxmlformats.org/officeDocument/2006/relationships/customXml" Target="../ink/ink98.xml"/><Relationship Id="rId84" Type="http://schemas.openxmlformats.org/officeDocument/2006/relationships/customXml" Target="../ink/ink106.xml"/><Relationship Id="rId89" Type="http://schemas.openxmlformats.org/officeDocument/2006/relationships/image" Target="../media/image115.png"/><Relationship Id="rId16" Type="http://schemas.openxmlformats.org/officeDocument/2006/relationships/customXml" Target="../ink/ink72.xml"/><Relationship Id="rId11" Type="http://schemas.openxmlformats.org/officeDocument/2006/relationships/image" Target="../media/image76.png"/><Relationship Id="rId32" Type="http://schemas.openxmlformats.org/officeDocument/2006/relationships/customXml" Target="../ink/ink80.xml"/><Relationship Id="rId37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customXml" Target="../ink/ink93.xml"/><Relationship Id="rId74" Type="http://schemas.openxmlformats.org/officeDocument/2006/relationships/customXml" Target="../ink/ink101.xml"/><Relationship Id="rId79" Type="http://schemas.openxmlformats.org/officeDocument/2006/relationships/image" Target="../media/image110.png"/><Relationship Id="rId5" Type="http://schemas.openxmlformats.org/officeDocument/2006/relationships/image" Target="../media/image73.png"/><Relationship Id="rId90" Type="http://schemas.openxmlformats.org/officeDocument/2006/relationships/customXml" Target="../ink/ink109.xml"/><Relationship Id="rId95" Type="http://schemas.openxmlformats.org/officeDocument/2006/relationships/image" Target="../media/image118.png"/><Relationship Id="rId22" Type="http://schemas.openxmlformats.org/officeDocument/2006/relationships/customXml" Target="../ink/ink75.xml"/><Relationship Id="rId27" Type="http://schemas.openxmlformats.org/officeDocument/2006/relationships/image" Target="../media/image84.png"/><Relationship Id="rId43" Type="http://schemas.openxmlformats.org/officeDocument/2006/relationships/image" Target="../media/image92.png"/><Relationship Id="rId48" Type="http://schemas.openxmlformats.org/officeDocument/2006/relationships/customXml" Target="../ink/ink88.xml"/><Relationship Id="rId64" Type="http://schemas.openxmlformats.org/officeDocument/2006/relationships/customXml" Target="../ink/ink96.xml"/><Relationship Id="rId69" Type="http://schemas.openxmlformats.org/officeDocument/2006/relationships/image" Target="../media/image105.png"/><Relationship Id="rId8" Type="http://schemas.openxmlformats.org/officeDocument/2006/relationships/customXml" Target="../ink/ink68.xml"/><Relationship Id="rId51" Type="http://schemas.openxmlformats.org/officeDocument/2006/relationships/image" Target="../media/image96.png"/><Relationship Id="rId72" Type="http://schemas.openxmlformats.org/officeDocument/2006/relationships/customXml" Target="../ink/ink100.xml"/><Relationship Id="rId80" Type="http://schemas.openxmlformats.org/officeDocument/2006/relationships/customXml" Target="../ink/ink104.xml"/><Relationship Id="rId85" Type="http://schemas.openxmlformats.org/officeDocument/2006/relationships/image" Target="../media/image113.png"/><Relationship Id="rId93" Type="http://schemas.openxmlformats.org/officeDocument/2006/relationships/image" Target="../media/image117.png"/><Relationship Id="rId3" Type="http://schemas.openxmlformats.org/officeDocument/2006/relationships/image" Target="../media/image72.png"/><Relationship Id="rId12" Type="http://schemas.openxmlformats.org/officeDocument/2006/relationships/customXml" Target="../ink/ink70.xml"/><Relationship Id="rId17" Type="http://schemas.openxmlformats.org/officeDocument/2006/relationships/image" Target="../media/image79.png"/><Relationship Id="rId25" Type="http://schemas.openxmlformats.org/officeDocument/2006/relationships/image" Target="../media/image83.png"/><Relationship Id="rId33" Type="http://schemas.openxmlformats.org/officeDocument/2006/relationships/image" Target="../media/image87.png"/><Relationship Id="rId38" Type="http://schemas.openxmlformats.org/officeDocument/2006/relationships/customXml" Target="../ink/ink83.xml"/><Relationship Id="rId46" Type="http://schemas.openxmlformats.org/officeDocument/2006/relationships/customXml" Target="../ink/ink87.xml"/><Relationship Id="rId59" Type="http://schemas.openxmlformats.org/officeDocument/2006/relationships/image" Target="../media/image100.png"/><Relationship Id="rId67" Type="http://schemas.openxmlformats.org/officeDocument/2006/relationships/image" Target="../media/image104.png"/><Relationship Id="rId20" Type="http://schemas.openxmlformats.org/officeDocument/2006/relationships/customXml" Target="../ink/ink74.xml"/><Relationship Id="rId41" Type="http://schemas.openxmlformats.org/officeDocument/2006/relationships/image" Target="../media/image91.png"/><Relationship Id="rId54" Type="http://schemas.openxmlformats.org/officeDocument/2006/relationships/customXml" Target="../ink/ink91.xml"/><Relationship Id="rId62" Type="http://schemas.openxmlformats.org/officeDocument/2006/relationships/customXml" Target="../ink/ink95.xml"/><Relationship Id="rId70" Type="http://schemas.openxmlformats.org/officeDocument/2006/relationships/customXml" Target="../ink/ink99.xml"/><Relationship Id="rId75" Type="http://schemas.openxmlformats.org/officeDocument/2006/relationships/image" Target="../media/image108.png"/><Relationship Id="rId83" Type="http://schemas.openxmlformats.org/officeDocument/2006/relationships/image" Target="../media/image112.png"/><Relationship Id="rId88" Type="http://schemas.openxmlformats.org/officeDocument/2006/relationships/customXml" Target="../ink/ink108.xml"/><Relationship Id="rId91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7.xml"/><Relationship Id="rId15" Type="http://schemas.openxmlformats.org/officeDocument/2006/relationships/image" Target="../media/image78.png"/><Relationship Id="rId23" Type="http://schemas.openxmlformats.org/officeDocument/2006/relationships/image" Target="../media/image82.png"/><Relationship Id="rId28" Type="http://schemas.openxmlformats.org/officeDocument/2006/relationships/customXml" Target="../ink/ink78.xml"/><Relationship Id="rId36" Type="http://schemas.openxmlformats.org/officeDocument/2006/relationships/customXml" Target="../ink/ink82.xml"/><Relationship Id="rId49" Type="http://schemas.openxmlformats.org/officeDocument/2006/relationships/image" Target="../media/image95.png"/><Relationship Id="rId57" Type="http://schemas.openxmlformats.org/officeDocument/2006/relationships/image" Target="../media/image99.png"/><Relationship Id="rId10" Type="http://schemas.openxmlformats.org/officeDocument/2006/relationships/customXml" Target="../ink/ink69.xml"/><Relationship Id="rId31" Type="http://schemas.openxmlformats.org/officeDocument/2006/relationships/image" Target="../media/image86.png"/><Relationship Id="rId44" Type="http://schemas.openxmlformats.org/officeDocument/2006/relationships/customXml" Target="../ink/ink86.xml"/><Relationship Id="rId52" Type="http://schemas.openxmlformats.org/officeDocument/2006/relationships/customXml" Target="../ink/ink90.xml"/><Relationship Id="rId60" Type="http://schemas.openxmlformats.org/officeDocument/2006/relationships/customXml" Target="../ink/ink94.xml"/><Relationship Id="rId65" Type="http://schemas.openxmlformats.org/officeDocument/2006/relationships/image" Target="../media/image103.png"/><Relationship Id="rId73" Type="http://schemas.openxmlformats.org/officeDocument/2006/relationships/image" Target="../media/image107.png"/><Relationship Id="rId78" Type="http://schemas.openxmlformats.org/officeDocument/2006/relationships/customXml" Target="../ink/ink103.xml"/><Relationship Id="rId81" Type="http://schemas.openxmlformats.org/officeDocument/2006/relationships/image" Target="../media/image111.png"/><Relationship Id="rId86" Type="http://schemas.openxmlformats.org/officeDocument/2006/relationships/customXml" Target="../ink/ink107.xml"/><Relationship Id="rId94" Type="http://schemas.openxmlformats.org/officeDocument/2006/relationships/customXml" Target="../ink/ink111.xml"/><Relationship Id="rId4" Type="http://schemas.openxmlformats.org/officeDocument/2006/relationships/customXml" Target="../ink/ink66.xml"/><Relationship Id="rId9" Type="http://schemas.openxmlformats.org/officeDocument/2006/relationships/image" Target="../media/image75.png"/><Relationship Id="rId13" Type="http://schemas.openxmlformats.org/officeDocument/2006/relationships/image" Target="../media/image77.png"/><Relationship Id="rId18" Type="http://schemas.openxmlformats.org/officeDocument/2006/relationships/customXml" Target="../ink/ink73.xml"/><Relationship Id="rId39" Type="http://schemas.openxmlformats.org/officeDocument/2006/relationships/image" Target="../media/image90.png"/><Relationship Id="rId34" Type="http://schemas.openxmlformats.org/officeDocument/2006/relationships/customXml" Target="../ink/ink81.xml"/><Relationship Id="rId50" Type="http://schemas.openxmlformats.org/officeDocument/2006/relationships/customXml" Target="../ink/ink89.xml"/><Relationship Id="rId55" Type="http://schemas.openxmlformats.org/officeDocument/2006/relationships/image" Target="../media/image98.png"/><Relationship Id="rId76" Type="http://schemas.openxmlformats.org/officeDocument/2006/relationships/customXml" Target="../ink/ink102.xml"/><Relationship Id="rId7" Type="http://schemas.openxmlformats.org/officeDocument/2006/relationships/image" Target="../media/image74.png"/><Relationship Id="rId71" Type="http://schemas.openxmlformats.org/officeDocument/2006/relationships/image" Target="../media/image106.png"/><Relationship Id="rId92" Type="http://schemas.openxmlformats.org/officeDocument/2006/relationships/customXml" Target="../ink/ink110.xml"/><Relationship Id="rId2" Type="http://schemas.openxmlformats.org/officeDocument/2006/relationships/image" Target="../media/image71.png"/><Relationship Id="rId29" Type="http://schemas.openxmlformats.org/officeDocument/2006/relationships/image" Target="../media/image85.png"/><Relationship Id="rId24" Type="http://schemas.openxmlformats.org/officeDocument/2006/relationships/customXml" Target="../ink/ink76.xml"/><Relationship Id="rId40" Type="http://schemas.openxmlformats.org/officeDocument/2006/relationships/customXml" Target="../ink/ink84.xml"/><Relationship Id="rId45" Type="http://schemas.openxmlformats.org/officeDocument/2006/relationships/image" Target="../media/image93.png"/><Relationship Id="rId66" Type="http://schemas.openxmlformats.org/officeDocument/2006/relationships/customXml" Target="../ink/ink97.xml"/><Relationship Id="rId87" Type="http://schemas.openxmlformats.org/officeDocument/2006/relationships/image" Target="../media/image114.png"/><Relationship Id="rId61" Type="http://schemas.openxmlformats.org/officeDocument/2006/relationships/image" Target="../media/image101.png"/><Relationship Id="rId82" Type="http://schemas.openxmlformats.org/officeDocument/2006/relationships/customXml" Target="../ink/ink105.xml"/><Relationship Id="rId19" Type="http://schemas.openxmlformats.org/officeDocument/2006/relationships/image" Target="../media/image80.png"/><Relationship Id="rId14" Type="http://schemas.openxmlformats.org/officeDocument/2006/relationships/customXml" Target="../ink/ink71.xml"/><Relationship Id="rId30" Type="http://schemas.openxmlformats.org/officeDocument/2006/relationships/customXml" Target="../ink/ink79.xml"/><Relationship Id="rId35" Type="http://schemas.openxmlformats.org/officeDocument/2006/relationships/image" Target="../media/image88.png"/><Relationship Id="rId56" Type="http://schemas.openxmlformats.org/officeDocument/2006/relationships/customXml" Target="../ink/ink92.xml"/><Relationship Id="rId77" Type="http://schemas.openxmlformats.org/officeDocument/2006/relationships/image" Target="../media/image109.png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636.png"/><Relationship Id="rId21" Type="http://schemas.openxmlformats.org/officeDocument/2006/relationships/image" Target="../media/image3588.png"/><Relationship Id="rId42" Type="http://schemas.openxmlformats.org/officeDocument/2006/relationships/customXml" Target="../ink/ink3657.xml"/><Relationship Id="rId63" Type="http://schemas.openxmlformats.org/officeDocument/2006/relationships/image" Target="../media/image3609.png"/><Relationship Id="rId84" Type="http://schemas.openxmlformats.org/officeDocument/2006/relationships/customXml" Target="../ink/ink3678.xml"/><Relationship Id="rId138" Type="http://schemas.openxmlformats.org/officeDocument/2006/relationships/customXml" Target="../ink/ink3705.xml"/><Relationship Id="rId16" Type="http://schemas.openxmlformats.org/officeDocument/2006/relationships/customXml" Target="../ink/ink3644.xml"/><Relationship Id="rId107" Type="http://schemas.openxmlformats.org/officeDocument/2006/relationships/image" Target="../media/image3631.png"/><Relationship Id="rId11" Type="http://schemas.openxmlformats.org/officeDocument/2006/relationships/image" Target="../media/image3583.png"/><Relationship Id="rId32" Type="http://schemas.openxmlformats.org/officeDocument/2006/relationships/customXml" Target="../ink/ink3652.xml"/><Relationship Id="rId37" Type="http://schemas.openxmlformats.org/officeDocument/2006/relationships/image" Target="../media/image3596.png"/><Relationship Id="rId53" Type="http://schemas.openxmlformats.org/officeDocument/2006/relationships/image" Target="../media/image3604.png"/><Relationship Id="rId58" Type="http://schemas.openxmlformats.org/officeDocument/2006/relationships/customXml" Target="../ink/ink3665.xml"/><Relationship Id="rId74" Type="http://schemas.openxmlformats.org/officeDocument/2006/relationships/customXml" Target="../ink/ink3673.xml"/><Relationship Id="rId79" Type="http://schemas.openxmlformats.org/officeDocument/2006/relationships/image" Target="../media/image3617.png"/><Relationship Id="rId102" Type="http://schemas.openxmlformats.org/officeDocument/2006/relationships/customXml" Target="../ink/ink3687.xml"/><Relationship Id="rId123" Type="http://schemas.openxmlformats.org/officeDocument/2006/relationships/image" Target="../media/image3638.png"/><Relationship Id="rId128" Type="http://schemas.openxmlformats.org/officeDocument/2006/relationships/customXml" Target="../ink/ink3700.xml"/><Relationship Id="rId5" Type="http://schemas.openxmlformats.org/officeDocument/2006/relationships/image" Target="../media/image3580.png"/><Relationship Id="rId90" Type="http://schemas.openxmlformats.org/officeDocument/2006/relationships/customXml" Target="../ink/ink3681.xml"/><Relationship Id="rId95" Type="http://schemas.openxmlformats.org/officeDocument/2006/relationships/image" Target="../media/image3625.png"/><Relationship Id="rId22" Type="http://schemas.openxmlformats.org/officeDocument/2006/relationships/customXml" Target="../ink/ink3647.xml"/><Relationship Id="rId27" Type="http://schemas.openxmlformats.org/officeDocument/2006/relationships/image" Target="../media/image3591.png"/><Relationship Id="rId43" Type="http://schemas.openxmlformats.org/officeDocument/2006/relationships/image" Target="../media/image3599.png"/><Relationship Id="rId48" Type="http://schemas.openxmlformats.org/officeDocument/2006/relationships/customXml" Target="../ink/ink3660.xml"/><Relationship Id="rId64" Type="http://schemas.openxmlformats.org/officeDocument/2006/relationships/customXml" Target="../ink/ink3668.xml"/><Relationship Id="rId69" Type="http://schemas.openxmlformats.org/officeDocument/2006/relationships/image" Target="../media/image3612.png"/><Relationship Id="rId113" Type="http://schemas.openxmlformats.org/officeDocument/2006/relationships/image" Target="../media/image3634.png"/><Relationship Id="rId118" Type="http://schemas.openxmlformats.org/officeDocument/2006/relationships/customXml" Target="../ink/ink3695.xml"/><Relationship Id="rId134" Type="http://schemas.openxmlformats.org/officeDocument/2006/relationships/customXml" Target="../ink/ink3703.xml"/><Relationship Id="rId139" Type="http://schemas.openxmlformats.org/officeDocument/2006/relationships/image" Target="../media/image3646.png"/><Relationship Id="rId80" Type="http://schemas.openxmlformats.org/officeDocument/2006/relationships/customXml" Target="../ink/ink3676.xml"/><Relationship Id="rId85" Type="http://schemas.openxmlformats.org/officeDocument/2006/relationships/image" Target="../media/image3620.png"/><Relationship Id="rId12" Type="http://schemas.openxmlformats.org/officeDocument/2006/relationships/customXml" Target="../ink/ink3642.xml"/><Relationship Id="rId17" Type="http://schemas.openxmlformats.org/officeDocument/2006/relationships/image" Target="../media/image3586.png"/><Relationship Id="rId33" Type="http://schemas.openxmlformats.org/officeDocument/2006/relationships/image" Target="../media/image3594.png"/><Relationship Id="rId38" Type="http://schemas.openxmlformats.org/officeDocument/2006/relationships/customXml" Target="../ink/ink3655.xml"/><Relationship Id="rId59" Type="http://schemas.openxmlformats.org/officeDocument/2006/relationships/image" Target="../media/image3607.png"/><Relationship Id="rId103" Type="http://schemas.openxmlformats.org/officeDocument/2006/relationships/image" Target="../media/image3629.png"/><Relationship Id="rId108" Type="http://schemas.openxmlformats.org/officeDocument/2006/relationships/customXml" Target="../ink/ink3690.xml"/><Relationship Id="rId124" Type="http://schemas.openxmlformats.org/officeDocument/2006/relationships/customXml" Target="../ink/ink3698.xml"/><Relationship Id="rId129" Type="http://schemas.openxmlformats.org/officeDocument/2006/relationships/image" Target="../media/image3641.png"/><Relationship Id="rId54" Type="http://schemas.openxmlformats.org/officeDocument/2006/relationships/customXml" Target="../ink/ink3663.xml"/><Relationship Id="rId70" Type="http://schemas.openxmlformats.org/officeDocument/2006/relationships/customXml" Target="../ink/ink3671.xml"/><Relationship Id="rId75" Type="http://schemas.openxmlformats.org/officeDocument/2006/relationships/image" Target="../media/image3615.png"/><Relationship Id="rId91" Type="http://schemas.openxmlformats.org/officeDocument/2006/relationships/image" Target="../media/image3623.png"/><Relationship Id="rId96" Type="http://schemas.openxmlformats.org/officeDocument/2006/relationships/customXml" Target="../ink/ink368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639.xml"/><Relationship Id="rId23" Type="http://schemas.openxmlformats.org/officeDocument/2006/relationships/image" Target="../media/image3589.png"/><Relationship Id="rId28" Type="http://schemas.openxmlformats.org/officeDocument/2006/relationships/customXml" Target="../ink/ink3650.xml"/><Relationship Id="rId49" Type="http://schemas.openxmlformats.org/officeDocument/2006/relationships/image" Target="../media/image3602.png"/><Relationship Id="rId114" Type="http://schemas.openxmlformats.org/officeDocument/2006/relationships/customXml" Target="../ink/ink3693.xml"/><Relationship Id="rId119" Type="http://schemas.openxmlformats.org/officeDocument/2006/relationships/image" Target="../media/image3637.png"/><Relationship Id="rId44" Type="http://schemas.openxmlformats.org/officeDocument/2006/relationships/customXml" Target="../ink/ink3658.xml"/><Relationship Id="rId60" Type="http://schemas.openxmlformats.org/officeDocument/2006/relationships/customXml" Target="../ink/ink3666.xml"/><Relationship Id="rId65" Type="http://schemas.openxmlformats.org/officeDocument/2006/relationships/image" Target="../media/image3610.png"/><Relationship Id="rId81" Type="http://schemas.openxmlformats.org/officeDocument/2006/relationships/image" Target="../media/image3618.png"/><Relationship Id="rId86" Type="http://schemas.openxmlformats.org/officeDocument/2006/relationships/customXml" Target="../ink/ink3679.xml"/><Relationship Id="rId130" Type="http://schemas.openxmlformats.org/officeDocument/2006/relationships/customXml" Target="../ink/ink3701.xml"/><Relationship Id="rId135" Type="http://schemas.openxmlformats.org/officeDocument/2006/relationships/image" Target="../media/image3644.png"/><Relationship Id="rId13" Type="http://schemas.openxmlformats.org/officeDocument/2006/relationships/image" Target="../media/image3584.png"/><Relationship Id="rId18" Type="http://schemas.openxmlformats.org/officeDocument/2006/relationships/customXml" Target="../ink/ink3645.xml"/><Relationship Id="rId39" Type="http://schemas.openxmlformats.org/officeDocument/2006/relationships/image" Target="../media/image3597.png"/><Relationship Id="rId109" Type="http://schemas.openxmlformats.org/officeDocument/2006/relationships/image" Target="../media/image3632.png"/><Relationship Id="rId34" Type="http://schemas.openxmlformats.org/officeDocument/2006/relationships/customXml" Target="../ink/ink3653.xml"/><Relationship Id="rId50" Type="http://schemas.openxmlformats.org/officeDocument/2006/relationships/customXml" Target="../ink/ink3661.xml"/><Relationship Id="rId55" Type="http://schemas.openxmlformats.org/officeDocument/2006/relationships/image" Target="../media/image3605.png"/><Relationship Id="rId76" Type="http://schemas.openxmlformats.org/officeDocument/2006/relationships/customXml" Target="../ink/ink3674.xml"/><Relationship Id="rId97" Type="http://schemas.openxmlformats.org/officeDocument/2006/relationships/image" Target="../media/image3626.png"/><Relationship Id="rId104" Type="http://schemas.openxmlformats.org/officeDocument/2006/relationships/customXml" Target="../ink/ink3688.xml"/><Relationship Id="rId120" Type="http://schemas.openxmlformats.org/officeDocument/2006/relationships/customXml" Target="../ink/ink3696.xml"/><Relationship Id="rId125" Type="http://schemas.openxmlformats.org/officeDocument/2006/relationships/image" Target="../media/image3639.png"/><Relationship Id="rId7" Type="http://schemas.openxmlformats.org/officeDocument/2006/relationships/image" Target="../media/image3581.png"/><Relationship Id="rId71" Type="http://schemas.openxmlformats.org/officeDocument/2006/relationships/image" Target="../media/image3613.png"/><Relationship Id="rId92" Type="http://schemas.openxmlformats.org/officeDocument/2006/relationships/customXml" Target="../ink/ink3682.xml"/><Relationship Id="rId2" Type="http://schemas.openxmlformats.org/officeDocument/2006/relationships/image" Target="../media/image3578.png"/><Relationship Id="rId29" Type="http://schemas.openxmlformats.org/officeDocument/2006/relationships/image" Target="../media/image3592.png"/><Relationship Id="rId24" Type="http://schemas.openxmlformats.org/officeDocument/2006/relationships/customXml" Target="../ink/ink3648.xml"/><Relationship Id="rId40" Type="http://schemas.openxmlformats.org/officeDocument/2006/relationships/customXml" Target="../ink/ink3656.xml"/><Relationship Id="rId45" Type="http://schemas.openxmlformats.org/officeDocument/2006/relationships/image" Target="../media/image3600.png"/><Relationship Id="rId66" Type="http://schemas.openxmlformats.org/officeDocument/2006/relationships/customXml" Target="../ink/ink3669.xml"/><Relationship Id="rId87" Type="http://schemas.openxmlformats.org/officeDocument/2006/relationships/image" Target="../media/image3621.png"/><Relationship Id="rId110" Type="http://schemas.openxmlformats.org/officeDocument/2006/relationships/customXml" Target="../ink/ink3691.xml"/><Relationship Id="rId115" Type="http://schemas.openxmlformats.org/officeDocument/2006/relationships/image" Target="../media/image3635.png"/><Relationship Id="rId131" Type="http://schemas.openxmlformats.org/officeDocument/2006/relationships/image" Target="../media/image3642.png"/><Relationship Id="rId136" Type="http://schemas.openxmlformats.org/officeDocument/2006/relationships/customXml" Target="../ink/ink3704.xml"/><Relationship Id="rId61" Type="http://schemas.openxmlformats.org/officeDocument/2006/relationships/image" Target="../media/image3608.png"/><Relationship Id="rId82" Type="http://schemas.openxmlformats.org/officeDocument/2006/relationships/customXml" Target="../ink/ink3677.xml"/><Relationship Id="rId19" Type="http://schemas.openxmlformats.org/officeDocument/2006/relationships/image" Target="../media/image3587.png"/><Relationship Id="rId14" Type="http://schemas.openxmlformats.org/officeDocument/2006/relationships/customXml" Target="../ink/ink3643.xml"/><Relationship Id="rId30" Type="http://schemas.openxmlformats.org/officeDocument/2006/relationships/customXml" Target="../ink/ink3651.xml"/><Relationship Id="rId35" Type="http://schemas.openxmlformats.org/officeDocument/2006/relationships/image" Target="../media/image3595.png"/><Relationship Id="rId56" Type="http://schemas.openxmlformats.org/officeDocument/2006/relationships/customXml" Target="../ink/ink3664.xml"/><Relationship Id="rId77" Type="http://schemas.openxmlformats.org/officeDocument/2006/relationships/image" Target="../media/image3616.png"/><Relationship Id="rId100" Type="http://schemas.openxmlformats.org/officeDocument/2006/relationships/customXml" Target="../ink/ink3686.xml"/><Relationship Id="rId105" Type="http://schemas.openxmlformats.org/officeDocument/2006/relationships/image" Target="../media/image3630.png"/><Relationship Id="rId126" Type="http://schemas.openxmlformats.org/officeDocument/2006/relationships/customXml" Target="../ink/ink3699.xml"/><Relationship Id="rId8" Type="http://schemas.openxmlformats.org/officeDocument/2006/relationships/customXml" Target="../ink/ink3640.xml"/><Relationship Id="rId51" Type="http://schemas.openxmlformats.org/officeDocument/2006/relationships/image" Target="../media/image3603.png"/><Relationship Id="rId72" Type="http://schemas.openxmlformats.org/officeDocument/2006/relationships/customXml" Target="../ink/ink3672.xml"/><Relationship Id="rId93" Type="http://schemas.openxmlformats.org/officeDocument/2006/relationships/image" Target="../media/image3624.png"/><Relationship Id="rId98" Type="http://schemas.openxmlformats.org/officeDocument/2006/relationships/customXml" Target="../ink/ink3685.xml"/><Relationship Id="rId121" Type="http://schemas.openxmlformats.org/officeDocument/2006/relationships/image" Target="../media/image2748.png"/><Relationship Id="rId3" Type="http://schemas.openxmlformats.org/officeDocument/2006/relationships/image" Target="../media/image3579.png"/><Relationship Id="rId25" Type="http://schemas.openxmlformats.org/officeDocument/2006/relationships/image" Target="../media/image3590.png"/><Relationship Id="rId46" Type="http://schemas.openxmlformats.org/officeDocument/2006/relationships/customXml" Target="../ink/ink3659.xml"/><Relationship Id="rId67" Type="http://schemas.openxmlformats.org/officeDocument/2006/relationships/image" Target="../media/image3611.png"/><Relationship Id="rId116" Type="http://schemas.openxmlformats.org/officeDocument/2006/relationships/customXml" Target="../ink/ink3694.xml"/><Relationship Id="rId137" Type="http://schemas.openxmlformats.org/officeDocument/2006/relationships/image" Target="../media/image3645.png"/><Relationship Id="rId20" Type="http://schemas.openxmlformats.org/officeDocument/2006/relationships/customXml" Target="../ink/ink3646.xml"/><Relationship Id="rId41" Type="http://schemas.openxmlformats.org/officeDocument/2006/relationships/image" Target="../media/image3598.png"/><Relationship Id="rId62" Type="http://schemas.openxmlformats.org/officeDocument/2006/relationships/customXml" Target="../ink/ink3667.xml"/><Relationship Id="rId83" Type="http://schemas.openxmlformats.org/officeDocument/2006/relationships/image" Target="../media/image3619.png"/><Relationship Id="rId88" Type="http://schemas.openxmlformats.org/officeDocument/2006/relationships/customXml" Target="../ink/ink3680.xml"/><Relationship Id="rId111" Type="http://schemas.openxmlformats.org/officeDocument/2006/relationships/image" Target="../media/image3633.png"/><Relationship Id="rId132" Type="http://schemas.openxmlformats.org/officeDocument/2006/relationships/customXml" Target="../ink/ink3702.xml"/><Relationship Id="rId15" Type="http://schemas.openxmlformats.org/officeDocument/2006/relationships/image" Target="../media/image3585.png"/><Relationship Id="rId36" Type="http://schemas.openxmlformats.org/officeDocument/2006/relationships/customXml" Target="../ink/ink3654.xml"/><Relationship Id="rId57" Type="http://schemas.openxmlformats.org/officeDocument/2006/relationships/image" Target="../media/image3606.png"/><Relationship Id="rId106" Type="http://schemas.openxmlformats.org/officeDocument/2006/relationships/customXml" Target="../ink/ink3689.xml"/><Relationship Id="rId127" Type="http://schemas.openxmlformats.org/officeDocument/2006/relationships/image" Target="../media/image3640.png"/><Relationship Id="rId10" Type="http://schemas.openxmlformats.org/officeDocument/2006/relationships/customXml" Target="../ink/ink3641.xml"/><Relationship Id="rId31" Type="http://schemas.openxmlformats.org/officeDocument/2006/relationships/image" Target="../media/image3593.png"/><Relationship Id="rId52" Type="http://schemas.openxmlformats.org/officeDocument/2006/relationships/customXml" Target="../ink/ink3662.xml"/><Relationship Id="rId73" Type="http://schemas.openxmlformats.org/officeDocument/2006/relationships/image" Target="../media/image3614.png"/><Relationship Id="rId78" Type="http://schemas.openxmlformats.org/officeDocument/2006/relationships/customXml" Target="../ink/ink3675.xml"/><Relationship Id="rId94" Type="http://schemas.openxmlformats.org/officeDocument/2006/relationships/customXml" Target="../ink/ink3683.xml"/><Relationship Id="rId99" Type="http://schemas.openxmlformats.org/officeDocument/2006/relationships/image" Target="../media/image3627.png"/><Relationship Id="rId101" Type="http://schemas.openxmlformats.org/officeDocument/2006/relationships/image" Target="../media/image3628.png"/><Relationship Id="rId122" Type="http://schemas.openxmlformats.org/officeDocument/2006/relationships/customXml" Target="../ink/ink3697.xml"/><Relationship Id="rId4" Type="http://schemas.openxmlformats.org/officeDocument/2006/relationships/customXml" Target="../ink/ink3638.xml"/><Relationship Id="rId9" Type="http://schemas.openxmlformats.org/officeDocument/2006/relationships/image" Target="../media/image3582.png"/><Relationship Id="rId26" Type="http://schemas.openxmlformats.org/officeDocument/2006/relationships/customXml" Target="../ink/ink3649.xml"/><Relationship Id="rId47" Type="http://schemas.openxmlformats.org/officeDocument/2006/relationships/image" Target="../media/image3601.png"/><Relationship Id="rId68" Type="http://schemas.openxmlformats.org/officeDocument/2006/relationships/customXml" Target="../ink/ink3670.xml"/><Relationship Id="rId89" Type="http://schemas.openxmlformats.org/officeDocument/2006/relationships/image" Target="../media/image3622.png"/><Relationship Id="rId112" Type="http://schemas.openxmlformats.org/officeDocument/2006/relationships/customXml" Target="../ink/ink3692.xml"/><Relationship Id="rId133" Type="http://schemas.openxmlformats.org/officeDocument/2006/relationships/image" Target="../media/image3643.pn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53.png"/><Relationship Id="rId18" Type="http://schemas.openxmlformats.org/officeDocument/2006/relationships/customXml" Target="../ink/ink3713.xml"/><Relationship Id="rId26" Type="http://schemas.openxmlformats.org/officeDocument/2006/relationships/customXml" Target="../ink/ink3717.xml"/><Relationship Id="rId39" Type="http://schemas.openxmlformats.org/officeDocument/2006/relationships/image" Target="../media/image3666.png"/><Relationship Id="rId21" Type="http://schemas.openxmlformats.org/officeDocument/2006/relationships/image" Target="../media/image3657.png"/><Relationship Id="rId34" Type="http://schemas.openxmlformats.org/officeDocument/2006/relationships/customXml" Target="../ink/ink3721.xml"/><Relationship Id="rId42" Type="http://schemas.openxmlformats.org/officeDocument/2006/relationships/customXml" Target="../ink/ink3725.xml"/><Relationship Id="rId47" Type="http://schemas.openxmlformats.org/officeDocument/2006/relationships/image" Target="../media/image3670.png"/><Relationship Id="rId50" Type="http://schemas.openxmlformats.org/officeDocument/2006/relationships/customXml" Target="../ink/ink3729.xml"/><Relationship Id="rId55" Type="http://schemas.openxmlformats.org/officeDocument/2006/relationships/image" Target="../media/image3674.png"/><Relationship Id="rId7" Type="http://schemas.openxmlformats.org/officeDocument/2006/relationships/image" Target="../media/image3650.png"/><Relationship Id="rId2" Type="http://schemas.openxmlformats.org/officeDocument/2006/relationships/image" Target="../media/image3647.png"/><Relationship Id="rId16" Type="http://schemas.openxmlformats.org/officeDocument/2006/relationships/customXml" Target="../ink/ink3712.xml"/><Relationship Id="rId29" Type="http://schemas.openxmlformats.org/officeDocument/2006/relationships/image" Target="../media/image3661.png"/><Relationship Id="rId11" Type="http://schemas.openxmlformats.org/officeDocument/2006/relationships/image" Target="../media/image3652.png"/><Relationship Id="rId24" Type="http://schemas.openxmlformats.org/officeDocument/2006/relationships/customXml" Target="../ink/ink3716.xml"/><Relationship Id="rId32" Type="http://schemas.openxmlformats.org/officeDocument/2006/relationships/customXml" Target="../ink/ink3720.xml"/><Relationship Id="rId37" Type="http://schemas.openxmlformats.org/officeDocument/2006/relationships/image" Target="../media/image3665.png"/><Relationship Id="rId40" Type="http://schemas.openxmlformats.org/officeDocument/2006/relationships/customXml" Target="../ink/ink3724.xml"/><Relationship Id="rId45" Type="http://schemas.openxmlformats.org/officeDocument/2006/relationships/image" Target="../media/image3669.png"/><Relationship Id="rId53" Type="http://schemas.openxmlformats.org/officeDocument/2006/relationships/image" Target="../media/image3673.png"/><Relationship Id="rId58" Type="http://schemas.openxmlformats.org/officeDocument/2006/relationships/customXml" Target="../ink/ink3733.xml"/><Relationship Id="rId5" Type="http://schemas.openxmlformats.org/officeDocument/2006/relationships/image" Target="../media/image3649.png"/><Relationship Id="rId61" Type="http://schemas.openxmlformats.org/officeDocument/2006/relationships/image" Target="../media/image3677.png"/><Relationship Id="rId19" Type="http://schemas.openxmlformats.org/officeDocument/2006/relationships/image" Target="../media/image3656.png"/><Relationship Id="rId14" Type="http://schemas.openxmlformats.org/officeDocument/2006/relationships/customXml" Target="../ink/ink3711.xml"/><Relationship Id="rId22" Type="http://schemas.openxmlformats.org/officeDocument/2006/relationships/customXml" Target="../ink/ink3715.xml"/><Relationship Id="rId27" Type="http://schemas.openxmlformats.org/officeDocument/2006/relationships/image" Target="../media/image3660.png"/><Relationship Id="rId30" Type="http://schemas.openxmlformats.org/officeDocument/2006/relationships/customXml" Target="../ink/ink3719.xml"/><Relationship Id="rId35" Type="http://schemas.openxmlformats.org/officeDocument/2006/relationships/image" Target="../media/image3664.png"/><Relationship Id="rId43" Type="http://schemas.openxmlformats.org/officeDocument/2006/relationships/image" Target="../media/image3668.png"/><Relationship Id="rId48" Type="http://schemas.openxmlformats.org/officeDocument/2006/relationships/customXml" Target="../ink/ink3728.xml"/><Relationship Id="rId56" Type="http://schemas.openxmlformats.org/officeDocument/2006/relationships/customXml" Target="../ink/ink3732.xml"/><Relationship Id="rId8" Type="http://schemas.openxmlformats.org/officeDocument/2006/relationships/customXml" Target="../ink/ink3708.xml"/><Relationship Id="rId51" Type="http://schemas.openxmlformats.org/officeDocument/2006/relationships/image" Target="../media/image3672.png"/><Relationship Id="rId3" Type="http://schemas.openxmlformats.org/officeDocument/2006/relationships/image" Target="../media/image3648.png"/><Relationship Id="rId12" Type="http://schemas.openxmlformats.org/officeDocument/2006/relationships/customXml" Target="../ink/ink3710.xml"/><Relationship Id="rId17" Type="http://schemas.openxmlformats.org/officeDocument/2006/relationships/image" Target="../media/image3655.png"/><Relationship Id="rId25" Type="http://schemas.openxmlformats.org/officeDocument/2006/relationships/image" Target="../media/image3659.png"/><Relationship Id="rId33" Type="http://schemas.openxmlformats.org/officeDocument/2006/relationships/image" Target="../media/image3663.png"/><Relationship Id="rId38" Type="http://schemas.openxmlformats.org/officeDocument/2006/relationships/customXml" Target="../ink/ink3723.xml"/><Relationship Id="rId46" Type="http://schemas.openxmlformats.org/officeDocument/2006/relationships/customXml" Target="../ink/ink3727.xml"/><Relationship Id="rId59" Type="http://schemas.openxmlformats.org/officeDocument/2006/relationships/image" Target="../media/image3676.png"/><Relationship Id="rId20" Type="http://schemas.openxmlformats.org/officeDocument/2006/relationships/customXml" Target="../ink/ink3714.xml"/><Relationship Id="rId41" Type="http://schemas.openxmlformats.org/officeDocument/2006/relationships/image" Target="../media/image3667.png"/><Relationship Id="rId54" Type="http://schemas.openxmlformats.org/officeDocument/2006/relationships/customXml" Target="../ink/ink373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707.xml"/><Relationship Id="rId15" Type="http://schemas.openxmlformats.org/officeDocument/2006/relationships/image" Target="../media/image3654.png"/><Relationship Id="rId23" Type="http://schemas.openxmlformats.org/officeDocument/2006/relationships/image" Target="../media/image3658.png"/><Relationship Id="rId28" Type="http://schemas.openxmlformats.org/officeDocument/2006/relationships/customXml" Target="../ink/ink3718.xml"/><Relationship Id="rId36" Type="http://schemas.openxmlformats.org/officeDocument/2006/relationships/customXml" Target="../ink/ink3722.xml"/><Relationship Id="rId49" Type="http://schemas.openxmlformats.org/officeDocument/2006/relationships/image" Target="../media/image3671.png"/><Relationship Id="rId57" Type="http://schemas.openxmlformats.org/officeDocument/2006/relationships/image" Target="../media/image3675.png"/><Relationship Id="rId10" Type="http://schemas.openxmlformats.org/officeDocument/2006/relationships/customXml" Target="../ink/ink3709.xml"/><Relationship Id="rId31" Type="http://schemas.openxmlformats.org/officeDocument/2006/relationships/image" Target="../media/image3662.png"/><Relationship Id="rId44" Type="http://schemas.openxmlformats.org/officeDocument/2006/relationships/customXml" Target="../ink/ink3726.xml"/><Relationship Id="rId52" Type="http://schemas.openxmlformats.org/officeDocument/2006/relationships/customXml" Target="../ink/ink3730.xml"/><Relationship Id="rId60" Type="http://schemas.openxmlformats.org/officeDocument/2006/relationships/customXml" Target="../ink/ink3734.xml"/><Relationship Id="rId4" Type="http://schemas.openxmlformats.org/officeDocument/2006/relationships/customXml" Target="../ink/ink3706.xml"/><Relationship Id="rId9" Type="http://schemas.openxmlformats.org/officeDocument/2006/relationships/image" Target="../media/image3651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84.png"/><Relationship Id="rId18" Type="http://schemas.openxmlformats.org/officeDocument/2006/relationships/customXml" Target="../ink/ink3742.xml"/><Relationship Id="rId26" Type="http://schemas.openxmlformats.org/officeDocument/2006/relationships/customXml" Target="../ink/ink3746.xml"/><Relationship Id="rId39" Type="http://schemas.openxmlformats.org/officeDocument/2006/relationships/image" Target="../media/image3697.png"/><Relationship Id="rId21" Type="http://schemas.openxmlformats.org/officeDocument/2006/relationships/image" Target="../media/image3688.png"/><Relationship Id="rId34" Type="http://schemas.openxmlformats.org/officeDocument/2006/relationships/customXml" Target="../ink/ink3750.xml"/><Relationship Id="rId42" Type="http://schemas.openxmlformats.org/officeDocument/2006/relationships/customXml" Target="../ink/ink3754.xml"/><Relationship Id="rId47" Type="http://schemas.openxmlformats.org/officeDocument/2006/relationships/image" Target="../media/image3701.png"/><Relationship Id="rId50" Type="http://schemas.openxmlformats.org/officeDocument/2006/relationships/customXml" Target="../ink/ink3758.xml"/><Relationship Id="rId55" Type="http://schemas.openxmlformats.org/officeDocument/2006/relationships/image" Target="../media/image3705.png"/><Relationship Id="rId7" Type="http://schemas.openxmlformats.org/officeDocument/2006/relationships/image" Target="../media/image3681.png"/><Relationship Id="rId2" Type="http://schemas.openxmlformats.org/officeDocument/2006/relationships/image" Target="../media/image3678.png"/><Relationship Id="rId16" Type="http://schemas.openxmlformats.org/officeDocument/2006/relationships/customXml" Target="../ink/ink3741.xml"/><Relationship Id="rId29" Type="http://schemas.openxmlformats.org/officeDocument/2006/relationships/image" Target="../media/image3692.png"/><Relationship Id="rId11" Type="http://schemas.openxmlformats.org/officeDocument/2006/relationships/image" Target="../media/image3683.png"/><Relationship Id="rId24" Type="http://schemas.openxmlformats.org/officeDocument/2006/relationships/customXml" Target="../ink/ink3745.xml"/><Relationship Id="rId32" Type="http://schemas.openxmlformats.org/officeDocument/2006/relationships/customXml" Target="../ink/ink3749.xml"/><Relationship Id="rId37" Type="http://schemas.openxmlformats.org/officeDocument/2006/relationships/image" Target="../media/image3696.png"/><Relationship Id="rId40" Type="http://schemas.openxmlformats.org/officeDocument/2006/relationships/customXml" Target="../ink/ink3753.xml"/><Relationship Id="rId45" Type="http://schemas.openxmlformats.org/officeDocument/2006/relationships/image" Target="../media/image3700.png"/><Relationship Id="rId53" Type="http://schemas.openxmlformats.org/officeDocument/2006/relationships/image" Target="../media/image3704.png"/><Relationship Id="rId5" Type="http://schemas.openxmlformats.org/officeDocument/2006/relationships/image" Target="../media/image3680.png"/><Relationship Id="rId19" Type="http://schemas.openxmlformats.org/officeDocument/2006/relationships/image" Target="../media/image3687.png"/><Relationship Id="rId4" Type="http://schemas.openxmlformats.org/officeDocument/2006/relationships/customXml" Target="../ink/ink3735.xml"/><Relationship Id="rId9" Type="http://schemas.openxmlformats.org/officeDocument/2006/relationships/image" Target="../media/image3682.png"/><Relationship Id="rId14" Type="http://schemas.openxmlformats.org/officeDocument/2006/relationships/customXml" Target="../ink/ink3740.xml"/><Relationship Id="rId22" Type="http://schemas.openxmlformats.org/officeDocument/2006/relationships/customXml" Target="../ink/ink3744.xml"/><Relationship Id="rId27" Type="http://schemas.openxmlformats.org/officeDocument/2006/relationships/image" Target="../media/image3691.png"/><Relationship Id="rId30" Type="http://schemas.openxmlformats.org/officeDocument/2006/relationships/customXml" Target="../ink/ink3748.xml"/><Relationship Id="rId35" Type="http://schemas.openxmlformats.org/officeDocument/2006/relationships/image" Target="../media/image3695.png"/><Relationship Id="rId43" Type="http://schemas.openxmlformats.org/officeDocument/2006/relationships/image" Target="../media/image3699.png"/><Relationship Id="rId48" Type="http://schemas.openxmlformats.org/officeDocument/2006/relationships/customXml" Target="../ink/ink3757.xml"/><Relationship Id="rId56" Type="http://schemas.openxmlformats.org/officeDocument/2006/relationships/customXml" Target="../ink/ink3761.xml"/><Relationship Id="rId8" Type="http://schemas.openxmlformats.org/officeDocument/2006/relationships/customXml" Target="../ink/ink3737.xml"/><Relationship Id="rId51" Type="http://schemas.openxmlformats.org/officeDocument/2006/relationships/image" Target="../media/image3703.png"/><Relationship Id="rId3" Type="http://schemas.openxmlformats.org/officeDocument/2006/relationships/image" Target="../media/image3679.png"/><Relationship Id="rId12" Type="http://schemas.openxmlformats.org/officeDocument/2006/relationships/customXml" Target="../ink/ink3739.xml"/><Relationship Id="rId17" Type="http://schemas.openxmlformats.org/officeDocument/2006/relationships/image" Target="../media/image3686.png"/><Relationship Id="rId25" Type="http://schemas.openxmlformats.org/officeDocument/2006/relationships/image" Target="../media/image3690.png"/><Relationship Id="rId33" Type="http://schemas.openxmlformats.org/officeDocument/2006/relationships/image" Target="../media/image3694.png"/><Relationship Id="rId38" Type="http://schemas.openxmlformats.org/officeDocument/2006/relationships/customXml" Target="../ink/ink3752.xml"/><Relationship Id="rId46" Type="http://schemas.openxmlformats.org/officeDocument/2006/relationships/customXml" Target="../ink/ink3756.xml"/><Relationship Id="rId20" Type="http://schemas.openxmlformats.org/officeDocument/2006/relationships/customXml" Target="../ink/ink3743.xml"/><Relationship Id="rId41" Type="http://schemas.openxmlformats.org/officeDocument/2006/relationships/image" Target="../media/image3698.png"/><Relationship Id="rId54" Type="http://schemas.openxmlformats.org/officeDocument/2006/relationships/customXml" Target="../ink/ink376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736.xml"/><Relationship Id="rId15" Type="http://schemas.openxmlformats.org/officeDocument/2006/relationships/image" Target="../media/image3685.png"/><Relationship Id="rId23" Type="http://schemas.openxmlformats.org/officeDocument/2006/relationships/image" Target="../media/image3689.png"/><Relationship Id="rId28" Type="http://schemas.openxmlformats.org/officeDocument/2006/relationships/customXml" Target="../ink/ink3747.xml"/><Relationship Id="rId36" Type="http://schemas.openxmlformats.org/officeDocument/2006/relationships/customXml" Target="../ink/ink3751.xml"/><Relationship Id="rId49" Type="http://schemas.openxmlformats.org/officeDocument/2006/relationships/image" Target="../media/image3702.png"/><Relationship Id="rId57" Type="http://schemas.openxmlformats.org/officeDocument/2006/relationships/image" Target="../media/image3706.png"/><Relationship Id="rId10" Type="http://schemas.openxmlformats.org/officeDocument/2006/relationships/customXml" Target="../ink/ink3738.xml"/><Relationship Id="rId31" Type="http://schemas.openxmlformats.org/officeDocument/2006/relationships/image" Target="../media/image3693.png"/><Relationship Id="rId44" Type="http://schemas.openxmlformats.org/officeDocument/2006/relationships/customXml" Target="../ink/ink3755.xml"/><Relationship Id="rId52" Type="http://schemas.openxmlformats.org/officeDocument/2006/relationships/customXml" Target="../ink/ink3759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67.xml"/><Relationship Id="rId18" Type="http://schemas.openxmlformats.org/officeDocument/2006/relationships/image" Target="../media/image3715.png"/><Relationship Id="rId26" Type="http://schemas.openxmlformats.org/officeDocument/2006/relationships/image" Target="../media/image3719.png"/><Relationship Id="rId3" Type="http://schemas.openxmlformats.org/officeDocument/2006/relationships/customXml" Target="../ink/ink3762.xml"/><Relationship Id="rId21" Type="http://schemas.openxmlformats.org/officeDocument/2006/relationships/customXml" Target="../ink/ink3771.xml"/><Relationship Id="rId34" Type="http://schemas.openxmlformats.org/officeDocument/2006/relationships/image" Target="../media/image3723.png"/><Relationship Id="rId7" Type="http://schemas.openxmlformats.org/officeDocument/2006/relationships/customXml" Target="../ink/ink3764.xml"/><Relationship Id="rId12" Type="http://schemas.openxmlformats.org/officeDocument/2006/relationships/image" Target="../media/image3712.png"/><Relationship Id="rId17" Type="http://schemas.openxmlformats.org/officeDocument/2006/relationships/customXml" Target="../ink/ink3769.xml"/><Relationship Id="rId25" Type="http://schemas.openxmlformats.org/officeDocument/2006/relationships/customXml" Target="../ink/ink3773.xml"/><Relationship Id="rId33" Type="http://schemas.openxmlformats.org/officeDocument/2006/relationships/customXml" Target="../ink/ink3777.xml"/><Relationship Id="rId2" Type="http://schemas.openxmlformats.org/officeDocument/2006/relationships/image" Target="../media/image3707.png"/><Relationship Id="rId16" Type="http://schemas.openxmlformats.org/officeDocument/2006/relationships/image" Target="../media/image3714.png"/><Relationship Id="rId20" Type="http://schemas.openxmlformats.org/officeDocument/2006/relationships/image" Target="../media/image3716.png"/><Relationship Id="rId29" Type="http://schemas.openxmlformats.org/officeDocument/2006/relationships/customXml" Target="../ink/ink37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9.png"/><Relationship Id="rId11" Type="http://schemas.openxmlformats.org/officeDocument/2006/relationships/customXml" Target="../ink/ink3766.xml"/><Relationship Id="rId24" Type="http://schemas.openxmlformats.org/officeDocument/2006/relationships/image" Target="../media/image3718.png"/><Relationship Id="rId32" Type="http://schemas.openxmlformats.org/officeDocument/2006/relationships/image" Target="../media/image3722.png"/><Relationship Id="rId5" Type="http://schemas.openxmlformats.org/officeDocument/2006/relationships/customXml" Target="../ink/ink3763.xml"/><Relationship Id="rId15" Type="http://schemas.openxmlformats.org/officeDocument/2006/relationships/customXml" Target="../ink/ink3768.xml"/><Relationship Id="rId23" Type="http://schemas.openxmlformats.org/officeDocument/2006/relationships/customXml" Target="../ink/ink3772.xml"/><Relationship Id="rId28" Type="http://schemas.openxmlformats.org/officeDocument/2006/relationships/image" Target="../media/image3720.png"/><Relationship Id="rId10" Type="http://schemas.openxmlformats.org/officeDocument/2006/relationships/image" Target="../media/image3711.png"/><Relationship Id="rId19" Type="http://schemas.openxmlformats.org/officeDocument/2006/relationships/customXml" Target="../ink/ink3770.xml"/><Relationship Id="rId31" Type="http://schemas.openxmlformats.org/officeDocument/2006/relationships/customXml" Target="../ink/ink3776.xml"/><Relationship Id="rId4" Type="http://schemas.openxmlformats.org/officeDocument/2006/relationships/image" Target="../media/image3708.png"/><Relationship Id="rId9" Type="http://schemas.openxmlformats.org/officeDocument/2006/relationships/customXml" Target="../ink/ink3765.xml"/><Relationship Id="rId14" Type="http://schemas.openxmlformats.org/officeDocument/2006/relationships/image" Target="../media/image3713.png"/><Relationship Id="rId22" Type="http://schemas.openxmlformats.org/officeDocument/2006/relationships/image" Target="../media/image3717.png"/><Relationship Id="rId27" Type="http://schemas.openxmlformats.org/officeDocument/2006/relationships/customXml" Target="../ink/ink3774.xml"/><Relationship Id="rId30" Type="http://schemas.openxmlformats.org/officeDocument/2006/relationships/image" Target="../media/image3721.png"/><Relationship Id="rId8" Type="http://schemas.openxmlformats.org/officeDocument/2006/relationships/image" Target="../media/image37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83.xml"/><Relationship Id="rId18" Type="http://schemas.openxmlformats.org/officeDocument/2006/relationships/image" Target="../media/image3733.png"/><Relationship Id="rId26" Type="http://schemas.openxmlformats.org/officeDocument/2006/relationships/image" Target="../media/image3737.png"/><Relationship Id="rId39" Type="http://schemas.openxmlformats.org/officeDocument/2006/relationships/customXml" Target="../ink/ink3796.xml"/><Relationship Id="rId21" Type="http://schemas.openxmlformats.org/officeDocument/2006/relationships/customXml" Target="../ink/ink3787.xml"/><Relationship Id="rId34" Type="http://schemas.openxmlformats.org/officeDocument/2006/relationships/image" Target="../media/image3741.png"/><Relationship Id="rId42" Type="http://schemas.openxmlformats.org/officeDocument/2006/relationships/image" Target="../media/image3744.png"/><Relationship Id="rId47" Type="http://schemas.openxmlformats.org/officeDocument/2006/relationships/customXml" Target="../ink/ink3800.xml"/><Relationship Id="rId50" Type="http://schemas.openxmlformats.org/officeDocument/2006/relationships/image" Target="../media/image3748.png"/><Relationship Id="rId55" Type="http://schemas.openxmlformats.org/officeDocument/2006/relationships/customXml" Target="../ink/ink3804.xml"/><Relationship Id="rId7" Type="http://schemas.openxmlformats.org/officeDocument/2006/relationships/customXml" Target="../ink/ink3780.xml"/><Relationship Id="rId2" Type="http://schemas.openxmlformats.org/officeDocument/2006/relationships/image" Target="../media/image3725.png"/><Relationship Id="rId16" Type="http://schemas.openxmlformats.org/officeDocument/2006/relationships/image" Target="../media/image3732.png"/><Relationship Id="rId29" Type="http://schemas.openxmlformats.org/officeDocument/2006/relationships/customXml" Target="../ink/ink3791.xml"/><Relationship Id="rId11" Type="http://schemas.openxmlformats.org/officeDocument/2006/relationships/customXml" Target="../ink/ink3782.xml"/><Relationship Id="rId24" Type="http://schemas.openxmlformats.org/officeDocument/2006/relationships/image" Target="../media/image3736.png"/><Relationship Id="rId32" Type="http://schemas.openxmlformats.org/officeDocument/2006/relationships/image" Target="../media/image3740.png"/><Relationship Id="rId37" Type="http://schemas.openxmlformats.org/officeDocument/2006/relationships/customXml" Target="../ink/ink3795.xml"/><Relationship Id="rId40" Type="http://schemas.openxmlformats.org/officeDocument/2006/relationships/image" Target="../media/image3743.png"/><Relationship Id="rId45" Type="http://schemas.openxmlformats.org/officeDocument/2006/relationships/customXml" Target="../ink/ink3799.xml"/><Relationship Id="rId53" Type="http://schemas.openxmlformats.org/officeDocument/2006/relationships/customXml" Target="../ink/ink3803.xml"/><Relationship Id="rId58" Type="http://schemas.openxmlformats.org/officeDocument/2006/relationships/image" Target="../media/image3752.png"/><Relationship Id="rId5" Type="http://schemas.openxmlformats.org/officeDocument/2006/relationships/customXml" Target="../ink/ink3779.xml"/><Relationship Id="rId19" Type="http://schemas.openxmlformats.org/officeDocument/2006/relationships/customXml" Target="../ink/ink3786.xml"/><Relationship Id="rId4" Type="http://schemas.openxmlformats.org/officeDocument/2006/relationships/image" Target="../media/image3726.png"/><Relationship Id="rId9" Type="http://schemas.openxmlformats.org/officeDocument/2006/relationships/customXml" Target="../ink/ink3781.xml"/><Relationship Id="rId14" Type="http://schemas.openxmlformats.org/officeDocument/2006/relationships/image" Target="../media/image3731.png"/><Relationship Id="rId22" Type="http://schemas.openxmlformats.org/officeDocument/2006/relationships/image" Target="../media/image3735.png"/><Relationship Id="rId27" Type="http://schemas.openxmlformats.org/officeDocument/2006/relationships/customXml" Target="../ink/ink3790.xml"/><Relationship Id="rId30" Type="http://schemas.openxmlformats.org/officeDocument/2006/relationships/image" Target="../media/image3739.png"/><Relationship Id="rId35" Type="http://schemas.openxmlformats.org/officeDocument/2006/relationships/customXml" Target="../ink/ink3794.xml"/><Relationship Id="rId43" Type="http://schemas.openxmlformats.org/officeDocument/2006/relationships/customXml" Target="../ink/ink3798.xml"/><Relationship Id="rId48" Type="http://schemas.openxmlformats.org/officeDocument/2006/relationships/image" Target="../media/image3747.png"/><Relationship Id="rId56" Type="http://schemas.openxmlformats.org/officeDocument/2006/relationships/image" Target="../media/image3751.png"/><Relationship Id="rId8" Type="http://schemas.openxmlformats.org/officeDocument/2006/relationships/image" Target="../media/image3728.png"/><Relationship Id="rId51" Type="http://schemas.openxmlformats.org/officeDocument/2006/relationships/customXml" Target="../ink/ink3802.xml"/><Relationship Id="rId3" Type="http://schemas.openxmlformats.org/officeDocument/2006/relationships/customXml" Target="../ink/ink3778.xml"/><Relationship Id="rId12" Type="http://schemas.openxmlformats.org/officeDocument/2006/relationships/image" Target="../media/image3730.png"/><Relationship Id="rId17" Type="http://schemas.openxmlformats.org/officeDocument/2006/relationships/customXml" Target="../ink/ink3785.xml"/><Relationship Id="rId25" Type="http://schemas.openxmlformats.org/officeDocument/2006/relationships/customXml" Target="../ink/ink3789.xml"/><Relationship Id="rId33" Type="http://schemas.openxmlformats.org/officeDocument/2006/relationships/customXml" Target="../ink/ink3793.xml"/><Relationship Id="rId38" Type="http://schemas.openxmlformats.org/officeDocument/2006/relationships/image" Target="../media/image3742.png"/><Relationship Id="rId46" Type="http://schemas.openxmlformats.org/officeDocument/2006/relationships/image" Target="../media/image3746.png"/><Relationship Id="rId59" Type="http://schemas.openxmlformats.org/officeDocument/2006/relationships/customXml" Target="../ink/ink3806.xml"/><Relationship Id="rId20" Type="http://schemas.openxmlformats.org/officeDocument/2006/relationships/image" Target="../media/image3734.png"/><Relationship Id="rId41" Type="http://schemas.openxmlformats.org/officeDocument/2006/relationships/customXml" Target="../ink/ink3797.xml"/><Relationship Id="rId54" Type="http://schemas.openxmlformats.org/officeDocument/2006/relationships/image" Target="../media/image3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7.png"/><Relationship Id="rId15" Type="http://schemas.openxmlformats.org/officeDocument/2006/relationships/customXml" Target="../ink/ink3784.xml"/><Relationship Id="rId23" Type="http://schemas.openxmlformats.org/officeDocument/2006/relationships/customXml" Target="../ink/ink3788.xml"/><Relationship Id="rId28" Type="http://schemas.openxmlformats.org/officeDocument/2006/relationships/image" Target="../media/image3738.png"/><Relationship Id="rId36" Type="http://schemas.openxmlformats.org/officeDocument/2006/relationships/image" Target="../media/image2748.png"/><Relationship Id="rId49" Type="http://schemas.openxmlformats.org/officeDocument/2006/relationships/customXml" Target="../ink/ink3801.xml"/><Relationship Id="rId57" Type="http://schemas.openxmlformats.org/officeDocument/2006/relationships/customXml" Target="../ink/ink3805.xml"/><Relationship Id="rId10" Type="http://schemas.openxmlformats.org/officeDocument/2006/relationships/image" Target="../media/image3729.png"/><Relationship Id="rId31" Type="http://schemas.openxmlformats.org/officeDocument/2006/relationships/customXml" Target="../ink/ink3792.xml"/><Relationship Id="rId44" Type="http://schemas.openxmlformats.org/officeDocument/2006/relationships/image" Target="../media/image3745.png"/><Relationship Id="rId52" Type="http://schemas.openxmlformats.org/officeDocument/2006/relationships/image" Target="../media/image3749.png"/><Relationship Id="rId60" Type="http://schemas.openxmlformats.org/officeDocument/2006/relationships/image" Target="../media/image375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7.png"/><Relationship Id="rId3" Type="http://schemas.openxmlformats.org/officeDocument/2006/relationships/customXml" Target="../ink/ink3807.xml"/><Relationship Id="rId7" Type="http://schemas.openxmlformats.org/officeDocument/2006/relationships/customXml" Target="../ink/ink3809.xml"/><Relationship Id="rId12" Type="http://schemas.openxmlformats.org/officeDocument/2006/relationships/image" Target="../media/image3759.png"/><Relationship Id="rId2" Type="http://schemas.openxmlformats.org/officeDocument/2006/relationships/image" Target="../media/image37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6.png"/><Relationship Id="rId11" Type="http://schemas.openxmlformats.org/officeDocument/2006/relationships/customXml" Target="../ink/ink3811.xml"/><Relationship Id="rId5" Type="http://schemas.openxmlformats.org/officeDocument/2006/relationships/customXml" Target="../ink/ink3808.xml"/><Relationship Id="rId10" Type="http://schemas.openxmlformats.org/officeDocument/2006/relationships/image" Target="../media/image3758.png"/><Relationship Id="rId4" Type="http://schemas.openxmlformats.org/officeDocument/2006/relationships/image" Target="../media/image3755.png"/><Relationship Id="rId9" Type="http://schemas.openxmlformats.org/officeDocument/2006/relationships/customXml" Target="../ink/ink3810.xml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869.xml"/><Relationship Id="rId21" Type="http://schemas.openxmlformats.org/officeDocument/2006/relationships/customXml" Target="../ink/ink3821.xml"/><Relationship Id="rId42" Type="http://schemas.openxmlformats.org/officeDocument/2006/relationships/image" Target="../media/image3779.png"/><Relationship Id="rId63" Type="http://schemas.openxmlformats.org/officeDocument/2006/relationships/customXml" Target="../ink/ink3842.xml"/><Relationship Id="rId84" Type="http://schemas.openxmlformats.org/officeDocument/2006/relationships/image" Target="../media/image3799.png"/><Relationship Id="rId138" Type="http://schemas.openxmlformats.org/officeDocument/2006/relationships/image" Target="../media/image3825.png"/><Relationship Id="rId159" Type="http://schemas.openxmlformats.org/officeDocument/2006/relationships/customXml" Target="../ink/ink3890.xml"/><Relationship Id="rId170" Type="http://schemas.openxmlformats.org/officeDocument/2006/relationships/image" Target="../media/image3840.png"/><Relationship Id="rId191" Type="http://schemas.openxmlformats.org/officeDocument/2006/relationships/customXml" Target="../ink/ink3906.xml"/><Relationship Id="rId205" Type="http://schemas.openxmlformats.org/officeDocument/2006/relationships/customXml" Target="../ink/ink3913.xml"/><Relationship Id="rId107" Type="http://schemas.openxmlformats.org/officeDocument/2006/relationships/customXml" Target="../ink/ink3864.xml"/><Relationship Id="rId11" Type="http://schemas.openxmlformats.org/officeDocument/2006/relationships/customXml" Target="../ink/ink3816.xml"/><Relationship Id="rId32" Type="http://schemas.openxmlformats.org/officeDocument/2006/relationships/image" Target="../media/image3774.png"/><Relationship Id="rId53" Type="http://schemas.openxmlformats.org/officeDocument/2006/relationships/customXml" Target="../ink/ink3837.xml"/><Relationship Id="rId74" Type="http://schemas.openxmlformats.org/officeDocument/2006/relationships/image" Target="../media/image3794.png"/><Relationship Id="rId128" Type="http://schemas.openxmlformats.org/officeDocument/2006/relationships/image" Target="../media/image3756.png"/><Relationship Id="rId149" Type="http://schemas.openxmlformats.org/officeDocument/2006/relationships/customXml" Target="../ink/ink3885.xml"/><Relationship Id="rId5" Type="http://schemas.openxmlformats.org/officeDocument/2006/relationships/customXml" Target="../ink/ink3813.xml"/><Relationship Id="rId95" Type="http://schemas.openxmlformats.org/officeDocument/2006/relationships/customXml" Target="../ink/ink3858.xml"/><Relationship Id="rId160" Type="http://schemas.openxmlformats.org/officeDocument/2006/relationships/image" Target="../media/image3835.png"/><Relationship Id="rId181" Type="http://schemas.openxmlformats.org/officeDocument/2006/relationships/customXml" Target="../ink/ink3901.xml"/><Relationship Id="rId22" Type="http://schemas.openxmlformats.org/officeDocument/2006/relationships/image" Target="../media/image3769.png"/><Relationship Id="rId43" Type="http://schemas.openxmlformats.org/officeDocument/2006/relationships/customXml" Target="../ink/ink3832.xml"/><Relationship Id="rId64" Type="http://schemas.openxmlformats.org/officeDocument/2006/relationships/image" Target="../media/image3789.png"/><Relationship Id="rId118" Type="http://schemas.openxmlformats.org/officeDocument/2006/relationships/image" Target="../media/image3816.png"/><Relationship Id="rId139" Type="http://schemas.openxmlformats.org/officeDocument/2006/relationships/customXml" Target="../ink/ink3880.xml"/><Relationship Id="rId85" Type="http://schemas.openxmlformats.org/officeDocument/2006/relationships/customXml" Target="../ink/ink3853.xml"/><Relationship Id="rId150" Type="http://schemas.openxmlformats.org/officeDocument/2006/relationships/image" Target="../media/image3830.png"/><Relationship Id="rId171" Type="http://schemas.openxmlformats.org/officeDocument/2006/relationships/customXml" Target="../ink/ink3896.xml"/><Relationship Id="rId192" Type="http://schemas.openxmlformats.org/officeDocument/2006/relationships/image" Target="../media/image3851.png"/><Relationship Id="rId206" Type="http://schemas.openxmlformats.org/officeDocument/2006/relationships/image" Target="../media/image3858.png"/><Relationship Id="rId12" Type="http://schemas.openxmlformats.org/officeDocument/2006/relationships/image" Target="../media/image3764.png"/><Relationship Id="rId33" Type="http://schemas.openxmlformats.org/officeDocument/2006/relationships/customXml" Target="../ink/ink3827.xml"/><Relationship Id="rId108" Type="http://schemas.openxmlformats.org/officeDocument/2006/relationships/image" Target="../media/image3811.png"/><Relationship Id="rId129" Type="http://schemas.openxmlformats.org/officeDocument/2006/relationships/customXml" Target="../ink/ink3875.xml"/><Relationship Id="rId54" Type="http://schemas.openxmlformats.org/officeDocument/2006/relationships/image" Target="../media/image3784.png"/><Relationship Id="rId75" Type="http://schemas.openxmlformats.org/officeDocument/2006/relationships/customXml" Target="../ink/ink3848.xml"/><Relationship Id="rId96" Type="http://schemas.openxmlformats.org/officeDocument/2006/relationships/image" Target="../media/image3805.png"/><Relationship Id="rId140" Type="http://schemas.openxmlformats.org/officeDocument/2006/relationships/image" Target="../media/image3826.png"/><Relationship Id="rId161" Type="http://schemas.openxmlformats.org/officeDocument/2006/relationships/customXml" Target="../ink/ink3891.xml"/><Relationship Id="rId182" Type="http://schemas.openxmlformats.org/officeDocument/2006/relationships/image" Target="../media/image3846.png"/><Relationship Id="rId6" Type="http://schemas.openxmlformats.org/officeDocument/2006/relationships/image" Target="../media/image3761.png"/><Relationship Id="rId23" Type="http://schemas.openxmlformats.org/officeDocument/2006/relationships/customXml" Target="../ink/ink3822.xml"/><Relationship Id="rId119" Type="http://schemas.openxmlformats.org/officeDocument/2006/relationships/customXml" Target="../ink/ink3870.xml"/><Relationship Id="rId44" Type="http://schemas.openxmlformats.org/officeDocument/2006/relationships/image" Target="../media/image3780.png"/><Relationship Id="rId65" Type="http://schemas.openxmlformats.org/officeDocument/2006/relationships/customXml" Target="../ink/ink3843.xml"/><Relationship Id="rId86" Type="http://schemas.openxmlformats.org/officeDocument/2006/relationships/image" Target="../media/image3800.png"/><Relationship Id="rId130" Type="http://schemas.openxmlformats.org/officeDocument/2006/relationships/image" Target="../media/image3821.png"/><Relationship Id="rId151" Type="http://schemas.openxmlformats.org/officeDocument/2006/relationships/customXml" Target="../ink/ink3886.xml"/><Relationship Id="rId172" Type="http://schemas.openxmlformats.org/officeDocument/2006/relationships/image" Target="../media/image3841.png"/><Relationship Id="rId193" Type="http://schemas.openxmlformats.org/officeDocument/2006/relationships/customXml" Target="../ink/ink3907.xml"/><Relationship Id="rId207" Type="http://schemas.openxmlformats.org/officeDocument/2006/relationships/customXml" Target="../ink/ink3914.xml"/><Relationship Id="rId13" Type="http://schemas.openxmlformats.org/officeDocument/2006/relationships/customXml" Target="../ink/ink3817.xml"/><Relationship Id="rId109" Type="http://schemas.openxmlformats.org/officeDocument/2006/relationships/customXml" Target="../ink/ink3865.xml"/><Relationship Id="rId34" Type="http://schemas.openxmlformats.org/officeDocument/2006/relationships/image" Target="../media/image3775.png"/><Relationship Id="rId55" Type="http://schemas.openxmlformats.org/officeDocument/2006/relationships/customXml" Target="../ink/ink3838.xml"/><Relationship Id="rId76" Type="http://schemas.openxmlformats.org/officeDocument/2006/relationships/image" Target="../media/image3795.png"/><Relationship Id="rId97" Type="http://schemas.openxmlformats.org/officeDocument/2006/relationships/customXml" Target="../ink/ink3859.xml"/><Relationship Id="rId120" Type="http://schemas.openxmlformats.org/officeDocument/2006/relationships/image" Target="../media/image3817.png"/><Relationship Id="rId141" Type="http://schemas.openxmlformats.org/officeDocument/2006/relationships/customXml" Target="../ink/ink3881.xml"/><Relationship Id="rId7" Type="http://schemas.openxmlformats.org/officeDocument/2006/relationships/customXml" Target="../ink/ink3814.xml"/><Relationship Id="rId162" Type="http://schemas.openxmlformats.org/officeDocument/2006/relationships/image" Target="../media/image3836.png"/><Relationship Id="rId183" Type="http://schemas.openxmlformats.org/officeDocument/2006/relationships/customXml" Target="../ink/ink3902.xml"/><Relationship Id="rId24" Type="http://schemas.openxmlformats.org/officeDocument/2006/relationships/image" Target="../media/image3770.png"/><Relationship Id="rId45" Type="http://schemas.openxmlformats.org/officeDocument/2006/relationships/customXml" Target="../ink/ink3833.xml"/><Relationship Id="rId66" Type="http://schemas.openxmlformats.org/officeDocument/2006/relationships/image" Target="../media/image3790.png"/><Relationship Id="rId87" Type="http://schemas.openxmlformats.org/officeDocument/2006/relationships/customXml" Target="../ink/ink3854.xml"/><Relationship Id="rId110" Type="http://schemas.openxmlformats.org/officeDocument/2006/relationships/image" Target="../media/image3812.png"/><Relationship Id="rId131" Type="http://schemas.openxmlformats.org/officeDocument/2006/relationships/customXml" Target="../ink/ink3876.xml"/><Relationship Id="rId152" Type="http://schemas.openxmlformats.org/officeDocument/2006/relationships/image" Target="../media/image3831.png"/><Relationship Id="rId173" Type="http://schemas.openxmlformats.org/officeDocument/2006/relationships/customXml" Target="../ink/ink3897.xml"/><Relationship Id="rId194" Type="http://schemas.openxmlformats.org/officeDocument/2006/relationships/image" Target="../media/image3852.png"/><Relationship Id="rId208" Type="http://schemas.openxmlformats.org/officeDocument/2006/relationships/image" Target="../media/image3859.png"/><Relationship Id="rId19" Type="http://schemas.openxmlformats.org/officeDocument/2006/relationships/customXml" Target="../ink/ink3820.xml"/><Relationship Id="rId14" Type="http://schemas.openxmlformats.org/officeDocument/2006/relationships/image" Target="../media/image3765.png"/><Relationship Id="rId30" Type="http://schemas.openxmlformats.org/officeDocument/2006/relationships/image" Target="../media/image3773.png"/><Relationship Id="rId35" Type="http://schemas.openxmlformats.org/officeDocument/2006/relationships/customXml" Target="../ink/ink3828.xml"/><Relationship Id="rId56" Type="http://schemas.openxmlformats.org/officeDocument/2006/relationships/image" Target="../media/image3785.png"/><Relationship Id="rId77" Type="http://schemas.openxmlformats.org/officeDocument/2006/relationships/customXml" Target="../ink/ink3849.xml"/><Relationship Id="rId100" Type="http://schemas.openxmlformats.org/officeDocument/2006/relationships/image" Target="../media/image3807.png"/><Relationship Id="rId105" Type="http://schemas.openxmlformats.org/officeDocument/2006/relationships/customXml" Target="../ink/ink3863.xml"/><Relationship Id="rId126" Type="http://schemas.openxmlformats.org/officeDocument/2006/relationships/image" Target="../media/image3820.png"/><Relationship Id="rId147" Type="http://schemas.openxmlformats.org/officeDocument/2006/relationships/customXml" Target="../ink/ink3884.xml"/><Relationship Id="rId168" Type="http://schemas.openxmlformats.org/officeDocument/2006/relationships/image" Target="../media/image3839.png"/><Relationship Id="rId8" Type="http://schemas.openxmlformats.org/officeDocument/2006/relationships/image" Target="../media/image3762.png"/><Relationship Id="rId51" Type="http://schemas.openxmlformats.org/officeDocument/2006/relationships/customXml" Target="../ink/ink3836.xml"/><Relationship Id="rId72" Type="http://schemas.openxmlformats.org/officeDocument/2006/relationships/image" Target="../media/image3793.png"/><Relationship Id="rId93" Type="http://schemas.openxmlformats.org/officeDocument/2006/relationships/customXml" Target="../ink/ink3857.xml"/><Relationship Id="rId98" Type="http://schemas.openxmlformats.org/officeDocument/2006/relationships/image" Target="../media/image3806.png"/><Relationship Id="rId121" Type="http://schemas.openxmlformats.org/officeDocument/2006/relationships/customXml" Target="../ink/ink3871.xml"/><Relationship Id="rId142" Type="http://schemas.openxmlformats.org/officeDocument/2006/relationships/image" Target="../media/image3827.png"/><Relationship Id="rId163" Type="http://schemas.openxmlformats.org/officeDocument/2006/relationships/customXml" Target="../ink/ink3892.xml"/><Relationship Id="rId184" Type="http://schemas.openxmlformats.org/officeDocument/2006/relationships/image" Target="../media/image3847.png"/><Relationship Id="rId189" Type="http://schemas.openxmlformats.org/officeDocument/2006/relationships/customXml" Target="../ink/ink3905.xml"/><Relationship Id="rId3" Type="http://schemas.openxmlformats.org/officeDocument/2006/relationships/customXml" Target="../ink/ink3812.xml"/><Relationship Id="rId214" Type="http://schemas.openxmlformats.org/officeDocument/2006/relationships/image" Target="../media/image3862.png"/><Relationship Id="rId25" Type="http://schemas.openxmlformats.org/officeDocument/2006/relationships/customXml" Target="../ink/ink3823.xml"/><Relationship Id="rId46" Type="http://schemas.openxmlformats.org/officeDocument/2006/relationships/image" Target="../media/image3781.png"/><Relationship Id="rId67" Type="http://schemas.openxmlformats.org/officeDocument/2006/relationships/customXml" Target="../ink/ink3844.xml"/><Relationship Id="rId116" Type="http://schemas.openxmlformats.org/officeDocument/2006/relationships/image" Target="../media/image3815.png"/><Relationship Id="rId137" Type="http://schemas.openxmlformats.org/officeDocument/2006/relationships/customXml" Target="../ink/ink3879.xml"/><Relationship Id="rId158" Type="http://schemas.openxmlformats.org/officeDocument/2006/relationships/image" Target="../media/image3834.png"/><Relationship Id="rId20" Type="http://schemas.openxmlformats.org/officeDocument/2006/relationships/image" Target="../media/image3768.png"/><Relationship Id="rId41" Type="http://schemas.openxmlformats.org/officeDocument/2006/relationships/customXml" Target="../ink/ink3831.xml"/><Relationship Id="rId62" Type="http://schemas.openxmlformats.org/officeDocument/2006/relationships/image" Target="../media/image3788.png"/><Relationship Id="rId83" Type="http://schemas.openxmlformats.org/officeDocument/2006/relationships/customXml" Target="../ink/ink3852.xml"/><Relationship Id="rId88" Type="http://schemas.openxmlformats.org/officeDocument/2006/relationships/image" Target="../media/image3801.png"/><Relationship Id="rId111" Type="http://schemas.openxmlformats.org/officeDocument/2006/relationships/customXml" Target="../ink/ink3866.xml"/><Relationship Id="rId132" Type="http://schemas.openxmlformats.org/officeDocument/2006/relationships/image" Target="../media/image3822.png"/><Relationship Id="rId153" Type="http://schemas.openxmlformats.org/officeDocument/2006/relationships/customXml" Target="../ink/ink3887.xml"/><Relationship Id="rId174" Type="http://schemas.openxmlformats.org/officeDocument/2006/relationships/image" Target="../media/image3842.png"/><Relationship Id="rId179" Type="http://schemas.openxmlformats.org/officeDocument/2006/relationships/customXml" Target="../ink/ink3900.xml"/><Relationship Id="rId195" Type="http://schemas.openxmlformats.org/officeDocument/2006/relationships/customXml" Target="../ink/ink3908.xml"/><Relationship Id="rId209" Type="http://schemas.openxmlformats.org/officeDocument/2006/relationships/customXml" Target="../ink/ink3915.xml"/><Relationship Id="rId190" Type="http://schemas.openxmlformats.org/officeDocument/2006/relationships/image" Target="../media/image3850.png"/><Relationship Id="rId204" Type="http://schemas.openxmlformats.org/officeDocument/2006/relationships/image" Target="../media/image3857.png"/><Relationship Id="rId15" Type="http://schemas.openxmlformats.org/officeDocument/2006/relationships/customXml" Target="../ink/ink3818.xml"/><Relationship Id="rId36" Type="http://schemas.openxmlformats.org/officeDocument/2006/relationships/image" Target="../media/image3776.png"/><Relationship Id="rId57" Type="http://schemas.openxmlformats.org/officeDocument/2006/relationships/customXml" Target="../ink/ink3839.xml"/><Relationship Id="rId106" Type="http://schemas.openxmlformats.org/officeDocument/2006/relationships/image" Target="../media/image3810.png"/><Relationship Id="rId127" Type="http://schemas.openxmlformats.org/officeDocument/2006/relationships/customXml" Target="../ink/ink3874.xml"/><Relationship Id="rId10" Type="http://schemas.openxmlformats.org/officeDocument/2006/relationships/image" Target="../media/image3763.png"/><Relationship Id="rId31" Type="http://schemas.openxmlformats.org/officeDocument/2006/relationships/customXml" Target="../ink/ink3826.xml"/><Relationship Id="rId52" Type="http://schemas.openxmlformats.org/officeDocument/2006/relationships/image" Target="../media/image3783.png"/><Relationship Id="rId73" Type="http://schemas.openxmlformats.org/officeDocument/2006/relationships/customXml" Target="../ink/ink3847.xml"/><Relationship Id="rId78" Type="http://schemas.openxmlformats.org/officeDocument/2006/relationships/image" Target="../media/image3796.png"/><Relationship Id="rId94" Type="http://schemas.openxmlformats.org/officeDocument/2006/relationships/image" Target="../media/image3804.png"/><Relationship Id="rId99" Type="http://schemas.openxmlformats.org/officeDocument/2006/relationships/customXml" Target="../ink/ink3860.xml"/><Relationship Id="rId101" Type="http://schemas.openxmlformats.org/officeDocument/2006/relationships/customXml" Target="../ink/ink3861.xml"/><Relationship Id="rId122" Type="http://schemas.openxmlformats.org/officeDocument/2006/relationships/image" Target="../media/image3818.png"/><Relationship Id="rId143" Type="http://schemas.openxmlformats.org/officeDocument/2006/relationships/customXml" Target="../ink/ink3882.xml"/><Relationship Id="rId148" Type="http://schemas.openxmlformats.org/officeDocument/2006/relationships/image" Target="../media/image3757.png"/><Relationship Id="rId164" Type="http://schemas.openxmlformats.org/officeDocument/2006/relationships/image" Target="../media/image3837.png"/><Relationship Id="rId169" Type="http://schemas.openxmlformats.org/officeDocument/2006/relationships/customXml" Target="../ink/ink3895.xml"/><Relationship Id="rId185" Type="http://schemas.openxmlformats.org/officeDocument/2006/relationships/customXml" Target="../ink/ink3903.xml"/><Relationship Id="rId4" Type="http://schemas.openxmlformats.org/officeDocument/2006/relationships/image" Target="../media/image3760.png"/><Relationship Id="rId9" Type="http://schemas.openxmlformats.org/officeDocument/2006/relationships/customXml" Target="../ink/ink3815.xml"/><Relationship Id="rId180" Type="http://schemas.openxmlformats.org/officeDocument/2006/relationships/image" Target="../media/image3845.png"/><Relationship Id="rId210" Type="http://schemas.openxmlformats.org/officeDocument/2006/relationships/image" Target="../media/image3860.png"/><Relationship Id="rId26" Type="http://schemas.openxmlformats.org/officeDocument/2006/relationships/image" Target="../media/image3771.png"/><Relationship Id="rId47" Type="http://schemas.openxmlformats.org/officeDocument/2006/relationships/customXml" Target="../ink/ink3834.xml"/><Relationship Id="rId68" Type="http://schemas.openxmlformats.org/officeDocument/2006/relationships/image" Target="../media/image3791.png"/><Relationship Id="rId89" Type="http://schemas.openxmlformats.org/officeDocument/2006/relationships/customXml" Target="../ink/ink3855.xml"/><Relationship Id="rId112" Type="http://schemas.openxmlformats.org/officeDocument/2006/relationships/image" Target="../media/image3813.png"/><Relationship Id="rId133" Type="http://schemas.openxmlformats.org/officeDocument/2006/relationships/customXml" Target="../ink/ink3877.xml"/><Relationship Id="rId154" Type="http://schemas.openxmlformats.org/officeDocument/2006/relationships/image" Target="../media/image3832.png"/><Relationship Id="rId175" Type="http://schemas.openxmlformats.org/officeDocument/2006/relationships/customXml" Target="../ink/ink3898.xml"/><Relationship Id="rId196" Type="http://schemas.openxmlformats.org/officeDocument/2006/relationships/image" Target="../media/image3853.png"/><Relationship Id="rId200" Type="http://schemas.openxmlformats.org/officeDocument/2006/relationships/image" Target="../media/image3855.png"/><Relationship Id="rId16" Type="http://schemas.openxmlformats.org/officeDocument/2006/relationships/image" Target="../media/image3766.png"/><Relationship Id="rId37" Type="http://schemas.openxmlformats.org/officeDocument/2006/relationships/customXml" Target="../ink/ink3829.xml"/><Relationship Id="rId58" Type="http://schemas.openxmlformats.org/officeDocument/2006/relationships/image" Target="../media/image3786.png"/><Relationship Id="rId79" Type="http://schemas.openxmlformats.org/officeDocument/2006/relationships/customXml" Target="../ink/ink3850.xml"/><Relationship Id="rId102" Type="http://schemas.openxmlformats.org/officeDocument/2006/relationships/image" Target="../media/image3808.png"/><Relationship Id="rId123" Type="http://schemas.openxmlformats.org/officeDocument/2006/relationships/customXml" Target="../ink/ink3872.xml"/><Relationship Id="rId144" Type="http://schemas.openxmlformats.org/officeDocument/2006/relationships/image" Target="../media/image3828.png"/><Relationship Id="rId90" Type="http://schemas.openxmlformats.org/officeDocument/2006/relationships/image" Target="../media/image3802.png"/><Relationship Id="rId165" Type="http://schemas.openxmlformats.org/officeDocument/2006/relationships/customXml" Target="../ink/ink3893.xml"/><Relationship Id="rId186" Type="http://schemas.openxmlformats.org/officeDocument/2006/relationships/image" Target="../media/image3848.png"/><Relationship Id="rId211" Type="http://schemas.openxmlformats.org/officeDocument/2006/relationships/customXml" Target="../ink/ink3916.xml"/><Relationship Id="rId27" Type="http://schemas.openxmlformats.org/officeDocument/2006/relationships/customXml" Target="../ink/ink3824.xml"/><Relationship Id="rId48" Type="http://schemas.openxmlformats.org/officeDocument/2006/relationships/image" Target="../media/image3755.png"/><Relationship Id="rId69" Type="http://schemas.openxmlformats.org/officeDocument/2006/relationships/customXml" Target="../ink/ink3845.xml"/><Relationship Id="rId113" Type="http://schemas.openxmlformats.org/officeDocument/2006/relationships/customXml" Target="../ink/ink3867.xml"/><Relationship Id="rId134" Type="http://schemas.openxmlformats.org/officeDocument/2006/relationships/image" Target="../media/image3823.png"/><Relationship Id="rId80" Type="http://schemas.openxmlformats.org/officeDocument/2006/relationships/image" Target="../media/image3797.png"/><Relationship Id="rId155" Type="http://schemas.openxmlformats.org/officeDocument/2006/relationships/customXml" Target="../ink/ink3888.xml"/><Relationship Id="rId176" Type="http://schemas.openxmlformats.org/officeDocument/2006/relationships/image" Target="../media/image3843.png"/><Relationship Id="rId197" Type="http://schemas.openxmlformats.org/officeDocument/2006/relationships/customXml" Target="../ink/ink3909.xml"/><Relationship Id="rId201" Type="http://schemas.openxmlformats.org/officeDocument/2006/relationships/customXml" Target="../ink/ink3911.xml"/><Relationship Id="rId17" Type="http://schemas.openxmlformats.org/officeDocument/2006/relationships/customXml" Target="../ink/ink3819.xml"/><Relationship Id="rId38" Type="http://schemas.openxmlformats.org/officeDocument/2006/relationships/image" Target="../media/image3777.png"/><Relationship Id="rId59" Type="http://schemas.openxmlformats.org/officeDocument/2006/relationships/customXml" Target="../ink/ink3840.xml"/><Relationship Id="rId103" Type="http://schemas.openxmlformats.org/officeDocument/2006/relationships/customXml" Target="../ink/ink3862.xml"/><Relationship Id="rId124" Type="http://schemas.openxmlformats.org/officeDocument/2006/relationships/image" Target="../media/image3819.png"/><Relationship Id="rId70" Type="http://schemas.openxmlformats.org/officeDocument/2006/relationships/image" Target="../media/image3792.png"/><Relationship Id="rId91" Type="http://schemas.openxmlformats.org/officeDocument/2006/relationships/customXml" Target="../ink/ink3856.xml"/><Relationship Id="rId145" Type="http://schemas.openxmlformats.org/officeDocument/2006/relationships/customXml" Target="../ink/ink3883.xml"/><Relationship Id="rId166" Type="http://schemas.openxmlformats.org/officeDocument/2006/relationships/image" Target="../media/image3838.png"/><Relationship Id="rId187" Type="http://schemas.openxmlformats.org/officeDocument/2006/relationships/customXml" Target="../ink/ink3904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861.png"/><Relationship Id="rId28" Type="http://schemas.openxmlformats.org/officeDocument/2006/relationships/image" Target="../media/image3772.png"/><Relationship Id="rId49" Type="http://schemas.openxmlformats.org/officeDocument/2006/relationships/customXml" Target="../ink/ink3835.xml"/><Relationship Id="rId114" Type="http://schemas.openxmlformats.org/officeDocument/2006/relationships/image" Target="../media/image3814.png"/><Relationship Id="rId60" Type="http://schemas.openxmlformats.org/officeDocument/2006/relationships/image" Target="../media/image3787.png"/><Relationship Id="rId81" Type="http://schemas.openxmlformats.org/officeDocument/2006/relationships/customXml" Target="../ink/ink3851.xml"/><Relationship Id="rId135" Type="http://schemas.openxmlformats.org/officeDocument/2006/relationships/customXml" Target="../ink/ink3878.xml"/><Relationship Id="rId156" Type="http://schemas.openxmlformats.org/officeDocument/2006/relationships/image" Target="../media/image3833.png"/><Relationship Id="rId177" Type="http://schemas.openxmlformats.org/officeDocument/2006/relationships/customXml" Target="../ink/ink3899.xml"/><Relationship Id="rId198" Type="http://schemas.openxmlformats.org/officeDocument/2006/relationships/image" Target="../media/image3854.png"/><Relationship Id="rId202" Type="http://schemas.openxmlformats.org/officeDocument/2006/relationships/image" Target="../media/image3856.png"/><Relationship Id="rId18" Type="http://schemas.openxmlformats.org/officeDocument/2006/relationships/image" Target="../media/image3767.png"/><Relationship Id="rId39" Type="http://schemas.openxmlformats.org/officeDocument/2006/relationships/customXml" Target="../ink/ink3830.xml"/><Relationship Id="rId50" Type="http://schemas.openxmlformats.org/officeDocument/2006/relationships/image" Target="../media/image3782.png"/><Relationship Id="rId104" Type="http://schemas.openxmlformats.org/officeDocument/2006/relationships/image" Target="../media/image3809.png"/><Relationship Id="rId125" Type="http://schemas.openxmlformats.org/officeDocument/2006/relationships/customXml" Target="../ink/ink3873.xml"/><Relationship Id="rId146" Type="http://schemas.openxmlformats.org/officeDocument/2006/relationships/image" Target="../media/image3829.png"/><Relationship Id="rId167" Type="http://schemas.openxmlformats.org/officeDocument/2006/relationships/customXml" Target="../ink/ink3894.xml"/><Relationship Id="rId188" Type="http://schemas.openxmlformats.org/officeDocument/2006/relationships/image" Target="../media/image3849.png"/><Relationship Id="rId71" Type="http://schemas.openxmlformats.org/officeDocument/2006/relationships/customXml" Target="../ink/ink3846.xml"/><Relationship Id="rId92" Type="http://schemas.openxmlformats.org/officeDocument/2006/relationships/image" Target="../media/image3803.png"/><Relationship Id="rId213" Type="http://schemas.openxmlformats.org/officeDocument/2006/relationships/customXml" Target="../ink/ink3917.xml"/><Relationship Id="rId2" Type="http://schemas.openxmlformats.org/officeDocument/2006/relationships/image" Target="../media/image3754.png"/><Relationship Id="rId29" Type="http://schemas.openxmlformats.org/officeDocument/2006/relationships/customXml" Target="../ink/ink3825.xml"/><Relationship Id="rId40" Type="http://schemas.openxmlformats.org/officeDocument/2006/relationships/image" Target="../media/image3778.png"/><Relationship Id="rId115" Type="http://schemas.openxmlformats.org/officeDocument/2006/relationships/customXml" Target="../ink/ink3868.xml"/><Relationship Id="rId136" Type="http://schemas.openxmlformats.org/officeDocument/2006/relationships/image" Target="../media/image3824.png"/><Relationship Id="rId157" Type="http://schemas.openxmlformats.org/officeDocument/2006/relationships/customXml" Target="../ink/ink3889.xml"/><Relationship Id="rId178" Type="http://schemas.openxmlformats.org/officeDocument/2006/relationships/image" Target="../media/image3844.png"/><Relationship Id="rId61" Type="http://schemas.openxmlformats.org/officeDocument/2006/relationships/customXml" Target="../ink/ink3841.xml"/><Relationship Id="rId82" Type="http://schemas.openxmlformats.org/officeDocument/2006/relationships/image" Target="../media/image3798.png"/><Relationship Id="rId199" Type="http://schemas.openxmlformats.org/officeDocument/2006/relationships/customXml" Target="../ink/ink3910.xml"/><Relationship Id="rId203" Type="http://schemas.openxmlformats.org/officeDocument/2006/relationships/customXml" Target="../ink/ink39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18.xml"/><Relationship Id="rId2" Type="http://schemas.openxmlformats.org/officeDocument/2006/relationships/image" Target="../media/image38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5.png"/><Relationship Id="rId5" Type="http://schemas.openxmlformats.org/officeDocument/2006/relationships/customXml" Target="../ink/ink3919.xml"/><Relationship Id="rId4" Type="http://schemas.openxmlformats.org/officeDocument/2006/relationships/image" Target="../media/image386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7.xml"/><Relationship Id="rId18" Type="http://schemas.openxmlformats.org/officeDocument/2006/relationships/image" Target="../media/image127.png"/><Relationship Id="rId26" Type="http://schemas.openxmlformats.org/officeDocument/2006/relationships/image" Target="../media/image131.png"/><Relationship Id="rId39" Type="http://schemas.openxmlformats.org/officeDocument/2006/relationships/customXml" Target="../ink/ink130.xml"/><Relationship Id="rId21" Type="http://schemas.openxmlformats.org/officeDocument/2006/relationships/customXml" Target="../ink/ink121.xml"/><Relationship Id="rId34" Type="http://schemas.openxmlformats.org/officeDocument/2006/relationships/image" Target="../media/image135.png"/><Relationship Id="rId42" Type="http://schemas.openxmlformats.org/officeDocument/2006/relationships/image" Target="../media/image139.png"/><Relationship Id="rId47" Type="http://schemas.openxmlformats.org/officeDocument/2006/relationships/customXml" Target="../ink/ink134.xml"/><Relationship Id="rId50" Type="http://schemas.openxmlformats.org/officeDocument/2006/relationships/image" Target="../media/image143.png"/><Relationship Id="rId55" Type="http://schemas.openxmlformats.org/officeDocument/2006/relationships/customXml" Target="../ink/ink138.xml"/><Relationship Id="rId63" Type="http://schemas.openxmlformats.org/officeDocument/2006/relationships/customXml" Target="../ink/ink142.xml"/><Relationship Id="rId7" Type="http://schemas.openxmlformats.org/officeDocument/2006/relationships/customXml" Target="../ink/ink114.xml"/><Relationship Id="rId2" Type="http://schemas.openxmlformats.org/officeDocument/2006/relationships/image" Target="../media/image119.png"/><Relationship Id="rId16" Type="http://schemas.openxmlformats.org/officeDocument/2006/relationships/image" Target="../media/image126.png"/><Relationship Id="rId29" Type="http://schemas.openxmlformats.org/officeDocument/2006/relationships/customXml" Target="../ink/ink125.xml"/><Relationship Id="rId11" Type="http://schemas.openxmlformats.org/officeDocument/2006/relationships/customXml" Target="../ink/ink116.xml"/><Relationship Id="rId24" Type="http://schemas.openxmlformats.org/officeDocument/2006/relationships/image" Target="../media/image130.png"/><Relationship Id="rId32" Type="http://schemas.openxmlformats.org/officeDocument/2006/relationships/image" Target="../media/image134.png"/><Relationship Id="rId37" Type="http://schemas.openxmlformats.org/officeDocument/2006/relationships/customXml" Target="../ink/ink129.xml"/><Relationship Id="rId40" Type="http://schemas.openxmlformats.org/officeDocument/2006/relationships/image" Target="../media/image138.png"/><Relationship Id="rId45" Type="http://schemas.openxmlformats.org/officeDocument/2006/relationships/customXml" Target="../ink/ink133.xml"/><Relationship Id="rId53" Type="http://schemas.openxmlformats.org/officeDocument/2006/relationships/customXml" Target="../ink/ink137.xml"/><Relationship Id="rId58" Type="http://schemas.openxmlformats.org/officeDocument/2006/relationships/image" Target="../media/image147.png"/><Relationship Id="rId5" Type="http://schemas.openxmlformats.org/officeDocument/2006/relationships/customXml" Target="../ink/ink113.xml"/><Relationship Id="rId61" Type="http://schemas.openxmlformats.org/officeDocument/2006/relationships/customXml" Target="../ink/ink141.xml"/><Relationship Id="rId19" Type="http://schemas.openxmlformats.org/officeDocument/2006/relationships/customXml" Target="../ink/ink120.xml"/><Relationship Id="rId14" Type="http://schemas.openxmlformats.org/officeDocument/2006/relationships/image" Target="../media/image125.png"/><Relationship Id="rId22" Type="http://schemas.openxmlformats.org/officeDocument/2006/relationships/image" Target="../media/image129.png"/><Relationship Id="rId27" Type="http://schemas.openxmlformats.org/officeDocument/2006/relationships/customXml" Target="../ink/ink124.xml"/><Relationship Id="rId30" Type="http://schemas.openxmlformats.org/officeDocument/2006/relationships/image" Target="../media/image133.png"/><Relationship Id="rId35" Type="http://schemas.openxmlformats.org/officeDocument/2006/relationships/customXml" Target="../ink/ink128.xml"/><Relationship Id="rId43" Type="http://schemas.openxmlformats.org/officeDocument/2006/relationships/customXml" Target="../ink/ink132.xml"/><Relationship Id="rId48" Type="http://schemas.openxmlformats.org/officeDocument/2006/relationships/image" Target="../media/image142.png"/><Relationship Id="rId56" Type="http://schemas.openxmlformats.org/officeDocument/2006/relationships/image" Target="../media/image146.png"/><Relationship Id="rId64" Type="http://schemas.openxmlformats.org/officeDocument/2006/relationships/image" Target="../media/image150.png"/><Relationship Id="rId8" Type="http://schemas.openxmlformats.org/officeDocument/2006/relationships/image" Target="../media/image122.png"/><Relationship Id="rId51" Type="http://schemas.openxmlformats.org/officeDocument/2006/relationships/customXml" Target="../ink/ink136.xml"/><Relationship Id="rId3" Type="http://schemas.openxmlformats.org/officeDocument/2006/relationships/customXml" Target="../ink/ink112.xml"/><Relationship Id="rId12" Type="http://schemas.openxmlformats.org/officeDocument/2006/relationships/image" Target="../media/image124.png"/><Relationship Id="rId17" Type="http://schemas.openxmlformats.org/officeDocument/2006/relationships/customXml" Target="../ink/ink119.xml"/><Relationship Id="rId25" Type="http://schemas.openxmlformats.org/officeDocument/2006/relationships/customXml" Target="../ink/ink123.xml"/><Relationship Id="rId33" Type="http://schemas.openxmlformats.org/officeDocument/2006/relationships/customXml" Target="../ink/ink127.xml"/><Relationship Id="rId38" Type="http://schemas.openxmlformats.org/officeDocument/2006/relationships/image" Target="../media/image137.png"/><Relationship Id="rId46" Type="http://schemas.openxmlformats.org/officeDocument/2006/relationships/image" Target="../media/image141.png"/><Relationship Id="rId59" Type="http://schemas.openxmlformats.org/officeDocument/2006/relationships/customXml" Target="../ink/ink140.xml"/><Relationship Id="rId20" Type="http://schemas.openxmlformats.org/officeDocument/2006/relationships/image" Target="../media/image128.png"/><Relationship Id="rId41" Type="http://schemas.openxmlformats.org/officeDocument/2006/relationships/customXml" Target="../ink/ink131.xml"/><Relationship Id="rId54" Type="http://schemas.openxmlformats.org/officeDocument/2006/relationships/image" Target="../media/image145.png"/><Relationship Id="rId6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5" Type="http://schemas.openxmlformats.org/officeDocument/2006/relationships/customXml" Target="../ink/ink118.xml"/><Relationship Id="rId23" Type="http://schemas.openxmlformats.org/officeDocument/2006/relationships/customXml" Target="../ink/ink122.xml"/><Relationship Id="rId28" Type="http://schemas.openxmlformats.org/officeDocument/2006/relationships/image" Target="../media/image132.png"/><Relationship Id="rId36" Type="http://schemas.openxmlformats.org/officeDocument/2006/relationships/image" Target="../media/image136.png"/><Relationship Id="rId49" Type="http://schemas.openxmlformats.org/officeDocument/2006/relationships/customXml" Target="../ink/ink135.xml"/><Relationship Id="rId57" Type="http://schemas.openxmlformats.org/officeDocument/2006/relationships/customXml" Target="../ink/ink139.xml"/><Relationship Id="rId10" Type="http://schemas.openxmlformats.org/officeDocument/2006/relationships/image" Target="../media/image123.png"/><Relationship Id="rId31" Type="http://schemas.openxmlformats.org/officeDocument/2006/relationships/customXml" Target="../ink/ink126.xml"/><Relationship Id="rId44" Type="http://schemas.openxmlformats.org/officeDocument/2006/relationships/image" Target="../media/image140.png"/><Relationship Id="rId52" Type="http://schemas.openxmlformats.org/officeDocument/2006/relationships/image" Target="../media/image144.png"/><Relationship Id="rId60" Type="http://schemas.openxmlformats.org/officeDocument/2006/relationships/image" Target="../media/image148.png"/><Relationship Id="rId4" Type="http://schemas.openxmlformats.org/officeDocument/2006/relationships/image" Target="../media/image120.png"/><Relationship Id="rId9" Type="http://schemas.openxmlformats.org/officeDocument/2006/relationships/customXml" Target="../ink/ink115.xml"/></Relationships>
</file>

<file path=ppt/slides/_rels/slide6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977.xml"/><Relationship Id="rId299" Type="http://schemas.openxmlformats.org/officeDocument/2006/relationships/customXml" Target="../ink/ink4068.xml"/><Relationship Id="rId21" Type="http://schemas.openxmlformats.org/officeDocument/2006/relationships/customXml" Target="../ink/ink3929.xml"/><Relationship Id="rId63" Type="http://schemas.openxmlformats.org/officeDocument/2006/relationships/customXml" Target="../ink/ink3950.xml"/><Relationship Id="rId159" Type="http://schemas.openxmlformats.org/officeDocument/2006/relationships/customXml" Target="../ink/ink3998.xml"/><Relationship Id="rId324" Type="http://schemas.openxmlformats.org/officeDocument/2006/relationships/image" Target="../media/image4023.png"/><Relationship Id="rId366" Type="http://schemas.openxmlformats.org/officeDocument/2006/relationships/image" Target="../media/image4044.png"/><Relationship Id="rId170" Type="http://schemas.openxmlformats.org/officeDocument/2006/relationships/image" Target="../media/image3947.png"/><Relationship Id="rId226" Type="http://schemas.openxmlformats.org/officeDocument/2006/relationships/image" Target="../media/image3974.png"/><Relationship Id="rId433" Type="http://schemas.openxmlformats.org/officeDocument/2006/relationships/customXml" Target="../ink/ink4135.xml"/><Relationship Id="rId268" Type="http://schemas.openxmlformats.org/officeDocument/2006/relationships/image" Target="../media/image3995.png"/><Relationship Id="rId475" Type="http://schemas.openxmlformats.org/officeDocument/2006/relationships/customXml" Target="../ink/ink4156.xml"/><Relationship Id="rId32" Type="http://schemas.openxmlformats.org/officeDocument/2006/relationships/image" Target="../media/image3879.png"/><Relationship Id="rId74" Type="http://schemas.openxmlformats.org/officeDocument/2006/relationships/image" Target="../media/image3900.png"/><Relationship Id="rId128" Type="http://schemas.openxmlformats.org/officeDocument/2006/relationships/image" Target="../media/image3926.png"/><Relationship Id="rId335" Type="http://schemas.openxmlformats.org/officeDocument/2006/relationships/customXml" Target="../ink/ink4086.xml"/><Relationship Id="rId377" Type="http://schemas.openxmlformats.org/officeDocument/2006/relationships/customXml" Target="../ink/ink4107.xml"/><Relationship Id="rId500" Type="http://schemas.openxmlformats.org/officeDocument/2006/relationships/image" Target="../media/image4111.png"/><Relationship Id="rId5" Type="http://schemas.openxmlformats.org/officeDocument/2006/relationships/customXml" Target="../ink/ink3921.xml"/><Relationship Id="rId181" Type="http://schemas.openxmlformats.org/officeDocument/2006/relationships/customXml" Target="../ink/ink4009.xml"/><Relationship Id="rId237" Type="http://schemas.openxmlformats.org/officeDocument/2006/relationships/customXml" Target="../ink/ink4037.xml"/><Relationship Id="rId402" Type="http://schemas.openxmlformats.org/officeDocument/2006/relationships/image" Target="../media/image4062.png"/><Relationship Id="rId279" Type="http://schemas.openxmlformats.org/officeDocument/2006/relationships/customXml" Target="../ink/ink4058.xml"/><Relationship Id="rId444" Type="http://schemas.openxmlformats.org/officeDocument/2006/relationships/image" Target="../media/image4083.png"/><Relationship Id="rId486" Type="http://schemas.openxmlformats.org/officeDocument/2006/relationships/image" Target="../media/image4104.png"/><Relationship Id="rId43" Type="http://schemas.openxmlformats.org/officeDocument/2006/relationships/customXml" Target="../ink/ink3940.xml"/><Relationship Id="rId139" Type="http://schemas.openxmlformats.org/officeDocument/2006/relationships/customXml" Target="../ink/ink3988.xml"/><Relationship Id="rId290" Type="http://schemas.openxmlformats.org/officeDocument/2006/relationships/image" Target="../media/image4006.png"/><Relationship Id="rId304" Type="http://schemas.openxmlformats.org/officeDocument/2006/relationships/image" Target="../media/image4013.png"/><Relationship Id="rId346" Type="http://schemas.openxmlformats.org/officeDocument/2006/relationships/image" Target="../media/image4034.png"/><Relationship Id="rId388" Type="http://schemas.openxmlformats.org/officeDocument/2006/relationships/image" Target="../media/image4055.png"/><Relationship Id="rId85" Type="http://schemas.openxmlformats.org/officeDocument/2006/relationships/customXml" Target="../ink/ink3961.xml"/><Relationship Id="rId150" Type="http://schemas.openxmlformats.org/officeDocument/2006/relationships/image" Target="../media/image3937.png"/><Relationship Id="rId192" Type="http://schemas.openxmlformats.org/officeDocument/2006/relationships/image" Target="../media/image3958.png"/><Relationship Id="rId206" Type="http://schemas.openxmlformats.org/officeDocument/2006/relationships/image" Target="../media/image3965.png"/><Relationship Id="rId413" Type="http://schemas.openxmlformats.org/officeDocument/2006/relationships/customXml" Target="../ink/ink4125.xml"/><Relationship Id="rId248" Type="http://schemas.openxmlformats.org/officeDocument/2006/relationships/image" Target="../media/image3985.png"/><Relationship Id="rId455" Type="http://schemas.openxmlformats.org/officeDocument/2006/relationships/customXml" Target="../ink/ink4146.xml"/><Relationship Id="rId497" Type="http://schemas.openxmlformats.org/officeDocument/2006/relationships/customXml" Target="../ink/ink4167.xml"/><Relationship Id="rId12" Type="http://schemas.openxmlformats.org/officeDocument/2006/relationships/image" Target="../media/image3869.png"/><Relationship Id="rId108" Type="http://schemas.openxmlformats.org/officeDocument/2006/relationships/image" Target="../media/image3917.png"/><Relationship Id="rId315" Type="http://schemas.openxmlformats.org/officeDocument/2006/relationships/customXml" Target="../ink/ink4076.xml"/><Relationship Id="rId357" Type="http://schemas.openxmlformats.org/officeDocument/2006/relationships/customXml" Target="../ink/ink4097.xml"/><Relationship Id="rId54" Type="http://schemas.openxmlformats.org/officeDocument/2006/relationships/image" Target="../media/image3890.png"/><Relationship Id="rId96" Type="http://schemas.openxmlformats.org/officeDocument/2006/relationships/image" Target="../media/image3911.png"/><Relationship Id="rId161" Type="http://schemas.openxmlformats.org/officeDocument/2006/relationships/customXml" Target="../ink/ink3999.xml"/><Relationship Id="rId217" Type="http://schemas.openxmlformats.org/officeDocument/2006/relationships/customXml" Target="../ink/ink4027.xml"/><Relationship Id="rId399" Type="http://schemas.openxmlformats.org/officeDocument/2006/relationships/customXml" Target="../ink/ink4118.xml"/><Relationship Id="rId259" Type="http://schemas.openxmlformats.org/officeDocument/2006/relationships/customXml" Target="../ink/ink4048.xml"/><Relationship Id="rId424" Type="http://schemas.openxmlformats.org/officeDocument/2006/relationships/image" Target="../media/image4073.png"/><Relationship Id="rId466" Type="http://schemas.openxmlformats.org/officeDocument/2006/relationships/image" Target="../media/image4094.png"/><Relationship Id="rId23" Type="http://schemas.openxmlformats.org/officeDocument/2006/relationships/customXml" Target="../ink/ink3930.xml"/><Relationship Id="rId119" Type="http://schemas.openxmlformats.org/officeDocument/2006/relationships/customXml" Target="../ink/ink3978.xml"/><Relationship Id="rId270" Type="http://schemas.openxmlformats.org/officeDocument/2006/relationships/image" Target="../media/image3996.png"/><Relationship Id="rId326" Type="http://schemas.openxmlformats.org/officeDocument/2006/relationships/image" Target="../media/image4024.png"/><Relationship Id="rId65" Type="http://schemas.openxmlformats.org/officeDocument/2006/relationships/customXml" Target="../ink/ink3951.xml"/><Relationship Id="rId130" Type="http://schemas.openxmlformats.org/officeDocument/2006/relationships/image" Target="../media/image3927.png"/><Relationship Id="rId368" Type="http://schemas.openxmlformats.org/officeDocument/2006/relationships/image" Target="../media/image4045.png"/><Relationship Id="rId172" Type="http://schemas.openxmlformats.org/officeDocument/2006/relationships/image" Target="../media/image3948.png"/><Relationship Id="rId228" Type="http://schemas.openxmlformats.org/officeDocument/2006/relationships/image" Target="../media/image3975.png"/><Relationship Id="rId435" Type="http://schemas.openxmlformats.org/officeDocument/2006/relationships/customXml" Target="../ink/ink4136.xml"/><Relationship Id="rId477" Type="http://schemas.openxmlformats.org/officeDocument/2006/relationships/customXml" Target="../ink/ink4157.xml"/><Relationship Id="rId281" Type="http://schemas.openxmlformats.org/officeDocument/2006/relationships/customXml" Target="../ink/ink4059.xml"/><Relationship Id="rId337" Type="http://schemas.openxmlformats.org/officeDocument/2006/relationships/customXml" Target="../ink/ink4087.xml"/><Relationship Id="rId502" Type="http://schemas.openxmlformats.org/officeDocument/2006/relationships/image" Target="../media/image4112.png"/><Relationship Id="rId34" Type="http://schemas.openxmlformats.org/officeDocument/2006/relationships/image" Target="../media/image3880.png"/><Relationship Id="rId76" Type="http://schemas.openxmlformats.org/officeDocument/2006/relationships/image" Target="../media/image3901.png"/><Relationship Id="rId141" Type="http://schemas.openxmlformats.org/officeDocument/2006/relationships/customXml" Target="../ink/ink3989.xml"/><Relationship Id="rId379" Type="http://schemas.openxmlformats.org/officeDocument/2006/relationships/customXml" Target="../ink/ink4108.xml"/><Relationship Id="rId7" Type="http://schemas.openxmlformats.org/officeDocument/2006/relationships/customXml" Target="../ink/ink3922.xml"/><Relationship Id="rId183" Type="http://schemas.openxmlformats.org/officeDocument/2006/relationships/customXml" Target="../ink/ink4010.xml"/><Relationship Id="rId239" Type="http://schemas.openxmlformats.org/officeDocument/2006/relationships/customXml" Target="../ink/ink4038.xml"/><Relationship Id="rId390" Type="http://schemas.openxmlformats.org/officeDocument/2006/relationships/image" Target="../media/image4056.png"/><Relationship Id="rId404" Type="http://schemas.openxmlformats.org/officeDocument/2006/relationships/image" Target="../media/image4063.png"/><Relationship Id="rId446" Type="http://schemas.openxmlformats.org/officeDocument/2006/relationships/image" Target="../media/image4084.png"/><Relationship Id="rId250" Type="http://schemas.openxmlformats.org/officeDocument/2006/relationships/image" Target="../media/image3986.png"/><Relationship Id="rId292" Type="http://schemas.openxmlformats.org/officeDocument/2006/relationships/image" Target="../media/image4007.png"/><Relationship Id="rId306" Type="http://schemas.openxmlformats.org/officeDocument/2006/relationships/image" Target="../media/image4014.png"/><Relationship Id="rId488" Type="http://schemas.openxmlformats.org/officeDocument/2006/relationships/image" Target="../media/image4105.png"/><Relationship Id="rId45" Type="http://schemas.openxmlformats.org/officeDocument/2006/relationships/customXml" Target="../ink/ink3941.xml"/><Relationship Id="rId87" Type="http://schemas.openxmlformats.org/officeDocument/2006/relationships/customXml" Target="../ink/ink3962.xml"/><Relationship Id="rId110" Type="http://schemas.openxmlformats.org/officeDocument/2006/relationships/image" Target="../media/image3918.png"/><Relationship Id="rId348" Type="http://schemas.openxmlformats.org/officeDocument/2006/relationships/image" Target="../media/image4035.png"/><Relationship Id="rId152" Type="http://schemas.openxmlformats.org/officeDocument/2006/relationships/image" Target="../media/image3938.png"/><Relationship Id="rId194" Type="http://schemas.openxmlformats.org/officeDocument/2006/relationships/image" Target="../media/image3959.png"/><Relationship Id="rId208" Type="http://schemas.openxmlformats.org/officeDocument/2006/relationships/image" Target="../media/image3966.png"/><Relationship Id="rId415" Type="http://schemas.openxmlformats.org/officeDocument/2006/relationships/customXml" Target="../ink/ink4126.xml"/><Relationship Id="rId457" Type="http://schemas.openxmlformats.org/officeDocument/2006/relationships/customXml" Target="../ink/ink4147.xml"/><Relationship Id="rId261" Type="http://schemas.openxmlformats.org/officeDocument/2006/relationships/customXml" Target="../ink/ink4049.xml"/><Relationship Id="rId499" Type="http://schemas.openxmlformats.org/officeDocument/2006/relationships/customXml" Target="../ink/ink4168.xml"/><Relationship Id="rId14" Type="http://schemas.openxmlformats.org/officeDocument/2006/relationships/image" Target="../media/image3870.png"/><Relationship Id="rId56" Type="http://schemas.openxmlformats.org/officeDocument/2006/relationships/image" Target="../media/image3891.png"/><Relationship Id="rId317" Type="http://schemas.openxmlformats.org/officeDocument/2006/relationships/customXml" Target="../ink/ink4077.xml"/><Relationship Id="rId359" Type="http://schemas.openxmlformats.org/officeDocument/2006/relationships/customXml" Target="../ink/ink4098.xml"/><Relationship Id="rId98" Type="http://schemas.openxmlformats.org/officeDocument/2006/relationships/image" Target="../media/image3912.png"/><Relationship Id="rId121" Type="http://schemas.openxmlformats.org/officeDocument/2006/relationships/customXml" Target="../ink/ink3979.xml"/><Relationship Id="rId163" Type="http://schemas.openxmlformats.org/officeDocument/2006/relationships/customXml" Target="../ink/ink4000.xml"/><Relationship Id="rId219" Type="http://schemas.openxmlformats.org/officeDocument/2006/relationships/customXml" Target="../ink/ink4028.xml"/><Relationship Id="rId370" Type="http://schemas.openxmlformats.org/officeDocument/2006/relationships/image" Target="../media/image4046.png"/><Relationship Id="rId426" Type="http://schemas.openxmlformats.org/officeDocument/2006/relationships/image" Target="../media/image4074.png"/><Relationship Id="rId230" Type="http://schemas.openxmlformats.org/officeDocument/2006/relationships/image" Target="../media/image3976.png"/><Relationship Id="rId468" Type="http://schemas.openxmlformats.org/officeDocument/2006/relationships/image" Target="../media/image4095.png"/><Relationship Id="rId25" Type="http://schemas.openxmlformats.org/officeDocument/2006/relationships/customXml" Target="../ink/ink3931.xml"/><Relationship Id="rId67" Type="http://schemas.openxmlformats.org/officeDocument/2006/relationships/customXml" Target="../ink/ink3952.xml"/><Relationship Id="rId272" Type="http://schemas.openxmlformats.org/officeDocument/2006/relationships/image" Target="../media/image3997.png"/><Relationship Id="rId328" Type="http://schemas.openxmlformats.org/officeDocument/2006/relationships/image" Target="../media/image4025.png"/><Relationship Id="rId132" Type="http://schemas.openxmlformats.org/officeDocument/2006/relationships/image" Target="../media/image3928.png"/><Relationship Id="rId174" Type="http://schemas.openxmlformats.org/officeDocument/2006/relationships/image" Target="../media/image3949.png"/><Relationship Id="rId381" Type="http://schemas.openxmlformats.org/officeDocument/2006/relationships/customXml" Target="../ink/ink4109.xml"/><Relationship Id="rId241" Type="http://schemas.openxmlformats.org/officeDocument/2006/relationships/customXml" Target="../ink/ink4039.xml"/><Relationship Id="rId437" Type="http://schemas.openxmlformats.org/officeDocument/2006/relationships/customXml" Target="../ink/ink4137.xml"/><Relationship Id="rId479" Type="http://schemas.openxmlformats.org/officeDocument/2006/relationships/customXml" Target="../ink/ink4158.xml"/><Relationship Id="rId36" Type="http://schemas.openxmlformats.org/officeDocument/2006/relationships/image" Target="../media/image3881.png"/><Relationship Id="rId283" Type="http://schemas.openxmlformats.org/officeDocument/2006/relationships/customXml" Target="../ink/ink4060.xml"/><Relationship Id="rId339" Type="http://schemas.openxmlformats.org/officeDocument/2006/relationships/customXml" Target="../ink/ink4088.xml"/><Relationship Id="rId490" Type="http://schemas.openxmlformats.org/officeDocument/2006/relationships/image" Target="../media/image4106.png"/><Relationship Id="rId78" Type="http://schemas.openxmlformats.org/officeDocument/2006/relationships/image" Target="../media/image3902.png"/><Relationship Id="rId101" Type="http://schemas.openxmlformats.org/officeDocument/2006/relationships/customXml" Target="../ink/ink3969.xml"/><Relationship Id="rId143" Type="http://schemas.openxmlformats.org/officeDocument/2006/relationships/customXml" Target="../ink/ink3990.xml"/><Relationship Id="rId185" Type="http://schemas.openxmlformats.org/officeDocument/2006/relationships/customXml" Target="../ink/ink4011.xml"/><Relationship Id="rId350" Type="http://schemas.openxmlformats.org/officeDocument/2006/relationships/image" Target="../media/image4036.png"/><Relationship Id="rId406" Type="http://schemas.openxmlformats.org/officeDocument/2006/relationships/image" Target="../media/image4064.png"/><Relationship Id="rId9" Type="http://schemas.openxmlformats.org/officeDocument/2006/relationships/customXml" Target="../ink/ink3923.xml"/><Relationship Id="rId210" Type="http://schemas.openxmlformats.org/officeDocument/2006/relationships/image" Target="../media/image3967.png"/><Relationship Id="rId392" Type="http://schemas.openxmlformats.org/officeDocument/2006/relationships/image" Target="../media/image4057.png"/><Relationship Id="rId448" Type="http://schemas.openxmlformats.org/officeDocument/2006/relationships/image" Target="../media/image4085.png"/><Relationship Id="rId252" Type="http://schemas.openxmlformats.org/officeDocument/2006/relationships/image" Target="../media/image3987.png"/><Relationship Id="rId294" Type="http://schemas.openxmlformats.org/officeDocument/2006/relationships/image" Target="../media/image4008.png"/><Relationship Id="rId308" Type="http://schemas.openxmlformats.org/officeDocument/2006/relationships/image" Target="../media/image4015.png"/><Relationship Id="rId47" Type="http://schemas.openxmlformats.org/officeDocument/2006/relationships/customXml" Target="../ink/ink3942.xml"/><Relationship Id="rId89" Type="http://schemas.openxmlformats.org/officeDocument/2006/relationships/customXml" Target="../ink/ink3963.xml"/><Relationship Id="rId112" Type="http://schemas.openxmlformats.org/officeDocument/2006/relationships/image" Target="../media/image3919.png"/><Relationship Id="rId154" Type="http://schemas.openxmlformats.org/officeDocument/2006/relationships/image" Target="../media/image3939.png"/><Relationship Id="rId361" Type="http://schemas.openxmlformats.org/officeDocument/2006/relationships/customXml" Target="../ink/ink4099.xml"/><Relationship Id="rId196" Type="http://schemas.openxmlformats.org/officeDocument/2006/relationships/image" Target="../media/image3960.png"/><Relationship Id="rId417" Type="http://schemas.openxmlformats.org/officeDocument/2006/relationships/customXml" Target="../ink/ink4127.xml"/><Relationship Id="rId459" Type="http://schemas.openxmlformats.org/officeDocument/2006/relationships/customXml" Target="../ink/ink4148.xml"/><Relationship Id="rId16" Type="http://schemas.openxmlformats.org/officeDocument/2006/relationships/image" Target="../media/image3871.png"/><Relationship Id="rId221" Type="http://schemas.openxmlformats.org/officeDocument/2006/relationships/customXml" Target="../ink/ink4029.xml"/><Relationship Id="rId263" Type="http://schemas.openxmlformats.org/officeDocument/2006/relationships/customXml" Target="../ink/ink4050.xml"/><Relationship Id="rId319" Type="http://schemas.openxmlformats.org/officeDocument/2006/relationships/customXml" Target="../ink/ink4078.xml"/><Relationship Id="rId470" Type="http://schemas.openxmlformats.org/officeDocument/2006/relationships/image" Target="../media/image4096.png"/><Relationship Id="rId58" Type="http://schemas.openxmlformats.org/officeDocument/2006/relationships/image" Target="../media/image3892.png"/><Relationship Id="rId123" Type="http://schemas.openxmlformats.org/officeDocument/2006/relationships/customXml" Target="../ink/ink3980.xml"/><Relationship Id="rId330" Type="http://schemas.openxmlformats.org/officeDocument/2006/relationships/image" Target="../media/image4026.png"/><Relationship Id="rId165" Type="http://schemas.openxmlformats.org/officeDocument/2006/relationships/customXml" Target="../ink/ink4001.xml"/><Relationship Id="rId372" Type="http://schemas.openxmlformats.org/officeDocument/2006/relationships/image" Target="../media/image4047.png"/><Relationship Id="rId428" Type="http://schemas.openxmlformats.org/officeDocument/2006/relationships/image" Target="../media/image4075.png"/><Relationship Id="rId232" Type="http://schemas.openxmlformats.org/officeDocument/2006/relationships/image" Target="../media/image3977.png"/><Relationship Id="rId274" Type="http://schemas.openxmlformats.org/officeDocument/2006/relationships/image" Target="../media/image3998.png"/><Relationship Id="rId481" Type="http://schemas.openxmlformats.org/officeDocument/2006/relationships/customXml" Target="../ink/ink4159.xml"/><Relationship Id="rId27" Type="http://schemas.openxmlformats.org/officeDocument/2006/relationships/customXml" Target="../ink/ink3932.xml"/><Relationship Id="rId69" Type="http://schemas.openxmlformats.org/officeDocument/2006/relationships/customXml" Target="../ink/ink3953.xml"/><Relationship Id="rId134" Type="http://schemas.openxmlformats.org/officeDocument/2006/relationships/image" Target="../media/image3929.png"/><Relationship Id="rId80" Type="http://schemas.openxmlformats.org/officeDocument/2006/relationships/image" Target="../media/image3903.png"/><Relationship Id="rId176" Type="http://schemas.openxmlformats.org/officeDocument/2006/relationships/image" Target="../media/image3950.png"/><Relationship Id="rId341" Type="http://schemas.openxmlformats.org/officeDocument/2006/relationships/customXml" Target="../ink/ink4089.xml"/><Relationship Id="rId383" Type="http://schemas.openxmlformats.org/officeDocument/2006/relationships/customXml" Target="../ink/ink4110.xml"/><Relationship Id="rId439" Type="http://schemas.openxmlformats.org/officeDocument/2006/relationships/customXml" Target="../ink/ink4138.xml"/><Relationship Id="rId201" Type="http://schemas.openxmlformats.org/officeDocument/2006/relationships/customXml" Target="../ink/ink4019.xml"/><Relationship Id="rId243" Type="http://schemas.openxmlformats.org/officeDocument/2006/relationships/customXml" Target="../ink/ink4040.xml"/><Relationship Id="rId285" Type="http://schemas.openxmlformats.org/officeDocument/2006/relationships/customXml" Target="../ink/ink4061.xml"/><Relationship Id="rId450" Type="http://schemas.openxmlformats.org/officeDocument/2006/relationships/image" Target="../media/image4086.png"/><Relationship Id="rId38" Type="http://schemas.openxmlformats.org/officeDocument/2006/relationships/image" Target="../media/image3882.png"/><Relationship Id="rId103" Type="http://schemas.openxmlformats.org/officeDocument/2006/relationships/customXml" Target="../ink/ink3970.xml"/><Relationship Id="rId310" Type="http://schemas.openxmlformats.org/officeDocument/2006/relationships/image" Target="../media/image4016.png"/><Relationship Id="rId492" Type="http://schemas.openxmlformats.org/officeDocument/2006/relationships/image" Target="../media/image4107.png"/><Relationship Id="rId91" Type="http://schemas.openxmlformats.org/officeDocument/2006/relationships/customXml" Target="../ink/ink3964.xml"/><Relationship Id="rId145" Type="http://schemas.openxmlformats.org/officeDocument/2006/relationships/customXml" Target="../ink/ink3991.xml"/><Relationship Id="rId187" Type="http://schemas.openxmlformats.org/officeDocument/2006/relationships/customXml" Target="../ink/ink4012.xml"/><Relationship Id="rId352" Type="http://schemas.openxmlformats.org/officeDocument/2006/relationships/image" Target="../media/image4037.png"/><Relationship Id="rId394" Type="http://schemas.openxmlformats.org/officeDocument/2006/relationships/image" Target="../media/image4058.png"/><Relationship Id="rId408" Type="http://schemas.openxmlformats.org/officeDocument/2006/relationships/image" Target="../media/image4065.png"/><Relationship Id="rId212" Type="http://schemas.openxmlformats.org/officeDocument/2006/relationships/image" Target="../media/image3036.png"/><Relationship Id="rId254" Type="http://schemas.openxmlformats.org/officeDocument/2006/relationships/image" Target="../media/image3988.png"/><Relationship Id="rId49" Type="http://schemas.openxmlformats.org/officeDocument/2006/relationships/customXml" Target="../ink/ink3943.xml"/><Relationship Id="rId114" Type="http://schemas.openxmlformats.org/officeDocument/2006/relationships/image" Target="../media/image3920.png"/><Relationship Id="rId296" Type="http://schemas.openxmlformats.org/officeDocument/2006/relationships/image" Target="../media/image4009.png"/><Relationship Id="rId461" Type="http://schemas.openxmlformats.org/officeDocument/2006/relationships/customXml" Target="../ink/ink4149.xml"/><Relationship Id="rId60" Type="http://schemas.openxmlformats.org/officeDocument/2006/relationships/image" Target="../media/image3893.png"/><Relationship Id="rId156" Type="http://schemas.openxmlformats.org/officeDocument/2006/relationships/image" Target="../media/image3940.png"/><Relationship Id="rId198" Type="http://schemas.openxmlformats.org/officeDocument/2006/relationships/image" Target="../media/image3961.png"/><Relationship Id="rId321" Type="http://schemas.openxmlformats.org/officeDocument/2006/relationships/customXml" Target="../ink/ink4079.xml"/><Relationship Id="rId363" Type="http://schemas.openxmlformats.org/officeDocument/2006/relationships/customXml" Target="../ink/ink4100.xml"/><Relationship Id="rId419" Type="http://schemas.openxmlformats.org/officeDocument/2006/relationships/customXml" Target="../ink/ink4128.xml"/><Relationship Id="rId223" Type="http://schemas.openxmlformats.org/officeDocument/2006/relationships/customXml" Target="../ink/ink4030.xml"/><Relationship Id="rId430" Type="http://schemas.openxmlformats.org/officeDocument/2006/relationships/image" Target="../media/image4076.png"/><Relationship Id="rId18" Type="http://schemas.openxmlformats.org/officeDocument/2006/relationships/image" Target="../media/image3872.png"/><Relationship Id="rId265" Type="http://schemas.openxmlformats.org/officeDocument/2006/relationships/customXml" Target="../ink/ink4051.xml"/><Relationship Id="rId472" Type="http://schemas.openxmlformats.org/officeDocument/2006/relationships/image" Target="../media/image4097.png"/><Relationship Id="rId125" Type="http://schemas.openxmlformats.org/officeDocument/2006/relationships/customXml" Target="../ink/ink3981.xml"/><Relationship Id="rId167" Type="http://schemas.openxmlformats.org/officeDocument/2006/relationships/customXml" Target="../ink/ink4002.xml"/><Relationship Id="rId332" Type="http://schemas.openxmlformats.org/officeDocument/2006/relationships/image" Target="../media/image4027.png"/><Relationship Id="rId374" Type="http://schemas.openxmlformats.org/officeDocument/2006/relationships/image" Target="../media/image4048.png"/><Relationship Id="rId71" Type="http://schemas.openxmlformats.org/officeDocument/2006/relationships/customXml" Target="../ink/ink3954.xml"/><Relationship Id="rId234" Type="http://schemas.openxmlformats.org/officeDocument/2006/relationships/image" Target="../media/image3978.png"/><Relationship Id="rId2" Type="http://schemas.openxmlformats.org/officeDocument/2006/relationships/image" Target="../media/image3863.png"/><Relationship Id="rId29" Type="http://schemas.openxmlformats.org/officeDocument/2006/relationships/customXml" Target="../ink/ink3933.xml"/><Relationship Id="rId276" Type="http://schemas.openxmlformats.org/officeDocument/2006/relationships/image" Target="../media/image3999.png"/><Relationship Id="rId441" Type="http://schemas.openxmlformats.org/officeDocument/2006/relationships/customXml" Target="../ink/ink4139.xml"/><Relationship Id="rId483" Type="http://schemas.openxmlformats.org/officeDocument/2006/relationships/customXml" Target="../ink/ink4160.xml"/><Relationship Id="rId40" Type="http://schemas.openxmlformats.org/officeDocument/2006/relationships/image" Target="../media/image3883.png"/><Relationship Id="rId136" Type="http://schemas.openxmlformats.org/officeDocument/2006/relationships/image" Target="../media/image3930.png"/><Relationship Id="rId178" Type="http://schemas.openxmlformats.org/officeDocument/2006/relationships/image" Target="../media/image3951.png"/><Relationship Id="rId301" Type="http://schemas.openxmlformats.org/officeDocument/2006/relationships/customXml" Target="../ink/ink4069.xml"/><Relationship Id="rId343" Type="http://schemas.openxmlformats.org/officeDocument/2006/relationships/customXml" Target="../ink/ink4090.xml"/><Relationship Id="rId82" Type="http://schemas.openxmlformats.org/officeDocument/2006/relationships/image" Target="../media/image3904.png"/><Relationship Id="rId203" Type="http://schemas.openxmlformats.org/officeDocument/2006/relationships/customXml" Target="../ink/ink4020.xml"/><Relationship Id="rId385" Type="http://schemas.openxmlformats.org/officeDocument/2006/relationships/customXml" Target="../ink/ink4111.xml"/><Relationship Id="rId245" Type="http://schemas.openxmlformats.org/officeDocument/2006/relationships/customXml" Target="../ink/ink4041.xml"/><Relationship Id="rId287" Type="http://schemas.openxmlformats.org/officeDocument/2006/relationships/customXml" Target="../ink/ink4062.xml"/><Relationship Id="rId410" Type="http://schemas.openxmlformats.org/officeDocument/2006/relationships/image" Target="../media/image4066.png"/><Relationship Id="rId452" Type="http://schemas.openxmlformats.org/officeDocument/2006/relationships/image" Target="../media/image4087.png"/><Relationship Id="rId494" Type="http://schemas.openxmlformats.org/officeDocument/2006/relationships/image" Target="../media/image4108.png"/><Relationship Id="rId105" Type="http://schemas.openxmlformats.org/officeDocument/2006/relationships/customXml" Target="../ink/ink3971.xml"/><Relationship Id="rId147" Type="http://schemas.openxmlformats.org/officeDocument/2006/relationships/customXml" Target="../ink/ink3992.xml"/><Relationship Id="rId312" Type="http://schemas.openxmlformats.org/officeDocument/2006/relationships/image" Target="../media/image4017.png"/><Relationship Id="rId354" Type="http://schemas.openxmlformats.org/officeDocument/2006/relationships/image" Target="../media/image4038.png"/><Relationship Id="rId51" Type="http://schemas.openxmlformats.org/officeDocument/2006/relationships/customXml" Target="../ink/ink3944.xml"/><Relationship Id="rId93" Type="http://schemas.openxmlformats.org/officeDocument/2006/relationships/customXml" Target="../ink/ink3965.xml"/><Relationship Id="rId189" Type="http://schemas.openxmlformats.org/officeDocument/2006/relationships/customXml" Target="../ink/ink4013.xml"/><Relationship Id="rId396" Type="http://schemas.openxmlformats.org/officeDocument/2006/relationships/image" Target="../media/image4059.png"/><Relationship Id="rId214" Type="http://schemas.openxmlformats.org/officeDocument/2006/relationships/image" Target="../media/image3968.png"/><Relationship Id="rId256" Type="http://schemas.openxmlformats.org/officeDocument/2006/relationships/image" Target="../media/image3989.png"/><Relationship Id="rId298" Type="http://schemas.openxmlformats.org/officeDocument/2006/relationships/image" Target="../media/image4010.png"/><Relationship Id="rId421" Type="http://schemas.openxmlformats.org/officeDocument/2006/relationships/customXml" Target="../ink/ink4129.xml"/><Relationship Id="rId463" Type="http://schemas.openxmlformats.org/officeDocument/2006/relationships/customXml" Target="../ink/ink4150.xml"/><Relationship Id="rId116" Type="http://schemas.openxmlformats.org/officeDocument/2006/relationships/image" Target="../media/image3921.png"/><Relationship Id="rId158" Type="http://schemas.openxmlformats.org/officeDocument/2006/relationships/image" Target="../media/image3941.png"/><Relationship Id="rId323" Type="http://schemas.openxmlformats.org/officeDocument/2006/relationships/customXml" Target="../ink/ink4080.xml"/><Relationship Id="rId20" Type="http://schemas.openxmlformats.org/officeDocument/2006/relationships/image" Target="../media/image3873.png"/><Relationship Id="rId62" Type="http://schemas.openxmlformats.org/officeDocument/2006/relationships/image" Target="../media/image3894.png"/><Relationship Id="rId365" Type="http://schemas.openxmlformats.org/officeDocument/2006/relationships/customXml" Target="../ink/ink4101.xml"/><Relationship Id="rId225" Type="http://schemas.openxmlformats.org/officeDocument/2006/relationships/customXml" Target="../ink/ink4031.xml"/><Relationship Id="rId267" Type="http://schemas.openxmlformats.org/officeDocument/2006/relationships/customXml" Target="../ink/ink4052.xml"/><Relationship Id="rId432" Type="http://schemas.openxmlformats.org/officeDocument/2006/relationships/image" Target="../media/image4077.png"/><Relationship Id="rId474" Type="http://schemas.openxmlformats.org/officeDocument/2006/relationships/image" Target="../media/image4098.png"/><Relationship Id="rId127" Type="http://schemas.openxmlformats.org/officeDocument/2006/relationships/customXml" Target="../ink/ink3982.xml"/><Relationship Id="rId10" Type="http://schemas.openxmlformats.org/officeDocument/2006/relationships/image" Target="../media/image3868.png"/><Relationship Id="rId31" Type="http://schemas.openxmlformats.org/officeDocument/2006/relationships/customXml" Target="../ink/ink3934.xml"/><Relationship Id="rId52" Type="http://schemas.openxmlformats.org/officeDocument/2006/relationships/image" Target="../media/image3889.png"/><Relationship Id="rId73" Type="http://schemas.openxmlformats.org/officeDocument/2006/relationships/customXml" Target="../ink/ink3955.xml"/><Relationship Id="rId94" Type="http://schemas.openxmlformats.org/officeDocument/2006/relationships/image" Target="../media/image3910.png"/><Relationship Id="rId148" Type="http://schemas.openxmlformats.org/officeDocument/2006/relationships/image" Target="../media/image3936.png"/><Relationship Id="rId169" Type="http://schemas.openxmlformats.org/officeDocument/2006/relationships/customXml" Target="../ink/ink4003.xml"/><Relationship Id="rId334" Type="http://schemas.openxmlformats.org/officeDocument/2006/relationships/image" Target="../media/image4028.png"/><Relationship Id="rId355" Type="http://schemas.openxmlformats.org/officeDocument/2006/relationships/customXml" Target="../ink/ink4096.xml"/><Relationship Id="rId376" Type="http://schemas.openxmlformats.org/officeDocument/2006/relationships/image" Target="../media/image4049.png"/><Relationship Id="rId397" Type="http://schemas.openxmlformats.org/officeDocument/2006/relationships/customXml" Target="../ink/ink4117.xml"/><Relationship Id="rId4" Type="http://schemas.openxmlformats.org/officeDocument/2006/relationships/image" Target="../media/image3866.png"/><Relationship Id="rId180" Type="http://schemas.openxmlformats.org/officeDocument/2006/relationships/image" Target="../media/image3952.png"/><Relationship Id="rId215" Type="http://schemas.openxmlformats.org/officeDocument/2006/relationships/customXml" Target="../ink/ink4026.xml"/><Relationship Id="rId236" Type="http://schemas.openxmlformats.org/officeDocument/2006/relationships/image" Target="../media/image3979.png"/><Relationship Id="rId257" Type="http://schemas.openxmlformats.org/officeDocument/2006/relationships/customXml" Target="../ink/ink4047.xml"/><Relationship Id="rId278" Type="http://schemas.openxmlformats.org/officeDocument/2006/relationships/image" Target="../media/image4000.png"/><Relationship Id="rId401" Type="http://schemas.openxmlformats.org/officeDocument/2006/relationships/customXml" Target="../ink/ink4119.xml"/><Relationship Id="rId422" Type="http://schemas.openxmlformats.org/officeDocument/2006/relationships/image" Target="../media/image4072.png"/><Relationship Id="rId443" Type="http://schemas.openxmlformats.org/officeDocument/2006/relationships/customXml" Target="../ink/ink4140.xml"/><Relationship Id="rId464" Type="http://schemas.openxmlformats.org/officeDocument/2006/relationships/image" Target="../media/image4093.png"/><Relationship Id="rId303" Type="http://schemas.openxmlformats.org/officeDocument/2006/relationships/customXml" Target="../ink/ink4070.xml"/><Relationship Id="rId485" Type="http://schemas.openxmlformats.org/officeDocument/2006/relationships/customXml" Target="../ink/ink4161.xml"/><Relationship Id="rId42" Type="http://schemas.openxmlformats.org/officeDocument/2006/relationships/image" Target="../media/image3884.png"/><Relationship Id="rId84" Type="http://schemas.openxmlformats.org/officeDocument/2006/relationships/image" Target="../media/image3905.png"/><Relationship Id="rId138" Type="http://schemas.openxmlformats.org/officeDocument/2006/relationships/image" Target="../media/image3931.png"/><Relationship Id="rId345" Type="http://schemas.openxmlformats.org/officeDocument/2006/relationships/customXml" Target="../ink/ink4091.xml"/><Relationship Id="rId387" Type="http://schemas.openxmlformats.org/officeDocument/2006/relationships/customXml" Target="../ink/ink4112.xml"/><Relationship Id="rId191" Type="http://schemas.openxmlformats.org/officeDocument/2006/relationships/customXml" Target="../ink/ink4014.xml"/><Relationship Id="rId205" Type="http://schemas.openxmlformats.org/officeDocument/2006/relationships/customXml" Target="../ink/ink4021.xml"/><Relationship Id="rId247" Type="http://schemas.openxmlformats.org/officeDocument/2006/relationships/customXml" Target="../ink/ink4042.xml"/><Relationship Id="rId412" Type="http://schemas.openxmlformats.org/officeDocument/2006/relationships/image" Target="../media/image4067.png"/><Relationship Id="rId107" Type="http://schemas.openxmlformats.org/officeDocument/2006/relationships/customXml" Target="../ink/ink3972.xml"/><Relationship Id="rId289" Type="http://schemas.openxmlformats.org/officeDocument/2006/relationships/customXml" Target="../ink/ink4063.xml"/><Relationship Id="rId454" Type="http://schemas.openxmlformats.org/officeDocument/2006/relationships/image" Target="../media/image4088.png"/><Relationship Id="rId496" Type="http://schemas.openxmlformats.org/officeDocument/2006/relationships/image" Target="../media/image4109.png"/><Relationship Id="rId11" Type="http://schemas.openxmlformats.org/officeDocument/2006/relationships/customXml" Target="../ink/ink3924.xml"/><Relationship Id="rId53" Type="http://schemas.openxmlformats.org/officeDocument/2006/relationships/customXml" Target="../ink/ink3945.xml"/><Relationship Id="rId149" Type="http://schemas.openxmlformats.org/officeDocument/2006/relationships/customXml" Target="../ink/ink3993.xml"/><Relationship Id="rId314" Type="http://schemas.openxmlformats.org/officeDocument/2006/relationships/image" Target="../media/image4018.png"/><Relationship Id="rId356" Type="http://schemas.openxmlformats.org/officeDocument/2006/relationships/image" Target="../media/image4039.png"/><Relationship Id="rId398" Type="http://schemas.openxmlformats.org/officeDocument/2006/relationships/image" Target="../media/image4060.png"/><Relationship Id="rId95" Type="http://schemas.openxmlformats.org/officeDocument/2006/relationships/customXml" Target="../ink/ink3966.xml"/><Relationship Id="rId160" Type="http://schemas.openxmlformats.org/officeDocument/2006/relationships/image" Target="../media/image3942.png"/><Relationship Id="rId216" Type="http://schemas.openxmlformats.org/officeDocument/2006/relationships/image" Target="../media/image3969.png"/><Relationship Id="rId423" Type="http://schemas.openxmlformats.org/officeDocument/2006/relationships/customXml" Target="../ink/ink4130.xml"/><Relationship Id="rId258" Type="http://schemas.openxmlformats.org/officeDocument/2006/relationships/image" Target="../media/image3990.png"/><Relationship Id="rId465" Type="http://schemas.openxmlformats.org/officeDocument/2006/relationships/customXml" Target="../ink/ink4151.xml"/><Relationship Id="rId22" Type="http://schemas.openxmlformats.org/officeDocument/2006/relationships/image" Target="../media/image3874.png"/><Relationship Id="rId64" Type="http://schemas.openxmlformats.org/officeDocument/2006/relationships/image" Target="../media/image3895.png"/><Relationship Id="rId118" Type="http://schemas.openxmlformats.org/officeDocument/2006/relationships/image" Target="../media/image3865.png"/><Relationship Id="rId325" Type="http://schemas.openxmlformats.org/officeDocument/2006/relationships/customXml" Target="../ink/ink4081.xml"/><Relationship Id="rId367" Type="http://schemas.openxmlformats.org/officeDocument/2006/relationships/customXml" Target="../ink/ink4102.xml"/><Relationship Id="rId171" Type="http://schemas.openxmlformats.org/officeDocument/2006/relationships/customXml" Target="../ink/ink4004.xml"/><Relationship Id="rId227" Type="http://schemas.openxmlformats.org/officeDocument/2006/relationships/customXml" Target="../ink/ink4032.xml"/><Relationship Id="rId269" Type="http://schemas.openxmlformats.org/officeDocument/2006/relationships/customXml" Target="../ink/ink4053.xml"/><Relationship Id="rId434" Type="http://schemas.openxmlformats.org/officeDocument/2006/relationships/image" Target="../media/image4078.png"/><Relationship Id="rId476" Type="http://schemas.openxmlformats.org/officeDocument/2006/relationships/image" Target="../media/image4099.png"/><Relationship Id="rId33" Type="http://schemas.openxmlformats.org/officeDocument/2006/relationships/customXml" Target="../ink/ink3935.xml"/><Relationship Id="rId129" Type="http://schemas.openxmlformats.org/officeDocument/2006/relationships/customXml" Target="../ink/ink3983.xml"/><Relationship Id="rId280" Type="http://schemas.openxmlformats.org/officeDocument/2006/relationships/image" Target="../media/image4001.png"/><Relationship Id="rId336" Type="http://schemas.openxmlformats.org/officeDocument/2006/relationships/image" Target="../media/image4029.png"/><Relationship Id="rId501" Type="http://schemas.openxmlformats.org/officeDocument/2006/relationships/customXml" Target="../ink/ink4169.xml"/><Relationship Id="rId75" Type="http://schemas.openxmlformats.org/officeDocument/2006/relationships/customXml" Target="../ink/ink3956.xml"/><Relationship Id="rId140" Type="http://schemas.openxmlformats.org/officeDocument/2006/relationships/image" Target="../media/image3932.png"/><Relationship Id="rId182" Type="http://schemas.openxmlformats.org/officeDocument/2006/relationships/image" Target="../media/image3953.png"/><Relationship Id="rId378" Type="http://schemas.openxmlformats.org/officeDocument/2006/relationships/image" Target="../media/image4050.png"/><Relationship Id="rId403" Type="http://schemas.openxmlformats.org/officeDocument/2006/relationships/customXml" Target="../ink/ink4120.xml"/><Relationship Id="rId6" Type="http://schemas.openxmlformats.org/officeDocument/2006/relationships/image" Target="../media/image3867.png"/><Relationship Id="rId238" Type="http://schemas.openxmlformats.org/officeDocument/2006/relationships/image" Target="../media/image3980.png"/><Relationship Id="rId445" Type="http://schemas.openxmlformats.org/officeDocument/2006/relationships/customXml" Target="../ink/ink4141.xml"/><Relationship Id="rId487" Type="http://schemas.openxmlformats.org/officeDocument/2006/relationships/customXml" Target="../ink/ink4162.xml"/><Relationship Id="rId291" Type="http://schemas.openxmlformats.org/officeDocument/2006/relationships/customXml" Target="../ink/ink4064.xml"/><Relationship Id="rId305" Type="http://schemas.openxmlformats.org/officeDocument/2006/relationships/customXml" Target="../ink/ink4071.xml"/><Relationship Id="rId347" Type="http://schemas.openxmlformats.org/officeDocument/2006/relationships/customXml" Target="../ink/ink4092.xml"/><Relationship Id="rId44" Type="http://schemas.openxmlformats.org/officeDocument/2006/relationships/image" Target="../media/image3885.png"/><Relationship Id="rId86" Type="http://schemas.openxmlformats.org/officeDocument/2006/relationships/image" Target="../media/image3906.png"/><Relationship Id="rId151" Type="http://schemas.openxmlformats.org/officeDocument/2006/relationships/customXml" Target="../ink/ink3994.xml"/><Relationship Id="rId389" Type="http://schemas.openxmlformats.org/officeDocument/2006/relationships/customXml" Target="../ink/ink4113.xml"/><Relationship Id="rId193" Type="http://schemas.openxmlformats.org/officeDocument/2006/relationships/customXml" Target="../ink/ink4015.xml"/><Relationship Id="rId207" Type="http://schemas.openxmlformats.org/officeDocument/2006/relationships/customXml" Target="../ink/ink4022.xml"/><Relationship Id="rId249" Type="http://schemas.openxmlformats.org/officeDocument/2006/relationships/customXml" Target="../ink/ink4043.xml"/><Relationship Id="rId414" Type="http://schemas.openxmlformats.org/officeDocument/2006/relationships/image" Target="../media/image4068.png"/><Relationship Id="rId456" Type="http://schemas.openxmlformats.org/officeDocument/2006/relationships/image" Target="../media/image4089.png"/><Relationship Id="rId498" Type="http://schemas.openxmlformats.org/officeDocument/2006/relationships/image" Target="../media/image4110.png"/><Relationship Id="rId13" Type="http://schemas.openxmlformats.org/officeDocument/2006/relationships/customXml" Target="../ink/ink3925.xml"/><Relationship Id="rId109" Type="http://schemas.openxmlformats.org/officeDocument/2006/relationships/customXml" Target="../ink/ink3973.xml"/><Relationship Id="rId260" Type="http://schemas.openxmlformats.org/officeDocument/2006/relationships/image" Target="../media/image3991.png"/><Relationship Id="rId316" Type="http://schemas.openxmlformats.org/officeDocument/2006/relationships/image" Target="../media/image4019.png"/><Relationship Id="rId55" Type="http://schemas.openxmlformats.org/officeDocument/2006/relationships/customXml" Target="../ink/ink3946.xml"/><Relationship Id="rId97" Type="http://schemas.openxmlformats.org/officeDocument/2006/relationships/customXml" Target="../ink/ink3967.xml"/><Relationship Id="rId120" Type="http://schemas.openxmlformats.org/officeDocument/2006/relationships/image" Target="../media/image3922.png"/><Relationship Id="rId358" Type="http://schemas.openxmlformats.org/officeDocument/2006/relationships/image" Target="../media/image4040.png"/><Relationship Id="rId162" Type="http://schemas.openxmlformats.org/officeDocument/2006/relationships/image" Target="../media/image3943.png"/><Relationship Id="rId218" Type="http://schemas.openxmlformats.org/officeDocument/2006/relationships/image" Target="../media/image3970.png"/><Relationship Id="rId425" Type="http://schemas.openxmlformats.org/officeDocument/2006/relationships/customXml" Target="../ink/ink4131.xml"/><Relationship Id="rId467" Type="http://schemas.openxmlformats.org/officeDocument/2006/relationships/customXml" Target="../ink/ink4152.xml"/><Relationship Id="rId271" Type="http://schemas.openxmlformats.org/officeDocument/2006/relationships/customXml" Target="../ink/ink4054.xml"/><Relationship Id="rId24" Type="http://schemas.openxmlformats.org/officeDocument/2006/relationships/image" Target="../media/image3875.png"/><Relationship Id="rId66" Type="http://schemas.openxmlformats.org/officeDocument/2006/relationships/image" Target="../media/image3896.png"/><Relationship Id="rId131" Type="http://schemas.openxmlformats.org/officeDocument/2006/relationships/customXml" Target="../ink/ink3984.xml"/><Relationship Id="rId327" Type="http://schemas.openxmlformats.org/officeDocument/2006/relationships/customXml" Target="../ink/ink4082.xml"/><Relationship Id="rId369" Type="http://schemas.openxmlformats.org/officeDocument/2006/relationships/customXml" Target="../ink/ink4103.xml"/><Relationship Id="rId173" Type="http://schemas.openxmlformats.org/officeDocument/2006/relationships/customXml" Target="../ink/ink4005.xml"/><Relationship Id="rId229" Type="http://schemas.openxmlformats.org/officeDocument/2006/relationships/customXml" Target="../ink/ink4033.xml"/><Relationship Id="rId380" Type="http://schemas.openxmlformats.org/officeDocument/2006/relationships/image" Target="../media/image4051.png"/><Relationship Id="rId436" Type="http://schemas.openxmlformats.org/officeDocument/2006/relationships/image" Target="../media/image4079.png"/><Relationship Id="rId240" Type="http://schemas.openxmlformats.org/officeDocument/2006/relationships/image" Target="../media/image3981.png"/><Relationship Id="rId478" Type="http://schemas.openxmlformats.org/officeDocument/2006/relationships/image" Target="../media/image4100.png"/><Relationship Id="rId35" Type="http://schemas.openxmlformats.org/officeDocument/2006/relationships/customXml" Target="../ink/ink3936.xml"/><Relationship Id="rId77" Type="http://schemas.openxmlformats.org/officeDocument/2006/relationships/customXml" Target="../ink/ink3957.xml"/><Relationship Id="rId100" Type="http://schemas.openxmlformats.org/officeDocument/2006/relationships/image" Target="../media/image3913.png"/><Relationship Id="rId282" Type="http://schemas.openxmlformats.org/officeDocument/2006/relationships/image" Target="../media/image4002.png"/><Relationship Id="rId338" Type="http://schemas.openxmlformats.org/officeDocument/2006/relationships/image" Target="../media/image4030.png"/><Relationship Id="rId8" Type="http://schemas.openxmlformats.org/officeDocument/2006/relationships/image" Target="../media/image3864.png"/><Relationship Id="rId142" Type="http://schemas.openxmlformats.org/officeDocument/2006/relationships/image" Target="../media/image3933.png"/><Relationship Id="rId184" Type="http://schemas.openxmlformats.org/officeDocument/2006/relationships/image" Target="../media/image3954.png"/><Relationship Id="rId391" Type="http://schemas.openxmlformats.org/officeDocument/2006/relationships/customXml" Target="../ink/ink4114.xml"/><Relationship Id="rId405" Type="http://schemas.openxmlformats.org/officeDocument/2006/relationships/customXml" Target="../ink/ink4121.xml"/><Relationship Id="rId447" Type="http://schemas.openxmlformats.org/officeDocument/2006/relationships/customXml" Target="../ink/ink4142.xml"/><Relationship Id="rId251" Type="http://schemas.openxmlformats.org/officeDocument/2006/relationships/customXml" Target="../ink/ink4044.xml"/><Relationship Id="rId489" Type="http://schemas.openxmlformats.org/officeDocument/2006/relationships/customXml" Target="../ink/ink4163.xml"/><Relationship Id="rId46" Type="http://schemas.openxmlformats.org/officeDocument/2006/relationships/image" Target="../media/image3886.png"/><Relationship Id="rId293" Type="http://schemas.openxmlformats.org/officeDocument/2006/relationships/customXml" Target="../ink/ink4065.xml"/><Relationship Id="rId307" Type="http://schemas.openxmlformats.org/officeDocument/2006/relationships/customXml" Target="../ink/ink4072.xml"/><Relationship Id="rId349" Type="http://schemas.openxmlformats.org/officeDocument/2006/relationships/customXml" Target="../ink/ink4093.xml"/><Relationship Id="rId88" Type="http://schemas.openxmlformats.org/officeDocument/2006/relationships/image" Target="../media/image3907.png"/><Relationship Id="rId111" Type="http://schemas.openxmlformats.org/officeDocument/2006/relationships/customXml" Target="../ink/ink3974.xml"/><Relationship Id="rId153" Type="http://schemas.openxmlformats.org/officeDocument/2006/relationships/customXml" Target="../ink/ink3995.xml"/><Relationship Id="rId195" Type="http://schemas.openxmlformats.org/officeDocument/2006/relationships/customXml" Target="../ink/ink4016.xml"/><Relationship Id="rId209" Type="http://schemas.openxmlformats.org/officeDocument/2006/relationships/customXml" Target="../ink/ink4023.xml"/><Relationship Id="rId360" Type="http://schemas.openxmlformats.org/officeDocument/2006/relationships/image" Target="../media/image4041.png"/><Relationship Id="rId416" Type="http://schemas.openxmlformats.org/officeDocument/2006/relationships/image" Target="../media/image4069.png"/><Relationship Id="rId220" Type="http://schemas.openxmlformats.org/officeDocument/2006/relationships/image" Target="../media/image3971.png"/><Relationship Id="rId458" Type="http://schemas.openxmlformats.org/officeDocument/2006/relationships/image" Target="../media/image4090.png"/><Relationship Id="rId15" Type="http://schemas.openxmlformats.org/officeDocument/2006/relationships/customXml" Target="../ink/ink3926.xml"/><Relationship Id="rId57" Type="http://schemas.openxmlformats.org/officeDocument/2006/relationships/customXml" Target="../ink/ink3947.xml"/><Relationship Id="rId262" Type="http://schemas.openxmlformats.org/officeDocument/2006/relationships/image" Target="../media/image3992.png"/><Relationship Id="rId318" Type="http://schemas.openxmlformats.org/officeDocument/2006/relationships/image" Target="../media/image4020.png"/><Relationship Id="rId99" Type="http://schemas.openxmlformats.org/officeDocument/2006/relationships/customXml" Target="../ink/ink3968.xml"/><Relationship Id="rId122" Type="http://schemas.openxmlformats.org/officeDocument/2006/relationships/image" Target="../media/image3923.png"/><Relationship Id="rId164" Type="http://schemas.openxmlformats.org/officeDocument/2006/relationships/image" Target="../media/image3944.png"/><Relationship Id="rId371" Type="http://schemas.openxmlformats.org/officeDocument/2006/relationships/customXml" Target="../ink/ink4104.xml"/><Relationship Id="rId427" Type="http://schemas.openxmlformats.org/officeDocument/2006/relationships/customXml" Target="../ink/ink4132.xml"/><Relationship Id="rId469" Type="http://schemas.openxmlformats.org/officeDocument/2006/relationships/customXml" Target="../ink/ink4153.xml"/><Relationship Id="rId26" Type="http://schemas.openxmlformats.org/officeDocument/2006/relationships/image" Target="../media/image3876.png"/><Relationship Id="rId231" Type="http://schemas.openxmlformats.org/officeDocument/2006/relationships/customXml" Target="../ink/ink4034.xml"/><Relationship Id="rId273" Type="http://schemas.openxmlformats.org/officeDocument/2006/relationships/customXml" Target="../ink/ink4055.xml"/><Relationship Id="rId329" Type="http://schemas.openxmlformats.org/officeDocument/2006/relationships/customXml" Target="../ink/ink4083.xml"/><Relationship Id="rId480" Type="http://schemas.openxmlformats.org/officeDocument/2006/relationships/image" Target="../media/image4101.png"/><Relationship Id="rId68" Type="http://schemas.openxmlformats.org/officeDocument/2006/relationships/image" Target="../media/image3897.png"/><Relationship Id="rId133" Type="http://schemas.openxmlformats.org/officeDocument/2006/relationships/customXml" Target="../ink/ink3985.xml"/><Relationship Id="rId175" Type="http://schemas.openxmlformats.org/officeDocument/2006/relationships/customXml" Target="../ink/ink4006.xml"/><Relationship Id="rId340" Type="http://schemas.openxmlformats.org/officeDocument/2006/relationships/image" Target="../media/image4031.png"/><Relationship Id="rId200" Type="http://schemas.openxmlformats.org/officeDocument/2006/relationships/image" Target="../media/image3962.png"/><Relationship Id="rId382" Type="http://schemas.openxmlformats.org/officeDocument/2006/relationships/image" Target="../media/image4052.png"/><Relationship Id="rId438" Type="http://schemas.openxmlformats.org/officeDocument/2006/relationships/image" Target="../media/image4080.png"/><Relationship Id="rId242" Type="http://schemas.openxmlformats.org/officeDocument/2006/relationships/image" Target="../media/image3982.png"/><Relationship Id="rId284" Type="http://schemas.openxmlformats.org/officeDocument/2006/relationships/image" Target="../media/image4003.png"/><Relationship Id="rId491" Type="http://schemas.openxmlformats.org/officeDocument/2006/relationships/customXml" Target="../ink/ink4164.xml"/><Relationship Id="rId37" Type="http://schemas.openxmlformats.org/officeDocument/2006/relationships/customXml" Target="../ink/ink3937.xml"/><Relationship Id="rId79" Type="http://schemas.openxmlformats.org/officeDocument/2006/relationships/customXml" Target="../ink/ink3958.xml"/><Relationship Id="rId102" Type="http://schemas.openxmlformats.org/officeDocument/2006/relationships/image" Target="../media/image3914.png"/><Relationship Id="rId144" Type="http://schemas.openxmlformats.org/officeDocument/2006/relationships/image" Target="../media/image3934.png"/><Relationship Id="rId90" Type="http://schemas.openxmlformats.org/officeDocument/2006/relationships/image" Target="../media/image3908.png"/><Relationship Id="rId186" Type="http://schemas.openxmlformats.org/officeDocument/2006/relationships/image" Target="../media/image3955.png"/><Relationship Id="rId351" Type="http://schemas.openxmlformats.org/officeDocument/2006/relationships/customXml" Target="../ink/ink4094.xml"/><Relationship Id="rId393" Type="http://schemas.openxmlformats.org/officeDocument/2006/relationships/customXml" Target="../ink/ink4115.xml"/><Relationship Id="rId407" Type="http://schemas.openxmlformats.org/officeDocument/2006/relationships/customXml" Target="../ink/ink4122.xml"/><Relationship Id="rId449" Type="http://schemas.openxmlformats.org/officeDocument/2006/relationships/customXml" Target="../ink/ink4143.xml"/><Relationship Id="rId211" Type="http://schemas.openxmlformats.org/officeDocument/2006/relationships/customXml" Target="../ink/ink4024.xml"/><Relationship Id="rId253" Type="http://schemas.openxmlformats.org/officeDocument/2006/relationships/customXml" Target="../ink/ink4045.xml"/><Relationship Id="rId295" Type="http://schemas.openxmlformats.org/officeDocument/2006/relationships/customXml" Target="../ink/ink4066.xml"/><Relationship Id="rId309" Type="http://schemas.openxmlformats.org/officeDocument/2006/relationships/customXml" Target="../ink/ink4073.xml"/><Relationship Id="rId460" Type="http://schemas.openxmlformats.org/officeDocument/2006/relationships/image" Target="../media/image4091.png"/><Relationship Id="rId48" Type="http://schemas.openxmlformats.org/officeDocument/2006/relationships/image" Target="../media/image3887.png"/><Relationship Id="rId113" Type="http://schemas.openxmlformats.org/officeDocument/2006/relationships/customXml" Target="../ink/ink3975.xml"/><Relationship Id="rId320" Type="http://schemas.openxmlformats.org/officeDocument/2006/relationships/image" Target="../media/image4021.png"/><Relationship Id="rId155" Type="http://schemas.openxmlformats.org/officeDocument/2006/relationships/customXml" Target="../ink/ink3996.xml"/><Relationship Id="rId197" Type="http://schemas.openxmlformats.org/officeDocument/2006/relationships/customXml" Target="../ink/ink4017.xml"/><Relationship Id="rId362" Type="http://schemas.openxmlformats.org/officeDocument/2006/relationships/image" Target="../media/image4042.png"/><Relationship Id="rId418" Type="http://schemas.openxmlformats.org/officeDocument/2006/relationships/image" Target="../media/image4070.png"/><Relationship Id="rId222" Type="http://schemas.openxmlformats.org/officeDocument/2006/relationships/image" Target="../media/image3972.png"/><Relationship Id="rId264" Type="http://schemas.openxmlformats.org/officeDocument/2006/relationships/image" Target="../media/image3993.png"/><Relationship Id="rId471" Type="http://schemas.openxmlformats.org/officeDocument/2006/relationships/customXml" Target="../ink/ink4154.xml"/><Relationship Id="rId17" Type="http://schemas.openxmlformats.org/officeDocument/2006/relationships/customXml" Target="../ink/ink3927.xml"/><Relationship Id="rId59" Type="http://schemas.openxmlformats.org/officeDocument/2006/relationships/customXml" Target="../ink/ink3948.xml"/><Relationship Id="rId124" Type="http://schemas.openxmlformats.org/officeDocument/2006/relationships/image" Target="../media/image3924.png"/><Relationship Id="rId70" Type="http://schemas.openxmlformats.org/officeDocument/2006/relationships/image" Target="../media/image3898.png"/><Relationship Id="rId166" Type="http://schemas.openxmlformats.org/officeDocument/2006/relationships/image" Target="../media/image3945.png"/><Relationship Id="rId331" Type="http://schemas.openxmlformats.org/officeDocument/2006/relationships/customXml" Target="../ink/ink4084.xml"/><Relationship Id="rId373" Type="http://schemas.openxmlformats.org/officeDocument/2006/relationships/customXml" Target="../ink/ink4105.xml"/><Relationship Id="rId429" Type="http://schemas.openxmlformats.org/officeDocument/2006/relationships/customXml" Target="../ink/ink4133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4035.xml"/><Relationship Id="rId440" Type="http://schemas.openxmlformats.org/officeDocument/2006/relationships/image" Target="../media/image4081.png"/><Relationship Id="rId28" Type="http://schemas.openxmlformats.org/officeDocument/2006/relationships/image" Target="../media/image3877.png"/><Relationship Id="rId275" Type="http://schemas.openxmlformats.org/officeDocument/2006/relationships/customXml" Target="../ink/ink4056.xml"/><Relationship Id="rId300" Type="http://schemas.openxmlformats.org/officeDocument/2006/relationships/image" Target="../media/image4011.png"/><Relationship Id="rId482" Type="http://schemas.openxmlformats.org/officeDocument/2006/relationships/image" Target="../media/image4102.png"/><Relationship Id="rId81" Type="http://schemas.openxmlformats.org/officeDocument/2006/relationships/customXml" Target="../ink/ink3959.xml"/><Relationship Id="rId135" Type="http://schemas.openxmlformats.org/officeDocument/2006/relationships/customXml" Target="../ink/ink3986.xml"/><Relationship Id="rId177" Type="http://schemas.openxmlformats.org/officeDocument/2006/relationships/customXml" Target="../ink/ink4007.xml"/><Relationship Id="rId342" Type="http://schemas.openxmlformats.org/officeDocument/2006/relationships/image" Target="../media/image4032.png"/><Relationship Id="rId384" Type="http://schemas.openxmlformats.org/officeDocument/2006/relationships/image" Target="../media/image4053.png"/><Relationship Id="rId202" Type="http://schemas.openxmlformats.org/officeDocument/2006/relationships/image" Target="../media/image3963.png"/><Relationship Id="rId244" Type="http://schemas.openxmlformats.org/officeDocument/2006/relationships/image" Target="../media/image3983.png"/><Relationship Id="rId39" Type="http://schemas.openxmlformats.org/officeDocument/2006/relationships/customXml" Target="../ink/ink3938.xml"/><Relationship Id="rId286" Type="http://schemas.openxmlformats.org/officeDocument/2006/relationships/image" Target="../media/image4004.png"/><Relationship Id="rId451" Type="http://schemas.openxmlformats.org/officeDocument/2006/relationships/customXml" Target="../ink/ink4144.xml"/><Relationship Id="rId493" Type="http://schemas.openxmlformats.org/officeDocument/2006/relationships/customXml" Target="../ink/ink4165.xml"/><Relationship Id="rId50" Type="http://schemas.openxmlformats.org/officeDocument/2006/relationships/image" Target="../media/image3888.png"/><Relationship Id="rId104" Type="http://schemas.openxmlformats.org/officeDocument/2006/relationships/image" Target="../media/image3915.png"/><Relationship Id="rId146" Type="http://schemas.openxmlformats.org/officeDocument/2006/relationships/image" Target="../media/image3935.png"/><Relationship Id="rId188" Type="http://schemas.openxmlformats.org/officeDocument/2006/relationships/image" Target="../media/image3956.png"/><Relationship Id="rId311" Type="http://schemas.openxmlformats.org/officeDocument/2006/relationships/customXml" Target="../ink/ink4074.xml"/><Relationship Id="rId353" Type="http://schemas.openxmlformats.org/officeDocument/2006/relationships/customXml" Target="../ink/ink4095.xml"/><Relationship Id="rId395" Type="http://schemas.openxmlformats.org/officeDocument/2006/relationships/customXml" Target="../ink/ink4116.xml"/><Relationship Id="rId409" Type="http://schemas.openxmlformats.org/officeDocument/2006/relationships/customXml" Target="../ink/ink4123.xml"/><Relationship Id="rId92" Type="http://schemas.openxmlformats.org/officeDocument/2006/relationships/image" Target="../media/image3909.png"/><Relationship Id="rId213" Type="http://schemas.openxmlformats.org/officeDocument/2006/relationships/customXml" Target="../ink/ink4025.xml"/><Relationship Id="rId420" Type="http://schemas.openxmlformats.org/officeDocument/2006/relationships/image" Target="../media/image4071.png"/><Relationship Id="rId255" Type="http://schemas.openxmlformats.org/officeDocument/2006/relationships/customXml" Target="../ink/ink4046.xml"/><Relationship Id="rId297" Type="http://schemas.openxmlformats.org/officeDocument/2006/relationships/customXml" Target="../ink/ink4067.xml"/><Relationship Id="rId462" Type="http://schemas.openxmlformats.org/officeDocument/2006/relationships/image" Target="../media/image4092.png"/><Relationship Id="rId115" Type="http://schemas.openxmlformats.org/officeDocument/2006/relationships/customXml" Target="../ink/ink3976.xml"/><Relationship Id="rId157" Type="http://schemas.openxmlformats.org/officeDocument/2006/relationships/customXml" Target="../ink/ink3997.xml"/><Relationship Id="rId322" Type="http://schemas.openxmlformats.org/officeDocument/2006/relationships/image" Target="../media/image4022.png"/><Relationship Id="rId364" Type="http://schemas.openxmlformats.org/officeDocument/2006/relationships/image" Target="../media/image4043.png"/><Relationship Id="rId61" Type="http://schemas.openxmlformats.org/officeDocument/2006/relationships/customXml" Target="../ink/ink3949.xml"/><Relationship Id="rId199" Type="http://schemas.openxmlformats.org/officeDocument/2006/relationships/customXml" Target="../ink/ink4018.xml"/><Relationship Id="rId19" Type="http://schemas.openxmlformats.org/officeDocument/2006/relationships/customXml" Target="../ink/ink3928.xml"/><Relationship Id="rId224" Type="http://schemas.openxmlformats.org/officeDocument/2006/relationships/image" Target="../media/image3973.png"/><Relationship Id="rId266" Type="http://schemas.openxmlformats.org/officeDocument/2006/relationships/image" Target="../media/image3994.png"/><Relationship Id="rId431" Type="http://schemas.openxmlformats.org/officeDocument/2006/relationships/customXml" Target="../ink/ink4134.xml"/><Relationship Id="rId473" Type="http://schemas.openxmlformats.org/officeDocument/2006/relationships/customXml" Target="../ink/ink4155.xml"/><Relationship Id="rId30" Type="http://schemas.openxmlformats.org/officeDocument/2006/relationships/image" Target="../media/image3878.png"/><Relationship Id="rId126" Type="http://schemas.openxmlformats.org/officeDocument/2006/relationships/image" Target="../media/image3925.png"/><Relationship Id="rId168" Type="http://schemas.openxmlformats.org/officeDocument/2006/relationships/image" Target="../media/image3946.png"/><Relationship Id="rId333" Type="http://schemas.openxmlformats.org/officeDocument/2006/relationships/customXml" Target="../ink/ink4085.xml"/><Relationship Id="rId72" Type="http://schemas.openxmlformats.org/officeDocument/2006/relationships/image" Target="../media/image3899.png"/><Relationship Id="rId375" Type="http://schemas.openxmlformats.org/officeDocument/2006/relationships/customXml" Target="../ink/ink4106.xml"/><Relationship Id="rId3" Type="http://schemas.openxmlformats.org/officeDocument/2006/relationships/customXml" Target="../ink/ink3920.xml"/><Relationship Id="rId235" Type="http://schemas.openxmlformats.org/officeDocument/2006/relationships/customXml" Target="../ink/ink4036.xml"/><Relationship Id="rId277" Type="http://schemas.openxmlformats.org/officeDocument/2006/relationships/customXml" Target="../ink/ink4057.xml"/><Relationship Id="rId400" Type="http://schemas.openxmlformats.org/officeDocument/2006/relationships/image" Target="../media/image4061.png"/><Relationship Id="rId442" Type="http://schemas.openxmlformats.org/officeDocument/2006/relationships/image" Target="../media/image4082.png"/><Relationship Id="rId484" Type="http://schemas.openxmlformats.org/officeDocument/2006/relationships/image" Target="../media/image4103.png"/><Relationship Id="rId137" Type="http://schemas.openxmlformats.org/officeDocument/2006/relationships/customXml" Target="../ink/ink3987.xml"/><Relationship Id="rId302" Type="http://schemas.openxmlformats.org/officeDocument/2006/relationships/image" Target="../media/image4012.png"/><Relationship Id="rId344" Type="http://schemas.openxmlformats.org/officeDocument/2006/relationships/image" Target="../media/image4033.png"/><Relationship Id="rId41" Type="http://schemas.openxmlformats.org/officeDocument/2006/relationships/customXml" Target="../ink/ink3939.xml"/><Relationship Id="rId83" Type="http://schemas.openxmlformats.org/officeDocument/2006/relationships/customXml" Target="../ink/ink3960.xml"/><Relationship Id="rId179" Type="http://schemas.openxmlformats.org/officeDocument/2006/relationships/customXml" Target="../ink/ink4008.xml"/><Relationship Id="rId386" Type="http://schemas.openxmlformats.org/officeDocument/2006/relationships/image" Target="../media/image4054.png"/><Relationship Id="rId190" Type="http://schemas.openxmlformats.org/officeDocument/2006/relationships/image" Target="../media/image3957.png"/><Relationship Id="rId204" Type="http://schemas.openxmlformats.org/officeDocument/2006/relationships/image" Target="../media/image3964.png"/><Relationship Id="rId246" Type="http://schemas.openxmlformats.org/officeDocument/2006/relationships/image" Target="../media/image3984.png"/><Relationship Id="rId288" Type="http://schemas.openxmlformats.org/officeDocument/2006/relationships/image" Target="../media/image4005.png"/><Relationship Id="rId411" Type="http://schemas.openxmlformats.org/officeDocument/2006/relationships/customXml" Target="../ink/ink4124.xml"/><Relationship Id="rId453" Type="http://schemas.openxmlformats.org/officeDocument/2006/relationships/customXml" Target="../ink/ink4145.xml"/><Relationship Id="rId106" Type="http://schemas.openxmlformats.org/officeDocument/2006/relationships/image" Target="../media/image3916.png"/><Relationship Id="rId313" Type="http://schemas.openxmlformats.org/officeDocument/2006/relationships/customXml" Target="../ink/ink4075.xml"/><Relationship Id="rId495" Type="http://schemas.openxmlformats.org/officeDocument/2006/relationships/customXml" Target="../ink/ink416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6.png"/><Relationship Id="rId3" Type="http://schemas.openxmlformats.org/officeDocument/2006/relationships/customXml" Target="../ink/ink4170.xml"/><Relationship Id="rId7" Type="http://schemas.openxmlformats.org/officeDocument/2006/relationships/customXml" Target="../ink/ink4172.xml"/><Relationship Id="rId2" Type="http://schemas.openxmlformats.org/officeDocument/2006/relationships/image" Target="../media/image4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5.png"/><Relationship Id="rId5" Type="http://schemas.openxmlformats.org/officeDocument/2006/relationships/customXml" Target="../ink/ink4171.xml"/><Relationship Id="rId4" Type="http://schemas.openxmlformats.org/officeDocument/2006/relationships/image" Target="../media/image4114.png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28.png"/><Relationship Id="rId21" Type="http://schemas.openxmlformats.org/officeDocument/2006/relationships/customXml" Target="../ink/ink4182.xml"/><Relationship Id="rId42" Type="http://schemas.openxmlformats.org/officeDocument/2006/relationships/image" Target="../media/image4136.png"/><Relationship Id="rId47" Type="http://schemas.openxmlformats.org/officeDocument/2006/relationships/customXml" Target="../ink/ink4195.xml"/><Relationship Id="rId63" Type="http://schemas.openxmlformats.org/officeDocument/2006/relationships/customXml" Target="../ink/ink4203.xml"/><Relationship Id="rId68" Type="http://schemas.openxmlformats.org/officeDocument/2006/relationships/image" Target="../media/image4148.png"/><Relationship Id="rId84" Type="http://schemas.openxmlformats.org/officeDocument/2006/relationships/image" Target="../media/image4156.png"/><Relationship Id="rId89" Type="http://schemas.openxmlformats.org/officeDocument/2006/relationships/customXml" Target="../ink/ink4216.xml"/><Relationship Id="rId16" Type="http://schemas.openxmlformats.org/officeDocument/2006/relationships/image" Target="../media/image4123.png"/><Relationship Id="rId11" Type="http://schemas.openxmlformats.org/officeDocument/2006/relationships/customXml" Target="../ink/ink4177.xml"/><Relationship Id="rId32" Type="http://schemas.openxmlformats.org/officeDocument/2006/relationships/image" Target="../media/image4131.png"/><Relationship Id="rId37" Type="http://schemas.openxmlformats.org/officeDocument/2006/relationships/customXml" Target="../ink/ink4190.xml"/><Relationship Id="rId53" Type="http://schemas.openxmlformats.org/officeDocument/2006/relationships/customXml" Target="../ink/ink4198.xml"/><Relationship Id="rId58" Type="http://schemas.openxmlformats.org/officeDocument/2006/relationships/image" Target="../media/image4144.png"/><Relationship Id="rId74" Type="http://schemas.openxmlformats.org/officeDocument/2006/relationships/image" Target="../media/image4151.png"/><Relationship Id="rId79" Type="http://schemas.openxmlformats.org/officeDocument/2006/relationships/customXml" Target="../ink/ink4211.xml"/><Relationship Id="rId5" Type="http://schemas.openxmlformats.org/officeDocument/2006/relationships/customXml" Target="../ink/ink4174.xml"/><Relationship Id="rId90" Type="http://schemas.openxmlformats.org/officeDocument/2006/relationships/image" Target="../media/image4116.png"/><Relationship Id="rId22" Type="http://schemas.openxmlformats.org/officeDocument/2006/relationships/image" Target="../media/image4126.png"/><Relationship Id="rId27" Type="http://schemas.openxmlformats.org/officeDocument/2006/relationships/customXml" Target="../ink/ink4185.xml"/><Relationship Id="rId43" Type="http://schemas.openxmlformats.org/officeDocument/2006/relationships/customXml" Target="../ink/ink4193.xml"/><Relationship Id="rId48" Type="http://schemas.openxmlformats.org/officeDocument/2006/relationships/image" Target="../media/image4139.png"/><Relationship Id="rId64" Type="http://schemas.openxmlformats.org/officeDocument/2006/relationships/image" Target="../media/image4147.png"/><Relationship Id="rId69" Type="http://schemas.openxmlformats.org/officeDocument/2006/relationships/customXml" Target="../ink/ink4206.xml"/><Relationship Id="rId8" Type="http://schemas.openxmlformats.org/officeDocument/2006/relationships/image" Target="../media/image4119.png"/><Relationship Id="rId51" Type="http://schemas.openxmlformats.org/officeDocument/2006/relationships/customXml" Target="../ink/ink4197.xml"/><Relationship Id="rId72" Type="http://schemas.openxmlformats.org/officeDocument/2006/relationships/image" Target="../media/image4150.png"/><Relationship Id="rId80" Type="http://schemas.openxmlformats.org/officeDocument/2006/relationships/image" Target="../media/image4154.png"/><Relationship Id="rId85" Type="http://schemas.openxmlformats.org/officeDocument/2006/relationships/customXml" Target="../ink/ink4214.xml"/><Relationship Id="rId93" Type="http://schemas.openxmlformats.org/officeDocument/2006/relationships/customXml" Target="../ink/ink4218.xml"/><Relationship Id="rId3" Type="http://schemas.openxmlformats.org/officeDocument/2006/relationships/customXml" Target="../ink/ink4173.xml"/><Relationship Id="rId12" Type="http://schemas.openxmlformats.org/officeDocument/2006/relationships/image" Target="../media/image4121.png"/><Relationship Id="rId17" Type="http://schemas.openxmlformats.org/officeDocument/2006/relationships/customXml" Target="../ink/ink4180.xml"/><Relationship Id="rId25" Type="http://schemas.openxmlformats.org/officeDocument/2006/relationships/customXml" Target="../ink/ink4184.xml"/><Relationship Id="rId33" Type="http://schemas.openxmlformats.org/officeDocument/2006/relationships/customXml" Target="../ink/ink4188.xml"/><Relationship Id="rId38" Type="http://schemas.openxmlformats.org/officeDocument/2006/relationships/image" Target="../media/image4134.png"/><Relationship Id="rId46" Type="http://schemas.openxmlformats.org/officeDocument/2006/relationships/image" Target="../media/image4138.png"/><Relationship Id="rId59" Type="http://schemas.openxmlformats.org/officeDocument/2006/relationships/customXml" Target="../ink/ink4201.xml"/><Relationship Id="rId67" Type="http://schemas.openxmlformats.org/officeDocument/2006/relationships/customXml" Target="../ink/ink4205.xml"/><Relationship Id="rId20" Type="http://schemas.openxmlformats.org/officeDocument/2006/relationships/image" Target="../media/image4125.png"/><Relationship Id="rId41" Type="http://schemas.openxmlformats.org/officeDocument/2006/relationships/customXml" Target="../ink/ink4192.xml"/><Relationship Id="rId54" Type="http://schemas.openxmlformats.org/officeDocument/2006/relationships/image" Target="../media/image4142.png"/><Relationship Id="rId62" Type="http://schemas.openxmlformats.org/officeDocument/2006/relationships/image" Target="../media/image4146.png"/><Relationship Id="rId70" Type="http://schemas.openxmlformats.org/officeDocument/2006/relationships/image" Target="../media/image4149.png"/><Relationship Id="rId75" Type="http://schemas.openxmlformats.org/officeDocument/2006/relationships/customXml" Target="../ink/ink4209.xml"/><Relationship Id="rId83" Type="http://schemas.openxmlformats.org/officeDocument/2006/relationships/customXml" Target="../ink/ink4213.xml"/><Relationship Id="rId88" Type="http://schemas.openxmlformats.org/officeDocument/2006/relationships/image" Target="../media/image4115.png"/><Relationship Id="rId91" Type="http://schemas.openxmlformats.org/officeDocument/2006/relationships/customXml" Target="../ink/ink42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8.png"/><Relationship Id="rId15" Type="http://schemas.openxmlformats.org/officeDocument/2006/relationships/customXml" Target="../ink/ink4179.xml"/><Relationship Id="rId23" Type="http://schemas.openxmlformats.org/officeDocument/2006/relationships/customXml" Target="../ink/ink4183.xml"/><Relationship Id="rId28" Type="http://schemas.openxmlformats.org/officeDocument/2006/relationships/image" Target="../media/image4129.png"/><Relationship Id="rId36" Type="http://schemas.openxmlformats.org/officeDocument/2006/relationships/image" Target="../media/image4133.png"/><Relationship Id="rId49" Type="http://schemas.openxmlformats.org/officeDocument/2006/relationships/customXml" Target="../ink/ink4196.xml"/><Relationship Id="rId57" Type="http://schemas.openxmlformats.org/officeDocument/2006/relationships/customXml" Target="../ink/ink4200.xml"/><Relationship Id="rId10" Type="http://schemas.openxmlformats.org/officeDocument/2006/relationships/image" Target="../media/image4120.png"/><Relationship Id="rId31" Type="http://schemas.openxmlformats.org/officeDocument/2006/relationships/customXml" Target="../ink/ink4187.xml"/><Relationship Id="rId44" Type="http://schemas.openxmlformats.org/officeDocument/2006/relationships/image" Target="../media/image4137.png"/><Relationship Id="rId52" Type="http://schemas.openxmlformats.org/officeDocument/2006/relationships/image" Target="../media/image4141.png"/><Relationship Id="rId60" Type="http://schemas.openxmlformats.org/officeDocument/2006/relationships/image" Target="../media/image4145.png"/><Relationship Id="rId65" Type="http://schemas.openxmlformats.org/officeDocument/2006/relationships/customXml" Target="../ink/ink4204.xml"/><Relationship Id="rId73" Type="http://schemas.openxmlformats.org/officeDocument/2006/relationships/customXml" Target="../ink/ink4208.xml"/><Relationship Id="rId78" Type="http://schemas.openxmlformats.org/officeDocument/2006/relationships/image" Target="../media/image4153.png"/><Relationship Id="rId81" Type="http://schemas.openxmlformats.org/officeDocument/2006/relationships/customXml" Target="../ink/ink4212.xml"/><Relationship Id="rId86" Type="http://schemas.openxmlformats.org/officeDocument/2006/relationships/image" Target="../media/image4157.png"/><Relationship Id="rId94" Type="http://schemas.openxmlformats.org/officeDocument/2006/relationships/image" Target="../media/image4159.png"/><Relationship Id="rId4" Type="http://schemas.openxmlformats.org/officeDocument/2006/relationships/image" Target="../media/image4117.png"/><Relationship Id="rId9" Type="http://schemas.openxmlformats.org/officeDocument/2006/relationships/customXml" Target="../ink/ink4176.xml"/><Relationship Id="rId13" Type="http://schemas.openxmlformats.org/officeDocument/2006/relationships/customXml" Target="../ink/ink4178.xml"/><Relationship Id="rId18" Type="http://schemas.openxmlformats.org/officeDocument/2006/relationships/image" Target="../media/image4124.png"/><Relationship Id="rId39" Type="http://schemas.openxmlformats.org/officeDocument/2006/relationships/customXml" Target="../ink/ink4191.xml"/><Relationship Id="rId34" Type="http://schemas.openxmlformats.org/officeDocument/2006/relationships/image" Target="../media/image4132.png"/><Relationship Id="rId50" Type="http://schemas.openxmlformats.org/officeDocument/2006/relationships/image" Target="../media/image4140.png"/><Relationship Id="rId55" Type="http://schemas.openxmlformats.org/officeDocument/2006/relationships/customXml" Target="../ink/ink4199.xml"/><Relationship Id="rId76" Type="http://schemas.openxmlformats.org/officeDocument/2006/relationships/image" Target="../media/image4152.png"/><Relationship Id="rId7" Type="http://schemas.openxmlformats.org/officeDocument/2006/relationships/customXml" Target="../ink/ink4175.xml"/><Relationship Id="rId71" Type="http://schemas.openxmlformats.org/officeDocument/2006/relationships/customXml" Target="../ink/ink4207.xml"/><Relationship Id="rId92" Type="http://schemas.openxmlformats.org/officeDocument/2006/relationships/image" Target="../media/image4158.png"/><Relationship Id="rId2" Type="http://schemas.openxmlformats.org/officeDocument/2006/relationships/image" Target="../media/image4113.png"/><Relationship Id="rId29" Type="http://schemas.openxmlformats.org/officeDocument/2006/relationships/customXml" Target="../ink/ink4186.xml"/><Relationship Id="rId24" Type="http://schemas.openxmlformats.org/officeDocument/2006/relationships/image" Target="../media/image4127.png"/><Relationship Id="rId40" Type="http://schemas.openxmlformats.org/officeDocument/2006/relationships/image" Target="../media/image4135.png"/><Relationship Id="rId45" Type="http://schemas.openxmlformats.org/officeDocument/2006/relationships/customXml" Target="../ink/ink4194.xml"/><Relationship Id="rId66" Type="http://schemas.openxmlformats.org/officeDocument/2006/relationships/image" Target="../media/image4114.png"/><Relationship Id="rId87" Type="http://schemas.openxmlformats.org/officeDocument/2006/relationships/customXml" Target="../ink/ink4215.xml"/><Relationship Id="rId61" Type="http://schemas.openxmlformats.org/officeDocument/2006/relationships/customXml" Target="../ink/ink4202.xml"/><Relationship Id="rId82" Type="http://schemas.openxmlformats.org/officeDocument/2006/relationships/image" Target="../media/image4155.png"/><Relationship Id="rId19" Type="http://schemas.openxmlformats.org/officeDocument/2006/relationships/customXml" Target="../ink/ink4181.xml"/><Relationship Id="rId14" Type="http://schemas.openxmlformats.org/officeDocument/2006/relationships/image" Target="../media/image4122.png"/><Relationship Id="rId30" Type="http://schemas.openxmlformats.org/officeDocument/2006/relationships/image" Target="../media/image4130.png"/><Relationship Id="rId35" Type="http://schemas.openxmlformats.org/officeDocument/2006/relationships/customXml" Target="../ink/ink4189.xml"/><Relationship Id="rId56" Type="http://schemas.openxmlformats.org/officeDocument/2006/relationships/image" Target="../media/image4143.png"/><Relationship Id="rId77" Type="http://schemas.openxmlformats.org/officeDocument/2006/relationships/customXml" Target="../ink/ink421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2.png"/><Relationship Id="rId13" Type="http://schemas.openxmlformats.org/officeDocument/2006/relationships/customXml" Target="../ink/ink4224.xml"/><Relationship Id="rId18" Type="http://schemas.openxmlformats.org/officeDocument/2006/relationships/image" Target="../media/image4167.png"/><Relationship Id="rId3" Type="http://schemas.openxmlformats.org/officeDocument/2006/relationships/customXml" Target="../ink/ink4219.xml"/><Relationship Id="rId7" Type="http://schemas.openxmlformats.org/officeDocument/2006/relationships/customXml" Target="../ink/ink4221.xml"/><Relationship Id="rId12" Type="http://schemas.openxmlformats.org/officeDocument/2006/relationships/image" Target="../media/image4164.png"/><Relationship Id="rId17" Type="http://schemas.openxmlformats.org/officeDocument/2006/relationships/customXml" Target="../ink/ink4226.xml"/><Relationship Id="rId2" Type="http://schemas.openxmlformats.org/officeDocument/2006/relationships/image" Target="../media/image4160.png"/><Relationship Id="rId16" Type="http://schemas.openxmlformats.org/officeDocument/2006/relationships/image" Target="../media/image4166.png"/><Relationship Id="rId20" Type="http://schemas.openxmlformats.org/officeDocument/2006/relationships/image" Target="../media/image4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61.png"/><Relationship Id="rId11" Type="http://schemas.openxmlformats.org/officeDocument/2006/relationships/customXml" Target="../ink/ink4223.xml"/><Relationship Id="rId5" Type="http://schemas.openxmlformats.org/officeDocument/2006/relationships/customXml" Target="../ink/ink4220.xml"/><Relationship Id="rId15" Type="http://schemas.openxmlformats.org/officeDocument/2006/relationships/customXml" Target="../ink/ink4225.xml"/><Relationship Id="rId10" Type="http://schemas.openxmlformats.org/officeDocument/2006/relationships/image" Target="../media/image4163.png"/><Relationship Id="rId19" Type="http://schemas.openxmlformats.org/officeDocument/2006/relationships/customXml" Target="../ink/ink4227.xml"/><Relationship Id="rId4" Type="http://schemas.openxmlformats.org/officeDocument/2006/relationships/image" Target="../media/image3036.png"/><Relationship Id="rId9" Type="http://schemas.openxmlformats.org/officeDocument/2006/relationships/customXml" Target="../ink/ink4222.xml"/><Relationship Id="rId14" Type="http://schemas.openxmlformats.org/officeDocument/2006/relationships/image" Target="../media/image416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2.png"/><Relationship Id="rId3" Type="http://schemas.openxmlformats.org/officeDocument/2006/relationships/customXml" Target="../ink/ink4228.xml"/><Relationship Id="rId7" Type="http://schemas.openxmlformats.org/officeDocument/2006/relationships/customXml" Target="../ink/ink4230.xml"/><Relationship Id="rId2" Type="http://schemas.openxmlformats.org/officeDocument/2006/relationships/image" Target="../media/image4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71.png"/><Relationship Id="rId5" Type="http://schemas.openxmlformats.org/officeDocument/2006/relationships/customXml" Target="../ink/ink4229.xml"/><Relationship Id="rId4" Type="http://schemas.openxmlformats.org/officeDocument/2006/relationships/image" Target="../media/image41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6.xml"/><Relationship Id="rId13" Type="http://schemas.openxmlformats.org/officeDocument/2006/relationships/image" Target="../media/image156.png"/><Relationship Id="rId18" Type="http://schemas.openxmlformats.org/officeDocument/2006/relationships/customXml" Target="../ink/ink151.xml"/><Relationship Id="rId3" Type="http://schemas.openxmlformats.org/officeDocument/2006/relationships/image" Target="../media/image151.png"/><Relationship Id="rId21" Type="http://schemas.openxmlformats.org/officeDocument/2006/relationships/image" Target="../media/image160.png"/><Relationship Id="rId7" Type="http://schemas.openxmlformats.org/officeDocument/2006/relationships/image" Target="../media/image153.png"/><Relationship Id="rId12" Type="http://schemas.openxmlformats.org/officeDocument/2006/relationships/customXml" Target="../ink/ink148.xml"/><Relationship Id="rId17" Type="http://schemas.openxmlformats.org/officeDocument/2006/relationships/image" Target="../media/image158.png"/><Relationship Id="rId2" Type="http://schemas.openxmlformats.org/officeDocument/2006/relationships/customXml" Target="../ink/ink143.xml"/><Relationship Id="rId16" Type="http://schemas.openxmlformats.org/officeDocument/2006/relationships/customXml" Target="../ink/ink150.xml"/><Relationship Id="rId20" Type="http://schemas.openxmlformats.org/officeDocument/2006/relationships/customXml" Target="../ink/ink15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5.xml"/><Relationship Id="rId11" Type="http://schemas.openxmlformats.org/officeDocument/2006/relationships/image" Target="../media/image155.png"/><Relationship Id="rId5" Type="http://schemas.openxmlformats.org/officeDocument/2006/relationships/image" Target="../media/image152.png"/><Relationship Id="rId15" Type="http://schemas.openxmlformats.org/officeDocument/2006/relationships/image" Target="../media/image157.png"/><Relationship Id="rId10" Type="http://schemas.openxmlformats.org/officeDocument/2006/relationships/customXml" Target="../ink/ink147.xml"/><Relationship Id="rId19" Type="http://schemas.openxmlformats.org/officeDocument/2006/relationships/image" Target="../media/image159.png"/><Relationship Id="rId4" Type="http://schemas.openxmlformats.org/officeDocument/2006/relationships/customXml" Target="../ink/ink144.xml"/><Relationship Id="rId9" Type="http://schemas.openxmlformats.org/officeDocument/2006/relationships/image" Target="../media/image154.png"/><Relationship Id="rId14" Type="http://schemas.openxmlformats.org/officeDocument/2006/relationships/customXml" Target="../ink/ink149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8.png"/><Relationship Id="rId21" Type="http://schemas.openxmlformats.org/officeDocument/2006/relationships/image" Target="../media/image160.png"/><Relationship Id="rId42" Type="http://schemas.openxmlformats.org/officeDocument/2006/relationships/customXml" Target="../ink/ink173.xml"/><Relationship Id="rId63" Type="http://schemas.openxmlformats.org/officeDocument/2006/relationships/image" Target="../media/image181.png"/><Relationship Id="rId84" Type="http://schemas.openxmlformats.org/officeDocument/2006/relationships/customXml" Target="../ink/ink194.xml"/><Relationship Id="rId138" Type="http://schemas.openxmlformats.org/officeDocument/2006/relationships/customXml" Target="../ink/ink221.xml"/><Relationship Id="rId159" Type="http://schemas.openxmlformats.org/officeDocument/2006/relationships/image" Target="../media/image229.png"/><Relationship Id="rId107" Type="http://schemas.openxmlformats.org/officeDocument/2006/relationships/image" Target="../media/image203.png"/><Relationship Id="rId11" Type="http://schemas.openxmlformats.org/officeDocument/2006/relationships/image" Target="../media/image155.png"/><Relationship Id="rId32" Type="http://schemas.openxmlformats.org/officeDocument/2006/relationships/customXml" Target="../ink/ink168.xml"/><Relationship Id="rId53" Type="http://schemas.openxmlformats.org/officeDocument/2006/relationships/image" Target="../media/image176.png"/><Relationship Id="rId74" Type="http://schemas.openxmlformats.org/officeDocument/2006/relationships/customXml" Target="../ink/ink189.xml"/><Relationship Id="rId128" Type="http://schemas.openxmlformats.org/officeDocument/2006/relationships/customXml" Target="../ink/ink216.xml"/><Relationship Id="rId149" Type="http://schemas.openxmlformats.org/officeDocument/2006/relationships/image" Target="../media/image224.png"/><Relationship Id="rId5" Type="http://schemas.openxmlformats.org/officeDocument/2006/relationships/image" Target="../media/image152.png"/><Relationship Id="rId95" Type="http://schemas.openxmlformats.org/officeDocument/2006/relationships/image" Target="../media/image197.png"/><Relationship Id="rId160" Type="http://schemas.openxmlformats.org/officeDocument/2006/relationships/customXml" Target="../ink/ink232.xml"/><Relationship Id="rId22" Type="http://schemas.openxmlformats.org/officeDocument/2006/relationships/customXml" Target="../ink/ink163.xml"/><Relationship Id="rId43" Type="http://schemas.openxmlformats.org/officeDocument/2006/relationships/image" Target="../media/image171.png"/><Relationship Id="rId64" Type="http://schemas.openxmlformats.org/officeDocument/2006/relationships/customXml" Target="../ink/ink184.xml"/><Relationship Id="rId118" Type="http://schemas.openxmlformats.org/officeDocument/2006/relationships/customXml" Target="../ink/ink211.xml"/><Relationship Id="rId139" Type="http://schemas.openxmlformats.org/officeDocument/2006/relationships/image" Target="../media/image219.png"/><Relationship Id="rId85" Type="http://schemas.openxmlformats.org/officeDocument/2006/relationships/image" Target="../media/image192.png"/><Relationship Id="rId150" Type="http://schemas.openxmlformats.org/officeDocument/2006/relationships/customXml" Target="../ink/ink227.xml"/><Relationship Id="rId12" Type="http://schemas.openxmlformats.org/officeDocument/2006/relationships/customXml" Target="../ink/ink158.xml"/><Relationship Id="rId33" Type="http://schemas.openxmlformats.org/officeDocument/2006/relationships/image" Target="../media/image166.png"/><Relationship Id="rId108" Type="http://schemas.openxmlformats.org/officeDocument/2006/relationships/customXml" Target="../ink/ink206.xml"/><Relationship Id="rId129" Type="http://schemas.openxmlformats.org/officeDocument/2006/relationships/image" Target="../media/image214.png"/><Relationship Id="rId54" Type="http://schemas.openxmlformats.org/officeDocument/2006/relationships/customXml" Target="../ink/ink179.xml"/><Relationship Id="rId70" Type="http://schemas.openxmlformats.org/officeDocument/2006/relationships/customXml" Target="../ink/ink187.xml"/><Relationship Id="rId75" Type="http://schemas.openxmlformats.org/officeDocument/2006/relationships/image" Target="../media/image187.png"/><Relationship Id="rId91" Type="http://schemas.openxmlformats.org/officeDocument/2006/relationships/image" Target="../media/image195.png"/><Relationship Id="rId96" Type="http://schemas.openxmlformats.org/officeDocument/2006/relationships/customXml" Target="../ink/ink200.xml"/><Relationship Id="rId140" Type="http://schemas.openxmlformats.org/officeDocument/2006/relationships/customXml" Target="../ink/ink222.xml"/><Relationship Id="rId145" Type="http://schemas.openxmlformats.org/officeDocument/2006/relationships/image" Target="../media/image222.png"/><Relationship Id="rId161" Type="http://schemas.openxmlformats.org/officeDocument/2006/relationships/image" Target="../media/image230.png"/><Relationship Id="rId166" Type="http://schemas.openxmlformats.org/officeDocument/2006/relationships/customXml" Target="../ink/ink23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5.xml"/><Relationship Id="rId23" Type="http://schemas.openxmlformats.org/officeDocument/2006/relationships/image" Target="../media/image161.png"/><Relationship Id="rId28" Type="http://schemas.openxmlformats.org/officeDocument/2006/relationships/customXml" Target="../ink/ink166.xml"/><Relationship Id="rId49" Type="http://schemas.openxmlformats.org/officeDocument/2006/relationships/image" Target="../media/image174.png"/><Relationship Id="rId114" Type="http://schemas.openxmlformats.org/officeDocument/2006/relationships/customXml" Target="../ink/ink209.xml"/><Relationship Id="rId119" Type="http://schemas.openxmlformats.org/officeDocument/2006/relationships/image" Target="../media/image209.png"/><Relationship Id="rId44" Type="http://schemas.openxmlformats.org/officeDocument/2006/relationships/customXml" Target="../ink/ink174.xml"/><Relationship Id="rId60" Type="http://schemas.openxmlformats.org/officeDocument/2006/relationships/customXml" Target="../ink/ink182.xml"/><Relationship Id="rId65" Type="http://schemas.openxmlformats.org/officeDocument/2006/relationships/image" Target="../media/image182.png"/><Relationship Id="rId81" Type="http://schemas.openxmlformats.org/officeDocument/2006/relationships/image" Target="../media/image190.png"/><Relationship Id="rId86" Type="http://schemas.openxmlformats.org/officeDocument/2006/relationships/customXml" Target="../ink/ink195.xml"/><Relationship Id="rId130" Type="http://schemas.openxmlformats.org/officeDocument/2006/relationships/customXml" Target="../ink/ink217.xml"/><Relationship Id="rId135" Type="http://schemas.openxmlformats.org/officeDocument/2006/relationships/image" Target="../media/image217.png"/><Relationship Id="rId151" Type="http://schemas.openxmlformats.org/officeDocument/2006/relationships/image" Target="../media/image225.png"/><Relationship Id="rId156" Type="http://schemas.openxmlformats.org/officeDocument/2006/relationships/customXml" Target="../ink/ink230.xml"/><Relationship Id="rId13" Type="http://schemas.openxmlformats.org/officeDocument/2006/relationships/image" Target="../media/image156.png"/><Relationship Id="rId18" Type="http://schemas.openxmlformats.org/officeDocument/2006/relationships/customXml" Target="../ink/ink161.xml"/><Relationship Id="rId39" Type="http://schemas.openxmlformats.org/officeDocument/2006/relationships/image" Target="../media/image169.png"/><Relationship Id="rId109" Type="http://schemas.openxmlformats.org/officeDocument/2006/relationships/image" Target="../media/image204.png"/><Relationship Id="rId34" Type="http://schemas.openxmlformats.org/officeDocument/2006/relationships/customXml" Target="../ink/ink169.xml"/><Relationship Id="rId50" Type="http://schemas.openxmlformats.org/officeDocument/2006/relationships/customXml" Target="../ink/ink177.xml"/><Relationship Id="rId55" Type="http://schemas.openxmlformats.org/officeDocument/2006/relationships/image" Target="../media/image177.png"/><Relationship Id="rId76" Type="http://schemas.openxmlformats.org/officeDocument/2006/relationships/customXml" Target="../ink/ink190.xml"/><Relationship Id="rId97" Type="http://schemas.openxmlformats.org/officeDocument/2006/relationships/image" Target="../media/image198.png"/><Relationship Id="rId104" Type="http://schemas.openxmlformats.org/officeDocument/2006/relationships/customXml" Target="../ink/ink204.xml"/><Relationship Id="rId120" Type="http://schemas.openxmlformats.org/officeDocument/2006/relationships/customXml" Target="../ink/ink212.xml"/><Relationship Id="rId125" Type="http://schemas.openxmlformats.org/officeDocument/2006/relationships/image" Target="../media/image212.png"/><Relationship Id="rId141" Type="http://schemas.openxmlformats.org/officeDocument/2006/relationships/image" Target="../media/image220.png"/><Relationship Id="rId146" Type="http://schemas.openxmlformats.org/officeDocument/2006/relationships/customXml" Target="../ink/ink225.xml"/><Relationship Id="rId167" Type="http://schemas.openxmlformats.org/officeDocument/2006/relationships/image" Target="../media/image233.png"/><Relationship Id="rId7" Type="http://schemas.openxmlformats.org/officeDocument/2006/relationships/image" Target="../media/image153.png"/><Relationship Id="rId71" Type="http://schemas.openxmlformats.org/officeDocument/2006/relationships/image" Target="../media/image185.png"/><Relationship Id="rId92" Type="http://schemas.openxmlformats.org/officeDocument/2006/relationships/customXml" Target="../ink/ink198.xml"/><Relationship Id="rId162" Type="http://schemas.openxmlformats.org/officeDocument/2006/relationships/customXml" Target="../ink/ink233.xml"/><Relationship Id="rId2" Type="http://schemas.openxmlformats.org/officeDocument/2006/relationships/customXml" Target="../ink/ink153.xml"/><Relationship Id="rId29" Type="http://schemas.openxmlformats.org/officeDocument/2006/relationships/image" Target="../media/image164.png"/><Relationship Id="rId24" Type="http://schemas.openxmlformats.org/officeDocument/2006/relationships/customXml" Target="../ink/ink164.xml"/><Relationship Id="rId40" Type="http://schemas.openxmlformats.org/officeDocument/2006/relationships/customXml" Target="../ink/ink172.xml"/><Relationship Id="rId45" Type="http://schemas.openxmlformats.org/officeDocument/2006/relationships/image" Target="../media/image172.png"/><Relationship Id="rId66" Type="http://schemas.openxmlformats.org/officeDocument/2006/relationships/customXml" Target="../ink/ink185.xml"/><Relationship Id="rId87" Type="http://schemas.openxmlformats.org/officeDocument/2006/relationships/image" Target="../media/image193.png"/><Relationship Id="rId110" Type="http://schemas.openxmlformats.org/officeDocument/2006/relationships/customXml" Target="../ink/ink207.xml"/><Relationship Id="rId115" Type="http://schemas.openxmlformats.org/officeDocument/2006/relationships/image" Target="../media/image207.png"/><Relationship Id="rId131" Type="http://schemas.openxmlformats.org/officeDocument/2006/relationships/image" Target="../media/image215.png"/><Relationship Id="rId136" Type="http://schemas.openxmlformats.org/officeDocument/2006/relationships/customXml" Target="../ink/ink220.xml"/><Relationship Id="rId157" Type="http://schemas.openxmlformats.org/officeDocument/2006/relationships/image" Target="../media/image228.png"/><Relationship Id="rId61" Type="http://schemas.openxmlformats.org/officeDocument/2006/relationships/image" Target="../media/image180.png"/><Relationship Id="rId82" Type="http://schemas.openxmlformats.org/officeDocument/2006/relationships/customXml" Target="../ink/ink193.xml"/><Relationship Id="rId152" Type="http://schemas.openxmlformats.org/officeDocument/2006/relationships/customXml" Target="../ink/ink228.xml"/><Relationship Id="rId19" Type="http://schemas.openxmlformats.org/officeDocument/2006/relationships/image" Target="../media/image159.png"/><Relationship Id="rId14" Type="http://schemas.openxmlformats.org/officeDocument/2006/relationships/customXml" Target="../ink/ink159.xml"/><Relationship Id="rId30" Type="http://schemas.openxmlformats.org/officeDocument/2006/relationships/customXml" Target="../ink/ink167.xml"/><Relationship Id="rId35" Type="http://schemas.openxmlformats.org/officeDocument/2006/relationships/image" Target="../media/image167.png"/><Relationship Id="rId56" Type="http://schemas.openxmlformats.org/officeDocument/2006/relationships/customXml" Target="../ink/ink180.xml"/><Relationship Id="rId77" Type="http://schemas.openxmlformats.org/officeDocument/2006/relationships/image" Target="../media/image188.png"/><Relationship Id="rId100" Type="http://schemas.openxmlformats.org/officeDocument/2006/relationships/customXml" Target="../ink/ink202.xml"/><Relationship Id="rId105" Type="http://schemas.openxmlformats.org/officeDocument/2006/relationships/image" Target="../media/image202.png"/><Relationship Id="rId126" Type="http://schemas.openxmlformats.org/officeDocument/2006/relationships/customXml" Target="../ink/ink215.xml"/><Relationship Id="rId147" Type="http://schemas.openxmlformats.org/officeDocument/2006/relationships/image" Target="../media/image223.png"/><Relationship Id="rId168" Type="http://schemas.openxmlformats.org/officeDocument/2006/relationships/customXml" Target="../ink/ink236.xml"/><Relationship Id="rId8" Type="http://schemas.openxmlformats.org/officeDocument/2006/relationships/customXml" Target="../ink/ink156.xml"/><Relationship Id="rId51" Type="http://schemas.openxmlformats.org/officeDocument/2006/relationships/image" Target="../media/image175.png"/><Relationship Id="rId72" Type="http://schemas.openxmlformats.org/officeDocument/2006/relationships/customXml" Target="../ink/ink188.xml"/><Relationship Id="rId93" Type="http://schemas.openxmlformats.org/officeDocument/2006/relationships/image" Target="../media/image196.png"/><Relationship Id="rId98" Type="http://schemas.openxmlformats.org/officeDocument/2006/relationships/customXml" Target="../ink/ink201.xml"/><Relationship Id="rId121" Type="http://schemas.openxmlformats.org/officeDocument/2006/relationships/image" Target="../media/image210.png"/><Relationship Id="rId142" Type="http://schemas.openxmlformats.org/officeDocument/2006/relationships/customXml" Target="../ink/ink223.xml"/><Relationship Id="rId163" Type="http://schemas.openxmlformats.org/officeDocument/2006/relationships/image" Target="../media/image231.png"/><Relationship Id="rId3" Type="http://schemas.openxmlformats.org/officeDocument/2006/relationships/image" Target="../media/image151.png"/><Relationship Id="rId25" Type="http://schemas.openxmlformats.org/officeDocument/2006/relationships/image" Target="../media/image162.png"/><Relationship Id="rId46" Type="http://schemas.openxmlformats.org/officeDocument/2006/relationships/customXml" Target="../ink/ink175.xml"/><Relationship Id="rId67" Type="http://schemas.openxmlformats.org/officeDocument/2006/relationships/image" Target="../media/image183.png"/><Relationship Id="rId116" Type="http://schemas.openxmlformats.org/officeDocument/2006/relationships/customXml" Target="../ink/ink210.xml"/><Relationship Id="rId137" Type="http://schemas.openxmlformats.org/officeDocument/2006/relationships/image" Target="../media/image218.png"/><Relationship Id="rId158" Type="http://schemas.openxmlformats.org/officeDocument/2006/relationships/customXml" Target="../ink/ink231.xml"/><Relationship Id="rId20" Type="http://schemas.openxmlformats.org/officeDocument/2006/relationships/customXml" Target="../ink/ink162.xml"/><Relationship Id="rId41" Type="http://schemas.openxmlformats.org/officeDocument/2006/relationships/image" Target="../media/image170.png"/><Relationship Id="rId62" Type="http://schemas.openxmlformats.org/officeDocument/2006/relationships/customXml" Target="../ink/ink183.xml"/><Relationship Id="rId83" Type="http://schemas.openxmlformats.org/officeDocument/2006/relationships/image" Target="../media/image191.png"/><Relationship Id="rId88" Type="http://schemas.openxmlformats.org/officeDocument/2006/relationships/customXml" Target="../ink/ink196.xml"/><Relationship Id="rId111" Type="http://schemas.openxmlformats.org/officeDocument/2006/relationships/image" Target="../media/image205.png"/><Relationship Id="rId132" Type="http://schemas.openxmlformats.org/officeDocument/2006/relationships/customXml" Target="../ink/ink218.xml"/><Relationship Id="rId153" Type="http://schemas.openxmlformats.org/officeDocument/2006/relationships/image" Target="../media/image226.png"/><Relationship Id="rId15" Type="http://schemas.openxmlformats.org/officeDocument/2006/relationships/image" Target="../media/image157.png"/><Relationship Id="rId36" Type="http://schemas.openxmlformats.org/officeDocument/2006/relationships/customXml" Target="../ink/ink170.xml"/><Relationship Id="rId57" Type="http://schemas.openxmlformats.org/officeDocument/2006/relationships/image" Target="../media/image178.png"/><Relationship Id="rId106" Type="http://schemas.openxmlformats.org/officeDocument/2006/relationships/customXml" Target="../ink/ink205.xml"/><Relationship Id="rId127" Type="http://schemas.openxmlformats.org/officeDocument/2006/relationships/image" Target="../media/image213.png"/><Relationship Id="rId10" Type="http://schemas.openxmlformats.org/officeDocument/2006/relationships/customXml" Target="../ink/ink157.xml"/><Relationship Id="rId31" Type="http://schemas.openxmlformats.org/officeDocument/2006/relationships/image" Target="../media/image165.png"/><Relationship Id="rId52" Type="http://schemas.openxmlformats.org/officeDocument/2006/relationships/customXml" Target="../ink/ink178.xml"/><Relationship Id="rId73" Type="http://schemas.openxmlformats.org/officeDocument/2006/relationships/image" Target="../media/image186.png"/><Relationship Id="rId78" Type="http://schemas.openxmlformats.org/officeDocument/2006/relationships/customXml" Target="../ink/ink191.xml"/><Relationship Id="rId94" Type="http://schemas.openxmlformats.org/officeDocument/2006/relationships/customXml" Target="../ink/ink199.xml"/><Relationship Id="rId99" Type="http://schemas.openxmlformats.org/officeDocument/2006/relationships/image" Target="../media/image199.png"/><Relationship Id="rId101" Type="http://schemas.openxmlformats.org/officeDocument/2006/relationships/image" Target="../media/image200.png"/><Relationship Id="rId122" Type="http://schemas.openxmlformats.org/officeDocument/2006/relationships/customXml" Target="../ink/ink213.xml"/><Relationship Id="rId143" Type="http://schemas.openxmlformats.org/officeDocument/2006/relationships/image" Target="../media/image221.png"/><Relationship Id="rId148" Type="http://schemas.openxmlformats.org/officeDocument/2006/relationships/customXml" Target="../ink/ink226.xml"/><Relationship Id="rId164" Type="http://schemas.openxmlformats.org/officeDocument/2006/relationships/customXml" Target="../ink/ink234.xml"/><Relationship Id="rId169" Type="http://schemas.openxmlformats.org/officeDocument/2006/relationships/image" Target="../media/image234.png"/><Relationship Id="rId4" Type="http://schemas.openxmlformats.org/officeDocument/2006/relationships/customXml" Target="../ink/ink154.xml"/><Relationship Id="rId9" Type="http://schemas.openxmlformats.org/officeDocument/2006/relationships/image" Target="../media/image154.png"/><Relationship Id="rId26" Type="http://schemas.openxmlformats.org/officeDocument/2006/relationships/customXml" Target="../ink/ink165.xml"/><Relationship Id="rId47" Type="http://schemas.openxmlformats.org/officeDocument/2006/relationships/image" Target="../media/image173.png"/><Relationship Id="rId68" Type="http://schemas.openxmlformats.org/officeDocument/2006/relationships/customXml" Target="../ink/ink186.xml"/><Relationship Id="rId89" Type="http://schemas.openxmlformats.org/officeDocument/2006/relationships/image" Target="../media/image194.png"/><Relationship Id="rId112" Type="http://schemas.openxmlformats.org/officeDocument/2006/relationships/customXml" Target="../ink/ink208.xml"/><Relationship Id="rId133" Type="http://schemas.openxmlformats.org/officeDocument/2006/relationships/image" Target="../media/image216.png"/><Relationship Id="rId154" Type="http://schemas.openxmlformats.org/officeDocument/2006/relationships/customXml" Target="../ink/ink229.xml"/><Relationship Id="rId16" Type="http://schemas.openxmlformats.org/officeDocument/2006/relationships/customXml" Target="../ink/ink160.xml"/><Relationship Id="rId37" Type="http://schemas.openxmlformats.org/officeDocument/2006/relationships/image" Target="../media/image168.png"/><Relationship Id="rId58" Type="http://schemas.openxmlformats.org/officeDocument/2006/relationships/customXml" Target="../ink/ink181.xml"/><Relationship Id="rId79" Type="http://schemas.openxmlformats.org/officeDocument/2006/relationships/image" Target="../media/image189.png"/><Relationship Id="rId102" Type="http://schemas.openxmlformats.org/officeDocument/2006/relationships/customXml" Target="../ink/ink203.xml"/><Relationship Id="rId123" Type="http://schemas.openxmlformats.org/officeDocument/2006/relationships/image" Target="../media/image211.png"/><Relationship Id="rId144" Type="http://schemas.openxmlformats.org/officeDocument/2006/relationships/customXml" Target="../ink/ink224.xml"/><Relationship Id="rId90" Type="http://schemas.openxmlformats.org/officeDocument/2006/relationships/customXml" Target="../ink/ink197.xml"/><Relationship Id="rId165" Type="http://schemas.openxmlformats.org/officeDocument/2006/relationships/image" Target="../media/image232.png"/><Relationship Id="rId27" Type="http://schemas.openxmlformats.org/officeDocument/2006/relationships/image" Target="../media/image163.png"/><Relationship Id="rId48" Type="http://schemas.openxmlformats.org/officeDocument/2006/relationships/customXml" Target="../ink/ink176.xml"/><Relationship Id="rId69" Type="http://schemas.openxmlformats.org/officeDocument/2006/relationships/image" Target="../media/image184.png"/><Relationship Id="rId113" Type="http://schemas.openxmlformats.org/officeDocument/2006/relationships/image" Target="../media/image206.png"/><Relationship Id="rId134" Type="http://schemas.openxmlformats.org/officeDocument/2006/relationships/customXml" Target="../ink/ink219.xml"/><Relationship Id="rId80" Type="http://schemas.openxmlformats.org/officeDocument/2006/relationships/customXml" Target="../ink/ink192.xml"/><Relationship Id="rId155" Type="http://schemas.openxmlformats.org/officeDocument/2006/relationships/image" Target="../media/image227.png"/><Relationship Id="rId17" Type="http://schemas.openxmlformats.org/officeDocument/2006/relationships/image" Target="../media/image158.png"/><Relationship Id="rId38" Type="http://schemas.openxmlformats.org/officeDocument/2006/relationships/customXml" Target="../ink/ink171.xml"/><Relationship Id="rId59" Type="http://schemas.openxmlformats.org/officeDocument/2006/relationships/image" Target="../media/image179.png"/><Relationship Id="rId103" Type="http://schemas.openxmlformats.org/officeDocument/2006/relationships/image" Target="../media/image201.png"/><Relationship Id="rId124" Type="http://schemas.openxmlformats.org/officeDocument/2006/relationships/customXml" Target="../ink/ink2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27" y="254783"/>
            <a:ext cx="12347302" cy="4260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702074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(2)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MgCl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(3)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用铁作电极电解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NaCl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3990622" y="1596064"/>
              <a:ext cx="237066" cy="25097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3990622" y="1596064"/>
                <a:ext cx="23706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351866" y="1584784"/>
              <a:ext cx="152400" cy="2255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4351866" y="1584784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3686175" y="1567865"/>
              <a:ext cx="216958" cy="28762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3686175" y="1567865"/>
                <a:ext cx="216958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4487333" y="1745518"/>
              <a:ext cx="163689" cy="141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4487333" y="1745518"/>
                <a:ext cx="1636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4707466" y="1607343"/>
              <a:ext cx="327378" cy="21078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4707466" y="1607343"/>
                <a:ext cx="327378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967111" y="1479038"/>
              <a:ext cx="107244" cy="2678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967111" y="1479038"/>
                <a:ext cx="10724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147733" y="1624263"/>
              <a:ext cx="220133" cy="281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147733" y="1624263"/>
                <a:ext cx="2201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119687" y="1731419"/>
              <a:ext cx="245357" cy="197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119687" y="1731419"/>
                <a:ext cx="24535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5496630" y="1506003"/>
              <a:ext cx="452614" cy="24374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5496630" y="1506003"/>
                <a:ext cx="452614" cy="24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5983111" y="1414180"/>
              <a:ext cx="66322" cy="57667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5983111" y="1414180"/>
                <a:ext cx="66322" cy="576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5901266" y="1418410"/>
              <a:ext cx="132644" cy="16355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5901266" y="1418410"/>
                <a:ext cx="1326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6062133" y="1400609"/>
              <a:ext cx="94015" cy="10239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6062133" y="1400609"/>
                <a:ext cx="94015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746147" y="2233361"/>
              <a:ext cx="244475" cy="20867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746147" y="2233361"/>
                <a:ext cx="24447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044244" y="2216618"/>
              <a:ext cx="8467" cy="22259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044244" y="2216618"/>
                <a:ext cx="8467" cy="222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4030133" y="2285529"/>
              <a:ext cx="124178" cy="6062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4030133" y="2285529"/>
                <a:ext cx="124178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4154311" y="2103822"/>
              <a:ext cx="16933" cy="49612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4154311" y="2103822"/>
                <a:ext cx="16933" cy="496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4193822" y="2236181"/>
              <a:ext cx="364948" cy="19774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4193822" y="2236181"/>
                <a:ext cx="364948" cy="197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607277" y="2298219"/>
              <a:ext cx="224367" cy="84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607277" y="2298219"/>
                <a:ext cx="2243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730044" y="2153699"/>
              <a:ext cx="16933" cy="35319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730044" y="2153699"/>
                <a:ext cx="16933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5029200" y="2201461"/>
              <a:ext cx="327377" cy="20532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5029200" y="2201461"/>
                <a:ext cx="327377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310540" y="2120565"/>
              <a:ext cx="108126" cy="197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310540" y="2120565"/>
                <a:ext cx="10812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5514622" y="2250281"/>
              <a:ext cx="206022" cy="112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5514622" y="2250281"/>
                <a:ext cx="2060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5590822" y="2154404"/>
              <a:ext cx="47978" cy="31300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5590822" y="2154404"/>
                <a:ext cx="47978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5943071" y="2067692"/>
              <a:ext cx="423862" cy="56415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5943071" y="2067692"/>
                <a:ext cx="423862" cy="564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393921" y="2030328"/>
              <a:ext cx="94368" cy="1540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393921" y="2030328"/>
                <a:ext cx="94368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502400" y="2033148"/>
              <a:ext cx="141111" cy="3665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502400" y="2033148"/>
                <a:ext cx="1411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6550377" y="1970229"/>
              <a:ext cx="53623" cy="22083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6550377" y="1970229"/>
                <a:ext cx="53623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6697838" y="2193883"/>
              <a:ext cx="287162" cy="112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6697838" y="2193883"/>
                <a:ext cx="28716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681434" y="2301039"/>
              <a:ext cx="210432" cy="84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681434" y="2301039"/>
                <a:ext cx="21043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7174088" y="2158634"/>
              <a:ext cx="39512" cy="18470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7174088" y="2158634"/>
                <a:ext cx="39512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224888" y="2012704"/>
              <a:ext cx="455260" cy="70004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224888" y="2012704"/>
                <a:ext cx="455260" cy="700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529688" y="2023279"/>
              <a:ext cx="158044" cy="13958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529688" y="2023279"/>
                <a:ext cx="15804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7727244" y="2002129"/>
              <a:ext cx="79022" cy="8459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7727244" y="2002129"/>
                <a:ext cx="790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7811911" y="2216442"/>
              <a:ext cx="239889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7811911" y="2216442"/>
                <a:ext cx="239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7916333" y="2106466"/>
              <a:ext cx="59267" cy="34966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7916333" y="2106466"/>
                <a:ext cx="59267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207022" y="2071746"/>
              <a:ext cx="406400" cy="52256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207022" y="2071746"/>
                <a:ext cx="406400" cy="522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8649228" y="2066106"/>
              <a:ext cx="127882" cy="2610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8649228" y="2066106"/>
                <a:ext cx="127882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8773583" y="2088665"/>
              <a:ext cx="325261" cy="29979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8773583" y="2088665"/>
                <a:ext cx="325261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028288" y="1957011"/>
              <a:ext cx="226660" cy="37504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028288" y="1957011"/>
                <a:ext cx="226660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280172" y="2160044"/>
              <a:ext cx="210961" cy="15791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280172" y="2160044"/>
                <a:ext cx="21096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117644" y="3059592"/>
              <a:ext cx="5644" cy="253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117644" y="3059592"/>
                <a:ext cx="5644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863644" y="1982390"/>
              <a:ext cx="45156" cy="18047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863644" y="1982390"/>
                <a:ext cx="451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4713111" y="2867839"/>
              <a:ext cx="392289" cy="50264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4713111" y="2867839"/>
                <a:ext cx="392289" cy="502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5136797" y="2771081"/>
              <a:ext cx="163336" cy="20955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5136797" y="2771081"/>
                <a:ext cx="163336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5300133" y="2788882"/>
              <a:ext cx="132644" cy="535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5300133" y="2788882"/>
                <a:ext cx="1326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5381977" y="2684545"/>
              <a:ext cx="36689" cy="24815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5381977" y="2684545"/>
                <a:ext cx="36689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365044" y="3039853"/>
              <a:ext cx="234244" cy="1691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365044" y="3039853"/>
                <a:ext cx="2342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463822" y="2969356"/>
              <a:ext cx="45155" cy="26789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463822" y="2969356"/>
                <a:ext cx="4515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589411" y="2951026"/>
              <a:ext cx="222250" cy="28428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589411" y="2951026"/>
                <a:ext cx="222250" cy="284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906911" y="2960191"/>
              <a:ext cx="187678" cy="29115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906911" y="2960191"/>
                <a:ext cx="187678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6248400" y="2862199"/>
              <a:ext cx="189088" cy="7613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6248400" y="2862199"/>
                <a:ext cx="189088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6392156" y="3090611"/>
              <a:ext cx="197732" cy="564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6392156" y="3090611"/>
                <a:ext cx="19773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6482644" y="2986275"/>
              <a:ext cx="47978" cy="26789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6482644" y="2986275"/>
                <a:ext cx="47978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6759222" y="3011654"/>
              <a:ext cx="239888" cy="21149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6759222" y="3011654"/>
                <a:ext cx="23988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7040915" y="2966536"/>
              <a:ext cx="169862" cy="20373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7040915" y="2966536"/>
                <a:ext cx="169862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147277" y="2876475"/>
              <a:ext cx="380471" cy="37628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147277" y="2876475"/>
                <a:ext cx="380471" cy="376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7775222" y="2977815"/>
              <a:ext cx="414866" cy="2537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7775222" y="2977815"/>
                <a:ext cx="4148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698316" y="3068052"/>
              <a:ext cx="463550" cy="1692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698316" y="3068052"/>
                <a:ext cx="46355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7973483" y="2630615"/>
              <a:ext cx="434622" cy="22594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7973483" y="2630615"/>
                <a:ext cx="434622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8297333" y="2654232"/>
              <a:ext cx="84667" cy="25590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8297333" y="2654232"/>
                <a:ext cx="84667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8497005" y="2839640"/>
              <a:ext cx="460728" cy="46123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8497005" y="2839640"/>
                <a:ext cx="460728" cy="461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8903228" y="2814966"/>
              <a:ext cx="110949" cy="21642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8903228" y="2814966"/>
                <a:ext cx="110949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9031111" y="2859379"/>
              <a:ext cx="231422" cy="18382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9031111" y="2859379"/>
                <a:ext cx="231422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9203266" y="2863786"/>
              <a:ext cx="81844" cy="27758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9203266" y="2863786"/>
                <a:ext cx="81844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9242777" y="2707105"/>
              <a:ext cx="192441" cy="32146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9242777" y="2707105"/>
                <a:ext cx="19244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9407172" y="2927057"/>
              <a:ext cx="61383" cy="16989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9407172" y="2927057"/>
                <a:ext cx="6138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533466" y="2898858"/>
              <a:ext cx="285044" cy="2819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533466" y="2898858"/>
                <a:ext cx="285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632244" y="2774782"/>
              <a:ext cx="59266" cy="38914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632244" y="2774782"/>
                <a:ext cx="59266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934222" y="2734423"/>
              <a:ext cx="519289" cy="58812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934222" y="2734423"/>
                <a:ext cx="519289" cy="588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0329333" y="2660048"/>
              <a:ext cx="147990" cy="12037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0329333" y="2660048"/>
                <a:ext cx="147990" cy="120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0509955" y="2678906"/>
              <a:ext cx="149577" cy="6485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0509955" y="2678906"/>
                <a:ext cx="149577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0566400" y="2927057"/>
              <a:ext cx="245532" cy="564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0566400" y="2927057"/>
                <a:ext cx="24553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10668000" y="2801748"/>
              <a:ext cx="90311" cy="29450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10668000" y="2801748"/>
                <a:ext cx="90311" cy="294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10944577" y="2781304"/>
              <a:ext cx="32455" cy="23599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10944577" y="2781304"/>
                <a:ext cx="32455" cy="235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10984088" y="2896038"/>
              <a:ext cx="84667" cy="3665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10984088" y="2896038"/>
                <a:ext cx="846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11008077" y="2682430"/>
              <a:ext cx="413985" cy="54565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11008077" y="2682430"/>
                <a:ext cx="413985" cy="545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1209867" y="2665864"/>
              <a:ext cx="198261" cy="11455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1209867" y="2665864"/>
                <a:ext cx="198261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1401777" y="2695825"/>
              <a:ext cx="62088" cy="16073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1401777" y="2695825"/>
                <a:ext cx="62088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3400248" y="4021179"/>
              <a:ext cx="168452" cy="5639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3400248" y="4021179"/>
                <a:ext cx="16845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3399895" y="4081454"/>
              <a:ext cx="37571" cy="31759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3399895" y="4081454"/>
                <a:ext cx="37571" cy="317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3420533" y="4135385"/>
              <a:ext cx="201259" cy="15932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3420533" y="4135385"/>
                <a:ext cx="201259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3735034" y="4212932"/>
              <a:ext cx="162454" cy="846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3735034" y="4212932"/>
                <a:ext cx="16245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3917244" y="4083217"/>
              <a:ext cx="225778" cy="22559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3917244" y="4083217"/>
                <a:ext cx="2257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4133673" y="4051493"/>
              <a:ext cx="77082" cy="2608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4133673" y="4051493"/>
                <a:ext cx="77082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4329288" y="4095906"/>
              <a:ext cx="183445" cy="2678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4329288" y="4095906"/>
                <a:ext cx="183445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4331581" y="4201652"/>
              <a:ext cx="172685" cy="2256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4331581" y="4201652"/>
                <a:ext cx="17268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4780844" y="3880184"/>
              <a:ext cx="156104" cy="45893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4780844" y="3880184"/>
                <a:ext cx="156104" cy="458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4792133" y="4009899"/>
              <a:ext cx="262467" cy="23123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4792133" y="4009899"/>
                <a:ext cx="262467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5106634" y="3831364"/>
              <a:ext cx="100366" cy="17095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5106634" y="3831364"/>
                <a:ext cx="100366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5226755" y="3859034"/>
              <a:ext cx="138289" cy="4370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5226755" y="3859034"/>
                <a:ext cx="138289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5291666" y="3749411"/>
              <a:ext cx="42334" cy="25202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5291666" y="3749411"/>
                <a:ext cx="42334" cy="252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3091568" y="4759993"/>
              <a:ext cx="292276" cy="23687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3091568" y="4759993"/>
                <a:ext cx="29227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3369733" y="4756292"/>
              <a:ext cx="95955" cy="17924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3369733" y="4756292"/>
                <a:ext cx="95955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3427588" y="4673281"/>
              <a:ext cx="55034" cy="50687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3427588" y="4673281"/>
                <a:ext cx="55034" cy="506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3488266" y="4773916"/>
              <a:ext cx="313796" cy="18347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3488266" y="4773916"/>
                <a:ext cx="313796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3888316" y="4855870"/>
              <a:ext cx="237772" cy="845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3888316" y="4855870"/>
                <a:ext cx="23777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3973688" y="4776912"/>
              <a:ext cx="50800" cy="25097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3973688" y="4776912"/>
                <a:ext cx="508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4184650" y="4754353"/>
              <a:ext cx="291394" cy="21995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4184650" y="4754353"/>
                <a:ext cx="29139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4430888" y="4692315"/>
              <a:ext cx="95956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4430888" y="4692315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4600222" y="4776912"/>
              <a:ext cx="245533" cy="3947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4600222" y="4776912"/>
                <a:ext cx="2455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4582054" y="4906628"/>
              <a:ext cx="252412" cy="1409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4582054" y="4906628"/>
                <a:ext cx="2524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4947355" y="4696545"/>
              <a:ext cx="70556" cy="22982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4947355" y="4696545"/>
                <a:ext cx="7055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4961466" y="4765633"/>
              <a:ext cx="143934" cy="6767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4961466" y="4765633"/>
                <a:ext cx="143934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5065888" y="4542508"/>
              <a:ext cx="330200" cy="55305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5065888" y="4542508"/>
                <a:ext cx="330200" cy="553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266266" y="4491221"/>
              <a:ext cx="135466" cy="15597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266266" y="4491221"/>
                <a:ext cx="13546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5384800" y="4511842"/>
              <a:ext cx="93133" cy="3947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5384800" y="4511842"/>
                <a:ext cx="931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5520266" y="4737434"/>
              <a:ext cx="242711" cy="2255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5520266" y="4737434"/>
                <a:ext cx="2427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5638800" y="4618998"/>
              <a:ext cx="67733" cy="27353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5638800" y="4618998"/>
                <a:ext cx="6773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5840236" y="4624638"/>
              <a:ext cx="303741" cy="229821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5840236" y="4624638"/>
                <a:ext cx="303741" cy="229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6146800" y="4568592"/>
              <a:ext cx="276577" cy="47903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6146800" y="4568592"/>
                <a:ext cx="276577" cy="479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6570133" y="4528761"/>
              <a:ext cx="127000" cy="169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6570133" y="4528761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4103511" y="5320272"/>
              <a:ext cx="208844" cy="47603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4103511" y="5320272"/>
                <a:ext cx="208844" cy="476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4435298" y="5511497"/>
              <a:ext cx="218546" cy="3242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4435298" y="5511497"/>
                <a:ext cx="21854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4509911" y="5400111"/>
              <a:ext cx="56444" cy="29326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4509911" y="5400111"/>
                <a:ext cx="56444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4775729" y="5374731"/>
              <a:ext cx="278871" cy="24815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4775729" y="5374731"/>
                <a:ext cx="27887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5034844" y="5418440"/>
              <a:ext cx="132644" cy="18117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5034844" y="5418440"/>
                <a:ext cx="132644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5136444" y="5266870"/>
              <a:ext cx="67733" cy="54776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5136444" y="5266870"/>
                <a:ext cx="67733" cy="547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5164666" y="5427604"/>
              <a:ext cx="293511" cy="19104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5164666" y="5427604"/>
                <a:ext cx="293511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5631391" y="5464968"/>
              <a:ext cx="354541" cy="1128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5631391" y="5464968"/>
                <a:ext cx="3545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5586588" y="5534056"/>
              <a:ext cx="421922" cy="2114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5586588" y="5534056"/>
                <a:ext cx="42192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5751688" y="5138565"/>
              <a:ext cx="183444" cy="31230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5751688" y="5138565"/>
                <a:ext cx="183444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5997222" y="5160419"/>
              <a:ext cx="31044" cy="10715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5997222" y="5160419"/>
                <a:ext cx="3104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6015743" y="5108956"/>
              <a:ext cx="185384" cy="24850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6015743" y="5108956"/>
                <a:ext cx="185384" cy="248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6143977" y="5207652"/>
              <a:ext cx="25400" cy="20937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6143977" y="5207652"/>
                <a:ext cx="25400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8" name="墨迹 127"/>
              <p14:cNvContentPartPr/>
              <p14:nvPr/>
            </p14:nvContentPartPr>
            <p14:xfrm>
              <a:off x="6547555" y="5318333"/>
              <a:ext cx="177095" cy="46246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1"/>
            </p:blipFill>
            <p:spPr>
              <a:xfrm>
                <a:off x="6547555" y="5318333"/>
                <a:ext cx="177095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9" name="墨迹 128"/>
              <p14:cNvContentPartPr/>
              <p14:nvPr/>
            </p14:nvContentPartPr>
            <p14:xfrm>
              <a:off x="6575777" y="5464968"/>
              <a:ext cx="285045" cy="23405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3"/>
            </p:blipFill>
            <p:spPr>
              <a:xfrm>
                <a:off x="6575777" y="5464968"/>
                <a:ext cx="28504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0" name="墨迹 129"/>
              <p14:cNvContentPartPr/>
              <p14:nvPr/>
            </p14:nvContentPartPr>
            <p14:xfrm>
              <a:off x="6886222" y="5447344"/>
              <a:ext cx="84666" cy="18117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5"/>
            </p:blipFill>
            <p:spPr>
              <a:xfrm>
                <a:off x="6886222" y="5447344"/>
                <a:ext cx="84666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1" name="墨迹 130"/>
              <p14:cNvContentPartPr/>
              <p14:nvPr/>
            </p14:nvContentPartPr>
            <p14:xfrm>
              <a:off x="6948311" y="5435712"/>
              <a:ext cx="248356" cy="25484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7"/>
            </p:blipFill>
            <p:spPr>
              <a:xfrm>
                <a:off x="6948311" y="5435712"/>
                <a:ext cx="248356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2" name="墨迹 131"/>
              <p14:cNvContentPartPr/>
              <p14:nvPr/>
            </p14:nvContentPartPr>
            <p14:xfrm>
              <a:off x="7202311" y="5286962"/>
              <a:ext cx="107244" cy="27670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9"/>
            </p:blipFill>
            <p:spPr>
              <a:xfrm>
                <a:off x="7202311" y="5286962"/>
                <a:ext cx="107244" cy="276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3" name="墨迹 132"/>
              <p14:cNvContentPartPr/>
              <p14:nvPr/>
            </p14:nvContentPartPr>
            <p14:xfrm>
              <a:off x="7292622" y="5490171"/>
              <a:ext cx="107244" cy="17219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1"/>
            </p:blipFill>
            <p:spPr>
              <a:xfrm>
                <a:off x="7292622" y="5490171"/>
                <a:ext cx="107244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4" name="墨迹 133"/>
              <p14:cNvContentPartPr/>
              <p14:nvPr/>
            </p14:nvContentPartPr>
            <p14:xfrm>
              <a:off x="7470422" y="5459328"/>
              <a:ext cx="237949" cy="2819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3"/>
            </p:blipFill>
            <p:spPr>
              <a:xfrm>
                <a:off x="7470422" y="5459328"/>
                <a:ext cx="23794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5" name="墨迹 134"/>
              <p14:cNvContentPartPr/>
              <p14:nvPr/>
            </p14:nvContentPartPr>
            <p14:xfrm>
              <a:off x="7576784" y="5362218"/>
              <a:ext cx="26282" cy="28322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5"/>
            </p:blipFill>
            <p:spPr>
              <a:xfrm>
                <a:off x="7576784" y="5362218"/>
                <a:ext cx="26282" cy="283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6" name="墨迹 135"/>
              <p14:cNvContentPartPr/>
              <p14:nvPr/>
            </p14:nvContentPartPr>
            <p14:xfrm>
              <a:off x="7981244" y="5265813"/>
              <a:ext cx="33866" cy="25555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7"/>
            </p:blipFill>
            <p:spPr>
              <a:xfrm>
                <a:off x="7981244" y="5265813"/>
                <a:ext cx="33866" cy="255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7" name="墨迹 136"/>
              <p14:cNvContentPartPr/>
              <p14:nvPr/>
            </p14:nvContentPartPr>
            <p14:xfrm>
              <a:off x="7998177" y="5393590"/>
              <a:ext cx="132645" cy="6573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9"/>
            </p:blipFill>
            <p:spPr>
              <a:xfrm>
                <a:off x="7998177" y="5393590"/>
                <a:ext cx="132645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8" name="墨迹 137"/>
              <p14:cNvContentPartPr/>
              <p14:nvPr/>
            </p14:nvContentPartPr>
            <p14:xfrm>
              <a:off x="8119533" y="5236556"/>
              <a:ext cx="239889" cy="27705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1"/>
            </p:blipFill>
            <p:spPr>
              <a:xfrm>
                <a:off x="8119533" y="5236556"/>
                <a:ext cx="239889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9" name="墨迹 138"/>
              <p14:cNvContentPartPr/>
              <p14:nvPr/>
            </p14:nvContentPartPr>
            <p14:xfrm>
              <a:off x="8410222" y="5203951"/>
              <a:ext cx="45155" cy="56891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3"/>
            </p:blipFill>
            <p:spPr>
              <a:xfrm>
                <a:off x="8410222" y="5203951"/>
                <a:ext cx="45155" cy="568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0" name="墨迹 139"/>
              <p14:cNvContentPartPr/>
              <p14:nvPr/>
            </p14:nvContentPartPr>
            <p14:xfrm>
              <a:off x="8319911" y="5184917"/>
              <a:ext cx="146756" cy="18699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5"/>
            </p:blipFill>
            <p:spPr>
              <a:xfrm>
                <a:off x="8319911" y="5184917"/>
                <a:ext cx="146756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1" name="墨迹 140"/>
              <p14:cNvContentPartPr/>
              <p14:nvPr/>
            </p14:nvContentPartPr>
            <p14:xfrm>
              <a:off x="8427155" y="5267575"/>
              <a:ext cx="98778" cy="8177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7"/>
            </p:blipFill>
            <p:spPr>
              <a:xfrm>
                <a:off x="8427155" y="5267575"/>
                <a:ext cx="98778" cy="8177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213" y="739652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(4)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NaOH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(5)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作阳极，电解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H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SO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4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溶液，铝材表面形成氧化膜。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213" y="739652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(4)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NaOH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(5)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作阳极，电解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H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SO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4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溶液，铝材表面形成氧化膜。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3366205" y="1528386"/>
              <a:ext cx="178506" cy="38667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3366205" y="1528386"/>
                <a:ext cx="178506" cy="386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409244" y="1536846"/>
              <a:ext cx="194733" cy="3332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3409244" y="1536846"/>
                <a:ext cx="194733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612444" y="1470578"/>
              <a:ext cx="121356" cy="37927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3612444" y="1470578"/>
                <a:ext cx="121356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783718" y="1691940"/>
              <a:ext cx="144815" cy="56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783718" y="1691940"/>
                <a:ext cx="14481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3996266" y="1567865"/>
              <a:ext cx="251178" cy="22841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3996266" y="1567865"/>
                <a:ext cx="2511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233333" y="1507765"/>
              <a:ext cx="95955" cy="934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233333" y="1507765"/>
                <a:ext cx="95955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4295422" y="1708860"/>
              <a:ext cx="186266" cy="564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4295422" y="1708860"/>
                <a:ext cx="1862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4371622" y="1603642"/>
              <a:ext cx="47978" cy="24339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4371622" y="1603642"/>
                <a:ext cx="47978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4527020" y="1547949"/>
              <a:ext cx="157868" cy="20038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4527020" y="1547949"/>
                <a:ext cx="157868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4617155" y="1594654"/>
              <a:ext cx="56445" cy="24110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4617155" y="1594654"/>
                <a:ext cx="56445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4762323" y="1580554"/>
              <a:ext cx="312032" cy="19104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4762323" y="1580554"/>
                <a:ext cx="312032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5060244" y="1543895"/>
              <a:ext cx="25400" cy="44695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5060244" y="1543895"/>
                <a:ext cx="25400" cy="446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5159022" y="1438149"/>
              <a:ext cx="124178" cy="451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5159022" y="1438149"/>
                <a:ext cx="1241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5327473" y="1625673"/>
              <a:ext cx="225249" cy="3242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5327473" y="1625673"/>
                <a:ext cx="22524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5298016" y="1714500"/>
              <a:ext cx="247650" cy="3665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5298016" y="1714500"/>
                <a:ext cx="24765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787496" y="1432509"/>
              <a:ext cx="150459" cy="42580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787496" y="1432509"/>
                <a:ext cx="150459" cy="425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969000" y="1488907"/>
              <a:ext cx="149577" cy="30737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969000" y="1488907"/>
                <a:ext cx="149577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016977" y="1519398"/>
              <a:ext cx="160867" cy="29274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016977" y="1519398"/>
                <a:ext cx="160867" cy="292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208888" y="1455245"/>
              <a:ext cx="64912" cy="34385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208888" y="1455245"/>
                <a:ext cx="64912" cy="343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338711" y="1581964"/>
              <a:ext cx="39511" cy="1381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338711" y="1581964"/>
                <a:ext cx="39511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412088" y="1517635"/>
              <a:ext cx="311856" cy="24762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412088" y="1517635"/>
                <a:ext cx="311856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6688666" y="1404310"/>
              <a:ext cx="124178" cy="36940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6688666" y="1404310"/>
                <a:ext cx="124178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829777" y="1557995"/>
              <a:ext cx="95956" cy="17342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829777" y="1557995"/>
                <a:ext cx="9595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6838244" y="1623381"/>
              <a:ext cx="87488" cy="21519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6838244" y="1623381"/>
                <a:ext cx="87488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855177" y="1319713"/>
              <a:ext cx="217312" cy="5696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855177" y="1319713"/>
                <a:ext cx="217312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7145866" y="1359192"/>
              <a:ext cx="211666" cy="197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7145866" y="1359192"/>
                <a:ext cx="2116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877027" y="2193883"/>
              <a:ext cx="285750" cy="19739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877027" y="2193883"/>
                <a:ext cx="28575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4126088" y="2193883"/>
              <a:ext cx="121356" cy="20091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4126088" y="2193883"/>
                <a:ext cx="121356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4227688" y="2070159"/>
              <a:ext cx="28223" cy="52978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4227688" y="2070159"/>
                <a:ext cx="28223" cy="529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4284133" y="2272840"/>
              <a:ext cx="276578" cy="15791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4284133" y="2272840"/>
                <a:ext cx="27657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622800" y="2312319"/>
              <a:ext cx="239888" cy="169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622800" y="2312319"/>
                <a:ext cx="2398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743273" y="2196174"/>
              <a:ext cx="31927" cy="3135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743273" y="2196174"/>
                <a:ext cx="31927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4938888" y="2190182"/>
              <a:ext cx="242712" cy="22717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4938888" y="2190182"/>
                <a:ext cx="242712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243688" y="2120565"/>
              <a:ext cx="121356" cy="1128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243688" y="2120565"/>
                <a:ext cx="1213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5413022" y="2250281"/>
              <a:ext cx="200378" cy="1973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5413022" y="2250281"/>
                <a:ext cx="2003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5376156" y="2363077"/>
              <a:ext cx="189266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5376156" y="2363077"/>
                <a:ext cx="1892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5765800" y="2175377"/>
              <a:ext cx="14111" cy="1933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5765800" y="2175377"/>
                <a:ext cx="14111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5791200" y="2261560"/>
              <a:ext cx="93133" cy="507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5791200" y="2261560"/>
                <a:ext cx="9313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5889801" y="2061347"/>
              <a:ext cx="296509" cy="59270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5889801" y="2061347"/>
                <a:ext cx="296509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096000" y="2084611"/>
              <a:ext cx="67733" cy="10645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096000" y="2084611"/>
                <a:ext cx="67733" cy="106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6175022" y="2058527"/>
              <a:ext cx="107244" cy="9305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6175022" y="2058527"/>
                <a:ext cx="10724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347883" y="2205162"/>
              <a:ext cx="219428" cy="3101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347883" y="2205162"/>
                <a:ext cx="21942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6426200" y="2086727"/>
              <a:ext cx="53622" cy="29890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6426200" y="2086727"/>
                <a:ext cx="536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6601177" y="2143125"/>
              <a:ext cx="347134" cy="21783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6601177" y="2143125"/>
                <a:ext cx="347134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6945488" y="2134665"/>
              <a:ext cx="290689" cy="47374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6945488" y="2134665"/>
                <a:ext cx="290689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337777" y="2086727"/>
              <a:ext cx="186267" cy="1691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337777" y="2086727"/>
                <a:ext cx="1862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4289777" y="3008129"/>
              <a:ext cx="321734" cy="24039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4289777" y="3008129"/>
                <a:ext cx="321734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4559300" y="2937984"/>
              <a:ext cx="119944" cy="31124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4559300" y="2937984"/>
                <a:ext cx="119944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4619095" y="2875594"/>
              <a:ext cx="280282" cy="35407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4619095" y="2875594"/>
                <a:ext cx="280282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000272" y="3056773"/>
              <a:ext cx="218016" cy="56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000272" y="3056773"/>
                <a:ext cx="21801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082822" y="2942743"/>
              <a:ext cx="47978" cy="31142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082822" y="2942743"/>
                <a:ext cx="47978" cy="311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362222" y="2960896"/>
              <a:ext cx="110596" cy="3190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362222" y="2960896"/>
                <a:ext cx="110596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339644" y="2794522"/>
              <a:ext cx="233009" cy="37504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339644" y="2794522"/>
                <a:ext cx="233009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565422" y="2960896"/>
              <a:ext cx="172155" cy="16355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565422" y="2960896"/>
                <a:ext cx="17215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683955" y="2891808"/>
              <a:ext cx="56445" cy="43285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683955" y="2891808"/>
                <a:ext cx="56445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723466" y="3001784"/>
              <a:ext cx="372534" cy="18470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723466" y="3001784"/>
                <a:ext cx="372534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6188427" y="3022934"/>
              <a:ext cx="246239" cy="281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6188427" y="3022934"/>
                <a:ext cx="24623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6299200" y="2925295"/>
              <a:ext cx="67733" cy="31477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6299200" y="2925295"/>
                <a:ext cx="67733" cy="314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6420026" y="2955256"/>
              <a:ext cx="308151" cy="24251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6420026" y="2955256"/>
                <a:ext cx="30815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6771569" y="2908904"/>
              <a:ext cx="300919" cy="45241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6771569" y="2908904"/>
                <a:ext cx="300919" cy="452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7162800" y="2827479"/>
              <a:ext cx="163688" cy="9393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7162800" y="2827479"/>
                <a:ext cx="163688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7314847" y="3017294"/>
              <a:ext cx="474486" cy="112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7314847" y="3017294"/>
                <a:ext cx="47448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7304087" y="3087791"/>
              <a:ext cx="533224" cy="1974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7304087" y="3087791"/>
                <a:ext cx="53322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7617177" y="2727549"/>
              <a:ext cx="29104" cy="17130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7617177" y="2727549"/>
                <a:ext cx="29104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7676444" y="2634140"/>
              <a:ext cx="421393" cy="2345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7676444" y="2634140"/>
                <a:ext cx="421393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8012288" y="2689128"/>
              <a:ext cx="42334" cy="24356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8012288" y="2689128"/>
                <a:ext cx="42334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8100306" y="2887579"/>
              <a:ext cx="278871" cy="21995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8100306" y="2887579"/>
                <a:ext cx="27887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8547981" y="2740944"/>
              <a:ext cx="138819" cy="49242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8547981" y="2740944"/>
                <a:ext cx="138819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8655755" y="2808093"/>
              <a:ext cx="155222" cy="2994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8655755" y="2808093"/>
                <a:ext cx="155222" cy="299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8700028" y="2862904"/>
              <a:ext cx="195616" cy="28692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8700028" y="2862904"/>
                <a:ext cx="195616" cy="286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8906933" y="2806506"/>
              <a:ext cx="56444" cy="32728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8906933" y="2806506"/>
                <a:ext cx="56444" cy="327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9033227" y="2917716"/>
              <a:ext cx="76906" cy="16725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9033227" y="2917716"/>
                <a:ext cx="76906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9110133" y="2937103"/>
              <a:ext cx="229482" cy="25502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9110133" y="2937103"/>
                <a:ext cx="229482" cy="255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296400" y="2721204"/>
              <a:ext cx="161748" cy="42298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296400" y="2721204"/>
                <a:ext cx="161748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516533" y="2930934"/>
              <a:ext cx="112889" cy="15403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516533" y="2930934"/>
                <a:ext cx="112889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479844" y="2939747"/>
              <a:ext cx="160866" cy="26366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479844" y="2939747"/>
                <a:ext cx="160866" cy="263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9412111" y="2678906"/>
              <a:ext cx="301978" cy="54142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9412111" y="2678906"/>
                <a:ext cx="301978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9714088" y="2673266"/>
              <a:ext cx="222956" cy="3947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9714088" y="2673266"/>
                <a:ext cx="222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9870369" y="2951026"/>
              <a:ext cx="312208" cy="1551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9870369" y="2951026"/>
                <a:ext cx="312208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0001955" y="2825541"/>
              <a:ext cx="84667" cy="31582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0001955" y="2825541"/>
                <a:ext cx="84667" cy="315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10206566" y="2791702"/>
              <a:ext cx="167922" cy="30261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10206566" y="2791702"/>
                <a:ext cx="167922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0453511" y="2810560"/>
              <a:ext cx="45156" cy="23775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0453511" y="2810560"/>
                <a:ext cx="45156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0476088" y="2904498"/>
              <a:ext cx="135467" cy="5639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0476088" y="2904498"/>
                <a:ext cx="1354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0581217" y="2727549"/>
              <a:ext cx="256117" cy="35953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0581217" y="2727549"/>
                <a:ext cx="256117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0924822" y="2722791"/>
              <a:ext cx="68615" cy="60751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0924822" y="2722791"/>
                <a:ext cx="68615" cy="607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0828867" y="2686661"/>
              <a:ext cx="147637" cy="13324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0828867" y="2686661"/>
                <a:ext cx="147637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11001022" y="2718384"/>
              <a:ext cx="141112" cy="15509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11001022" y="2718384"/>
                <a:ext cx="141112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5411258" y="3874544"/>
              <a:ext cx="3003903" cy="8459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5411258" y="3874544"/>
                <a:ext cx="300390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3246966" y="4047263"/>
              <a:ext cx="149049" cy="37716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3246966" y="4047263"/>
                <a:ext cx="149049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3248377" y="4004259"/>
              <a:ext cx="375356" cy="41452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3248377" y="4004259"/>
                <a:ext cx="375356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2959981" y="4117055"/>
              <a:ext cx="237596" cy="31336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2959981" y="4117055"/>
                <a:ext cx="237596" cy="313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6" name="墨迹 95"/>
              <p14:cNvContentPartPr/>
              <p14:nvPr/>
            </p14:nvContentPartPr>
            <p14:xfrm>
              <a:off x="3718454" y="4263690"/>
              <a:ext cx="167746" cy="564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5"/>
            </p:blipFill>
            <p:spPr>
              <a:xfrm>
                <a:off x="3718454" y="4263690"/>
                <a:ext cx="16774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7" name="墨迹 96"/>
              <p14:cNvContentPartPr/>
              <p14:nvPr/>
            </p14:nvContentPartPr>
            <p14:xfrm>
              <a:off x="3962400" y="4019064"/>
              <a:ext cx="167216" cy="39126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7"/>
            </p:blipFill>
            <p:spPr>
              <a:xfrm>
                <a:off x="3962400" y="4019064"/>
                <a:ext cx="167216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8" name="墨迹 97"/>
              <p14:cNvContentPartPr/>
              <p14:nvPr/>
            </p14:nvContentPartPr>
            <p14:xfrm>
              <a:off x="4156427" y="4229851"/>
              <a:ext cx="153106" cy="16919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9"/>
            </p:blipFill>
            <p:spPr>
              <a:xfrm>
                <a:off x="4156427" y="4229851"/>
                <a:ext cx="15310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9" name="墨迹 98"/>
              <p14:cNvContentPartPr/>
              <p14:nvPr/>
            </p14:nvContentPartPr>
            <p14:xfrm>
              <a:off x="4295422" y="4056428"/>
              <a:ext cx="146755" cy="6062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1"/>
            </p:blipFill>
            <p:spPr>
              <a:xfrm>
                <a:off x="4295422" y="4056428"/>
                <a:ext cx="146755" cy="6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0" name="墨迹 99"/>
              <p14:cNvContentPartPr/>
              <p14:nvPr/>
            </p14:nvContentPartPr>
            <p14:xfrm>
              <a:off x="4514850" y="4196013"/>
              <a:ext cx="257527" cy="3383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3"/>
            </p:blipFill>
            <p:spPr>
              <a:xfrm>
                <a:off x="4514850" y="4196013"/>
                <a:ext cx="25752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1" name="墨迹 100"/>
              <p14:cNvContentPartPr/>
              <p14:nvPr/>
            </p14:nvContentPartPr>
            <p14:xfrm>
              <a:off x="4622800" y="4108243"/>
              <a:ext cx="39511" cy="36412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5"/>
            </p:blipFill>
            <p:spPr>
              <a:xfrm>
                <a:off x="4622800" y="4108243"/>
                <a:ext cx="39511" cy="364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2" name="墨迹 101"/>
              <p14:cNvContentPartPr/>
              <p14:nvPr/>
            </p14:nvContentPartPr>
            <p14:xfrm>
              <a:off x="4903258" y="4105776"/>
              <a:ext cx="97719" cy="29256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7"/>
            </p:blipFill>
            <p:spPr>
              <a:xfrm>
                <a:off x="4903258" y="4105776"/>
                <a:ext cx="97719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3" name="墨迹 102"/>
              <p14:cNvContentPartPr/>
              <p14:nvPr/>
            </p14:nvContentPartPr>
            <p14:xfrm>
              <a:off x="5088466" y="4136442"/>
              <a:ext cx="18345" cy="21466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9"/>
            </p:blipFill>
            <p:spPr>
              <a:xfrm>
                <a:off x="5088466" y="4136442"/>
                <a:ext cx="18345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5108222" y="4196013"/>
              <a:ext cx="76200" cy="5075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5108222" y="4196013"/>
                <a:ext cx="762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5178777" y="4029286"/>
              <a:ext cx="31045" cy="45999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5178777" y="4029286"/>
                <a:ext cx="31045" cy="459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5204177" y="4210112"/>
              <a:ext cx="325438" cy="16002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5204177" y="4210112"/>
                <a:ext cx="325438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5727700" y="4229851"/>
              <a:ext cx="464255" cy="2256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5727700" y="4229851"/>
                <a:ext cx="46425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5770033" y="4320088"/>
              <a:ext cx="388056" cy="1498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5770033" y="4320088"/>
                <a:ext cx="388056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6361288" y="4070351"/>
              <a:ext cx="316089" cy="35054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6361288" y="4070351"/>
                <a:ext cx="316089" cy="350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6699955" y="4132212"/>
              <a:ext cx="297216" cy="22682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6699955" y="4132212"/>
                <a:ext cx="297216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6953955" y="4218572"/>
              <a:ext cx="150284" cy="4455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6953955" y="4218572"/>
                <a:ext cx="150284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7198077" y="4241131"/>
              <a:ext cx="241300" cy="3383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7198077" y="4241131"/>
                <a:ext cx="2413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7264400" y="4122872"/>
              <a:ext cx="50800" cy="38051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7264400" y="4122872"/>
                <a:ext cx="50800" cy="380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7732183" y="4079868"/>
              <a:ext cx="175684" cy="34526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7732183" y="4079868"/>
                <a:ext cx="175684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7977011" y="4122343"/>
              <a:ext cx="49389" cy="27247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7977011" y="4122343"/>
                <a:ext cx="49389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8015111" y="4190373"/>
              <a:ext cx="129822" cy="5639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8015111" y="4190373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8139288" y="4036512"/>
              <a:ext cx="22578" cy="48942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8139288" y="4036512"/>
                <a:ext cx="22578" cy="489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8246533" y="4009899"/>
              <a:ext cx="160867" cy="338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8246533" y="4009899"/>
                <a:ext cx="160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8305800" y="3930237"/>
              <a:ext cx="19755" cy="22629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8305800" y="3930237"/>
                <a:ext cx="19755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3673122" y="4668346"/>
              <a:ext cx="452966" cy="56257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3673122" y="4668346"/>
                <a:ext cx="452966" cy="562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4199466" y="4709235"/>
              <a:ext cx="155222" cy="3383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4199466" y="4709235"/>
                <a:ext cx="155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4238977" y="4615473"/>
              <a:ext cx="45156" cy="21219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4238977" y="4615473"/>
                <a:ext cx="45156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4152194" y="4700775"/>
              <a:ext cx="250472" cy="4229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4152194" y="4700775"/>
                <a:ext cx="25047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4261555" y="4588684"/>
              <a:ext cx="45156" cy="20514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4261555" y="4588684"/>
                <a:ext cx="45156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4477455" y="4861509"/>
              <a:ext cx="235656" cy="4511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4477455" y="4861509"/>
                <a:ext cx="23565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4583288" y="4786077"/>
              <a:ext cx="45156" cy="255906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4583288" y="4786077"/>
                <a:ext cx="45156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4820355" y="4788192"/>
              <a:ext cx="316089" cy="20867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4820355" y="4788192"/>
                <a:ext cx="3160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5118805" y="4681036"/>
              <a:ext cx="113595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5118805" y="4681036"/>
                <a:ext cx="11359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5452533" y="4793832"/>
              <a:ext cx="197556" cy="2255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5452533" y="4793832"/>
                <a:ext cx="1975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0" name="墨迹 129"/>
              <p14:cNvContentPartPr/>
              <p14:nvPr/>
            </p14:nvContentPartPr>
            <p14:xfrm>
              <a:off x="5389738" y="4878429"/>
              <a:ext cx="313972" cy="1127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3"/>
            </p:blipFill>
            <p:spPr>
              <a:xfrm>
                <a:off x="5389738" y="4878429"/>
                <a:ext cx="31397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1" name="墨迹 130"/>
              <p14:cNvContentPartPr/>
              <p14:nvPr/>
            </p14:nvContentPartPr>
            <p14:xfrm>
              <a:off x="5796844" y="4709587"/>
              <a:ext cx="5644" cy="19704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5"/>
            </p:blipFill>
            <p:spPr>
              <a:xfrm>
                <a:off x="5796844" y="4709587"/>
                <a:ext cx="5644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2" name="墨迹 131"/>
              <p14:cNvContentPartPr/>
              <p14:nvPr/>
            </p14:nvContentPartPr>
            <p14:xfrm>
              <a:off x="5796844" y="4788192"/>
              <a:ext cx="115711" cy="7331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7"/>
            </p:blipFill>
            <p:spPr>
              <a:xfrm>
                <a:off x="5796844" y="4788192"/>
                <a:ext cx="1157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3" name="墨迹 132"/>
              <p14:cNvContentPartPr/>
              <p14:nvPr/>
            </p14:nvContentPartPr>
            <p14:xfrm>
              <a:off x="5881511" y="4609128"/>
              <a:ext cx="378178" cy="59076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9"/>
            </p:blipFill>
            <p:spPr>
              <a:xfrm>
                <a:off x="5881511" y="4609128"/>
                <a:ext cx="378178" cy="590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4" name="墨迹 133"/>
              <p14:cNvContentPartPr/>
              <p14:nvPr/>
            </p14:nvContentPartPr>
            <p14:xfrm>
              <a:off x="6135511" y="4604194"/>
              <a:ext cx="129822" cy="1501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1"/>
            </p:blipFill>
            <p:spPr>
              <a:xfrm>
                <a:off x="6135511" y="4604194"/>
                <a:ext cx="129822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5" name="墨迹 134"/>
              <p14:cNvContentPartPr/>
              <p14:nvPr/>
            </p14:nvContentPartPr>
            <p14:xfrm>
              <a:off x="6248400" y="4647197"/>
              <a:ext cx="115711" cy="90237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3"/>
            </p:blipFill>
            <p:spPr>
              <a:xfrm>
                <a:off x="6248400" y="4647197"/>
                <a:ext cx="1157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6" name="墨迹 135"/>
              <p14:cNvContentPartPr/>
              <p14:nvPr/>
            </p14:nvContentPartPr>
            <p14:xfrm>
              <a:off x="4421540" y="5534584"/>
              <a:ext cx="288748" cy="23070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5"/>
            </p:blipFill>
            <p:spPr>
              <a:xfrm>
                <a:off x="4421540" y="5534584"/>
                <a:ext cx="288748" cy="230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7" name="墨迹 136"/>
              <p14:cNvContentPartPr/>
              <p14:nvPr/>
            </p14:nvContentPartPr>
            <p14:xfrm>
              <a:off x="4688769" y="5439589"/>
              <a:ext cx="142875" cy="381744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7"/>
            </p:blipFill>
            <p:spPr>
              <a:xfrm>
                <a:off x="4688769" y="5439589"/>
                <a:ext cx="142875" cy="381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8" name="墨迹 137"/>
              <p14:cNvContentPartPr/>
              <p14:nvPr/>
            </p14:nvContentPartPr>
            <p14:xfrm>
              <a:off x="4734983" y="5395176"/>
              <a:ext cx="373239" cy="43708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9"/>
            </p:blipFill>
            <p:spPr>
              <a:xfrm>
                <a:off x="4734983" y="5395176"/>
                <a:ext cx="373239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9" name="墨迹 138"/>
              <p14:cNvContentPartPr/>
              <p14:nvPr/>
            </p14:nvContentPartPr>
            <p14:xfrm>
              <a:off x="5150555" y="5572125"/>
              <a:ext cx="262467" cy="8459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1"/>
            </p:blipFill>
            <p:spPr>
              <a:xfrm>
                <a:off x="5150555" y="5572125"/>
                <a:ext cx="2624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0" name="墨迹 139"/>
              <p14:cNvContentPartPr/>
              <p14:nvPr/>
            </p14:nvContentPartPr>
            <p14:xfrm>
              <a:off x="5249333" y="5450693"/>
              <a:ext cx="56444" cy="37240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3"/>
            </p:blipFill>
            <p:spPr>
              <a:xfrm>
                <a:off x="5249333" y="5450693"/>
                <a:ext cx="56444" cy="372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1" name="墨迹 140"/>
              <p14:cNvContentPartPr/>
              <p14:nvPr/>
            </p14:nvContentPartPr>
            <p14:xfrm>
              <a:off x="5520796" y="5436769"/>
              <a:ext cx="137759" cy="32499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5"/>
            </p:blipFill>
            <p:spPr>
              <a:xfrm>
                <a:off x="5520796" y="5436769"/>
                <a:ext cx="137759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2" name="墨迹 141"/>
              <p14:cNvContentPartPr/>
              <p14:nvPr/>
            </p14:nvContentPartPr>
            <p14:xfrm>
              <a:off x="5754511" y="5466378"/>
              <a:ext cx="46566" cy="24392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7"/>
            </p:blipFill>
            <p:spPr>
              <a:xfrm>
                <a:off x="5754511" y="5466378"/>
                <a:ext cx="46566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3" name="墨迹 142"/>
              <p14:cNvContentPartPr/>
              <p14:nvPr/>
            </p14:nvContentPartPr>
            <p14:xfrm>
              <a:off x="5751688" y="5527006"/>
              <a:ext cx="138289" cy="129716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9"/>
            </p:blipFill>
            <p:spPr>
              <a:xfrm>
                <a:off x="5751688" y="5527006"/>
                <a:ext cx="13828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4" name="墨迹 143"/>
              <p14:cNvContentPartPr/>
              <p14:nvPr/>
            </p14:nvContentPartPr>
            <p14:xfrm>
              <a:off x="5864577" y="5349352"/>
              <a:ext cx="22578" cy="61191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1"/>
            </p:blipFill>
            <p:spPr>
              <a:xfrm>
                <a:off x="5864577" y="5349352"/>
                <a:ext cx="22578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5" name="墨迹 144"/>
              <p14:cNvContentPartPr/>
              <p14:nvPr/>
            </p14:nvContentPartPr>
            <p14:xfrm>
              <a:off x="5932311" y="5557320"/>
              <a:ext cx="314149" cy="17589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3"/>
            </p:blipFill>
            <p:spPr>
              <a:xfrm>
                <a:off x="5932311" y="5557320"/>
                <a:ext cx="314149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6" name="墨迹 145"/>
              <p14:cNvContentPartPr/>
              <p14:nvPr/>
            </p14:nvContentPartPr>
            <p14:xfrm>
              <a:off x="6445955" y="5617243"/>
              <a:ext cx="412045" cy="2819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5"/>
            </p:blipFill>
            <p:spPr>
              <a:xfrm>
                <a:off x="6445955" y="5617243"/>
                <a:ext cx="4120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7" name="墨迹 146"/>
              <p14:cNvContentPartPr/>
              <p14:nvPr/>
            </p14:nvContentPartPr>
            <p14:xfrm>
              <a:off x="6407855" y="5696200"/>
              <a:ext cx="438856" cy="1691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7"/>
            </p:blipFill>
            <p:spPr>
              <a:xfrm>
                <a:off x="6407855" y="5696200"/>
                <a:ext cx="4388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8" name="墨迹 147"/>
              <p14:cNvContentPartPr/>
              <p14:nvPr/>
            </p14:nvContentPartPr>
            <p14:xfrm>
              <a:off x="6623755" y="5311460"/>
              <a:ext cx="19756" cy="17606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9"/>
            </p:blipFill>
            <p:spPr>
              <a:xfrm>
                <a:off x="6623755" y="5311460"/>
                <a:ext cx="19756" cy="176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9" name="墨迹 148"/>
              <p14:cNvContentPartPr/>
              <p14:nvPr/>
            </p14:nvContentPartPr>
            <p14:xfrm>
              <a:off x="6668911" y="5209767"/>
              <a:ext cx="124178" cy="30402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1"/>
            </p:blipFill>
            <p:spPr>
              <a:xfrm>
                <a:off x="6668911" y="5209767"/>
                <a:ext cx="124178" cy="304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0" name="墨迹 149"/>
              <p14:cNvContentPartPr/>
              <p14:nvPr/>
            </p14:nvContentPartPr>
            <p14:xfrm>
              <a:off x="6880577" y="5222457"/>
              <a:ext cx="62089" cy="16355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3"/>
            </p:blipFill>
            <p:spPr>
              <a:xfrm>
                <a:off x="6880577" y="5222457"/>
                <a:ext cx="620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1" name="墨迹 150"/>
              <p14:cNvContentPartPr/>
              <p14:nvPr/>
            </p14:nvContentPartPr>
            <p14:xfrm>
              <a:off x="6828366" y="5276740"/>
              <a:ext cx="198966" cy="20127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5"/>
            </p:blipFill>
            <p:spPr>
              <a:xfrm>
                <a:off x="6828366" y="5276740"/>
                <a:ext cx="198966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2" name="墨迹 151"/>
              <p14:cNvContentPartPr/>
              <p14:nvPr/>
            </p14:nvContentPartPr>
            <p14:xfrm>
              <a:off x="6968066" y="5245897"/>
              <a:ext cx="25400" cy="26136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7"/>
            </p:blipFill>
            <p:spPr>
              <a:xfrm>
                <a:off x="6968066" y="5245897"/>
                <a:ext cx="25400" cy="261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3" name="墨迹 152"/>
              <p14:cNvContentPartPr/>
              <p14:nvPr/>
            </p14:nvContentPartPr>
            <p14:xfrm>
              <a:off x="7315200" y="5359927"/>
              <a:ext cx="635528" cy="387737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9"/>
            </p:blipFill>
            <p:spPr>
              <a:xfrm>
                <a:off x="7315200" y="5359927"/>
                <a:ext cx="635528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4" name="墨迹 153"/>
              <p14:cNvContentPartPr/>
              <p14:nvPr/>
            </p14:nvContentPartPr>
            <p14:xfrm>
              <a:off x="7890933" y="5596798"/>
              <a:ext cx="172156" cy="49982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1"/>
            </p:blipFill>
            <p:spPr>
              <a:xfrm>
                <a:off x="7890933" y="5596798"/>
                <a:ext cx="172156" cy="499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5" name="墨迹 154"/>
              <p14:cNvContentPartPr/>
              <p14:nvPr/>
            </p14:nvContentPartPr>
            <p14:xfrm>
              <a:off x="8212666" y="5605963"/>
              <a:ext cx="304800" cy="3947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3"/>
            </p:blipFill>
            <p:spPr>
              <a:xfrm>
                <a:off x="8212666" y="5605963"/>
                <a:ext cx="304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6" name="墨迹 155"/>
              <p14:cNvContentPartPr/>
              <p14:nvPr/>
            </p14:nvContentPartPr>
            <p14:xfrm>
              <a:off x="8319911" y="5484179"/>
              <a:ext cx="84666" cy="35019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5"/>
            </p:blipFill>
            <p:spPr>
              <a:xfrm>
                <a:off x="8319911" y="5484179"/>
                <a:ext cx="84666" cy="350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7" name="墨迹 156"/>
              <p14:cNvContentPartPr/>
              <p14:nvPr/>
            </p14:nvContentPartPr>
            <p14:xfrm>
              <a:off x="8736012" y="5416149"/>
              <a:ext cx="150460" cy="36271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7"/>
            </p:blipFill>
            <p:spPr>
              <a:xfrm>
                <a:off x="8736012" y="5416149"/>
                <a:ext cx="150460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8" name="墨迹 157"/>
              <p14:cNvContentPartPr/>
              <p14:nvPr/>
            </p14:nvContentPartPr>
            <p14:xfrm>
              <a:off x="8974666" y="5474662"/>
              <a:ext cx="39511" cy="22153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9"/>
            </p:blipFill>
            <p:spPr>
              <a:xfrm>
                <a:off x="8974666" y="5474662"/>
                <a:ext cx="39511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9" name="墨迹 158"/>
              <p14:cNvContentPartPr/>
              <p14:nvPr/>
            </p14:nvContentPartPr>
            <p14:xfrm>
              <a:off x="8997244" y="5555205"/>
              <a:ext cx="127000" cy="9587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1"/>
            </p:blipFill>
            <p:spPr>
              <a:xfrm>
                <a:off x="8997244" y="5555205"/>
                <a:ext cx="1270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0" name="墨迹 159"/>
              <p14:cNvContentPartPr/>
              <p14:nvPr/>
            </p14:nvContentPartPr>
            <p14:xfrm>
              <a:off x="9093200" y="5372617"/>
              <a:ext cx="62088" cy="41100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3"/>
            </p:blipFill>
            <p:spPr>
              <a:xfrm>
                <a:off x="9093200" y="5372617"/>
                <a:ext cx="62088" cy="411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1" name="墨迹 160"/>
              <p14:cNvContentPartPr/>
              <p14:nvPr/>
            </p14:nvContentPartPr>
            <p14:xfrm>
              <a:off x="9149644" y="5359927"/>
              <a:ext cx="378178" cy="657742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5"/>
            </p:blipFill>
            <p:spPr>
              <a:xfrm>
                <a:off x="9149644" y="5359927"/>
                <a:ext cx="378178" cy="657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2" name="墨迹 161"/>
              <p14:cNvContentPartPr/>
              <p14:nvPr/>
            </p14:nvContentPartPr>
            <p14:xfrm>
              <a:off x="9420577" y="5355697"/>
              <a:ext cx="124178" cy="14875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7"/>
            </p:blipFill>
            <p:spPr>
              <a:xfrm>
                <a:off x="9420577" y="5355697"/>
                <a:ext cx="12417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3" name="墨迹 162"/>
              <p14:cNvContentPartPr/>
              <p14:nvPr/>
            </p14:nvContentPartPr>
            <p14:xfrm>
              <a:off x="9499600" y="5387421"/>
              <a:ext cx="139700" cy="10292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9"/>
            </p:blipFill>
            <p:spPr>
              <a:xfrm>
                <a:off x="9499600" y="5387421"/>
                <a:ext cx="139700" cy="10292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55373" cy="28551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62" y="2633667"/>
            <a:ext cx="6674658" cy="38892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943600" y="3612293"/>
              <a:ext cx="115711" cy="27987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943600" y="3612293"/>
                <a:ext cx="115711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6067777" y="3551313"/>
              <a:ext cx="14112" cy="63906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6067777" y="3551313"/>
                <a:ext cx="14112" cy="639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6124222" y="3763158"/>
              <a:ext cx="248355" cy="17342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6124222" y="3763158"/>
                <a:ext cx="248355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4735688" y="4443459"/>
              <a:ext cx="231423" cy="36729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4735688" y="4443459"/>
                <a:ext cx="231423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4982280" y="4618998"/>
              <a:ext cx="306564" cy="21290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4982280" y="4618998"/>
                <a:ext cx="306564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6608056" y="4460378"/>
              <a:ext cx="137054" cy="28481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6608056" y="4460378"/>
                <a:ext cx="13705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6739466" y="4368732"/>
              <a:ext cx="178153" cy="30454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6739466" y="4368732"/>
                <a:ext cx="17815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6832600" y="4370494"/>
              <a:ext cx="471311" cy="86606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6832600" y="4370494"/>
                <a:ext cx="471311" cy="866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778044" y="3541795"/>
              <a:ext cx="252588" cy="36376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778044" y="3541795"/>
                <a:ext cx="252588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043333" y="3744829"/>
              <a:ext cx="163689" cy="19739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043333" y="3744829"/>
                <a:ext cx="1636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056466" y="5701840"/>
              <a:ext cx="1504245" cy="10151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056466" y="5701840"/>
                <a:ext cx="150424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144933" y="5137860"/>
              <a:ext cx="22578" cy="14325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144933" y="5137860"/>
                <a:ext cx="22578" cy="1432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7674680" y="5859755"/>
              <a:ext cx="1101020" cy="676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7674680" y="5859755"/>
                <a:ext cx="110102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554206" y="5730039"/>
              <a:ext cx="229482" cy="3637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554206" y="5730039"/>
                <a:ext cx="229482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8319911" y="5958098"/>
              <a:ext cx="287866" cy="23229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8319911" y="5958098"/>
                <a:ext cx="287866" cy="232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8602133" y="5953516"/>
              <a:ext cx="22578" cy="43074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8602133" y="5953516"/>
                <a:ext cx="22578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8709377" y="6051508"/>
              <a:ext cx="158045" cy="112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8709377" y="6051508"/>
                <a:ext cx="1580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733822" y="5260526"/>
              <a:ext cx="237066" cy="27987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733822" y="5260526"/>
                <a:ext cx="237066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965244" y="5386011"/>
              <a:ext cx="177800" cy="11649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965244" y="5386011"/>
                <a:ext cx="177800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914444" y="5579879"/>
              <a:ext cx="28222" cy="38139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914444" y="5579879"/>
                <a:ext cx="28222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6846711" y="5577059"/>
              <a:ext cx="90311" cy="13377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6846711" y="5577059"/>
                <a:ext cx="90311" cy="133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942666" y="5549565"/>
              <a:ext cx="141111" cy="9305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942666" y="5549565"/>
                <a:ext cx="1411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9934222" y="5411390"/>
              <a:ext cx="25400" cy="7613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9934222" y="5411390"/>
                <a:ext cx="2540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9973733" y="5348647"/>
              <a:ext cx="16934" cy="37293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9973733" y="5348647"/>
                <a:ext cx="16934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9883422" y="5243253"/>
              <a:ext cx="124178" cy="1963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9883422" y="5243253"/>
                <a:ext cx="124178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10024533" y="5307054"/>
              <a:ext cx="112889" cy="9023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10024533" y="5307054"/>
                <a:ext cx="1128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0097911" y="4859747"/>
              <a:ext cx="124178" cy="23933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0097911" y="4859747"/>
                <a:ext cx="124178" cy="239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10182577" y="4825908"/>
              <a:ext cx="33867" cy="30349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10182577" y="4825908"/>
                <a:ext cx="33867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250311" y="5025064"/>
              <a:ext cx="208844" cy="13870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250311" y="5025064"/>
                <a:ext cx="208844" cy="138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802033" y="6393421"/>
              <a:ext cx="193322" cy="27282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802033" y="6393421"/>
                <a:ext cx="193322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8032044" y="6530891"/>
              <a:ext cx="143933" cy="15227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8032044" y="6530891"/>
                <a:ext cx="14393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211961" y="6547810"/>
              <a:ext cx="274461" cy="338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211961" y="6547810"/>
                <a:ext cx="27446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365066" y="6433428"/>
              <a:ext cx="16934" cy="32587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365066" y="6433428"/>
                <a:ext cx="16934" cy="32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8538809" y="6457574"/>
              <a:ext cx="277813" cy="21431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8538809" y="6457574"/>
                <a:ext cx="27781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794044" y="6438891"/>
              <a:ext cx="214488" cy="36553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794044" y="6438891"/>
                <a:ext cx="214488" cy="365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9042400" y="6384256"/>
              <a:ext cx="98777" cy="112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9042400" y="6384256"/>
                <a:ext cx="987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9177866" y="6536531"/>
              <a:ext cx="149578" cy="1691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9177866" y="6536531"/>
                <a:ext cx="149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130947" y="6618308"/>
              <a:ext cx="247297" cy="366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130947" y="6618308"/>
                <a:ext cx="24729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420577" y="6490002"/>
              <a:ext cx="217312" cy="20655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420577" y="6490002"/>
                <a:ext cx="217312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9708444" y="6395536"/>
              <a:ext cx="76200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9708444" y="6395536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9725377" y="6595749"/>
              <a:ext cx="237067" cy="1409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9725377" y="6595749"/>
                <a:ext cx="2370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9843911" y="6499520"/>
              <a:ext cx="22578" cy="22594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9843911" y="6499520"/>
                <a:ext cx="22578" cy="225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10024533" y="6389896"/>
              <a:ext cx="359128" cy="29538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10024533" y="6389896"/>
                <a:ext cx="359128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385777" y="6339138"/>
              <a:ext cx="228600" cy="2114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385777" y="6339138"/>
                <a:ext cx="22860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0482438" y="6564730"/>
              <a:ext cx="233539" cy="2608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0482438" y="6564730"/>
                <a:ext cx="233539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0612967" y="6485949"/>
              <a:ext cx="43744" cy="24233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0612967" y="6485949"/>
                <a:ext cx="43744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0852150" y="6372977"/>
              <a:ext cx="151694" cy="35689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0852150" y="6372977"/>
                <a:ext cx="151694" cy="356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10972800" y="6389896"/>
              <a:ext cx="408163" cy="38350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10972800" y="6389896"/>
                <a:ext cx="408163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7713133" y="1283055"/>
              <a:ext cx="98778" cy="3665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7713133" y="1283055"/>
                <a:ext cx="9877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830711" y="535781"/>
              <a:ext cx="124178" cy="29326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830711" y="535781"/>
                <a:ext cx="124178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926666" y="496302"/>
              <a:ext cx="200378" cy="26683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926666" y="496302"/>
                <a:ext cx="200378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6070247" y="506172"/>
              <a:ext cx="449086" cy="3341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6070247" y="506172"/>
                <a:ext cx="449086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6666088" y="586539"/>
              <a:ext cx="246239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6666088" y="586539"/>
                <a:ext cx="24623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6757811" y="487666"/>
              <a:ext cx="43744" cy="34984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6757811" y="487666"/>
                <a:ext cx="43744" cy="349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021688" y="497007"/>
              <a:ext cx="95956" cy="20021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021688" y="497007"/>
                <a:ext cx="9595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7097888" y="398311"/>
              <a:ext cx="31044" cy="48872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7097888" y="398311"/>
                <a:ext cx="31044" cy="4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112000" y="524501"/>
              <a:ext cx="304800" cy="22277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112000" y="524501"/>
                <a:ext cx="30480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7625644" y="575259"/>
              <a:ext cx="628297" cy="2256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7625644" y="575259"/>
                <a:ext cx="62829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7475890" y="702155"/>
              <a:ext cx="762177" cy="7049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7475890" y="702155"/>
                <a:ext cx="76217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7700962" y="332748"/>
              <a:ext cx="116593" cy="1758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7700962" y="332748"/>
                <a:ext cx="116593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7888111" y="370817"/>
              <a:ext cx="81844" cy="12830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7888111" y="370817"/>
                <a:ext cx="81844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7874000" y="391437"/>
              <a:ext cx="129822" cy="9640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7874000" y="391437"/>
                <a:ext cx="129822" cy="96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8476544" y="507582"/>
              <a:ext cx="142522" cy="25114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8476544" y="507582"/>
                <a:ext cx="142522" cy="251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8636000" y="451184"/>
              <a:ext cx="197555" cy="27969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8636000" y="451184"/>
                <a:ext cx="197555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8822266" y="411000"/>
              <a:ext cx="671689" cy="29397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8822266" y="411000"/>
                <a:ext cx="671689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601200" y="532961"/>
              <a:ext cx="242711" cy="197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601200" y="532961"/>
                <a:ext cx="2427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711266" y="408885"/>
              <a:ext cx="14111" cy="34120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711266" y="408885"/>
                <a:ext cx="14111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976555" y="409590"/>
              <a:ext cx="59267" cy="24744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976555" y="409590"/>
                <a:ext cx="59267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0030177" y="479383"/>
              <a:ext cx="110067" cy="281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0030177" y="479383"/>
                <a:ext cx="1100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0100733" y="246741"/>
              <a:ext cx="397934" cy="60839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0100733" y="246741"/>
                <a:ext cx="397934" cy="608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0312400" y="199331"/>
              <a:ext cx="186267" cy="16725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0312400" y="199331"/>
                <a:ext cx="186267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10493022" y="180473"/>
              <a:ext cx="95956" cy="10433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10493022" y="180473"/>
                <a:ext cx="9595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6762044" y="3131500"/>
              <a:ext cx="1635478" cy="6626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6762044" y="3131500"/>
                <a:ext cx="1635478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3986918" y="3342288"/>
              <a:ext cx="737482" cy="6697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3986918" y="3342288"/>
                <a:ext cx="737482" cy="66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4442177" y="3017294"/>
              <a:ext cx="2444045" cy="9305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4442177" y="3017294"/>
                <a:ext cx="2444045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2140302" y="4232671"/>
              <a:ext cx="1443920" cy="479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2140302" y="4232671"/>
                <a:ext cx="1443920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2014008" y="3312855"/>
              <a:ext cx="465137" cy="55975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2014008" y="3312855"/>
                <a:ext cx="465137" cy="55975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54" y="495783"/>
            <a:ext cx="8422493" cy="61242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549496" y="4393406"/>
              <a:ext cx="195615" cy="30049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549496" y="4393406"/>
                <a:ext cx="195615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43511" y="4390586"/>
              <a:ext cx="194028" cy="2234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643511" y="4390586"/>
                <a:ext cx="194028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790266" y="4456854"/>
              <a:ext cx="186266" cy="20162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790266" y="4456854"/>
                <a:ext cx="186266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95406" y="4400456"/>
              <a:ext cx="136349" cy="3524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95406" y="4400456"/>
                <a:ext cx="136349" cy="35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038622" y="4320088"/>
              <a:ext cx="33866" cy="2396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038622" y="4320088"/>
                <a:ext cx="33866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330266" y="2848100"/>
              <a:ext cx="702734" cy="46034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330266" y="2848100"/>
                <a:ext cx="702734" cy="460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715955" y="6169944"/>
              <a:ext cx="1450622" cy="1466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715955" y="6169944"/>
                <a:ext cx="1450622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793743" y="1471988"/>
              <a:ext cx="155399" cy="52732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793743" y="1471988"/>
                <a:ext cx="155399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958666" y="1483268"/>
              <a:ext cx="112889" cy="27635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958666" y="1483268"/>
                <a:ext cx="11288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09466" y="1443789"/>
              <a:ext cx="163689" cy="3739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09466" y="1443789"/>
                <a:ext cx="163689" cy="373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214077" y="1425812"/>
              <a:ext cx="123473" cy="3528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214077" y="1425812"/>
                <a:ext cx="123473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170333" y="1524685"/>
              <a:ext cx="256822" cy="2292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170333" y="1524685"/>
                <a:ext cx="256822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331200" y="1629902"/>
              <a:ext cx="163688" cy="12971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331200" y="1629902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771466" y="1581964"/>
              <a:ext cx="105017" cy="5995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771466" y="158196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130800" y="1497015"/>
              <a:ext cx="161396" cy="75608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130800" y="1497015"/>
                <a:ext cx="161396" cy="756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313362" y="1502126"/>
              <a:ext cx="178682" cy="2913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313362" y="1502126"/>
                <a:ext cx="178682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469996" y="1408188"/>
              <a:ext cx="177447" cy="50370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469996" y="1408188"/>
                <a:ext cx="177447" cy="503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469996" y="1519045"/>
              <a:ext cx="298626" cy="2631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469996" y="1519045"/>
                <a:ext cx="298626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621866" y="1669381"/>
              <a:ext cx="231422" cy="1297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621866" y="1669381"/>
                <a:ext cx="23142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102725" y="408885"/>
              <a:ext cx="10230" cy="1974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102725" y="408885"/>
                <a:ext cx="1023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637888" y="264365"/>
              <a:ext cx="220839" cy="47815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637888" y="264365"/>
                <a:ext cx="220839" cy="478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0007600" y="445544"/>
              <a:ext cx="28222" cy="24815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0007600" y="445544"/>
                <a:ext cx="282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0007600" y="456824"/>
              <a:ext cx="245533" cy="21202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0007600" y="456824"/>
                <a:ext cx="245533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368844" y="465283"/>
              <a:ext cx="228600" cy="2537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368844" y="465283"/>
                <a:ext cx="228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775244" y="152274"/>
              <a:ext cx="133526" cy="8177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775244" y="152274"/>
                <a:ext cx="13352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682111" y="259430"/>
              <a:ext cx="42333" cy="21431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682111" y="259430"/>
                <a:ext cx="4233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669939" y="259430"/>
              <a:ext cx="268817" cy="26154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669939" y="259430"/>
                <a:ext cx="268817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694811" y="332748"/>
              <a:ext cx="269523" cy="29133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694811" y="332748"/>
                <a:ext cx="269523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577688" y="493130"/>
              <a:ext cx="304800" cy="45294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577688" y="493130"/>
                <a:ext cx="304800" cy="452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989732" y="479383"/>
              <a:ext cx="103188" cy="27053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989732" y="479383"/>
                <a:ext cx="103188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1043355" y="368525"/>
              <a:ext cx="180623" cy="44343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1043355" y="368525"/>
                <a:ext cx="180623" cy="443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1280422" y="233170"/>
              <a:ext cx="195439" cy="19140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1280422" y="233170"/>
                <a:ext cx="195439" cy="191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1226094" y="210611"/>
              <a:ext cx="309738" cy="50564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1226094" y="210611"/>
                <a:ext cx="309738" cy="505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255022" y="549528"/>
              <a:ext cx="158045" cy="28886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255022" y="549528"/>
                <a:ext cx="158045" cy="288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1458222" y="733174"/>
              <a:ext cx="124178" cy="14945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1458222" y="733174"/>
                <a:ext cx="124178" cy="14945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728" y="2014538"/>
            <a:ext cx="7370026" cy="38361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" y="134982"/>
            <a:ext cx="12192000" cy="1473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3" y="4200527"/>
            <a:ext cx="4605702" cy="20073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5593644" y="4872789"/>
              <a:ext cx="445911" cy="44413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5593644" y="4872789"/>
                <a:ext cx="445911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667955" y="4139615"/>
              <a:ext cx="361245" cy="28058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4667955" y="4139615"/>
                <a:ext cx="36124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4837288" y="4239369"/>
              <a:ext cx="14112" cy="1004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4837288" y="4239369"/>
                <a:ext cx="14112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6320013" y="2592194"/>
              <a:ext cx="255059" cy="68171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6320013" y="2592194"/>
                <a:ext cx="255059" cy="681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354233" y="2607879"/>
              <a:ext cx="266700" cy="34173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354233" y="2607879"/>
                <a:ext cx="266700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6517746" y="2682430"/>
              <a:ext cx="264054" cy="28410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6517746" y="2682430"/>
                <a:ext cx="264054" cy="284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6747933" y="2506892"/>
              <a:ext cx="165100" cy="4275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6747933" y="2506892"/>
                <a:ext cx="165100" cy="427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6937022" y="2599949"/>
              <a:ext cx="174978" cy="3708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6937022" y="2599949"/>
                <a:ext cx="174978" cy="370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6965244" y="2680316"/>
              <a:ext cx="50800" cy="20162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6965244" y="2680316"/>
                <a:ext cx="5080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10092266" y="2630086"/>
              <a:ext cx="118534" cy="3575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10092266" y="2630086"/>
                <a:ext cx="118534" cy="357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10188222" y="2670094"/>
              <a:ext cx="179211" cy="22100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10188222" y="2670094"/>
                <a:ext cx="179211" cy="221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10289822" y="2496670"/>
              <a:ext cx="124178" cy="4515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10289822" y="2496670"/>
                <a:ext cx="124178" cy="451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10463388" y="2439214"/>
              <a:ext cx="193323" cy="46105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10463388" y="2439214"/>
                <a:ext cx="193323" cy="461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10707511" y="2560470"/>
              <a:ext cx="178152" cy="3954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10707511" y="2560470"/>
                <a:ext cx="178152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10687755" y="2661986"/>
              <a:ext cx="93133" cy="24533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10687755" y="2661986"/>
                <a:ext cx="93133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11020777" y="2687365"/>
              <a:ext cx="105018" cy="599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11020777" y="2687365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2370666" y="4545680"/>
              <a:ext cx="1326445" cy="14663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2370666" y="4545680"/>
                <a:ext cx="13264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2345972" y="5572125"/>
              <a:ext cx="109361" cy="30772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2345972" y="5572125"/>
                <a:ext cx="109361" cy="307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2259718" y="5681219"/>
              <a:ext cx="245004" cy="22929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2259718" y="5681219"/>
                <a:ext cx="245004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2302933" y="5803356"/>
              <a:ext cx="491067" cy="42016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2302933" y="5803356"/>
                <a:ext cx="491067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4192411" y="5679281"/>
              <a:ext cx="278694" cy="22330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4192411" y="5679281"/>
                <a:ext cx="278694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4622800" y="5515727"/>
              <a:ext cx="169333" cy="32992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4622800" y="5515727"/>
                <a:ext cx="169333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4837288" y="5735679"/>
              <a:ext cx="62089" cy="592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4837288" y="5735679"/>
                <a:ext cx="620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4902200" y="5524186"/>
              <a:ext cx="149577" cy="24339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4902200" y="5524186"/>
                <a:ext cx="149577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4964288" y="5597151"/>
              <a:ext cx="25400" cy="42615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4964288" y="5597151"/>
                <a:ext cx="25400" cy="42615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4" y="111915"/>
            <a:ext cx="11696556" cy="29075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05" y="5607839"/>
            <a:ext cx="11538526" cy="12501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81" y="2384817"/>
            <a:ext cx="9019052" cy="29075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9790288" y="3823786"/>
              <a:ext cx="2822" cy="56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9790288" y="3823786"/>
                <a:ext cx="282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墨迹 2"/>
              <p14:cNvContentPartPr/>
              <p14:nvPr/>
            </p14:nvContentPartPr>
            <p14:xfrm>
              <a:off x="9796638" y="3789947"/>
              <a:ext cx="258939" cy="1691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8"/>
            </p:blipFill>
            <p:spPr>
              <a:xfrm>
                <a:off x="9796638" y="3789947"/>
                <a:ext cx="2589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墨迹 3"/>
              <p14:cNvContentPartPr/>
              <p14:nvPr/>
            </p14:nvContentPartPr>
            <p14:xfrm>
              <a:off x="7672916" y="4038098"/>
              <a:ext cx="141816" cy="366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0"/>
            </p:blipFill>
            <p:spPr>
              <a:xfrm>
                <a:off x="7672916" y="4038098"/>
                <a:ext cx="14181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10407297" y="3778667"/>
              <a:ext cx="655814" cy="394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10407297" y="3778667"/>
                <a:ext cx="65581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838016" y="2633787"/>
              <a:ext cx="205316" cy="47180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838016" y="2633787"/>
                <a:ext cx="205316" cy="471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010877" y="2661986"/>
              <a:ext cx="297745" cy="32992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010877" y="2661986"/>
                <a:ext cx="297745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8410222" y="2701465"/>
              <a:ext cx="95955" cy="26877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8410222" y="2701465"/>
                <a:ext cx="95955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8527344" y="2690185"/>
              <a:ext cx="317500" cy="19457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8527344" y="2690185"/>
                <a:ext cx="317500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8763000" y="2597129"/>
              <a:ext cx="93133" cy="71907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8763000" y="2597129"/>
                <a:ext cx="93133" cy="719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8856133" y="2724024"/>
              <a:ext cx="102306" cy="26507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8856133" y="2724024"/>
                <a:ext cx="10230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8935155" y="2588669"/>
              <a:ext cx="110949" cy="36376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8935155" y="2588669"/>
                <a:ext cx="110949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9040283" y="2774782"/>
              <a:ext cx="115006" cy="13535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9040283" y="2774782"/>
                <a:ext cx="11500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9090377" y="2757863"/>
              <a:ext cx="53623" cy="22559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9090377" y="2757863"/>
                <a:ext cx="536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9127066" y="2526631"/>
              <a:ext cx="203200" cy="51322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9127066" y="2526631"/>
                <a:ext cx="203200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9352844" y="2436394"/>
              <a:ext cx="160866" cy="2065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9352844" y="2436394"/>
                <a:ext cx="160866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9493955" y="2453314"/>
              <a:ext cx="152400" cy="225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9493955" y="2453314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9525000" y="2348977"/>
              <a:ext cx="53622" cy="23969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9525000" y="2348977"/>
                <a:ext cx="5362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9610372" y="2701465"/>
              <a:ext cx="360538" cy="338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9610372" y="2701465"/>
                <a:ext cx="36053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9872838" y="2613167"/>
              <a:ext cx="211490" cy="11931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9872838" y="2613167"/>
                <a:ext cx="211490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9585853" y="2798751"/>
              <a:ext cx="407635" cy="6626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9585853" y="2798751"/>
                <a:ext cx="407635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9627305" y="2859379"/>
              <a:ext cx="208139" cy="704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9627305" y="2859379"/>
                <a:ext cx="20813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10229673" y="2537911"/>
              <a:ext cx="370594" cy="33080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10229673" y="2537911"/>
                <a:ext cx="370594" cy="330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10615788" y="2391276"/>
              <a:ext cx="122767" cy="16725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10615788" y="2391276"/>
                <a:ext cx="122767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10713155" y="2411015"/>
              <a:ext cx="169333" cy="282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10713155" y="2411015"/>
                <a:ext cx="1693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10795000" y="2315138"/>
              <a:ext cx="47977" cy="26507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10795000" y="2315138"/>
                <a:ext cx="4797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10696222" y="2709925"/>
              <a:ext cx="259645" cy="3101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10696222" y="2709925"/>
                <a:ext cx="25964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10806288" y="2615987"/>
              <a:ext cx="19756" cy="2772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10806288" y="2615987"/>
                <a:ext cx="19756" cy="277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11097682" y="2532976"/>
              <a:ext cx="394406" cy="48995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11097682" y="2532976"/>
                <a:ext cx="394406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11418711" y="2707105"/>
              <a:ext cx="146756" cy="27917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11418711" y="2707105"/>
                <a:ext cx="146756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10916355" y="2506363"/>
              <a:ext cx="211667" cy="19933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10916355" y="2506363"/>
                <a:ext cx="211667" cy="199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10955867" y="2549190"/>
              <a:ext cx="112888" cy="45400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10955867" y="2549190"/>
                <a:ext cx="112888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346222" y="348962"/>
              <a:ext cx="119944" cy="10786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346222" y="348962"/>
                <a:ext cx="119944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4297362" y="594999"/>
              <a:ext cx="3704" cy="84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4297362" y="594999"/>
                <a:ext cx="370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4269493" y="427920"/>
              <a:ext cx="395993" cy="39831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4269493" y="427920"/>
                <a:ext cx="395993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4605866" y="704975"/>
              <a:ext cx="93134" cy="11279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4605866" y="704975"/>
                <a:ext cx="9313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4831644" y="552700"/>
              <a:ext cx="81139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4831644" y="552700"/>
                <a:ext cx="8113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4799188" y="472509"/>
              <a:ext cx="21167" cy="31142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4799188" y="472509"/>
                <a:ext cx="21167" cy="311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4662311" y="778292"/>
              <a:ext cx="330200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4662311" y="778292"/>
                <a:ext cx="330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5055658" y="229116"/>
              <a:ext cx="204964" cy="55851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5055658" y="229116"/>
                <a:ext cx="204964" cy="558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5190066" y="188757"/>
              <a:ext cx="192440" cy="71643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5190066" y="188757"/>
                <a:ext cx="192440" cy="716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5153377" y="419636"/>
              <a:ext cx="366889" cy="3642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5153377" y="419636"/>
                <a:ext cx="366889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5215466" y="620378"/>
              <a:ext cx="381000" cy="21149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5215466" y="620378"/>
                <a:ext cx="381000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5677076" y="242511"/>
              <a:ext cx="210079" cy="49066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5677076" y="242511"/>
                <a:ext cx="210079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5846938" y="256611"/>
              <a:ext cx="255412" cy="113924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5846938" y="256611"/>
                <a:ext cx="255412" cy="113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6829777" y="735994"/>
              <a:ext cx="22578" cy="845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6829777" y="735994"/>
                <a:ext cx="2257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7339894" y="270710"/>
              <a:ext cx="384881" cy="4543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7339894" y="270710"/>
                <a:ext cx="384881" cy="454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7532511" y="364472"/>
              <a:ext cx="98778" cy="37716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7532511" y="364472"/>
                <a:ext cx="98778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7631288" y="603458"/>
              <a:ext cx="163689" cy="12125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7631288" y="603458"/>
                <a:ext cx="16368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7964311" y="408709"/>
              <a:ext cx="79728" cy="5375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7964311" y="408709"/>
                <a:ext cx="79728" cy="53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7902222" y="325522"/>
              <a:ext cx="28222" cy="35407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7902222" y="325522"/>
                <a:ext cx="28222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7749822" y="659856"/>
              <a:ext cx="364066" cy="451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7749822" y="659856"/>
                <a:ext cx="3640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8153400" y="152274"/>
              <a:ext cx="270227" cy="48361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8153400" y="152274"/>
                <a:ext cx="270227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8274755" y="164964"/>
              <a:ext cx="195087" cy="72048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8274755" y="164964"/>
                <a:ext cx="195087" cy="720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8218311" y="363767"/>
              <a:ext cx="299156" cy="17765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8218311" y="363767"/>
                <a:ext cx="29915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8308622" y="355307"/>
              <a:ext cx="256116" cy="33433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8308622" y="355307"/>
                <a:ext cx="256116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8694384" y="174833"/>
              <a:ext cx="135291" cy="46880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8694384" y="174833"/>
                <a:ext cx="135291" cy="468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8827911" y="236871"/>
              <a:ext cx="408516" cy="45188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8827911" y="236871"/>
                <a:ext cx="408516" cy="45188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5" y="352421"/>
            <a:ext cx="11149456" cy="1440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57" y="1735931"/>
            <a:ext cx="11208234" cy="50649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墨迹 10"/>
              <p14:cNvContentPartPr/>
              <p14:nvPr/>
            </p14:nvContentPartPr>
            <p14:xfrm>
              <a:off x="4385733" y="2216442"/>
              <a:ext cx="59267" cy="4229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5"/>
            </p:blipFill>
            <p:spPr>
              <a:xfrm>
                <a:off x="4385733" y="2216442"/>
                <a:ext cx="59267" cy="422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5" y="352421"/>
            <a:ext cx="11149456" cy="1440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57" y="1735931"/>
            <a:ext cx="11208234" cy="50649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墨迹 6"/>
              <p14:cNvContentPartPr/>
              <p14:nvPr/>
            </p14:nvContentPartPr>
            <p14:xfrm>
              <a:off x="3358444" y="2137485"/>
              <a:ext cx="84667" cy="12689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5"/>
            </p:blipFill>
            <p:spPr>
              <a:xfrm>
                <a:off x="3358444" y="2137485"/>
                <a:ext cx="84667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3482622" y="2205162"/>
              <a:ext cx="59266" cy="310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7"/>
            </p:blipFill>
            <p:spPr>
              <a:xfrm>
                <a:off x="3482622" y="2205162"/>
                <a:ext cx="5926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3578577" y="2072627"/>
              <a:ext cx="16934" cy="30454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9"/>
            </p:blipFill>
            <p:spPr>
              <a:xfrm>
                <a:off x="3578577" y="2072627"/>
                <a:ext cx="1693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298244" y="2131845"/>
              <a:ext cx="59267" cy="13888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1"/>
            </p:blipFill>
            <p:spPr>
              <a:xfrm>
                <a:off x="4298244" y="2131845"/>
                <a:ext cx="59267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385733" y="2216442"/>
              <a:ext cx="59267" cy="4229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3"/>
            </p:blipFill>
            <p:spPr>
              <a:xfrm>
                <a:off x="4385733" y="2216442"/>
                <a:ext cx="5926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墨迹 11"/>
              <p14:cNvContentPartPr/>
              <p14:nvPr/>
            </p14:nvContentPartPr>
            <p14:xfrm>
              <a:off x="4498622" y="2097301"/>
              <a:ext cx="22578" cy="29679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5"/>
            </p:blipFill>
            <p:spPr>
              <a:xfrm>
                <a:off x="4498622" y="2097301"/>
                <a:ext cx="22578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墨迹 12"/>
              <p14:cNvContentPartPr/>
              <p14:nvPr/>
            </p14:nvContentPartPr>
            <p14:xfrm>
              <a:off x="5144911" y="2120565"/>
              <a:ext cx="70555" cy="12196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7"/>
            </p:blipFill>
            <p:spPr>
              <a:xfrm>
                <a:off x="5144911" y="2120565"/>
                <a:ext cx="70555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墨迹 13"/>
              <p14:cNvContentPartPr/>
              <p14:nvPr/>
            </p14:nvContentPartPr>
            <p14:xfrm>
              <a:off x="5249333" y="2182603"/>
              <a:ext cx="59267" cy="479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9"/>
            </p:blipFill>
            <p:spPr>
              <a:xfrm>
                <a:off x="5249333" y="2182603"/>
                <a:ext cx="592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墨迹 14"/>
              <p14:cNvContentPartPr/>
              <p14:nvPr/>
            </p14:nvContentPartPr>
            <p14:xfrm>
              <a:off x="5390444" y="2081792"/>
              <a:ext cx="11288" cy="29820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1"/>
            </p:blipFill>
            <p:spPr>
              <a:xfrm>
                <a:off x="5390444" y="2081792"/>
                <a:ext cx="11288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墨迹 15"/>
              <p14:cNvContentPartPr/>
              <p14:nvPr/>
            </p14:nvContentPartPr>
            <p14:xfrm>
              <a:off x="2743200" y="2139423"/>
              <a:ext cx="83255" cy="1503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3"/>
            </p:blipFill>
            <p:spPr>
              <a:xfrm>
                <a:off x="2743200" y="2139423"/>
                <a:ext cx="83255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墨迹 16"/>
              <p14:cNvContentPartPr/>
              <p14:nvPr/>
            </p14:nvContentPartPr>
            <p14:xfrm>
              <a:off x="2873022" y="2182603"/>
              <a:ext cx="62089" cy="535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"/>
            </p:blipFill>
            <p:spPr>
              <a:xfrm>
                <a:off x="2873022" y="2182603"/>
                <a:ext cx="620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墨迹 17"/>
              <p14:cNvContentPartPr/>
              <p14:nvPr/>
            </p14:nvContentPartPr>
            <p14:xfrm>
              <a:off x="3014133" y="2069807"/>
              <a:ext cx="22578" cy="32146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7"/>
            </p:blipFill>
            <p:spPr>
              <a:xfrm>
                <a:off x="3014133" y="2069807"/>
                <a:ext cx="225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墨迹 18"/>
              <p14:cNvContentPartPr/>
              <p14:nvPr/>
            </p14:nvContentPartPr>
            <p14:xfrm>
              <a:off x="1913466" y="2144534"/>
              <a:ext cx="67734" cy="1314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9"/>
            </p:blipFill>
            <p:spPr>
              <a:xfrm>
                <a:off x="1913466" y="2144534"/>
                <a:ext cx="67734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墨迹 19"/>
              <p14:cNvContentPartPr/>
              <p14:nvPr/>
            </p14:nvContentPartPr>
            <p14:xfrm>
              <a:off x="2009422" y="2199522"/>
              <a:ext cx="81844" cy="5639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1"/>
            </p:blipFill>
            <p:spPr>
              <a:xfrm>
                <a:off x="2009422" y="2199522"/>
                <a:ext cx="818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墨迹 20"/>
              <p14:cNvContentPartPr/>
              <p14:nvPr/>
            </p14:nvContentPartPr>
            <p14:xfrm>
              <a:off x="2156177" y="2075447"/>
              <a:ext cx="11289" cy="37504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3"/>
            </p:blipFill>
            <p:spPr>
              <a:xfrm>
                <a:off x="2156177" y="2075447"/>
                <a:ext cx="11289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墨迹 21"/>
              <p14:cNvContentPartPr/>
              <p14:nvPr/>
            </p14:nvContentPartPr>
            <p14:xfrm>
              <a:off x="7227711" y="1257676"/>
              <a:ext cx="2822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5"/>
            </p:blipFill>
            <p:spPr>
              <a:xfrm>
                <a:off x="7227711" y="1257676"/>
                <a:ext cx="2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9" name="墨迹 28"/>
              <p14:cNvContentPartPr/>
              <p14:nvPr/>
            </p14:nvContentPartPr>
            <p14:xfrm>
              <a:off x="5863166" y="281990"/>
              <a:ext cx="153811" cy="4511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7"/>
            </p:blipFill>
            <p:spPr>
              <a:xfrm>
                <a:off x="5863166" y="281990"/>
                <a:ext cx="1538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" name="墨迹 29"/>
              <p14:cNvContentPartPr/>
              <p14:nvPr/>
            </p14:nvContentPartPr>
            <p14:xfrm>
              <a:off x="5842000" y="327108"/>
              <a:ext cx="62088" cy="35883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39"/>
            </p:blipFill>
            <p:spPr>
              <a:xfrm>
                <a:off x="5842000" y="327108"/>
                <a:ext cx="62088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墨迹 30"/>
              <p14:cNvContentPartPr/>
              <p14:nvPr/>
            </p14:nvContentPartPr>
            <p14:xfrm>
              <a:off x="5858933" y="402364"/>
              <a:ext cx="203200" cy="20109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1"/>
            </p:blipFill>
            <p:spPr>
              <a:xfrm>
                <a:off x="5858933" y="402364"/>
                <a:ext cx="203200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2" name="墨迹 31"/>
              <p14:cNvContentPartPr/>
              <p14:nvPr/>
            </p14:nvContentPartPr>
            <p14:xfrm>
              <a:off x="6093177" y="203032"/>
              <a:ext cx="85373" cy="22982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3"/>
            </p:blipFill>
            <p:spPr>
              <a:xfrm>
                <a:off x="6093177" y="203032"/>
                <a:ext cx="85373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墨迹 32"/>
              <p14:cNvContentPartPr/>
              <p14:nvPr/>
            </p14:nvContentPartPr>
            <p14:xfrm>
              <a:off x="6208888" y="259430"/>
              <a:ext cx="135467" cy="564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5"/>
            </p:blipFill>
            <p:spPr>
              <a:xfrm>
                <a:off x="6208888" y="259430"/>
                <a:ext cx="1354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4" name="墨迹 33"/>
              <p14:cNvContentPartPr/>
              <p14:nvPr/>
            </p14:nvContentPartPr>
            <p14:xfrm>
              <a:off x="6285088" y="156328"/>
              <a:ext cx="31044" cy="1989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7"/>
            </p:blipFill>
            <p:spPr>
              <a:xfrm>
                <a:off x="6285088" y="156328"/>
                <a:ext cx="31044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5" name="墨迹 34"/>
              <p14:cNvContentPartPr/>
              <p14:nvPr/>
            </p14:nvContentPartPr>
            <p14:xfrm>
              <a:off x="6468533" y="276350"/>
              <a:ext cx="294569" cy="26225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49"/>
            </p:blipFill>
            <p:spPr>
              <a:xfrm>
                <a:off x="6468533" y="276350"/>
                <a:ext cx="294569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6" name="墨迹 35"/>
              <p14:cNvContentPartPr/>
              <p14:nvPr/>
            </p14:nvContentPartPr>
            <p14:xfrm>
              <a:off x="7072488" y="231231"/>
              <a:ext cx="304800" cy="31864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1"/>
            </p:blipFill>
            <p:spPr>
              <a:xfrm>
                <a:off x="7072488" y="231231"/>
                <a:ext cx="304800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7" name="墨迹 36"/>
              <p14:cNvContentPartPr/>
              <p14:nvPr/>
            </p14:nvContentPartPr>
            <p14:xfrm>
              <a:off x="7434438" y="186113"/>
              <a:ext cx="168628" cy="18611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3"/>
            </p:blipFill>
            <p:spPr>
              <a:xfrm>
                <a:off x="7434438" y="186113"/>
                <a:ext cx="16862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8" name="墨迹 37"/>
              <p14:cNvContentPartPr/>
              <p14:nvPr/>
            </p14:nvContentPartPr>
            <p14:xfrm>
              <a:off x="7591777" y="250971"/>
              <a:ext cx="143934" cy="84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5"/>
            </p:blipFill>
            <p:spPr>
              <a:xfrm>
                <a:off x="7591777" y="250971"/>
                <a:ext cx="1439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" name="墨迹 38"/>
              <p14:cNvContentPartPr/>
              <p14:nvPr/>
            </p14:nvContentPartPr>
            <p14:xfrm>
              <a:off x="7679266" y="157914"/>
              <a:ext cx="31044" cy="18611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7"/>
            </p:blipFill>
            <p:spPr>
              <a:xfrm>
                <a:off x="7679266" y="157914"/>
                <a:ext cx="310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0" name="墨迹 39"/>
              <p14:cNvContentPartPr/>
              <p14:nvPr/>
            </p14:nvContentPartPr>
            <p14:xfrm>
              <a:off x="7890933" y="228412"/>
              <a:ext cx="321734" cy="29608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59"/>
            </p:blipFill>
            <p:spPr>
              <a:xfrm>
                <a:off x="7890933" y="228412"/>
                <a:ext cx="321734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5" name="墨迹 54"/>
              <p14:cNvContentPartPr/>
              <p14:nvPr/>
            </p14:nvContentPartPr>
            <p14:xfrm>
              <a:off x="9031111" y="3083209"/>
              <a:ext cx="5644" cy="2714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61"/>
            </p:blipFill>
            <p:spPr>
              <a:xfrm>
                <a:off x="9031111" y="3083209"/>
                <a:ext cx="5644" cy="27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0" name="墨迹 69"/>
              <p14:cNvContentPartPr/>
              <p14:nvPr/>
            </p14:nvContentPartPr>
            <p14:xfrm>
              <a:off x="8356600" y="169370"/>
              <a:ext cx="59266" cy="32693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63"/>
            </p:blipFill>
            <p:spPr>
              <a:xfrm>
                <a:off x="8356600" y="169370"/>
                <a:ext cx="59266" cy="326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1" name="墨迹 70"/>
              <p14:cNvContentPartPr/>
              <p14:nvPr/>
            </p14:nvContentPartPr>
            <p14:xfrm>
              <a:off x="8376355" y="290449"/>
              <a:ext cx="124178" cy="1410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65"/>
            </p:blipFill>
            <p:spPr>
              <a:xfrm>
                <a:off x="8376355" y="290449"/>
                <a:ext cx="1241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2" name="墨迹 71"/>
              <p14:cNvContentPartPr/>
              <p14:nvPr/>
            </p14:nvContentPartPr>
            <p14:xfrm>
              <a:off x="8517466" y="101516"/>
              <a:ext cx="28222" cy="52732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67"/>
            </p:blipFill>
            <p:spPr>
              <a:xfrm>
                <a:off x="8517466" y="101516"/>
                <a:ext cx="28222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3" name="墨迹 72"/>
              <p14:cNvContentPartPr/>
              <p14:nvPr/>
            </p14:nvContentPartPr>
            <p14:xfrm>
              <a:off x="8652933" y="146634"/>
              <a:ext cx="163689" cy="281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69"/>
            </p:blipFill>
            <p:spPr>
              <a:xfrm>
                <a:off x="8652933" y="146634"/>
                <a:ext cx="163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4" name="墨迹 73"/>
              <p14:cNvContentPartPr/>
              <p14:nvPr/>
            </p14:nvContentPartPr>
            <p14:xfrm>
              <a:off x="8692444" y="64681"/>
              <a:ext cx="56444" cy="24550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71"/>
            </p:blipFill>
            <p:spPr>
              <a:xfrm>
                <a:off x="8692444" y="64681"/>
                <a:ext cx="56444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5" name="墨迹 74"/>
              <p14:cNvContentPartPr/>
              <p14:nvPr/>
            </p14:nvContentPartPr>
            <p14:xfrm>
              <a:off x="8906933" y="204971"/>
              <a:ext cx="228600" cy="24339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73"/>
            </p:blipFill>
            <p:spPr>
              <a:xfrm>
                <a:off x="8906933" y="204971"/>
                <a:ext cx="228600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9196211" y="174833"/>
              <a:ext cx="317500" cy="26507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75"/>
            </p:blipFill>
            <p:spPr>
              <a:xfrm>
                <a:off x="9196211" y="174833"/>
                <a:ext cx="31750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9567333" y="97815"/>
              <a:ext cx="132644" cy="14275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77"/>
            </p:blipFill>
            <p:spPr>
              <a:xfrm>
                <a:off x="9567333" y="97815"/>
                <a:ext cx="132644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9692922" y="152274"/>
              <a:ext cx="139700" cy="564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79"/>
            </p:blipFill>
            <p:spPr>
              <a:xfrm>
                <a:off x="9692922" y="152274"/>
                <a:ext cx="1397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9705622" y="64681"/>
              <a:ext cx="64911" cy="23704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81"/>
            </p:blipFill>
            <p:spPr>
              <a:xfrm>
                <a:off x="9705622" y="64681"/>
                <a:ext cx="64911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0" name="墨迹 79"/>
              <p14:cNvContentPartPr/>
              <p14:nvPr/>
            </p14:nvContentPartPr>
            <p14:xfrm>
              <a:off x="9869311" y="231231"/>
              <a:ext cx="258410" cy="23405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83"/>
            </p:blipFill>
            <p:spPr>
              <a:xfrm>
                <a:off x="9869311" y="231231"/>
                <a:ext cx="25841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1" name="墨迹 80"/>
              <p14:cNvContentPartPr/>
              <p14:nvPr/>
            </p14:nvContentPartPr>
            <p14:xfrm>
              <a:off x="10368844" y="169194"/>
              <a:ext cx="22578" cy="23828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85"/>
            </p:blipFill>
            <p:spPr>
              <a:xfrm>
                <a:off x="10368844" y="169194"/>
                <a:ext cx="22578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2" name="墨迹 81"/>
              <p14:cNvContentPartPr/>
              <p14:nvPr/>
            </p14:nvContentPartPr>
            <p14:xfrm>
              <a:off x="10408355" y="222772"/>
              <a:ext cx="59267" cy="310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87"/>
            </p:blipFill>
            <p:spPr>
              <a:xfrm>
                <a:off x="10408355" y="222772"/>
                <a:ext cx="592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3" name="墨迹 82"/>
              <p14:cNvContentPartPr/>
              <p14:nvPr/>
            </p14:nvContentPartPr>
            <p14:xfrm>
              <a:off x="10476088" y="76137"/>
              <a:ext cx="50800" cy="5837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89"/>
            </p:blipFill>
            <p:spPr>
              <a:xfrm>
                <a:off x="10476088" y="76137"/>
                <a:ext cx="50800" cy="583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4" name="墨迹 83"/>
              <p14:cNvContentPartPr/>
              <p14:nvPr/>
            </p14:nvContentPartPr>
            <p14:xfrm>
              <a:off x="10593211" y="146634"/>
              <a:ext cx="125589" cy="1128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91"/>
            </p:blipFill>
            <p:spPr>
              <a:xfrm>
                <a:off x="10593211" y="146634"/>
                <a:ext cx="1255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5" name="墨迹 84"/>
              <p14:cNvContentPartPr/>
              <p14:nvPr/>
            </p14:nvContentPartPr>
            <p14:xfrm>
              <a:off x="10651067" y="59217"/>
              <a:ext cx="50800" cy="16355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93"/>
            </p:blipFill>
            <p:spPr>
              <a:xfrm>
                <a:off x="10651067" y="59217"/>
                <a:ext cx="50800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6" name="墨迹 85"/>
              <p14:cNvContentPartPr/>
              <p14:nvPr/>
            </p14:nvContentPartPr>
            <p14:xfrm>
              <a:off x="10696222" y="229645"/>
              <a:ext cx="62089" cy="18206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95"/>
            </p:blipFill>
            <p:spPr>
              <a:xfrm>
                <a:off x="10696222" y="229645"/>
                <a:ext cx="62089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7" name="墨迹 86"/>
              <p14:cNvContentPartPr/>
              <p14:nvPr/>
            </p14:nvContentPartPr>
            <p14:xfrm>
              <a:off x="10811932" y="248151"/>
              <a:ext cx="53623" cy="13817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97"/>
            </p:blipFill>
            <p:spPr>
              <a:xfrm>
                <a:off x="10811932" y="248151"/>
                <a:ext cx="5362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墨迹 87"/>
              <p14:cNvContentPartPr/>
              <p14:nvPr/>
            </p14:nvContentPartPr>
            <p14:xfrm>
              <a:off x="10809111" y="229116"/>
              <a:ext cx="293511" cy="14875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99"/>
            </p:blipFill>
            <p:spPr>
              <a:xfrm>
                <a:off x="10809111" y="229116"/>
                <a:ext cx="293511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墨迹 88"/>
              <p14:cNvContentPartPr/>
              <p14:nvPr/>
            </p14:nvContentPartPr>
            <p14:xfrm>
              <a:off x="11085688" y="186113"/>
              <a:ext cx="218193" cy="27071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01"/>
            </p:blipFill>
            <p:spPr>
              <a:xfrm>
                <a:off x="11085688" y="186113"/>
                <a:ext cx="21819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墨迹 89"/>
              <p14:cNvContentPartPr/>
              <p14:nvPr/>
            </p14:nvContentPartPr>
            <p14:xfrm>
              <a:off x="11317111" y="146634"/>
              <a:ext cx="227542" cy="27917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03"/>
            </p:blipFill>
            <p:spPr>
              <a:xfrm>
                <a:off x="11317111" y="146634"/>
                <a:ext cx="227542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墨迹 90"/>
              <p14:cNvContentPartPr/>
              <p14:nvPr/>
            </p14:nvContentPartPr>
            <p14:xfrm>
              <a:off x="11500555" y="178711"/>
              <a:ext cx="149577" cy="27599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05"/>
            </p:blipFill>
            <p:spPr>
              <a:xfrm>
                <a:off x="11500555" y="178711"/>
                <a:ext cx="149577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墨迹 91"/>
              <p14:cNvContentPartPr/>
              <p14:nvPr/>
            </p14:nvContentPartPr>
            <p14:xfrm>
              <a:off x="11644488" y="105393"/>
              <a:ext cx="201083" cy="29009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07"/>
            </p:blipFill>
            <p:spPr>
              <a:xfrm>
                <a:off x="11644488" y="105393"/>
                <a:ext cx="201083" cy="290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墨迹 92"/>
              <p14:cNvContentPartPr/>
              <p14:nvPr/>
            </p14:nvContentPartPr>
            <p14:xfrm>
              <a:off x="11742737" y="231231"/>
              <a:ext cx="186795" cy="25097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09"/>
            </p:blipFill>
            <p:spPr>
              <a:xfrm>
                <a:off x="11742737" y="231231"/>
                <a:ext cx="186795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墨迹 93"/>
              <p14:cNvContentPartPr/>
              <p14:nvPr/>
            </p14:nvContentPartPr>
            <p14:xfrm>
              <a:off x="11921067" y="101516"/>
              <a:ext cx="169333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11"/>
            </p:blipFill>
            <p:spPr>
              <a:xfrm>
                <a:off x="11921067" y="101516"/>
                <a:ext cx="1693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墨迹 94"/>
              <p14:cNvContentPartPr/>
              <p14:nvPr/>
            </p14:nvContentPartPr>
            <p14:xfrm>
              <a:off x="11985977" y="14804"/>
              <a:ext cx="42333" cy="26718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13"/>
            </p:blipFill>
            <p:spPr>
              <a:xfrm>
                <a:off x="11985977" y="14804"/>
                <a:ext cx="42333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96" name="墨迹 95"/>
              <p14:cNvContentPartPr/>
              <p14:nvPr/>
            </p14:nvContentPartPr>
            <p14:xfrm>
              <a:off x="12121444" y="329928"/>
              <a:ext cx="105018" cy="5995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15"/>
            </p:blipFill>
            <p:spPr>
              <a:xfrm>
                <a:off x="12121444" y="329928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97" name="墨迹 96"/>
              <p14:cNvContentPartPr/>
              <p14:nvPr/>
            </p14:nvContentPartPr>
            <p14:xfrm>
              <a:off x="8260644" y="1779357"/>
              <a:ext cx="2822" cy="7613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17"/>
            </p:blipFill>
            <p:spPr>
              <a:xfrm>
                <a:off x="8260644" y="1779357"/>
                <a:ext cx="28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34" name="墨迹 133"/>
              <p14:cNvContentPartPr/>
              <p14:nvPr/>
            </p14:nvContentPartPr>
            <p14:xfrm>
              <a:off x="7572022" y="1429689"/>
              <a:ext cx="105017" cy="599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115"/>
            </p:blipFill>
            <p:spPr>
              <a:xfrm>
                <a:off x="7572022" y="1429689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90" name="墨迹 189"/>
              <p14:cNvContentPartPr/>
              <p14:nvPr/>
            </p14:nvContentPartPr>
            <p14:xfrm>
              <a:off x="7182555" y="1633427"/>
              <a:ext cx="31045" cy="2467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120"/>
            </p:blipFill>
            <p:spPr>
              <a:xfrm>
                <a:off x="7182555" y="1633427"/>
                <a:ext cx="31045" cy="24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330" name="墨迹 329"/>
              <p14:cNvContentPartPr/>
              <p14:nvPr/>
            </p14:nvContentPartPr>
            <p14:xfrm>
              <a:off x="11697581" y="6508332"/>
              <a:ext cx="37219" cy="139585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122"/>
            </p:blipFill>
            <p:spPr>
              <a:xfrm>
                <a:off x="11697581" y="6508332"/>
                <a:ext cx="37219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336" name="墨迹 335"/>
              <p14:cNvContentPartPr/>
              <p14:nvPr/>
            </p14:nvContentPartPr>
            <p14:xfrm>
              <a:off x="6118577" y="6795962"/>
              <a:ext cx="59267" cy="11279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124"/>
            </p:blipFill>
            <p:spPr>
              <a:xfrm>
                <a:off x="6118577" y="6795962"/>
                <a:ext cx="592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357" name="墨迹 356"/>
              <p14:cNvContentPartPr/>
              <p14:nvPr/>
            </p14:nvContentPartPr>
            <p14:xfrm>
              <a:off x="5875866" y="876460"/>
              <a:ext cx="3121378" cy="453123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126"/>
            </p:blipFill>
            <p:spPr>
              <a:xfrm>
                <a:off x="5875866" y="876460"/>
                <a:ext cx="3121378" cy="453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" name="墨迹 1"/>
              <p14:cNvContentPartPr/>
              <p14:nvPr/>
            </p14:nvContentPartPr>
            <p14:xfrm>
              <a:off x="8424333" y="1130780"/>
              <a:ext cx="36689" cy="197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28"/>
            </p:blipFill>
            <p:spPr>
              <a:xfrm>
                <a:off x="8424333" y="1130780"/>
                <a:ext cx="366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4" name="墨迹 3"/>
              <p14:cNvContentPartPr/>
              <p14:nvPr/>
            </p14:nvContentPartPr>
            <p14:xfrm>
              <a:off x="1450622" y="3350042"/>
              <a:ext cx="59266" cy="25661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30"/>
            </p:blipFill>
            <p:spPr>
              <a:xfrm>
                <a:off x="1450622" y="3350042"/>
                <a:ext cx="5926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" name="墨迹 5"/>
              <p14:cNvContentPartPr/>
              <p14:nvPr/>
            </p14:nvContentPartPr>
            <p14:xfrm>
              <a:off x="1608666" y="3412080"/>
              <a:ext cx="90311" cy="15016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32"/>
            </p:blipFill>
            <p:spPr>
              <a:xfrm>
                <a:off x="1608666" y="3412080"/>
                <a:ext cx="90311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41" name="墨迹 40"/>
              <p14:cNvContentPartPr/>
              <p14:nvPr/>
            </p14:nvContentPartPr>
            <p14:xfrm>
              <a:off x="1732844" y="3502317"/>
              <a:ext cx="39511" cy="11279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134"/>
            </p:blipFill>
            <p:spPr>
              <a:xfrm>
                <a:off x="1732844" y="3502317"/>
                <a:ext cx="395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2" name="墨迹 41"/>
              <p14:cNvContentPartPr/>
              <p14:nvPr/>
            </p14:nvContentPartPr>
            <p14:xfrm>
              <a:off x="1871133" y="3333123"/>
              <a:ext cx="2822" cy="28199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36"/>
            </p:blipFill>
            <p:spPr>
              <a:xfrm>
                <a:off x="1871133" y="3333123"/>
                <a:ext cx="28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3" name="墨迹 42"/>
              <p14:cNvContentPartPr/>
              <p14:nvPr/>
            </p14:nvContentPartPr>
            <p14:xfrm>
              <a:off x="2020711" y="3478171"/>
              <a:ext cx="38100" cy="10874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138"/>
            </p:blipFill>
            <p:spPr>
              <a:xfrm>
                <a:off x="2020711" y="3478171"/>
                <a:ext cx="38100" cy="108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4" name="墨迹 43"/>
              <p14:cNvContentPartPr/>
              <p14:nvPr/>
            </p14:nvContentPartPr>
            <p14:xfrm>
              <a:off x="2156177" y="3380180"/>
              <a:ext cx="79023" cy="18523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40"/>
            </p:blipFill>
            <p:spPr>
              <a:xfrm>
                <a:off x="2156177" y="3380180"/>
                <a:ext cx="79023" cy="185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366" name="墨迹 365"/>
              <p14:cNvContentPartPr/>
              <p14:nvPr/>
            </p14:nvContentPartPr>
            <p14:xfrm>
              <a:off x="2297288" y="3366962"/>
              <a:ext cx="112889" cy="144696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142"/>
            </p:blipFill>
            <p:spPr>
              <a:xfrm>
                <a:off x="2297288" y="3366962"/>
                <a:ext cx="112889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367" name="墨迹 366"/>
              <p14:cNvContentPartPr/>
              <p14:nvPr/>
            </p14:nvContentPartPr>
            <p14:xfrm>
              <a:off x="2353733" y="3355682"/>
              <a:ext cx="39511" cy="228412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144"/>
            </p:blipFill>
            <p:spPr>
              <a:xfrm>
                <a:off x="2353733" y="3355682"/>
                <a:ext cx="3951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368" name="墨迹 367"/>
              <p14:cNvContentPartPr/>
              <p14:nvPr/>
            </p14:nvContentPartPr>
            <p14:xfrm>
              <a:off x="2239080" y="3564355"/>
              <a:ext cx="27164" cy="31019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146"/>
            </p:blipFill>
            <p:spPr>
              <a:xfrm>
                <a:off x="2239080" y="3564355"/>
                <a:ext cx="2716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369" name="墨迹 368"/>
              <p14:cNvContentPartPr/>
              <p14:nvPr/>
            </p14:nvContentPartPr>
            <p14:xfrm>
              <a:off x="2463800" y="3304924"/>
              <a:ext cx="76200" cy="315829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148"/>
            </p:blipFill>
            <p:spPr>
              <a:xfrm>
                <a:off x="2463800" y="3304924"/>
                <a:ext cx="762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370" name="墨迹 369"/>
              <p14:cNvContentPartPr/>
              <p14:nvPr/>
            </p14:nvContentPartPr>
            <p14:xfrm>
              <a:off x="3093155" y="3321843"/>
              <a:ext cx="290689" cy="304550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150"/>
            </p:blipFill>
            <p:spPr>
              <a:xfrm>
                <a:off x="3093155" y="3321843"/>
                <a:ext cx="290689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371" name="墨迹 370"/>
              <p14:cNvContentPartPr/>
              <p14:nvPr/>
            </p14:nvContentPartPr>
            <p14:xfrm>
              <a:off x="3397955" y="3242886"/>
              <a:ext cx="95956" cy="112796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152"/>
            </p:blipFill>
            <p:spPr>
              <a:xfrm>
                <a:off x="3397955" y="3242886"/>
                <a:ext cx="959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372" name="墨迹 371"/>
              <p14:cNvContentPartPr/>
              <p14:nvPr/>
            </p14:nvContentPartPr>
            <p14:xfrm>
              <a:off x="3510844" y="3261215"/>
              <a:ext cx="98778" cy="26789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154"/>
            </p:blipFill>
            <p:spPr>
              <a:xfrm>
                <a:off x="3510844" y="3261215"/>
                <a:ext cx="9877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373" name="墨迹 372"/>
              <p14:cNvContentPartPr/>
              <p14:nvPr/>
            </p14:nvContentPartPr>
            <p14:xfrm>
              <a:off x="3556000" y="3188779"/>
              <a:ext cx="22577" cy="147164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156"/>
            </p:blipFill>
            <p:spPr>
              <a:xfrm>
                <a:off x="3556000" y="3188779"/>
                <a:ext cx="22577" cy="147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374" name="墨迹 373"/>
              <p14:cNvContentPartPr/>
              <p14:nvPr/>
            </p14:nvContentPartPr>
            <p14:xfrm>
              <a:off x="3561644" y="3505137"/>
              <a:ext cx="163689" cy="18329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158"/>
            </p:blipFill>
            <p:spPr>
              <a:xfrm>
                <a:off x="3561644" y="3505137"/>
                <a:ext cx="163689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75" name="墨迹 374"/>
              <p14:cNvContentPartPr/>
              <p14:nvPr/>
            </p14:nvContentPartPr>
            <p14:xfrm>
              <a:off x="3646311" y="3415958"/>
              <a:ext cx="16933" cy="196335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160"/>
            </p:blipFill>
            <p:spPr>
              <a:xfrm>
                <a:off x="3646311" y="3415958"/>
                <a:ext cx="16933" cy="196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376" name="墨迹 375"/>
              <p14:cNvContentPartPr/>
              <p14:nvPr/>
            </p14:nvContentPartPr>
            <p14:xfrm>
              <a:off x="3781777" y="3400801"/>
              <a:ext cx="225778" cy="187523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162"/>
            </p:blipFill>
            <p:spPr>
              <a:xfrm>
                <a:off x="3781777" y="3400801"/>
                <a:ext cx="225778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377" name="墨迹 376"/>
              <p14:cNvContentPartPr/>
              <p14:nvPr/>
            </p14:nvContentPartPr>
            <p14:xfrm>
              <a:off x="3990622" y="3310564"/>
              <a:ext cx="62089" cy="5639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164"/>
            </p:blipFill>
            <p:spPr>
              <a:xfrm>
                <a:off x="3990622" y="3310564"/>
                <a:ext cx="6208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378" name="墨迹 377"/>
              <p14:cNvContentPartPr/>
              <p14:nvPr/>
            </p14:nvContentPartPr>
            <p14:xfrm>
              <a:off x="4124677" y="3400801"/>
              <a:ext cx="179211" cy="25379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166"/>
            </p:blipFill>
            <p:spPr>
              <a:xfrm>
                <a:off x="4124677" y="3400801"/>
                <a:ext cx="1792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379" name="墨迹 378"/>
              <p14:cNvContentPartPr/>
              <p14:nvPr/>
            </p14:nvContentPartPr>
            <p14:xfrm>
              <a:off x="4121855" y="3513597"/>
              <a:ext cx="173567" cy="33838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168"/>
            </p:blipFill>
            <p:spPr>
              <a:xfrm>
                <a:off x="4121855" y="3513597"/>
                <a:ext cx="17356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80" name="墨迹 379"/>
              <p14:cNvContentPartPr/>
              <p14:nvPr/>
            </p14:nvContentPartPr>
            <p14:xfrm>
              <a:off x="4351866" y="3283775"/>
              <a:ext cx="259645" cy="286220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170"/>
            </p:blipFill>
            <p:spPr>
              <a:xfrm>
                <a:off x="4351866" y="3283775"/>
                <a:ext cx="259645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381" name="墨迹 380"/>
              <p14:cNvContentPartPr/>
              <p14:nvPr/>
            </p14:nvContentPartPr>
            <p14:xfrm>
              <a:off x="8144933" y="3340877"/>
              <a:ext cx="495300" cy="277937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172"/>
            </p:blipFill>
            <p:spPr>
              <a:xfrm>
                <a:off x="8144933" y="3340877"/>
                <a:ext cx="495300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382" name="墨迹 381"/>
              <p14:cNvContentPartPr/>
              <p14:nvPr/>
            </p14:nvContentPartPr>
            <p14:xfrm>
              <a:off x="8658577" y="3481696"/>
              <a:ext cx="90312" cy="114559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174"/>
            </p:blipFill>
            <p:spPr>
              <a:xfrm>
                <a:off x="8658577" y="3481696"/>
                <a:ext cx="90312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383" name="墨迹 382"/>
              <p14:cNvContentPartPr/>
              <p14:nvPr/>
            </p14:nvContentPartPr>
            <p14:xfrm>
              <a:off x="8895644" y="3429000"/>
              <a:ext cx="347133" cy="33838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176"/>
            </p:blipFill>
            <p:spPr>
              <a:xfrm>
                <a:off x="8895644" y="3429000"/>
                <a:ext cx="34713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384" name="墨迹 383"/>
              <p14:cNvContentPartPr/>
              <p14:nvPr/>
            </p14:nvContentPartPr>
            <p14:xfrm>
              <a:off x="8849077" y="3519236"/>
              <a:ext cx="379589" cy="16920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178"/>
            </p:blipFill>
            <p:spPr>
              <a:xfrm>
                <a:off x="8849077" y="3519236"/>
                <a:ext cx="3795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385" name="墨迹 384"/>
              <p14:cNvContentPartPr/>
              <p14:nvPr/>
            </p14:nvContentPartPr>
            <p14:xfrm>
              <a:off x="8886472" y="3170979"/>
              <a:ext cx="203905" cy="218542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180"/>
            </p:blipFill>
            <p:spPr>
              <a:xfrm>
                <a:off x="8886472" y="3170979"/>
                <a:ext cx="203905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386" name="墨迹 385"/>
              <p14:cNvContentPartPr/>
              <p14:nvPr/>
            </p14:nvContentPartPr>
            <p14:xfrm>
              <a:off x="9114190" y="3203407"/>
              <a:ext cx="156104" cy="134651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182"/>
            </p:blipFill>
            <p:spPr>
              <a:xfrm>
                <a:off x="9114190" y="3203407"/>
                <a:ext cx="156104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387" name="墨迹 386"/>
              <p14:cNvContentPartPr/>
              <p14:nvPr/>
            </p14:nvContentPartPr>
            <p14:xfrm>
              <a:off x="9190566" y="3150887"/>
              <a:ext cx="32456" cy="173776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184"/>
            </p:blipFill>
            <p:spPr>
              <a:xfrm>
                <a:off x="9190566" y="3150887"/>
                <a:ext cx="32456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388" name="墨迹 387"/>
              <p14:cNvContentPartPr/>
              <p14:nvPr/>
            </p14:nvContentPartPr>
            <p14:xfrm>
              <a:off x="9465733" y="3327483"/>
              <a:ext cx="217311" cy="220657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186"/>
            </p:blipFill>
            <p:spPr>
              <a:xfrm>
                <a:off x="9465733" y="3327483"/>
                <a:ext cx="217311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389" name="墨迹 388"/>
              <p14:cNvContentPartPr/>
              <p14:nvPr/>
            </p14:nvContentPartPr>
            <p14:xfrm>
              <a:off x="9776177" y="3429000"/>
              <a:ext cx="146756" cy="16919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188"/>
            </p:blipFill>
            <p:spPr>
              <a:xfrm>
                <a:off x="9776177" y="3429000"/>
                <a:ext cx="146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390" name="墨迹 389"/>
              <p14:cNvContentPartPr/>
              <p14:nvPr/>
            </p14:nvContentPartPr>
            <p14:xfrm>
              <a:off x="9835444" y="3310564"/>
              <a:ext cx="47978" cy="231231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190"/>
            </p:blipFill>
            <p:spPr>
              <a:xfrm>
                <a:off x="9835444" y="3310564"/>
                <a:ext cx="47978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391" name="墨迹 390"/>
              <p14:cNvContentPartPr/>
              <p14:nvPr/>
            </p14:nvContentPartPr>
            <p14:xfrm>
              <a:off x="10010422" y="3322019"/>
              <a:ext cx="338666" cy="197217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192"/>
            </p:blipFill>
            <p:spPr>
              <a:xfrm>
                <a:off x="10010422" y="3322019"/>
                <a:ext cx="338666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392" name="墨迹 391"/>
              <p14:cNvContentPartPr/>
              <p14:nvPr/>
            </p14:nvContentPartPr>
            <p14:xfrm>
              <a:off x="10422467" y="3268970"/>
              <a:ext cx="36688" cy="382802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194"/>
            </p:blipFill>
            <p:spPr>
              <a:xfrm>
                <a:off x="10422467" y="3268970"/>
                <a:ext cx="36688" cy="382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393" name="墨迹 392"/>
              <p14:cNvContentPartPr/>
              <p14:nvPr/>
            </p14:nvContentPartPr>
            <p14:xfrm>
              <a:off x="10323688" y="3234074"/>
              <a:ext cx="135467" cy="86359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196"/>
            </p:blipFill>
            <p:spPr>
              <a:xfrm>
                <a:off x="10323688" y="3234074"/>
                <a:ext cx="135467" cy="86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394" name="墨迹 393"/>
              <p14:cNvContentPartPr/>
              <p14:nvPr/>
            </p14:nvContentPartPr>
            <p14:xfrm>
              <a:off x="10453511" y="3231606"/>
              <a:ext cx="110067" cy="78958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198"/>
            </p:blipFill>
            <p:spPr>
              <a:xfrm>
                <a:off x="10453511" y="3231606"/>
                <a:ext cx="110067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395" name="墨迹 394"/>
              <p14:cNvContentPartPr/>
              <p14:nvPr/>
            </p14:nvContentPartPr>
            <p14:xfrm>
              <a:off x="1423811" y="3995800"/>
              <a:ext cx="83255" cy="239691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200"/>
            </p:blipFill>
            <p:spPr>
              <a:xfrm>
                <a:off x="1423811" y="3995800"/>
                <a:ext cx="8325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396" name="墨迹 395"/>
              <p14:cNvContentPartPr/>
              <p14:nvPr/>
            </p14:nvContentPartPr>
            <p14:xfrm>
              <a:off x="1557866" y="4012014"/>
              <a:ext cx="67734" cy="164612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202"/>
            </p:blipFill>
            <p:spPr>
              <a:xfrm>
                <a:off x="1557866" y="4012014"/>
                <a:ext cx="67734" cy="164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397" name="墨迹 396"/>
              <p14:cNvContentPartPr/>
              <p14:nvPr/>
            </p14:nvContentPartPr>
            <p14:xfrm>
              <a:off x="1704622" y="4111416"/>
              <a:ext cx="31926" cy="93056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204"/>
            </p:blipFill>
            <p:spPr>
              <a:xfrm>
                <a:off x="1704622" y="4111416"/>
                <a:ext cx="3192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398" name="墨迹 397"/>
              <p14:cNvContentPartPr/>
              <p14:nvPr/>
            </p14:nvContentPartPr>
            <p14:xfrm>
              <a:off x="1834444" y="3942222"/>
              <a:ext cx="82550" cy="301729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206"/>
            </p:blipFill>
            <p:spPr>
              <a:xfrm>
                <a:off x="1834444" y="3942222"/>
                <a:ext cx="82550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399" name="墨迹 398"/>
              <p14:cNvContentPartPr/>
              <p14:nvPr/>
            </p14:nvContentPartPr>
            <p14:xfrm>
              <a:off x="2000955" y="4156534"/>
              <a:ext cx="34220" cy="84597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208"/>
            </p:blipFill>
            <p:spPr>
              <a:xfrm>
                <a:off x="2000955" y="4156534"/>
                <a:ext cx="3422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400" name="墨迹 399"/>
              <p14:cNvContentPartPr/>
              <p14:nvPr/>
            </p14:nvContentPartPr>
            <p14:xfrm>
              <a:off x="2161822" y="4015539"/>
              <a:ext cx="67733" cy="148750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210"/>
            </p:blipFill>
            <p:spPr>
              <a:xfrm>
                <a:off x="2161822" y="4015539"/>
                <a:ext cx="67733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401" name="墨迹 400"/>
              <p14:cNvContentPartPr/>
              <p14:nvPr/>
            </p14:nvContentPartPr>
            <p14:xfrm>
              <a:off x="2336800" y="4066297"/>
              <a:ext cx="5644" cy="70498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212"/>
            </p:blipFill>
            <p:spPr>
              <a:xfrm>
                <a:off x="2336800" y="4066297"/>
                <a:ext cx="564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402" name="墨迹 401"/>
              <p14:cNvContentPartPr/>
              <p14:nvPr/>
            </p14:nvContentPartPr>
            <p14:xfrm>
              <a:off x="2419702" y="3925302"/>
              <a:ext cx="137231" cy="146635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214"/>
            </p:blipFill>
            <p:spPr>
              <a:xfrm>
                <a:off x="2419702" y="3925302"/>
                <a:ext cx="13723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403" name="墨迹 402"/>
              <p14:cNvContentPartPr/>
              <p14:nvPr/>
            </p14:nvContentPartPr>
            <p14:xfrm>
              <a:off x="2486377" y="3953501"/>
              <a:ext cx="19756" cy="191753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216"/>
            </p:blipFill>
            <p:spPr>
              <a:xfrm>
                <a:off x="2486377" y="3953501"/>
                <a:ext cx="1975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404" name="墨迹 403"/>
              <p14:cNvContentPartPr/>
              <p14:nvPr/>
            </p14:nvContentPartPr>
            <p14:xfrm>
              <a:off x="2497666" y="3891463"/>
              <a:ext cx="155222" cy="366588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218"/>
            </p:blipFill>
            <p:spPr>
              <a:xfrm>
                <a:off x="2497666" y="3891463"/>
                <a:ext cx="155222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405" name="墨迹 404"/>
              <p14:cNvContentPartPr/>
              <p14:nvPr/>
            </p14:nvContentPartPr>
            <p14:xfrm>
              <a:off x="3171119" y="3925302"/>
              <a:ext cx="147814" cy="180474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220"/>
            </p:blipFill>
            <p:spPr>
              <a:xfrm>
                <a:off x="3171119" y="3925302"/>
                <a:ext cx="14781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406" name="墨迹 405"/>
              <p14:cNvContentPartPr/>
              <p14:nvPr/>
            </p14:nvContentPartPr>
            <p14:xfrm>
              <a:off x="3386666" y="3894988"/>
              <a:ext cx="16934" cy="241807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222"/>
            </p:blipFill>
            <p:spPr>
              <a:xfrm>
                <a:off x="3386666" y="3894988"/>
                <a:ext cx="16934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407" name="墨迹 406"/>
              <p14:cNvContentPartPr/>
              <p14:nvPr/>
            </p14:nvContentPartPr>
            <p14:xfrm>
              <a:off x="3375377" y="3981700"/>
              <a:ext cx="98778" cy="73317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224"/>
            </p:blipFill>
            <p:spPr>
              <a:xfrm>
                <a:off x="3375377" y="3981700"/>
                <a:ext cx="987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408" name="墨迹 407"/>
              <p14:cNvContentPartPr/>
              <p14:nvPr/>
            </p14:nvContentPartPr>
            <p14:xfrm>
              <a:off x="3485444" y="3888467"/>
              <a:ext cx="25400" cy="403422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226"/>
            </p:blipFill>
            <p:spPr>
              <a:xfrm>
                <a:off x="3485444" y="3888467"/>
                <a:ext cx="25400" cy="403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409" name="墨迹 408"/>
              <p14:cNvContentPartPr/>
              <p14:nvPr/>
            </p14:nvContentPartPr>
            <p14:xfrm>
              <a:off x="3544711" y="3891463"/>
              <a:ext cx="135466" cy="28199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228"/>
            </p:blipFill>
            <p:spPr>
              <a:xfrm>
                <a:off x="3544711" y="3891463"/>
                <a:ext cx="1354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410" name="墨迹 409"/>
              <p14:cNvContentPartPr/>
              <p14:nvPr/>
            </p14:nvContentPartPr>
            <p14:xfrm>
              <a:off x="3609622" y="3818146"/>
              <a:ext cx="25400" cy="194573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230"/>
            </p:blipFill>
            <p:spPr>
              <a:xfrm>
                <a:off x="3609622" y="3818146"/>
                <a:ext cx="2540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411" name="墨迹 410"/>
              <p14:cNvContentPartPr/>
              <p14:nvPr/>
            </p14:nvContentPartPr>
            <p14:xfrm>
              <a:off x="3606800" y="4066297"/>
              <a:ext cx="141111" cy="16920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232"/>
            </p:blipFill>
            <p:spPr>
              <a:xfrm>
                <a:off x="3606800" y="4066297"/>
                <a:ext cx="1411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412" name="墨迹 411"/>
              <p14:cNvContentPartPr/>
              <p14:nvPr/>
            </p14:nvContentPartPr>
            <p14:xfrm>
              <a:off x="3694288" y="3987340"/>
              <a:ext cx="31045" cy="169194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234"/>
            </p:blipFill>
            <p:spPr>
              <a:xfrm>
                <a:off x="3694288" y="3987340"/>
                <a:ext cx="3104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413" name="墨迹 412"/>
              <p14:cNvContentPartPr/>
              <p14:nvPr/>
            </p14:nvContentPartPr>
            <p14:xfrm>
              <a:off x="3840338" y="3964781"/>
              <a:ext cx="240595" cy="208672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236"/>
            </p:blipFill>
            <p:spPr>
              <a:xfrm>
                <a:off x="3840338" y="3964781"/>
                <a:ext cx="240595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414" name="墨迹 413"/>
              <p14:cNvContentPartPr/>
              <p14:nvPr/>
            </p14:nvContentPartPr>
            <p14:xfrm>
              <a:off x="4069644" y="3891463"/>
              <a:ext cx="93133" cy="22560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238"/>
            </p:blipFill>
            <p:spPr>
              <a:xfrm>
                <a:off x="4069644" y="3891463"/>
                <a:ext cx="931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415" name="墨迹 414"/>
              <p14:cNvContentPartPr/>
              <p14:nvPr/>
            </p14:nvContentPartPr>
            <p14:xfrm>
              <a:off x="4176888" y="3971831"/>
              <a:ext cx="152400" cy="26789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240"/>
            </p:blipFill>
            <p:spPr>
              <a:xfrm>
                <a:off x="4176888" y="3971831"/>
                <a:ext cx="1524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416" name="墨迹 415"/>
              <p14:cNvContentPartPr/>
              <p14:nvPr/>
            </p14:nvContentPartPr>
            <p14:xfrm>
              <a:off x="4154487" y="4083217"/>
              <a:ext cx="186090" cy="8459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242"/>
            </p:blipFill>
            <p:spPr>
              <a:xfrm>
                <a:off x="4154487" y="4083217"/>
                <a:ext cx="18609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417" name="墨迹 416"/>
              <p14:cNvContentPartPr/>
              <p14:nvPr/>
            </p14:nvContentPartPr>
            <p14:xfrm>
              <a:off x="4425244" y="3919662"/>
              <a:ext cx="45156" cy="194574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244"/>
            </p:blipFill>
            <p:spPr>
              <a:xfrm>
                <a:off x="4425244" y="3919662"/>
                <a:ext cx="45156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418" name="墨迹 417"/>
              <p14:cNvContentPartPr/>
              <p14:nvPr/>
            </p14:nvContentPartPr>
            <p14:xfrm>
              <a:off x="4447822" y="3970420"/>
              <a:ext cx="112889" cy="45119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246"/>
            </p:blipFill>
            <p:spPr>
              <a:xfrm>
                <a:off x="4447822" y="3970420"/>
                <a:ext cx="1128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419" name="墨迹 418"/>
              <p14:cNvContentPartPr/>
              <p14:nvPr/>
            </p14:nvContentPartPr>
            <p14:xfrm>
              <a:off x="4529313" y="3870314"/>
              <a:ext cx="166864" cy="233347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248"/>
            </p:blipFill>
            <p:spPr>
              <a:xfrm>
                <a:off x="4529313" y="3870314"/>
                <a:ext cx="166864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420" name="墨迹 419"/>
              <p14:cNvContentPartPr/>
              <p14:nvPr/>
            </p14:nvContentPartPr>
            <p14:xfrm>
              <a:off x="4715933" y="3843525"/>
              <a:ext cx="42333" cy="420165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250"/>
            </p:blipFill>
            <p:spPr>
              <a:xfrm>
                <a:off x="4715933" y="3843525"/>
                <a:ext cx="42333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421" name="墨迹 420"/>
              <p14:cNvContentPartPr/>
              <p14:nvPr/>
            </p14:nvContentPartPr>
            <p14:xfrm>
              <a:off x="4628444" y="3801226"/>
              <a:ext cx="129822" cy="121256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252"/>
            </p:blipFill>
            <p:spPr>
              <a:xfrm>
                <a:off x="4628444" y="3801226"/>
                <a:ext cx="129822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422" name="墨迹 421"/>
              <p14:cNvContentPartPr/>
              <p14:nvPr/>
            </p14:nvContentPartPr>
            <p14:xfrm>
              <a:off x="4718755" y="3818146"/>
              <a:ext cx="79022" cy="59218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254"/>
            </p:blipFill>
            <p:spPr>
              <a:xfrm>
                <a:off x="4718755" y="3818146"/>
                <a:ext cx="7902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423" name="墨迹 422"/>
              <p14:cNvContentPartPr/>
              <p14:nvPr/>
            </p14:nvContentPartPr>
            <p14:xfrm>
              <a:off x="5971822" y="3462838"/>
              <a:ext cx="251178" cy="16920"/>
            </p14:xfrm>
          </p:contentPart>
        </mc:Choice>
        <mc:Fallback xmlns="">
          <p:pic>
            <p:nvPicPr>
              <p:cNvPr id="423" name="墨迹 422"/>
            </p:nvPicPr>
            <p:blipFill>
              <a:blip r:embed="rId256"/>
            </p:blipFill>
            <p:spPr>
              <a:xfrm>
                <a:off x="5971822" y="3462838"/>
                <a:ext cx="2511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424" name="墨迹 423"/>
              <p14:cNvContentPartPr/>
              <p14:nvPr/>
            </p14:nvContentPartPr>
            <p14:xfrm>
              <a:off x="5971822" y="4015539"/>
              <a:ext cx="206022" cy="16919"/>
            </p14:xfrm>
          </p:contentPart>
        </mc:Choice>
        <mc:Fallback xmlns="">
          <p:pic>
            <p:nvPicPr>
              <p:cNvPr id="424" name="墨迹 423"/>
            </p:nvPicPr>
            <p:blipFill>
              <a:blip r:embed="rId258"/>
            </p:blipFill>
            <p:spPr>
              <a:xfrm>
                <a:off x="5971822" y="4015539"/>
                <a:ext cx="2060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425" name="墨迹 424"/>
              <p14:cNvContentPartPr/>
              <p14:nvPr/>
            </p14:nvContentPartPr>
            <p14:xfrm>
              <a:off x="8290101" y="3930942"/>
              <a:ext cx="249943" cy="186113"/>
            </p14:xfrm>
          </p:contentPart>
        </mc:Choice>
        <mc:Fallback xmlns="">
          <p:pic>
            <p:nvPicPr>
              <p:cNvPr id="425" name="墨迹 424"/>
            </p:nvPicPr>
            <p:blipFill>
              <a:blip r:embed="rId260"/>
            </p:blipFill>
            <p:spPr>
              <a:xfrm>
                <a:off x="8290101" y="3930942"/>
                <a:ext cx="24994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426" name="墨迹 425"/>
              <p14:cNvContentPartPr/>
              <p14:nvPr/>
            </p14:nvContentPartPr>
            <p14:xfrm>
              <a:off x="8545688" y="3919839"/>
              <a:ext cx="177800" cy="234404"/>
            </p14:xfrm>
          </p:contentPart>
        </mc:Choice>
        <mc:Fallback xmlns="">
          <p:pic>
            <p:nvPicPr>
              <p:cNvPr id="426" name="墨迹 425"/>
            </p:nvPicPr>
            <p:blipFill>
              <a:blip r:embed="rId262"/>
            </p:blipFill>
            <p:spPr>
              <a:xfrm>
                <a:off x="8545688" y="3919839"/>
                <a:ext cx="177800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427" name="墨迹 426"/>
              <p14:cNvContentPartPr/>
              <p14:nvPr/>
            </p14:nvContentPartPr>
            <p14:xfrm>
              <a:off x="8739540" y="3892521"/>
              <a:ext cx="173037" cy="238634"/>
            </p14:xfrm>
          </p:contentPart>
        </mc:Choice>
        <mc:Fallback xmlns="">
          <p:pic>
            <p:nvPicPr>
              <p:cNvPr id="427" name="墨迹 426"/>
            </p:nvPicPr>
            <p:blipFill>
              <a:blip r:embed="rId264"/>
            </p:blipFill>
            <p:spPr>
              <a:xfrm>
                <a:off x="8739540" y="3892521"/>
                <a:ext cx="17303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428" name="墨迹 427"/>
              <p14:cNvContentPartPr/>
              <p14:nvPr/>
            </p14:nvContentPartPr>
            <p14:xfrm>
              <a:off x="9110133" y="3978880"/>
              <a:ext cx="397934" cy="14100"/>
            </p14:xfrm>
          </p:contentPart>
        </mc:Choice>
        <mc:Fallback xmlns="">
          <p:pic>
            <p:nvPicPr>
              <p:cNvPr id="428" name="墨迹 427"/>
            </p:nvPicPr>
            <p:blipFill>
              <a:blip r:embed="rId266"/>
            </p:blipFill>
            <p:spPr>
              <a:xfrm>
                <a:off x="9110133" y="3978880"/>
                <a:ext cx="39793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429" name="墨迹 428"/>
              <p14:cNvContentPartPr/>
              <p14:nvPr/>
            </p14:nvContentPartPr>
            <p14:xfrm>
              <a:off x="9048044" y="4066297"/>
              <a:ext cx="352778" cy="11280"/>
            </p14:xfrm>
          </p:contentPart>
        </mc:Choice>
        <mc:Fallback xmlns="">
          <p:pic>
            <p:nvPicPr>
              <p:cNvPr id="429" name="墨迹 428"/>
            </p:nvPicPr>
            <p:blipFill>
              <a:blip r:embed="rId268"/>
            </p:blipFill>
            <p:spPr>
              <a:xfrm>
                <a:off x="9048044" y="4066297"/>
                <a:ext cx="3527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430" name="墨迹 429"/>
              <p14:cNvContentPartPr/>
              <p14:nvPr/>
            </p14:nvContentPartPr>
            <p14:xfrm>
              <a:off x="9157405" y="3727909"/>
              <a:ext cx="204788" cy="205853"/>
            </p14:xfrm>
          </p:contentPart>
        </mc:Choice>
        <mc:Fallback xmlns="">
          <p:pic>
            <p:nvPicPr>
              <p:cNvPr id="430" name="墨迹 429"/>
            </p:nvPicPr>
            <p:blipFill>
              <a:blip r:embed="rId270"/>
            </p:blipFill>
            <p:spPr>
              <a:xfrm>
                <a:off x="9157405" y="3727909"/>
                <a:ext cx="20478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431" name="墨迹 430"/>
              <p14:cNvContentPartPr/>
              <p14:nvPr/>
            </p14:nvContentPartPr>
            <p14:xfrm>
              <a:off x="9378244" y="3789947"/>
              <a:ext cx="132644" cy="73317"/>
            </p14:xfrm>
          </p:contentPart>
        </mc:Choice>
        <mc:Fallback xmlns="">
          <p:pic>
            <p:nvPicPr>
              <p:cNvPr id="431" name="墨迹 430"/>
            </p:nvPicPr>
            <p:blipFill>
              <a:blip r:embed="rId272"/>
            </p:blipFill>
            <p:spPr>
              <a:xfrm>
                <a:off x="9378244" y="3789947"/>
                <a:ext cx="13264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432" name="墨迹 431"/>
              <p14:cNvContentPartPr/>
              <p14:nvPr/>
            </p14:nvContentPartPr>
            <p14:xfrm>
              <a:off x="9443155" y="3732491"/>
              <a:ext cx="33867" cy="150513"/>
            </p14:xfrm>
          </p:contentPart>
        </mc:Choice>
        <mc:Fallback xmlns="">
          <p:pic>
            <p:nvPicPr>
              <p:cNvPr id="432" name="墨迹 431"/>
            </p:nvPicPr>
            <p:blipFill>
              <a:blip r:embed="rId274"/>
            </p:blipFill>
            <p:spPr>
              <a:xfrm>
                <a:off x="9443155" y="3732491"/>
                <a:ext cx="33867" cy="15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433" name="墨迹 432"/>
              <p14:cNvContentPartPr/>
              <p14:nvPr/>
            </p14:nvContentPartPr>
            <p14:xfrm>
              <a:off x="9777588" y="3899042"/>
              <a:ext cx="32456" cy="201094"/>
            </p14:xfrm>
          </p:contentPart>
        </mc:Choice>
        <mc:Fallback xmlns="">
          <p:pic>
            <p:nvPicPr>
              <p:cNvPr id="433" name="墨迹 432"/>
            </p:nvPicPr>
            <p:blipFill>
              <a:blip r:embed="rId276"/>
            </p:blipFill>
            <p:spPr>
              <a:xfrm>
                <a:off x="9777588" y="3899042"/>
                <a:ext cx="32456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434" name="墨迹 433"/>
              <p14:cNvContentPartPr/>
              <p14:nvPr/>
            </p14:nvContentPartPr>
            <p14:xfrm>
              <a:off x="9776177" y="3978880"/>
              <a:ext cx="104423" cy="42299"/>
            </p14:xfrm>
          </p:contentPart>
        </mc:Choice>
        <mc:Fallback xmlns="">
          <p:pic>
            <p:nvPicPr>
              <p:cNvPr id="434" name="墨迹 433"/>
            </p:nvPicPr>
            <p:blipFill>
              <a:blip r:embed="rId278"/>
            </p:blipFill>
            <p:spPr>
              <a:xfrm>
                <a:off x="9776177" y="3978880"/>
                <a:ext cx="10442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435" name="墨迹 434"/>
              <p14:cNvContentPartPr/>
              <p14:nvPr/>
            </p14:nvContentPartPr>
            <p14:xfrm>
              <a:off x="9840383" y="3858153"/>
              <a:ext cx="218017" cy="234933"/>
            </p14:xfrm>
          </p:contentPart>
        </mc:Choice>
        <mc:Fallback xmlns="">
          <p:pic>
            <p:nvPicPr>
              <p:cNvPr id="435" name="墨迹 434"/>
            </p:nvPicPr>
            <p:blipFill>
              <a:blip r:embed="rId280"/>
            </p:blipFill>
            <p:spPr>
              <a:xfrm>
                <a:off x="9840383" y="3858153"/>
                <a:ext cx="218017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436" name="墨迹 435"/>
              <p14:cNvContentPartPr/>
              <p14:nvPr/>
            </p14:nvContentPartPr>
            <p14:xfrm>
              <a:off x="10112022" y="3866084"/>
              <a:ext cx="25400" cy="369407"/>
            </p14:xfrm>
          </p:contentPart>
        </mc:Choice>
        <mc:Fallback xmlns="">
          <p:pic>
            <p:nvPicPr>
              <p:cNvPr id="436" name="墨迹 435"/>
            </p:nvPicPr>
            <p:blipFill>
              <a:blip r:embed="rId282"/>
            </p:blipFill>
            <p:spPr>
              <a:xfrm>
                <a:off x="10112022" y="3866084"/>
                <a:ext cx="25400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437" name="墨迹 436"/>
              <p14:cNvContentPartPr/>
              <p14:nvPr/>
            </p14:nvContentPartPr>
            <p14:xfrm>
              <a:off x="10027355" y="3859739"/>
              <a:ext cx="121356" cy="74023"/>
            </p14:xfrm>
          </p:contentPart>
        </mc:Choice>
        <mc:Fallback xmlns="">
          <p:pic>
            <p:nvPicPr>
              <p:cNvPr id="437" name="墨迹 436"/>
            </p:nvPicPr>
            <p:blipFill>
              <a:blip r:embed="rId284"/>
            </p:blipFill>
            <p:spPr>
              <a:xfrm>
                <a:off x="10027355" y="3859739"/>
                <a:ext cx="121356" cy="74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438" name="墨迹 437"/>
              <p14:cNvContentPartPr/>
              <p14:nvPr/>
            </p14:nvContentPartPr>
            <p14:xfrm>
              <a:off x="10143066" y="3847755"/>
              <a:ext cx="124178" cy="40888"/>
            </p14:xfrm>
          </p:contentPart>
        </mc:Choice>
        <mc:Fallback xmlns="">
          <p:pic>
            <p:nvPicPr>
              <p:cNvPr id="438" name="墨迹 437"/>
            </p:nvPicPr>
            <p:blipFill>
              <a:blip r:embed="rId286"/>
            </p:blipFill>
            <p:spPr>
              <a:xfrm>
                <a:off x="10143066" y="3847755"/>
                <a:ext cx="124178" cy="40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439" name="墨迹 438"/>
              <p14:cNvContentPartPr/>
              <p14:nvPr/>
            </p14:nvContentPartPr>
            <p14:xfrm>
              <a:off x="10214680" y="4004259"/>
              <a:ext cx="221898" cy="16920"/>
            </p14:xfrm>
          </p:contentPart>
        </mc:Choice>
        <mc:Fallback xmlns="">
          <p:pic>
            <p:nvPicPr>
              <p:cNvPr id="439" name="墨迹 438"/>
            </p:nvPicPr>
            <p:blipFill>
              <a:blip r:embed="rId288"/>
            </p:blipFill>
            <p:spPr>
              <a:xfrm>
                <a:off x="10214680" y="4004259"/>
                <a:ext cx="22189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440" name="墨迹 439"/>
              <p14:cNvContentPartPr/>
              <p14:nvPr/>
            </p14:nvContentPartPr>
            <p14:xfrm>
              <a:off x="10334977" y="3921777"/>
              <a:ext cx="28223" cy="198098"/>
            </p14:xfrm>
          </p:contentPart>
        </mc:Choice>
        <mc:Fallback xmlns="">
          <p:pic>
            <p:nvPicPr>
              <p:cNvPr id="440" name="墨迹 439"/>
            </p:nvPicPr>
            <p:blipFill>
              <a:blip r:embed="rId290"/>
            </p:blipFill>
            <p:spPr>
              <a:xfrm>
                <a:off x="10334977" y="3921777"/>
                <a:ext cx="28223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441" name="墨迹 440"/>
              <p14:cNvContentPartPr/>
              <p14:nvPr/>
            </p14:nvContentPartPr>
            <p14:xfrm>
              <a:off x="10600267" y="3872958"/>
              <a:ext cx="163688" cy="198274"/>
            </p14:xfrm>
          </p:contentPart>
        </mc:Choice>
        <mc:Fallback xmlns="">
          <p:pic>
            <p:nvPicPr>
              <p:cNvPr id="441" name="墨迹 440"/>
            </p:nvPicPr>
            <p:blipFill>
              <a:blip r:embed="rId292"/>
            </p:blipFill>
            <p:spPr>
              <a:xfrm>
                <a:off x="10600267" y="3872958"/>
                <a:ext cx="163688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442" name="墨迹 441"/>
              <p14:cNvContentPartPr/>
              <p14:nvPr/>
            </p14:nvContentPartPr>
            <p14:xfrm>
              <a:off x="10769600" y="3947861"/>
              <a:ext cx="76200" cy="133241"/>
            </p14:xfrm>
          </p:contentPart>
        </mc:Choice>
        <mc:Fallback xmlns="">
          <p:pic>
            <p:nvPicPr>
              <p:cNvPr id="442" name="墨迹 441"/>
            </p:nvPicPr>
            <p:blipFill>
              <a:blip r:embed="rId294"/>
            </p:blipFill>
            <p:spPr>
              <a:xfrm>
                <a:off x="10769600" y="3947861"/>
                <a:ext cx="76200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443" name="墨迹 442"/>
              <p14:cNvContentPartPr/>
              <p14:nvPr/>
            </p14:nvContentPartPr>
            <p14:xfrm>
              <a:off x="10930467" y="3842644"/>
              <a:ext cx="36688" cy="381568"/>
            </p14:xfrm>
          </p:contentPart>
        </mc:Choice>
        <mc:Fallback xmlns="">
          <p:pic>
            <p:nvPicPr>
              <p:cNvPr id="443" name="墨迹 442"/>
            </p:nvPicPr>
            <p:blipFill>
              <a:blip r:embed="rId296"/>
            </p:blipFill>
            <p:spPr>
              <a:xfrm>
                <a:off x="10930467" y="3842644"/>
                <a:ext cx="36688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444" name="墨迹 443"/>
              <p14:cNvContentPartPr/>
              <p14:nvPr/>
            </p14:nvContentPartPr>
            <p14:xfrm>
              <a:off x="10848622" y="3833655"/>
              <a:ext cx="95956" cy="63448"/>
            </p14:xfrm>
          </p:contentPart>
        </mc:Choice>
        <mc:Fallback xmlns="">
          <p:pic>
            <p:nvPicPr>
              <p:cNvPr id="444" name="墨迹 443"/>
            </p:nvPicPr>
            <p:blipFill>
              <a:blip r:embed="rId298"/>
            </p:blipFill>
            <p:spPr>
              <a:xfrm>
                <a:off x="10848622" y="3833655"/>
                <a:ext cx="95956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445" name="墨迹 444"/>
              <p14:cNvContentPartPr/>
              <p14:nvPr/>
            </p14:nvContentPartPr>
            <p14:xfrm>
              <a:off x="10967155" y="3825724"/>
              <a:ext cx="79023" cy="43180"/>
            </p14:xfrm>
          </p:contentPart>
        </mc:Choice>
        <mc:Fallback xmlns="">
          <p:pic>
            <p:nvPicPr>
              <p:cNvPr id="445" name="墨迹 444"/>
            </p:nvPicPr>
            <p:blipFill>
              <a:blip r:embed="rId300"/>
            </p:blipFill>
            <p:spPr>
              <a:xfrm>
                <a:off x="10967155" y="3825724"/>
                <a:ext cx="79023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446" name="墨迹 445"/>
              <p14:cNvContentPartPr/>
              <p14:nvPr/>
            </p14:nvContentPartPr>
            <p14:xfrm>
              <a:off x="1439333" y="4521359"/>
              <a:ext cx="50800" cy="264013"/>
            </p14:xfrm>
          </p:contentPart>
        </mc:Choice>
        <mc:Fallback xmlns="">
          <p:pic>
            <p:nvPicPr>
              <p:cNvPr id="446" name="墨迹 445"/>
            </p:nvPicPr>
            <p:blipFill>
              <a:blip r:embed="rId302"/>
            </p:blipFill>
            <p:spPr>
              <a:xfrm>
                <a:off x="1439333" y="4521359"/>
                <a:ext cx="50800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447" name="墨迹 446"/>
              <p14:cNvContentPartPr/>
              <p14:nvPr/>
            </p14:nvContentPartPr>
            <p14:xfrm>
              <a:off x="1569155" y="4590799"/>
              <a:ext cx="62089" cy="163378"/>
            </p14:xfrm>
          </p:contentPart>
        </mc:Choice>
        <mc:Fallback xmlns="">
          <p:pic>
            <p:nvPicPr>
              <p:cNvPr id="447" name="墨迹 446"/>
            </p:nvPicPr>
            <p:blipFill>
              <a:blip r:embed="rId304"/>
            </p:blipFill>
            <p:spPr>
              <a:xfrm>
                <a:off x="1569155" y="4590799"/>
                <a:ext cx="62089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448" name="墨迹 447"/>
              <p14:cNvContentPartPr/>
              <p14:nvPr/>
            </p14:nvContentPartPr>
            <p14:xfrm>
              <a:off x="1687688" y="4703595"/>
              <a:ext cx="20638" cy="90237"/>
            </p14:xfrm>
          </p:contentPart>
        </mc:Choice>
        <mc:Fallback xmlns="">
          <p:pic>
            <p:nvPicPr>
              <p:cNvPr id="448" name="墨迹 447"/>
            </p:nvPicPr>
            <p:blipFill>
              <a:blip r:embed="rId306"/>
            </p:blipFill>
            <p:spPr>
              <a:xfrm>
                <a:off x="1687688" y="4703595"/>
                <a:ext cx="2063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449" name="墨迹 448"/>
              <p14:cNvContentPartPr/>
              <p14:nvPr/>
            </p14:nvContentPartPr>
            <p14:xfrm>
              <a:off x="1800577" y="4516777"/>
              <a:ext cx="90311" cy="136060"/>
            </p14:xfrm>
          </p:contentPart>
        </mc:Choice>
        <mc:Fallback xmlns="">
          <p:pic>
            <p:nvPicPr>
              <p:cNvPr id="449" name="墨迹 448"/>
            </p:nvPicPr>
            <p:blipFill>
              <a:blip r:embed="rId308"/>
            </p:blipFill>
            <p:spPr>
              <a:xfrm>
                <a:off x="1800577" y="4516777"/>
                <a:ext cx="90311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450" name="墨迹 449"/>
              <p14:cNvContentPartPr/>
              <p14:nvPr/>
            </p14:nvContentPartPr>
            <p14:xfrm>
              <a:off x="1831622" y="4497389"/>
              <a:ext cx="53622" cy="262604"/>
            </p14:xfrm>
          </p:contentPart>
        </mc:Choice>
        <mc:Fallback xmlns="">
          <p:pic>
            <p:nvPicPr>
              <p:cNvPr id="450" name="墨迹 449"/>
            </p:nvPicPr>
            <p:blipFill>
              <a:blip r:embed="rId310"/>
            </p:blipFill>
            <p:spPr>
              <a:xfrm>
                <a:off x="1831622" y="4497389"/>
                <a:ext cx="53622" cy="262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451" name="墨迹 450"/>
              <p14:cNvContentPartPr/>
              <p14:nvPr/>
            </p14:nvContentPartPr>
            <p14:xfrm>
              <a:off x="2082800" y="4692315"/>
              <a:ext cx="22577" cy="93057"/>
            </p14:xfrm>
          </p:contentPart>
        </mc:Choice>
        <mc:Fallback xmlns="">
          <p:pic>
            <p:nvPicPr>
              <p:cNvPr id="451" name="墨迹 450"/>
            </p:nvPicPr>
            <p:blipFill>
              <a:blip r:embed="rId312"/>
            </p:blipFill>
            <p:spPr>
              <a:xfrm>
                <a:off x="2082800" y="4692315"/>
                <a:ext cx="2257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452" name="墨迹 451"/>
              <p14:cNvContentPartPr/>
              <p14:nvPr/>
            </p14:nvContentPartPr>
            <p14:xfrm>
              <a:off x="2280355" y="4540041"/>
              <a:ext cx="90311" cy="163554"/>
            </p14:xfrm>
          </p:contentPart>
        </mc:Choice>
        <mc:Fallback xmlns="">
          <p:pic>
            <p:nvPicPr>
              <p:cNvPr id="452" name="墨迹 451"/>
            </p:nvPicPr>
            <p:blipFill>
              <a:blip r:embed="rId314"/>
            </p:blipFill>
            <p:spPr>
              <a:xfrm>
                <a:off x="2280355" y="4540041"/>
                <a:ext cx="903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453" name="墨迹 452"/>
              <p14:cNvContentPartPr/>
              <p14:nvPr/>
            </p14:nvContentPartPr>
            <p14:xfrm>
              <a:off x="2427111" y="4466723"/>
              <a:ext cx="84666" cy="267186"/>
            </p14:xfrm>
          </p:contentPart>
        </mc:Choice>
        <mc:Fallback xmlns="">
          <p:pic>
            <p:nvPicPr>
              <p:cNvPr id="453" name="墨迹 452"/>
            </p:nvPicPr>
            <p:blipFill>
              <a:blip r:embed="rId316"/>
            </p:blipFill>
            <p:spPr>
              <a:xfrm>
                <a:off x="2427111" y="4466723"/>
                <a:ext cx="84666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454" name="墨迹 453"/>
              <p14:cNvContentPartPr/>
              <p14:nvPr/>
            </p14:nvContentPartPr>
            <p14:xfrm>
              <a:off x="2568222" y="4489282"/>
              <a:ext cx="79022" cy="346848"/>
            </p14:xfrm>
          </p:contentPart>
        </mc:Choice>
        <mc:Fallback xmlns="">
          <p:pic>
            <p:nvPicPr>
              <p:cNvPr id="454" name="墨迹 453"/>
            </p:nvPicPr>
            <p:blipFill>
              <a:blip r:embed="rId318"/>
            </p:blipFill>
            <p:spPr>
              <a:xfrm>
                <a:off x="2568222" y="4489282"/>
                <a:ext cx="7902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455" name="墨迹 454"/>
              <p14:cNvContentPartPr/>
              <p14:nvPr/>
            </p14:nvContentPartPr>
            <p14:xfrm>
              <a:off x="2331155" y="4759993"/>
              <a:ext cx="33867" cy="33839"/>
            </p14:xfrm>
          </p:contentPart>
        </mc:Choice>
        <mc:Fallback xmlns="">
          <p:pic>
            <p:nvPicPr>
              <p:cNvPr id="455" name="墨迹 454"/>
            </p:nvPicPr>
            <p:blipFill>
              <a:blip r:embed="rId320"/>
            </p:blipFill>
            <p:spPr>
              <a:xfrm>
                <a:off x="2331155" y="4759993"/>
                <a:ext cx="33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456" name="墨迹 455"/>
              <p14:cNvContentPartPr/>
              <p14:nvPr/>
            </p14:nvContentPartPr>
            <p14:xfrm>
              <a:off x="3282244" y="4466723"/>
              <a:ext cx="175331" cy="36659"/>
            </p14:xfrm>
          </p:contentPart>
        </mc:Choice>
        <mc:Fallback xmlns="">
          <p:pic>
            <p:nvPicPr>
              <p:cNvPr id="456" name="墨迹 455"/>
            </p:nvPicPr>
            <p:blipFill>
              <a:blip r:embed="rId322"/>
            </p:blipFill>
            <p:spPr>
              <a:xfrm>
                <a:off x="3282244" y="4466723"/>
                <a:ext cx="17533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457" name="墨迹 456"/>
              <p14:cNvContentPartPr/>
              <p14:nvPr/>
            </p14:nvContentPartPr>
            <p14:xfrm>
              <a:off x="3262488" y="4517481"/>
              <a:ext cx="50800" cy="321469"/>
            </p14:xfrm>
          </p:contentPart>
        </mc:Choice>
        <mc:Fallback xmlns="">
          <p:pic>
            <p:nvPicPr>
              <p:cNvPr id="457" name="墨迹 456"/>
            </p:nvPicPr>
            <p:blipFill>
              <a:blip r:embed="rId324"/>
            </p:blipFill>
            <p:spPr>
              <a:xfrm>
                <a:off x="3262488" y="4517481"/>
                <a:ext cx="50800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458" name="墨迹 457"/>
              <p14:cNvContentPartPr/>
              <p14:nvPr/>
            </p14:nvContentPartPr>
            <p14:xfrm>
              <a:off x="3292651" y="4579519"/>
              <a:ext cx="181504" cy="186114"/>
            </p14:xfrm>
          </p:contentPart>
        </mc:Choice>
        <mc:Fallback xmlns="">
          <p:pic>
            <p:nvPicPr>
              <p:cNvPr id="458" name="墨迹 457"/>
            </p:nvPicPr>
            <p:blipFill>
              <a:blip r:embed="rId326"/>
            </p:blipFill>
            <p:spPr>
              <a:xfrm>
                <a:off x="3292651" y="4579519"/>
                <a:ext cx="18150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459" name="墨迹 458"/>
              <p14:cNvContentPartPr/>
              <p14:nvPr/>
            </p14:nvContentPartPr>
            <p14:xfrm>
              <a:off x="3547533" y="4406624"/>
              <a:ext cx="95955" cy="137647"/>
            </p14:xfrm>
          </p:contentPart>
        </mc:Choice>
        <mc:Fallback xmlns="">
          <p:pic>
            <p:nvPicPr>
              <p:cNvPr id="459" name="墨迹 458"/>
            </p:nvPicPr>
            <p:blipFill>
              <a:blip r:embed="rId328"/>
            </p:blipFill>
            <p:spPr>
              <a:xfrm>
                <a:off x="3547533" y="4406624"/>
                <a:ext cx="95955" cy="137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460" name="墨迹 459"/>
              <p14:cNvContentPartPr/>
              <p14:nvPr/>
            </p14:nvContentPartPr>
            <p14:xfrm>
              <a:off x="3646311" y="4445574"/>
              <a:ext cx="115711" cy="9870"/>
            </p14:xfrm>
          </p:contentPart>
        </mc:Choice>
        <mc:Fallback xmlns="">
          <p:pic>
            <p:nvPicPr>
              <p:cNvPr id="460" name="墨迹 459"/>
            </p:nvPicPr>
            <p:blipFill>
              <a:blip r:embed="rId330"/>
            </p:blipFill>
            <p:spPr>
              <a:xfrm>
                <a:off x="3646311" y="4445574"/>
                <a:ext cx="115711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461" name="墨迹 460"/>
              <p14:cNvContentPartPr/>
              <p14:nvPr/>
            </p14:nvContentPartPr>
            <p14:xfrm>
              <a:off x="3691466" y="4346525"/>
              <a:ext cx="16934" cy="176596"/>
            </p14:xfrm>
          </p:contentPart>
        </mc:Choice>
        <mc:Fallback xmlns="">
          <p:pic>
            <p:nvPicPr>
              <p:cNvPr id="461" name="墨迹 460"/>
            </p:nvPicPr>
            <p:blipFill>
              <a:blip r:embed="rId332"/>
            </p:blipFill>
            <p:spPr>
              <a:xfrm>
                <a:off x="3691466" y="4346525"/>
                <a:ext cx="16934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462" name="墨迹 461"/>
              <p14:cNvContentPartPr/>
              <p14:nvPr/>
            </p14:nvContentPartPr>
            <p14:xfrm>
              <a:off x="3697111" y="4618998"/>
              <a:ext cx="195615" cy="16919"/>
            </p14:xfrm>
          </p:contentPart>
        </mc:Choice>
        <mc:Fallback xmlns="">
          <p:pic>
            <p:nvPicPr>
              <p:cNvPr id="462" name="墨迹 461"/>
            </p:nvPicPr>
            <p:blipFill>
              <a:blip r:embed="rId334"/>
            </p:blipFill>
            <p:spPr>
              <a:xfrm>
                <a:off x="3697111" y="4618998"/>
                <a:ext cx="19561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463" name="墨迹 462"/>
              <p14:cNvContentPartPr/>
              <p14:nvPr/>
            </p14:nvContentPartPr>
            <p14:xfrm>
              <a:off x="3776133" y="4542861"/>
              <a:ext cx="39511" cy="231231"/>
            </p14:xfrm>
          </p:contentPart>
        </mc:Choice>
        <mc:Fallback xmlns="">
          <p:pic>
            <p:nvPicPr>
              <p:cNvPr id="463" name="墨迹 462"/>
            </p:nvPicPr>
            <p:blipFill>
              <a:blip r:embed="rId336"/>
            </p:blipFill>
            <p:spPr>
              <a:xfrm>
                <a:off x="3776133" y="4542861"/>
                <a:ext cx="39511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464" name="墨迹 463"/>
              <p14:cNvContentPartPr/>
              <p14:nvPr/>
            </p14:nvContentPartPr>
            <p14:xfrm>
              <a:off x="3968044" y="4551320"/>
              <a:ext cx="242711" cy="200918"/>
            </p14:xfrm>
          </p:contentPart>
        </mc:Choice>
        <mc:Fallback xmlns="">
          <p:pic>
            <p:nvPicPr>
              <p:cNvPr id="464" name="墨迹 463"/>
            </p:nvPicPr>
            <p:blipFill>
              <a:blip r:embed="rId338"/>
            </p:blipFill>
            <p:spPr>
              <a:xfrm>
                <a:off x="3968044" y="4551320"/>
                <a:ext cx="24271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465" name="墨迹 464"/>
              <p14:cNvContentPartPr/>
              <p14:nvPr/>
            </p14:nvContentPartPr>
            <p14:xfrm>
              <a:off x="4223455" y="4483643"/>
              <a:ext cx="69145" cy="16919"/>
            </p14:xfrm>
          </p:contentPart>
        </mc:Choice>
        <mc:Fallback xmlns="">
          <p:pic>
            <p:nvPicPr>
              <p:cNvPr id="465" name="墨迹 464"/>
            </p:nvPicPr>
            <p:blipFill>
              <a:blip r:embed="rId340"/>
            </p:blipFill>
            <p:spPr>
              <a:xfrm>
                <a:off x="4223455" y="4483643"/>
                <a:ext cx="691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466" name="墨迹 465"/>
              <p14:cNvContentPartPr/>
              <p14:nvPr/>
            </p14:nvContentPartPr>
            <p14:xfrm>
              <a:off x="4340577" y="4562600"/>
              <a:ext cx="183445" cy="5639"/>
            </p14:xfrm>
          </p:contentPart>
        </mc:Choice>
        <mc:Fallback xmlns="">
          <p:pic>
            <p:nvPicPr>
              <p:cNvPr id="466" name="墨迹 465"/>
            </p:nvPicPr>
            <p:blipFill>
              <a:blip r:embed="rId342"/>
            </p:blipFill>
            <p:spPr>
              <a:xfrm>
                <a:off x="4340577" y="4562600"/>
                <a:ext cx="183445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467" name="墨迹 466"/>
              <p14:cNvContentPartPr/>
              <p14:nvPr/>
            </p14:nvContentPartPr>
            <p14:xfrm>
              <a:off x="4331052" y="4647197"/>
              <a:ext cx="173214" cy="5639"/>
            </p14:xfrm>
          </p:contentPart>
        </mc:Choice>
        <mc:Fallback xmlns="">
          <p:pic>
            <p:nvPicPr>
              <p:cNvPr id="467" name="墨迹 466"/>
            </p:nvPicPr>
            <p:blipFill>
              <a:blip r:embed="rId344"/>
            </p:blipFill>
            <p:spPr>
              <a:xfrm>
                <a:off x="4331052" y="4647197"/>
                <a:ext cx="173214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468" name="墨迹 467"/>
              <p14:cNvContentPartPr/>
              <p14:nvPr/>
            </p14:nvContentPartPr>
            <p14:xfrm>
              <a:off x="4662311" y="4415965"/>
              <a:ext cx="146755" cy="50758"/>
            </p14:xfrm>
          </p:contentPart>
        </mc:Choice>
        <mc:Fallback xmlns="">
          <p:pic>
            <p:nvPicPr>
              <p:cNvPr id="468" name="墨迹 467"/>
            </p:nvPicPr>
            <p:blipFill>
              <a:blip r:embed="rId346"/>
            </p:blipFill>
            <p:spPr>
              <a:xfrm>
                <a:off x="4662311" y="4415965"/>
                <a:ext cx="1467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469" name="墨迹 468"/>
              <p14:cNvContentPartPr/>
              <p14:nvPr/>
            </p14:nvContentPartPr>
            <p14:xfrm>
              <a:off x="4662311" y="4483643"/>
              <a:ext cx="50800" cy="298909"/>
            </p14:xfrm>
          </p:contentPart>
        </mc:Choice>
        <mc:Fallback xmlns="">
          <p:pic>
            <p:nvPicPr>
              <p:cNvPr id="469" name="墨迹 468"/>
            </p:nvPicPr>
            <p:blipFill>
              <a:blip r:embed="rId348"/>
            </p:blipFill>
            <p:spPr>
              <a:xfrm>
                <a:off x="4662311" y="4483643"/>
                <a:ext cx="50800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470" name="墨迹 469"/>
              <p14:cNvContentPartPr/>
              <p14:nvPr/>
            </p14:nvContentPartPr>
            <p14:xfrm>
              <a:off x="4667955" y="4525941"/>
              <a:ext cx="265289" cy="194573"/>
            </p14:xfrm>
          </p:contentPart>
        </mc:Choice>
        <mc:Fallback xmlns="">
          <p:pic>
            <p:nvPicPr>
              <p:cNvPr id="470" name="墨迹 469"/>
            </p:nvPicPr>
            <p:blipFill>
              <a:blip r:embed="rId350"/>
            </p:blipFill>
            <p:spPr>
              <a:xfrm>
                <a:off x="4667955" y="4525941"/>
                <a:ext cx="265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471" name="墨迹 470"/>
              <p14:cNvContentPartPr/>
              <p14:nvPr/>
            </p14:nvContentPartPr>
            <p14:xfrm>
              <a:off x="6022622" y="4565420"/>
              <a:ext cx="33866" cy="2820"/>
            </p14:xfrm>
          </p:contentPart>
        </mc:Choice>
        <mc:Fallback xmlns="">
          <p:pic>
            <p:nvPicPr>
              <p:cNvPr id="471" name="墨迹 470"/>
            </p:nvPicPr>
            <p:blipFill>
              <a:blip r:embed="rId352"/>
            </p:blipFill>
            <p:spPr>
              <a:xfrm>
                <a:off x="6022622" y="4565420"/>
                <a:ext cx="3386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472" name="墨迹 471"/>
              <p14:cNvContentPartPr/>
              <p14:nvPr/>
            </p14:nvContentPartPr>
            <p14:xfrm>
              <a:off x="8308622" y="4466723"/>
              <a:ext cx="479778" cy="284810"/>
            </p14:xfrm>
          </p:contentPart>
        </mc:Choice>
        <mc:Fallback xmlns="">
          <p:pic>
            <p:nvPicPr>
              <p:cNvPr id="472" name="墨迹 471"/>
            </p:nvPicPr>
            <p:blipFill>
              <a:blip r:embed="rId354"/>
            </p:blipFill>
            <p:spPr>
              <a:xfrm>
                <a:off x="8308622" y="4466723"/>
                <a:ext cx="47977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473" name="墨迹 472"/>
              <p14:cNvContentPartPr/>
              <p14:nvPr/>
            </p14:nvContentPartPr>
            <p14:xfrm>
              <a:off x="8827911" y="4575818"/>
              <a:ext cx="81844" cy="148221"/>
            </p14:xfrm>
          </p:contentPart>
        </mc:Choice>
        <mc:Fallback xmlns="">
          <p:pic>
            <p:nvPicPr>
              <p:cNvPr id="473" name="墨迹 472"/>
            </p:nvPicPr>
            <p:blipFill>
              <a:blip r:embed="rId356"/>
            </p:blipFill>
            <p:spPr>
              <a:xfrm>
                <a:off x="8827911" y="4575818"/>
                <a:ext cx="81844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474" name="墨迹 473"/>
              <p14:cNvContentPartPr/>
              <p14:nvPr/>
            </p14:nvContentPartPr>
            <p14:xfrm>
              <a:off x="9048044" y="4540041"/>
              <a:ext cx="400756" cy="28198"/>
            </p14:xfrm>
          </p:contentPart>
        </mc:Choice>
        <mc:Fallback xmlns="">
          <p:pic>
            <p:nvPicPr>
              <p:cNvPr id="474" name="墨迹 473"/>
            </p:nvPicPr>
            <p:blipFill>
              <a:blip r:embed="rId358"/>
            </p:blipFill>
            <p:spPr>
              <a:xfrm>
                <a:off x="9048044" y="4540041"/>
                <a:ext cx="400756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475" name="墨迹 474"/>
              <p14:cNvContentPartPr/>
              <p14:nvPr/>
            </p14:nvContentPartPr>
            <p14:xfrm>
              <a:off x="8968316" y="4590799"/>
              <a:ext cx="455084" cy="28199"/>
            </p14:xfrm>
          </p:contentPart>
        </mc:Choice>
        <mc:Fallback xmlns="">
          <p:pic>
            <p:nvPicPr>
              <p:cNvPr id="475" name="墨迹 474"/>
            </p:nvPicPr>
            <p:blipFill>
              <a:blip r:embed="rId360"/>
            </p:blipFill>
            <p:spPr>
              <a:xfrm>
                <a:off x="8968316" y="4590799"/>
                <a:ext cx="4550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476" name="墨迹 475"/>
              <p14:cNvContentPartPr/>
              <p14:nvPr/>
            </p14:nvContentPartPr>
            <p14:xfrm>
              <a:off x="9092494" y="4258051"/>
              <a:ext cx="228600" cy="231231"/>
            </p14:xfrm>
          </p:contentPart>
        </mc:Choice>
        <mc:Fallback xmlns="">
          <p:pic>
            <p:nvPicPr>
              <p:cNvPr id="476" name="墨迹 475"/>
            </p:nvPicPr>
            <p:blipFill>
              <a:blip r:embed="rId362"/>
            </p:blipFill>
            <p:spPr>
              <a:xfrm>
                <a:off x="9092494" y="4258051"/>
                <a:ext cx="228600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477" name="墨迹 476"/>
              <p14:cNvContentPartPr/>
              <p14:nvPr/>
            </p14:nvContentPartPr>
            <p14:xfrm>
              <a:off x="9375422" y="4254526"/>
              <a:ext cx="121884" cy="209377"/>
            </p14:xfrm>
          </p:contentPart>
        </mc:Choice>
        <mc:Fallback xmlns="">
          <p:pic>
            <p:nvPicPr>
              <p:cNvPr id="477" name="墨迹 476"/>
            </p:nvPicPr>
            <p:blipFill>
              <a:blip r:embed="rId364"/>
            </p:blipFill>
            <p:spPr>
              <a:xfrm>
                <a:off x="9375422" y="4254526"/>
                <a:ext cx="121884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478" name="墨迹 477"/>
              <p14:cNvContentPartPr/>
              <p14:nvPr/>
            </p14:nvContentPartPr>
            <p14:xfrm>
              <a:off x="9826977" y="4382126"/>
              <a:ext cx="164924" cy="315829"/>
            </p14:xfrm>
          </p:contentPart>
        </mc:Choice>
        <mc:Fallback xmlns="">
          <p:pic>
            <p:nvPicPr>
              <p:cNvPr id="478" name="墨迹 477"/>
            </p:nvPicPr>
            <p:blipFill>
              <a:blip r:embed="rId366"/>
            </p:blipFill>
            <p:spPr>
              <a:xfrm>
                <a:off x="9826977" y="4382126"/>
                <a:ext cx="16492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479" name="墨迹 478"/>
              <p14:cNvContentPartPr/>
              <p14:nvPr/>
            </p14:nvContentPartPr>
            <p14:xfrm>
              <a:off x="9815688" y="4500562"/>
              <a:ext cx="174978" cy="124076"/>
            </p14:xfrm>
          </p:contentPart>
        </mc:Choice>
        <mc:Fallback xmlns="">
          <p:pic>
            <p:nvPicPr>
              <p:cNvPr id="479" name="墨迹 478"/>
            </p:nvPicPr>
            <p:blipFill>
              <a:blip r:embed="rId368"/>
            </p:blipFill>
            <p:spPr>
              <a:xfrm>
                <a:off x="9815688" y="4500562"/>
                <a:ext cx="17497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480" name="墨迹 479"/>
              <p14:cNvContentPartPr/>
              <p14:nvPr/>
            </p14:nvContentPartPr>
            <p14:xfrm>
              <a:off x="10073922" y="4520301"/>
              <a:ext cx="167922" cy="8460"/>
            </p14:xfrm>
          </p:contentPart>
        </mc:Choice>
        <mc:Fallback xmlns="">
          <p:pic>
            <p:nvPicPr>
              <p:cNvPr id="480" name="墨迹 479"/>
            </p:nvPicPr>
            <p:blipFill>
              <a:blip r:embed="rId370"/>
            </p:blipFill>
            <p:spPr>
              <a:xfrm>
                <a:off x="10073922" y="4520301"/>
                <a:ext cx="1679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481" name="墨迹 480"/>
              <p14:cNvContentPartPr/>
              <p14:nvPr/>
            </p14:nvContentPartPr>
            <p14:xfrm>
              <a:off x="10126133" y="4434823"/>
              <a:ext cx="50800" cy="229293"/>
            </p14:xfrm>
          </p:contentPart>
        </mc:Choice>
        <mc:Fallback xmlns="">
          <p:pic>
            <p:nvPicPr>
              <p:cNvPr id="481" name="墨迹 480"/>
            </p:nvPicPr>
            <p:blipFill>
              <a:blip r:embed="rId372"/>
            </p:blipFill>
            <p:spPr>
              <a:xfrm>
                <a:off x="10126133" y="4434823"/>
                <a:ext cx="50800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482" name="墨迹 481"/>
              <p14:cNvContentPartPr/>
              <p14:nvPr/>
            </p14:nvContentPartPr>
            <p14:xfrm>
              <a:off x="10382073" y="4398341"/>
              <a:ext cx="189971" cy="198098"/>
            </p14:xfrm>
          </p:contentPart>
        </mc:Choice>
        <mc:Fallback xmlns="">
          <p:pic>
            <p:nvPicPr>
              <p:cNvPr id="482" name="墨迹 481"/>
            </p:nvPicPr>
            <p:blipFill>
              <a:blip r:embed="rId374"/>
            </p:blipFill>
            <p:spPr>
              <a:xfrm>
                <a:off x="10382073" y="4398341"/>
                <a:ext cx="189971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483" name="墨迹 482"/>
              <p14:cNvContentPartPr/>
              <p14:nvPr/>
            </p14:nvContentPartPr>
            <p14:xfrm>
              <a:off x="10639777" y="4494922"/>
              <a:ext cx="254000" cy="138704"/>
            </p14:xfrm>
          </p:contentPart>
        </mc:Choice>
        <mc:Fallback xmlns="">
          <p:pic>
            <p:nvPicPr>
              <p:cNvPr id="483" name="墨迹 482"/>
            </p:nvPicPr>
            <p:blipFill>
              <a:blip r:embed="rId376"/>
            </p:blipFill>
            <p:spPr>
              <a:xfrm>
                <a:off x="10639777" y="4494922"/>
                <a:ext cx="254000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484" name="墨迹 483"/>
              <p14:cNvContentPartPr/>
              <p14:nvPr/>
            </p14:nvContentPartPr>
            <p14:xfrm>
              <a:off x="10905067" y="4355866"/>
              <a:ext cx="90311" cy="477444"/>
            </p14:xfrm>
          </p:contentPart>
        </mc:Choice>
        <mc:Fallback xmlns="">
          <p:pic>
            <p:nvPicPr>
              <p:cNvPr id="484" name="墨迹 483"/>
            </p:nvPicPr>
            <p:blipFill>
              <a:blip r:embed="rId378"/>
            </p:blipFill>
            <p:spPr>
              <a:xfrm>
                <a:off x="10905067" y="4355866"/>
                <a:ext cx="90311" cy="477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485" name="墨迹 484"/>
              <p14:cNvContentPartPr/>
              <p14:nvPr/>
            </p14:nvContentPartPr>
            <p14:xfrm>
              <a:off x="10871200" y="4374724"/>
              <a:ext cx="95955" cy="106098"/>
            </p14:xfrm>
          </p:contentPart>
        </mc:Choice>
        <mc:Fallback xmlns="">
          <p:pic>
            <p:nvPicPr>
              <p:cNvPr id="485" name="墨迹 484"/>
            </p:nvPicPr>
            <p:blipFill>
              <a:blip r:embed="rId380"/>
            </p:blipFill>
            <p:spPr>
              <a:xfrm>
                <a:off x="10871200" y="4374724"/>
                <a:ext cx="95955" cy="106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486" name="墨迹 485"/>
              <p14:cNvContentPartPr/>
              <p14:nvPr/>
            </p14:nvContentPartPr>
            <p14:xfrm>
              <a:off x="10995377" y="4386003"/>
              <a:ext cx="101600" cy="94820"/>
            </p14:xfrm>
          </p:contentPart>
        </mc:Choice>
        <mc:Fallback xmlns="">
          <p:pic>
            <p:nvPicPr>
              <p:cNvPr id="486" name="墨迹 485"/>
            </p:nvPicPr>
            <p:blipFill>
              <a:blip r:embed="rId382"/>
            </p:blipFill>
            <p:spPr>
              <a:xfrm>
                <a:off x="10995377" y="4386003"/>
                <a:ext cx="101600" cy="94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487" name="墨迹 486"/>
              <p14:cNvContentPartPr/>
              <p14:nvPr/>
            </p14:nvContentPartPr>
            <p14:xfrm>
              <a:off x="1444977" y="5124818"/>
              <a:ext cx="81845" cy="272473"/>
            </p14:xfrm>
          </p:contentPart>
        </mc:Choice>
        <mc:Fallback xmlns="">
          <p:pic>
            <p:nvPicPr>
              <p:cNvPr id="487" name="墨迹 486"/>
            </p:nvPicPr>
            <p:blipFill>
              <a:blip r:embed="rId384"/>
            </p:blipFill>
            <p:spPr>
              <a:xfrm>
                <a:off x="1444977" y="5124818"/>
                <a:ext cx="81845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488" name="墨迹 487"/>
              <p14:cNvContentPartPr/>
              <p14:nvPr/>
            </p14:nvContentPartPr>
            <p14:xfrm>
              <a:off x="1648177" y="5105431"/>
              <a:ext cx="90311" cy="163554"/>
            </p14:xfrm>
          </p:contentPart>
        </mc:Choice>
        <mc:Fallback xmlns="">
          <p:pic>
            <p:nvPicPr>
              <p:cNvPr id="488" name="墨迹 487"/>
            </p:nvPicPr>
            <p:blipFill>
              <a:blip r:embed="rId386"/>
            </p:blipFill>
            <p:spPr>
              <a:xfrm>
                <a:off x="1648177" y="5105431"/>
                <a:ext cx="903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489" name="墨迹 488"/>
              <p14:cNvContentPartPr/>
              <p14:nvPr/>
            </p14:nvContentPartPr>
            <p14:xfrm>
              <a:off x="1755422" y="5199898"/>
              <a:ext cx="32455" cy="109976"/>
            </p14:xfrm>
          </p:contentPart>
        </mc:Choice>
        <mc:Fallback xmlns="">
          <p:pic>
            <p:nvPicPr>
              <p:cNvPr id="489" name="墨迹 488"/>
            </p:nvPicPr>
            <p:blipFill>
              <a:blip r:embed="rId388"/>
            </p:blipFill>
            <p:spPr>
              <a:xfrm>
                <a:off x="1755422" y="5199898"/>
                <a:ext cx="3245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490" name="墨迹 489"/>
              <p14:cNvContentPartPr/>
              <p14:nvPr/>
            </p14:nvContentPartPr>
            <p14:xfrm>
              <a:off x="1890888" y="5041983"/>
              <a:ext cx="101600" cy="261193"/>
            </p14:xfrm>
          </p:contentPart>
        </mc:Choice>
        <mc:Fallback xmlns="">
          <p:pic>
            <p:nvPicPr>
              <p:cNvPr id="490" name="墨迹 489"/>
            </p:nvPicPr>
            <p:blipFill>
              <a:blip r:embed="rId390"/>
            </p:blipFill>
            <p:spPr>
              <a:xfrm>
                <a:off x="1890888" y="5041983"/>
                <a:ext cx="101600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491" name="墨迹 490"/>
              <p14:cNvContentPartPr/>
              <p14:nvPr/>
            </p14:nvContentPartPr>
            <p14:xfrm>
              <a:off x="2130777" y="5261935"/>
              <a:ext cx="40041" cy="126896"/>
            </p14:xfrm>
          </p:contentPart>
        </mc:Choice>
        <mc:Fallback xmlns="">
          <p:pic>
            <p:nvPicPr>
              <p:cNvPr id="491" name="墨迹 490"/>
            </p:nvPicPr>
            <p:blipFill>
              <a:blip r:embed="rId392"/>
            </p:blipFill>
            <p:spPr>
              <a:xfrm>
                <a:off x="2130777" y="5261935"/>
                <a:ext cx="40041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492" name="墨迹 491"/>
              <p14:cNvContentPartPr/>
              <p14:nvPr/>
            </p14:nvContentPartPr>
            <p14:xfrm>
              <a:off x="2280355" y="5160419"/>
              <a:ext cx="62089" cy="136941"/>
            </p14:xfrm>
          </p:contentPart>
        </mc:Choice>
        <mc:Fallback xmlns="">
          <p:pic>
            <p:nvPicPr>
              <p:cNvPr id="492" name="墨迹 491"/>
            </p:nvPicPr>
            <p:blipFill>
              <a:blip r:embed="rId394"/>
            </p:blipFill>
            <p:spPr>
              <a:xfrm>
                <a:off x="2280355" y="5160419"/>
                <a:ext cx="62089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493" name="墨迹 492"/>
              <p14:cNvContentPartPr/>
              <p14:nvPr/>
            </p14:nvContentPartPr>
            <p14:xfrm>
              <a:off x="2429051" y="5084986"/>
              <a:ext cx="96837" cy="288335"/>
            </p14:xfrm>
          </p:contentPart>
        </mc:Choice>
        <mc:Fallback xmlns="">
          <p:pic>
            <p:nvPicPr>
              <p:cNvPr id="493" name="墨迹 492"/>
            </p:nvPicPr>
            <p:blipFill>
              <a:blip r:embed="rId396"/>
            </p:blipFill>
            <p:spPr>
              <a:xfrm>
                <a:off x="2429051" y="5084986"/>
                <a:ext cx="96837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494" name="墨迹 493"/>
              <p14:cNvContentPartPr/>
              <p14:nvPr/>
            </p14:nvContentPartPr>
            <p14:xfrm>
              <a:off x="2511777" y="5041983"/>
              <a:ext cx="150460" cy="302434"/>
            </p14:xfrm>
          </p:contentPart>
        </mc:Choice>
        <mc:Fallback xmlns="">
          <p:pic>
            <p:nvPicPr>
              <p:cNvPr id="494" name="墨迹 493"/>
            </p:nvPicPr>
            <p:blipFill>
              <a:blip r:embed="rId398"/>
            </p:blipFill>
            <p:spPr>
              <a:xfrm>
                <a:off x="2511777" y="5041983"/>
                <a:ext cx="150460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495" name="墨迹 494"/>
              <p14:cNvContentPartPr/>
              <p14:nvPr/>
            </p14:nvContentPartPr>
            <p14:xfrm>
              <a:off x="3223154" y="5025064"/>
              <a:ext cx="363890" cy="293269"/>
            </p14:xfrm>
          </p:contentPart>
        </mc:Choice>
        <mc:Fallback xmlns="">
          <p:pic>
            <p:nvPicPr>
              <p:cNvPr id="495" name="墨迹 494"/>
            </p:nvPicPr>
            <p:blipFill>
              <a:blip r:embed="rId400"/>
            </p:blipFill>
            <p:spPr>
              <a:xfrm>
                <a:off x="3223154" y="5025064"/>
                <a:ext cx="363890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496" name="墨迹 495"/>
              <p14:cNvContentPartPr/>
              <p14:nvPr/>
            </p14:nvContentPartPr>
            <p14:xfrm>
              <a:off x="3608916" y="4965141"/>
              <a:ext cx="113595" cy="154389"/>
            </p14:xfrm>
          </p:contentPart>
        </mc:Choice>
        <mc:Fallback xmlns="">
          <p:pic>
            <p:nvPicPr>
              <p:cNvPr id="496" name="墨迹 495"/>
            </p:nvPicPr>
            <p:blipFill>
              <a:blip r:embed="rId402"/>
            </p:blipFill>
            <p:spPr>
              <a:xfrm>
                <a:off x="3608916" y="4965141"/>
                <a:ext cx="113595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497" name="墨迹 496"/>
              <p14:cNvContentPartPr/>
              <p14:nvPr/>
            </p14:nvContentPartPr>
            <p14:xfrm>
              <a:off x="3725333" y="5013784"/>
              <a:ext cx="107244" cy="28199"/>
            </p14:xfrm>
          </p:contentPart>
        </mc:Choice>
        <mc:Fallback xmlns="">
          <p:pic>
            <p:nvPicPr>
              <p:cNvPr id="497" name="墨迹 496"/>
            </p:nvPicPr>
            <p:blipFill>
              <a:blip r:embed="rId404"/>
            </p:blipFill>
            <p:spPr>
              <a:xfrm>
                <a:off x="3725333" y="5013784"/>
                <a:ext cx="1072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498" name="墨迹 497"/>
              <p14:cNvContentPartPr/>
              <p14:nvPr/>
            </p14:nvContentPartPr>
            <p14:xfrm>
              <a:off x="3767666" y="4908567"/>
              <a:ext cx="36689" cy="178535"/>
            </p14:xfrm>
          </p:contentPart>
        </mc:Choice>
        <mc:Fallback xmlns="">
          <p:pic>
            <p:nvPicPr>
              <p:cNvPr id="498" name="墨迹 497"/>
            </p:nvPicPr>
            <p:blipFill>
              <a:blip r:embed="rId406"/>
            </p:blipFill>
            <p:spPr>
              <a:xfrm>
                <a:off x="3767666" y="4908567"/>
                <a:ext cx="3668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499" name="墨迹 498"/>
              <p14:cNvContentPartPr/>
              <p14:nvPr/>
            </p14:nvContentPartPr>
            <p14:xfrm>
              <a:off x="3759200" y="5177338"/>
              <a:ext cx="180622" cy="28199"/>
            </p14:xfrm>
          </p:contentPart>
        </mc:Choice>
        <mc:Fallback xmlns="">
          <p:pic>
            <p:nvPicPr>
              <p:cNvPr id="499" name="墨迹 498"/>
            </p:nvPicPr>
            <p:blipFill>
              <a:blip r:embed="rId408"/>
            </p:blipFill>
            <p:spPr>
              <a:xfrm>
                <a:off x="3759200" y="5177338"/>
                <a:ext cx="1806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500" name="墨迹 499"/>
              <p14:cNvContentPartPr/>
              <p14:nvPr/>
            </p14:nvContentPartPr>
            <p14:xfrm>
              <a:off x="3843866" y="5112128"/>
              <a:ext cx="50800" cy="217485"/>
            </p14:xfrm>
          </p:contentPart>
        </mc:Choice>
        <mc:Fallback xmlns="">
          <p:pic>
            <p:nvPicPr>
              <p:cNvPr id="500" name="墨迹 499"/>
            </p:nvPicPr>
            <p:blipFill>
              <a:blip r:embed="rId410"/>
            </p:blipFill>
            <p:spPr>
              <a:xfrm>
                <a:off x="3843866" y="5112128"/>
                <a:ext cx="50800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501" name="墨迹 500"/>
              <p14:cNvContentPartPr/>
              <p14:nvPr/>
            </p14:nvContentPartPr>
            <p14:xfrm>
              <a:off x="4007555" y="5105959"/>
              <a:ext cx="177800" cy="153156"/>
            </p14:xfrm>
          </p:contentPart>
        </mc:Choice>
        <mc:Fallback xmlns="">
          <p:pic>
            <p:nvPicPr>
              <p:cNvPr id="501" name="墨迹 500"/>
            </p:nvPicPr>
            <p:blipFill>
              <a:blip r:embed="rId412"/>
            </p:blipFill>
            <p:spPr>
              <a:xfrm>
                <a:off x="4007555" y="5105959"/>
                <a:ext cx="177800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502" name="墨迹 501"/>
              <p14:cNvContentPartPr/>
              <p14:nvPr/>
            </p14:nvContentPartPr>
            <p14:xfrm>
              <a:off x="4238977" y="5020834"/>
              <a:ext cx="84667" cy="26789"/>
            </p14:xfrm>
          </p:contentPart>
        </mc:Choice>
        <mc:Fallback xmlns="">
          <p:pic>
            <p:nvPicPr>
              <p:cNvPr id="502" name="墨迹 501"/>
            </p:nvPicPr>
            <p:blipFill>
              <a:blip r:embed="rId414"/>
            </p:blipFill>
            <p:spPr>
              <a:xfrm>
                <a:off x="4238977" y="5020834"/>
                <a:ext cx="8466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503" name="墨迹 502"/>
              <p14:cNvContentPartPr/>
              <p14:nvPr/>
            </p14:nvContentPartPr>
            <p14:xfrm>
              <a:off x="4318000" y="5120940"/>
              <a:ext cx="211666" cy="16920"/>
            </p14:xfrm>
          </p:contentPart>
        </mc:Choice>
        <mc:Fallback xmlns="">
          <p:pic>
            <p:nvPicPr>
              <p:cNvPr id="503" name="墨迹 502"/>
            </p:nvPicPr>
            <p:blipFill>
              <a:blip r:embed="rId416"/>
            </p:blipFill>
            <p:spPr>
              <a:xfrm>
                <a:off x="4318000" y="5120940"/>
                <a:ext cx="2116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504" name="墨迹 503"/>
              <p14:cNvContentPartPr/>
              <p14:nvPr/>
            </p14:nvContentPartPr>
            <p14:xfrm>
              <a:off x="4312531" y="5219637"/>
              <a:ext cx="217135" cy="8460"/>
            </p14:xfrm>
          </p:contentPart>
        </mc:Choice>
        <mc:Fallback xmlns="">
          <p:pic>
            <p:nvPicPr>
              <p:cNvPr id="504" name="墨迹 503"/>
            </p:nvPicPr>
            <p:blipFill>
              <a:blip r:embed="rId418"/>
            </p:blipFill>
            <p:spPr>
              <a:xfrm>
                <a:off x="4312531" y="5219637"/>
                <a:ext cx="21713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505" name="墨迹 504"/>
              <p14:cNvContentPartPr/>
              <p14:nvPr/>
            </p14:nvContentPartPr>
            <p14:xfrm>
              <a:off x="4491566" y="5030704"/>
              <a:ext cx="337256" cy="318648"/>
            </p14:xfrm>
          </p:contentPart>
        </mc:Choice>
        <mc:Fallback xmlns="">
          <p:pic>
            <p:nvPicPr>
              <p:cNvPr id="505" name="墨迹 504"/>
            </p:nvPicPr>
            <p:blipFill>
              <a:blip r:embed="rId420"/>
            </p:blipFill>
            <p:spPr>
              <a:xfrm>
                <a:off x="4491566" y="5030704"/>
                <a:ext cx="337256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506" name="墨迹 505"/>
              <p14:cNvContentPartPr/>
              <p14:nvPr/>
            </p14:nvContentPartPr>
            <p14:xfrm>
              <a:off x="6225822" y="5173990"/>
              <a:ext cx="254000" cy="45647"/>
            </p14:xfrm>
          </p:contentPart>
        </mc:Choice>
        <mc:Fallback xmlns="">
          <p:pic>
            <p:nvPicPr>
              <p:cNvPr id="506" name="墨迹 505"/>
            </p:nvPicPr>
            <p:blipFill>
              <a:blip r:embed="rId422"/>
            </p:blipFill>
            <p:spPr>
              <a:xfrm>
                <a:off x="6225822" y="5173990"/>
                <a:ext cx="254000" cy="45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507" name="墨迹 506"/>
              <p14:cNvContentPartPr/>
              <p14:nvPr/>
            </p14:nvContentPartPr>
            <p14:xfrm>
              <a:off x="6191955" y="4635917"/>
              <a:ext cx="149578" cy="25379"/>
            </p14:xfrm>
          </p:contentPart>
        </mc:Choice>
        <mc:Fallback xmlns="">
          <p:pic>
            <p:nvPicPr>
              <p:cNvPr id="507" name="墨迹 506"/>
            </p:nvPicPr>
            <p:blipFill>
              <a:blip r:embed="rId424"/>
            </p:blipFill>
            <p:spPr>
              <a:xfrm>
                <a:off x="6191955" y="4635917"/>
                <a:ext cx="1495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508" name="墨迹 507"/>
              <p14:cNvContentPartPr/>
              <p14:nvPr/>
            </p14:nvContentPartPr>
            <p14:xfrm>
              <a:off x="8272991" y="5051500"/>
              <a:ext cx="639586" cy="269653"/>
            </p14:xfrm>
          </p:contentPart>
        </mc:Choice>
        <mc:Fallback xmlns="">
          <p:pic>
            <p:nvPicPr>
              <p:cNvPr id="508" name="墨迹 507"/>
            </p:nvPicPr>
            <p:blipFill>
              <a:blip r:embed="rId426"/>
            </p:blipFill>
            <p:spPr>
              <a:xfrm>
                <a:off x="8272991" y="5051500"/>
                <a:ext cx="639586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509" name="墨迹 508"/>
              <p14:cNvContentPartPr/>
              <p14:nvPr/>
            </p14:nvContentPartPr>
            <p14:xfrm>
              <a:off x="8946444" y="5188618"/>
              <a:ext cx="104422" cy="148750"/>
            </p14:xfrm>
          </p:contentPart>
        </mc:Choice>
        <mc:Fallback xmlns="">
          <p:pic>
            <p:nvPicPr>
              <p:cNvPr id="509" name="墨迹 508"/>
            </p:nvPicPr>
            <p:blipFill>
              <a:blip r:embed="rId428"/>
            </p:blipFill>
            <p:spPr>
              <a:xfrm>
                <a:off x="8946444" y="5188618"/>
                <a:ext cx="104422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510" name="墨迹 509"/>
              <p14:cNvContentPartPr/>
              <p14:nvPr/>
            </p14:nvContentPartPr>
            <p14:xfrm>
              <a:off x="9189155" y="5154779"/>
              <a:ext cx="361245" cy="8460"/>
            </p14:xfrm>
          </p:contentPart>
        </mc:Choice>
        <mc:Fallback xmlns="">
          <p:pic>
            <p:nvPicPr>
              <p:cNvPr id="510" name="墨迹 509"/>
            </p:nvPicPr>
            <p:blipFill>
              <a:blip r:embed="rId430"/>
            </p:blipFill>
            <p:spPr>
              <a:xfrm>
                <a:off x="9189155" y="5154779"/>
                <a:ext cx="36124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511" name="墨迹 510"/>
              <p14:cNvContentPartPr/>
              <p14:nvPr/>
            </p14:nvContentPartPr>
            <p14:xfrm>
              <a:off x="9200444" y="5199898"/>
              <a:ext cx="259644" cy="14099"/>
            </p14:xfrm>
          </p:contentPart>
        </mc:Choice>
        <mc:Fallback xmlns="">
          <p:pic>
            <p:nvPicPr>
              <p:cNvPr id="511" name="墨迹 510"/>
            </p:nvPicPr>
            <p:blipFill>
              <a:blip r:embed="rId432"/>
            </p:blipFill>
            <p:spPr>
              <a:xfrm>
                <a:off x="9200444" y="5199898"/>
                <a:ext cx="2596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512" name="墨迹 511"/>
              <p14:cNvContentPartPr/>
              <p14:nvPr/>
            </p14:nvContentPartPr>
            <p14:xfrm>
              <a:off x="9241896" y="4878429"/>
              <a:ext cx="238830" cy="234052"/>
            </p14:xfrm>
          </p:contentPart>
        </mc:Choice>
        <mc:Fallback xmlns="">
          <p:pic>
            <p:nvPicPr>
              <p:cNvPr id="512" name="墨迹 511"/>
            </p:nvPicPr>
            <p:blipFill>
              <a:blip r:embed="rId434"/>
            </p:blipFill>
            <p:spPr>
              <a:xfrm>
                <a:off x="9241896" y="4878429"/>
                <a:ext cx="23883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513" name="墨迹 512"/>
              <p14:cNvContentPartPr/>
              <p14:nvPr/>
            </p14:nvContentPartPr>
            <p14:xfrm>
              <a:off x="9479844" y="4895877"/>
              <a:ext cx="133703" cy="222243"/>
            </p14:xfrm>
          </p:contentPart>
        </mc:Choice>
        <mc:Fallback xmlns="">
          <p:pic>
            <p:nvPicPr>
              <p:cNvPr id="513" name="墨迹 512"/>
            </p:nvPicPr>
            <p:blipFill>
              <a:blip r:embed="rId436"/>
            </p:blipFill>
            <p:spPr>
              <a:xfrm>
                <a:off x="9479844" y="4895877"/>
                <a:ext cx="133703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514" name="墨迹 513"/>
              <p14:cNvContentPartPr/>
              <p14:nvPr/>
            </p14:nvContentPartPr>
            <p14:xfrm>
              <a:off x="9753600" y="5061722"/>
              <a:ext cx="355600" cy="236872"/>
            </p14:xfrm>
          </p:contentPart>
        </mc:Choice>
        <mc:Fallback xmlns="">
          <p:pic>
            <p:nvPicPr>
              <p:cNvPr id="514" name="墨迹 513"/>
            </p:nvPicPr>
            <p:blipFill>
              <a:blip r:embed="rId438"/>
            </p:blipFill>
            <p:spPr>
              <a:xfrm>
                <a:off x="9753600" y="5061722"/>
                <a:ext cx="35560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515" name="墨迹 514"/>
              <p14:cNvContentPartPr/>
              <p14:nvPr/>
            </p14:nvContentPartPr>
            <p14:xfrm>
              <a:off x="10207625" y="5149139"/>
              <a:ext cx="228952" cy="22559"/>
            </p14:xfrm>
          </p:contentPart>
        </mc:Choice>
        <mc:Fallback xmlns="">
          <p:pic>
            <p:nvPicPr>
              <p:cNvPr id="515" name="墨迹 514"/>
            </p:nvPicPr>
            <p:blipFill>
              <a:blip r:embed="rId440"/>
            </p:blipFill>
            <p:spPr>
              <a:xfrm>
                <a:off x="10207625" y="5149139"/>
                <a:ext cx="22895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516" name="墨迹 515"/>
              <p14:cNvContentPartPr/>
              <p14:nvPr/>
            </p14:nvContentPartPr>
            <p14:xfrm>
              <a:off x="10263540" y="5060841"/>
              <a:ext cx="71437" cy="271592"/>
            </p14:xfrm>
          </p:contentPart>
        </mc:Choice>
        <mc:Fallback xmlns="">
          <p:pic>
            <p:nvPicPr>
              <p:cNvPr id="516" name="墨迹 515"/>
            </p:nvPicPr>
            <p:blipFill>
              <a:blip r:embed="rId442"/>
            </p:blipFill>
            <p:spPr>
              <a:xfrm>
                <a:off x="10263540" y="5060841"/>
                <a:ext cx="71437" cy="271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517" name="墨迹 516"/>
              <p14:cNvContentPartPr/>
              <p14:nvPr/>
            </p14:nvContentPartPr>
            <p14:xfrm>
              <a:off x="10517011" y="5066481"/>
              <a:ext cx="217311" cy="218013"/>
            </p14:xfrm>
          </p:contentPart>
        </mc:Choice>
        <mc:Fallback xmlns="">
          <p:pic>
            <p:nvPicPr>
              <p:cNvPr id="517" name="墨迹 516"/>
            </p:nvPicPr>
            <p:blipFill>
              <a:blip r:embed="rId444"/>
            </p:blipFill>
            <p:spPr>
              <a:xfrm>
                <a:off x="10517011" y="5066481"/>
                <a:ext cx="217311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518" name="墨迹 517"/>
              <p14:cNvContentPartPr/>
              <p14:nvPr/>
            </p14:nvContentPartPr>
            <p14:xfrm>
              <a:off x="10752667" y="5179277"/>
              <a:ext cx="94014" cy="154037"/>
            </p14:xfrm>
          </p:contentPart>
        </mc:Choice>
        <mc:Fallback xmlns="">
          <p:pic>
            <p:nvPicPr>
              <p:cNvPr id="518" name="墨迹 517"/>
            </p:nvPicPr>
            <p:blipFill>
              <a:blip r:embed="rId446"/>
            </p:blipFill>
            <p:spPr>
              <a:xfrm>
                <a:off x="10752667" y="5179277"/>
                <a:ext cx="94014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519" name="墨迹 518"/>
              <p14:cNvContentPartPr/>
              <p14:nvPr/>
            </p14:nvContentPartPr>
            <p14:xfrm>
              <a:off x="10986911" y="4995102"/>
              <a:ext cx="25400" cy="419108"/>
            </p14:xfrm>
          </p:contentPart>
        </mc:Choice>
        <mc:Fallback xmlns="">
          <p:pic>
            <p:nvPicPr>
              <p:cNvPr id="519" name="墨迹 518"/>
            </p:nvPicPr>
            <p:blipFill>
              <a:blip r:embed="rId448"/>
            </p:blipFill>
            <p:spPr>
              <a:xfrm>
                <a:off x="10986911" y="4995102"/>
                <a:ext cx="25400" cy="419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520" name="墨迹 519"/>
              <p14:cNvContentPartPr/>
              <p14:nvPr/>
            </p14:nvContentPartPr>
            <p14:xfrm>
              <a:off x="10845800" y="4993516"/>
              <a:ext cx="143932" cy="110505"/>
            </p14:xfrm>
          </p:contentPart>
        </mc:Choice>
        <mc:Fallback xmlns="">
          <p:pic>
            <p:nvPicPr>
              <p:cNvPr id="520" name="墨迹 519"/>
            </p:nvPicPr>
            <p:blipFill>
              <a:blip r:embed="rId450"/>
            </p:blipFill>
            <p:spPr>
              <a:xfrm>
                <a:off x="10845800" y="4993516"/>
                <a:ext cx="143932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521" name="墨迹 520"/>
              <p14:cNvContentPartPr/>
              <p14:nvPr/>
            </p14:nvContentPartPr>
            <p14:xfrm>
              <a:off x="10995377" y="5021715"/>
              <a:ext cx="101600" cy="76666"/>
            </p14:xfrm>
          </p:contentPart>
        </mc:Choice>
        <mc:Fallback xmlns="">
          <p:pic>
            <p:nvPicPr>
              <p:cNvPr id="521" name="墨迹 520"/>
            </p:nvPicPr>
            <p:blipFill>
              <a:blip r:embed="rId452"/>
            </p:blipFill>
            <p:spPr>
              <a:xfrm>
                <a:off x="10995377" y="5021715"/>
                <a:ext cx="101600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522" name="墨迹 521"/>
              <p14:cNvContentPartPr/>
              <p14:nvPr/>
            </p14:nvContentPartPr>
            <p14:xfrm>
              <a:off x="1435100" y="5718759"/>
              <a:ext cx="88900" cy="250972"/>
            </p14:xfrm>
          </p:contentPart>
        </mc:Choice>
        <mc:Fallback xmlns="">
          <p:pic>
            <p:nvPicPr>
              <p:cNvPr id="522" name="墨迹 521"/>
            </p:nvPicPr>
            <p:blipFill>
              <a:blip r:embed="rId454"/>
            </p:blipFill>
            <p:spPr>
              <a:xfrm>
                <a:off x="1435100" y="5718759"/>
                <a:ext cx="889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523" name="墨迹 522"/>
              <p14:cNvContentPartPr/>
              <p14:nvPr/>
            </p14:nvContentPartPr>
            <p14:xfrm>
              <a:off x="1636888" y="5737618"/>
              <a:ext cx="94545" cy="155975"/>
            </p14:xfrm>
          </p:contentPart>
        </mc:Choice>
        <mc:Fallback xmlns="">
          <p:pic>
            <p:nvPicPr>
              <p:cNvPr id="523" name="墨迹 522"/>
            </p:nvPicPr>
            <p:blipFill>
              <a:blip r:embed="rId456"/>
            </p:blipFill>
            <p:spPr>
              <a:xfrm>
                <a:off x="1636888" y="5737618"/>
                <a:ext cx="94545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524" name="墨迹 523"/>
              <p14:cNvContentPartPr/>
              <p14:nvPr/>
            </p14:nvContentPartPr>
            <p14:xfrm>
              <a:off x="1772355" y="5803356"/>
              <a:ext cx="37571" cy="126896"/>
            </p14:xfrm>
          </p:contentPart>
        </mc:Choice>
        <mc:Fallback xmlns="">
          <p:pic>
            <p:nvPicPr>
              <p:cNvPr id="524" name="墨迹 523"/>
            </p:nvPicPr>
            <p:blipFill>
              <a:blip r:embed="rId458"/>
            </p:blipFill>
            <p:spPr>
              <a:xfrm>
                <a:off x="1772355" y="5803356"/>
                <a:ext cx="37571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525" name="墨迹 524"/>
              <p14:cNvContentPartPr/>
              <p14:nvPr/>
            </p14:nvContentPartPr>
            <p14:xfrm>
              <a:off x="1876248" y="5681748"/>
              <a:ext cx="121885" cy="251324"/>
            </p14:xfrm>
          </p:contentPart>
        </mc:Choice>
        <mc:Fallback xmlns="">
          <p:pic>
            <p:nvPicPr>
              <p:cNvPr id="525" name="墨迹 524"/>
            </p:nvPicPr>
            <p:blipFill>
              <a:blip r:embed="rId460"/>
            </p:blipFill>
            <p:spPr>
              <a:xfrm>
                <a:off x="1876248" y="5681748"/>
                <a:ext cx="121885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526" name="墨迹 525"/>
              <p14:cNvContentPartPr/>
              <p14:nvPr/>
            </p14:nvContentPartPr>
            <p14:xfrm>
              <a:off x="2111022" y="5820276"/>
              <a:ext cx="50800" cy="121255"/>
            </p14:xfrm>
          </p:contentPart>
        </mc:Choice>
        <mc:Fallback xmlns="">
          <p:pic>
            <p:nvPicPr>
              <p:cNvPr id="526" name="墨迹 525"/>
            </p:nvPicPr>
            <p:blipFill>
              <a:blip r:embed="rId462"/>
            </p:blipFill>
            <p:spPr>
              <a:xfrm>
                <a:off x="2111022" y="5820276"/>
                <a:ext cx="50800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527" name="墨迹 526"/>
              <p14:cNvContentPartPr/>
              <p14:nvPr/>
            </p14:nvContentPartPr>
            <p14:xfrm>
              <a:off x="2286000" y="5718759"/>
              <a:ext cx="84666" cy="114911"/>
            </p14:xfrm>
          </p:contentPart>
        </mc:Choice>
        <mc:Fallback xmlns="">
          <p:pic>
            <p:nvPicPr>
              <p:cNvPr id="527" name="墨迹 526"/>
            </p:nvPicPr>
            <p:blipFill>
              <a:blip r:embed="rId464"/>
            </p:blipFill>
            <p:spPr>
              <a:xfrm>
                <a:off x="2286000" y="5718759"/>
                <a:ext cx="84666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528" name="墨迹 527"/>
              <p14:cNvContentPartPr/>
              <p14:nvPr/>
            </p14:nvContentPartPr>
            <p14:xfrm>
              <a:off x="2432755" y="5624998"/>
              <a:ext cx="62089" cy="370112"/>
            </p14:xfrm>
          </p:contentPart>
        </mc:Choice>
        <mc:Fallback xmlns="">
          <p:pic>
            <p:nvPicPr>
              <p:cNvPr id="528" name="墨迹 527"/>
            </p:nvPicPr>
            <p:blipFill>
              <a:blip r:embed="rId466"/>
            </p:blipFill>
            <p:spPr>
              <a:xfrm>
                <a:off x="2432755" y="5624998"/>
                <a:ext cx="62089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529" name="墨迹 528"/>
              <p14:cNvContentPartPr/>
              <p14:nvPr/>
            </p14:nvContentPartPr>
            <p14:xfrm>
              <a:off x="2514600" y="5628522"/>
              <a:ext cx="127000" cy="335569"/>
            </p14:xfrm>
          </p:contentPart>
        </mc:Choice>
        <mc:Fallback xmlns="">
          <p:pic>
            <p:nvPicPr>
              <p:cNvPr id="529" name="墨迹 528"/>
            </p:nvPicPr>
            <p:blipFill>
              <a:blip r:embed="rId468"/>
            </p:blipFill>
            <p:spPr>
              <a:xfrm>
                <a:off x="2514600" y="5628522"/>
                <a:ext cx="127000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530" name="墨迹 529"/>
              <p14:cNvContentPartPr/>
              <p14:nvPr/>
            </p14:nvContentPartPr>
            <p14:xfrm>
              <a:off x="2374547" y="5839134"/>
              <a:ext cx="29986" cy="12161"/>
            </p14:xfrm>
          </p:contentPart>
        </mc:Choice>
        <mc:Fallback xmlns="">
          <p:pic>
            <p:nvPicPr>
              <p:cNvPr id="530" name="墨迹 529"/>
            </p:nvPicPr>
            <p:blipFill>
              <a:blip r:embed="rId470"/>
            </p:blipFill>
            <p:spPr>
              <a:xfrm>
                <a:off x="2374547" y="5839134"/>
                <a:ext cx="29986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531" name="墨迹 530"/>
              <p14:cNvContentPartPr/>
              <p14:nvPr/>
            </p14:nvContentPartPr>
            <p14:xfrm>
              <a:off x="2916766" y="5639802"/>
              <a:ext cx="198967" cy="163554"/>
            </p14:xfrm>
          </p:contentPart>
        </mc:Choice>
        <mc:Fallback xmlns="">
          <p:pic>
            <p:nvPicPr>
              <p:cNvPr id="531" name="墨迹 530"/>
            </p:nvPicPr>
            <p:blipFill>
              <a:blip r:embed="rId472"/>
            </p:blipFill>
            <p:spPr>
              <a:xfrm>
                <a:off x="2916766" y="5639802"/>
                <a:ext cx="19896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532" name="墨迹 531"/>
              <p14:cNvContentPartPr/>
              <p14:nvPr/>
            </p14:nvContentPartPr>
            <p14:xfrm>
              <a:off x="3127022" y="5658132"/>
              <a:ext cx="87489" cy="185408"/>
            </p14:xfrm>
          </p:contentPart>
        </mc:Choice>
        <mc:Fallback xmlns="">
          <p:pic>
            <p:nvPicPr>
              <p:cNvPr id="532" name="墨迹 531"/>
            </p:nvPicPr>
            <p:blipFill>
              <a:blip r:embed="rId474"/>
            </p:blipFill>
            <p:spPr>
              <a:xfrm>
                <a:off x="3127022" y="5658132"/>
                <a:ext cx="87489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533" name="墨迹 532"/>
              <p14:cNvContentPartPr/>
              <p14:nvPr/>
            </p14:nvContentPartPr>
            <p14:xfrm>
              <a:off x="3203222" y="5582170"/>
              <a:ext cx="42333" cy="384741"/>
            </p14:xfrm>
          </p:contentPart>
        </mc:Choice>
        <mc:Fallback xmlns="">
          <p:pic>
            <p:nvPicPr>
              <p:cNvPr id="533" name="墨迹 532"/>
            </p:nvPicPr>
            <p:blipFill>
              <a:blip r:embed="rId476"/>
            </p:blipFill>
            <p:spPr>
              <a:xfrm>
                <a:off x="3203222" y="5582170"/>
                <a:ext cx="42333" cy="384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534" name="墨迹 533"/>
              <p14:cNvContentPartPr/>
              <p14:nvPr/>
            </p14:nvContentPartPr>
            <p14:xfrm>
              <a:off x="3234266" y="5765993"/>
              <a:ext cx="203200" cy="102926"/>
            </p14:xfrm>
          </p:contentPart>
        </mc:Choice>
        <mc:Fallback xmlns="">
          <p:pic>
            <p:nvPicPr>
              <p:cNvPr id="534" name="墨迹 533"/>
            </p:nvPicPr>
            <p:blipFill>
              <a:blip r:embed="rId478"/>
            </p:blipFill>
            <p:spPr>
              <a:xfrm>
                <a:off x="3234266" y="5765993"/>
                <a:ext cx="203200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535" name="墨迹 534"/>
              <p14:cNvContentPartPr/>
              <p14:nvPr/>
            </p14:nvContentPartPr>
            <p14:xfrm>
              <a:off x="3493911" y="5792077"/>
              <a:ext cx="143933" cy="360"/>
            </p14:xfrm>
          </p:contentPart>
        </mc:Choice>
        <mc:Fallback xmlns="">
          <p:pic>
            <p:nvPicPr>
              <p:cNvPr id="535" name="墨迹 534"/>
            </p:nvPicPr>
            <p:blipFill>
              <a:blip r:embed="rId480"/>
            </p:blipFill>
            <p:spPr>
              <a:xfrm>
                <a:off x="3493911" y="5792077"/>
                <a:ext cx="14393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536" name="墨迹 535"/>
              <p14:cNvContentPartPr/>
              <p14:nvPr/>
            </p14:nvContentPartPr>
            <p14:xfrm>
              <a:off x="3547533" y="5732330"/>
              <a:ext cx="36689" cy="209201"/>
            </p14:xfrm>
          </p:contentPart>
        </mc:Choice>
        <mc:Fallback xmlns="">
          <p:pic>
            <p:nvPicPr>
              <p:cNvPr id="536" name="墨迹 535"/>
            </p:nvPicPr>
            <p:blipFill>
              <a:blip r:embed="rId482"/>
            </p:blipFill>
            <p:spPr>
              <a:xfrm>
                <a:off x="3547533" y="5732330"/>
                <a:ext cx="36689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537" name="墨迹 536"/>
              <p14:cNvContentPartPr/>
              <p14:nvPr/>
            </p14:nvContentPartPr>
            <p14:xfrm>
              <a:off x="3708400" y="5724399"/>
              <a:ext cx="220133" cy="182589"/>
            </p14:xfrm>
          </p:contentPart>
        </mc:Choice>
        <mc:Fallback xmlns="">
          <p:pic>
            <p:nvPicPr>
              <p:cNvPr id="537" name="墨迹 536"/>
            </p:nvPicPr>
            <p:blipFill>
              <a:blip r:embed="rId484"/>
            </p:blipFill>
            <p:spPr>
              <a:xfrm>
                <a:off x="3708400" y="5724399"/>
                <a:ext cx="220133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538" name="墨迹 537"/>
              <p14:cNvContentPartPr/>
              <p14:nvPr/>
            </p14:nvContentPartPr>
            <p14:xfrm>
              <a:off x="3934177" y="5656722"/>
              <a:ext cx="70556" cy="28199"/>
            </p14:xfrm>
          </p:contentPart>
        </mc:Choice>
        <mc:Fallback xmlns="">
          <p:pic>
            <p:nvPicPr>
              <p:cNvPr id="538" name="墨迹 537"/>
            </p:nvPicPr>
            <p:blipFill>
              <a:blip r:embed="rId486"/>
            </p:blipFill>
            <p:spPr>
              <a:xfrm>
                <a:off x="3934177" y="5656722"/>
                <a:ext cx="705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539" name="墨迹 538"/>
              <p14:cNvContentPartPr/>
              <p14:nvPr/>
            </p14:nvContentPartPr>
            <p14:xfrm>
              <a:off x="4007555" y="5752598"/>
              <a:ext cx="132645" cy="11280"/>
            </p14:xfrm>
          </p:contentPart>
        </mc:Choice>
        <mc:Fallback xmlns="">
          <p:pic>
            <p:nvPicPr>
              <p:cNvPr id="539" name="墨迹 538"/>
            </p:nvPicPr>
            <p:blipFill>
              <a:blip r:embed="rId488"/>
            </p:blipFill>
            <p:spPr>
              <a:xfrm>
                <a:off x="4007555" y="5752598"/>
                <a:ext cx="1326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540" name="墨迹 539"/>
              <p14:cNvContentPartPr/>
              <p14:nvPr/>
            </p14:nvContentPartPr>
            <p14:xfrm>
              <a:off x="3984977" y="5817456"/>
              <a:ext cx="152400" cy="14099"/>
            </p14:xfrm>
          </p:contentPart>
        </mc:Choice>
        <mc:Fallback xmlns="">
          <p:pic>
            <p:nvPicPr>
              <p:cNvPr id="540" name="墨迹 539"/>
            </p:nvPicPr>
            <p:blipFill>
              <a:blip r:embed="rId490"/>
            </p:blipFill>
            <p:spPr>
              <a:xfrm>
                <a:off x="3984977" y="5817456"/>
                <a:ext cx="1524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541" name="墨迹 540"/>
              <p14:cNvContentPartPr/>
              <p14:nvPr/>
            </p14:nvContentPartPr>
            <p14:xfrm>
              <a:off x="4250266" y="5679457"/>
              <a:ext cx="45156" cy="174658"/>
            </p14:xfrm>
          </p:contentPart>
        </mc:Choice>
        <mc:Fallback xmlns="">
          <p:pic>
            <p:nvPicPr>
              <p:cNvPr id="541" name="墨迹 540"/>
            </p:nvPicPr>
            <p:blipFill>
              <a:blip r:embed="rId492"/>
            </p:blipFill>
            <p:spPr>
              <a:xfrm>
                <a:off x="4250266" y="5679457"/>
                <a:ext cx="45156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542" name="墨迹 541"/>
              <p14:cNvContentPartPr/>
              <p14:nvPr/>
            </p14:nvContentPartPr>
            <p14:xfrm>
              <a:off x="4267200" y="5748369"/>
              <a:ext cx="87488" cy="49348"/>
            </p14:xfrm>
          </p:contentPart>
        </mc:Choice>
        <mc:Fallback xmlns="">
          <p:pic>
            <p:nvPicPr>
              <p:cNvPr id="542" name="墨迹 541"/>
            </p:nvPicPr>
            <p:blipFill>
              <a:blip r:embed="rId494"/>
            </p:blipFill>
            <p:spPr>
              <a:xfrm>
                <a:off x="4267200" y="5748369"/>
                <a:ext cx="87488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543" name="墨迹 542"/>
              <p14:cNvContentPartPr/>
              <p14:nvPr/>
            </p14:nvContentPartPr>
            <p14:xfrm>
              <a:off x="4337402" y="5627113"/>
              <a:ext cx="124531" cy="211845"/>
            </p14:xfrm>
          </p:contentPart>
        </mc:Choice>
        <mc:Fallback xmlns="">
          <p:pic>
            <p:nvPicPr>
              <p:cNvPr id="543" name="墨迹 542"/>
            </p:nvPicPr>
            <p:blipFill>
              <a:blip r:embed="rId496"/>
            </p:blipFill>
            <p:spPr>
              <a:xfrm>
                <a:off x="4337402" y="5627113"/>
                <a:ext cx="124531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544" name="墨迹 543"/>
              <p14:cNvContentPartPr/>
              <p14:nvPr/>
            </p14:nvContentPartPr>
            <p14:xfrm>
              <a:off x="4490155" y="5577059"/>
              <a:ext cx="53622" cy="423691"/>
            </p14:xfrm>
          </p:contentPart>
        </mc:Choice>
        <mc:Fallback xmlns="">
          <p:pic>
            <p:nvPicPr>
              <p:cNvPr id="544" name="墨迹 543"/>
            </p:nvPicPr>
            <p:blipFill>
              <a:blip r:embed="rId498"/>
            </p:blipFill>
            <p:spPr>
              <a:xfrm>
                <a:off x="4490155" y="5577059"/>
                <a:ext cx="53622" cy="423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545" name="墨迹 544"/>
              <p14:cNvContentPartPr/>
              <p14:nvPr/>
            </p14:nvContentPartPr>
            <p14:xfrm>
              <a:off x="4413955" y="5522071"/>
              <a:ext cx="112889" cy="143110"/>
            </p14:xfrm>
          </p:contentPart>
        </mc:Choice>
        <mc:Fallback xmlns="">
          <p:pic>
            <p:nvPicPr>
              <p:cNvPr id="545" name="墨迹 544"/>
            </p:nvPicPr>
            <p:blipFill>
              <a:blip r:embed="rId500"/>
            </p:blipFill>
            <p:spPr>
              <a:xfrm>
                <a:off x="4413955" y="5522071"/>
                <a:ext cx="112889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546" name="墨迹 545"/>
              <p14:cNvContentPartPr/>
              <p14:nvPr/>
            </p14:nvContentPartPr>
            <p14:xfrm>
              <a:off x="4481688" y="5594684"/>
              <a:ext cx="81845" cy="56398"/>
            </p14:xfrm>
          </p:contentPart>
        </mc:Choice>
        <mc:Fallback xmlns="">
          <p:pic>
            <p:nvPicPr>
              <p:cNvPr id="546" name="墨迹 545"/>
            </p:nvPicPr>
            <p:blipFill>
              <a:blip r:embed="rId502"/>
            </p:blipFill>
            <p:spPr>
              <a:xfrm>
                <a:off x="4481688" y="5594684"/>
                <a:ext cx="8184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547" name="墨迹 546"/>
              <p14:cNvContentPartPr/>
              <p14:nvPr/>
            </p14:nvContentPartPr>
            <p14:xfrm>
              <a:off x="4549422" y="5758238"/>
              <a:ext cx="152400" cy="11279"/>
            </p14:xfrm>
          </p:contentPart>
        </mc:Choice>
        <mc:Fallback xmlns="">
          <p:pic>
            <p:nvPicPr>
              <p:cNvPr id="547" name="墨迹 546"/>
            </p:nvPicPr>
            <p:blipFill>
              <a:blip r:embed="rId504"/>
            </p:blipFill>
            <p:spPr>
              <a:xfrm>
                <a:off x="4549422" y="5758238"/>
                <a:ext cx="1524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548" name="墨迹 547"/>
              <p14:cNvContentPartPr/>
              <p14:nvPr/>
            </p14:nvContentPartPr>
            <p14:xfrm>
              <a:off x="4591755" y="5700254"/>
              <a:ext cx="47978" cy="207439"/>
            </p14:xfrm>
          </p:contentPart>
        </mc:Choice>
        <mc:Fallback xmlns="">
          <p:pic>
            <p:nvPicPr>
              <p:cNvPr id="548" name="墨迹 547"/>
            </p:nvPicPr>
            <p:blipFill>
              <a:blip r:embed="rId506"/>
            </p:blipFill>
            <p:spPr>
              <a:xfrm>
                <a:off x="4591755" y="5700254"/>
                <a:ext cx="47978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549" name="墨迹 548"/>
              <p14:cNvContentPartPr/>
              <p14:nvPr/>
            </p14:nvContentPartPr>
            <p14:xfrm>
              <a:off x="4660900" y="5690560"/>
              <a:ext cx="357011" cy="180474"/>
            </p14:xfrm>
          </p:contentPart>
        </mc:Choice>
        <mc:Fallback xmlns="">
          <p:pic>
            <p:nvPicPr>
              <p:cNvPr id="549" name="墨迹 548"/>
            </p:nvPicPr>
            <p:blipFill>
              <a:blip r:embed="rId508"/>
            </p:blipFill>
            <p:spPr>
              <a:xfrm>
                <a:off x="4660900" y="5690560"/>
                <a:ext cx="3570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550" name="墨迹 549"/>
              <p14:cNvContentPartPr/>
              <p14:nvPr/>
            </p14:nvContentPartPr>
            <p14:xfrm>
              <a:off x="4986866" y="5709418"/>
              <a:ext cx="47978" cy="299791"/>
            </p14:xfrm>
          </p:contentPart>
        </mc:Choice>
        <mc:Fallback xmlns="">
          <p:pic>
            <p:nvPicPr>
              <p:cNvPr id="550" name="墨迹 549"/>
            </p:nvPicPr>
            <p:blipFill>
              <a:blip r:embed="rId510"/>
            </p:blipFill>
            <p:spPr>
              <a:xfrm>
                <a:off x="4986866" y="5709418"/>
                <a:ext cx="47978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551" name="墨迹 550"/>
              <p14:cNvContentPartPr/>
              <p14:nvPr/>
            </p14:nvContentPartPr>
            <p14:xfrm>
              <a:off x="5074355" y="5611603"/>
              <a:ext cx="81845" cy="39479"/>
            </p14:xfrm>
          </p:contentPart>
        </mc:Choice>
        <mc:Fallback xmlns="">
          <p:pic>
            <p:nvPicPr>
              <p:cNvPr id="551" name="墨迹 550"/>
            </p:nvPicPr>
            <p:blipFill>
              <a:blip r:embed="rId512"/>
            </p:blipFill>
            <p:spPr>
              <a:xfrm>
                <a:off x="5074355" y="5611603"/>
                <a:ext cx="8184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552" name="墨迹 551"/>
              <p14:cNvContentPartPr/>
              <p14:nvPr/>
            </p14:nvContentPartPr>
            <p14:xfrm>
              <a:off x="7933090" y="5716997"/>
              <a:ext cx="214665" cy="176596"/>
            </p14:xfrm>
          </p:contentPart>
        </mc:Choice>
        <mc:Fallback xmlns="">
          <p:pic>
            <p:nvPicPr>
              <p:cNvPr id="552" name="墨迹 551"/>
            </p:nvPicPr>
            <p:blipFill>
              <a:blip r:embed="rId514"/>
            </p:blipFill>
            <p:spPr>
              <a:xfrm>
                <a:off x="7933090" y="5716997"/>
                <a:ext cx="214665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553" name="墨迹 552"/>
              <p14:cNvContentPartPr/>
              <p14:nvPr/>
            </p14:nvContentPartPr>
            <p14:xfrm>
              <a:off x="8142816" y="5623587"/>
              <a:ext cx="325966" cy="262251"/>
            </p14:xfrm>
          </p:contentPart>
        </mc:Choice>
        <mc:Fallback xmlns="">
          <p:pic>
            <p:nvPicPr>
              <p:cNvPr id="553" name="墨迹 552"/>
            </p:nvPicPr>
            <p:blipFill>
              <a:blip r:embed="rId516"/>
            </p:blipFill>
            <p:spPr>
              <a:xfrm>
                <a:off x="8142816" y="5623587"/>
                <a:ext cx="325966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554" name="墨迹 553"/>
              <p14:cNvContentPartPr/>
              <p14:nvPr/>
            </p14:nvContentPartPr>
            <p14:xfrm>
              <a:off x="8404577" y="5639978"/>
              <a:ext cx="349956" cy="273355"/>
            </p14:xfrm>
          </p:contentPart>
        </mc:Choice>
        <mc:Fallback xmlns="">
          <p:pic>
            <p:nvPicPr>
              <p:cNvPr id="554" name="墨迹 553"/>
            </p:nvPicPr>
            <p:blipFill>
              <a:blip r:embed="rId518"/>
            </p:blipFill>
            <p:spPr>
              <a:xfrm>
                <a:off x="8404577" y="5639978"/>
                <a:ext cx="349956" cy="273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555" name="墨迹 554"/>
              <p14:cNvContentPartPr/>
              <p14:nvPr/>
            </p14:nvContentPartPr>
            <p14:xfrm>
              <a:off x="8814505" y="5752598"/>
              <a:ext cx="213784" cy="11280"/>
            </p14:xfrm>
          </p:contentPart>
        </mc:Choice>
        <mc:Fallback xmlns="">
          <p:pic>
            <p:nvPicPr>
              <p:cNvPr id="555" name="墨迹 554"/>
            </p:nvPicPr>
            <p:blipFill>
              <a:blip r:embed="rId520"/>
            </p:blipFill>
            <p:spPr>
              <a:xfrm>
                <a:off x="8814505" y="5752598"/>
                <a:ext cx="2137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556" name="墨迹 555"/>
              <p14:cNvContentPartPr/>
              <p14:nvPr/>
            </p14:nvContentPartPr>
            <p14:xfrm>
              <a:off x="8875888" y="5677166"/>
              <a:ext cx="70556" cy="270005"/>
            </p14:xfrm>
          </p:contentPart>
        </mc:Choice>
        <mc:Fallback xmlns="">
          <p:pic>
            <p:nvPicPr>
              <p:cNvPr id="556" name="墨迹 555"/>
            </p:nvPicPr>
            <p:blipFill>
              <a:blip r:embed="rId522"/>
            </p:blipFill>
            <p:spPr>
              <a:xfrm>
                <a:off x="8875888" y="5677166"/>
                <a:ext cx="70556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557" name="墨迹 556"/>
              <p14:cNvContentPartPr/>
              <p14:nvPr/>
            </p14:nvContentPartPr>
            <p14:xfrm>
              <a:off x="9029347" y="5673641"/>
              <a:ext cx="165453" cy="133416"/>
            </p14:xfrm>
          </p:contentPart>
        </mc:Choice>
        <mc:Fallback xmlns="">
          <p:pic>
            <p:nvPicPr>
              <p:cNvPr id="557" name="墨迹 556"/>
            </p:nvPicPr>
            <p:blipFill>
              <a:blip r:embed="rId524"/>
            </p:blipFill>
            <p:spPr>
              <a:xfrm>
                <a:off x="9029347" y="5673641"/>
                <a:ext cx="165453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558" name="墨迹 557"/>
              <p14:cNvContentPartPr/>
              <p14:nvPr/>
            </p14:nvContentPartPr>
            <p14:xfrm>
              <a:off x="9202561" y="5677518"/>
              <a:ext cx="102306" cy="146988"/>
            </p14:xfrm>
          </p:contentPart>
        </mc:Choice>
        <mc:Fallback xmlns="">
          <p:pic>
            <p:nvPicPr>
              <p:cNvPr id="558" name="墨迹 557"/>
            </p:nvPicPr>
            <p:blipFill>
              <a:blip r:embed="rId526"/>
            </p:blipFill>
            <p:spPr>
              <a:xfrm>
                <a:off x="9202561" y="5677518"/>
                <a:ext cx="102306" cy="146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559" name="墨迹 558"/>
              <p14:cNvContentPartPr/>
              <p14:nvPr/>
            </p14:nvContentPartPr>
            <p14:xfrm>
              <a:off x="9255125" y="5616362"/>
              <a:ext cx="282046" cy="226473"/>
            </p14:xfrm>
          </p:contentPart>
        </mc:Choice>
        <mc:Fallback xmlns="">
          <p:pic>
            <p:nvPicPr>
              <p:cNvPr id="559" name="墨迹 558"/>
            </p:nvPicPr>
            <p:blipFill>
              <a:blip r:embed="rId528"/>
            </p:blipFill>
            <p:spPr>
              <a:xfrm>
                <a:off x="9255125" y="5616362"/>
                <a:ext cx="282046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560" name="墨迹 559"/>
              <p14:cNvContentPartPr/>
              <p14:nvPr/>
            </p14:nvContentPartPr>
            <p14:xfrm>
              <a:off x="9618133" y="5718759"/>
              <a:ext cx="239889" cy="22560"/>
            </p14:xfrm>
          </p:contentPart>
        </mc:Choice>
        <mc:Fallback xmlns="">
          <p:pic>
            <p:nvPicPr>
              <p:cNvPr id="560" name="墨迹 559"/>
            </p:nvPicPr>
            <p:blipFill>
              <a:blip r:embed="rId530"/>
            </p:blipFill>
            <p:spPr>
              <a:xfrm>
                <a:off x="9618133" y="5718759"/>
                <a:ext cx="239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561" name="墨迹 560"/>
              <p14:cNvContentPartPr/>
              <p14:nvPr/>
            </p14:nvContentPartPr>
            <p14:xfrm>
              <a:off x="9605080" y="5775158"/>
              <a:ext cx="241653" cy="16919"/>
            </p14:xfrm>
          </p:contentPart>
        </mc:Choice>
        <mc:Fallback xmlns="">
          <p:pic>
            <p:nvPicPr>
              <p:cNvPr id="561" name="墨迹 560"/>
            </p:nvPicPr>
            <p:blipFill>
              <a:blip r:embed="rId532"/>
            </p:blipFill>
            <p:spPr>
              <a:xfrm>
                <a:off x="9605080" y="5775158"/>
                <a:ext cx="24165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562" name="墨迹 561"/>
              <p14:cNvContentPartPr/>
              <p14:nvPr/>
            </p14:nvContentPartPr>
            <p14:xfrm>
              <a:off x="9610725" y="5487527"/>
              <a:ext cx="238830" cy="214313"/>
            </p14:xfrm>
          </p:contentPart>
        </mc:Choice>
        <mc:Fallback xmlns="">
          <p:pic>
            <p:nvPicPr>
              <p:cNvPr id="562" name="墨迹 561"/>
            </p:nvPicPr>
            <p:blipFill>
              <a:blip r:embed="rId534"/>
            </p:blipFill>
            <p:spPr>
              <a:xfrm>
                <a:off x="9610725" y="5487527"/>
                <a:ext cx="23883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563" name="墨迹 562"/>
              <p14:cNvContentPartPr/>
              <p14:nvPr/>
            </p14:nvContentPartPr>
            <p14:xfrm>
              <a:off x="9866488" y="5546041"/>
              <a:ext cx="120650" cy="74727"/>
            </p14:xfrm>
          </p:contentPart>
        </mc:Choice>
        <mc:Fallback xmlns="">
          <p:pic>
            <p:nvPicPr>
              <p:cNvPr id="563" name="墨迹 562"/>
            </p:nvPicPr>
            <p:blipFill>
              <a:blip r:embed="rId536"/>
            </p:blipFill>
            <p:spPr>
              <a:xfrm>
                <a:off x="9866488" y="5546041"/>
                <a:ext cx="120650" cy="74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564" name="墨迹 563"/>
              <p14:cNvContentPartPr/>
              <p14:nvPr/>
            </p14:nvContentPartPr>
            <p14:xfrm>
              <a:off x="9911644" y="5476248"/>
              <a:ext cx="39511" cy="157914"/>
            </p14:xfrm>
          </p:contentPart>
        </mc:Choice>
        <mc:Fallback xmlns="">
          <p:pic>
            <p:nvPicPr>
              <p:cNvPr id="564" name="墨迹 563"/>
            </p:nvPicPr>
            <p:blipFill>
              <a:blip r:embed="rId538"/>
            </p:blipFill>
            <p:spPr>
              <a:xfrm>
                <a:off x="9911644" y="5476248"/>
                <a:ext cx="395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565" name="墨迹 564"/>
              <p14:cNvContentPartPr/>
              <p14:nvPr/>
            </p14:nvContentPartPr>
            <p14:xfrm>
              <a:off x="10086622" y="5634162"/>
              <a:ext cx="39511" cy="132535"/>
            </p14:xfrm>
          </p:contentPart>
        </mc:Choice>
        <mc:Fallback xmlns="">
          <p:pic>
            <p:nvPicPr>
              <p:cNvPr id="565" name="墨迹 564"/>
            </p:nvPicPr>
            <p:blipFill>
              <a:blip r:embed="rId540"/>
            </p:blipFill>
            <p:spPr>
              <a:xfrm>
                <a:off x="10086622" y="5634162"/>
                <a:ext cx="39511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566" name="墨迹 565"/>
              <p14:cNvContentPartPr/>
              <p14:nvPr/>
            </p14:nvContentPartPr>
            <p14:xfrm>
              <a:off x="10114844" y="5701840"/>
              <a:ext cx="67733" cy="16919"/>
            </p14:xfrm>
          </p:contentPart>
        </mc:Choice>
        <mc:Fallback xmlns="">
          <p:pic>
            <p:nvPicPr>
              <p:cNvPr id="566" name="墨迹 565"/>
            </p:nvPicPr>
            <p:blipFill>
              <a:blip r:embed="rId542"/>
            </p:blipFill>
            <p:spPr>
              <a:xfrm>
                <a:off x="10114844" y="5701840"/>
                <a:ext cx="677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567" name="墨迹 566"/>
              <p14:cNvContentPartPr/>
              <p14:nvPr/>
            </p14:nvContentPartPr>
            <p14:xfrm>
              <a:off x="10162822" y="5582699"/>
              <a:ext cx="217311" cy="421752"/>
            </p14:xfrm>
          </p:contentPart>
        </mc:Choice>
        <mc:Fallback xmlns="">
          <p:pic>
            <p:nvPicPr>
              <p:cNvPr id="567" name="墨迹 566"/>
            </p:nvPicPr>
            <p:blipFill>
              <a:blip r:embed="rId544"/>
            </p:blipFill>
            <p:spPr>
              <a:xfrm>
                <a:off x="10162822" y="5582699"/>
                <a:ext cx="217311" cy="421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568" name="墨迹 567"/>
              <p14:cNvContentPartPr/>
              <p14:nvPr/>
            </p14:nvContentPartPr>
            <p14:xfrm>
              <a:off x="10292644" y="5568424"/>
              <a:ext cx="121356" cy="93937"/>
            </p14:xfrm>
          </p:contentPart>
        </mc:Choice>
        <mc:Fallback xmlns="">
          <p:pic>
            <p:nvPicPr>
              <p:cNvPr id="568" name="墨迹 567"/>
            </p:nvPicPr>
            <p:blipFill>
              <a:blip r:embed="rId546"/>
            </p:blipFill>
            <p:spPr>
              <a:xfrm>
                <a:off x="10292644" y="5568424"/>
                <a:ext cx="121356" cy="93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569" name="墨迹 568"/>
              <p14:cNvContentPartPr/>
              <p14:nvPr/>
            </p14:nvContentPartPr>
            <p14:xfrm>
              <a:off x="10402711" y="5583404"/>
              <a:ext cx="87489" cy="56398"/>
            </p14:xfrm>
          </p:contentPart>
        </mc:Choice>
        <mc:Fallback xmlns="">
          <p:pic>
            <p:nvPicPr>
              <p:cNvPr id="569" name="墨迹 568"/>
            </p:nvPicPr>
            <p:blipFill>
              <a:blip r:embed="rId548"/>
            </p:blipFill>
            <p:spPr>
              <a:xfrm>
                <a:off x="10402711" y="5583404"/>
                <a:ext cx="87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570" name="墨迹 569"/>
              <p14:cNvContentPartPr/>
              <p14:nvPr/>
            </p14:nvContentPartPr>
            <p14:xfrm>
              <a:off x="10487377" y="5730039"/>
              <a:ext cx="220133" cy="22559"/>
            </p14:xfrm>
          </p:contentPart>
        </mc:Choice>
        <mc:Fallback xmlns="">
          <p:pic>
            <p:nvPicPr>
              <p:cNvPr id="570" name="墨迹 569"/>
            </p:nvPicPr>
            <p:blipFill>
              <a:blip r:embed="rId550"/>
            </p:blipFill>
            <p:spPr>
              <a:xfrm>
                <a:off x="10487377" y="5730039"/>
                <a:ext cx="2201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571" name="墨迹 570"/>
              <p14:cNvContentPartPr/>
              <p14:nvPr/>
            </p14:nvContentPartPr>
            <p14:xfrm>
              <a:off x="10545938" y="5619534"/>
              <a:ext cx="76906" cy="231761"/>
            </p14:xfrm>
          </p:contentPart>
        </mc:Choice>
        <mc:Fallback xmlns="">
          <p:pic>
            <p:nvPicPr>
              <p:cNvPr id="571" name="墨迹 570"/>
            </p:nvPicPr>
            <p:blipFill>
              <a:blip r:embed="rId552"/>
            </p:blipFill>
            <p:spPr>
              <a:xfrm>
                <a:off x="10545938" y="5619534"/>
                <a:ext cx="76906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572" name="墨迹 571"/>
              <p14:cNvContentPartPr/>
              <p14:nvPr/>
            </p14:nvContentPartPr>
            <p14:xfrm>
              <a:off x="10681405" y="5639802"/>
              <a:ext cx="271639" cy="167256"/>
            </p14:xfrm>
          </p:contentPart>
        </mc:Choice>
        <mc:Fallback xmlns="">
          <p:pic>
            <p:nvPicPr>
              <p:cNvPr id="572" name="墨迹 571"/>
            </p:nvPicPr>
            <p:blipFill>
              <a:blip r:embed="rId554"/>
            </p:blipFill>
            <p:spPr>
              <a:xfrm>
                <a:off x="10681405" y="5639802"/>
                <a:ext cx="271639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573" name="墨迹 572"/>
              <p14:cNvContentPartPr/>
              <p14:nvPr/>
            </p14:nvContentPartPr>
            <p14:xfrm>
              <a:off x="11023600" y="5537581"/>
              <a:ext cx="22577" cy="440609"/>
            </p14:xfrm>
          </p:contentPart>
        </mc:Choice>
        <mc:Fallback xmlns="">
          <p:pic>
            <p:nvPicPr>
              <p:cNvPr id="573" name="墨迹 572"/>
            </p:nvPicPr>
            <p:blipFill>
              <a:blip r:embed="rId556"/>
            </p:blipFill>
            <p:spPr>
              <a:xfrm>
                <a:off x="11023600" y="5537581"/>
                <a:ext cx="22577" cy="440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574" name="墨迹 573"/>
              <p14:cNvContentPartPr/>
              <p14:nvPr/>
            </p14:nvContentPartPr>
            <p14:xfrm>
              <a:off x="10986911" y="5555205"/>
              <a:ext cx="79375" cy="73318"/>
            </p14:xfrm>
          </p:contentPart>
        </mc:Choice>
        <mc:Fallback xmlns="">
          <p:pic>
            <p:nvPicPr>
              <p:cNvPr id="574" name="墨迹 573"/>
            </p:nvPicPr>
            <p:blipFill>
              <a:blip r:embed="rId558"/>
            </p:blipFill>
            <p:spPr>
              <a:xfrm>
                <a:off x="10986911" y="5555205"/>
                <a:ext cx="7937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575" name="墨迹 574"/>
              <p14:cNvContentPartPr/>
              <p14:nvPr/>
            </p14:nvContentPartPr>
            <p14:xfrm>
              <a:off x="11063111" y="5566485"/>
              <a:ext cx="112889" cy="73317"/>
            </p14:xfrm>
          </p:contentPart>
        </mc:Choice>
        <mc:Fallback xmlns="">
          <p:pic>
            <p:nvPicPr>
              <p:cNvPr id="575" name="墨迹 574"/>
            </p:nvPicPr>
            <p:blipFill>
              <a:blip r:embed="rId560"/>
            </p:blipFill>
            <p:spPr>
              <a:xfrm>
                <a:off x="11063111" y="5566485"/>
                <a:ext cx="1128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576" name="墨迹 575"/>
              <p14:cNvContentPartPr/>
              <p14:nvPr/>
            </p14:nvContentPartPr>
            <p14:xfrm>
              <a:off x="11096272" y="5758238"/>
              <a:ext cx="186973" cy="8459"/>
            </p14:xfrm>
          </p:contentPart>
        </mc:Choice>
        <mc:Fallback xmlns="">
          <p:pic>
            <p:nvPicPr>
              <p:cNvPr id="576" name="墨迹 575"/>
            </p:nvPicPr>
            <p:blipFill>
              <a:blip r:embed="rId562"/>
            </p:blipFill>
            <p:spPr>
              <a:xfrm>
                <a:off x="11096272" y="5758238"/>
                <a:ext cx="18697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577" name="墨迹 576"/>
              <p14:cNvContentPartPr/>
              <p14:nvPr/>
            </p14:nvContentPartPr>
            <p14:xfrm>
              <a:off x="11153422" y="5707480"/>
              <a:ext cx="73378" cy="163554"/>
            </p14:xfrm>
          </p:contentPart>
        </mc:Choice>
        <mc:Fallback xmlns="">
          <p:pic>
            <p:nvPicPr>
              <p:cNvPr id="577" name="墨迹 576"/>
            </p:nvPicPr>
            <p:blipFill>
              <a:blip r:embed="rId564"/>
            </p:blipFill>
            <p:spPr>
              <a:xfrm>
                <a:off x="11153422" y="5707480"/>
                <a:ext cx="733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578" name="墨迹 577"/>
              <p14:cNvContentPartPr/>
              <p14:nvPr/>
            </p14:nvContentPartPr>
            <p14:xfrm>
              <a:off x="11233502" y="5664300"/>
              <a:ext cx="219075" cy="178535"/>
            </p14:xfrm>
          </p:contentPart>
        </mc:Choice>
        <mc:Fallback xmlns="">
          <p:pic>
            <p:nvPicPr>
              <p:cNvPr id="578" name="墨迹 577"/>
            </p:nvPicPr>
            <p:blipFill>
              <a:blip r:embed="rId566"/>
            </p:blipFill>
            <p:spPr>
              <a:xfrm>
                <a:off x="11233502" y="5664300"/>
                <a:ext cx="219075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579" name="墨迹 578"/>
              <p14:cNvContentPartPr/>
              <p14:nvPr/>
            </p14:nvContentPartPr>
            <p14:xfrm>
              <a:off x="11373555" y="5711710"/>
              <a:ext cx="135467" cy="184704"/>
            </p14:xfrm>
          </p:contentPart>
        </mc:Choice>
        <mc:Fallback xmlns="">
          <p:pic>
            <p:nvPicPr>
              <p:cNvPr id="579" name="墨迹 578"/>
            </p:nvPicPr>
            <p:blipFill>
              <a:blip r:embed="rId568"/>
            </p:blipFill>
            <p:spPr>
              <a:xfrm>
                <a:off x="11373555" y="5711710"/>
                <a:ext cx="135467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580" name="墨迹 579"/>
              <p14:cNvContentPartPr/>
              <p14:nvPr/>
            </p14:nvContentPartPr>
            <p14:xfrm>
              <a:off x="11458222" y="5638392"/>
              <a:ext cx="195263" cy="226826"/>
            </p14:xfrm>
          </p:contentPart>
        </mc:Choice>
        <mc:Fallback xmlns="">
          <p:pic>
            <p:nvPicPr>
              <p:cNvPr id="580" name="墨迹 579"/>
            </p:nvPicPr>
            <p:blipFill>
              <a:blip r:embed="rId570"/>
            </p:blipFill>
            <p:spPr>
              <a:xfrm>
                <a:off x="11458222" y="5638392"/>
                <a:ext cx="195263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581" name="墨迹 580"/>
              <p14:cNvContentPartPr/>
              <p14:nvPr/>
            </p14:nvContentPartPr>
            <p14:xfrm>
              <a:off x="11551355" y="5666415"/>
              <a:ext cx="437445" cy="593765"/>
            </p14:xfrm>
          </p:contentPart>
        </mc:Choice>
        <mc:Fallback xmlns="">
          <p:pic>
            <p:nvPicPr>
              <p:cNvPr id="581" name="墨迹 580"/>
            </p:nvPicPr>
            <p:blipFill>
              <a:blip r:embed="rId572"/>
            </p:blipFill>
            <p:spPr>
              <a:xfrm>
                <a:off x="11551355" y="5666415"/>
                <a:ext cx="437445" cy="593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582" name="墨迹 581"/>
              <p14:cNvContentPartPr/>
              <p14:nvPr/>
            </p14:nvContentPartPr>
            <p14:xfrm>
              <a:off x="1475316" y="6294019"/>
              <a:ext cx="99484" cy="234052"/>
            </p14:xfrm>
          </p:contentPart>
        </mc:Choice>
        <mc:Fallback xmlns="">
          <p:pic>
            <p:nvPicPr>
              <p:cNvPr id="582" name="墨迹 581"/>
            </p:nvPicPr>
            <p:blipFill>
              <a:blip r:embed="rId574"/>
            </p:blipFill>
            <p:spPr>
              <a:xfrm>
                <a:off x="1475316" y="6294019"/>
                <a:ext cx="9948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583" name="墨迹 582"/>
              <p14:cNvContentPartPr/>
              <p14:nvPr/>
            </p14:nvContentPartPr>
            <p14:xfrm>
              <a:off x="1653822" y="6341077"/>
              <a:ext cx="84666" cy="133416"/>
            </p14:xfrm>
          </p:contentPart>
        </mc:Choice>
        <mc:Fallback xmlns="">
          <p:pic>
            <p:nvPicPr>
              <p:cNvPr id="583" name="墨迹 582"/>
            </p:nvPicPr>
            <p:blipFill>
              <a:blip r:embed="rId576"/>
            </p:blipFill>
            <p:spPr>
              <a:xfrm>
                <a:off x="1653822" y="6341077"/>
                <a:ext cx="84666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584" name="墨迹 583"/>
              <p14:cNvContentPartPr/>
              <p14:nvPr/>
            </p14:nvContentPartPr>
            <p14:xfrm>
              <a:off x="1834444" y="6372977"/>
              <a:ext cx="48683" cy="163554"/>
            </p14:xfrm>
          </p:contentPart>
        </mc:Choice>
        <mc:Fallback xmlns="">
          <p:pic>
            <p:nvPicPr>
              <p:cNvPr id="584" name="墨迹 583"/>
            </p:nvPicPr>
            <p:blipFill>
              <a:blip r:embed="rId578"/>
            </p:blipFill>
            <p:spPr>
              <a:xfrm>
                <a:off x="1834444" y="6372977"/>
                <a:ext cx="4868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585" name="墨迹 584"/>
              <p14:cNvContentPartPr/>
              <p14:nvPr/>
            </p14:nvContentPartPr>
            <p14:xfrm>
              <a:off x="1981200" y="6279215"/>
              <a:ext cx="67733" cy="372932"/>
            </p14:xfrm>
          </p:contentPart>
        </mc:Choice>
        <mc:Fallback xmlns="">
          <p:pic>
            <p:nvPicPr>
              <p:cNvPr id="585" name="墨迹 584"/>
            </p:nvPicPr>
            <p:blipFill>
              <a:blip r:embed="rId580"/>
            </p:blipFill>
            <p:spPr>
              <a:xfrm>
                <a:off x="1981200" y="6279215"/>
                <a:ext cx="67733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586" name="墨迹 585"/>
              <p14:cNvContentPartPr/>
              <p14:nvPr/>
            </p14:nvContentPartPr>
            <p14:xfrm>
              <a:off x="2201333" y="6457574"/>
              <a:ext cx="28222" cy="118435"/>
            </p14:xfrm>
          </p:contentPart>
        </mc:Choice>
        <mc:Fallback xmlns="">
          <p:pic>
            <p:nvPicPr>
              <p:cNvPr id="586" name="墨迹 585"/>
            </p:nvPicPr>
            <p:blipFill>
              <a:blip r:embed="rId582"/>
            </p:blipFill>
            <p:spPr>
              <a:xfrm>
                <a:off x="2201333" y="6457574"/>
                <a:ext cx="282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587" name="墨迹 586"/>
              <p14:cNvContentPartPr/>
              <p14:nvPr/>
            </p14:nvContentPartPr>
            <p14:xfrm>
              <a:off x="2477911" y="6299659"/>
              <a:ext cx="5644" cy="245331"/>
            </p14:xfrm>
          </p:contentPart>
        </mc:Choice>
        <mc:Fallback xmlns="">
          <p:pic>
            <p:nvPicPr>
              <p:cNvPr id="587" name="墨迹 586"/>
            </p:nvPicPr>
            <p:blipFill>
              <a:blip r:embed="rId584"/>
            </p:blipFill>
            <p:spPr>
              <a:xfrm>
                <a:off x="2477911" y="6299659"/>
                <a:ext cx="56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588" name="墨迹 587"/>
              <p14:cNvContentPartPr/>
              <p14:nvPr/>
            </p14:nvContentPartPr>
            <p14:xfrm>
              <a:off x="2576688" y="6212242"/>
              <a:ext cx="93134" cy="349668"/>
            </p14:xfrm>
          </p:contentPart>
        </mc:Choice>
        <mc:Fallback xmlns="">
          <p:pic>
            <p:nvPicPr>
              <p:cNvPr id="588" name="墨迹 587"/>
            </p:nvPicPr>
            <p:blipFill>
              <a:blip r:embed="rId586"/>
            </p:blipFill>
            <p:spPr>
              <a:xfrm>
                <a:off x="2576688" y="6212242"/>
                <a:ext cx="9313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589" name="墨迹 588"/>
              <p14:cNvContentPartPr/>
              <p14:nvPr/>
            </p14:nvContentPartPr>
            <p14:xfrm>
              <a:off x="3201634" y="6284678"/>
              <a:ext cx="224543" cy="167256"/>
            </p14:xfrm>
          </p:contentPart>
        </mc:Choice>
        <mc:Fallback xmlns="">
          <p:pic>
            <p:nvPicPr>
              <p:cNvPr id="589" name="墨迹 588"/>
            </p:nvPicPr>
            <p:blipFill>
              <a:blip r:embed="rId588"/>
            </p:blipFill>
            <p:spPr>
              <a:xfrm>
                <a:off x="3201634" y="6284678"/>
                <a:ext cx="224543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590" name="墨迹 589"/>
              <p14:cNvContentPartPr/>
              <p14:nvPr/>
            </p14:nvContentPartPr>
            <p14:xfrm>
              <a:off x="3443111" y="6268288"/>
              <a:ext cx="101600" cy="170956"/>
            </p14:xfrm>
          </p:contentPart>
        </mc:Choice>
        <mc:Fallback xmlns="">
          <p:pic>
            <p:nvPicPr>
              <p:cNvPr id="590" name="墨迹 589"/>
            </p:nvPicPr>
            <p:blipFill>
              <a:blip r:embed="rId590"/>
            </p:blipFill>
            <p:spPr>
              <a:xfrm>
                <a:off x="3443111" y="6268288"/>
                <a:ext cx="101600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591" name="墨迹 590"/>
              <p14:cNvContentPartPr/>
              <p14:nvPr/>
            </p14:nvContentPartPr>
            <p14:xfrm>
              <a:off x="3516488" y="6219997"/>
              <a:ext cx="246416" cy="241278"/>
            </p14:xfrm>
          </p:contentPart>
        </mc:Choice>
        <mc:Fallback xmlns="">
          <p:pic>
            <p:nvPicPr>
              <p:cNvPr id="591" name="墨迹 590"/>
            </p:nvPicPr>
            <p:blipFill>
              <a:blip r:embed="rId592"/>
            </p:blipFill>
            <p:spPr>
              <a:xfrm>
                <a:off x="3516488" y="6219997"/>
                <a:ext cx="246416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592" name="墨迹 591"/>
              <p14:cNvContentPartPr/>
              <p14:nvPr/>
            </p14:nvContentPartPr>
            <p14:xfrm>
              <a:off x="3872088" y="6361697"/>
              <a:ext cx="127000" cy="16919"/>
            </p14:xfrm>
          </p:contentPart>
        </mc:Choice>
        <mc:Fallback xmlns="">
          <p:pic>
            <p:nvPicPr>
              <p:cNvPr id="592" name="墨迹 591"/>
            </p:nvPicPr>
            <p:blipFill>
              <a:blip r:embed="rId594"/>
            </p:blipFill>
            <p:spPr>
              <a:xfrm>
                <a:off x="3872088" y="6361697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593" name="墨迹 592"/>
              <p14:cNvContentPartPr/>
              <p14:nvPr/>
            </p14:nvContentPartPr>
            <p14:xfrm>
              <a:off x="3934177" y="6284678"/>
              <a:ext cx="16934" cy="155976"/>
            </p14:xfrm>
          </p:contentPart>
        </mc:Choice>
        <mc:Fallback xmlns="">
          <p:pic>
            <p:nvPicPr>
              <p:cNvPr id="593" name="墨迹 592"/>
            </p:nvPicPr>
            <p:blipFill>
              <a:blip r:embed="rId596"/>
            </p:blipFill>
            <p:spPr>
              <a:xfrm>
                <a:off x="3934177" y="6284678"/>
                <a:ext cx="16934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594" name="墨迹 593"/>
              <p14:cNvContentPartPr/>
              <p14:nvPr/>
            </p14:nvContentPartPr>
            <p14:xfrm>
              <a:off x="4064000" y="6262472"/>
              <a:ext cx="208844" cy="170604"/>
            </p14:xfrm>
          </p:contentPart>
        </mc:Choice>
        <mc:Fallback xmlns="">
          <p:pic>
            <p:nvPicPr>
              <p:cNvPr id="594" name="墨迹 593"/>
            </p:nvPicPr>
            <p:blipFill>
              <a:blip r:embed="rId598"/>
            </p:blipFill>
            <p:spPr>
              <a:xfrm>
                <a:off x="4064000" y="6262472"/>
                <a:ext cx="2088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595" name="墨迹 594"/>
              <p14:cNvContentPartPr/>
              <p14:nvPr/>
            </p14:nvContentPartPr>
            <p14:xfrm>
              <a:off x="4267200" y="6186863"/>
              <a:ext cx="90311" cy="39478"/>
            </p14:xfrm>
          </p:contentPart>
        </mc:Choice>
        <mc:Fallback xmlns="">
          <p:pic>
            <p:nvPicPr>
              <p:cNvPr id="595" name="墨迹 594"/>
            </p:nvPicPr>
            <p:blipFill>
              <a:blip r:embed="rId600"/>
            </p:blipFill>
            <p:spPr>
              <a:xfrm>
                <a:off x="4267200" y="6186863"/>
                <a:ext cx="903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596" name="墨迹 595"/>
              <p14:cNvContentPartPr/>
              <p14:nvPr/>
            </p14:nvContentPartPr>
            <p14:xfrm>
              <a:off x="4310591" y="6299659"/>
              <a:ext cx="148520" cy="28199"/>
            </p14:xfrm>
          </p:contentPart>
        </mc:Choice>
        <mc:Fallback xmlns="">
          <p:pic>
            <p:nvPicPr>
              <p:cNvPr id="596" name="墨迹 595"/>
            </p:nvPicPr>
            <p:blipFill>
              <a:blip r:embed="rId602"/>
            </p:blipFill>
            <p:spPr>
              <a:xfrm>
                <a:off x="4310591" y="6299659"/>
                <a:ext cx="14852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597" name="墨迹 596"/>
              <p14:cNvContentPartPr/>
              <p14:nvPr/>
            </p14:nvContentPartPr>
            <p14:xfrm>
              <a:off x="4302477" y="6367337"/>
              <a:ext cx="142523" cy="16919"/>
            </p14:xfrm>
          </p:contentPart>
        </mc:Choice>
        <mc:Fallback xmlns="">
          <p:pic>
            <p:nvPicPr>
              <p:cNvPr id="597" name="墨迹 596"/>
            </p:nvPicPr>
            <p:blipFill>
              <a:blip r:embed="rId604"/>
            </p:blipFill>
            <p:spPr>
              <a:xfrm>
                <a:off x="4302477" y="6367337"/>
                <a:ext cx="1425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598" name="墨迹 597"/>
              <p14:cNvContentPartPr/>
              <p14:nvPr/>
            </p14:nvContentPartPr>
            <p14:xfrm>
              <a:off x="4526844" y="6253307"/>
              <a:ext cx="28222" cy="164788"/>
            </p14:xfrm>
          </p:contentPart>
        </mc:Choice>
        <mc:Fallback xmlns="">
          <p:pic>
            <p:nvPicPr>
              <p:cNvPr id="598" name="墨迹 597"/>
            </p:nvPicPr>
            <p:blipFill>
              <a:blip r:embed="rId606"/>
            </p:blipFill>
            <p:spPr>
              <a:xfrm>
                <a:off x="4526844" y="6253307"/>
                <a:ext cx="28222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599" name="墨迹 598"/>
              <p14:cNvContentPartPr/>
              <p14:nvPr/>
            </p14:nvContentPartPr>
            <p14:xfrm>
              <a:off x="4521200" y="6325038"/>
              <a:ext cx="118533" cy="47938"/>
            </p14:xfrm>
          </p:contentPart>
        </mc:Choice>
        <mc:Fallback xmlns="">
          <p:pic>
            <p:nvPicPr>
              <p:cNvPr id="599" name="墨迹 598"/>
            </p:nvPicPr>
            <p:blipFill>
              <a:blip r:embed="rId608"/>
            </p:blipFill>
            <p:spPr>
              <a:xfrm>
                <a:off x="4521200" y="6325038"/>
                <a:ext cx="1185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600" name="墨迹 599"/>
              <p14:cNvContentPartPr/>
              <p14:nvPr/>
            </p14:nvContentPartPr>
            <p14:xfrm>
              <a:off x="4617155" y="6236387"/>
              <a:ext cx="118533" cy="179769"/>
            </p14:xfrm>
          </p:contentPart>
        </mc:Choice>
        <mc:Fallback xmlns="">
          <p:pic>
            <p:nvPicPr>
              <p:cNvPr id="600" name="墨迹 599"/>
            </p:nvPicPr>
            <p:blipFill>
              <a:blip r:embed="rId610"/>
            </p:blipFill>
            <p:spPr>
              <a:xfrm>
                <a:off x="4617155" y="6236387"/>
                <a:ext cx="118533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601" name="墨迹 600"/>
              <p14:cNvContentPartPr/>
              <p14:nvPr/>
            </p14:nvContentPartPr>
            <p14:xfrm>
              <a:off x="4789311" y="6172235"/>
              <a:ext cx="31044" cy="415054"/>
            </p14:xfrm>
          </p:contentPart>
        </mc:Choice>
        <mc:Fallback xmlns="">
          <p:pic>
            <p:nvPicPr>
              <p:cNvPr id="601" name="墨迹 600"/>
            </p:nvPicPr>
            <p:blipFill>
              <a:blip r:embed="rId612"/>
            </p:blipFill>
            <p:spPr>
              <a:xfrm>
                <a:off x="4789311" y="6172235"/>
                <a:ext cx="31044" cy="415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602" name="墨迹 601"/>
              <p14:cNvContentPartPr/>
              <p14:nvPr/>
            </p14:nvContentPartPr>
            <p14:xfrm>
              <a:off x="4721577" y="6129055"/>
              <a:ext cx="93134" cy="114206"/>
            </p14:xfrm>
          </p:contentPart>
        </mc:Choice>
        <mc:Fallback xmlns="">
          <p:pic>
            <p:nvPicPr>
              <p:cNvPr id="602" name="墨迹 601"/>
            </p:nvPicPr>
            <p:blipFill>
              <a:blip r:embed="rId614"/>
            </p:blipFill>
            <p:spPr>
              <a:xfrm>
                <a:off x="4721577" y="6129055"/>
                <a:ext cx="93134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603" name="墨迹 602"/>
              <p14:cNvContentPartPr/>
              <p14:nvPr/>
            </p14:nvContentPartPr>
            <p14:xfrm>
              <a:off x="4820355" y="6158664"/>
              <a:ext cx="98778" cy="81778"/>
            </p14:xfrm>
          </p:contentPart>
        </mc:Choice>
        <mc:Fallback xmlns="">
          <p:pic>
            <p:nvPicPr>
              <p:cNvPr id="603" name="墨迹 602"/>
            </p:nvPicPr>
            <p:blipFill>
              <a:blip r:embed="rId616"/>
            </p:blipFill>
            <p:spPr>
              <a:xfrm>
                <a:off x="4820355" y="6158664"/>
                <a:ext cx="98778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604" name="墨迹 603"/>
              <p14:cNvContentPartPr/>
              <p14:nvPr/>
            </p14:nvContentPartPr>
            <p14:xfrm>
              <a:off x="4286602" y="6688805"/>
              <a:ext cx="228953" cy="16920"/>
            </p14:xfrm>
          </p:contentPart>
        </mc:Choice>
        <mc:Fallback xmlns="">
          <p:pic>
            <p:nvPicPr>
              <p:cNvPr id="604" name="墨迹 603"/>
            </p:nvPicPr>
            <p:blipFill>
              <a:blip r:embed="rId618"/>
            </p:blipFill>
            <p:spPr>
              <a:xfrm>
                <a:off x="4286602" y="6688805"/>
                <a:ext cx="22895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605" name="墨迹 604"/>
              <p14:cNvContentPartPr/>
              <p14:nvPr/>
            </p14:nvContentPartPr>
            <p14:xfrm>
              <a:off x="4419600" y="6629235"/>
              <a:ext cx="45155" cy="183646"/>
            </p14:xfrm>
          </p:contentPart>
        </mc:Choice>
        <mc:Fallback xmlns="">
          <p:pic>
            <p:nvPicPr>
              <p:cNvPr id="605" name="墨迹 604"/>
            </p:nvPicPr>
            <p:blipFill>
              <a:blip r:embed="rId620"/>
            </p:blipFill>
            <p:spPr>
              <a:xfrm>
                <a:off x="4419600" y="6629235"/>
                <a:ext cx="45155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606" name="墨迹 605"/>
              <p14:cNvContentPartPr/>
              <p14:nvPr/>
            </p14:nvContentPartPr>
            <p14:xfrm>
              <a:off x="4514850" y="6609848"/>
              <a:ext cx="226483" cy="163554"/>
            </p14:xfrm>
          </p:contentPart>
        </mc:Choice>
        <mc:Fallback xmlns="">
          <p:pic>
            <p:nvPicPr>
              <p:cNvPr id="606" name="墨迹 605"/>
            </p:nvPicPr>
            <p:blipFill>
              <a:blip r:embed="rId622"/>
            </p:blipFill>
            <p:spPr>
              <a:xfrm>
                <a:off x="4514850" y="6609848"/>
                <a:ext cx="22648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607" name="墨迹 606"/>
              <p14:cNvContentPartPr/>
              <p14:nvPr/>
            </p14:nvContentPartPr>
            <p14:xfrm>
              <a:off x="4724400" y="6643687"/>
              <a:ext cx="200377" cy="112796"/>
            </p14:xfrm>
          </p:contentPart>
        </mc:Choice>
        <mc:Fallback xmlns="">
          <p:pic>
            <p:nvPicPr>
              <p:cNvPr id="607" name="墨迹 606"/>
            </p:nvPicPr>
            <p:blipFill>
              <a:blip r:embed="rId624"/>
            </p:blipFill>
            <p:spPr>
              <a:xfrm>
                <a:off x="4724400" y="6643687"/>
                <a:ext cx="20037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608" name="墨迹 607"/>
              <p14:cNvContentPartPr/>
              <p14:nvPr/>
            </p14:nvContentPartPr>
            <p14:xfrm>
              <a:off x="4924777" y="6621833"/>
              <a:ext cx="19756" cy="238986"/>
            </p14:xfrm>
          </p:contentPart>
        </mc:Choice>
        <mc:Fallback xmlns="">
          <p:pic>
            <p:nvPicPr>
              <p:cNvPr id="608" name="墨迹 607"/>
            </p:nvPicPr>
            <p:blipFill>
              <a:blip r:embed="rId626"/>
            </p:blipFill>
            <p:spPr>
              <a:xfrm>
                <a:off x="4924777" y="6621833"/>
                <a:ext cx="19756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609" name="墨迹 608"/>
              <p14:cNvContentPartPr/>
              <p14:nvPr/>
            </p14:nvContentPartPr>
            <p14:xfrm>
              <a:off x="4967111" y="6621128"/>
              <a:ext cx="90311" cy="33838"/>
            </p14:xfrm>
          </p:contentPart>
        </mc:Choice>
        <mc:Fallback xmlns="">
          <p:pic>
            <p:nvPicPr>
              <p:cNvPr id="609" name="墨迹 608"/>
            </p:nvPicPr>
            <p:blipFill>
              <a:blip r:embed="rId628"/>
            </p:blipFill>
            <p:spPr>
              <a:xfrm>
                <a:off x="4967111" y="6621128"/>
                <a:ext cx="903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610" name="墨迹 609"/>
              <p14:cNvContentPartPr/>
              <p14:nvPr/>
            </p14:nvContentPartPr>
            <p14:xfrm>
              <a:off x="5592938" y="6209422"/>
              <a:ext cx="246239" cy="184704"/>
            </p14:xfrm>
          </p:contentPart>
        </mc:Choice>
        <mc:Fallback xmlns="">
          <p:pic>
            <p:nvPicPr>
              <p:cNvPr id="610" name="墨迹 609"/>
            </p:nvPicPr>
            <p:blipFill>
              <a:blip r:embed="rId630"/>
            </p:blipFill>
            <p:spPr>
              <a:xfrm>
                <a:off x="5592938" y="6209422"/>
                <a:ext cx="24623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611" name="墨迹 610"/>
              <p14:cNvContentPartPr/>
              <p14:nvPr/>
            </p14:nvContentPartPr>
            <p14:xfrm>
              <a:off x="5875866" y="6239736"/>
              <a:ext cx="16934" cy="133240"/>
            </p14:xfrm>
          </p:contentPart>
        </mc:Choice>
        <mc:Fallback xmlns="">
          <p:pic>
            <p:nvPicPr>
              <p:cNvPr id="611" name="墨迹 610"/>
            </p:nvPicPr>
            <p:blipFill>
              <a:blip r:embed="rId632"/>
            </p:blipFill>
            <p:spPr>
              <a:xfrm>
                <a:off x="5875866" y="6239736"/>
                <a:ext cx="16934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3">
            <p14:nvContentPartPr>
              <p14:cNvPr id="612" name="墨迹 611"/>
              <p14:cNvContentPartPr/>
              <p14:nvPr/>
            </p14:nvContentPartPr>
            <p14:xfrm>
              <a:off x="5864577" y="6277100"/>
              <a:ext cx="98778" cy="50758"/>
            </p14:xfrm>
          </p:contentPart>
        </mc:Choice>
        <mc:Fallback xmlns="">
          <p:pic>
            <p:nvPicPr>
              <p:cNvPr id="612" name="墨迹 611"/>
            </p:nvPicPr>
            <p:blipFill>
              <a:blip r:embed="rId634"/>
            </p:blipFill>
            <p:spPr>
              <a:xfrm>
                <a:off x="5864577" y="6277100"/>
                <a:ext cx="987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5">
            <p14:nvContentPartPr>
              <p14:cNvPr id="613" name="墨迹 612"/>
              <p14:cNvContentPartPr/>
              <p14:nvPr/>
            </p14:nvContentPartPr>
            <p14:xfrm>
              <a:off x="5954888" y="6112136"/>
              <a:ext cx="28222" cy="407475"/>
            </p14:xfrm>
          </p:contentPart>
        </mc:Choice>
        <mc:Fallback xmlns="">
          <p:pic>
            <p:nvPicPr>
              <p:cNvPr id="613" name="墨迹 612"/>
            </p:nvPicPr>
            <p:blipFill>
              <a:blip r:embed="rId636"/>
            </p:blipFill>
            <p:spPr>
              <a:xfrm>
                <a:off x="5954888" y="6112136"/>
                <a:ext cx="28222" cy="407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7">
            <p14:nvContentPartPr>
              <p14:cNvPr id="614" name="墨迹 613"/>
              <p14:cNvContentPartPr/>
              <p14:nvPr/>
            </p14:nvContentPartPr>
            <p14:xfrm>
              <a:off x="6000044" y="6256656"/>
              <a:ext cx="268816" cy="136765"/>
            </p14:xfrm>
          </p:contentPart>
        </mc:Choice>
        <mc:Fallback xmlns="">
          <p:pic>
            <p:nvPicPr>
              <p:cNvPr id="614" name="墨迹 613"/>
            </p:nvPicPr>
            <p:blipFill>
              <a:blip r:embed="rId638"/>
            </p:blipFill>
            <p:spPr>
              <a:xfrm>
                <a:off x="6000044" y="6256656"/>
                <a:ext cx="268816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9">
            <p14:nvContentPartPr>
              <p14:cNvPr id="615" name="墨迹 614"/>
              <p14:cNvContentPartPr/>
              <p14:nvPr/>
            </p14:nvContentPartPr>
            <p14:xfrm>
              <a:off x="6361288" y="6294019"/>
              <a:ext cx="160867" cy="11279"/>
            </p14:xfrm>
          </p:contentPart>
        </mc:Choice>
        <mc:Fallback xmlns="">
          <p:pic>
            <p:nvPicPr>
              <p:cNvPr id="615" name="墨迹 614"/>
            </p:nvPicPr>
            <p:blipFill>
              <a:blip r:embed="rId640"/>
            </p:blipFill>
            <p:spPr>
              <a:xfrm>
                <a:off x="6361288" y="6294019"/>
                <a:ext cx="1608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1">
            <p14:nvContentPartPr>
              <p14:cNvPr id="616" name="墨迹 615"/>
              <p14:cNvContentPartPr/>
              <p14:nvPr/>
            </p14:nvContentPartPr>
            <p14:xfrm>
              <a:off x="6594651" y="6158664"/>
              <a:ext cx="133526" cy="178359"/>
            </p14:xfrm>
          </p:contentPart>
        </mc:Choice>
        <mc:Fallback xmlns="">
          <p:pic>
            <p:nvPicPr>
              <p:cNvPr id="616" name="墨迹 615"/>
            </p:nvPicPr>
            <p:blipFill>
              <a:blip r:embed="rId642"/>
            </p:blipFill>
            <p:spPr>
              <a:xfrm>
                <a:off x="6594651" y="6158664"/>
                <a:ext cx="133526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3">
            <p14:nvContentPartPr>
              <p14:cNvPr id="617" name="墨迹 616"/>
              <p14:cNvContentPartPr/>
              <p14:nvPr/>
            </p14:nvContentPartPr>
            <p14:xfrm>
              <a:off x="6620933" y="6226341"/>
              <a:ext cx="124178" cy="191754"/>
            </p14:xfrm>
          </p:contentPart>
        </mc:Choice>
        <mc:Fallback xmlns="">
          <p:pic>
            <p:nvPicPr>
              <p:cNvPr id="617" name="墨迹 616"/>
            </p:nvPicPr>
            <p:blipFill>
              <a:blip r:embed="rId644"/>
            </p:blipFill>
            <p:spPr>
              <a:xfrm>
                <a:off x="6620933" y="6226341"/>
                <a:ext cx="124178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5">
            <p14:nvContentPartPr>
              <p14:cNvPr id="618" name="墨迹 617"/>
              <p14:cNvContentPartPr/>
              <p14:nvPr/>
            </p14:nvContentPartPr>
            <p14:xfrm>
              <a:off x="6756400" y="6271460"/>
              <a:ext cx="99659" cy="152275"/>
            </p14:xfrm>
          </p:contentPart>
        </mc:Choice>
        <mc:Fallback xmlns="">
          <p:pic>
            <p:nvPicPr>
              <p:cNvPr id="618" name="墨迹 617"/>
            </p:nvPicPr>
            <p:blipFill>
              <a:blip r:embed="rId646"/>
            </p:blipFill>
            <p:spPr>
              <a:xfrm>
                <a:off x="6756400" y="6271460"/>
                <a:ext cx="9965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7">
            <p14:nvContentPartPr>
              <p14:cNvPr id="619" name="墨迹 618"/>
              <p14:cNvContentPartPr/>
              <p14:nvPr/>
            </p14:nvContentPartPr>
            <p14:xfrm>
              <a:off x="6914444" y="6148794"/>
              <a:ext cx="79022" cy="32429"/>
            </p14:xfrm>
          </p:contentPart>
        </mc:Choice>
        <mc:Fallback xmlns="">
          <p:pic>
            <p:nvPicPr>
              <p:cNvPr id="619" name="墨迹 618"/>
            </p:nvPicPr>
            <p:blipFill>
              <a:blip r:embed="rId648"/>
            </p:blipFill>
            <p:spPr>
              <a:xfrm>
                <a:off x="6914444" y="6148794"/>
                <a:ext cx="79022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9">
            <p14:nvContentPartPr>
              <p14:cNvPr id="620" name="墨迹 619"/>
              <p14:cNvContentPartPr/>
              <p14:nvPr/>
            </p14:nvContentPartPr>
            <p14:xfrm>
              <a:off x="6937022" y="6282740"/>
              <a:ext cx="141111" cy="16919"/>
            </p14:xfrm>
          </p:contentPart>
        </mc:Choice>
        <mc:Fallback xmlns="">
          <p:pic>
            <p:nvPicPr>
              <p:cNvPr id="620" name="墨迹 619"/>
            </p:nvPicPr>
            <p:blipFill>
              <a:blip r:embed="rId650"/>
            </p:blipFill>
            <p:spPr>
              <a:xfrm>
                <a:off x="6937022" y="6282740"/>
                <a:ext cx="141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1">
            <p14:nvContentPartPr>
              <p14:cNvPr id="621" name="墨迹 620"/>
              <p14:cNvContentPartPr/>
              <p14:nvPr/>
            </p14:nvContentPartPr>
            <p14:xfrm>
              <a:off x="6903331" y="6347597"/>
              <a:ext cx="157869" cy="12690"/>
            </p14:xfrm>
          </p:contentPart>
        </mc:Choice>
        <mc:Fallback xmlns="">
          <p:pic>
            <p:nvPicPr>
              <p:cNvPr id="621" name="墨迹 620"/>
            </p:nvPicPr>
            <p:blipFill>
              <a:blip r:embed="rId652"/>
            </p:blipFill>
            <p:spPr>
              <a:xfrm>
                <a:off x="6903331" y="6347597"/>
                <a:ext cx="157869" cy="12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3">
            <p14:nvContentPartPr>
              <p14:cNvPr id="622" name="墨迹 621"/>
              <p14:cNvContentPartPr/>
              <p14:nvPr/>
            </p14:nvContentPartPr>
            <p14:xfrm>
              <a:off x="7112000" y="6150909"/>
              <a:ext cx="282222" cy="402541"/>
            </p14:xfrm>
          </p:contentPart>
        </mc:Choice>
        <mc:Fallback xmlns="">
          <p:pic>
            <p:nvPicPr>
              <p:cNvPr id="622" name="墨迹 621"/>
            </p:nvPicPr>
            <p:blipFill>
              <a:blip r:embed="rId654"/>
            </p:blipFill>
            <p:spPr>
              <a:xfrm>
                <a:off x="7112000" y="6150909"/>
                <a:ext cx="282222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5">
            <p14:nvContentPartPr>
              <p14:cNvPr id="623" name="墨迹 622"/>
              <p14:cNvContentPartPr/>
              <p14:nvPr/>
            </p14:nvContentPartPr>
            <p14:xfrm>
              <a:off x="7278511" y="6099270"/>
              <a:ext cx="115711" cy="129892"/>
            </p14:xfrm>
          </p:contentPart>
        </mc:Choice>
        <mc:Fallback xmlns="">
          <p:pic>
            <p:nvPicPr>
              <p:cNvPr id="623" name="墨迹 622"/>
            </p:nvPicPr>
            <p:blipFill>
              <a:blip r:embed="rId656"/>
            </p:blipFill>
            <p:spPr>
              <a:xfrm>
                <a:off x="7278511" y="6099270"/>
                <a:ext cx="115711" cy="129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7">
            <p14:nvContentPartPr>
              <p14:cNvPr id="624" name="墨迹 623"/>
              <p14:cNvContentPartPr/>
              <p14:nvPr/>
            </p14:nvContentPartPr>
            <p14:xfrm>
              <a:off x="7382933" y="6096626"/>
              <a:ext cx="73378" cy="87417"/>
            </p14:xfrm>
          </p:contentPart>
        </mc:Choice>
        <mc:Fallback xmlns="">
          <p:pic>
            <p:nvPicPr>
              <p:cNvPr id="624" name="墨迹 623"/>
            </p:nvPicPr>
            <p:blipFill>
              <a:blip r:embed="rId658"/>
            </p:blipFill>
            <p:spPr>
              <a:xfrm>
                <a:off x="7382933" y="6096626"/>
                <a:ext cx="733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625" name="墨迹 624"/>
              <p14:cNvContentPartPr/>
              <p14:nvPr/>
            </p14:nvContentPartPr>
            <p14:xfrm>
              <a:off x="7416623" y="6310939"/>
              <a:ext cx="161044" cy="11279"/>
            </p14:xfrm>
          </p:contentPart>
        </mc:Choice>
        <mc:Fallback xmlns="">
          <p:pic>
            <p:nvPicPr>
              <p:cNvPr id="625" name="墨迹 624"/>
            </p:nvPicPr>
            <p:blipFill>
              <a:blip r:embed="rId660"/>
            </p:blipFill>
            <p:spPr>
              <a:xfrm>
                <a:off x="7416623" y="6310939"/>
                <a:ext cx="1610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626" name="墨迹 625"/>
              <p14:cNvContentPartPr/>
              <p14:nvPr/>
            </p14:nvContentPartPr>
            <p14:xfrm>
              <a:off x="7504288" y="6227046"/>
              <a:ext cx="42334" cy="207968"/>
            </p14:xfrm>
          </p:contentPart>
        </mc:Choice>
        <mc:Fallback xmlns="">
          <p:pic>
            <p:nvPicPr>
              <p:cNvPr id="626" name="墨迹 625"/>
            </p:nvPicPr>
            <p:blipFill>
              <a:blip r:embed="rId662"/>
            </p:blipFill>
            <p:spPr>
              <a:xfrm>
                <a:off x="7504288" y="6227046"/>
                <a:ext cx="4233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3">
            <p14:nvContentPartPr>
              <p14:cNvPr id="627" name="墨迹 626"/>
              <p14:cNvContentPartPr/>
              <p14:nvPr/>
            </p14:nvContentPartPr>
            <p14:xfrm>
              <a:off x="7587544" y="6196028"/>
              <a:ext cx="170744" cy="171309"/>
            </p14:xfrm>
          </p:contentPart>
        </mc:Choice>
        <mc:Fallback xmlns="">
          <p:pic>
            <p:nvPicPr>
              <p:cNvPr id="627" name="墨迹 626"/>
            </p:nvPicPr>
            <p:blipFill>
              <a:blip r:embed="rId664"/>
            </p:blipFill>
            <p:spPr>
              <a:xfrm>
                <a:off x="7587544" y="6196028"/>
                <a:ext cx="170744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5">
            <p14:nvContentPartPr>
              <p14:cNvPr id="628" name="墨迹 627"/>
              <p14:cNvContentPartPr/>
              <p14:nvPr/>
            </p14:nvContentPartPr>
            <p14:xfrm>
              <a:off x="7665155" y="6269697"/>
              <a:ext cx="45156" cy="148398"/>
            </p14:xfrm>
          </p:contentPart>
        </mc:Choice>
        <mc:Fallback xmlns="">
          <p:pic>
            <p:nvPicPr>
              <p:cNvPr id="628" name="墨迹 627"/>
            </p:nvPicPr>
            <p:blipFill>
              <a:blip r:embed="rId666"/>
            </p:blipFill>
            <p:spPr>
              <a:xfrm>
                <a:off x="7665155" y="6269697"/>
                <a:ext cx="45156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7">
            <p14:nvContentPartPr>
              <p14:cNvPr id="629" name="墨迹 628"/>
              <p14:cNvContentPartPr/>
              <p14:nvPr/>
            </p14:nvContentPartPr>
            <p14:xfrm>
              <a:off x="7786511" y="6265115"/>
              <a:ext cx="53622" cy="138881"/>
            </p14:xfrm>
          </p:contentPart>
        </mc:Choice>
        <mc:Fallback xmlns="">
          <p:pic>
            <p:nvPicPr>
              <p:cNvPr id="629" name="墨迹 628"/>
            </p:nvPicPr>
            <p:blipFill>
              <a:blip r:embed="rId668"/>
            </p:blipFill>
            <p:spPr>
              <a:xfrm>
                <a:off x="7786511" y="6265115"/>
                <a:ext cx="53622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9">
            <p14:nvContentPartPr>
              <p14:cNvPr id="630" name="墨迹 629"/>
              <p14:cNvContentPartPr/>
              <p14:nvPr/>
            </p14:nvContentPartPr>
            <p14:xfrm>
              <a:off x="7834488" y="6317988"/>
              <a:ext cx="73378" cy="32429"/>
            </p14:xfrm>
          </p:contentPart>
        </mc:Choice>
        <mc:Fallback xmlns="">
          <p:pic>
            <p:nvPicPr>
              <p:cNvPr id="630" name="墨迹 629"/>
            </p:nvPicPr>
            <p:blipFill>
              <a:blip r:embed="rId670"/>
            </p:blipFill>
            <p:spPr>
              <a:xfrm>
                <a:off x="7834488" y="6317988"/>
                <a:ext cx="73378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1">
            <p14:nvContentPartPr>
              <p14:cNvPr id="631" name="墨迹 630"/>
              <p14:cNvContentPartPr/>
              <p14:nvPr/>
            </p14:nvContentPartPr>
            <p14:xfrm>
              <a:off x="7879644" y="6208365"/>
              <a:ext cx="45156" cy="390204"/>
            </p14:xfrm>
          </p:contentPart>
        </mc:Choice>
        <mc:Fallback xmlns="">
          <p:pic>
            <p:nvPicPr>
              <p:cNvPr id="631" name="墨迹 630"/>
            </p:nvPicPr>
            <p:blipFill>
              <a:blip r:embed="rId672"/>
            </p:blipFill>
            <p:spPr>
              <a:xfrm>
                <a:off x="7879644" y="6208365"/>
                <a:ext cx="45156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3">
            <p14:nvContentPartPr>
              <p14:cNvPr id="632" name="墨迹 631"/>
              <p14:cNvContentPartPr/>
              <p14:nvPr/>
            </p14:nvContentPartPr>
            <p14:xfrm>
              <a:off x="7964311" y="6193913"/>
              <a:ext cx="107244" cy="26789"/>
            </p14:xfrm>
          </p:contentPart>
        </mc:Choice>
        <mc:Fallback xmlns="">
          <p:pic>
            <p:nvPicPr>
              <p:cNvPr id="632" name="墨迹 631"/>
            </p:nvPicPr>
            <p:blipFill>
              <a:blip r:embed="rId674"/>
            </p:blipFill>
            <p:spPr>
              <a:xfrm>
                <a:off x="7964311" y="6193913"/>
                <a:ext cx="10724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5">
            <p14:nvContentPartPr>
              <p14:cNvPr id="633" name="墨迹 632"/>
              <p14:cNvContentPartPr/>
              <p14:nvPr/>
            </p14:nvContentPartPr>
            <p14:xfrm>
              <a:off x="8003822" y="6110725"/>
              <a:ext cx="45155" cy="191754"/>
            </p14:xfrm>
          </p:contentPart>
        </mc:Choice>
        <mc:Fallback xmlns="">
          <p:pic>
            <p:nvPicPr>
              <p:cNvPr id="633" name="墨迹 632"/>
            </p:nvPicPr>
            <p:blipFill>
              <a:blip r:embed="rId676"/>
            </p:blipFill>
            <p:spPr>
              <a:xfrm>
                <a:off x="8003822" y="6110725"/>
                <a:ext cx="45155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7">
            <p14:nvContentPartPr>
              <p14:cNvPr id="634" name="墨迹 633"/>
              <p14:cNvContentPartPr/>
              <p14:nvPr/>
            </p14:nvContentPartPr>
            <p14:xfrm>
              <a:off x="8849783" y="6267230"/>
              <a:ext cx="243417" cy="143815"/>
            </p14:xfrm>
          </p:contentPart>
        </mc:Choice>
        <mc:Fallback xmlns="">
          <p:pic>
            <p:nvPicPr>
              <p:cNvPr id="634" name="墨迹 633"/>
            </p:nvPicPr>
            <p:blipFill>
              <a:blip r:embed="rId678"/>
            </p:blipFill>
            <p:spPr>
              <a:xfrm>
                <a:off x="8849783" y="6267230"/>
                <a:ext cx="24341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9">
            <p14:nvContentPartPr>
              <p14:cNvPr id="635" name="墨迹 634"/>
              <p14:cNvContentPartPr/>
              <p14:nvPr/>
            </p14:nvContentPartPr>
            <p14:xfrm>
              <a:off x="9066388" y="6221407"/>
              <a:ext cx="419982" cy="228588"/>
            </p14:xfrm>
          </p:contentPart>
        </mc:Choice>
        <mc:Fallback xmlns="">
          <p:pic>
            <p:nvPicPr>
              <p:cNvPr id="635" name="墨迹 634"/>
            </p:nvPicPr>
            <p:blipFill>
              <a:blip r:embed="rId680"/>
            </p:blipFill>
            <p:spPr>
              <a:xfrm>
                <a:off x="9066388" y="6221407"/>
                <a:ext cx="419982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1">
            <p14:nvContentPartPr>
              <p14:cNvPr id="636" name="墨迹 635"/>
              <p14:cNvContentPartPr/>
              <p14:nvPr/>
            </p14:nvContentPartPr>
            <p14:xfrm>
              <a:off x="9626600" y="6327858"/>
              <a:ext cx="285044" cy="28199"/>
            </p14:xfrm>
          </p:contentPart>
        </mc:Choice>
        <mc:Fallback xmlns="">
          <p:pic>
            <p:nvPicPr>
              <p:cNvPr id="636" name="墨迹 635"/>
            </p:nvPicPr>
            <p:blipFill>
              <a:blip r:embed="rId682"/>
            </p:blipFill>
            <p:spPr>
              <a:xfrm>
                <a:off x="9626600" y="6327858"/>
                <a:ext cx="285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3">
            <p14:nvContentPartPr>
              <p14:cNvPr id="637" name="墨迹 636"/>
              <p14:cNvContentPartPr/>
              <p14:nvPr/>
            </p14:nvContentPartPr>
            <p14:xfrm>
              <a:off x="9606844" y="6372977"/>
              <a:ext cx="287866" cy="28199"/>
            </p14:xfrm>
          </p:contentPart>
        </mc:Choice>
        <mc:Fallback xmlns="">
          <p:pic>
            <p:nvPicPr>
              <p:cNvPr id="637" name="墨迹 636"/>
            </p:nvPicPr>
            <p:blipFill>
              <a:blip r:embed="rId684"/>
            </p:blipFill>
            <p:spPr>
              <a:xfrm>
                <a:off x="9606844" y="6372977"/>
                <a:ext cx="287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5">
            <p14:nvContentPartPr>
              <p14:cNvPr id="638" name="墨迹 637"/>
              <p14:cNvContentPartPr/>
              <p14:nvPr/>
            </p14:nvContentPartPr>
            <p14:xfrm>
              <a:off x="9702094" y="6017669"/>
              <a:ext cx="330906" cy="251852"/>
            </p14:xfrm>
          </p:contentPart>
        </mc:Choice>
        <mc:Fallback xmlns="">
          <p:pic>
            <p:nvPicPr>
              <p:cNvPr id="638" name="墨迹 637"/>
            </p:nvPicPr>
            <p:blipFill>
              <a:blip r:embed="rId686"/>
            </p:blipFill>
            <p:spPr>
              <a:xfrm>
                <a:off x="9702094" y="6017669"/>
                <a:ext cx="33090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7">
            <p14:nvContentPartPr>
              <p14:cNvPr id="639" name="墨迹 638"/>
              <p14:cNvContentPartPr/>
              <p14:nvPr/>
            </p14:nvContentPartPr>
            <p14:xfrm>
              <a:off x="9990666" y="6070366"/>
              <a:ext cx="33866" cy="201094"/>
            </p14:xfrm>
          </p:contentPart>
        </mc:Choice>
        <mc:Fallback xmlns="">
          <p:pic>
            <p:nvPicPr>
              <p:cNvPr id="639" name="墨迹 638"/>
            </p:nvPicPr>
            <p:blipFill>
              <a:blip r:embed="rId688"/>
            </p:blipFill>
            <p:spPr>
              <a:xfrm>
                <a:off x="9990666" y="6070366"/>
                <a:ext cx="33866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9">
            <p14:nvContentPartPr>
              <p14:cNvPr id="640" name="墨迹 639"/>
              <p14:cNvContentPartPr/>
              <p14:nvPr/>
            </p14:nvContentPartPr>
            <p14:xfrm>
              <a:off x="10186458" y="6271460"/>
              <a:ext cx="221897" cy="169194"/>
            </p14:xfrm>
          </p:contentPart>
        </mc:Choice>
        <mc:Fallback xmlns="">
          <p:pic>
            <p:nvPicPr>
              <p:cNvPr id="640" name="墨迹 639"/>
            </p:nvPicPr>
            <p:blipFill>
              <a:blip r:embed="rId690"/>
            </p:blipFill>
            <p:spPr>
              <a:xfrm>
                <a:off x="10186458" y="6271460"/>
                <a:ext cx="22189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1">
            <p14:nvContentPartPr>
              <p14:cNvPr id="641" name="墨迹 640"/>
              <p14:cNvContentPartPr/>
              <p14:nvPr/>
            </p14:nvContentPartPr>
            <p14:xfrm>
              <a:off x="10404122" y="6309529"/>
              <a:ext cx="47978" cy="136060"/>
            </p14:xfrm>
          </p:contentPart>
        </mc:Choice>
        <mc:Fallback xmlns="">
          <p:pic>
            <p:nvPicPr>
              <p:cNvPr id="641" name="墨迹 640"/>
            </p:nvPicPr>
            <p:blipFill>
              <a:blip r:embed="rId692"/>
            </p:blipFill>
            <p:spPr>
              <a:xfrm>
                <a:off x="10404122" y="6309529"/>
                <a:ext cx="47978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3">
            <p14:nvContentPartPr>
              <p14:cNvPr id="642" name="墨迹 641"/>
              <p14:cNvContentPartPr/>
              <p14:nvPr/>
            </p14:nvContentPartPr>
            <p14:xfrm>
              <a:off x="10425288" y="6333498"/>
              <a:ext cx="93133" cy="56397"/>
            </p14:xfrm>
          </p:contentPart>
        </mc:Choice>
        <mc:Fallback xmlns="">
          <p:pic>
            <p:nvPicPr>
              <p:cNvPr id="642" name="墨迹 641"/>
            </p:nvPicPr>
            <p:blipFill>
              <a:blip r:embed="rId694"/>
            </p:blipFill>
            <p:spPr>
              <a:xfrm>
                <a:off x="10425288" y="6333498"/>
                <a:ext cx="93133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5">
            <p14:nvContentPartPr>
              <p14:cNvPr id="643" name="墨迹 642"/>
              <p14:cNvContentPartPr/>
              <p14:nvPr/>
            </p14:nvContentPartPr>
            <p14:xfrm>
              <a:off x="10497961" y="6222817"/>
              <a:ext cx="175683" cy="183998"/>
            </p14:xfrm>
          </p:contentPart>
        </mc:Choice>
        <mc:Fallback xmlns="">
          <p:pic>
            <p:nvPicPr>
              <p:cNvPr id="643" name="墨迹 642"/>
            </p:nvPicPr>
            <p:blipFill>
              <a:blip r:embed="rId696"/>
            </p:blipFill>
            <p:spPr>
              <a:xfrm>
                <a:off x="10497961" y="6222817"/>
                <a:ext cx="175683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7">
            <p14:nvContentPartPr>
              <p14:cNvPr id="644" name="墨迹 643"/>
              <p14:cNvContentPartPr/>
              <p14:nvPr/>
            </p14:nvContentPartPr>
            <p14:xfrm>
              <a:off x="10727267" y="6198848"/>
              <a:ext cx="64911" cy="422280"/>
            </p14:xfrm>
          </p:contentPart>
        </mc:Choice>
        <mc:Fallback xmlns="">
          <p:pic>
            <p:nvPicPr>
              <p:cNvPr id="644" name="墨迹 643"/>
            </p:nvPicPr>
            <p:blipFill>
              <a:blip r:embed="rId698"/>
            </p:blipFill>
            <p:spPr>
              <a:xfrm>
                <a:off x="10727267" y="6198848"/>
                <a:ext cx="64911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9">
            <p14:nvContentPartPr>
              <p14:cNvPr id="645" name="墨迹 644"/>
              <p14:cNvContentPartPr/>
              <p14:nvPr/>
            </p14:nvContentPartPr>
            <p14:xfrm>
              <a:off x="10651067" y="6207307"/>
              <a:ext cx="138288" cy="112092"/>
            </p14:xfrm>
          </p:contentPart>
        </mc:Choice>
        <mc:Fallback xmlns="">
          <p:pic>
            <p:nvPicPr>
              <p:cNvPr id="645" name="墨迹 644"/>
            </p:nvPicPr>
            <p:blipFill>
              <a:blip r:embed="rId700"/>
            </p:blipFill>
            <p:spPr>
              <a:xfrm>
                <a:off x="10651067" y="6207307"/>
                <a:ext cx="138288" cy="112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1">
            <p14:nvContentPartPr>
              <p14:cNvPr id="646" name="墨迹 645"/>
              <p14:cNvContentPartPr/>
              <p14:nvPr/>
            </p14:nvContentPartPr>
            <p14:xfrm>
              <a:off x="10842977" y="6209422"/>
              <a:ext cx="93133" cy="76137"/>
            </p14:xfrm>
          </p:contentPart>
        </mc:Choice>
        <mc:Fallback xmlns="">
          <p:pic>
            <p:nvPicPr>
              <p:cNvPr id="646" name="墨迹 645"/>
            </p:nvPicPr>
            <p:blipFill>
              <a:blip r:embed="rId702"/>
            </p:blipFill>
            <p:spPr>
              <a:xfrm>
                <a:off x="10842977" y="6209422"/>
                <a:ext cx="931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3">
            <p14:nvContentPartPr>
              <p14:cNvPr id="647" name="墨迹 646"/>
              <p14:cNvContentPartPr/>
              <p14:nvPr/>
            </p14:nvContentPartPr>
            <p14:xfrm>
              <a:off x="10871200" y="6375796"/>
              <a:ext cx="220132" cy="36659"/>
            </p14:xfrm>
          </p:contentPart>
        </mc:Choice>
        <mc:Fallback xmlns="">
          <p:pic>
            <p:nvPicPr>
              <p:cNvPr id="647" name="墨迹 646"/>
            </p:nvPicPr>
            <p:blipFill>
              <a:blip r:embed="rId704"/>
            </p:blipFill>
            <p:spPr>
              <a:xfrm>
                <a:off x="10871200" y="6375796"/>
                <a:ext cx="22013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5">
            <p14:nvContentPartPr>
              <p14:cNvPr id="648" name="墨迹 647"/>
              <p14:cNvContentPartPr/>
              <p14:nvPr/>
            </p14:nvContentPartPr>
            <p14:xfrm>
              <a:off x="10986911" y="6336318"/>
              <a:ext cx="42333" cy="135355"/>
            </p14:xfrm>
          </p:contentPart>
        </mc:Choice>
        <mc:Fallback xmlns="">
          <p:pic>
            <p:nvPicPr>
              <p:cNvPr id="648" name="墨迹 647"/>
            </p:nvPicPr>
            <p:blipFill>
              <a:blip r:embed="rId706"/>
            </p:blipFill>
            <p:spPr>
              <a:xfrm>
                <a:off x="10986911" y="6336318"/>
                <a:ext cx="4233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7">
            <p14:nvContentPartPr>
              <p14:cNvPr id="649" name="墨迹 648"/>
              <p14:cNvContentPartPr/>
              <p14:nvPr/>
            </p14:nvContentPartPr>
            <p14:xfrm>
              <a:off x="11187288" y="6331383"/>
              <a:ext cx="222956" cy="140643"/>
            </p14:xfrm>
          </p:contentPart>
        </mc:Choice>
        <mc:Fallback xmlns="">
          <p:pic>
            <p:nvPicPr>
              <p:cNvPr id="649" name="墨迹 648"/>
            </p:nvPicPr>
            <p:blipFill>
              <a:blip r:embed="rId708"/>
            </p:blipFill>
            <p:spPr>
              <a:xfrm>
                <a:off x="11187288" y="6331383"/>
                <a:ext cx="222956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9">
            <p14:nvContentPartPr>
              <p14:cNvPr id="650" name="墨迹 649"/>
              <p14:cNvContentPartPr/>
              <p14:nvPr/>
            </p14:nvContentPartPr>
            <p14:xfrm>
              <a:off x="11444111" y="6303537"/>
              <a:ext cx="70556" cy="283752"/>
            </p14:xfrm>
          </p:contentPart>
        </mc:Choice>
        <mc:Fallback xmlns="">
          <p:pic>
            <p:nvPicPr>
              <p:cNvPr id="650" name="墨迹 649"/>
            </p:nvPicPr>
            <p:blipFill>
              <a:blip r:embed="rId710"/>
            </p:blipFill>
            <p:spPr>
              <a:xfrm>
                <a:off x="11444111" y="6303537"/>
                <a:ext cx="70556" cy="283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1">
            <p14:nvContentPartPr>
              <p14:cNvPr id="651" name="墨迹 650"/>
              <p14:cNvContentPartPr/>
              <p14:nvPr/>
            </p14:nvContentPartPr>
            <p14:xfrm>
              <a:off x="11472332" y="6285031"/>
              <a:ext cx="25400" cy="8989"/>
            </p14:xfrm>
          </p:contentPart>
        </mc:Choice>
        <mc:Fallback xmlns="">
          <p:pic>
            <p:nvPicPr>
              <p:cNvPr id="651" name="墨迹 650"/>
            </p:nvPicPr>
            <p:blipFill>
              <a:blip r:embed="rId712"/>
            </p:blipFill>
            <p:spPr>
              <a:xfrm>
                <a:off x="11472332" y="6285031"/>
                <a:ext cx="25400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3">
            <p14:nvContentPartPr>
              <p14:cNvPr id="652" name="墨迹 651"/>
              <p14:cNvContentPartPr/>
              <p14:nvPr/>
            </p14:nvContentPartPr>
            <p14:xfrm>
              <a:off x="11514667" y="6294019"/>
              <a:ext cx="50800" cy="28199"/>
            </p14:xfrm>
          </p:contentPart>
        </mc:Choice>
        <mc:Fallback xmlns="">
          <p:pic>
            <p:nvPicPr>
              <p:cNvPr id="652" name="墨迹 651"/>
            </p:nvPicPr>
            <p:blipFill>
              <a:blip r:embed="rId714"/>
            </p:blipFill>
            <p:spPr>
              <a:xfrm>
                <a:off x="11514667" y="6294019"/>
                <a:ext cx="50800" cy="2819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4" y="507199"/>
            <a:ext cx="11859006" cy="32789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76444" y="1048650"/>
              <a:ext cx="31044" cy="2855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76444" y="1048650"/>
                <a:ext cx="31044" cy="2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71911" y="114734"/>
              <a:ext cx="180622" cy="2405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271911" y="114734"/>
                <a:ext cx="18062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496101" y="90236"/>
              <a:ext cx="128587" cy="1508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496101" y="90236"/>
                <a:ext cx="12858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621866" y="157914"/>
              <a:ext cx="121356" cy="56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621866" y="157914"/>
                <a:ext cx="1213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889977" y="203032"/>
              <a:ext cx="196498" cy="24533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889977" y="203032"/>
                <a:ext cx="196498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289851" y="197393"/>
              <a:ext cx="110949" cy="2368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289851" y="197393"/>
                <a:ext cx="11094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471355" y="186113"/>
              <a:ext cx="127000" cy="2067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471355" y="186113"/>
                <a:ext cx="127000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527800" y="270710"/>
              <a:ext cx="124883" cy="38068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527800" y="270710"/>
                <a:ext cx="124883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756400" y="101516"/>
              <a:ext cx="135466" cy="11843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756400" y="101516"/>
                <a:ext cx="1354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867172" y="121255"/>
              <a:ext cx="123472" cy="84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867172" y="121255"/>
                <a:ext cx="12347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155391" y="239691"/>
              <a:ext cx="236890" cy="2255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155391" y="239691"/>
                <a:ext cx="23689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789333" y="166374"/>
              <a:ext cx="276578" cy="29890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789333" y="166374"/>
                <a:ext cx="27657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128000" y="135355"/>
              <a:ext cx="135466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128000" y="135355"/>
                <a:ext cx="135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489244" y="180473"/>
              <a:ext cx="232304" cy="2368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489244" y="180473"/>
                <a:ext cx="23230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墨迹 22"/>
              <p14:cNvContentPartPr/>
              <p14:nvPr/>
            </p14:nvContentPartPr>
            <p14:xfrm>
              <a:off x="10399888" y="-52873"/>
              <a:ext cx="25400" cy="127107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2"/>
            </p:blipFill>
            <p:spPr>
              <a:xfrm>
                <a:off x="10399888" y="-52873"/>
                <a:ext cx="25400" cy="127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墨迹 23"/>
              <p14:cNvContentPartPr/>
              <p14:nvPr/>
            </p14:nvContentPartPr>
            <p14:xfrm>
              <a:off x="9167988" y="128657"/>
              <a:ext cx="309034" cy="49736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4"/>
            </p:blipFill>
            <p:spPr>
              <a:xfrm>
                <a:off x="9167988" y="128657"/>
                <a:ext cx="309034" cy="497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墨迹 24"/>
              <p14:cNvContentPartPr/>
              <p14:nvPr/>
            </p14:nvContentPartPr>
            <p14:xfrm>
              <a:off x="9544755" y="217132"/>
              <a:ext cx="191912" cy="140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6"/>
            </p:blipFill>
            <p:spPr>
              <a:xfrm>
                <a:off x="9544755" y="217132"/>
                <a:ext cx="1919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墨迹 25"/>
              <p14:cNvContentPartPr/>
              <p14:nvPr/>
            </p14:nvContentPartPr>
            <p14:xfrm>
              <a:off x="10306755" y="-60099"/>
              <a:ext cx="129823" cy="13882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8"/>
            </p:blipFill>
            <p:spPr>
              <a:xfrm>
                <a:off x="10306755" y="-60099"/>
                <a:ext cx="129823" cy="1388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0" name="墨迹 49"/>
              <p14:cNvContentPartPr/>
              <p14:nvPr/>
            </p14:nvContentPartPr>
            <p14:xfrm>
              <a:off x="7447844" y="1285875"/>
              <a:ext cx="105017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40"/>
            </p:blipFill>
            <p:spPr>
              <a:xfrm>
                <a:off x="7447844" y="128587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3" name="墨迹 172"/>
              <p14:cNvContentPartPr/>
              <p14:nvPr/>
            </p14:nvContentPartPr>
            <p14:xfrm>
              <a:off x="7761111" y="4506202"/>
              <a:ext cx="39511" cy="563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42"/>
            </p:blipFill>
            <p:spPr>
              <a:xfrm>
                <a:off x="7761111" y="4506202"/>
                <a:ext cx="395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2" name="墨迹 281"/>
              <p14:cNvContentPartPr/>
              <p14:nvPr/>
            </p14:nvContentPartPr>
            <p14:xfrm>
              <a:off x="7049911" y="1567865"/>
              <a:ext cx="105017" cy="59958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44"/>
            </p:blipFill>
            <p:spPr>
              <a:xfrm>
                <a:off x="7049911" y="156786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4" name="墨迹 283"/>
              <p14:cNvContentPartPr/>
              <p14:nvPr/>
            </p14:nvContentPartPr>
            <p14:xfrm>
              <a:off x="6620933" y="2560470"/>
              <a:ext cx="50800" cy="45118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46"/>
            </p:blipFill>
            <p:spPr>
              <a:xfrm>
                <a:off x="6620933" y="2560470"/>
                <a:ext cx="50800" cy="4511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897120"/>
            <a:ext cx="12070127" cy="3146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3" y="3760674"/>
            <a:ext cx="12034547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4" y="507199"/>
            <a:ext cx="11859006" cy="32789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5271911" y="114734"/>
              <a:ext cx="180622" cy="2405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5271911" y="114734"/>
                <a:ext cx="18062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5496101" y="90236"/>
              <a:ext cx="128587" cy="1508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5496101" y="90236"/>
                <a:ext cx="12858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621866" y="157914"/>
              <a:ext cx="121356" cy="56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5621866" y="157914"/>
                <a:ext cx="1213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5889977" y="203032"/>
              <a:ext cx="196498" cy="24533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5889977" y="203032"/>
                <a:ext cx="196498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6289851" y="197393"/>
              <a:ext cx="110949" cy="2368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6289851" y="197393"/>
                <a:ext cx="11094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471355" y="186113"/>
              <a:ext cx="127000" cy="2067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471355" y="186113"/>
                <a:ext cx="127000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6527800" y="270710"/>
              <a:ext cx="124883" cy="38068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6527800" y="270710"/>
                <a:ext cx="124883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6756400" y="101516"/>
              <a:ext cx="135466" cy="11843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6756400" y="101516"/>
                <a:ext cx="1354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6867172" y="121255"/>
              <a:ext cx="123472" cy="84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6867172" y="121255"/>
                <a:ext cx="12347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7155391" y="239691"/>
              <a:ext cx="236890" cy="2255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7155391" y="239691"/>
                <a:ext cx="23689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7789333" y="166374"/>
              <a:ext cx="276578" cy="29890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7789333" y="166374"/>
                <a:ext cx="27657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8128000" y="135355"/>
              <a:ext cx="135466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8128000" y="135355"/>
                <a:ext cx="135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8489244" y="180473"/>
              <a:ext cx="232304" cy="2368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8489244" y="180473"/>
                <a:ext cx="23230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墨迹 22"/>
              <p14:cNvContentPartPr/>
              <p14:nvPr/>
            </p14:nvContentPartPr>
            <p14:xfrm>
              <a:off x="10399888" y="-52873"/>
              <a:ext cx="25400" cy="127107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0"/>
            </p:blipFill>
            <p:spPr>
              <a:xfrm>
                <a:off x="10399888" y="-52873"/>
                <a:ext cx="25400" cy="127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墨迹 23"/>
              <p14:cNvContentPartPr/>
              <p14:nvPr/>
            </p14:nvContentPartPr>
            <p14:xfrm>
              <a:off x="9167988" y="128657"/>
              <a:ext cx="309034" cy="49736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2"/>
            </p:blipFill>
            <p:spPr>
              <a:xfrm>
                <a:off x="9167988" y="128657"/>
                <a:ext cx="309034" cy="497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墨迹 24"/>
              <p14:cNvContentPartPr/>
              <p14:nvPr/>
            </p14:nvContentPartPr>
            <p14:xfrm>
              <a:off x="9544755" y="217132"/>
              <a:ext cx="191912" cy="140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4"/>
            </p:blipFill>
            <p:spPr>
              <a:xfrm>
                <a:off x="9544755" y="217132"/>
                <a:ext cx="1919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墨迹 25"/>
              <p14:cNvContentPartPr/>
              <p14:nvPr/>
            </p14:nvContentPartPr>
            <p14:xfrm>
              <a:off x="10306755" y="-60099"/>
              <a:ext cx="129823" cy="13882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6"/>
            </p:blipFill>
            <p:spPr>
              <a:xfrm>
                <a:off x="10306755" y="-60099"/>
                <a:ext cx="129823" cy="1388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6" name="墨迹 95"/>
              <p14:cNvContentPartPr/>
              <p14:nvPr/>
            </p14:nvContentPartPr>
            <p14:xfrm>
              <a:off x="7631288" y="1891977"/>
              <a:ext cx="28222" cy="4247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38"/>
            </p:blipFill>
            <p:spPr>
              <a:xfrm>
                <a:off x="7631288" y="1891977"/>
                <a:ext cx="28222" cy="42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9" name="墨迹 108"/>
              <p14:cNvContentPartPr/>
              <p14:nvPr/>
            </p14:nvContentPartPr>
            <p14:xfrm>
              <a:off x="7230533" y="1553765"/>
              <a:ext cx="73378" cy="197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40"/>
            </p:blipFill>
            <p:spPr>
              <a:xfrm>
                <a:off x="7230533" y="1553765"/>
                <a:ext cx="733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2" name="墨迹 141"/>
              <p14:cNvContentPartPr/>
              <p14:nvPr/>
            </p14:nvContentPartPr>
            <p14:xfrm>
              <a:off x="4295422" y="4415965"/>
              <a:ext cx="81844" cy="1691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42"/>
            </p:blipFill>
            <p:spPr>
              <a:xfrm>
                <a:off x="4295422" y="4415965"/>
                <a:ext cx="818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5" name="墨迹 154"/>
              <p14:cNvContentPartPr/>
              <p14:nvPr/>
            </p14:nvContentPartPr>
            <p14:xfrm>
              <a:off x="7306733" y="1883694"/>
              <a:ext cx="42334" cy="845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44"/>
            </p:blipFill>
            <p:spPr>
              <a:xfrm>
                <a:off x="7306733" y="1883694"/>
                <a:ext cx="423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6" name="墨迹 155"/>
              <p14:cNvContentPartPr/>
              <p14:nvPr/>
            </p14:nvContentPartPr>
            <p14:xfrm>
              <a:off x="5909733" y="4537221"/>
              <a:ext cx="22578" cy="282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46"/>
            </p:blipFill>
            <p:spPr>
              <a:xfrm>
                <a:off x="5909733" y="4537221"/>
                <a:ext cx="225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27" name="墨迹 226"/>
              <p14:cNvContentPartPr/>
              <p14:nvPr/>
            </p14:nvContentPartPr>
            <p14:xfrm>
              <a:off x="4701822" y="2171324"/>
              <a:ext cx="84666" cy="16919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8"/>
            </p:blipFill>
            <p:spPr>
              <a:xfrm>
                <a:off x="4701822" y="2171324"/>
                <a:ext cx="846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墨迹 17"/>
              <p14:cNvContentPartPr/>
              <p14:nvPr/>
            </p14:nvContentPartPr>
            <p14:xfrm>
              <a:off x="1712206" y="2047248"/>
              <a:ext cx="105305" cy="2453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50"/>
            </p:blipFill>
            <p:spPr>
              <a:xfrm>
                <a:off x="1712206" y="2047248"/>
                <a:ext cx="105305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9" name="墨迹 18"/>
              <p14:cNvContentPartPr/>
              <p14:nvPr/>
            </p14:nvContentPartPr>
            <p14:xfrm>
              <a:off x="1862666" y="2086727"/>
              <a:ext cx="73378" cy="13271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52"/>
            </p:blipFill>
            <p:spPr>
              <a:xfrm>
                <a:off x="1862666" y="2086727"/>
                <a:ext cx="73378" cy="132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0" name="墨迹 19"/>
              <p14:cNvContentPartPr/>
              <p14:nvPr/>
            </p14:nvContentPartPr>
            <p14:xfrm>
              <a:off x="2015066" y="2114925"/>
              <a:ext cx="50800" cy="16355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54"/>
            </p:blipFill>
            <p:spPr>
              <a:xfrm>
                <a:off x="2015066" y="2114925"/>
                <a:ext cx="50800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1" name="墨迹 20"/>
              <p14:cNvContentPartPr/>
              <p14:nvPr/>
            </p14:nvContentPartPr>
            <p14:xfrm>
              <a:off x="2101850" y="2052888"/>
              <a:ext cx="130527" cy="21995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6"/>
            </p:blipFill>
            <p:spPr>
              <a:xfrm>
                <a:off x="2101850" y="2052888"/>
                <a:ext cx="13052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2" name="墨迹 21"/>
              <p14:cNvContentPartPr/>
              <p14:nvPr/>
            </p14:nvContentPartPr>
            <p14:xfrm>
              <a:off x="2362200" y="2182603"/>
              <a:ext cx="40216" cy="12971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58"/>
            </p:blipFill>
            <p:spPr>
              <a:xfrm>
                <a:off x="2362200" y="2182603"/>
                <a:ext cx="4021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墨迹 26"/>
              <p14:cNvContentPartPr/>
              <p14:nvPr/>
            </p14:nvContentPartPr>
            <p14:xfrm>
              <a:off x="2511777" y="2052888"/>
              <a:ext cx="98778" cy="1896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60"/>
            </p:blipFill>
            <p:spPr>
              <a:xfrm>
                <a:off x="2511777" y="2052888"/>
                <a:ext cx="98778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墨迹 27"/>
              <p14:cNvContentPartPr/>
              <p14:nvPr/>
            </p14:nvContentPartPr>
            <p14:xfrm>
              <a:off x="2641600" y="2019049"/>
              <a:ext cx="158044" cy="16214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62"/>
            </p:blipFill>
            <p:spPr>
              <a:xfrm>
                <a:off x="2641600" y="2019049"/>
                <a:ext cx="158044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9" name="墨迹 28"/>
              <p14:cNvContentPartPr/>
              <p14:nvPr/>
            </p14:nvContentPartPr>
            <p14:xfrm>
              <a:off x="2731911" y="2055003"/>
              <a:ext cx="14111" cy="30807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64"/>
            </p:blipFill>
            <p:spPr>
              <a:xfrm>
                <a:off x="2731911" y="2055003"/>
                <a:ext cx="14111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0" name="墨迹 29"/>
              <p14:cNvContentPartPr/>
              <p14:nvPr/>
            </p14:nvContentPartPr>
            <p14:xfrm>
              <a:off x="2605616" y="2260150"/>
              <a:ext cx="19050" cy="3806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66"/>
            </p:blipFill>
            <p:spPr>
              <a:xfrm>
                <a:off x="2605616" y="2260150"/>
                <a:ext cx="1905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1" name="墨迹 30"/>
              <p14:cNvContentPartPr/>
              <p14:nvPr/>
            </p14:nvContentPartPr>
            <p14:xfrm>
              <a:off x="2819400" y="1965471"/>
              <a:ext cx="105017" cy="599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8"/>
            </p:blipFill>
            <p:spPr>
              <a:xfrm>
                <a:off x="2819400" y="196547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2" name="墨迹 31"/>
              <p14:cNvContentPartPr/>
              <p14:nvPr/>
            </p14:nvContentPartPr>
            <p14:xfrm>
              <a:off x="2774244" y="1968291"/>
              <a:ext cx="166511" cy="42580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70"/>
            </p:blipFill>
            <p:spPr>
              <a:xfrm>
                <a:off x="2774244" y="1968291"/>
                <a:ext cx="166511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3" name="墨迹 32"/>
              <p14:cNvContentPartPr/>
              <p14:nvPr/>
            </p14:nvContentPartPr>
            <p14:xfrm>
              <a:off x="3153656" y="2058527"/>
              <a:ext cx="221721" cy="16919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72"/>
            </p:blipFill>
            <p:spPr>
              <a:xfrm>
                <a:off x="3153656" y="2058527"/>
                <a:ext cx="221721" cy="169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4" name="墨迹 33"/>
              <p14:cNvContentPartPr/>
              <p14:nvPr/>
            </p14:nvContentPartPr>
            <p14:xfrm>
              <a:off x="3406422" y="2013409"/>
              <a:ext cx="19755" cy="21149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74"/>
            </p:blipFill>
            <p:spPr>
              <a:xfrm>
                <a:off x="3406422" y="2013409"/>
                <a:ext cx="19755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5" name="墨迹 34"/>
              <p14:cNvContentPartPr/>
              <p14:nvPr/>
            </p14:nvContentPartPr>
            <p14:xfrm>
              <a:off x="3392311" y="2092366"/>
              <a:ext cx="112889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76"/>
            </p:blipFill>
            <p:spPr>
              <a:xfrm>
                <a:off x="3392311" y="2092366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6" name="墨迹 35"/>
              <p14:cNvContentPartPr/>
              <p14:nvPr/>
            </p14:nvContentPartPr>
            <p14:xfrm>
              <a:off x="3474155" y="1923348"/>
              <a:ext cx="53622" cy="49894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8"/>
            </p:blipFill>
            <p:spPr>
              <a:xfrm>
                <a:off x="3474155" y="1923348"/>
                <a:ext cx="53622" cy="498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7" name="墨迹 36"/>
              <p14:cNvContentPartPr/>
              <p14:nvPr/>
            </p14:nvContentPartPr>
            <p14:xfrm>
              <a:off x="3539066" y="2048658"/>
              <a:ext cx="270934" cy="18470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80"/>
            </p:blipFill>
            <p:spPr>
              <a:xfrm>
                <a:off x="3539066" y="2048658"/>
                <a:ext cx="270934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8" name="墨迹 37"/>
              <p14:cNvContentPartPr/>
              <p14:nvPr/>
            </p14:nvContentPartPr>
            <p14:xfrm>
              <a:off x="3830990" y="2120565"/>
              <a:ext cx="173743" cy="1692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82"/>
            </p:blipFill>
            <p:spPr>
              <a:xfrm>
                <a:off x="3830990" y="2120565"/>
                <a:ext cx="17374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9" name="墨迹 38"/>
              <p14:cNvContentPartPr/>
              <p14:nvPr/>
            </p14:nvContentPartPr>
            <p14:xfrm>
              <a:off x="3918655" y="2030328"/>
              <a:ext cx="32456" cy="26225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84"/>
            </p:blipFill>
            <p:spPr>
              <a:xfrm>
                <a:off x="3918655" y="2030328"/>
                <a:ext cx="32456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0" name="墨迹 39"/>
              <p14:cNvContentPartPr/>
              <p14:nvPr/>
            </p14:nvContentPartPr>
            <p14:xfrm>
              <a:off x="4054122" y="2026804"/>
              <a:ext cx="244122" cy="2093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86"/>
            </p:blipFill>
            <p:spPr>
              <a:xfrm>
                <a:off x="4054122" y="2026804"/>
                <a:ext cx="244122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1" name="墨迹 40"/>
              <p14:cNvContentPartPr/>
              <p14:nvPr/>
            </p14:nvContentPartPr>
            <p14:xfrm>
              <a:off x="4250266" y="1993141"/>
              <a:ext cx="70556" cy="898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8"/>
            </p:blipFill>
            <p:spPr>
              <a:xfrm>
                <a:off x="4250266" y="1993141"/>
                <a:ext cx="70556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2" name="墨迹 41"/>
              <p14:cNvContentPartPr/>
              <p14:nvPr/>
            </p14:nvContentPartPr>
            <p14:xfrm>
              <a:off x="4323644" y="2075447"/>
              <a:ext cx="133526" cy="4511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90"/>
            </p:blipFill>
            <p:spPr>
              <a:xfrm>
                <a:off x="4323644" y="2075447"/>
                <a:ext cx="13352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墨迹 43"/>
              <p14:cNvContentPartPr/>
              <p14:nvPr/>
            </p14:nvContentPartPr>
            <p14:xfrm>
              <a:off x="4282722" y="2151584"/>
              <a:ext cx="210255" cy="3101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92"/>
            </p:blipFill>
            <p:spPr>
              <a:xfrm>
                <a:off x="4282722" y="2151584"/>
                <a:ext cx="21025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5" name="墨迹 44"/>
              <p14:cNvContentPartPr/>
              <p14:nvPr/>
            </p14:nvContentPartPr>
            <p14:xfrm>
              <a:off x="4487333" y="1996490"/>
              <a:ext cx="33867" cy="20867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94"/>
            </p:blipFill>
            <p:spPr>
              <a:xfrm>
                <a:off x="4487333" y="1996490"/>
                <a:ext cx="3386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6" name="墨迹 45"/>
              <p14:cNvContentPartPr/>
              <p14:nvPr/>
            </p14:nvContentPartPr>
            <p14:xfrm>
              <a:off x="4509911" y="2066987"/>
              <a:ext cx="121355" cy="3101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6"/>
            </p:blipFill>
            <p:spPr>
              <a:xfrm>
                <a:off x="4509911" y="2066987"/>
                <a:ext cx="12135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7" name="墨迹 46"/>
              <p14:cNvContentPartPr/>
              <p14:nvPr/>
            </p14:nvContentPartPr>
            <p14:xfrm>
              <a:off x="4602515" y="1948551"/>
              <a:ext cx="257351" cy="53014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8"/>
            </p:blipFill>
            <p:spPr>
              <a:xfrm>
                <a:off x="4602515" y="1948551"/>
                <a:ext cx="257351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8" name="墨迹 47"/>
              <p14:cNvContentPartPr/>
              <p14:nvPr/>
            </p14:nvContentPartPr>
            <p14:xfrm>
              <a:off x="4752622" y="1915946"/>
              <a:ext cx="71084" cy="12566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00"/>
            </p:blipFill>
            <p:spPr>
              <a:xfrm>
                <a:off x="4752622" y="1915946"/>
                <a:ext cx="71084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9" name="墨迹 48"/>
              <p14:cNvContentPartPr/>
              <p14:nvPr/>
            </p14:nvContentPartPr>
            <p14:xfrm>
              <a:off x="4831644" y="1900613"/>
              <a:ext cx="90311" cy="8177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02"/>
            </p:blipFill>
            <p:spPr>
              <a:xfrm>
                <a:off x="4831644" y="1900613"/>
                <a:ext cx="9031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墨迹 50"/>
              <p14:cNvContentPartPr/>
              <p14:nvPr/>
            </p14:nvContentPartPr>
            <p14:xfrm>
              <a:off x="4863394" y="2109286"/>
              <a:ext cx="233539" cy="394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4"/>
            </p:blipFill>
            <p:spPr>
              <a:xfrm>
                <a:off x="4863394" y="2109286"/>
                <a:ext cx="2335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2" name="墨迹 51"/>
              <p14:cNvContentPartPr/>
              <p14:nvPr/>
            </p14:nvContentPartPr>
            <p14:xfrm>
              <a:off x="4955822" y="2002129"/>
              <a:ext cx="39511" cy="33274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6"/>
            </p:blipFill>
            <p:spPr>
              <a:xfrm>
                <a:off x="4955822" y="2002129"/>
                <a:ext cx="39511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3" name="墨迹 52"/>
              <p14:cNvContentPartPr/>
              <p14:nvPr/>
            </p14:nvContentPartPr>
            <p14:xfrm>
              <a:off x="5009444" y="2015348"/>
              <a:ext cx="457200" cy="23493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8"/>
            </p:blipFill>
            <p:spPr>
              <a:xfrm>
                <a:off x="5009444" y="2015348"/>
                <a:ext cx="457200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4" name="墨迹 53"/>
              <p14:cNvContentPartPr/>
              <p14:nvPr/>
            </p14:nvContentPartPr>
            <p14:xfrm>
              <a:off x="5452533" y="2095891"/>
              <a:ext cx="22578" cy="39126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10"/>
            </p:blipFill>
            <p:spPr>
              <a:xfrm>
                <a:off x="5452533" y="2095891"/>
                <a:ext cx="22578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5" name="墨迹 54"/>
              <p14:cNvContentPartPr/>
              <p14:nvPr/>
            </p14:nvContentPartPr>
            <p14:xfrm>
              <a:off x="5525911" y="1945731"/>
              <a:ext cx="118533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12"/>
            </p:blipFill>
            <p:spPr>
              <a:xfrm>
                <a:off x="5525911" y="1945731"/>
                <a:ext cx="1185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6" name="墨迹 55"/>
              <p14:cNvContentPartPr/>
              <p14:nvPr/>
            </p14:nvContentPartPr>
            <p14:xfrm>
              <a:off x="6172200" y="1958421"/>
              <a:ext cx="172155" cy="28058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4"/>
            </p:blipFill>
            <p:spPr>
              <a:xfrm>
                <a:off x="6172200" y="1958421"/>
                <a:ext cx="17215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7" name="墨迹 56"/>
              <p14:cNvContentPartPr/>
              <p14:nvPr/>
            </p14:nvContentPartPr>
            <p14:xfrm>
              <a:off x="6344355" y="2009179"/>
              <a:ext cx="150460" cy="23916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6"/>
            </p:blipFill>
            <p:spPr>
              <a:xfrm>
                <a:off x="6344355" y="2009179"/>
                <a:ext cx="150460" cy="239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8" name="墨迹 57"/>
              <p14:cNvContentPartPr/>
              <p14:nvPr/>
            </p14:nvContentPartPr>
            <p14:xfrm>
              <a:off x="6423377" y="2103646"/>
              <a:ext cx="131234" cy="39760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8"/>
            </p:blipFill>
            <p:spPr>
              <a:xfrm>
                <a:off x="6423377" y="2103646"/>
                <a:ext cx="131234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59" name="墨迹 58"/>
              <p14:cNvContentPartPr/>
              <p14:nvPr/>
            </p14:nvContentPartPr>
            <p14:xfrm>
              <a:off x="6547555" y="1911893"/>
              <a:ext cx="107245" cy="15438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20"/>
            </p:blipFill>
            <p:spPr>
              <a:xfrm>
                <a:off x="6547555" y="1911893"/>
                <a:ext cx="107245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0" name="墨迹 59"/>
              <p14:cNvContentPartPr/>
              <p14:nvPr/>
            </p14:nvContentPartPr>
            <p14:xfrm>
              <a:off x="6675613" y="1923172"/>
              <a:ext cx="103364" cy="3383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22"/>
            </p:blipFill>
            <p:spPr>
              <a:xfrm>
                <a:off x="6675613" y="1923172"/>
                <a:ext cx="10336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1" name="墨迹 60"/>
              <p14:cNvContentPartPr/>
              <p14:nvPr/>
            </p14:nvContentPartPr>
            <p14:xfrm>
              <a:off x="6660444" y="2161454"/>
              <a:ext cx="146756" cy="1550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4"/>
            </p:blipFill>
            <p:spPr>
              <a:xfrm>
                <a:off x="6660444" y="2161454"/>
                <a:ext cx="14675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2" name="墨迹 61"/>
              <p14:cNvContentPartPr/>
              <p14:nvPr/>
            </p14:nvContentPartPr>
            <p14:xfrm>
              <a:off x="6778977" y="2075447"/>
              <a:ext cx="225778" cy="22277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6"/>
            </p:blipFill>
            <p:spPr>
              <a:xfrm>
                <a:off x="6778977" y="2075447"/>
                <a:ext cx="22577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3" name="墨迹 62"/>
              <p14:cNvContentPartPr/>
              <p14:nvPr/>
            </p14:nvContentPartPr>
            <p14:xfrm>
              <a:off x="7038622" y="1997900"/>
              <a:ext cx="93133" cy="3242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8"/>
            </p:blipFill>
            <p:spPr>
              <a:xfrm>
                <a:off x="7038622" y="1997900"/>
                <a:ext cx="93133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4" name="墨迹 63"/>
              <p14:cNvContentPartPr/>
              <p14:nvPr/>
            </p14:nvContentPartPr>
            <p14:xfrm>
              <a:off x="7106355" y="2165684"/>
              <a:ext cx="163689" cy="112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30"/>
            </p:blipFill>
            <p:spPr>
              <a:xfrm>
                <a:off x="7106355" y="2165684"/>
                <a:ext cx="1636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5" name="墨迹 64"/>
              <p14:cNvContentPartPr/>
              <p14:nvPr/>
            </p14:nvContentPartPr>
            <p14:xfrm>
              <a:off x="7193844" y="2081087"/>
              <a:ext cx="36688" cy="23123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32"/>
            </p:blipFill>
            <p:spPr>
              <a:xfrm>
                <a:off x="7193844" y="2081087"/>
                <a:ext cx="3668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7" name="墨迹 66"/>
              <p14:cNvContentPartPr/>
              <p14:nvPr/>
            </p14:nvContentPartPr>
            <p14:xfrm>
              <a:off x="7329311" y="2086727"/>
              <a:ext cx="8466" cy="13253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4"/>
            </p:blipFill>
            <p:spPr>
              <a:xfrm>
                <a:off x="7329311" y="2086727"/>
                <a:ext cx="846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8" name="墨迹 67"/>
              <p14:cNvContentPartPr/>
              <p14:nvPr/>
            </p14:nvContentPartPr>
            <p14:xfrm>
              <a:off x="7349066" y="2092366"/>
              <a:ext cx="62089" cy="3947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6"/>
            </p:blipFill>
            <p:spPr>
              <a:xfrm>
                <a:off x="7349066" y="2092366"/>
                <a:ext cx="620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9" name="墨迹 68"/>
              <p14:cNvContentPartPr/>
              <p14:nvPr/>
            </p14:nvContentPartPr>
            <p14:xfrm>
              <a:off x="7394222" y="1972520"/>
              <a:ext cx="276578" cy="30455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8"/>
            </p:blipFill>
            <p:spPr>
              <a:xfrm>
                <a:off x="7394222" y="1972520"/>
                <a:ext cx="276578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0" name="墨迹 69"/>
              <p14:cNvContentPartPr/>
              <p14:nvPr/>
            </p14:nvContentPartPr>
            <p14:xfrm>
              <a:off x="7693377" y="2075447"/>
              <a:ext cx="197556" cy="1691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40"/>
            </p:blipFill>
            <p:spPr>
              <a:xfrm>
                <a:off x="7693377" y="2075447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1" name="墨迹 70"/>
              <p14:cNvContentPartPr/>
              <p14:nvPr/>
            </p14:nvContentPartPr>
            <p14:xfrm>
              <a:off x="7686146" y="2148764"/>
              <a:ext cx="210431" cy="2819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2"/>
            </p:blipFill>
            <p:spPr>
              <a:xfrm>
                <a:off x="7686146" y="2148764"/>
                <a:ext cx="21043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2" name="墨迹 71"/>
              <p14:cNvContentPartPr/>
              <p14:nvPr/>
            </p14:nvContentPartPr>
            <p14:xfrm>
              <a:off x="7865533" y="2004068"/>
              <a:ext cx="189089" cy="28005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4"/>
            </p:blipFill>
            <p:spPr>
              <a:xfrm>
                <a:off x="7865533" y="2004068"/>
                <a:ext cx="189089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3" name="墨迹 72"/>
              <p14:cNvContentPartPr/>
              <p14:nvPr/>
            </p14:nvContentPartPr>
            <p14:xfrm>
              <a:off x="8017933" y="2015700"/>
              <a:ext cx="160867" cy="22048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6"/>
            </p:blipFill>
            <p:spPr>
              <a:xfrm>
                <a:off x="8017933" y="2015700"/>
                <a:ext cx="160867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4" name="墨迹 73"/>
              <p14:cNvContentPartPr/>
              <p14:nvPr/>
            </p14:nvContentPartPr>
            <p14:xfrm>
              <a:off x="8150577" y="2069807"/>
              <a:ext cx="138289" cy="16919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8"/>
            </p:blipFill>
            <p:spPr>
              <a:xfrm>
                <a:off x="8150577" y="2069807"/>
                <a:ext cx="1382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5" name="墨迹 74"/>
              <p14:cNvContentPartPr/>
              <p14:nvPr/>
            </p14:nvContentPartPr>
            <p14:xfrm>
              <a:off x="8178800" y="2117393"/>
              <a:ext cx="112888" cy="27388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50"/>
            </p:blipFill>
            <p:spPr>
              <a:xfrm>
                <a:off x="8178800" y="2117393"/>
                <a:ext cx="112888" cy="273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6" name="墨迹 75"/>
              <p14:cNvContentPartPr/>
              <p14:nvPr/>
            </p14:nvContentPartPr>
            <p14:xfrm>
              <a:off x="8291688" y="1883694"/>
              <a:ext cx="118534" cy="14945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2"/>
            </p:blipFill>
            <p:spPr>
              <a:xfrm>
                <a:off x="8291688" y="1883694"/>
                <a:ext cx="11853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7" name="墨迹 76"/>
              <p14:cNvContentPartPr/>
              <p14:nvPr/>
            </p14:nvContentPartPr>
            <p14:xfrm>
              <a:off x="8398933" y="1907663"/>
              <a:ext cx="101600" cy="4934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4"/>
            </p:blipFill>
            <p:spPr>
              <a:xfrm>
                <a:off x="8398933" y="1907663"/>
                <a:ext cx="101600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8" name="墨迹 77"/>
              <p14:cNvContentPartPr/>
              <p14:nvPr/>
            </p14:nvContentPartPr>
            <p14:xfrm>
              <a:off x="8334022" y="2154404"/>
              <a:ext cx="174978" cy="564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6"/>
            </p:blipFill>
            <p:spPr>
              <a:xfrm>
                <a:off x="8334022" y="2154404"/>
                <a:ext cx="1749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9" name="墨迹 78"/>
              <p14:cNvContentPartPr/>
              <p14:nvPr/>
            </p14:nvContentPartPr>
            <p14:xfrm>
              <a:off x="8396111" y="2081792"/>
              <a:ext cx="59266" cy="24744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8"/>
            </p:blipFill>
            <p:spPr>
              <a:xfrm>
                <a:off x="8396111" y="2081792"/>
                <a:ext cx="59266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0" name="墨迹 79"/>
              <p14:cNvContentPartPr/>
              <p14:nvPr/>
            </p14:nvContentPartPr>
            <p14:xfrm>
              <a:off x="8516408" y="2044428"/>
              <a:ext cx="330553" cy="21642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60"/>
            </p:blipFill>
            <p:spPr>
              <a:xfrm>
                <a:off x="8516408" y="2044428"/>
                <a:ext cx="33055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1" name="墨迹 80"/>
              <p14:cNvContentPartPr/>
              <p14:nvPr/>
            </p14:nvContentPartPr>
            <p14:xfrm>
              <a:off x="8779933" y="2030328"/>
              <a:ext cx="76200" cy="43990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2"/>
            </p:blipFill>
            <p:spPr>
              <a:xfrm>
                <a:off x="8779933" y="2030328"/>
                <a:ext cx="76200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2" name="墨迹 81"/>
              <p14:cNvContentPartPr/>
              <p14:nvPr/>
            </p14:nvContentPartPr>
            <p14:xfrm>
              <a:off x="8884355" y="2007769"/>
              <a:ext cx="169334" cy="3947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4"/>
            </p:blipFill>
            <p:spPr>
              <a:xfrm>
                <a:off x="8884355" y="2007769"/>
                <a:ext cx="1693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3" name="墨迹 82"/>
              <p14:cNvContentPartPr/>
              <p14:nvPr/>
            </p14:nvContentPartPr>
            <p14:xfrm>
              <a:off x="8940800" y="1909073"/>
              <a:ext cx="79022" cy="25943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6"/>
            </p:blipFill>
            <p:spPr>
              <a:xfrm>
                <a:off x="8940800" y="1909073"/>
                <a:ext cx="790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4" name="墨迹 83"/>
              <p14:cNvContentPartPr/>
              <p14:nvPr/>
            </p14:nvContentPartPr>
            <p14:xfrm>
              <a:off x="1751894" y="2663925"/>
              <a:ext cx="71261" cy="28005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8"/>
            </p:blipFill>
            <p:spPr>
              <a:xfrm>
                <a:off x="1751894" y="2663925"/>
                <a:ext cx="71261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5" name="墨迹 84"/>
              <p14:cNvContentPartPr/>
              <p14:nvPr/>
            </p14:nvContentPartPr>
            <p14:xfrm>
              <a:off x="1885244" y="2685956"/>
              <a:ext cx="79022" cy="17324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70"/>
            </p:blipFill>
            <p:spPr>
              <a:xfrm>
                <a:off x="1885244" y="2685956"/>
                <a:ext cx="79022" cy="173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6" name="墨迹 85"/>
              <p14:cNvContentPartPr/>
              <p14:nvPr/>
            </p14:nvContentPartPr>
            <p14:xfrm>
              <a:off x="1989666" y="2740944"/>
              <a:ext cx="70556" cy="19739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2"/>
            </p:blipFill>
            <p:spPr>
              <a:xfrm>
                <a:off x="1989666" y="2740944"/>
                <a:ext cx="7055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7" name="墨迹 86"/>
              <p14:cNvContentPartPr/>
              <p14:nvPr/>
            </p14:nvContentPartPr>
            <p14:xfrm>
              <a:off x="2144888" y="2645067"/>
              <a:ext cx="104423" cy="13341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4"/>
            </p:blipFill>
            <p:spPr>
              <a:xfrm>
                <a:off x="2144888" y="2645067"/>
                <a:ext cx="104423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8" name="墨迹 87"/>
              <p14:cNvContentPartPr/>
              <p14:nvPr/>
            </p14:nvContentPartPr>
            <p14:xfrm>
              <a:off x="2156177" y="2650707"/>
              <a:ext cx="101600" cy="28481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6"/>
            </p:blipFill>
            <p:spPr>
              <a:xfrm>
                <a:off x="2156177" y="2650707"/>
                <a:ext cx="1016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89" name="墨迹 88"/>
              <p14:cNvContentPartPr/>
              <p14:nvPr/>
            </p14:nvContentPartPr>
            <p14:xfrm>
              <a:off x="2342444" y="2842460"/>
              <a:ext cx="36865" cy="12689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8"/>
            </p:blipFill>
            <p:spPr>
              <a:xfrm>
                <a:off x="2342444" y="2842460"/>
                <a:ext cx="36865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0" name="墨迹 89"/>
              <p14:cNvContentPartPr/>
              <p14:nvPr/>
            </p14:nvContentPartPr>
            <p14:xfrm>
              <a:off x="2490611" y="2709572"/>
              <a:ext cx="100189" cy="14980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80"/>
            </p:blipFill>
            <p:spPr>
              <a:xfrm>
                <a:off x="2490611" y="2709572"/>
                <a:ext cx="100189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1" name="墨迹 90"/>
              <p14:cNvContentPartPr/>
              <p14:nvPr/>
            </p14:nvContentPartPr>
            <p14:xfrm>
              <a:off x="2647244" y="2650707"/>
              <a:ext cx="81139" cy="24251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2"/>
            </p:blipFill>
            <p:spPr>
              <a:xfrm>
                <a:off x="2647244" y="2650707"/>
                <a:ext cx="8113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2" name="墨迹 91"/>
              <p14:cNvContentPartPr/>
              <p14:nvPr/>
            </p14:nvContentPartPr>
            <p14:xfrm>
              <a:off x="2709333" y="2606998"/>
              <a:ext cx="87489" cy="2678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4"/>
            </p:blipFill>
            <p:spPr>
              <a:xfrm>
                <a:off x="2709333" y="2606998"/>
                <a:ext cx="874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3" name="墨迹 92"/>
              <p14:cNvContentPartPr/>
              <p14:nvPr/>
            </p14:nvContentPartPr>
            <p14:xfrm>
              <a:off x="2587095" y="2836820"/>
              <a:ext cx="23460" cy="4511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6"/>
            </p:blipFill>
            <p:spPr>
              <a:xfrm>
                <a:off x="2587095" y="2836820"/>
                <a:ext cx="2346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4" name="墨迹 93"/>
              <p14:cNvContentPartPr/>
              <p14:nvPr/>
            </p14:nvContentPartPr>
            <p14:xfrm>
              <a:off x="2740377" y="2584968"/>
              <a:ext cx="149578" cy="37592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8"/>
            </p:blipFill>
            <p:spPr>
              <a:xfrm>
                <a:off x="2740377" y="2584968"/>
                <a:ext cx="149578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5" name="墨迹 94"/>
              <p14:cNvContentPartPr/>
              <p14:nvPr/>
            </p14:nvContentPartPr>
            <p14:xfrm>
              <a:off x="3334102" y="2663396"/>
              <a:ext cx="199320" cy="17765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90"/>
            </p:blipFill>
            <p:spPr>
              <a:xfrm>
                <a:off x="3334102" y="2663396"/>
                <a:ext cx="19932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3" name="墨迹 132"/>
              <p14:cNvContentPartPr/>
              <p14:nvPr/>
            </p14:nvContentPartPr>
            <p14:xfrm>
              <a:off x="3547533" y="2669917"/>
              <a:ext cx="14111" cy="17818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192"/>
            </p:blipFill>
            <p:spPr>
              <a:xfrm>
                <a:off x="3547533" y="2669917"/>
                <a:ext cx="14111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4" name="墨迹 133"/>
              <p14:cNvContentPartPr/>
              <p14:nvPr/>
            </p14:nvContentPartPr>
            <p14:xfrm>
              <a:off x="3539066" y="2707105"/>
              <a:ext cx="98778" cy="7331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194"/>
            </p:blipFill>
            <p:spPr>
              <a:xfrm>
                <a:off x="3539066" y="2707105"/>
                <a:ext cx="987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5" name="墨迹 134"/>
              <p14:cNvContentPartPr/>
              <p14:nvPr/>
            </p14:nvContentPartPr>
            <p14:xfrm>
              <a:off x="3635022" y="2552010"/>
              <a:ext cx="28222" cy="32358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196"/>
            </p:blipFill>
            <p:spPr>
              <a:xfrm>
                <a:off x="3635022" y="2552010"/>
                <a:ext cx="28222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77" name="墨迹 176"/>
              <p14:cNvContentPartPr/>
              <p14:nvPr/>
            </p14:nvContentPartPr>
            <p14:xfrm>
              <a:off x="3685822" y="2678906"/>
              <a:ext cx="231422" cy="13042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198"/>
            </p:blipFill>
            <p:spPr>
              <a:xfrm>
                <a:off x="3685822" y="2678906"/>
                <a:ext cx="231422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78" name="墨迹 177"/>
              <p14:cNvContentPartPr/>
              <p14:nvPr/>
            </p14:nvContentPartPr>
            <p14:xfrm>
              <a:off x="4029427" y="2738124"/>
              <a:ext cx="107950" cy="845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200"/>
            </p:blipFill>
            <p:spPr>
              <a:xfrm>
                <a:off x="4029427" y="2738124"/>
                <a:ext cx="10795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79" name="墨迹 178"/>
              <p14:cNvContentPartPr/>
              <p14:nvPr/>
            </p14:nvContentPartPr>
            <p14:xfrm>
              <a:off x="4055533" y="2628852"/>
              <a:ext cx="31044" cy="24180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202"/>
            </p:blipFill>
            <p:spPr>
              <a:xfrm>
                <a:off x="4055533" y="2628852"/>
                <a:ext cx="31044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80" name="墨迹 179"/>
              <p14:cNvContentPartPr/>
              <p14:nvPr/>
            </p14:nvContentPartPr>
            <p14:xfrm>
              <a:off x="4159955" y="2641366"/>
              <a:ext cx="195263" cy="18065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204"/>
            </p:blipFill>
            <p:spPr>
              <a:xfrm>
                <a:off x="4159955" y="2641366"/>
                <a:ext cx="195263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81" name="墨迹 180"/>
              <p14:cNvContentPartPr/>
              <p14:nvPr/>
            </p14:nvContentPartPr>
            <p14:xfrm>
              <a:off x="4359451" y="2601359"/>
              <a:ext cx="110949" cy="2678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206"/>
            </p:blipFill>
            <p:spPr>
              <a:xfrm>
                <a:off x="4359451" y="2601359"/>
                <a:ext cx="11094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82" name="墨迹 181"/>
              <p14:cNvContentPartPr/>
              <p14:nvPr/>
            </p14:nvContentPartPr>
            <p14:xfrm>
              <a:off x="4442177" y="2684545"/>
              <a:ext cx="101600" cy="19740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208"/>
            </p:blipFill>
            <p:spPr>
              <a:xfrm>
                <a:off x="4442177" y="2684545"/>
                <a:ext cx="1016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83" name="墨迹 182"/>
              <p14:cNvContentPartPr/>
              <p14:nvPr/>
            </p14:nvContentPartPr>
            <p14:xfrm>
              <a:off x="4398433" y="2755043"/>
              <a:ext cx="182033" cy="4793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210"/>
            </p:blipFill>
            <p:spPr>
              <a:xfrm>
                <a:off x="4398433" y="2755043"/>
                <a:ext cx="182033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84" name="墨迹 183"/>
              <p14:cNvContentPartPr/>
              <p14:nvPr/>
            </p14:nvContentPartPr>
            <p14:xfrm>
              <a:off x="4574822" y="2664806"/>
              <a:ext cx="31044" cy="16637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212"/>
            </p:blipFill>
            <p:spPr>
              <a:xfrm>
                <a:off x="4574822" y="2664806"/>
                <a:ext cx="310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85" name="墨迹 184"/>
              <p14:cNvContentPartPr/>
              <p14:nvPr/>
            </p14:nvContentPartPr>
            <p14:xfrm>
              <a:off x="4572000" y="2712745"/>
              <a:ext cx="98777" cy="39478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214"/>
            </p:blipFill>
            <p:spPr>
              <a:xfrm>
                <a:off x="4572000" y="2712745"/>
                <a:ext cx="987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86" name="墨迹 185"/>
              <p14:cNvContentPartPr/>
              <p14:nvPr/>
            </p14:nvContentPartPr>
            <p14:xfrm>
              <a:off x="4645377" y="2641542"/>
              <a:ext cx="45156" cy="166374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216"/>
            </p:blipFill>
            <p:spPr>
              <a:xfrm>
                <a:off x="4645377" y="2641542"/>
                <a:ext cx="4515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87" name="墨迹 186"/>
              <p14:cNvContentPartPr/>
              <p14:nvPr/>
            </p14:nvContentPartPr>
            <p14:xfrm>
              <a:off x="4679244" y="2681726"/>
              <a:ext cx="177800" cy="15861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218"/>
            </p:blipFill>
            <p:spPr>
              <a:xfrm>
                <a:off x="4679244" y="2681726"/>
                <a:ext cx="177800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88" name="墨迹 187"/>
              <p14:cNvContentPartPr/>
              <p14:nvPr/>
            </p14:nvContentPartPr>
            <p14:xfrm>
              <a:off x="4831644" y="2616868"/>
              <a:ext cx="28222" cy="34120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220"/>
            </p:blipFill>
            <p:spPr>
              <a:xfrm>
                <a:off x="4831644" y="2616868"/>
                <a:ext cx="2822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89" name="墨迹 188"/>
              <p14:cNvContentPartPr/>
              <p14:nvPr/>
            </p14:nvContentPartPr>
            <p14:xfrm>
              <a:off x="4786488" y="2581267"/>
              <a:ext cx="67734" cy="8635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222"/>
            </p:blipFill>
            <p:spPr>
              <a:xfrm>
                <a:off x="4786488" y="2581267"/>
                <a:ext cx="67734" cy="86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90" name="墨迹 189"/>
              <p14:cNvContentPartPr/>
              <p14:nvPr/>
            </p14:nvContentPartPr>
            <p14:xfrm>
              <a:off x="4865511" y="2588669"/>
              <a:ext cx="127000" cy="4229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224"/>
            </p:blipFill>
            <p:spPr>
              <a:xfrm>
                <a:off x="4865511" y="2588669"/>
                <a:ext cx="1270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15" name="墨迹 214"/>
              <p14:cNvContentPartPr/>
              <p14:nvPr/>
            </p14:nvContentPartPr>
            <p14:xfrm>
              <a:off x="4876800" y="2742354"/>
              <a:ext cx="124177" cy="2114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226"/>
            </p:blipFill>
            <p:spPr>
              <a:xfrm>
                <a:off x="4876800" y="2742354"/>
                <a:ext cx="12417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16" name="墨迹 215"/>
              <p14:cNvContentPartPr/>
              <p14:nvPr/>
            </p14:nvContentPartPr>
            <p14:xfrm>
              <a:off x="4930422" y="2667626"/>
              <a:ext cx="36689" cy="205853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228"/>
            </p:blipFill>
            <p:spPr>
              <a:xfrm>
                <a:off x="4930422" y="2667626"/>
                <a:ext cx="36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17" name="墨迹 216"/>
              <p14:cNvContentPartPr/>
              <p14:nvPr/>
            </p14:nvContentPartPr>
            <p14:xfrm>
              <a:off x="5002388" y="2661986"/>
              <a:ext cx="301978" cy="394787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230"/>
            </p:blipFill>
            <p:spPr>
              <a:xfrm>
                <a:off x="5002388" y="2661986"/>
                <a:ext cx="301978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18" name="墨迹 217"/>
              <p14:cNvContentPartPr/>
              <p14:nvPr/>
            </p14:nvContentPartPr>
            <p14:xfrm>
              <a:off x="5339644" y="2619688"/>
              <a:ext cx="141111" cy="5357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232"/>
            </p:blipFill>
            <p:spPr>
              <a:xfrm>
                <a:off x="5339644" y="2619688"/>
                <a:ext cx="1411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19" name="墨迹 218"/>
              <p14:cNvContentPartPr/>
              <p14:nvPr/>
            </p14:nvContentPartPr>
            <p14:xfrm>
              <a:off x="1715911" y="3220327"/>
              <a:ext cx="112889" cy="30454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234"/>
            </p:blipFill>
            <p:spPr>
              <a:xfrm>
                <a:off x="1715911" y="3220327"/>
                <a:ext cx="112889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20" name="墨迹 219"/>
              <p14:cNvContentPartPr/>
              <p14:nvPr/>
            </p14:nvContentPartPr>
            <p14:xfrm>
              <a:off x="1896533" y="3278840"/>
              <a:ext cx="65793" cy="145930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236"/>
            </p:blipFill>
            <p:spPr>
              <a:xfrm>
                <a:off x="1896533" y="3278840"/>
                <a:ext cx="65793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21" name="墨迹 220"/>
              <p14:cNvContentPartPr/>
              <p14:nvPr/>
            </p14:nvContentPartPr>
            <p14:xfrm>
              <a:off x="2037644" y="3327483"/>
              <a:ext cx="31750" cy="129715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238"/>
            </p:blipFill>
            <p:spPr>
              <a:xfrm>
                <a:off x="2037644" y="3327483"/>
                <a:ext cx="3175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22" name="墨迹 221"/>
              <p14:cNvContentPartPr/>
              <p14:nvPr/>
            </p14:nvContentPartPr>
            <p14:xfrm>
              <a:off x="2085622" y="3254166"/>
              <a:ext cx="119415" cy="25943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240"/>
            </p:blipFill>
            <p:spPr>
              <a:xfrm>
                <a:off x="2085622" y="3254166"/>
                <a:ext cx="11941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23" name="墨迹 222"/>
              <p14:cNvContentPartPr/>
              <p14:nvPr/>
            </p14:nvContentPartPr>
            <p14:xfrm>
              <a:off x="2139244" y="3254166"/>
              <a:ext cx="124178" cy="5075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242"/>
            </p:blipFill>
            <p:spPr>
              <a:xfrm>
                <a:off x="2139244" y="3254166"/>
                <a:ext cx="1241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24" name="墨迹 223"/>
              <p14:cNvContentPartPr/>
              <p14:nvPr/>
            </p14:nvContentPartPr>
            <p14:xfrm>
              <a:off x="2339622" y="3423360"/>
              <a:ext cx="63500" cy="149455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244"/>
            </p:blipFill>
            <p:spPr>
              <a:xfrm>
                <a:off x="2339622" y="3423360"/>
                <a:ext cx="635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25" name="墨迹 224"/>
              <p14:cNvContentPartPr/>
              <p14:nvPr/>
            </p14:nvContentPartPr>
            <p14:xfrm>
              <a:off x="2576688" y="3267384"/>
              <a:ext cx="14112" cy="296971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246"/>
            </p:blipFill>
            <p:spPr>
              <a:xfrm>
                <a:off x="2576688" y="3267384"/>
                <a:ext cx="14112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26" name="墨迹 225"/>
              <p14:cNvContentPartPr/>
              <p14:nvPr/>
            </p14:nvContentPartPr>
            <p14:xfrm>
              <a:off x="2751666" y="3169569"/>
              <a:ext cx="160867" cy="377866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248"/>
            </p:blipFill>
            <p:spPr>
              <a:xfrm>
                <a:off x="2751666" y="3169569"/>
                <a:ext cx="160867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28" name="墨迹 227"/>
              <p14:cNvContentPartPr/>
              <p14:nvPr/>
            </p14:nvContentPartPr>
            <p14:xfrm>
              <a:off x="3730977" y="3358502"/>
              <a:ext cx="146756" cy="4229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250"/>
            </p:blipFill>
            <p:spPr>
              <a:xfrm>
                <a:off x="3730977" y="3358502"/>
                <a:ext cx="1467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29" name="墨迹 228"/>
              <p14:cNvContentPartPr/>
              <p14:nvPr/>
            </p14:nvContentPartPr>
            <p14:xfrm>
              <a:off x="3691466" y="3178028"/>
              <a:ext cx="572911" cy="27353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252"/>
            </p:blipFill>
            <p:spPr>
              <a:xfrm>
                <a:off x="3691466" y="3178028"/>
                <a:ext cx="572911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30" name="墨迹 229"/>
              <p14:cNvContentPartPr/>
              <p14:nvPr/>
            </p14:nvContentPartPr>
            <p14:xfrm>
              <a:off x="3510844" y="3333123"/>
              <a:ext cx="39511" cy="214312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254"/>
            </p:blipFill>
            <p:spPr>
              <a:xfrm>
                <a:off x="3510844" y="3333123"/>
                <a:ext cx="395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34" name="墨迹 233"/>
              <p14:cNvContentPartPr/>
              <p14:nvPr/>
            </p14:nvContentPartPr>
            <p14:xfrm>
              <a:off x="3606800" y="3222265"/>
              <a:ext cx="208844" cy="34773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256"/>
            </p:blipFill>
            <p:spPr>
              <a:xfrm>
                <a:off x="3606800" y="3222265"/>
                <a:ext cx="208844" cy="347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35" name="墨迹 234"/>
              <p14:cNvContentPartPr/>
              <p14:nvPr/>
            </p14:nvContentPartPr>
            <p14:xfrm>
              <a:off x="3928533" y="3288004"/>
              <a:ext cx="126294" cy="1692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258"/>
            </p:blipFill>
            <p:spPr>
              <a:xfrm>
                <a:off x="3928533" y="3288004"/>
                <a:ext cx="12629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89" name="墨迹 288"/>
              <p14:cNvContentPartPr/>
              <p14:nvPr/>
            </p14:nvContentPartPr>
            <p14:xfrm>
              <a:off x="3924829" y="3238656"/>
              <a:ext cx="31926" cy="229822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260"/>
            </p:blipFill>
            <p:spPr>
              <a:xfrm>
                <a:off x="3924829" y="3238656"/>
                <a:ext cx="3192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90" name="墨迹 289"/>
              <p14:cNvContentPartPr/>
              <p14:nvPr/>
            </p14:nvContentPartPr>
            <p14:xfrm>
              <a:off x="3815644" y="3451559"/>
              <a:ext cx="285044" cy="39478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262"/>
            </p:blipFill>
            <p:spPr>
              <a:xfrm>
                <a:off x="3815644" y="3451559"/>
                <a:ext cx="2850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91" name="墨迹 290"/>
              <p14:cNvContentPartPr/>
              <p14:nvPr/>
            </p14:nvContentPartPr>
            <p14:xfrm>
              <a:off x="5982228" y="2684545"/>
              <a:ext cx="240772" cy="195279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264"/>
            </p:blipFill>
            <p:spPr>
              <a:xfrm>
                <a:off x="5982228" y="2684545"/>
                <a:ext cx="240772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92" name="墨迹 291"/>
              <p14:cNvContentPartPr/>
              <p14:nvPr/>
            </p14:nvContentPartPr>
            <p14:xfrm>
              <a:off x="6227233" y="2695120"/>
              <a:ext cx="213078" cy="231937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266"/>
            </p:blipFill>
            <p:spPr>
              <a:xfrm>
                <a:off x="6227233" y="2695120"/>
                <a:ext cx="213078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93" name="墨迹 292"/>
              <p14:cNvContentPartPr/>
              <p14:nvPr/>
            </p14:nvContentPartPr>
            <p14:xfrm>
              <a:off x="6581422" y="2616868"/>
              <a:ext cx="90311" cy="2255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268"/>
            </p:blipFill>
            <p:spPr>
              <a:xfrm>
                <a:off x="6581422" y="2616868"/>
                <a:ext cx="903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94" name="墨迹 293"/>
              <p14:cNvContentPartPr/>
              <p14:nvPr/>
            </p14:nvContentPartPr>
            <p14:xfrm>
              <a:off x="6552494" y="2804391"/>
              <a:ext cx="153106" cy="3806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270"/>
            </p:blipFill>
            <p:spPr>
              <a:xfrm>
                <a:off x="6552494" y="2804391"/>
                <a:ext cx="153106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95" name="墨迹 294"/>
              <p14:cNvContentPartPr/>
              <p14:nvPr/>
            </p14:nvContentPartPr>
            <p14:xfrm>
              <a:off x="6728177" y="2695825"/>
              <a:ext cx="211667" cy="206029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272"/>
            </p:blipFill>
            <p:spPr>
              <a:xfrm>
                <a:off x="6728177" y="2695825"/>
                <a:ext cx="211667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96" name="墨迹 295"/>
              <p14:cNvContentPartPr/>
              <p14:nvPr/>
            </p14:nvContentPartPr>
            <p14:xfrm>
              <a:off x="6987822" y="2639427"/>
              <a:ext cx="95955" cy="22559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274"/>
            </p:blipFill>
            <p:spPr>
              <a:xfrm>
                <a:off x="6987822" y="2639427"/>
                <a:ext cx="959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97" name="墨迹 296"/>
              <p14:cNvContentPartPr/>
              <p14:nvPr/>
            </p14:nvContentPartPr>
            <p14:xfrm>
              <a:off x="7061200" y="2746583"/>
              <a:ext cx="141111" cy="31019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276"/>
            </p:blipFill>
            <p:spPr>
              <a:xfrm>
                <a:off x="7061200" y="2746583"/>
                <a:ext cx="1411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98" name="墨迹 297"/>
              <p14:cNvContentPartPr/>
              <p14:nvPr/>
            </p14:nvContentPartPr>
            <p14:xfrm>
              <a:off x="7046206" y="2825541"/>
              <a:ext cx="127882" cy="33838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278"/>
            </p:blipFill>
            <p:spPr>
              <a:xfrm>
                <a:off x="7046206" y="2825541"/>
                <a:ext cx="12788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99" name="墨迹 298"/>
              <p14:cNvContentPartPr/>
              <p14:nvPr/>
            </p14:nvContentPartPr>
            <p14:xfrm>
              <a:off x="7282744" y="2642247"/>
              <a:ext cx="331611" cy="213607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280"/>
            </p:blipFill>
            <p:spPr>
              <a:xfrm>
                <a:off x="7282744" y="2642247"/>
                <a:ext cx="331611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300" name="墨迹 299"/>
              <p14:cNvContentPartPr/>
              <p14:nvPr/>
            </p14:nvContentPartPr>
            <p14:xfrm>
              <a:off x="7608711" y="2639427"/>
              <a:ext cx="45156" cy="349668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282"/>
            </p:blipFill>
            <p:spPr>
              <a:xfrm>
                <a:off x="7608711" y="2639427"/>
                <a:ext cx="45156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301" name="墨迹 300"/>
              <p14:cNvContentPartPr/>
              <p14:nvPr/>
            </p14:nvContentPartPr>
            <p14:xfrm>
              <a:off x="7538155" y="2619688"/>
              <a:ext cx="87489" cy="87417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284"/>
            </p:blipFill>
            <p:spPr>
              <a:xfrm>
                <a:off x="7538155" y="2619688"/>
                <a:ext cx="874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302" name="墨迹 301"/>
              <p14:cNvContentPartPr/>
              <p14:nvPr/>
            </p14:nvContentPartPr>
            <p14:xfrm>
              <a:off x="7653866" y="2618806"/>
              <a:ext cx="50800" cy="71379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286"/>
            </p:blipFill>
            <p:spPr>
              <a:xfrm>
                <a:off x="7653866" y="2618806"/>
                <a:ext cx="50800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303" name="墨迹 302"/>
              <p14:cNvContentPartPr/>
              <p14:nvPr/>
            </p14:nvContentPartPr>
            <p14:xfrm>
              <a:off x="5723466" y="3284480"/>
              <a:ext cx="245534" cy="200918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288"/>
            </p:blipFill>
            <p:spPr>
              <a:xfrm>
                <a:off x="5723466" y="3284480"/>
                <a:ext cx="24553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304" name="墨迹 303"/>
              <p14:cNvContentPartPr/>
              <p14:nvPr/>
            </p14:nvContentPartPr>
            <p14:xfrm>
              <a:off x="5957711" y="3258043"/>
              <a:ext cx="42333" cy="22294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290"/>
            </p:blipFill>
            <p:spPr>
              <a:xfrm>
                <a:off x="5957711" y="3258043"/>
                <a:ext cx="42333" cy="222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305" name="墨迹 304"/>
              <p14:cNvContentPartPr/>
              <p14:nvPr/>
            </p14:nvContentPartPr>
            <p14:xfrm>
              <a:off x="5954888" y="3317613"/>
              <a:ext cx="112889" cy="111387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292"/>
            </p:blipFill>
            <p:spPr>
              <a:xfrm>
                <a:off x="5954888" y="3317613"/>
                <a:ext cx="112889" cy="111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306" name="墨迹 305"/>
              <p14:cNvContentPartPr/>
              <p14:nvPr/>
            </p14:nvContentPartPr>
            <p14:xfrm>
              <a:off x="6045200" y="3193538"/>
              <a:ext cx="33866" cy="339798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294"/>
            </p:blipFill>
            <p:spPr>
              <a:xfrm>
                <a:off x="6045200" y="3193538"/>
                <a:ext cx="33866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307" name="墨迹 306"/>
              <p14:cNvContentPartPr/>
              <p14:nvPr/>
            </p14:nvContentPartPr>
            <p14:xfrm>
              <a:off x="6056488" y="3307568"/>
              <a:ext cx="265289" cy="172190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296"/>
            </p:blipFill>
            <p:spPr>
              <a:xfrm>
                <a:off x="6056488" y="3307568"/>
                <a:ext cx="265289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308" name="墨迹 307"/>
              <p14:cNvContentPartPr/>
              <p14:nvPr/>
            </p14:nvContentPartPr>
            <p14:xfrm>
              <a:off x="6434666" y="3350042"/>
              <a:ext cx="222956" cy="33839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298"/>
            </p:blipFill>
            <p:spPr>
              <a:xfrm>
                <a:off x="6434666" y="3350042"/>
                <a:ext cx="2229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09" name="墨迹 308"/>
              <p14:cNvContentPartPr/>
              <p14:nvPr/>
            </p14:nvContentPartPr>
            <p14:xfrm>
              <a:off x="6696427" y="3242181"/>
              <a:ext cx="147462" cy="167784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300"/>
            </p:blipFill>
            <p:spPr>
              <a:xfrm>
                <a:off x="6696427" y="3242181"/>
                <a:ext cx="147462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10" name="墨迹 309"/>
              <p14:cNvContentPartPr/>
              <p14:nvPr/>
            </p14:nvContentPartPr>
            <p14:xfrm>
              <a:off x="6708422" y="3282365"/>
              <a:ext cx="132644" cy="239691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302"/>
            </p:blipFill>
            <p:spPr>
              <a:xfrm>
                <a:off x="6708422" y="3282365"/>
                <a:ext cx="1326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11" name="墨迹 310"/>
              <p14:cNvContentPartPr/>
              <p14:nvPr/>
            </p14:nvContentPartPr>
            <p14:xfrm>
              <a:off x="6858000" y="3312502"/>
              <a:ext cx="144286" cy="167256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304"/>
            </p:blipFill>
            <p:spPr>
              <a:xfrm>
                <a:off x="6858000" y="3312502"/>
                <a:ext cx="144286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12" name="墨迹 311"/>
              <p14:cNvContentPartPr/>
              <p14:nvPr/>
            </p14:nvContentPartPr>
            <p14:xfrm>
              <a:off x="7044266" y="3209047"/>
              <a:ext cx="84666" cy="22560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306"/>
            </p:blipFill>
            <p:spPr>
              <a:xfrm>
                <a:off x="7044266" y="3209047"/>
                <a:ext cx="846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13" name="墨迹 312"/>
              <p14:cNvContentPartPr/>
              <p14:nvPr/>
            </p14:nvContentPartPr>
            <p14:xfrm>
              <a:off x="7044266" y="3321843"/>
              <a:ext cx="152400" cy="28199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308"/>
            </p:blipFill>
            <p:spPr>
              <a:xfrm>
                <a:off x="7044266" y="3321843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14" name="墨迹 313"/>
              <p14:cNvContentPartPr/>
              <p14:nvPr/>
            </p14:nvContentPartPr>
            <p14:xfrm>
              <a:off x="7023805" y="3397981"/>
              <a:ext cx="175684" cy="25379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310"/>
            </p:blipFill>
            <p:spPr>
              <a:xfrm>
                <a:off x="7023805" y="3397981"/>
                <a:ext cx="17568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15" name="墨迹 314"/>
              <p14:cNvContentPartPr/>
              <p14:nvPr/>
            </p14:nvContentPartPr>
            <p14:xfrm>
              <a:off x="7256991" y="3234426"/>
              <a:ext cx="165453" cy="147340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312"/>
            </p:blipFill>
            <p:spPr>
              <a:xfrm>
                <a:off x="7256991" y="3234426"/>
                <a:ext cx="165453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16" name="墨迹 315"/>
              <p14:cNvContentPartPr/>
              <p14:nvPr/>
            </p14:nvContentPartPr>
            <p14:xfrm>
              <a:off x="7337777" y="3254166"/>
              <a:ext cx="56445" cy="208672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314"/>
            </p:blipFill>
            <p:spPr>
              <a:xfrm>
                <a:off x="7337777" y="3254166"/>
                <a:ext cx="56445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17" name="墨迹 316"/>
              <p14:cNvContentPartPr/>
              <p14:nvPr/>
            </p14:nvContentPartPr>
            <p14:xfrm>
              <a:off x="7433733" y="3250464"/>
              <a:ext cx="59972" cy="192635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316"/>
            </p:blipFill>
            <p:spPr>
              <a:xfrm>
                <a:off x="7433733" y="3250464"/>
                <a:ext cx="59972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18" name="墨迹 317"/>
              <p14:cNvContentPartPr/>
              <p14:nvPr/>
            </p14:nvContentPartPr>
            <p14:xfrm>
              <a:off x="7473244" y="3304924"/>
              <a:ext cx="84666" cy="22559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318"/>
            </p:blipFill>
            <p:spPr>
              <a:xfrm>
                <a:off x="7473244" y="3304924"/>
                <a:ext cx="846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19" name="墨迹 318"/>
              <p14:cNvContentPartPr/>
              <p14:nvPr/>
            </p14:nvContentPartPr>
            <p14:xfrm>
              <a:off x="7526866" y="3216802"/>
              <a:ext cx="59266" cy="347553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320"/>
            </p:blipFill>
            <p:spPr>
              <a:xfrm>
                <a:off x="7526866" y="3216802"/>
                <a:ext cx="59266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20" name="墨迹 319"/>
              <p14:cNvContentPartPr/>
              <p14:nvPr/>
            </p14:nvContentPartPr>
            <p14:xfrm>
              <a:off x="7591777" y="3175208"/>
              <a:ext cx="135467" cy="33839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322"/>
            </p:blipFill>
            <p:spPr>
              <a:xfrm>
                <a:off x="7591777" y="3175208"/>
                <a:ext cx="1354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21" name="墨迹 320"/>
              <p14:cNvContentPartPr/>
              <p14:nvPr/>
            </p14:nvContentPartPr>
            <p14:xfrm>
              <a:off x="7651044" y="3070167"/>
              <a:ext cx="42333" cy="234757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324"/>
            </p:blipFill>
            <p:spPr>
              <a:xfrm>
                <a:off x="7651044" y="3070167"/>
                <a:ext cx="42333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22" name="墨迹 321"/>
              <p14:cNvContentPartPr/>
              <p14:nvPr/>
            </p14:nvContentPartPr>
            <p14:xfrm>
              <a:off x="7665155" y="3327483"/>
              <a:ext cx="155222" cy="16919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326"/>
            </p:blipFill>
            <p:spPr>
              <a:xfrm>
                <a:off x="7665155" y="3327483"/>
                <a:ext cx="1552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23" name="墨迹 322"/>
              <p14:cNvContentPartPr/>
              <p14:nvPr/>
            </p14:nvContentPartPr>
            <p14:xfrm>
              <a:off x="7707488" y="3261215"/>
              <a:ext cx="76200" cy="229822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328"/>
            </p:blipFill>
            <p:spPr>
              <a:xfrm>
                <a:off x="7707488" y="3261215"/>
                <a:ext cx="76200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24" name="墨迹 323"/>
              <p14:cNvContentPartPr/>
              <p14:nvPr/>
            </p14:nvContentPartPr>
            <p14:xfrm>
              <a:off x="7868355" y="3284303"/>
              <a:ext cx="256822" cy="160206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330"/>
            </p:blipFill>
            <p:spPr>
              <a:xfrm>
                <a:off x="7868355" y="3284303"/>
                <a:ext cx="256822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25" name="墨迹 324"/>
              <p14:cNvContentPartPr/>
              <p14:nvPr/>
            </p14:nvContentPartPr>
            <p14:xfrm>
              <a:off x="8201377" y="3220327"/>
              <a:ext cx="62089" cy="358127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332"/>
            </p:blipFill>
            <p:spPr>
              <a:xfrm>
                <a:off x="8201377" y="3220327"/>
                <a:ext cx="62089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26" name="墨迹 325"/>
              <p14:cNvContentPartPr/>
              <p14:nvPr/>
            </p14:nvContentPartPr>
            <p14:xfrm>
              <a:off x="8139288" y="3233545"/>
              <a:ext cx="146756" cy="62919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334"/>
            </p:blipFill>
            <p:spPr>
              <a:xfrm>
                <a:off x="8139288" y="3233545"/>
                <a:ext cx="146756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27" name="墨迹 326"/>
              <p14:cNvContentPartPr/>
              <p14:nvPr/>
            </p14:nvContentPartPr>
            <p14:xfrm>
              <a:off x="8297333" y="3259805"/>
              <a:ext cx="67734" cy="64858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336"/>
            </p:blipFill>
            <p:spPr>
              <a:xfrm>
                <a:off x="8297333" y="3259805"/>
                <a:ext cx="6773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28" name="墨迹 327"/>
              <p14:cNvContentPartPr/>
              <p14:nvPr/>
            </p14:nvContentPartPr>
            <p14:xfrm>
              <a:off x="8382352" y="2647006"/>
              <a:ext cx="177448" cy="214488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338"/>
            </p:blipFill>
            <p:spPr>
              <a:xfrm>
                <a:off x="8382352" y="2647006"/>
                <a:ext cx="177448" cy="214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29" name="墨迹 328"/>
              <p14:cNvContentPartPr/>
              <p14:nvPr/>
            </p14:nvContentPartPr>
            <p14:xfrm>
              <a:off x="8662811" y="2647887"/>
              <a:ext cx="218722" cy="189638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340"/>
            </p:blipFill>
            <p:spPr>
              <a:xfrm>
                <a:off x="8662811" y="2647887"/>
                <a:ext cx="218722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30" name="墨迹 329"/>
              <p14:cNvContentPartPr/>
              <p14:nvPr/>
            </p14:nvContentPartPr>
            <p14:xfrm>
              <a:off x="8873066" y="2650002"/>
              <a:ext cx="372534" cy="209377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342"/>
            </p:blipFill>
            <p:spPr>
              <a:xfrm>
                <a:off x="8873066" y="2650002"/>
                <a:ext cx="372534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31" name="墨迹 330"/>
              <p14:cNvContentPartPr/>
              <p14:nvPr/>
            </p14:nvContentPartPr>
            <p14:xfrm>
              <a:off x="9324622" y="2724024"/>
              <a:ext cx="186266" cy="5640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344"/>
            </p:blipFill>
            <p:spPr>
              <a:xfrm>
                <a:off x="9324622" y="2724024"/>
                <a:ext cx="1862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32" name="墨迹 331"/>
              <p14:cNvContentPartPr/>
              <p14:nvPr/>
            </p14:nvContentPartPr>
            <p14:xfrm>
              <a:off x="9383888" y="2647006"/>
              <a:ext cx="70556" cy="251852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346"/>
            </p:blipFill>
            <p:spPr>
              <a:xfrm>
                <a:off x="9383888" y="2647006"/>
                <a:ext cx="7055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33" name="墨迹 332"/>
              <p14:cNvContentPartPr/>
              <p14:nvPr/>
            </p14:nvContentPartPr>
            <p14:xfrm>
              <a:off x="9570861" y="2658814"/>
              <a:ext cx="256116" cy="164788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348"/>
            </p:blipFill>
            <p:spPr>
              <a:xfrm>
                <a:off x="9570861" y="2658814"/>
                <a:ext cx="256116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34" name="墨迹 333"/>
              <p14:cNvContentPartPr/>
              <p14:nvPr/>
            </p14:nvContentPartPr>
            <p14:xfrm>
              <a:off x="9821333" y="2624975"/>
              <a:ext cx="67734" cy="206205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350"/>
            </p:blipFill>
            <p:spPr>
              <a:xfrm>
                <a:off x="9821333" y="2624975"/>
                <a:ext cx="67734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35" name="墨迹 334"/>
              <p14:cNvContentPartPr/>
              <p14:nvPr/>
            </p14:nvContentPartPr>
            <p14:xfrm>
              <a:off x="9843911" y="2678906"/>
              <a:ext cx="84666" cy="28199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352"/>
            </p:blipFill>
            <p:spPr>
              <a:xfrm>
                <a:off x="9843911" y="2678906"/>
                <a:ext cx="846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36" name="墨迹 335"/>
              <p14:cNvContentPartPr/>
              <p14:nvPr/>
            </p14:nvContentPartPr>
            <p14:xfrm>
              <a:off x="9882187" y="2567343"/>
              <a:ext cx="289101" cy="283577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354"/>
            </p:blipFill>
            <p:spPr>
              <a:xfrm>
                <a:off x="9882187" y="2567343"/>
                <a:ext cx="289101" cy="283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37" name="墨迹 336"/>
              <p14:cNvContentPartPr/>
              <p14:nvPr/>
            </p14:nvContentPartPr>
            <p14:xfrm>
              <a:off x="10233377" y="2685956"/>
              <a:ext cx="335845" cy="49348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356"/>
            </p:blipFill>
            <p:spPr>
              <a:xfrm>
                <a:off x="10233377" y="2685956"/>
                <a:ext cx="335845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338" name="墨迹 337"/>
              <p14:cNvContentPartPr/>
              <p14:nvPr/>
            </p14:nvContentPartPr>
            <p14:xfrm>
              <a:off x="10271830" y="2740944"/>
              <a:ext cx="192970" cy="11279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358"/>
            </p:blipFill>
            <p:spPr>
              <a:xfrm>
                <a:off x="10271830" y="2740944"/>
                <a:ext cx="19297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339" name="墨迹 338"/>
              <p14:cNvContentPartPr/>
              <p14:nvPr/>
            </p14:nvContentPartPr>
            <p14:xfrm>
              <a:off x="10258248" y="2365015"/>
              <a:ext cx="238302" cy="257493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360"/>
            </p:blipFill>
            <p:spPr>
              <a:xfrm>
                <a:off x="10258248" y="2365015"/>
                <a:ext cx="238302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340" name="墨迹 339"/>
              <p14:cNvContentPartPr/>
              <p14:nvPr/>
            </p14:nvContentPartPr>
            <p14:xfrm>
              <a:off x="10480145" y="2483804"/>
              <a:ext cx="136349" cy="86536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362"/>
            </p:blipFill>
            <p:spPr>
              <a:xfrm>
                <a:off x="10480145" y="2483804"/>
                <a:ext cx="136349" cy="86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341" name="墨迹 340"/>
              <p14:cNvContentPartPr/>
              <p14:nvPr/>
            </p14:nvContentPartPr>
            <p14:xfrm>
              <a:off x="10512072" y="2421766"/>
              <a:ext cx="59973" cy="231761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364"/>
            </p:blipFill>
            <p:spPr>
              <a:xfrm>
                <a:off x="10512072" y="2421766"/>
                <a:ext cx="59973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342" name="墨迹 341"/>
              <p14:cNvContentPartPr/>
              <p14:nvPr/>
            </p14:nvContentPartPr>
            <p14:xfrm>
              <a:off x="10613672" y="2591489"/>
              <a:ext cx="318206" cy="246565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366"/>
            </p:blipFill>
            <p:spPr>
              <a:xfrm>
                <a:off x="10613672" y="2591489"/>
                <a:ext cx="318206" cy="246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343" name="墨迹 342"/>
              <p14:cNvContentPartPr/>
              <p14:nvPr/>
            </p14:nvContentPartPr>
            <p14:xfrm>
              <a:off x="10944577" y="2620745"/>
              <a:ext cx="154517" cy="175892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368"/>
            </p:blipFill>
            <p:spPr>
              <a:xfrm>
                <a:off x="10944577" y="2620745"/>
                <a:ext cx="154517" cy="175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44" name="墨迹 343"/>
              <p14:cNvContentPartPr/>
              <p14:nvPr/>
            </p14:nvContentPartPr>
            <p14:xfrm>
              <a:off x="11050763" y="2675733"/>
              <a:ext cx="434269" cy="287983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370"/>
            </p:blipFill>
            <p:spPr>
              <a:xfrm>
                <a:off x="11050763" y="2675733"/>
                <a:ext cx="434269" cy="287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345" name="墨迹 344"/>
              <p14:cNvContentPartPr/>
              <p14:nvPr/>
            </p14:nvContentPartPr>
            <p14:xfrm>
              <a:off x="11540067" y="2698645"/>
              <a:ext cx="155222" cy="19739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372"/>
            </p:blipFill>
            <p:spPr>
              <a:xfrm>
                <a:off x="11540067" y="2698645"/>
                <a:ext cx="1552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346" name="墨迹 345"/>
              <p14:cNvContentPartPr/>
              <p14:nvPr/>
            </p14:nvContentPartPr>
            <p14:xfrm>
              <a:off x="10963627" y="2195821"/>
              <a:ext cx="59973" cy="175011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374"/>
            </p:blipFill>
            <p:spPr>
              <a:xfrm>
                <a:off x="10963627" y="2195821"/>
                <a:ext cx="59973" cy="175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347" name="墨迹 346"/>
              <p14:cNvContentPartPr/>
              <p14:nvPr/>
            </p14:nvContentPartPr>
            <p14:xfrm>
              <a:off x="10989732" y="2140305"/>
              <a:ext cx="320323" cy="298909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376"/>
            </p:blipFill>
            <p:spPr>
              <a:xfrm>
                <a:off x="10989732" y="2140305"/>
                <a:ext cx="32032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348" name="墨迹 347"/>
              <p14:cNvContentPartPr/>
              <p14:nvPr/>
            </p14:nvContentPartPr>
            <p14:xfrm>
              <a:off x="11198577" y="2138542"/>
              <a:ext cx="100188" cy="103279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378"/>
            </p:blipFill>
            <p:spPr>
              <a:xfrm>
                <a:off x="11198577" y="2138542"/>
                <a:ext cx="100188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349" name="墨迹 348"/>
              <p14:cNvContentPartPr/>
              <p14:nvPr/>
            </p14:nvContentPartPr>
            <p14:xfrm>
              <a:off x="11322755" y="2105585"/>
              <a:ext cx="90312" cy="60099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380"/>
            </p:blipFill>
            <p:spPr>
              <a:xfrm>
                <a:off x="11322755" y="2105585"/>
                <a:ext cx="90312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350" name="墨迹 349"/>
              <p14:cNvContentPartPr/>
              <p14:nvPr/>
            </p14:nvContentPartPr>
            <p14:xfrm>
              <a:off x="11339688" y="2253101"/>
              <a:ext cx="149577" cy="42298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382"/>
            </p:blipFill>
            <p:spPr>
              <a:xfrm>
                <a:off x="11339688" y="2253101"/>
                <a:ext cx="14957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351" name="墨迹 350"/>
              <p14:cNvContentPartPr/>
              <p14:nvPr/>
            </p14:nvContentPartPr>
            <p14:xfrm>
              <a:off x="11452577" y="2193178"/>
              <a:ext cx="16933" cy="124780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384"/>
            </p:blipFill>
            <p:spPr>
              <a:xfrm>
                <a:off x="11452577" y="2193178"/>
                <a:ext cx="16933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352" name="墨迹 351"/>
              <p14:cNvContentPartPr/>
              <p14:nvPr/>
            </p14:nvContentPartPr>
            <p14:xfrm>
              <a:off x="11537244" y="2119155"/>
              <a:ext cx="228600" cy="189639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386"/>
            </p:blipFill>
            <p:spPr>
              <a:xfrm>
                <a:off x="11537244" y="2119155"/>
                <a:ext cx="228600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353" name="墨迹 352"/>
              <p14:cNvContentPartPr/>
              <p14:nvPr/>
            </p14:nvContentPartPr>
            <p14:xfrm>
              <a:off x="11819467" y="2057822"/>
              <a:ext cx="45155" cy="262956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388"/>
            </p:blipFill>
            <p:spPr>
              <a:xfrm>
                <a:off x="11819467" y="2057822"/>
                <a:ext cx="45155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354" name="墨迹 353"/>
              <p14:cNvContentPartPr/>
              <p14:nvPr/>
            </p14:nvContentPartPr>
            <p14:xfrm>
              <a:off x="11712222" y="2090251"/>
              <a:ext cx="112889" cy="72613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390"/>
            </p:blipFill>
            <p:spPr>
              <a:xfrm>
                <a:off x="11712222" y="2090251"/>
                <a:ext cx="112889" cy="72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355" name="墨迹 354"/>
              <p14:cNvContentPartPr/>
              <p14:nvPr/>
            </p14:nvContentPartPr>
            <p14:xfrm>
              <a:off x="11842044" y="2098006"/>
              <a:ext cx="16933" cy="76137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392"/>
            </p:blipFill>
            <p:spPr>
              <a:xfrm>
                <a:off x="11842044" y="2098006"/>
                <a:ext cx="169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356" name="墨迹 355"/>
              <p14:cNvContentPartPr/>
              <p14:nvPr/>
            </p14:nvContentPartPr>
            <p14:xfrm>
              <a:off x="8971844" y="3231606"/>
              <a:ext cx="234244" cy="240221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394"/>
            </p:blipFill>
            <p:spPr>
              <a:xfrm>
                <a:off x="8971844" y="3231606"/>
                <a:ext cx="234244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357" name="墨迹 356"/>
              <p14:cNvContentPartPr/>
              <p14:nvPr/>
            </p14:nvContentPartPr>
            <p14:xfrm>
              <a:off x="9211733" y="3222442"/>
              <a:ext cx="115711" cy="196512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396"/>
            </p:blipFill>
            <p:spPr>
              <a:xfrm>
                <a:off x="9211733" y="3222442"/>
                <a:ext cx="115711" cy="196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358" name="墨迹 357"/>
              <p14:cNvContentPartPr/>
              <p14:nvPr/>
            </p14:nvContentPartPr>
            <p14:xfrm>
              <a:off x="9307688" y="3220327"/>
              <a:ext cx="308504" cy="216075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398"/>
            </p:blipFill>
            <p:spPr>
              <a:xfrm>
                <a:off x="9307688" y="3220327"/>
                <a:ext cx="308504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359" name="墨迹 358"/>
              <p14:cNvContentPartPr/>
              <p14:nvPr/>
            </p14:nvContentPartPr>
            <p14:xfrm>
              <a:off x="9750953" y="3288004"/>
              <a:ext cx="259998" cy="28199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400"/>
            </p:blipFill>
            <p:spPr>
              <a:xfrm>
                <a:off x="9750953" y="3288004"/>
                <a:ext cx="25999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360" name="墨迹 359"/>
              <p14:cNvContentPartPr/>
              <p14:nvPr/>
            </p14:nvContentPartPr>
            <p14:xfrm>
              <a:off x="9725377" y="3347222"/>
              <a:ext cx="256823" cy="8460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402"/>
            </p:blipFill>
            <p:spPr>
              <a:xfrm>
                <a:off x="9725377" y="3347222"/>
                <a:ext cx="25682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361" name="墨迹 360"/>
              <p14:cNvContentPartPr/>
              <p14:nvPr/>
            </p14:nvContentPartPr>
            <p14:xfrm>
              <a:off x="9793111" y="3011654"/>
              <a:ext cx="249766" cy="222772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404"/>
            </p:blipFill>
            <p:spPr>
              <a:xfrm>
                <a:off x="9793111" y="3011654"/>
                <a:ext cx="249766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362" name="墨迹 361"/>
              <p14:cNvContentPartPr/>
              <p14:nvPr/>
            </p14:nvContentPartPr>
            <p14:xfrm>
              <a:off x="10103555" y="3004781"/>
              <a:ext cx="186091" cy="291683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406"/>
            </p:blipFill>
            <p:spPr>
              <a:xfrm>
                <a:off x="10103555" y="3004781"/>
                <a:ext cx="186091" cy="291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363" name="墨迹 362"/>
              <p14:cNvContentPartPr/>
              <p14:nvPr/>
            </p14:nvContentPartPr>
            <p14:xfrm>
              <a:off x="10343797" y="3218917"/>
              <a:ext cx="346780" cy="246741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408"/>
            </p:blipFill>
            <p:spPr>
              <a:xfrm>
                <a:off x="10343797" y="3218917"/>
                <a:ext cx="346780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364" name="墨迹 363"/>
              <p14:cNvContentPartPr/>
              <p14:nvPr/>
            </p14:nvContentPartPr>
            <p14:xfrm>
              <a:off x="10718800" y="3202702"/>
              <a:ext cx="206904" cy="401131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410"/>
            </p:blipFill>
            <p:spPr>
              <a:xfrm>
                <a:off x="10718800" y="3202702"/>
                <a:ext cx="206904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365" name="墨迹 364"/>
              <p14:cNvContentPartPr/>
              <p14:nvPr/>
            </p14:nvContentPartPr>
            <p14:xfrm>
              <a:off x="10831688" y="3144190"/>
              <a:ext cx="116593" cy="121255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412"/>
            </p:blipFill>
            <p:spPr>
              <a:xfrm>
                <a:off x="10831688" y="3144190"/>
                <a:ext cx="116593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366" name="墨迹 365"/>
              <p14:cNvContentPartPr/>
              <p14:nvPr/>
            </p14:nvContentPartPr>
            <p14:xfrm>
              <a:off x="10984088" y="3169569"/>
              <a:ext cx="90312" cy="62037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414"/>
            </p:blipFill>
            <p:spPr>
              <a:xfrm>
                <a:off x="10984088" y="3169569"/>
                <a:ext cx="9031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367" name="墨迹 366"/>
              <p14:cNvContentPartPr/>
              <p14:nvPr/>
            </p14:nvContentPartPr>
            <p14:xfrm>
              <a:off x="11006667" y="3312502"/>
              <a:ext cx="166511" cy="17801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416"/>
            </p:blipFill>
            <p:spPr>
              <a:xfrm>
                <a:off x="11006667" y="3312502"/>
                <a:ext cx="166511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368" name="墨迹 367"/>
              <p14:cNvContentPartPr/>
              <p14:nvPr/>
            </p14:nvContentPartPr>
            <p14:xfrm>
              <a:off x="11096977" y="3242886"/>
              <a:ext cx="56444" cy="208673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418"/>
            </p:blipFill>
            <p:spPr>
              <a:xfrm>
                <a:off x="11096977" y="3242886"/>
                <a:ext cx="5644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369" name="墨迹 368"/>
              <p14:cNvContentPartPr/>
              <p14:nvPr/>
            </p14:nvContentPartPr>
            <p14:xfrm>
              <a:off x="11260667" y="3254166"/>
              <a:ext cx="220133" cy="315828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420"/>
            </p:blipFill>
            <p:spPr>
              <a:xfrm>
                <a:off x="11260667" y="3254166"/>
                <a:ext cx="220133" cy="315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370" name="墨迹 369"/>
              <p14:cNvContentPartPr/>
              <p14:nvPr/>
            </p14:nvContentPartPr>
            <p14:xfrm>
              <a:off x="11373555" y="3265445"/>
              <a:ext cx="107245" cy="59218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422"/>
            </p:blipFill>
            <p:spPr>
              <a:xfrm>
                <a:off x="11373555" y="3265445"/>
                <a:ext cx="1072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371" name="墨迹 370"/>
              <p14:cNvContentPartPr/>
              <p14:nvPr/>
            </p14:nvContentPartPr>
            <p14:xfrm>
              <a:off x="11525955" y="3259805"/>
              <a:ext cx="45156" cy="81778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424"/>
            </p:blipFill>
            <p:spPr>
              <a:xfrm>
                <a:off x="11525955" y="3259805"/>
                <a:ext cx="45156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372" name="墨迹 371"/>
              <p14:cNvContentPartPr/>
              <p14:nvPr/>
            </p14:nvContentPartPr>
            <p14:xfrm>
              <a:off x="9377362" y="1869594"/>
              <a:ext cx="99660" cy="250266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426"/>
            </p:blipFill>
            <p:spPr>
              <a:xfrm>
                <a:off x="9377362" y="1869594"/>
                <a:ext cx="99660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373" name="墨迹 372"/>
              <p14:cNvContentPartPr/>
              <p14:nvPr/>
            </p14:nvContentPartPr>
            <p14:xfrm>
              <a:off x="9414933" y="1813901"/>
              <a:ext cx="163689" cy="255906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428"/>
            </p:blipFill>
            <p:spPr>
              <a:xfrm>
                <a:off x="9414933" y="1813901"/>
                <a:ext cx="163689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374" name="墨迹 373"/>
              <p14:cNvContentPartPr/>
              <p14:nvPr/>
            </p14:nvContentPartPr>
            <p14:xfrm>
              <a:off x="9603669" y="1873824"/>
              <a:ext cx="132997" cy="167784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430"/>
            </p:blipFill>
            <p:spPr>
              <a:xfrm>
                <a:off x="9603669" y="1873824"/>
                <a:ext cx="132997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375" name="墨迹 374"/>
              <p14:cNvContentPartPr/>
              <p14:nvPr/>
            </p14:nvContentPartPr>
            <p14:xfrm>
              <a:off x="9781822" y="1835227"/>
              <a:ext cx="191911" cy="243921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432"/>
            </p:blipFill>
            <p:spPr>
              <a:xfrm>
                <a:off x="9781822" y="1835227"/>
                <a:ext cx="191911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376" name="墨迹 375"/>
              <p14:cNvContentPartPr/>
              <p14:nvPr/>
            </p14:nvContentPartPr>
            <p14:xfrm>
              <a:off x="10038644" y="1844215"/>
              <a:ext cx="173919" cy="459644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434"/>
            </p:blipFill>
            <p:spPr>
              <a:xfrm>
                <a:off x="10038644" y="1844215"/>
                <a:ext cx="173919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377" name="墨迹 376"/>
              <p14:cNvContentPartPr/>
              <p14:nvPr/>
            </p14:nvContentPartPr>
            <p14:xfrm>
              <a:off x="10255955" y="1951371"/>
              <a:ext cx="169333" cy="28199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436"/>
            </p:blipFill>
            <p:spPr>
              <a:xfrm>
                <a:off x="10255955" y="1951371"/>
                <a:ext cx="1693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378" name="墨迹 377"/>
              <p14:cNvContentPartPr/>
              <p14:nvPr/>
            </p14:nvContentPartPr>
            <p14:xfrm>
              <a:off x="10309577" y="1857610"/>
              <a:ext cx="36689" cy="262955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438"/>
            </p:blipFill>
            <p:spPr>
              <a:xfrm>
                <a:off x="10309577" y="1857610"/>
                <a:ext cx="36689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379" name="墨迹 378"/>
              <p14:cNvContentPartPr/>
              <p14:nvPr/>
            </p14:nvContentPartPr>
            <p14:xfrm>
              <a:off x="10484555" y="1882460"/>
              <a:ext cx="76200" cy="187347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440"/>
            </p:blipFill>
            <p:spPr>
              <a:xfrm>
                <a:off x="10484555" y="1882460"/>
                <a:ext cx="76200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380" name="墨迹 379"/>
              <p14:cNvContentPartPr/>
              <p14:nvPr/>
            </p14:nvContentPartPr>
            <p14:xfrm>
              <a:off x="10521244" y="1928812"/>
              <a:ext cx="101600" cy="28199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442"/>
            </p:blipFill>
            <p:spPr>
              <a:xfrm>
                <a:off x="10521244" y="1928812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381" name="墨迹 380"/>
              <p14:cNvContentPartPr/>
              <p14:nvPr/>
            </p14:nvContentPartPr>
            <p14:xfrm>
              <a:off x="10580511" y="1781472"/>
              <a:ext cx="272344" cy="307369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444"/>
            </p:blipFill>
            <p:spPr>
              <a:xfrm>
                <a:off x="10580511" y="1781472"/>
                <a:ext cx="2723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382" name="墨迹 381"/>
              <p14:cNvContentPartPr/>
              <p14:nvPr/>
            </p14:nvContentPartPr>
            <p14:xfrm>
              <a:off x="10938932" y="1849855"/>
              <a:ext cx="197556" cy="16919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446"/>
            </p:blipFill>
            <p:spPr>
              <a:xfrm>
                <a:off x="10938932" y="1849855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383" name="墨迹 382"/>
              <p14:cNvContentPartPr/>
              <p14:nvPr/>
            </p14:nvContentPartPr>
            <p14:xfrm>
              <a:off x="10931877" y="1909073"/>
              <a:ext cx="193323" cy="19739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448"/>
            </p:blipFill>
            <p:spPr>
              <a:xfrm>
                <a:off x="10931877" y="1909073"/>
                <a:ext cx="1933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384" name="墨迹 383"/>
              <p14:cNvContentPartPr/>
              <p14:nvPr/>
            </p14:nvContentPartPr>
            <p14:xfrm>
              <a:off x="10926938" y="1552355"/>
              <a:ext cx="273050" cy="262251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450"/>
            </p:blipFill>
            <p:spPr>
              <a:xfrm>
                <a:off x="10926938" y="1552355"/>
                <a:ext cx="273050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385" name="墨迹 384"/>
              <p14:cNvContentPartPr/>
              <p14:nvPr/>
            </p14:nvContentPartPr>
            <p14:xfrm>
              <a:off x="11192932" y="1686300"/>
              <a:ext cx="121356" cy="75433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452"/>
            </p:blipFill>
            <p:spPr>
              <a:xfrm>
                <a:off x="11192932" y="1686300"/>
                <a:ext cx="121356" cy="75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386" name="墨迹 385"/>
              <p14:cNvContentPartPr/>
              <p14:nvPr/>
            </p14:nvContentPartPr>
            <p14:xfrm>
              <a:off x="11238088" y="1601703"/>
              <a:ext cx="56444" cy="242512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454"/>
            </p:blipFill>
            <p:spPr>
              <a:xfrm>
                <a:off x="11238088" y="1601703"/>
                <a:ext cx="5644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387" name="墨迹 386"/>
              <p14:cNvContentPartPr/>
              <p14:nvPr/>
            </p14:nvContentPartPr>
            <p14:xfrm>
              <a:off x="10376428" y="1036666"/>
              <a:ext cx="99660" cy="207615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456"/>
            </p:blipFill>
            <p:spPr>
              <a:xfrm>
                <a:off x="10376428" y="1036666"/>
                <a:ext cx="99660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388" name="墨迹 387"/>
              <p14:cNvContentPartPr/>
              <p14:nvPr/>
            </p14:nvContentPartPr>
            <p14:xfrm>
              <a:off x="10430932" y="971984"/>
              <a:ext cx="195439" cy="243393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458"/>
            </p:blipFill>
            <p:spPr>
              <a:xfrm>
                <a:off x="10430932" y="971984"/>
                <a:ext cx="195439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389" name="墨迹 388"/>
              <p14:cNvContentPartPr/>
              <p14:nvPr/>
            </p14:nvContentPartPr>
            <p14:xfrm>
              <a:off x="10576454" y="1062221"/>
              <a:ext cx="145168" cy="139056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460"/>
            </p:blipFill>
            <p:spPr>
              <a:xfrm>
                <a:off x="10576454" y="1062221"/>
                <a:ext cx="145168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390" name="墨迹 389"/>
              <p14:cNvContentPartPr/>
              <p14:nvPr/>
            </p14:nvContentPartPr>
            <p14:xfrm>
              <a:off x="10741377" y="991371"/>
              <a:ext cx="266700" cy="266305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462"/>
            </p:blipFill>
            <p:spPr>
              <a:xfrm>
                <a:off x="10741377" y="991371"/>
                <a:ext cx="266700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391" name="墨迹 390"/>
              <p14:cNvContentPartPr/>
              <p14:nvPr/>
            </p14:nvContentPartPr>
            <p14:xfrm>
              <a:off x="11037357" y="983616"/>
              <a:ext cx="114124" cy="220481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464"/>
            </p:blipFill>
            <p:spPr>
              <a:xfrm>
                <a:off x="11037357" y="983616"/>
                <a:ext cx="114124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392" name="墨迹 391"/>
              <p14:cNvContentPartPr/>
              <p14:nvPr/>
            </p14:nvContentPartPr>
            <p14:xfrm>
              <a:off x="11155362" y="1082842"/>
              <a:ext cx="150460" cy="118435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466"/>
            </p:blipFill>
            <p:spPr>
              <a:xfrm>
                <a:off x="11155362" y="1082842"/>
                <a:ext cx="150460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393" name="墨迹 392"/>
              <p14:cNvContentPartPr/>
              <p14:nvPr/>
            </p14:nvContentPartPr>
            <p14:xfrm>
              <a:off x="11164711" y="1082842"/>
              <a:ext cx="146756" cy="315829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468"/>
            </p:blipFill>
            <p:spPr>
              <a:xfrm>
                <a:off x="11164711" y="1082842"/>
                <a:ext cx="14675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394" name="墨迹 393"/>
              <p14:cNvContentPartPr/>
              <p14:nvPr/>
            </p14:nvContentPartPr>
            <p14:xfrm>
              <a:off x="11065932" y="659856"/>
              <a:ext cx="256823" cy="45119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470"/>
            </p:blipFill>
            <p:spPr>
              <a:xfrm>
                <a:off x="11065932" y="659856"/>
                <a:ext cx="2568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395" name="墨迹 394"/>
              <p14:cNvContentPartPr/>
              <p14:nvPr/>
            </p14:nvContentPartPr>
            <p14:xfrm>
              <a:off x="11164711" y="590416"/>
              <a:ext cx="67733" cy="230175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472"/>
            </p:blipFill>
            <p:spPr>
              <a:xfrm>
                <a:off x="11164711" y="590416"/>
                <a:ext cx="67733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396" name="墨迹 395"/>
              <p14:cNvContentPartPr/>
              <p14:nvPr/>
            </p14:nvContentPartPr>
            <p14:xfrm>
              <a:off x="11362267" y="566800"/>
              <a:ext cx="71437" cy="239691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474"/>
            </p:blipFill>
            <p:spPr>
              <a:xfrm>
                <a:off x="11362267" y="566800"/>
                <a:ext cx="7143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397" name="墨迹 396"/>
              <p14:cNvContentPartPr/>
              <p14:nvPr/>
            </p14:nvContentPartPr>
            <p14:xfrm>
              <a:off x="11379200" y="637297"/>
              <a:ext cx="112888" cy="62038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476"/>
            </p:blipFill>
            <p:spPr>
              <a:xfrm>
                <a:off x="11379200" y="637297"/>
                <a:ext cx="11288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398" name="墨迹 397"/>
              <p14:cNvContentPartPr/>
              <p14:nvPr/>
            </p14:nvContentPartPr>
            <p14:xfrm>
              <a:off x="11458222" y="513574"/>
              <a:ext cx="79023" cy="301377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478"/>
            </p:blipFill>
            <p:spPr>
              <a:xfrm>
                <a:off x="11458222" y="513574"/>
                <a:ext cx="79023" cy="301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399" name="墨迹 398"/>
              <p14:cNvContentPartPr/>
              <p14:nvPr/>
            </p14:nvContentPartPr>
            <p14:xfrm>
              <a:off x="11475155" y="651397"/>
              <a:ext cx="166512" cy="133945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480"/>
            </p:blipFill>
            <p:spPr>
              <a:xfrm>
                <a:off x="11475155" y="651397"/>
                <a:ext cx="166512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400" name="墨迹 399"/>
              <p14:cNvContentPartPr/>
              <p14:nvPr/>
            </p14:nvContentPartPr>
            <p14:xfrm>
              <a:off x="11664244" y="478678"/>
              <a:ext cx="95250" cy="516747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482"/>
            </p:blipFill>
            <p:spPr>
              <a:xfrm>
                <a:off x="11664244" y="478678"/>
                <a:ext cx="95250" cy="516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401" name="墨迹 400"/>
              <p14:cNvContentPartPr/>
              <p14:nvPr/>
            </p14:nvContentPartPr>
            <p14:xfrm>
              <a:off x="11621911" y="485023"/>
              <a:ext cx="130527" cy="138175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484"/>
            </p:blipFill>
            <p:spPr>
              <a:xfrm>
                <a:off x="11621911" y="485023"/>
                <a:ext cx="13052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402" name="墨迹 401"/>
              <p14:cNvContentPartPr/>
              <p14:nvPr/>
            </p14:nvContentPartPr>
            <p14:xfrm>
              <a:off x="11785600" y="476034"/>
              <a:ext cx="124177" cy="76666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486"/>
            </p:blipFill>
            <p:spPr>
              <a:xfrm>
                <a:off x="11785600" y="476034"/>
                <a:ext cx="124177" cy="7666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90" y="333368"/>
            <a:ext cx="12139062" cy="3267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90" y="333368"/>
            <a:ext cx="12139062" cy="3267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027333" y="422280"/>
              <a:ext cx="84667" cy="30137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027333" y="422280"/>
                <a:ext cx="84667" cy="301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124700" y="357246"/>
              <a:ext cx="179211" cy="3230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124700" y="357246"/>
                <a:ext cx="179211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298266" y="458233"/>
              <a:ext cx="180622" cy="22189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298266" y="458233"/>
                <a:ext cx="180622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504994" y="413115"/>
              <a:ext cx="146050" cy="2114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504994" y="413115"/>
                <a:ext cx="14605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591777" y="284633"/>
              <a:ext cx="28223" cy="23140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591777" y="284633"/>
                <a:ext cx="28223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706606" y="597819"/>
              <a:ext cx="215371" cy="3383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706606" y="597819"/>
                <a:ext cx="21537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145638" y="513222"/>
              <a:ext cx="154517" cy="20726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145638" y="513222"/>
                <a:ext cx="154517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8336844" y="394786"/>
              <a:ext cx="155222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8336844" y="394786"/>
                <a:ext cx="155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8572147" y="513222"/>
              <a:ext cx="219075" cy="197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8572147" y="513222"/>
                <a:ext cx="21907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8497711" y="631657"/>
              <a:ext cx="282222" cy="1498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8497711" y="631657"/>
                <a:ext cx="282222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8925983" y="451184"/>
              <a:ext cx="116417" cy="3100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8925983" y="451184"/>
                <a:ext cx="116417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9053688" y="411705"/>
              <a:ext cx="186267" cy="34314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9053688" y="411705"/>
                <a:ext cx="186267" cy="343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9263944" y="501942"/>
              <a:ext cx="179211" cy="17694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9263944" y="501942"/>
                <a:ext cx="179211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9" name="墨迹 68"/>
              <p14:cNvContentPartPr/>
              <p14:nvPr/>
            </p14:nvContentPartPr>
            <p14:xfrm>
              <a:off x="7239000" y="829051"/>
              <a:ext cx="36688" cy="1409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30"/>
            </p:blipFill>
            <p:spPr>
              <a:xfrm>
                <a:off x="7239000" y="829051"/>
                <a:ext cx="366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4" name="墨迹 73"/>
              <p14:cNvContentPartPr/>
              <p14:nvPr/>
            </p14:nvContentPartPr>
            <p14:xfrm>
              <a:off x="2862262" y="2520991"/>
              <a:ext cx="222426" cy="22559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32"/>
            </p:blipFill>
            <p:spPr>
              <a:xfrm>
                <a:off x="2862262" y="2520991"/>
                <a:ext cx="22242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5" name="墨迹 74"/>
              <p14:cNvContentPartPr/>
              <p14:nvPr/>
            </p14:nvContentPartPr>
            <p14:xfrm>
              <a:off x="3149600" y="2514118"/>
              <a:ext cx="16933" cy="24092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34"/>
            </p:blipFill>
            <p:spPr>
              <a:xfrm>
                <a:off x="3149600" y="2514118"/>
                <a:ext cx="16933" cy="240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6" name="墨迹 75"/>
              <p14:cNvContentPartPr/>
              <p14:nvPr/>
            </p14:nvContentPartPr>
            <p14:xfrm>
              <a:off x="3160888" y="2614048"/>
              <a:ext cx="115712" cy="479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36"/>
            </p:blipFill>
            <p:spPr>
              <a:xfrm>
                <a:off x="3160888" y="2614048"/>
                <a:ext cx="11571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7" name="墨迹 76"/>
              <p14:cNvContentPartPr/>
              <p14:nvPr/>
            </p14:nvContentPartPr>
            <p14:xfrm>
              <a:off x="3290711" y="2429345"/>
              <a:ext cx="11289" cy="47797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38"/>
            </p:blipFill>
            <p:spPr>
              <a:xfrm>
                <a:off x="3290711" y="2429345"/>
                <a:ext cx="11289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8" name="墨迹 77"/>
              <p14:cNvContentPartPr/>
              <p14:nvPr/>
            </p14:nvContentPartPr>
            <p14:xfrm>
              <a:off x="3388606" y="2475873"/>
              <a:ext cx="144816" cy="3947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40"/>
            </p:blipFill>
            <p:spPr>
              <a:xfrm>
                <a:off x="3388606" y="2475873"/>
                <a:ext cx="14481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9" name="墨迹 78"/>
              <p14:cNvContentPartPr/>
              <p14:nvPr/>
            </p14:nvContentPartPr>
            <p14:xfrm>
              <a:off x="3445933" y="2408195"/>
              <a:ext cx="25400" cy="21149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42"/>
            </p:blipFill>
            <p:spPr>
              <a:xfrm>
                <a:off x="3445933" y="2408195"/>
                <a:ext cx="254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0" name="墨迹 79"/>
              <p14:cNvContentPartPr/>
              <p14:nvPr/>
            </p14:nvContentPartPr>
            <p14:xfrm>
              <a:off x="3524779" y="2633787"/>
              <a:ext cx="163865" cy="1128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44"/>
            </p:blipFill>
            <p:spPr>
              <a:xfrm>
                <a:off x="3524779" y="2633787"/>
                <a:ext cx="16386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1" name="墨迹 80"/>
              <p14:cNvContentPartPr/>
              <p14:nvPr/>
            </p14:nvContentPartPr>
            <p14:xfrm>
              <a:off x="3612444" y="2568930"/>
              <a:ext cx="22578" cy="22559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46"/>
            </p:blipFill>
            <p:spPr>
              <a:xfrm>
                <a:off x="3612444" y="2568930"/>
                <a:ext cx="225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2" name="墨迹 81"/>
              <p14:cNvContentPartPr/>
              <p14:nvPr/>
            </p14:nvContentPartPr>
            <p14:xfrm>
              <a:off x="3804355" y="2560470"/>
              <a:ext cx="242711" cy="18963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48"/>
            </p:blipFill>
            <p:spPr>
              <a:xfrm>
                <a:off x="3804355" y="2560470"/>
                <a:ext cx="242711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3" name="墨迹 82"/>
              <p14:cNvContentPartPr/>
              <p14:nvPr/>
            </p14:nvContentPartPr>
            <p14:xfrm>
              <a:off x="4018844" y="2481513"/>
              <a:ext cx="141111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50"/>
            </p:blipFill>
            <p:spPr>
              <a:xfrm>
                <a:off x="4018844" y="2481513"/>
                <a:ext cx="141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4" name="墨迹 83"/>
              <p14:cNvContentPartPr/>
              <p14:nvPr/>
            </p14:nvContentPartPr>
            <p14:xfrm>
              <a:off x="4143022" y="2622508"/>
              <a:ext cx="158044" cy="1691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52"/>
            </p:blipFill>
            <p:spPr>
              <a:xfrm>
                <a:off x="4143022" y="2622508"/>
                <a:ext cx="158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5" name="墨迹 84"/>
              <p14:cNvContentPartPr/>
              <p14:nvPr/>
            </p14:nvContentPartPr>
            <p14:xfrm>
              <a:off x="4150606" y="2701465"/>
              <a:ext cx="150460" cy="1973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54"/>
            </p:blipFill>
            <p:spPr>
              <a:xfrm>
                <a:off x="4150606" y="2701465"/>
                <a:ext cx="15046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8" name="墨迹 157"/>
              <p14:cNvContentPartPr/>
              <p14:nvPr/>
            </p14:nvContentPartPr>
            <p14:xfrm>
              <a:off x="4439355" y="2519405"/>
              <a:ext cx="59267" cy="24127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56"/>
            </p:blipFill>
            <p:spPr>
              <a:xfrm>
                <a:off x="4439355" y="2519405"/>
                <a:ext cx="59267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9" name="墨迹 158"/>
              <p14:cNvContentPartPr/>
              <p14:nvPr/>
            </p14:nvContentPartPr>
            <p14:xfrm>
              <a:off x="4490155" y="2482218"/>
              <a:ext cx="296333" cy="27494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58"/>
            </p:blipFill>
            <p:spPr>
              <a:xfrm>
                <a:off x="4490155" y="2482218"/>
                <a:ext cx="296333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60" name="墨迹 159"/>
              <p14:cNvContentPartPr/>
              <p14:nvPr/>
            </p14:nvContentPartPr>
            <p14:xfrm>
              <a:off x="4848577" y="2463183"/>
              <a:ext cx="49389" cy="45823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60"/>
            </p:blipFill>
            <p:spPr>
              <a:xfrm>
                <a:off x="4848577" y="2463183"/>
                <a:ext cx="49389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61" name="墨迹 160"/>
              <p14:cNvContentPartPr/>
              <p14:nvPr/>
            </p14:nvContentPartPr>
            <p14:xfrm>
              <a:off x="4794955" y="2525221"/>
              <a:ext cx="93133" cy="12548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62"/>
            </p:blipFill>
            <p:spPr>
              <a:xfrm>
                <a:off x="4794955" y="2525221"/>
                <a:ext cx="93133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62" name="墨迹 161"/>
              <p14:cNvContentPartPr/>
              <p14:nvPr/>
            </p14:nvContentPartPr>
            <p14:xfrm>
              <a:off x="4916311" y="2532271"/>
              <a:ext cx="77081" cy="10151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64"/>
            </p:blipFill>
            <p:spPr>
              <a:xfrm>
                <a:off x="4916311" y="2532271"/>
                <a:ext cx="7708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63" name="墨迹 162"/>
              <p14:cNvContentPartPr/>
              <p14:nvPr/>
            </p14:nvContentPartPr>
            <p14:xfrm>
              <a:off x="2922411" y="3338763"/>
              <a:ext cx="190500" cy="18981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66"/>
            </p:blipFill>
            <p:spPr>
              <a:xfrm>
                <a:off x="2922411" y="3338763"/>
                <a:ext cx="190500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64" name="墨迹 163"/>
              <p14:cNvContentPartPr/>
              <p14:nvPr/>
            </p14:nvContentPartPr>
            <p14:xfrm>
              <a:off x="3194755" y="3301575"/>
              <a:ext cx="118533" cy="249562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68"/>
            </p:blipFill>
            <p:spPr>
              <a:xfrm>
                <a:off x="3194755" y="3301575"/>
                <a:ext cx="118533" cy="249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65" name="墨迹 164"/>
              <p14:cNvContentPartPr/>
              <p14:nvPr/>
            </p14:nvContentPartPr>
            <p14:xfrm>
              <a:off x="3386666" y="3265445"/>
              <a:ext cx="124178" cy="25802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70"/>
            </p:blipFill>
            <p:spPr>
              <a:xfrm>
                <a:off x="3386666" y="3265445"/>
                <a:ext cx="12417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66" name="墨迹 165"/>
              <p14:cNvContentPartPr/>
              <p14:nvPr/>
            </p14:nvContentPartPr>
            <p14:xfrm>
              <a:off x="3550355" y="3316204"/>
              <a:ext cx="124178" cy="195983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72"/>
            </p:blipFill>
            <p:spPr>
              <a:xfrm>
                <a:off x="3550355" y="3316204"/>
                <a:ext cx="124178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67" name="墨迹 166"/>
              <p14:cNvContentPartPr/>
              <p14:nvPr/>
            </p14:nvContentPartPr>
            <p14:xfrm>
              <a:off x="3592688" y="3394632"/>
              <a:ext cx="59267" cy="440433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74"/>
            </p:blipFill>
            <p:spPr>
              <a:xfrm>
                <a:off x="3592688" y="3394632"/>
                <a:ext cx="59267" cy="440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68" name="墨迹 167"/>
              <p14:cNvContentPartPr/>
              <p14:nvPr/>
            </p14:nvContentPartPr>
            <p14:xfrm>
              <a:off x="3702755" y="3231606"/>
              <a:ext cx="146756" cy="15597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76"/>
            </p:blipFill>
            <p:spPr>
              <a:xfrm>
                <a:off x="3702755" y="3231606"/>
                <a:ext cx="14675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69" name="墨迹 168"/>
              <p14:cNvContentPartPr/>
              <p14:nvPr/>
            </p14:nvContentPartPr>
            <p14:xfrm>
              <a:off x="3843866" y="3231606"/>
              <a:ext cx="104422" cy="3383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78"/>
            </p:blipFill>
            <p:spPr>
              <a:xfrm>
                <a:off x="3843866" y="3231606"/>
                <a:ext cx="104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70" name="墨迹 169"/>
              <p14:cNvContentPartPr/>
              <p14:nvPr/>
            </p14:nvContentPartPr>
            <p14:xfrm>
              <a:off x="3990622" y="3429000"/>
              <a:ext cx="183444" cy="1127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80"/>
            </p:blipFill>
            <p:spPr>
              <a:xfrm>
                <a:off x="3990622" y="3429000"/>
                <a:ext cx="1834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71" name="墨迹 170"/>
              <p14:cNvContentPartPr/>
              <p14:nvPr/>
            </p14:nvContentPartPr>
            <p14:xfrm>
              <a:off x="4193822" y="3316204"/>
              <a:ext cx="327378" cy="19175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82"/>
            </p:blipFill>
            <p:spPr>
              <a:xfrm>
                <a:off x="4193822" y="3316204"/>
                <a:ext cx="3273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72" name="墨迹 171"/>
              <p14:cNvContentPartPr/>
              <p14:nvPr/>
            </p14:nvContentPartPr>
            <p14:xfrm>
              <a:off x="4538133" y="3242886"/>
              <a:ext cx="124178" cy="3383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84"/>
            </p:blipFill>
            <p:spPr>
              <a:xfrm>
                <a:off x="4538133" y="3242886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73" name="墨迹 172"/>
              <p14:cNvContentPartPr/>
              <p14:nvPr/>
            </p14:nvContentPartPr>
            <p14:xfrm>
              <a:off x="4809066" y="3293644"/>
              <a:ext cx="223661" cy="3101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86"/>
            </p:blipFill>
            <p:spPr>
              <a:xfrm>
                <a:off x="4809066" y="3293644"/>
                <a:ext cx="22366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74" name="墨迹 173"/>
              <p14:cNvContentPartPr/>
              <p14:nvPr/>
            </p14:nvContentPartPr>
            <p14:xfrm>
              <a:off x="4783137" y="3417720"/>
              <a:ext cx="268640" cy="3383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88"/>
            </p:blipFill>
            <p:spPr>
              <a:xfrm>
                <a:off x="4783137" y="3417720"/>
                <a:ext cx="2686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75" name="墨迹 174"/>
              <p14:cNvContentPartPr/>
              <p14:nvPr/>
            </p14:nvContentPartPr>
            <p14:xfrm>
              <a:off x="5243688" y="3169569"/>
              <a:ext cx="178682" cy="31018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90"/>
            </p:blipFill>
            <p:spPr>
              <a:xfrm>
                <a:off x="5243688" y="3169569"/>
                <a:ext cx="17868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76" name="墨迹 175"/>
              <p14:cNvContentPartPr/>
              <p14:nvPr/>
            </p14:nvContentPartPr>
            <p14:xfrm>
              <a:off x="5429955" y="3206227"/>
              <a:ext cx="342371" cy="21713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92"/>
            </p:blipFill>
            <p:spPr>
              <a:xfrm>
                <a:off x="5429955" y="3206227"/>
                <a:ext cx="342371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77" name="墨迹 176"/>
              <p14:cNvContentPartPr/>
              <p14:nvPr/>
            </p14:nvContentPartPr>
            <p14:xfrm>
              <a:off x="5768622" y="3289943"/>
              <a:ext cx="141111" cy="39038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94"/>
            </p:blipFill>
            <p:spPr>
              <a:xfrm>
                <a:off x="5768622" y="3289943"/>
                <a:ext cx="141111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78" name="墨迹 177"/>
              <p14:cNvContentPartPr/>
              <p14:nvPr/>
            </p14:nvContentPartPr>
            <p14:xfrm>
              <a:off x="6000044" y="3069462"/>
              <a:ext cx="121356" cy="18329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96"/>
            </p:blipFill>
            <p:spPr>
              <a:xfrm>
                <a:off x="6000044" y="3069462"/>
                <a:ext cx="121356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79" name="墨迹 178"/>
              <p14:cNvContentPartPr/>
              <p14:nvPr/>
            </p14:nvContentPartPr>
            <p14:xfrm>
              <a:off x="6152444" y="3101891"/>
              <a:ext cx="146756" cy="67678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98"/>
            </p:blipFill>
            <p:spPr>
              <a:xfrm>
                <a:off x="6152444" y="3101891"/>
                <a:ext cx="14675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7" name="墨迹 16"/>
              <p14:cNvContentPartPr/>
              <p14:nvPr/>
            </p14:nvContentPartPr>
            <p14:xfrm>
              <a:off x="2993848" y="1101876"/>
              <a:ext cx="387174" cy="25167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00"/>
            </p:blipFill>
            <p:spPr>
              <a:xfrm>
                <a:off x="2993848" y="1101876"/>
                <a:ext cx="387174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8" name="墨迹 17"/>
              <p14:cNvContentPartPr/>
              <p14:nvPr/>
            </p14:nvContentPartPr>
            <p14:xfrm>
              <a:off x="3420533" y="1161799"/>
              <a:ext cx="95955" cy="3870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02"/>
            </p:blipFill>
            <p:spPr>
              <a:xfrm>
                <a:off x="3420533" y="1161799"/>
                <a:ext cx="95955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9" name="墨迹 18"/>
              <p14:cNvContentPartPr/>
              <p14:nvPr/>
            </p14:nvContentPartPr>
            <p14:xfrm>
              <a:off x="3623733" y="1077202"/>
              <a:ext cx="87489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04"/>
            </p:blipFill>
            <p:spPr>
              <a:xfrm>
                <a:off x="3623733" y="1077202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0" name="墨迹 19"/>
              <p14:cNvContentPartPr/>
              <p14:nvPr/>
            </p14:nvContentPartPr>
            <p14:xfrm>
              <a:off x="3853038" y="1260495"/>
              <a:ext cx="163689" cy="1974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06"/>
            </p:blipFill>
            <p:spPr>
              <a:xfrm>
                <a:off x="3853038" y="1260495"/>
                <a:ext cx="16368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6" name="墨迹 85"/>
              <p14:cNvContentPartPr/>
              <p14:nvPr/>
            </p14:nvContentPartPr>
            <p14:xfrm>
              <a:off x="5119511" y="1133600"/>
              <a:ext cx="265289" cy="1691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08"/>
            </p:blipFill>
            <p:spPr>
              <a:xfrm>
                <a:off x="5119511" y="1133600"/>
                <a:ext cx="2652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7" name="墨迹 86"/>
              <p14:cNvContentPartPr/>
              <p14:nvPr/>
            </p14:nvContentPartPr>
            <p14:xfrm>
              <a:off x="5131329" y="1223837"/>
              <a:ext cx="273226" cy="1691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10"/>
            </p:blipFill>
            <p:spPr>
              <a:xfrm>
                <a:off x="5131329" y="1223837"/>
                <a:ext cx="27322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8" name="墨迹 87"/>
              <p14:cNvContentPartPr/>
              <p14:nvPr/>
            </p14:nvContentPartPr>
            <p14:xfrm>
              <a:off x="5712177" y="1032083"/>
              <a:ext cx="118534" cy="22841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12"/>
            </p:blipFill>
            <p:spPr>
              <a:xfrm>
                <a:off x="5712177" y="1032083"/>
                <a:ext cx="11853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0" name="墨迹 89"/>
              <p14:cNvContentPartPr/>
              <p14:nvPr/>
            </p14:nvContentPartPr>
            <p14:xfrm>
              <a:off x="5842000" y="996130"/>
              <a:ext cx="206903" cy="2328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14"/>
            </p:blipFill>
            <p:spPr>
              <a:xfrm>
                <a:off x="5842000" y="996130"/>
                <a:ext cx="206903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1" name="墨迹 90"/>
              <p14:cNvContentPartPr/>
              <p14:nvPr/>
            </p14:nvContentPartPr>
            <p14:xfrm>
              <a:off x="6004453" y="1015164"/>
              <a:ext cx="317324" cy="24251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16"/>
            </p:blipFill>
            <p:spPr>
              <a:xfrm>
                <a:off x="6004453" y="1015164"/>
                <a:ext cx="31732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3" name="墨迹 92"/>
              <p14:cNvContentPartPr/>
              <p14:nvPr/>
            </p14:nvContentPartPr>
            <p14:xfrm>
              <a:off x="6225822" y="1144879"/>
              <a:ext cx="189794" cy="270711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18"/>
            </p:blipFill>
            <p:spPr>
              <a:xfrm>
                <a:off x="6225822" y="1144879"/>
                <a:ext cx="18979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4" name="墨迹 93"/>
              <p14:cNvContentPartPr/>
              <p14:nvPr/>
            </p14:nvContentPartPr>
            <p14:xfrm>
              <a:off x="6361288" y="1130780"/>
              <a:ext cx="124178" cy="2537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20"/>
            </p:blipFill>
            <p:spPr>
              <a:xfrm>
                <a:off x="6361288" y="1130780"/>
                <a:ext cx="1241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95" name="墨迹 94"/>
              <p14:cNvContentPartPr/>
              <p14:nvPr/>
            </p14:nvContentPartPr>
            <p14:xfrm>
              <a:off x="6604000" y="1139240"/>
              <a:ext cx="273755" cy="3383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22"/>
            </p:blipFill>
            <p:spPr>
              <a:xfrm>
                <a:off x="6604000" y="1139240"/>
                <a:ext cx="2737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96" name="墨迹 95"/>
              <p14:cNvContentPartPr/>
              <p14:nvPr/>
            </p14:nvContentPartPr>
            <p14:xfrm>
              <a:off x="6756400" y="991019"/>
              <a:ext cx="5644" cy="3061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24"/>
            </p:blipFill>
            <p:spPr>
              <a:xfrm>
                <a:off x="6756400" y="991019"/>
                <a:ext cx="5644" cy="306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99" name="墨迹 98"/>
              <p14:cNvContentPartPr/>
              <p14:nvPr/>
            </p14:nvContentPartPr>
            <p14:xfrm>
              <a:off x="2631016" y="1077202"/>
              <a:ext cx="264584" cy="31953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26"/>
            </p:blipFill>
            <p:spPr>
              <a:xfrm>
                <a:off x="2631016" y="1077202"/>
                <a:ext cx="264584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0" name="墨迹 99"/>
              <p14:cNvContentPartPr/>
              <p14:nvPr/>
            </p14:nvContentPartPr>
            <p14:xfrm>
              <a:off x="3055584" y="908008"/>
              <a:ext cx="164571" cy="5639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28"/>
            </p:blipFill>
            <p:spPr>
              <a:xfrm>
                <a:off x="3055584" y="908008"/>
                <a:ext cx="16457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1" name="墨迹 100"/>
              <p14:cNvContentPartPr/>
              <p14:nvPr/>
            </p14:nvContentPartPr>
            <p14:xfrm>
              <a:off x="3136900" y="841740"/>
              <a:ext cx="18344" cy="12830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30"/>
            </p:blipFill>
            <p:spPr>
              <a:xfrm>
                <a:off x="3136900" y="841740"/>
                <a:ext cx="18344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2" name="墨迹 101"/>
              <p14:cNvContentPartPr/>
              <p14:nvPr/>
            </p14:nvContentPartPr>
            <p14:xfrm>
              <a:off x="3225800" y="789572"/>
              <a:ext cx="111830" cy="20867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32"/>
            </p:blipFill>
            <p:spPr>
              <a:xfrm>
                <a:off x="3225800" y="789572"/>
                <a:ext cx="111830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3" name="墨迹 102"/>
              <p14:cNvContentPartPr/>
              <p14:nvPr/>
            </p14:nvContentPartPr>
            <p14:xfrm>
              <a:off x="3302000" y="792392"/>
              <a:ext cx="101600" cy="366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34"/>
            </p:blipFill>
            <p:spPr>
              <a:xfrm>
                <a:off x="3302000" y="792392"/>
                <a:ext cx="10160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9" name="墨迹 108"/>
              <p14:cNvContentPartPr/>
              <p14:nvPr/>
            </p14:nvContentPartPr>
            <p14:xfrm>
              <a:off x="4295422" y="1010229"/>
              <a:ext cx="153105" cy="29256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36"/>
            </p:blipFill>
            <p:spPr>
              <a:xfrm>
                <a:off x="4295422" y="1010229"/>
                <a:ext cx="153105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10" name="墨迹 109"/>
              <p14:cNvContentPartPr/>
              <p14:nvPr/>
            </p14:nvContentPartPr>
            <p14:xfrm>
              <a:off x="4365977" y="1105401"/>
              <a:ext cx="36689" cy="20585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38"/>
            </p:blipFill>
            <p:spPr>
              <a:xfrm>
                <a:off x="4365977" y="1105401"/>
                <a:ext cx="36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11" name="墨迹 110"/>
              <p14:cNvContentPartPr/>
              <p14:nvPr/>
            </p14:nvContentPartPr>
            <p14:xfrm>
              <a:off x="4278488" y="989609"/>
              <a:ext cx="192617" cy="31653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40"/>
            </p:blipFill>
            <p:spPr>
              <a:xfrm>
                <a:off x="4278488" y="989609"/>
                <a:ext cx="192617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2" name="墨迹 111"/>
              <p14:cNvContentPartPr/>
              <p14:nvPr/>
            </p14:nvContentPartPr>
            <p14:xfrm>
              <a:off x="4385733" y="1057110"/>
              <a:ext cx="16933" cy="45153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42"/>
            </p:blipFill>
            <p:spPr>
              <a:xfrm>
                <a:off x="4385733" y="1057110"/>
                <a:ext cx="16933" cy="451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13" name="墨迹 112"/>
              <p14:cNvContentPartPr/>
              <p14:nvPr/>
            </p14:nvContentPartPr>
            <p14:xfrm>
              <a:off x="4550833" y="1156159"/>
              <a:ext cx="184855" cy="22347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44"/>
            </p:blipFill>
            <p:spPr>
              <a:xfrm>
                <a:off x="4550833" y="1156159"/>
                <a:ext cx="18485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14" name="墨迹 113"/>
              <p14:cNvContentPartPr/>
              <p14:nvPr/>
            </p14:nvContentPartPr>
            <p14:xfrm>
              <a:off x="4772377" y="1029263"/>
              <a:ext cx="121356" cy="4229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46"/>
            </p:blipFill>
            <p:spPr>
              <a:xfrm>
                <a:off x="4772377" y="1029263"/>
                <a:ext cx="1213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15" name="墨迹 114"/>
              <p14:cNvContentPartPr/>
              <p14:nvPr/>
            </p14:nvContentPartPr>
            <p14:xfrm>
              <a:off x="7198077" y="1000360"/>
              <a:ext cx="156634" cy="29450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48"/>
            </p:blipFill>
            <p:spPr>
              <a:xfrm>
                <a:off x="7198077" y="1000360"/>
                <a:ext cx="156634" cy="294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6" name="墨迹 115"/>
              <p14:cNvContentPartPr/>
              <p14:nvPr/>
            </p14:nvContentPartPr>
            <p14:xfrm>
              <a:off x="7371644" y="1195638"/>
              <a:ext cx="222956" cy="21995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50"/>
            </p:blipFill>
            <p:spPr>
              <a:xfrm>
                <a:off x="7371644" y="1195638"/>
                <a:ext cx="22295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7" name="墨迹 116"/>
              <p14:cNvContentPartPr/>
              <p14:nvPr/>
            </p14:nvContentPartPr>
            <p14:xfrm>
              <a:off x="7315200" y="874169"/>
              <a:ext cx="11288" cy="564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52"/>
            </p:blipFill>
            <p:spPr>
              <a:xfrm>
                <a:off x="7315200" y="874169"/>
                <a:ext cx="11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8" name="墨迹 117"/>
              <p14:cNvContentPartPr/>
              <p14:nvPr/>
            </p14:nvContentPartPr>
            <p14:xfrm>
              <a:off x="2611790" y="1056758"/>
              <a:ext cx="402343" cy="351254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54"/>
            </p:blipFill>
            <p:spPr>
              <a:xfrm>
                <a:off x="2611790" y="1056758"/>
                <a:ext cx="402343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9" name="墨迹 118"/>
              <p14:cNvContentPartPr/>
              <p14:nvPr/>
            </p14:nvContentPartPr>
            <p14:xfrm>
              <a:off x="2833511" y="1083194"/>
              <a:ext cx="73377" cy="67924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56"/>
            </p:blipFill>
            <p:spPr>
              <a:xfrm>
                <a:off x="2833511" y="1083194"/>
                <a:ext cx="73377" cy="679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0" name="墨迹 119"/>
              <p14:cNvContentPartPr/>
              <p14:nvPr/>
            </p14:nvContentPartPr>
            <p14:xfrm>
              <a:off x="5417784" y="937617"/>
              <a:ext cx="249238" cy="39337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58"/>
            </p:blipFill>
            <p:spPr>
              <a:xfrm>
                <a:off x="5417784" y="937617"/>
                <a:ext cx="249238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21" name="墨迹 120"/>
              <p14:cNvContentPartPr/>
              <p14:nvPr/>
            </p14:nvContentPartPr>
            <p14:xfrm>
              <a:off x="6974769" y="2478693"/>
              <a:ext cx="213431" cy="2537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60"/>
            </p:blipFill>
            <p:spPr>
              <a:xfrm>
                <a:off x="6974769" y="2478693"/>
                <a:ext cx="21343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22" name="墨迹 121"/>
              <p14:cNvContentPartPr/>
              <p14:nvPr/>
            </p14:nvContentPartPr>
            <p14:xfrm>
              <a:off x="6920088" y="2382816"/>
              <a:ext cx="327378" cy="52168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62"/>
            </p:blipFill>
            <p:spPr>
              <a:xfrm>
                <a:off x="6920088" y="2382816"/>
                <a:ext cx="327378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23" name="墨迹 122"/>
              <p14:cNvContentPartPr/>
              <p14:nvPr/>
            </p14:nvContentPartPr>
            <p14:xfrm>
              <a:off x="7078133" y="2610523"/>
              <a:ext cx="208844" cy="24603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64"/>
            </p:blipFill>
            <p:spPr>
              <a:xfrm>
                <a:off x="7078133" y="2610523"/>
                <a:ext cx="208844" cy="246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24" name="墨迹 123"/>
              <p14:cNvContentPartPr/>
              <p14:nvPr/>
            </p14:nvContentPartPr>
            <p14:xfrm>
              <a:off x="7174088" y="2333292"/>
              <a:ext cx="79022" cy="4952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66"/>
            </p:blipFill>
            <p:spPr>
              <a:xfrm>
                <a:off x="7174088" y="2333292"/>
                <a:ext cx="79022" cy="49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25" name="墨迹 124"/>
              <p14:cNvContentPartPr/>
              <p14:nvPr/>
            </p14:nvContentPartPr>
            <p14:xfrm>
              <a:off x="7755466" y="2536501"/>
              <a:ext cx="28222" cy="22982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68"/>
            </p:blipFill>
            <p:spPr>
              <a:xfrm>
                <a:off x="7755466" y="2536501"/>
                <a:ext cx="28222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26" name="墨迹 125"/>
              <p14:cNvContentPartPr/>
              <p14:nvPr/>
            </p14:nvContentPartPr>
            <p14:xfrm>
              <a:off x="7766755" y="2645067"/>
              <a:ext cx="115712" cy="4511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70"/>
            </p:blipFill>
            <p:spPr>
              <a:xfrm>
                <a:off x="7766755" y="2645067"/>
                <a:ext cx="1157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27" name="墨迹 126"/>
              <p14:cNvContentPartPr/>
              <p14:nvPr/>
            </p14:nvContentPartPr>
            <p14:xfrm>
              <a:off x="7885288" y="2513236"/>
              <a:ext cx="33867" cy="267186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172"/>
            </p:blipFill>
            <p:spPr>
              <a:xfrm>
                <a:off x="7885288" y="2513236"/>
                <a:ext cx="33867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28" name="墨迹 127"/>
              <p14:cNvContentPartPr/>
              <p14:nvPr/>
            </p14:nvContentPartPr>
            <p14:xfrm>
              <a:off x="7947377" y="2481513"/>
              <a:ext cx="141112" cy="30825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174"/>
            </p:blipFill>
            <p:spPr>
              <a:xfrm>
                <a:off x="7947377" y="2481513"/>
                <a:ext cx="141112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29" name="墨迹 128"/>
              <p14:cNvContentPartPr/>
              <p14:nvPr/>
            </p14:nvContentPartPr>
            <p14:xfrm>
              <a:off x="8129411" y="2495436"/>
              <a:ext cx="145344" cy="27705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176"/>
            </p:blipFill>
            <p:spPr>
              <a:xfrm>
                <a:off x="8129411" y="2495436"/>
                <a:ext cx="145344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30" name="墨迹 129"/>
              <p14:cNvContentPartPr/>
              <p14:nvPr/>
            </p14:nvContentPartPr>
            <p14:xfrm>
              <a:off x="8271051" y="2616868"/>
              <a:ext cx="173037" cy="17342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178"/>
            </p:blipFill>
            <p:spPr>
              <a:xfrm>
                <a:off x="8271051" y="2616868"/>
                <a:ext cx="17303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31" name="墨迹 130"/>
              <p14:cNvContentPartPr/>
              <p14:nvPr/>
            </p14:nvContentPartPr>
            <p14:xfrm>
              <a:off x="8317088" y="2642071"/>
              <a:ext cx="93134" cy="414702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180"/>
            </p:blipFill>
            <p:spPr>
              <a:xfrm>
                <a:off x="8317088" y="2642071"/>
                <a:ext cx="93134" cy="414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32" name="墨迹 131"/>
              <p14:cNvContentPartPr/>
              <p14:nvPr/>
            </p14:nvContentPartPr>
            <p14:xfrm>
              <a:off x="8476544" y="2425115"/>
              <a:ext cx="128411" cy="169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182"/>
            </p:blipFill>
            <p:spPr>
              <a:xfrm>
                <a:off x="8476544" y="2425115"/>
                <a:ext cx="1284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33" name="墨迹 132"/>
              <p14:cNvContentPartPr/>
              <p14:nvPr/>
            </p14:nvContentPartPr>
            <p14:xfrm>
              <a:off x="7500231" y="2534562"/>
              <a:ext cx="238301" cy="228941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184"/>
            </p:blipFill>
            <p:spPr>
              <a:xfrm>
                <a:off x="7500231" y="2534562"/>
                <a:ext cx="238301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45" name="墨迹 144"/>
              <p14:cNvContentPartPr/>
              <p14:nvPr/>
            </p14:nvContentPartPr>
            <p14:xfrm>
              <a:off x="8707261" y="2690185"/>
              <a:ext cx="213783" cy="564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186"/>
            </p:blipFill>
            <p:spPr>
              <a:xfrm>
                <a:off x="8707261" y="2690185"/>
                <a:ext cx="2137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47" name="墨迹 146"/>
              <p14:cNvContentPartPr/>
              <p14:nvPr/>
            </p14:nvContentPartPr>
            <p14:xfrm>
              <a:off x="8799688" y="2603826"/>
              <a:ext cx="11289" cy="30631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188"/>
            </p:blipFill>
            <p:spPr>
              <a:xfrm>
                <a:off x="8799688" y="2603826"/>
                <a:ext cx="11289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48" name="墨迹 147"/>
              <p14:cNvContentPartPr/>
              <p14:nvPr/>
            </p14:nvContentPartPr>
            <p14:xfrm>
              <a:off x="9021762" y="2588669"/>
              <a:ext cx="325438" cy="18047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190"/>
            </p:blipFill>
            <p:spPr>
              <a:xfrm>
                <a:off x="9021762" y="2588669"/>
                <a:ext cx="32543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49" name="墨迹 148"/>
              <p14:cNvContentPartPr/>
              <p14:nvPr/>
            </p14:nvContentPartPr>
            <p14:xfrm>
              <a:off x="9322858" y="2464593"/>
              <a:ext cx="134409" cy="1692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192"/>
            </p:blipFill>
            <p:spPr>
              <a:xfrm>
                <a:off x="9322858" y="2464593"/>
                <a:ext cx="13440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50" name="墨迹 149"/>
              <p14:cNvContentPartPr/>
              <p14:nvPr/>
            </p14:nvContentPartPr>
            <p14:xfrm>
              <a:off x="9460088" y="2599949"/>
              <a:ext cx="132644" cy="2255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194"/>
            </p:blipFill>
            <p:spPr>
              <a:xfrm>
                <a:off x="9460088" y="2599949"/>
                <a:ext cx="132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51" name="墨迹 150"/>
              <p14:cNvContentPartPr/>
              <p14:nvPr/>
            </p14:nvContentPartPr>
            <p14:xfrm>
              <a:off x="9429750" y="2684545"/>
              <a:ext cx="222250" cy="1128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196"/>
            </p:blipFill>
            <p:spPr>
              <a:xfrm>
                <a:off x="9429750" y="2684545"/>
                <a:ext cx="2222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52" name="墨迹 151"/>
              <p14:cNvContentPartPr/>
              <p14:nvPr/>
            </p14:nvContentPartPr>
            <p14:xfrm>
              <a:off x="9742311" y="2497022"/>
              <a:ext cx="16933" cy="24956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198"/>
            </p:blipFill>
            <p:spPr>
              <a:xfrm>
                <a:off x="9742311" y="2497022"/>
                <a:ext cx="16933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53" name="墨迹 152"/>
              <p14:cNvContentPartPr/>
              <p14:nvPr/>
            </p14:nvContentPartPr>
            <p14:xfrm>
              <a:off x="9764888" y="2577389"/>
              <a:ext cx="98778" cy="5075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00"/>
            </p:blipFill>
            <p:spPr>
              <a:xfrm>
                <a:off x="9764888" y="2577389"/>
                <a:ext cx="987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54" name="墨迹 153"/>
              <p14:cNvContentPartPr/>
              <p14:nvPr/>
            </p14:nvContentPartPr>
            <p14:xfrm>
              <a:off x="9824155" y="2399736"/>
              <a:ext cx="31045" cy="31864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02"/>
            </p:blipFill>
            <p:spPr>
              <a:xfrm>
                <a:off x="9824155" y="2399736"/>
                <a:ext cx="31045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55" name="墨迹 154"/>
              <p14:cNvContentPartPr/>
              <p14:nvPr/>
            </p14:nvContentPartPr>
            <p14:xfrm>
              <a:off x="9872133" y="2568048"/>
              <a:ext cx="163689" cy="15527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04"/>
            </p:blipFill>
            <p:spPr>
              <a:xfrm>
                <a:off x="9872133" y="2568048"/>
                <a:ext cx="163689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56" name="墨迹 155"/>
              <p14:cNvContentPartPr/>
              <p14:nvPr/>
            </p14:nvContentPartPr>
            <p14:xfrm>
              <a:off x="10148711" y="2385636"/>
              <a:ext cx="105017" cy="5995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06"/>
            </p:blipFill>
            <p:spPr>
              <a:xfrm>
                <a:off x="10148711" y="2385636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57" name="墨迹 156"/>
              <p14:cNvContentPartPr/>
              <p14:nvPr/>
            </p14:nvContentPartPr>
            <p14:xfrm>
              <a:off x="10103555" y="2367307"/>
              <a:ext cx="39512" cy="62178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08"/>
            </p:blipFill>
            <p:spPr>
              <a:xfrm>
                <a:off x="10103555" y="2367307"/>
                <a:ext cx="39512" cy="621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80" name="墨迹 179"/>
              <p14:cNvContentPartPr/>
              <p14:nvPr/>
            </p14:nvContentPartPr>
            <p14:xfrm>
              <a:off x="10013244" y="2348977"/>
              <a:ext cx="152400" cy="14945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210"/>
            </p:blipFill>
            <p:spPr>
              <a:xfrm>
                <a:off x="10013244" y="2348977"/>
                <a:ext cx="1524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81" name="墨迹 180"/>
              <p14:cNvContentPartPr/>
              <p14:nvPr/>
            </p14:nvContentPartPr>
            <p14:xfrm>
              <a:off x="10148711" y="2370655"/>
              <a:ext cx="101600" cy="14187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212"/>
            </p:blipFill>
            <p:spPr>
              <a:xfrm>
                <a:off x="10148711" y="2370655"/>
                <a:ext cx="101600" cy="141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82" name="墨迹 181"/>
              <p14:cNvContentPartPr/>
              <p14:nvPr/>
            </p14:nvContentPartPr>
            <p14:xfrm>
              <a:off x="10239022" y="2577389"/>
              <a:ext cx="228600" cy="4511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214"/>
            </p:blipFill>
            <p:spPr>
              <a:xfrm>
                <a:off x="10239022" y="2577389"/>
                <a:ext cx="2286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83" name="墨迹 182"/>
              <p14:cNvContentPartPr/>
              <p14:nvPr/>
            </p14:nvContentPartPr>
            <p14:xfrm>
              <a:off x="10343444" y="2479398"/>
              <a:ext cx="25400" cy="301024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216"/>
            </p:blipFill>
            <p:spPr>
              <a:xfrm>
                <a:off x="10343444" y="2479398"/>
                <a:ext cx="25400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84" name="墨迹 183"/>
              <p14:cNvContentPartPr/>
              <p14:nvPr/>
            </p14:nvContentPartPr>
            <p14:xfrm>
              <a:off x="10741377" y="2437804"/>
              <a:ext cx="152400" cy="30877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218"/>
            </p:blipFill>
            <p:spPr>
              <a:xfrm>
                <a:off x="10741377" y="2437804"/>
                <a:ext cx="152400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85" name="墨迹 184"/>
              <p14:cNvContentPartPr/>
              <p14:nvPr/>
            </p14:nvContentPartPr>
            <p14:xfrm>
              <a:off x="10922000" y="2489091"/>
              <a:ext cx="254000" cy="218014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220"/>
            </p:blipFill>
            <p:spPr>
              <a:xfrm>
                <a:off x="10922000" y="2489091"/>
                <a:ext cx="254000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86" name="墨迹 185"/>
              <p14:cNvContentPartPr/>
              <p14:nvPr/>
            </p14:nvContentPartPr>
            <p14:xfrm>
              <a:off x="11049000" y="2587435"/>
              <a:ext cx="87488" cy="44113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222"/>
            </p:blipFill>
            <p:spPr>
              <a:xfrm>
                <a:off x="11049000" y="2587435"/>
                <a:ext cx="87488" cy="441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87" name="墨迹 186"/>
              <p14:cNvContentPartPr/>
              <p14:nvPr/>
            </p14:nvContentPartPr>
            <p14:xfrm>
              <a:off x="11164711" y="2368717"/>
              <a:ext cx="127000" cy="20867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224"/>
            </p:blipFill>
            <p:spPr>
              <a:xfrm>
                <a:off x="11164711" y="2368717"/>
                <a:ext cx="12700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88" name="墨迹 187"/>
              <p14:cNvContentPartPr/>
              <p14:nvPr/>
            </p14:nvContentPartPr>
            <p14:xfrm>
              <a:off x="11345332" y="2410134"/>
              <a:ext cx="155223" cy="20621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226"/>
            </p:blipFill>
            <p:spPr>
              <a:xfrm>
                <a:off x="11345332" y="2410134"/>
                <a:ext cx="155223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89" name="墨迹 188"/>
              <p14:cNvContentPartPr/>
              <p14:nvPr/>
            </p14:nvContentPartPr>
            <p14:xfrm>
              <a:off x="10492317" y="2430754"/>
              <a:ext cx="305505" cy="291331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228"/>
            </p:blipFill>
            <p:spPr>
              <a:xfrm>
                <a:off x="10492317" y="2430754"/>
                <a:ext cx="305505" cy="29133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04" y="497672"/>
            <a:ext cx="12055896" cy="48029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94279" y="6004591"/>
              <a:ext cx="232987" cy="26564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94279" y="6004591"/>
                <a:ext cx="232987" cy="26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235339" y="6172062"/>
              <a:ext cx="26017" cy="4042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235339" y="6172062"/>
                <a:ext cx="26017" cy="4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639792" y="5767099"/>
              <a:ext cx="57789" cy="32970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639792" y="5767099"/>
                <a:ext cx="57789" cy="329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650441" y="5669648"/>
              <a:ext cx="201767" cy="49086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650441" y="5669648"/>
                <a:ext cx="201767" cy="49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055915" y="5946842"/>
              <a:ext cx="23129" cy="46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055915" y="5946842"/>
                <a:ext cx="23129" cy="46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038585" y="6085440"/>
              <a:ext cx="105017" cy="5995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038585" y="6085440"/>
                <a:ext cx="105017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墨迹 17"/>
              <p14:cNvContentPartPr/>
              <p14:nvPr/>
            </p14:nvContentPartPr>
            <p14:xfrm>
              <a:off x="7151114" y="5555479"/>
              <a:ext cx="329737" cy="3376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6"/>
            </p:blipFill>
            <p:spPr>
              <a:xfrm>
                <a:off x="7151114" y="5555479"/>
                <a:ext cx="329737" cy="337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7504818" y="5555479"/>
              <a:ext cx="161881" cy="2396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8"/>
            </p:blipFill>
            <p:spPr>
              <a:xfrm>
                <a:off x="7504818" y="5555479"/>
                <a:ext cx="161881" cy="23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7487598" y="5435678"/>
              <a:ext cx="164107" cy="13777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0"/>
            </p:blipFill>
            <p:spPr>
              <a:xfrm>
                <a:off x="7487598" y="5435678"/>
                <a:ext cx="164107" cy="137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7648707" y="5531519"/>
              <a:ext cx="131894" cy="1797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2"/>
            </p:blipFill>
            <p:spPr>
              <a:xfrm>
                <a:off x="7648707" y="5531519"/>
                <a:ext cx="131894" cy="17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7710729" y="5445412"/>
              <a:ext cx="27914" cy="24184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4"/>
            </p:blipFill>
            <p:spPr>
              <a:xfrm>
                <a:off x="7710729" y="5445412"/>
                <a:ext cx="27914" cy="241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墨迹 22"/>
              <p14:cNvContentPartPr/>
              <p14:nvPr/>
            </p14:nvContentPartPr>
            <p14:xfrm>
              <a:off x="7761111" y="5711221"/>
              <a:ext cx="169355" cy="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6"/>
            </p:blipFill>
            <p:spPr>
              <a:xfrm>
                <a:off x="7761111" y="5711221"/>
                <a:ext cx="169355" cy="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墨迹 23"/>
              <p14:cNvContentPartPr/>
              <p14:nvPr/>
            </p14:nvContentPartPr>
            <p14:xfrm>
              <a:off x="7843551" y="5627360"/>
              <a:ext cx="38960" cy="2425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8"/>
            </p:blipFill>
            <p:spPr>
              <a:xfrm>
                <a:off x="7843551" y="5627360"/>
                <a:ext cx="38960" cy="242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墨迹 24"/>
              <p14:cNvContentPartPr/>
              <p14:nvPr/>
            </p14:nvContentPartPr>
            <p14:xfrm>
              <a:off x="8050366" y="5603400"/>
              <a:ext cx="227829" cy="22163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0"/>
            </p:blipFill>
            <p:spPr>
              <a:xfrm>
                <a:off x="8050366" y="5603400"/>
                <a:ext cx="227829" cy="221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墨迹 25"/>
              <p14:cNvContentPartPr/>
              <p14:nvPr/>
            </p14:nvContentPartPr>
            <p14:xfrm>
              <a:off x="8308158" y="5519539"/>
              <a:ext cx="170855" cy="4193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2"/>
            </p:blipFill>
            <p:spPr>
              <a:xfrm>
                <a:off x="8308158" y="5519539"/>
                <a:ext cx="170855" cy="4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墨迹 26"/>
              <p14:cNvContentPartPr/>
              <p14:nvPr/>
            </p14:nvContentPartPr>
            <p14:xfrm>
              <a:off x="8420563" y="5646828"/>
              <a:ext cx="181349" cy="1048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4"/>
            </p:blipFill>
            <p:spPr>
              <a:xfrm>
                <a:off x="8420563" y="5646828"/>
                <a:ext cx="181349" cy="10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墨迹 27"/>
              <p14:cNvContentPartPr/>
              <p14:nvPr/>
            </p14:nvContentPartPr>
            <p14:xfrm>
              <a:off x="8408590" y="5756147"/>
              <a:ext cx="283258" cy="149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6"/>
            </p:blipFill>
            <p:spPr>
              <a:xfrm>
                <a:off x="8408590" y="5756147"/>
                <a:ext cx="283258" cy="14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" name="墨迹 28"/>
              <p14:cNvContentPartPr/>
              <p14:nvPr/>
            </p14:nvContentPartPr>
            <p14:xfrm>
              <a:off x="8757796" y="5455893"/>
              <a:ext cx="334213" cy="3721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8"/>
            </p:blipFill>
            <p:spPr>
              <a:xfrm>
                <a:off x="8757796" y="5455893"/>
                <a:ext cx="334213" cy="372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0" name="墨迹 29"/>
              <p14:cNvContentPartPr/>
              <p14:nvPr/>
            </p14:nvContentPartPr>
            <p14:xfrm>
              <a:off x="8060266" y="6098036"/>
              <a:ext cx="95956" cy="17148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0"/>
            </p:blipFill>
            <p:spPr>
              <a:xfrm>
                <a:off x="8060266" y="6098036"/>
                <a:ext cx="95956" cy="171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墨迹 30"/>
              <p14:cNvContentPartPr/>
              <p14:nvPr/>
            </p14:nvContentPartPr>
            <p14:xfrm>
              <a:off x="8170333" y="6192503"/>
              <a:ext cx="2822" cy="1691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2"/>
            </p:blipFill>
            <p:spPr>
              <a:xfrm>
                <a:off x="8170333" y="6192503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墨迹 31"/>
              <p14:cNvContentPartPr/>
              <p14:nvPr/>
            </p14:nvContentPartPr>
            <p14:xfrm>
              <a:off x="8720666" y="6079707"/>
              <a:ext cx="101600" cy="1409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4"/>
            </p:blipFill>
            <p:spPr>
              <a:xfrm>
                <a:off x="8720666" y="6079707"/>
                <a:ext cx="101600" cy="140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3" name="墨迹 32"/>
              <p14:cNvContentPartPr/>
              <p14:nvPr/>
            </p14:nvContentPartPr>
            <p14:xfrm>
              <a:off x="8810977" y="6153024"/>
              <a:ext cx="62089" cy="7049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6"/>
            </p:blipFill>
            <p:spPr>
              <a:xfrm>
                <a:off x="8810977" y="6153024"/>
                <a:ext cx="6208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4" name="墨迹 33"/>
              <p14:cNvContentPartPr/>
              <p14:nvPr/>
            </p14:nvContentPartPr>
            <p14:xfrm>
              <a:off x="8935155" y="6019960"/>
              <a:ext cx="121532" cy="37557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8"/>
            </p:blipFill>
            <p:spPr>
              <a:xfrm>
                <a:off x="8935155" y="6019960"/>
                <a:ext cx="121532" cy="37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墨迹 34"/>
              <p14:cNvContentPartPr/>
              <p14:nvPr/>
            </p14:nvContentPartPr>
            <p14:xfrm>
              <a:off x="8182856" y="6239560"/>
              <a:ext cx="46744" cy="2344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0"/>
            </p:blipFill>
            <p:spPr>
              <a:xfrm>
                <a:off x="8182856" y="6239560"/>
                <a:ext cx="46744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6" name="墨迹 35"/>
              <p14:cNvContentPartPr/>
              <p14:nvPr/>
            </p14:nvContentPartPr>
            <p14:xfrm>
              <a:off x="8286044" y="6025600"/>
              <a:ext cx="118533" cy="26842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2"/>
            </p:blipFill>
            <p:spPr>
              <a:xfrm>
                <a:off x="8286044" y="6025600"/>
                <a:ext cx="118533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" name="墨迹 36"/>
              <p14:cNvContentPartPr/>
              <p14:nvPr/>
            </p14:nvContentPartPr>
            <p14:xfrm>
              <a:off x="8448322" y="6141744"/>
              <a:ext cx="83255" cy="8213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4"/>
            </p:blipFill>
            <p:spPr>
              <a:xfrm>
                <a:off x="8448322" y="6141744"/>
                <a:ext cx="83255" cy="82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墨迹 37"/>
              <p14:cNvContentPartPr/>
              <p14:nvPr/>
            </p14:nvContentPartPr>
            <p14:xfrm>
              <a:off x="8568266" y="6067017"/>
              <a:ext cx="5644" cy="15650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6"/>
            </p:blipFill>
            <p:spPr>
              <a:xfrm>
                <a:off x="8568266" y="6067017"/>
                <a:ext cx="5644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墨迹 38"/>
              <p14:cNvContentPartPr/>
              <p14:nvPr/>
            </p14:nvContentPartPr>
            <p14:xfrm>
              <a:off x="5672666" y="5577764"/>
              <a:ext cx="188384" cy="52168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8"/>
            </p:blipFill>
            <p:spPr>
              <a:xfrm>
                <a:off x="5672666" y="5577764"/>
                <a:ext cx="188384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0" name="墨迹 39"/>
              <p14:cNvContentPartPr/>
              <p14:nvPr/>
            </p14:nvContentPartPr>
            <p14:xfrm>
              <a:off x="5825066" y="5624821"/>
              <a:ext cx="129822" cy="22365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0"/>
            </p:blipFill>
            <p:spPr>
              <a:xfrm>
                <a:off x="5825066" y="5624821"/>
                <a:ext cx="129822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1" name="墨迹 40"/>
              <p14:cNvContentPartPr/>
              <p14:nvPr/>
            </p14:nvContentPartPr>
            <p14:xfrm>
              <a:off x="5953301" y="5596622"/>
              <a:ext cx="97543" cy="28674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2"/>
            </p:blipFill>
            <p:spPr>
              <a:xfrm>
                <a:off x="5953301" y="5596622"/>
                <a:ext cx="97543" cy="286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2" name="墨迹 41"/>
              <p14:cNvContentPartPr/>
              <p14:nvPr/>
            </p14:nvContentPartPr>
            <p14:xfrm>
              <a:off x="6073422" y="5572125"/>
              <a:ext cx="139171" cy="36729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4"/>
            </p:blipFill>
            <p:spPr>
              <a:xfrm>
                <a:off x="6073422" y="5572125"/>
                <a:ext cx="139171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3" name="墨迹 42"/>
              <p14:cNvContentPartPr/>
              <p14:nvPr/>
            </p14:nvContentPartPr>
            <p14:xfrm>
              <a:off x="6050138" y="5690560"/>
              <a:ext cx="224367" cy="17483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66"/>
            </p:blipFill>
            <p:spPr>
              <a:xfrm>
                <a:off x="6050138" y="5690560"/>
                <a:ext cx="2243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4" name="墨迹 43"/>
              <p14:cNvContentPartPr/>
              <p14:nvPr/>
            </p14:nvContentPartPr>
            <p14:xfrm>
              <a:off x="6231466" y="5825916"/>
              <a:ext cx="211666" cy="9023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68"/>
            </p:blipFill>
            <p:spPr>
              <a:xfrm>
                <a:off x="6231466" y="5825916"/>
                <a:ext cx="211666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墨迹 44"/>
              <p14:cNvContentPartPr/>
              <p14:nvPr/>
            </p14:nvContentPartPr>
            <p14:xfrm>
              <a:off x="5706533" y="6463213"/>
              <a:ext cx="156104" cy="47092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0"/>
            </p:blipFill>
            <p:spPr>
              <a:xfrm>
                <a:off x="5706533" y="6463213"/>
                <a:ext cx="156104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6" name="墨迹 45"/>
              <p14:cNvContentPartPr/>
              <p14:nvPr/>
            </p14:nvContentPartPr>
            <p14:xfrm>
              <a:off x="5894211" y="6522431"/>
              <a:ext cx="150989" cy="19457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2"/>
            </p:blipFill>
            <p:spPr>
              <a:xfrm>
                <a:off x="5894211" y="6522431"/>
                <a:ext cx="1509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墨迹 46"/>
              <p14:cNvContentPartPr/>
              <p14:nvPr/>
            </p14:nvContentPartPr>
            <p14:xfrm>
              <a:off x="6081006" y="6511152"/>
              <a:ext cx="184326" cy="8177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4"/>
            </p:blipFill>
            <p:spPr>
              <a:xfrm>
                <a:off x="6081006" y="6511152"/>
                <a:ext cx="18432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8" name="墨迹 47"/>
              <p14:cNvContentPartPr/>
              <p14:nvPr/>
            </p14:nvContentPartPr>
            <p14:xfrm>
              <a:off x="6160911" y="6448761"/>
              <a:ext cx="47978" cy="35566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6"/>
            </p:blipFill>
            <p:spPr>
              <a:xfrm>
                <a:off x="6160911" y="6448761"/>
                <a:ext cx="47978" cy="355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9" name="墨迹 48"/>
              <p14:cNvContentPartPr/>
              <p14:nvPr/>
            </p14:nvContentPartPr>
            <p14:xfrm>
              <a:off x="6051021" y="6528776"/>
              <a:ext cx="293334" cy="21942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8"/>
            </p:blipFill>
            <p:spPr>
              <a:xfrm>
                <a:off x="6051021" y="6528776"/>
                <a:ext cx="293334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墨迹 49"/>
              <p14:cNvContentPartPr/>
              <p14:nvPr/>
            </p14:nvContentPartPr>
            <p14:xfrm>
              <a:off x="6203244" y="6671886"/>
              <a:ext cx="152400" cy="3665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0"/>
            </p:blipFill>
            <p:spPr>
              <a:xfrm>
                <a:off x="6203244" y="6671886"/>
                <a:ext cx="1524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墨迹 50"/>
              <p14:cNvContentPartPr/>
              <p14:nvPr/>
            </p14:nvContentPartPr>
            <p14:xfrm>
              <a:off x="6530622" y="6621128"/>
              <a:ext cx="28222" cy="394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2"/>
            </p:blipFill>
            <p:spPr>
              <a:xfrm>
                <a:off x="6530622" y="6621128"/>
                <a:ext cx="282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2" name="墨迹 51"/>
              <p14:cNvContentPartPr/>
              <p14:nvPr/>
            </p14:nvContentPartPr>
            <p14:xfrm>
              <a:off x="6462183" y="6728284"/>
              <a:ext cx="48684" cy="5075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4"/>
            </p:blipFill>
            <p:spPr>
              <a:xfrm>
                <a:off x="6462183" y="6728284"/>
                <a:ext cx="4868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3" name="墨迹 52"/>
              <p14:cNvContentPartPr/>
              <p14:nvPr/>
            </p14:nvContentPartPr>
            <p14:xfrm>
              <a:off x="7520340" y="6632408"/>
              <a:ext cx="260526" cy="19175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6"/>
            </p:blipFill>
            <p:spPr>
              <a:xfrm>
                <a:off x="7520340" y="6632408"/>
                <a:ext cx="26052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墨迹 53"/>
              <p14:cNvContentPartPr/>
              <p14:nvPr/>
            </p14:nvContentPartPr>
            <p14:xfrm>
              <a:off x="7823200" y="6619365"/>
              <a:ext cx="194733" cy="22171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88"/>
            </p:blipFill>
            <p:spPr>
              <a:xfrm>
                <a:off x="7823200" y="6619365"/>
                <a:ext cx="194733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墨迹 54"/>
              <p14:cNvContentPartPr/>
              <p14:nvPr/>
            </p14:nvContentPartPr>
            <p14:xfrm>
              <a:off x="8123061" y="6677526"/>
              <a:ext cx="100894" cy="28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0"/>
            </p:blipFill>
            <p:spPr>
              <a:xfrm>
                <a:off x="8123061" y="6677526"/>
                <a:ext cx="100894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6" name="墨迹 55"/>
              <p14:cNvContentPartPr/>
              <p14:nvPr/>
            </p14:nvContentPartPr>
            <p14:xfrm>
              <a:off x="8286044" y="6714184"/>
              <a:ext cx="158044" cy="846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2"/>
            </p:blipFill>
            <p:spPr>
              <a:xfrm>
                <a:off x="8286044" y="6714184"/>
                <a:ext cx="15804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7" name="墨迹 56"/>
              <p14:cNvContentPartPr/>
              <p14:nvPr/>
            </p14:nvContentPartPr>
            <p14:xfrm>
              <a:off x="8461022" y="6609848"/>
              <a:ext cx="251178" cy="16778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4"/>
            </p:blipFill>
            <p:spPr>
              <a:xfrm>
                <a:off x="8461022" y="6609848"/>
                <a:ext cx="25117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8" name="墨迹 57"/>
              <p14:cNvContentPartPr/>
              <p14:nvPr/>
            </p14:nvContentPartPr>
            <p14:xfrm>
              <a:off x="8703733" y="6549749"/>
              <a:ext cx="124178" cy="2626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6"/>
            </p:blipFill>
            <p:spPr>
              <a:xfrm>
                <a:off x="8703733" y="6549749"/>
                <a:ext cx="124178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9" name="墨迹 58"/>
              <p14:cNvContentPartPr/>
              <p14:nvPr/>
            </p14:nvContentPartPr>
            <p14:xfrm>
              <a:off x="8794044" y="6643687"/>
              <a:ext cx="93133" cy="1691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98"/>
            </p:blipFill>
            <p:spPr>
              <a:xfrm>
                <a:off x="8794044" y="6643687"/>
                <a:ext cx="93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0" name="墨迹 59"/>
              <p14:cNvContentPartPr/>
              <p14:nvPr/>
            </p14:nvContentPartPr>
            <p14:xfrm>
              <a:off x="8767233" y="6700085"/>
              <a:ext cx="128411" cy="1127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0"/>
            </p:blipFill>
            <p:spPr>
              <a:xfrm>
                <a:off x="8767233" y="6700085"/>
                <a:ext cx="1284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1" name="墨迹 60"/>
              <p14:cNvContentPartPr/>
              <p14:nvPr/>
            </p14:nvContentPartPr>
            <p14:xfrm>
              <a:off x="8982251" y="6501987"/>
              <a:ext cx="277459" cy="24321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2"/>
            </p:blipFill>
            <p:spPr>
              <a:xfrm>
                <a:off x="8982251" y="6501987"/>
                <a:ext cx="277459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2" name="墨迹 61"/>
              <p14:cNvContentPartPr/>
              <p14:nvPr/>
            </p14:nvContentPartPr>
            <p14:xfrm>
              <a:off x="9299222" y="6496347"/>
              <a:ext cx="46566" cy="29115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4"/>
            </p:blipFill>
            <p:spPr>
              <a:xfrm>
                <a:off x="9299222" y="6496347"/>
                <a:ext cx="46566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3" name="墨迹 62"/>
              <p14:cNvContentPartPr/>
              <p14:nvPr/>
            </p14:nvContentPartPr>
            <p14:xfrm>
              <a:off x="9234311" y="6557680"/>
              <a:ext cx="84666" cy="6908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6"/>
            </p:blipFill>
            <p:spPr>
              <a:xfrm>
                <a:off x="9234311" y="6557680"/>
                <a:ext cx="84666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4" name="墨迹 63"/>
              <p14:cNvContentPartPr/>
              <p14:nvPr/>
            </p14:nvContentPartPr>
            <p14:xfrm>
              <a:off x="9330266" y="6540408"/>
              <a:ext cx="76200" cy="7508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8"/>
            </p:blipFill>
            <p:spPr>
              <a:xfrm>
                <a:off x="9330266" y="6540408"/>
                <a:ext cx="76200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5" name="墨迹 64"/>
              <p14:cNvContentPartPr/>
              <p14:nvPr/>
            </p14:nvContentPartPr>
            <p14:xfrm>
              <a:off x="10112022" y="6376854"/>
              <a:ext cx="174978" cy="18223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0"/>
            </p:blipFill>
            <p:spPr>
              <a:xfrm>
                <a:off x="10112022" y="6376854"/>
                <a:ext cx="17497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6" name="墨迹 65"/>
              <p14:cNvContentPartPr/>
              <p14:nvPr/>
            </p14:nvContentPartPr>
            <p14:xfrm>
              <a:off x="10165644" y="6463213"/>
              <a:ext cx="112888" cy="20867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2"/>
            </p:blipFill>
            <p:spPr>
              <a:xfrm>
                <a:off x="10165644" y="6463213"/>
                <a:ext cx="11288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7" name="墨迹 66"/>
              <p14:cNvContentPartPr/>
              <p14:nvPr/>
            </p14:nvContentPartPr>
            <p14:xfrm>
              <a:off x="10320161" y="6492822"/>
              <a:ext cx="249061" cy="14892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4"/>
            </p:blipFill>
            <p:spPr>
              <a:xfrm>
                <a:off x="10320161" y="6492822"/>
                <a:ext cx="249061" cy="148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8" name="墨迹 67"/>
              <p14:cNvContentPartPr/>
              <p14:nvPr/>
            </p14:nvContentPartPr>
            <p14:xfrm>
              <a:off x="10557932" y="6432899"/>
              <a:ext cx="31045" cy="27846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6"/>
            </p:blipFill>
            <p:spPr>
              <a:xfrm>
                <a:off x="10557932" y="6432899"/>
                <a:ext cx="31045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9" name="墨迹 68"/>
              <p14:cNvContentPartPr/>
              <p14:nvPr/>
            </p14:nvContentPartPr>
            <p14:xfrm>
              <a:off x="10673644" y="6384256"/>
              <a:ext cx="87488" cy="3947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8"/>
            </p:blipFill>
            <p:spPr>
              <a:xfrm>
                <a:off x="10673644" y="6384256"/>
                <a:ext cx="8748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0" name="墨迹 69"/>
              <p14:cNvContentPartPr/>
              <p14:nvPr/>
            </p14:nvContentPartPr>
            <p14:xfrm>
              <a:off x="10700102" y="6570369"/>
              <a:ext cx="103363" cy="1692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0"/>
            </p:blipFill>
            <p:spPr>
              <a:xfrm>
                <a:off x="10700102" y="6570369"/>
                <a:ext cx="10336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1" name="墨迹 70"/>
              <p14:cNvContentPartPr/>
              <p14:nvPr/>
            </p14:nvContentPartPr>
            <p14:xfrm>
              <a:off x="10882488" y="6427964"/>
              <a:ext cx="135467" cy="24392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2"/>
            </p:blipFill>
            <p:spPr>
              <a:xfrm>
                <a:off x="10882488" y="6427964"/>
                <a:ext cx="135467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墨迹 71"/>
              <p14:cNvContentPartPr/>
              <p14:nvPr/>
            </p14:nvContentPartPr>
            <p14:xfrm>
              <a:off x="10988145" y="6543580"/>
              <a:ext cx="162983" cy="11702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4"/>
            </p:blipFill>
            <p:spPr>
              <a:xfrm>
                <a:off x="10988145" y="6543580"/>
                <a:ext cx="162983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3" name="墨迹 72"/>
              <p14:cNvContentPartPr/>
              <p14:nvPr/>
            </p14:nvContentPartPr>
            <p14:xfrm>
              <a:off x="11209867" y="6395536"/>
              <a:ext cx="76200" cy="281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6"/>
            </p:blipFill>
            <p:spPr>
              <a:xfrm>
                <a:off x="11209867" y="6395536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4" name="墨迹 73"/>
              <p14:cNvContentPartPr/>
              <p14:nvPr/>
            </p14:nvContentPartPr>
            <p14:xfrm>
              <a:off x="11243732" y="6515910"/>
              <a:ext cx="93133" cy="2626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8"/>
            </p:blipFill>
            <p:spPr>
              <a:xfrm>
                <a:off x="11243732" y="6515910"/>
                <a:ext cx="93133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5" name="墨迹 74"/>
              <p14:cNvContentPartPr/>
              <p14:nvPr/>
            </p14:nvContentPartPr>
            <p14:xfrm>
              <a:off x="11213747" y="6607028"/>
              <a:ext cx="131587" cy="1410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0"/>
            </p:blipFill>
            <p:spPr>
              <a:xfrm>
                <a:off x="11213747" y="6607028"/>
                <a:ext cx="13158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6" name="墨迹 75"/>
              <p14:cNvContentPartPr/>
              <p14:nvPr/>
            </p14:nvContentPartPr>
            <p14:xfrm>
              <a:off x="11373555" y="6521903"/>
              <a:ext cx="163689" cy="14434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2"/>
            </p:blipFill>
            <p:spPr>
              <a:xfrm>
                <a:off x="11373555" y="6521903"/>
                <a:ext cx="163689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7" name="墨迹 76"/>
              <p14:cNvContentPartPr/>
              <p14:nvPr/>
            </p14:nvContentPartPr>
            <p14:xfrm>
              <a:off x="11525955" y="6499872"/>
              <a:ext cx="62089" cy="25661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4"/>
            </p:blipFill>
            <p:spPr>
              <a:xfrm>
                <a:off x="11525955" y="6499872"/>
                <a:ext cx="6208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8" name="墨迹 77"/>
              <p14:cNvContentPartPr/>
              <p14:nvPr/>
            </p14:nvContentPartPr>
            <p14:xfrm>
              <a:off x="11509022" y="6474493"/>
              <a:ext cx="67733" cy="3947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6"/>
            </p:blipFill>
            <p:spPr>
              <a:xfrm>
                <a:off x="11509022" y="6474493"/>
                <a:ext cx="677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9" name="墨迹 78"/>
              <p14:cNvContentPartPr/>
              <p14:nvPr/>
            </p14:nvContentPartPr>
            <p14:xfrm>
              <a:off x="11604977" y="6491412"/>
              <a:ext cx="33867" cy="6767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8"/>
            </p:blipFill>
            <p:spPr>
              <a:xfrm>
                <a:off x="11604977" y="6491412"/>
                <a:ext cx="338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0" name="墨迹 79"/>
              <p14:cNvContentPartPr/>
              <p14:nvPr/>
            </p14:nvContentPartPr>
            <p14:xfrm>
              <a:off x="11644488" y="6592929"/>
              <a:ext cx="124177" cy="1127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0"/>
            </p:blipFill>
            <p:spPr>
              <a:xfrm>
                <a:off x="11644488" y="6592929"/>
                <a:ext cx="1241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1" name="墨迹 80"/>
              <p14:cNvContentPartPr/>
              <p14:nvPr/>
            </p14:nvContentPartPr>
            <p14:xfrm>
              <a:off x="11681177" y="6547810"/>
              <a:ext cx="42333" cy="9305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2"/>
            </p:blipFill>
            <p:spPr>
              <a:xfrm>
                <a:off x="11681177" y="6547810"/>
                <a:ext cx="423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2" name="墨迹 81"/>
              <p14:cNvContentPartPr/>
              <p14:nvPr/>
            </p14:nvContentPartPr>
            <p14:xfrm>
              <a:off x="11770606" y="6559090"/>
              <a:ext cx="109008" cy="11279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4"/>
            </p:blipFill>
            <p:spPr>
              <a:xfrm>
                <a:off x="11770606" y="6559090"/>
                <a:ext cx="10900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3" name="墨迹 82"/>
              <p14:cNvContentPartPr/>
              <p14:nvPr/>
            </p14:nvContentPartPr>
            <p14:xfrm>
              <a:off x="11873088" y="6595220"/>
              <a:ext cx="76200" cy="18664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6"/>
            </p:blipFill>
            <p:spPr>
              <a:xfrm>
                <a:off x="11873088" y="6595220"/>
                <a:ext cx="76200" cy="186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4" name="墨迹 83"/>
              <p14:cNvContentPartPr/>
              <p14:nvPr/>
            </p14:nvContentPartPr>
            <p14:xfrm>
              <a:off x="7806266" y="6442064"/>
              <a:ext cx="79022" cy="13535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8"/>
            </p:blipFill>
            <p:spPr>
              <a:xfrm>
                <a:off x="7806266" y="6442064"/>
                <a:ext cx="790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5" name="墨迹 84"/>
              <p14:cNvContentPartPr/>
              <p14:nvPr/>
            </p14:nvContentPartPr>
            <p14:xfrm>
              <a:off x="7941733" y="6525251"/>
              <a:ext cx="31044" cy="422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0"/>
            </p:blipFill>
            <p:spPr>
              <a:xfrm>
                <a:off x="7941733" y="6525251"/>
                <a:ext cx="310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6" name="墨迹 85"/>
              <p14:cNvContentPartPr/>
              <p14:nvPr/>
            </p14:nvContentPartPr>
            <p14:xfrm>
              <a:off x="8012288" y="6400470"/>
              <a:ext cx="127000" cy="12901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2"/>
            </p:blipFill>
            <p:spPr>
              <a:xfrm>
                <a:off x="8012288" y="6400470"/>
                <a:ext cx="127000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7" name="墨迹 86"/>
              <p14:cNvContentPartPr/>
              <p14:nvPr/>
            </p14:nvContentPartPr>
            <p14:xfrm>
              <a:off x="8051800" y="6418095"/>
              <a:ext cx="64911" cy="21995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4"/>
            </p:blipFill>
            <p:spPr>
              <a:xfrm>
                <a:off x="8051800" y="6418095"/>
                <a:ext cx="64911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8" name="墨迹 87"/>
              <p14:cNvContentPartPr/>
              <p14:nvPr/>
            </p14:nvContentPartPr>
            <p14:xfrm>
              <a:off x="8494888" y="6412455"/>
              <a:ext cx="65617" cy="8072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6"/>
            </p:blipFill>
            <p:spPr>
              <a:xfrm>
                <a:off x="8494888" y="6412455"/>
                <a:ext cx="65617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9" name="墨迹 88"/>
              <p14:cNvContentPartPr/>
              <p14:nvPr/>
            </p14:nvContentPartPr>
            <p14:xfrm>
              <a:off x="8602133" y="6429375"/>
              <a:ext cx="33867" cy="6203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8"/>
            </p:blipFill>
            <p:spPr>
              <a:xfrm>
                <a:off x="8602133" y="6429375"/>
                <a:ext cx="33867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0" name="墨迹 89"/>
              <p14:cNvContentPartPr/>
              <p14:nvPr/>
            </p14:nvContentPartPr>
            <p14:xfrm>
              <a:off x="8698088" y="6326096"/>
              <a:ext cx="67734" cy="11455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0"/>
            </p:blipFill>
            <p:spPr>
              <a:xfrm>
                <a:off x="8698088" y="6326096"/>
                <a:ext cx="67734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1" name="墨迹 90"/>
              <p14:cNvContentPartPr/>
              <p14:nvPr/>
            </p14:nvContentPartPr>
            <p14:xfrm>
              <a:off x="8709377" y="6324333"/>
              <a:ext cx="135467" cy="20937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2"/>
            </p:blipFill>
            <p:spPr>
              <a:xfrm>
                <a:off x="8709377" y="6324333"/>
                <a:ext cx="135467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2" name="墨迹 91"/>
              <p14:cNvContentPartPr/>
              <p14:nvPr/>
            </p14:nvContentPartPr>
            <p14:xfrm>
              <a:off x="10933288" y="6203783"/>
              <a:ext cx="101600" cy="10715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4"/>
            </p:blipFill>
            <p:spPr>
              <a:xfrm>
                <a:off x="10933288" y="6203783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3" name="墨迹 92"/>
              <p14:cNvContentPartPr/>
              <p14:nvPr/>
            </p14:nvContentPartPr>
            <p14:xfrm>
              <a:off x="11046177" y="6277100"/>
              <a:ext cx="36688" cy="5639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6"/>
            </p:blipFill>
            <p:spPr>
              <a:xfrm>
                <a:off x="11046177" y="6277100"/>
                <a:ext cx="366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4" name="墨迹 93"/>
              <p14:cNvContentPartPr/>
              <p14:nvPr/>
            </p14:nvContentPartPr>
            <p14:xfrm>
              <a:off x="11198577" y="6138396"/>
              <a:ext cx="121355" cy="13870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8"/>
            </p:blipFill>
            <p:spPr>
              <a:xfrm>
                <a:off x="11198577" y="6138396"/>
                <a:ext cx="121355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5" name="墨迹 94"/>
              <p14:cNvContentPartPr/>
              <p14:nvPr/>
            </p14:nvContentPartPr>
            <p14:xfrm>
              <a:off x="11500555" y="6288380"/>
              <a:ext cx="64912" cy="7331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0"/>
            </p:blipFill>
            <p:spPr>
              <a:xfrm>
                <a:off x="11500555" y="6288380"/>
                <a:ext cx="6491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6" name="墨迹 95"/>
              <p14:cNvContentPartPr/>
              <p14:nvPr/>
            </p14:nvContentPartPr>
            <p14:xfrm>
              <a:off x="11559822" y="6322218"/>
              <a:ext cx="31045" cy="4793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2"/>
            </p:blipFill>
            <p:spPr>
              <a:xfrm>
                <a:off x="11559822" y="6322218"/>
                <a:ext cx="310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7" name="墨迹 96"/>
              <p14:cNvContentPartPr/>
              <p14:nvPr/>
            </p14:nvContentPartPr>
            <p14:xfrm>
              <a:off x="11667067" y="6316578"/>
              <a:ext cx="39511" cy="4882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4"/>
            </p:blipFill>
            <p:spPr>
              <a:xfrm>
                <a:off x="11667067" y="6316578"/>
                <a:ext cx="39511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8" name="墨迹 97"/>
              <p14:cNvContentPartPr/>
              <p14:nvPr/>
            </p14:nvContentPartPr>
            <p14:xfrm>
              <a:off x="11650132" y="6220702"/>
              <a:ext cx="141112" cy="21854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6"/>
            </p:blipFill>
            <p:spPr>
              <a:xfrm>
                <a:off x="11650132" y="6220702"/>
                <a:ext cx="141112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9" name="墨迹 98"/>
              <p14:cNvContentPartPr/>
              <p14:nvPr/>
            </p14:nvContentPartPr>
            <p14:xfrm>
              <a:off x="11802532" y="6227751"/>
              <a:ext cx="104423" cy="2115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8"/>
            </p:blipFill>
            <p:spPr>
              <a:xfrm>
                <a:off x="11802532" y="6227751"/>
                <a:ext cx="104423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0" name="墨迹 99"/>
              <p14:cNvContentPartPr/>
              <p14:nvPr/>
            </p14:nvContentPartPr>
            <p14:xfrm>
              <a:off x="9160933" y="6335437"/>
              <a:ext cx="95956" cy="10891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0"/>
            </p:blipFill>
            <p:spPr>
              <a:xfrm>
                <a:off x="9160933" y="6335437"/>
                <a:ext cx="95956" cy="108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1" name="墨迹 100"/>
              <p14:cNvContentPartPr/>
              <p14:nvPr/>
            </p14:nvContentPartPr>
            <p14:xfrm>
              <a:off x="9268177" y="6395536"/>
              <a:ext cx="50800" cy="4511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2"/>
            </p:blipFill>
            <p:spPr>
              <a:xfrm>
                <a:off x="9268177" y="6395536"/>
                <a:ext cx="508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2" name="墨迹 101"/>
              <p14:cNvContentPartPr/>
              <p14:nvPr/>
            </p14:nvContentPartPr>
            <p14:xfrm>
              <a:off x="9420577" y="6254541"/>
              <a:ext cx="183445" cy="12971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4"/>
            </p:blipFill>
            <p:spPr>
              <a:xfrm>
                <a:off x="9420577" y="6254541"/>
                <a:ext cx="183445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3" name="墨迹 102"/>
              <p14:cNvContentPartPr/>
              <p14:nvPr/>
            </p14:nvContentPartPr>
            <p14:xfrm>
              <a:off x="3426177" y="5837195"/>
              <a:ext cx="174978" cy="34966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6"/>
            </p:blipFill>
            <p:spPr>
              <a:xfrm>
                <a:off x="3426177" y="5837195"/>
                <a:ext cx="1749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4" name="墨迹 103"/>
              <p14:cNvContentPartPr/>
              <p14:nvPr/>
            </p14:nvContentPartPr>
            <p14:xfrm>
              <a:off x="3561644" y="5872972"/>
              <a:ext cx="135467" cy="770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8"/>
            </p:blipFill>
            <p:spPr>
              <a:xfrm>
                <a:off x="3561644" y="5872972"/>
                <a:ext cx="135467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" name="墨迹 104"/>
              <p14:cNvContentPartPr/>
              <p14:nvPr/>
            </p14:nvContentPartPr>
            <p14:xfrm>
              <a:off x="3707694" y="6031768"/>
              <a:ext cx="51506" cy="4793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0"/>
            </p:blipFill>
            <p:spPr>
              <a:xfrm>
                <a:off x="3707694" y="6031768"/>
                <a:ext cx="5150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6" name="墨迹 105"/>
              <p14:cNvContentPartPr/>
              <p14:nvPr/>
            </p14:nvContentPartPr>
            <p14:xfrm>
              <a:off x="3889022" y="5698315"/>
              <a:ext cx="144462" cy="42298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2"/>
            </p:blipFill>
            <p:spPr>
              <a:xfrm>
                <a:off x="3889022" y="5698315"/>
                <a:ext cx="144462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7" name="墨迹 106"/>
              <p14:cNvContentPartPr/>
              <p14:nvPr/>
            </p14:nvContentPartPr>
            <p14:xfrm>
              <a:off x="4137377" y="5856229"/>
              <a:ext cx="222956" cy="24215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4"/>
            </p:blipFill>
            <p:spPr>
              <a:xfrm>
                <a:off x="4137377" y="5856229"/>
                <a:ext cx="222956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8" name="墨迹 107"/>
              <p14:cNvContentPartPr/>
              <p14:nvPr/>
            </p14:nvContentPartPr>
            <p14:xfrm>
              <a:off x="911577" y="944666"/>
              <a:ext cx="685800" cy="42580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6"/>
            </p:blipFill>
            <p:spPr>
              <a:xfrm>
                <a:off x="911577" y="944666"/>
                <a:ext cx="685800" cy="425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9" name="墨迹 108"/>
              <p14:cNvContentPartPr/>
              <p14:nvPr/>
            </p14:nvContentPartPr>
            <p14:xfrm>
              <a:off x="888823" y="3911203"/>
              <a:ext cx="824265" cy="46810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8"/>
            </p:blipFill>
            <p:spPr>
              <a:xfrm>
                <a:off x="888823" y="3911203"/>
                <a:ext cx="824265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0" name="墨迹 109"/>
              <p14:cNvContentPartPr/>
              <p14:nvPr/>
            </p14:nvContentPartPr>
            <p14:xfrm>
              <a:off x="10837332" y="2865019"/>
              <a:ext cx="201261" cy="41452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0"/>
            </p:blipFill>
            <p:spPr>
              <a:xfrm>
                <a:off x="10837332" y="2865019"/>
                <a:ext cx="201261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1" name="墨迹 110"/>
              <p14:cNvContentPartPr/>
              <p14:nvPr/>
            </p14:nvContentPartPr>
            <p14:xfrm>
              <a:off x="10905067" y="3141370"/>
              <a:ext cx="228600" cy="18681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2"/>
            </p:blipFill>
            <p:spPr>
              <a:xfrm>
                <a:off x="10905067" y="3141370"/>
                <a:ext cx="22860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2" name="墨迹 111"/>
              <p14:cNvContentPartPr/>
              <p14:nvPr/>
            </p14:nvContentPartPr>
            <p14:xfrm>
              <a:off x="11130844" y="3051133"/>
              <a:ext cx="191911" cy="14522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4"/>
            </p:blipFill>
            <p:spPr>
              <a:xfrm>
                <a:off x="11130844" y="3051133"/>
                <a:ext cx="191911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3" name="墨迹 112"/>
              <p14:cNvContentPartPr/>
              <p14:nvPr/>
            </p14:nvContentPartPr>
            <p14:xfrm>
              <a:off x="11362267" y="2994735"/>
              <a:ext cx="141111" cy="169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6"/>
            </p:blipFill>
            <p:spPr>
              <a:xfrm>
                <a:off x="11362267" y="2994735"/>
                <a:ext cx="141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4" name="墨迹 113"/>
              <p14:cNvContentPartPr/>
              <p14:nvPr/>
            </p14:nvContentPartPr>
            <p14:xfrm>
              <a:off x="10329333" y="3075102"/>
              <a:ext cx="19756" cy="49771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8"/>
            </p:blipFill>
            <p:spPr>
              <a:xfrm>
                <a:off x="10329333" y="3075102"/>
                <a:ext cx="19756" cy="497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5" name="墨迹 114"/>
              <p14:cNvContentPartPr/>
              <p14:nvPr/>
            </p14:nvContentPartPr>
            <p14:xfrm>
              <a:off x="10258777" y="3073692"/>
              <a:ext cx="127000" cy="17483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0"/>
            </p:blipFill>
            <p:spPr>
              <a:xfrm>
                <a:off x="10258777" y="3073692"/>
                <a:ext cx="1270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6" name="墨迹 115"/>
              <p14:cNvContentPartPr/>
              <p14:nvPr/>
            </p14:nvContentPartPr>
            <p14:xfrm>
              <a:off x="10340622" y="3096251"/>
              <a:ext cx="110066" cy="10151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2"/>
            </p:blipFill>
            <p:spPr>
              <a:xfrm>
                <a:off x="10340622" y="3096251"/>
                <a:ext cx="11006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7" name="墨迹 116"/>
              <p14:cNvContentPartPr/>
              <p14:nvPr/>
            </p14:nvContentPartPr>
            <p14:xfrm>
              <a:off x="10010246" y="3022934"/>
              <a:ext cx="192087" cy="14998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4"/>
            </p:blipFill>
            <p:spPr>
              <a:xfrm>
                <a:off x="10010246" y="3022934"/>
                <a:ext cx="192087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8" name="墨迹 117"/>
              <p14:cNvContentPartPr/>
              <p14:nvPr/>
            </p14:nvContentPartPr>
            <p14:xfrm>
              <a:off x="10210800" y="2893218"/>
              <a:ext cx="149577" cy="1692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6"/>
            </p:blipFill>
            <p:spPr>
              <a:xfrm>
                <a:off x="10210800" y="2893218"/>
                <a:ext cx="14957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9" name="墨迹 118"/>
              <p14:cNvContentPartPr/>
              <p14:nvPr/>
            </p14:nvContentPartPr>
            <p14:xfrm>
              <a:off x="11232444" y="3609473"/>
              <a:ext cx="166511" cy="21995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8"/>
            </p:blipFill>
            <p:spPr>
              <a:xfrm>
                <a:off x="11232444" y="3609473"/>
                <a:ext cx="1665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0" name="墨迹 119"/>
              <p14:cNvContentPartPr/>
              <p14:nvPr/>
            </p14:nvContentPartPr>
            <p14:xfrm>
              <a:off x="11407422" y="3617052"/>
              <a:ext cx="98778" cy="20673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0"/>
            </p:blipFill>
            <p:spPr>
              <a:xfrm>
                <a:off x="11407422" y="3617052"/>
                <a:ext cx="9877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1" name="墨迹 120"/>
              <p14:cNvContentPartPr/>
              <p14:nvPr/>
            </p14:nvContentPartPr>
            <p14:xfrm>
              <a:off x="11503377" y="3603128"/>
              <a:ext cx="28223" cy="28269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2"/>
            </p:blipFill>
            <p:spPr>
              <a:xfrm>
                <a:off x="11503377" y="3603128"/>
                <a:ext cx="2822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2" name="墨迹 121"/>
              <p14:cNvContentPartPr/>
              <p14:nvPr/>
            </p14:nvContentPartPr>
            <p14:xfrm>
              <a:off x="11559822" y="3575634"/>
              <a:ext cx="104423" cy="4511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4"/>
            </p:blipFill>
            <p:spPr>
              <a:xfrm>
                <a:off x="11559822" y="3575634"/>
                <a:ext cx="1044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3" name="墨迹 122"/>
              <p14:cNvContentPartPr/>
              <p14:nvPr/>
            </p14:nvContentPartPr>
            <p14:xfrm>
              <a:off x="11602155" y="3521880"/>
              <a:ext cx="19756" cy="20320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6"/>
            </p:blipFill>
            <p:spPr>
              <a:xfrm>
                <a:off x="11602155" y="3521880"/>
                <a:ext cx="19756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4" name="墨迹 123"/>
              <p14:cNvContentPartPr/>
              <p14:nvPr/>
            </p14:nvContentPartPr>
            <p14:xfrm>
              <a:off x="11569347" y="3744829"/>
              <a:ext cx="109008" cy="2819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8"/>
            </p:blipFill>
            <p:spPr>
              <a:xfrm>
                <a:off x="11569347" y="3744829"/>
                <a:ext cx="109008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5" name="墨迹 124"/>
              <p14:cNvContentPartPr/>
              <p14:nvPr/>
            </p14:nvContentPartPr>
            <p14:xfrm>
              <a:off x="11651544" y="3671511"/>
              <a:ext cx="21167" cy="17483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0"/>
            </p:blipFill>
            <p:spPr>
              <a:xfrm>
                <a:off x="11651544" y="3671511"/>
                <a:ext cx="211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6" name="墨迹 125"/>
              <p14:cNvContentPartPr/>
              <p14:nvPr/>
            </p14:nvContentPartPr>
            <p14:xfrm>
              <a:off x="11712222" y="3654592"/>
              <a:ext cx="203200" cy="14980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2"/>
            </p:blipFill>
            <p:spPr>
              <a:xfrm>
                <a:off x="11712222" y="3654592"/>
                <a:ext cx="203200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7" name="墨迹 126"/>
              <p14:cNvContentPartPr/>
              <p14:nvPr/>
            </p14:nvContentPartPr>
            <p14:xfrm>
              <a:off x="11915422" y="3566293"/>
              <a:ext cx="81845" cy="2626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4"/>
            </p:blipFill>
            <p:spPr>
              <a:xfrm>
                <a:off x="11915422" y="3566293"/>
                <a:ext cx="81845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8" name="墨迹 127"/>
              <p14:cNvContentPartPr/>
              <p14:nvPr/>
            </p14:nvContentPartPr>
            <p14:xfrm>
              <a:off x="11926711" y="3677151"/>
              <a:ext cx="56444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6"/>
            </p:blipFill>
            <p:spPr>
              <a:xfrm>
                <a:off x="11926711" y="3677151"/>
                <a:ext cx="56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9" name="墨迹 128"/>
              <p14:cNvContentPartPr/>
              <p14:nvPr/>
            </p14:nvContentPartPr>
            <p14:xfrm>
              <a:off x="11921067" y="3747648"/>
              <a:ext cx="59267" cy="1974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8"/>
            </p:blipFill>
            <p:spPr>
              <a:xfrm>
                <a:off x="11921067" y="3747648"/>
                <a:ext cx="592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0" name="墨迹 129"/>
              <p14:cNvContentPartPr/>
              <p14:nvPr/>
            </p14:nvContentPartPr>
            <p14:xfrm>
              <a:off x="11997267" y="3643312"/>
              <a:ext cx="19755" cy="15227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0"/>
            </p:blipFill>
            <p:spPr>
              <a:xfrm>
                <a:off x="11997267" y="3643312"/>
                <a:ext cx="1975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1" name="墨迹 130"/>
              <p14:cNvContentPartPr/>
              <p14:nvPr/>
            </p14:nvContentPartPr>
            <p14:xfrm>
              <a:off x="12017022" y="3710990"/>
              <a:ext cx="42333" cy="3947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2"/>
            </p:blipFill>
            <p:spPr>
              <a:xfrm>
                <a:off x="12017022" y="3710990"/>
                <a:ext cx="423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2" name="墨迹 131"/>
              <p14:cNvContentPartPr/>
              <p14:nvPr/>
            </p14:nvContentPartPr>
            <p14:xfrm>
              <a:off x="12026547" y="3632032"/>
              <a:ext cx="158398" cy="36940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4"/>
            </p:blipFill>
            <p:spPr>
              <a:xfrm>
                <a:off x="12026547" y="3632032"/>
                <a:ext cx="158398" cy="369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3" name="墨迹 132"/>
              <p14:cNvContentPartPr/>
              <p14:nvPr/>
            </p14:nvContentPartPr>
            <p14:xfrm>
              <a:off x="12073467" y="3623573"/>
              <a:ext cx="118533" cy="10997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6"/>
            </p:blipFill>
            <p:spPr>
              <a:xfrm>
                <a:off x="12073467" y="3623573"/>
                <a:ext cx="11853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4" name="墨迹 133"/>
              <p14:cNvContentPartPr/>
              <p14:nvPr/>
            </p14:nvContentPartPr>
            <p14:xfrm>
              <a:off x="12163777" y="3643312"/>
              <a:ext cx="22577" cy="1691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8"/>
            </p:blipFill>
            <p:spPr>
              <a:xfrm>
                <a:off x="12163777" y="3643312"/>
                <a:ext cx="225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5" name="墨迹 134"/>
              <p14:cNvContentPartPr/>
              <p14:nvPr/>
            </p14:nvContentPartPr>
            <p14:xfrm>
              <a:off x="8527168" y="3662170"/>
              <a:ext cx="80609" cy="246213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0"/>
            </p:blipFill>
            <p:spPr>
              <a:xfrm>
                <a:off x="8527168" y="3662170"/>
                <a:ext cx="80609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6" name="墨迹 135"/>
              <p14:cNvContentPartPr/>
              <p14:nvPr/>
            </p14:nvContentPartPr>
            <p14:xfrm>
              <a:off x="8531577" y="3620753"/>
              <a:ext cx="310445" cy="30772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2"/>
            </p:blipFill>
            <p:spPr>
              <a:xfrm>
                <a:off x="8531577" y="3620753"/>
                <a:ext cx="310445" cy="307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7" name="墨迹 136"/>
              <p14:cNvContentPartPr/>
              <p14:nvPr/>
            </p14:nvContentPartPr>
            <p14:xfrm>
              <a:off x="8321322" y="3716629"/>
              <a:ext cx="170744" cy="21607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4"/>
            </p:blipFill>
            <p:spPr>
              <a:xfrm>
                <a:off x="8321322" y="3716629"/>
                <a:ext cx="170744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8" name="墨迹 137"/>
              <p14:cNvContentPartPr/>
              <p14:nvPr/>
            </p14:nvContentPartPr>
            <p14:xfrm>
              <a:off x="8847313" y="3744829"/>
              <a:ext cx="155575" cy="2819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6"/>
            </p:blipFill>
            <p:spPr>
              <a:xfrm>
                <a:off x="8847313" y="3744829"/>
                <a:ext cx="155575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9" name="墨迹 138"/>
              <p14:cNvContentPartPr/>
              <p14:nvPr/>
            </p14:nvContentPartPr>
            <p14:xfrm>
              <a:off x="8918222" y="3662875"/>
              <a:ext cx="11288" cy="22576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8"/>
            </p:blipFill>
            <p:spPr>
              <a:xfrm>
                <a:off x="8918222" y="3662875"/>
                <a:ext cx="11288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0" name="墨迹 139"/>
              <p14:cNvContentPartPr/>
              <p14:nvPr/>
            </p14:nvContentPartPr>
            <p14:xfrm>
              <a:off x="9062861" y="3628684"/>
              <a:ext cx="90487" cy="27758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0"/>
            </p:blipFill>
            <p:spPr>
              <a:xfrm>
                <a:off x="9062861" y="3628684"/>
                <a:ext cx="90487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1" name="墨迹 140"/>
              <p14:cNvContentPartPr/>
              <p14:nvPr/>
            </p14:nvContentPartPr>
            <p14:xfrm>
              <a:off x="9239955" y="3641726"/>
              <a:ext cx="16934" cy="18488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2"/>
            </p:blipFill>
            <p:spPr>
              <a:xfrm>
                <a:off x="9239955" y="3641726"/>
                <a:ext cx="16934" cy="1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2" name="墨迹 141"/>
              <p14:cNvContentPartPr/>
              <p14:nvPr/>
            </p14:nvContentPartPr>
            <p14:xfrm>
              <a:off x="9228666" y="3710990"/>
              <a:ext cx="104422" cy="6203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4"/>
            </p:blipFill>
            <p:spPr>
              <a:xfrm>
                <a:off x="9228666" y="3710990"/>
                <a:ext cx="10442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3" name="墨迹 142"/>
              <p14:cNvContentPartPr/>
              <p14:nvPr/>
            </p14:nvContentPartPr>
            <p14:xfrm>
              <a:off x="9324622" y="3606653"/>
              <a:ext cx="16933" cy="26383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6"/>
            </p:blipFill>
            <p:spPr>
              <a:xfrm>
                <a:off x="9324622" y="3606653"/>
                <a:ext cx="16933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4" name="墨迹 143"/>
              <p14:cNvContentPartPr/>
              <p14:nvPr/>
            </p14:nvContentPartPr>
            <p14:xfrm>
              <a:off x="9381066" y="3681381"/>
              <a:ext cx="268640" cy="1240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8"/>
            </p:blipFill>
            <p:spPr>
              <a:xfrm>
                <a:off x="9381066" y="3681381"/>
                <a:ext cx="26864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5" name="墨迹 144"/>
              <p14:cNvContentPartPr/>
              <p14:nvPr/>
            </p14:nvContentPartPr>
            <p14:xfrm>
              <a:off x="8391877" y="4260870"/>
              <a:ext cx="289278" cy="2538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0"/>
            </p:blipFill>
            <p:spPr>
              <a:xfrm>
                <a:off x="8391877" y="4260870"/>
                <a:ext cx="289278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6" name="墨迹 145"/>
              <p14:cNvContentPartPr/>
              <p14:nvPr/>
            </p14:nvContentPartPr>
            <p14:xfrm>
              <a:off x="8692444" y="4089561"/>
              <a:ext cx="115711" cy="27000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2"/>
            </p:blipFill>
            <p:spPr>
              <a:xfrm>
                <a:off x="8692444" y="4089561"/>
                <a:ext cx="115711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7" name="墨迹 146"/>
              <p14:cNvContentPartPr/>
              <p14:nvPr/>
            </p14:nvContentPartPr>
            <p14:xfrm>
              <a:off x="8799688" y="4190373"/>
              <a:ext cx="138994" cy="10715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4"/>
            </p:blipFill>
            <p:spPr>
              <a:xfrm>
                <a:off x="8799688" y="4190373"/>
                <a:ext cx="13899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8" name="墨迹 147"/>
              <p14:cNvContentPartPr/>
              <p14:nvPr/>
            </p14:nvContentPartPr>
            <p14:xfrm>
              <a:off x="9017000" y="4071937"/>
              <a:ext cx="121355" cy="2255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6"/>
            </p:blipFill>
            <p:spPr>
              <a:xfrm>
                <a:off x="9017000" y="4071937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9" name="墨迹 148"/>
              <p14:cNvContentPartPr/>
              <p14:nvPr/>
            </p14:nvContentPartPr>
            <p14:xfrm>
              <a:off x="9036755" y="4174863"/>
              <a:ext cx="112889" cy="2115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8"/>
            </p:blipFill>
            <p:spPr>
              <a:xfrm>
                <a:off x="9036755" y="4174863"/>
                <a:ext cx="112889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0" name="墨迹 149"/>
              <p14:cNvContentPartPr/>
              <p14:nvPr/>
            </p14:nvContentPartPr>
            <p14:xfrm>
              <a:off x="9012413" y="4258051"/>
              <a:ext cx="140053" cy="1127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0"/>
            </p:blipFill>
            <p:spPr>
              <a:xfrm>
                <a:off x="9012413" y="4258051"/>
                <a:ext cx="14005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1" name="墨迹 150"/>
              <p14:cNvContentPartPr/>
              <p14:nvPr/>
            </p14:nvContentPartPr>
            <p14:xfrm>
              <a:off x="9220905" y="4091676"/>
              <a:ext cx="120650" cy="22576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2"/>
            </p:blipFill>
            <p:spPr>
              <a:xfrm>
                <a:off x="9220905" y="4091676"/>
                <a:ext cx="120650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2" name="墨迹 151"/>
              <p14:cNvContentPartPr/>
              <p14:nvPr/>
            </p14:nvContentPartPr>
            <p14:xfrm>
              <a:off x="9260416" y="4094496"/>
              <a:ext cx="109361" cy="26859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4"/>
            </p:blipFill>
            <p:spPr>
              <a:xfrm>
                <a:off x="9260416" y="4094496"/>
                <a:ext cx="109361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3" name="墨迹 152"/>
              <p14:cNvContentPartPr/>
              <p14:nvPr/>
            </p14:nvContentPartPr>
            <p14:xfrm>
              <a:off x="9403644" y="4057661"/>
              <a:ext cx="321733" cy="50211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6"/>
            </p:blipFill>
            <p:spPr>
              <a:xfrm>
                <a:off x="9403644" y="4057661"/>
                <a:ext cx="321733" cy="502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4" name="墨迹 153"/>
              <p14:cNvContentPartPr/>
              <p14:nvPr/>
            </p14:nvContentPartPr>
            <p14:xfrm>
              <a:off x="9179983" y="4624638"/>
              <a:ext cx="240594" cy="2819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8"/>
            </p:blipFill>
            <p:spPr>
              <a:xfrm>
                <a:off x="9179983" y="4624638"/>
                <a:ext cx="240594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5" name="墨迹 154"/>
              <p14:cNvContentPartPr/>
              <p14:nvPr/>
            </p14:nvContentPartPr>
            <p14:xfrm>
              <a:off x="9282288" y="4502501"/>
              <a:ext cx="42334" cy="32799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0"/>
            </p:blipFill>
            <p:spPr>
              <a:xfrm>
                <a:off x="9282288" y="4502501"/>
                <a:ext cx="42334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6" name="墨迹 155"/>
              <p14:cNvContentPartPr/>
              <p14:nvPr/>
            </p14:nvContentPartPr>
            <p14:xfrm>
              <a:off x="9522883" y="4497213"/>
              <a:ext cx="123472" cy="26366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2"/>
            </p:blipFill>
            <p:spPr>
              <a:xfrm>
                <a:off x="9522883" y="4497213"/>
                <a:ext cx="12347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7" name="墨迹 156"/>
              <p14:cNvContentPartPr/>
              <p14:nvPr/>
            </p14:nvContentPartPr>
            <p14:xfrm>
              <a:off x="9648296" y="4559251"/>
              <a:ext cx="122237" cy="23176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4"/>
            </p:blipFill>
            <p:spPr>
              <a:xfrm>
                <a:off x="9648296" y="4559251"/>
                <a:ext cx="122237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8" name="墨迹 157"/>
              <p14:cNvContentPartPr/>
              <p14:nvPr/>
            </p14:nvContentPartPr>
            <p14:xfrm>
              <a:off x="9750777" y="4531581"/>
              <a:ext cx="25400" cy="47656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6"/>
            </p:blipFill>
            <p:spPr>
              <a:xfrm>
                <a:off x="9750777" y="4531581"/>
                <a:ext cx="25400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9" name="墨迹 158"/>
              <p14:cNvContentPartPr/>
              <p14:nvPr/>
            </p14:nvContentPartPr>
            <p14:xfrm>
              <a:off x="9787466" y="4569650"/>
              <a:ext cx="115711" cy="2678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8"/>
            </p:blipFill>
            <p:spPr>
              <a:xfrm>
                <a:off x="9787466" y="4569650"/>
                <a:ext cx="11571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0" name="墨迹 159"/>
              <p14:cNvContentPartPr/>
              <p14:nvPr/>
            </p14:nvContentPartPr>
            <p14:xfrm>
              <a:off x="9829800" y="4511842"/>
              <a:ext cx="25400" cy="23405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0"/>
            </p:blipFill>
            <p:spPr>
              <a:xfrm>
                <a:off x="9829800" y="4511842"/>
                <a:ext cx="25400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1" name="墨迹 160"/>
              <p14:cNvContentPartPr/>
              <p14:nvPr/>
            </p14:nvContentPartPr>
            <p14:xfrm>
              <a:off x="6289322" y="3344402"/>
              <a:ext cx="577144" cy="8459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2"/>
            </p:blipFill>
            <p:spPr>
              <a:xfrm>
                <a:off x="6289322" y="3344402"/>
                <a:ext cx="577144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2" name="墨迹 161"/>
              <p14:cNvContentPartPr/>
              <p14:nvPr/>
            </p14:nvContentPartPr>
            <p14:xfrm>
              <a:off x="7185377" y="3005309"/>
              <a:ext cx="197556" cy="30525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4"/>
            </p:blipFill>
            <p:spPr>
              <a:xfrm>
                <a:off x="7185377" y="3005309"/>
                <a:ext cx="197556" cy="305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3" name="墨迹 162"/>
              <p14:cNvContentPartPr/>
              <p14:nvPr/>
            </p14:nvContentPartPr>
            <p14:xfrm>
              <a:off x="7148336" y="3047784"/>
              <a:ext cx="223308" cy="25996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6"/>
            </p:blipFill>
            <p:spPr>
              <a:xfrm>
                <a:off x="7148336" y="3047784"/>
                <a:ext cx="223308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4" name="墨迹 163"/>
              <p14:cNvContentPartPr/>
              <p14:nvPr/>
            </p14:nvContentPartPr>
            <p14:xfrm>
              <a:off x="4123266" y="3574048"/>
              <a:ext cx="98778" cy="26983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8"/>
            </p:blipFill>
            <p:spPr>
              <a:xfrm>
                <a:off x="4123266" y="3574048"/>
                <a:ext cx="98778" cy="269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5" name="墨迹 164"/>
              <p14:cNvContentPartPr/>
              <p14:nvPr/>
            </p14:nvContentPartPr>
            <p14:xfrm>
              <a:off x="4165600" y="3571404"/>
              <a:ext cx="152400" cy="29309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0"/>
            </p:blipFill>
            <p:spPr>
              <a:xfrm>
                <a:off x="4165600" y="3571404"/>
                <a:ext cx="152400" cy="293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6" name="墨迹 165"/>
              <p14:cNvContentPartPr/>
              <p14:nvPr/>
            </p14:nvContentPartPr>
            <p14:xfrm>
              <a:off x="6350000" y="3583389"/>
              <a:ext cx="105303" cy="47726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2"/>
            </p:blipFill>
            <p:spPr>
              <a:xfrm>
                <a:off x="6350000" y="3583389"/>
                <a:ext cx="105303" cy="477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7" name="墨迹 166"/>
              <p14:cNvContentPartPr/>
              <p14:nvPr/>
            </p14:nvContentPartPr>
            <p14:xfrm>
              <a:off x="6470473" y="3586914"/>
              <a:ext cx="164571" cy="24251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4"/>
            </p:blipFill>
            <p:spPr>
              <a:xfrm>
                <a:off x="6470473" y="3586914"/>
                <a:ext cx="16457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8" name="墨迹 167"/>
              <p14:cNvContentPartPr/>
              <p14:nvPr/>
            </p14:nvContentPartPr>
            <p14:xfrm>
              <a:off x="5346700" y="4376486"/>
              <a:ext cx="184855" cy="42263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6"/>
            </p:blipFill>
            <p:spPr>
              <a:xfrm>
                <a:off x="5346700" y="4376486"/>
                <a:ext cx="184855" cy="422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9" name="墨迹 168"/>
              <p14:cNvContentPartPr/>
              <p14:nvPr/>
            </p14:nvContentPartPr>
            <p14:xfrm>
              <a:off x="5280201" y="4476593"/>
              <a:ext cx="341665" cy="33133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8"/>
            </p:blipFill>
            <p:spPr>
              <a:xfrm>
                <a:off x="5280201" y="4476593"/>
                <a:ext cx="341665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0" name="墨迹 169"/>
              <p14:cNvContentPartPr/>
              <p14:nvPr/>
            </p14:nvContentPartPr>
            <p14:xfrm>
              <a:off x="4217105" y="4805111"/>
              <a:ext cx="208139" cy="24251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0"/>
            </p:blipFill>
            <p:spPr>
              <a:xfrm>
                <a:off x="4217105" y="4805111"/>
                <a:ext cx="20813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1" name="墨迹 170"/>
              <p14:cNvContentPartPr/>
              <p14:nvPr/>
            </p14:nvContentPartPr>
            <p14:xfrm>
              <a:off x="4422245" y="4707472"/>
              <a:ext cx="276755" cy="35707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2"/>
            </p:blipFill>
            <p:spPr>
              <a:xfrm>
                <a:off x="4422245" y="4707472"/>
                <a:ext cx="276755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2" name="墨迹 171"/>
              <p14:cNvContentPartPr/>
              <p14:nvPr/>
            </p14:nvContentPartPr>
            <p14:xfrm>
              <a:off x="4798306" y="4844590"/>
              <a:ext cx="182916" cy="2255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4"/>
            </p:blipFill>
            <p:spPr>
              <a:xfrm>
                <a:off x="4798306" y="4844590"/>
                <a:ext cx="18291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3" name="墨迹 172"/>
              <p14:cNvContentPartPr/>
              <p14:nvPr/>
            </p14:nvContentPartPr>
            <p14:xfrm>
              <a:off x="4865511" y="4743073"/>
              <a:ext cx="50800" cy="270711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6"/>
            </p:blipFill>
            <p:spPr>
              <a:xfrm>
                <a:off x="4865511" y="4743073"/>
                <a:ext cx="508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4" name="墨迹 173"/>
              <p14:cNvContentPartPr/>
              <p14:nvPr/>
            </p14:nvContentPartPr>
            <p14:xfrm>
              <a:off x="5036961" y="4705886"/>
              <a:ext cx="71261" cy="30648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8"/>
            </p:blipFill>
            <p:spPr>
              <a:xfrm>
                <a:off x="5036961" y="4705886"/>
                <a:ext cx="71261" cy="306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5" name="墨迹 174"/>
              <p14:cNvContentPartPr/>
              <p14:nvPr/>
            </p14:nvContentPartPr>
            <p14:xfrm>
              <a:off x="5164666" y="4775326"/>
              <a:ext cx="87489" cy="20814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0"/>
            </p:blipFill>
            <p:spPr>
              <a:xfrm>
                <a:off x="5164666" y="4775326"/>
                <a:ext cx="87489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6" name="墨迹 175"/>
              <p14:cNvContentPartPr/>
              <p14:nvPr/>
            </p14:nvContentPartPr>
            <p14:xfrm>
              <a:off x="5226755" y="4742369"/>
              <a:ext cx="276578" cy="27264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2"/>
            </p:blipFill>
            <p:spPr>
              <a:xfrm>
                <a:off x="5226755" y="4742369"/>
                <a:ext cx="276578" cy="272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7" name="墨迹 176"/>
              <p14:cNvContentPartPr/>
              <p14:nvPr/>
            </p14:nvContentPartPr>
            <p14:xfrm>
              <a:off x="5660672" y="4855870"/>
              <a:ext cx="311150" cy="2255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4"/>
            </p:blipFill>
            <p:spPr>
              <a:xfrm>
                <a:off x="5660672" y="4855870"/>
                <a:ext cx="3111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8" name="墨迹 177"/>
              <p14:cNvContentPartPr/>
              <p14:nvPr/>
            </p14:nvContentPartPr>
            <p14:xfrm>
              <a:off x="5671255" y="4947516"/>
              <a:ext cx="306212" cy="3806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6"/>
            </p:blipFill>
            <p:spPr>
              <a:xfrm>
                <a:off x="5671255" y="4947516"/>
                <a:ext cx="306212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9" name="墨迹 178"/>
              <p14:cNvContentPartPr/>
              <p14:nvPr/>
            </p14:nvContentPartPr>
            <p14:xfrm>
              <a:off x="5827888" y="4610186"/>
              <a:ext cx="283104" cy="20832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8"/>
            </p:blipFill>
            <p:spPr>
              <a:xfrm>
                <a:off x="5827888" y="4610186"/>
                <a:ext cx="283104" cy="208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0" name="墨迹 179"/>
              <p14:cNvContentPartPr/>
              <p14:nvPr/>
            </p14:nvContentPartPr>
            <p14:xfrm>
              <a:off x="6064955" y="4709235"/>
              <a:ext cx="25400" cy="109976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0"/>
            </p:blipFill>
            <p:spPr>
              <a:xfrm>
                <a:off x="6064955" y="4709235"/>
                <a:ext cx="2540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1" name="墨迹 180"/>
              <p14:cNvContentPartPr/>
              <p14:nvPr/>
            </p14:nvContentPartPr>
            <p14:xfrm>
              <a:off x="6259688" y="4771273"/>
              <a:ext cx="222956" cy="29890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2"/>
            </p:blipFill>
            <p:spPr>
              <a:xfrm>
                <a:off x="6259688" y="4771273"/>
                <a:ext cx="222956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2" name="墨迹 181"/>
              <p14:cNvContentPartPr/>
              <p14:nvPr/>
            </p14:nvContentPartPr>
            <p14:xfrm>
              <a:off x="6485466" y="4775150"/>
              <a:ext cx="22578" cy="21607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4"/>
            </p:blipFill>
            <p:spPr>
              <a:xfrm>
                <a:off x="6485466" y="4775150"/>
                <a:ext cx="22578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3" name="墨迹 182"/>
              <p14:cNvContentPartPr/>
              <p14:nvPr/>
            </p14:nvContentPartPr>
            <p14:xfrm>
              <a:off x="6485466" y="4771273"/>
              <a:ext cx="33866" cy="219952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6"/>
            </p:blipFill>
            <p:spPr>
              <a:xfrm>
                <a:off x="6485466" y="4771273"/>
                <a:ext cx="338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4" name="墨迹 183"/>
              <p14:cNvContentPartPr/>
              <p14:nvPr/>
            </p14:nvContentPartPr>
            <p14:xfrm>
              <a:off x="6530622" y="4784491"/>
              <a:ext cx="282222" cy="44360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8"/>
            </p:blipFill>
            <p:spPr>
              <a:xfrm>
                <a:off x="6530622" y="4784491"/>
                <a:ext cx="282222" cy="443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5" name="墨迹 184"/>
              <p14:cNvContentPartPr/>
              <p14:nvPr/>
            </p14:nvContentPartPr>
            <p14:xfrm>
              <a:off x="6841066" y="4878429"/>
              <a:ext cx="166511" cy="360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0"/>
            </p:blipFill>
            <p:spPr>
              <a:xfrm>
                <a:off x="6841066" y="4878429"/>
                <a:ext cx="16651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6" name="墨迹 185"/>
              <p14:cNvContentPartPr/>
              <p14:nvPr/>
            </p14:nvContentPartPr>
            <p14:xfrm>
              <a:off x="6897511" y="4793832"/>
              <a:ext cx="33866" cy="27635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2"/>
            </p:blipFill>
            <p:spPr>
              <a:xfrm>
                <a:off x="6897511" y="4793832"/>
                <a:ext cx="3386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7" name="墨迹 186"/>
              <p14:cNvContentPartPr/>
              <p14:nvPr/>
            </p14:nvContentPartPr>
            <p14:xfrm>
              <a:off x="7108296" y="4711526"/>
              <a:ext cx="90487" cy="286043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4"/>
            </p:blipFill>
            <p:spPr>
              <a:xfrm>
                <a:off x="7108296" y="4711526"/>
                <a:ext cx="90487" cy="286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8" name="墨迹 187"/>
              <p14:cNvContentPartPr/>
              <p14:nvPr/>
            </p14:nvContentPartPr>
            <p14:xfrm>
              <a:off x="7292622" y="4726154"/>
              <a:ext cx="38100" cy="15791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6"/>
            </p:blipFill>
            <p:spPr>
              <a:xfrm>
                <a:off x="7292622" y="4726154"/>
                <a:ext cx="381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9" name="墨迹 188"/>
              <p14:cNvContentPartPr/>
              <p14:nvPr/>
            </p14:nvContentPartPr>
            <p14:xfrm>
              <a:off x="7298266" y="4788192"/>
              <a:ext cx="98778" cy="4511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8"/>
            </p:blipFill>
            <p:spPr>
              <a:xfrm>
                <a:off x="7298266" y="4788192"/>
                <a:ext cx="987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90" name="墨迹 189"/>
              <p14:cNvContentPartPr/>
              <p14:nvPr/>
            </p14:nvContentPartPr>
            <p14:xfrm>
              <a:off x="7388577" y="4679273"/>
              <a:ext cx="28223" cy="24427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0"/>
            </p:blipFill>
            <p:spPr>
              <a:xfrm>
                <a:off x="7388577" y="4679273"/>
                <a:ext cx="28223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91" name="墨迹 190"/>
              <p14:cNvContentPartPr/>
              <p14:nvPr/>
            </p14:nvContentPartPr>
            <p14:xfrm>
              <a:off x="7439377" y="4651074"/>
              <a:ext cx="231423" cy="447307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2"/>
            </p:blipFill>
            <p:spPr>
              <a:xfrm>
                <a:off x="7439377" y="4651074"/>
                <a:ext cx="231423" cy="447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92" name="墨迹 191"/>
              <p14:cNvContentPartPr/>
              <p14:nvPr/>
            </p14:nvContentPartPr>
            <p14:xfrm>
              <a:off x="7569200" y="4640147"/>
              <a:ext cx="84666" cy="128306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4"/>
            </p:blipFill>
            <p:spPr>
              <a:xfrm>
                <a:off x="7569200" y="4640147"/>
                <a:ext cx="8466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3" name="墨迹 192"/>
              <p14:cNvContentPartPr/>
              <p14:nvPr/>
            </p14:nvContentPartPr>
            <p14:xfrm>
              <a:off x="7665155" y="4624638"/>
              <a:ext cx="95956" cy="9023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6"/>
            </p:blipFill>
            <p:spPr>
              <a:xfrm>
                <a:off x="7665155" y="4624638"/>
                <a:ext cx="95956" cy="902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5" y="616736"/>
            <a:ext cx="12832956" cy="39766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085137" y="1620562"/>
              <a:ext cx="20285" cy="206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085137" y="1620562"/>
                <a:ext cx="20285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803848" y="812131"/>
              <a:ext cx="381529" cy="30173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803848" y="812131"/>
                <a:ext cx="381529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320844" y="857250"/>
              <a:ext cx="156104" cy="21431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320844" y="857250"/>
                <a:ext cx="15610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627055" y="761373"/>
              <a:ext cx="227189" cy="30666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627055" y="761373"/>
                <a:ext cx="227189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981244" y="795212"/>
              <a:ext cx="261232" cy="25379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981244" y="795212"/>
                <a:ext cx="26123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4191000" y="2148764"/>
              <a:ext cx="282222" cy="24533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4"/>
            </p:blipFill>
            <p:spPr>
              <a:xfrm>
                <a:off x="4191000" y="2148764"/>
                <a:ext cx="282222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572000" y="2275660"/>
              <a:ext cx="112888" cy="140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6"/>
            </p:blipFill>
            <p:spPr>
              <a:xfrm>
                <a:off x="4572000" y="2275660"/>
                <a:ext cx="1128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墨迹 14"/>
              <p14:cNvContentPartPr/>
              <p14:nvPr/>
            </p14:nvContentPartPr>
            <p14:xfrm>
              <a:off x="4730044" y="2131845"/>
              <a:ext cx="301978" cy="21995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8"/>
            </p:blipFill>
            <p:spPr>
              <a:xfrm>
                <a:off x="4730044" y="2131845"/>
                <a:ext cx="301978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墨迹 15"/>
              <p14:cNvContentPartPr/>
              <p14:nvPr/>
            </p14:nvContentPartPr>
            <p14:xfrm>
              <a:off x="4980516" y="2069807"/>
              <a:ext cx="127706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0"/>
            </p:blipFill>
            <p:spPr>
              <a:xfrm>
                <a:off x="4980516" y="2069807"/>
                <a:ext cx="1277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墨迹 16"/>
              <p14:cNvContentPartPr/>
              <p14:nvPr/>
            </p14:nvContentPartPr>
            <p14:xfrm>
              <a:off x="5108222" y="2165684"/>
              <a:ext cx="121355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2"/>
            </p:blipFill>
            <p:spPr>
              <a:xfrm>
                <a:off x="5108222" y="2165684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墨迹 17"/>
              <p14:cNvContentPartPr/>
              <p14:nvPr/>
            </p14:nvContentPartPr>
            <p14:xfrm>
              <a:off x="5089172" y="2247461"/>
              <a:ext cx="171450" cy="253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4"/>
            </p:blipFill>
            <p:spPr>
              <a:xfrm>
                <a:off x="5089172" y="2247461"/>
                <a:ext cx="17145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墨迹 18"/>
              <p14:cNvContentPartPr/>
              <p14:nvPr/>
            </p14:nvContentPartPr>
            <p14:xfrm>
              <a:off x="5360458" y="2064167"/>
              <a:ext cx="306564" cy="29045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6"/>
            </p:blipFill>
            <p:spPr>
              <a:xfrm>
                <a:off x="5360458" y="2064167"/>
                <a:ext cx="30656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墨迹 19"/>
              <p14:cNvContentPartPr/>
              <p14:nvPr/>
            </p14:nvContentPartPr>
            <p14:xfrm>
              <a:off x="5686072" y="1979570"/>
              <a:ext cx="99483" cy="15791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8"/>
            </p:blipFill>
            <p:spPr>
              <a:xfrm>
                <a:off x="5686072" y="1979570"/>
                <a:ext cx="9948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墨迹 20"/>
              <p14:cNvContentPartPr/>
              <p14:nvPr/>
            </p14:nvContentPartPr>
            <p14:xfrm>
              <a:off x="5785555" y="2035968"/>
              <a:ext cx="127000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0"/>
            </p:blipFill>
            <p:spPr>
              <a:xfrm>
                <a:off x="5785555" y="2035968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墨迹 21"/>
              <p14:cNvContentPartPr/>
              <p14:nvPr/>
            </p14:nvContentPartPr>
            <p14:xfrm>
              <a:off x="5842000" y="1945731"/>
              <a:ext cx="16933" cy="1889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2"/>
            </p:blipFill>
            <p:spPr>
              <a:xfrm>
                <a:off x="5842000" y="1945731"/>
                <a:ext cx="16933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墨迹 22"/>
              <p14:cNvContentPartPr/>
              <p14:nvPr/>
            </p14:nvContentPartPr>
            <p14:xfrm>
              <a:off x="6443838" y="2075447"/>
              <a:ext cx="201789" cy="5357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4"/>
            </p:blipFill>
            <p:spPr>
              <a:xfrm>
                <a:off x="6443838" y="2075447"/>
                <a:ext cx="2017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墨迹 23"/>
              <p14:cNvContentPartPr/>
              <p14:nvPr/>
            </p14:nvContentPartPr>
            <p14:xfrm>
              <a:off x="6479822" y="2122504"/>
              <a:ext cx="231422" cy="2366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6"/>
            </p:blipFill>
            <p:spPr>
              <a:xfrm>
                <a:off x="6479822" y="2122504"/>
                <a:ext cx="231422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墨迹 24"/>
              <p14:cNvContentPartPr/>
              <p14:nvPr/>
            </p14:nvContentPartPr>
            <p14:xfrm>
              <a:off x="6795911" y="2227722"/>
              <a:ext cx="169333" cy="112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8"/>
            </p:blipFill>
            <p:spPr>
              <a:xfrm>
                <a:off x="6795911" y="2227722"/>
                <a:ext cx="1693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墨迹 25"/>
              <p14:cNvContentPartPr/>
              <p14:nvPr/>
            </p14:nvContentPartPr>
            <p14:xfrm>
              <a:off x="6976533" y="2109286"/>
              <a:ext cx="265289" cy="19457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0"/>
            </p:blipFill>
            <p:spPr>
              <a:xfrm>
                <a:off x="6976533" y="2109286"/>
                <a:ext cx="265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墨迹 26"/>
              <p14:cNvContentPartPr/>
              <p14:nvPr/>
            </p14:nvContentPartPr>
            <p14:xfrm>
              <a:off x="7221184" y="2064167"/>
              <a:ext cx="130704" cy="169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2"/>
            </p:blipFill>
            <p:spPr>
              <a:xfrm>
                <a:off x="7221184" y="2064167"/>
                <a:ext cx="13070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" name="墨迹 27"/>
              <p14:cNvContentPartPr/>
              <p14:nvPr/>
            </p14:nvContentPartPr>
            <p14:xfrm>
              <a:off x="7349066" y="2103646"/>
              <a:ext cx="110066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4"/>
            </p:blipFill>
            <p:spPr>
              <a:xfrm>
                <a:off x="7349066" y="2103646"/>
                <a:ext cx="1100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墨迹 28"/>
              <p14:cNvContentPartPr/>
              <p14:nvPr/>
            </p14:nvContentPartPr>
            <p14:xfrm>
              <a:off x="7330722" y="2202342"/>
              <a:ext cx="139700" cy="1410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6"/>
            </p:blipFill>
            <p:spPr>
              <a:xfrm>
                <a:off x="7330722" y="2202342"/>
                <a:ext cx="1397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墨迹 29"/>
              <p14:cNvContentPartPr/>
              <p14:nvPr/>
            </p14:nvContentPartPr>
            <p14:xfrm>
              <a:off x="7631288" y="2002129"/>
              <a:ext cx="154517" cy="5075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8"/>
            </p:blipFill>
            <p:spPr>
              <a:xfrm>
                <a:off x="7631288" y="2002129"/>
                <a:ext cx="15451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1" name="墨迹 30"/>
              <p14:cNvContentPartPr/>
              <p14:nvPr/>
            </p14:nvContentPartPr>
            <p14:xfrm>
              <a:off x="7620000" y="2075447"/>
              <a:ext cx="73377" cy="29609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0"/>
            </p:blipFill>
            <p:spPr>
              <a:xfrm>
                <a:off x="7620000" y="2075447"/>
                <a:ext cx="73377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" name="墨迹 31"/>
              <p14:cNvContentPartPr/>
              <p14:nvPr/>
            </p14:nvContentPartPr>
            <p14:xfrm>
              <a:off x="7625644" y="2137485"/>
              <a:ext cx="225778" cy="16355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2"/>
            </p:blipFill>
            <p:spPr>
              <a:xfrm>
                <a:off x="7625644" y="2137485"/>
                <a:ext cx="2257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墨迹 32"/>
              <p14:cNvContentPartPr/>
              <p14:nvPr/>
            </p14:nvContentPartPr>
            <p14:xfrm>
              <a:off x="7822141" y="1952781"/>
              <a:ext cx="125236" cy="14522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4"/>
            </p:blipFill>
            <p:spPr>
              <a:xfrm>
                <a:off x="7822141" y="1952781"/>
                <a:ext cx="12523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墨迹 33"/>
              <p14:cNvContentPartPr/>
              <p14:nvPr/>
            </p14:nvContentPartPr>
            <p14:xfrm>
              <a:off x="7930444" y="2007769"/>
              <a:ext cx="118533" cy="1692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6"/>
            </p:blipFill>
            <p:spPr>
              <a:xfrm>
                <a:off x="7930444" y="2007769"/>
                <a:ext cx="1185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5" name="墨迹 34"/>
              <p14:cNvContentPartPr/>
              <p14:nvPr/>
            </p14:nvContentPartPr>
            <p14:xfrm>
              <a:off x="7950200" y="1931456"/>
              <a:ext cx="53622" cy="22294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8"/>
            </p:blipFill>
            <p:spPr>
              <a:xfrm>
                <a:off x="7950200" y="1931456"/>
                <a:ext cx="53622" cy="222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墨迹 35"/>
              <p14:cNvContentPartPr/>
              <p14:nvPr/>
            </p14:nvContentPartPr>
            <p14:xfrm>
              <a:off x="8491361" y="728944"/>
              <a:ext cx="246239" cy="30243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0"/>
            </p:blipFill>
            <p:spPr>
              <a:xfrm>
                <a:off x="8491361" y="728944"/>
                <a:ext cx="246239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墨迹 36"/>
              <p14:cNvContentPartPr/>
              <p14:nvPr/>
            </p14:nvContentPartPr>
            <p14:xfrm>
              <a:off x="8794044" y="845970"/>
              <a:ext cx="16933" cy="18188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2"/>
            </p:blipFill>
            <p:spPr>
              <a:xfrm>
                <a:off x="8794044" y="845970"/>
                <a:ext cx="16933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墨迹 37"/>
              <p14:cNvContentPartPr/>
              <p14:nvPr/>
            </p14:nvContentPartPr>
            <p14:xfrm>
              <a:off x="8864071" y="590416"/>
              <a:ext cx="34396" cy="1004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4"/>
            </p:blipFill>
            <p:spPr>
              <a:xfrm>
                <a:off x="8864071" y="590416"/>
                <a:ext cx="34396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墨迹 38"/>
              <p14:cNvContentPartPr/>
              <p14:nvPr/>
            </p14:nvContentPartPr>
            <p14:xfrm>
              <a:off x="9168694" y="723833"/>
              <a:ext cx="219428" cy="21519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6"/>
            </p:blipFill>
            <p:spPr>
              <a:xfrm>
                <a:off x="9168694" y="723833"/>
                <a:ext cx="219428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墨迹 39"/>
              <p14:cNvContentPartPr/>
              <p14:nvPr/>
            </p14:nvContentPartPr>
            <p14:xfrm>
              <a:off x="9490427" y="599757"/>
              <a:ext cx="378884" cy="34209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8"/>
            </p:blipFill>
            <p:spPr>
              <a:xfrm>
                <a:off x="9490427" y="599757"/>
                <a:ext cx="378884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墨迹 40"/>
              <p14:cNvContentPartPr/>
              <p14:nvPr/>
            </p14:nvContentPartPr>
            <p14:xfrm>
              <a:off x="10044288" y="678891"/>
              <a:ext cx="170215" cy="22347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0"/>
            </p:blipFill>
            <p:spPr>
              <a:xfrm>
                <a:off x="10044288" y="678891"/>
                <a:ext cx="17021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墨迹 41"/>
              <p14:cNvContentPartPr/>
              <p14:nvPr/>
            </p14:nvContentPartPr>
            <p14:xfrm>
              <a:off x="10459155" y="552700"/>
              <a:ext cx="206727" cy="66831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2"/>
            </p:blipFill>
            <p:spPr>
              <a:xfrm>
                <a:off x="10459155" y="552700"/>
                <a:ext cx="206727" cy="668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3" name="墨迹 42"/>
              <p14:cNvContentPartPr/>
              <p14:nvPr/>
            </p14:nvContentPartPr>
            <p14:xfrm>
              <a:off x="10724444" y="550585"/>
              <a:ext cx="141111" cy="31089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4"/>
            </p:blipFill>
            <p:spPr>
              <a:xfrm>
                <a:off x="10724444" y="550585"/>
                <a:ext cx="141111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4" name="墨迹 43"/>
              <p14:cNvContentPartPr/>
              <p14:nvPr/>
            </p14:nvContentPartPr>
            <p14:xfrm>
              <a:off x="10615436" y="682416"/>
              <a:ext cx="351719" cy="1409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6"/>
            </p:blipFill>
            <p:spPr>
              <a:xfrm>
                <a:off x="10615436" y="682416"/>
                <a:ext cx="35171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5" name="墨迹 44"/>
              <p14:cNvContentPartPr/>
              <p14:nvPr/>
            </p14:nvContentPartPr>
            <p14:xfrm>
              <a:off x="8698088" y="2092366"/>
              <a:ext cx="112889" cy="26718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8"/>
            </p:blipFill>
            <p:spPr>
              <a:xfrm>
                <a:off x="8698088" y="2092366"/>
                <a:ext cx="112889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墨迹 45"/>
              <p14:cNvContentPartPr/>
              <p14:nvPr/>
            </p14:nvContentPartPr>
            <p14:xfrm>
              <a:off x="8777111" y="2098006"/>
              <a:ext cx="138289" cy="21995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0"/>
            </p:blipFill>
            <p:spPr>
              <a:xfrm>
                <a:off x="8777111" y="2098006"/>
                <a:ext cx="13828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7" name="墨迹 46"/>
              <p14:cNvContentPartPr/>
              <p14:nvPr/>
            </p14:nvContentPartPr>
            <p14:xfrm>
              <a:off x="8940800" y="2210802"/>
              <a:ext cx="16933" cy="13253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2"/>
            </p:blipFill>
            <p:spPr>
              <a:xfrm>
                <a:off x="8940800" y="2210802"/>
                <a:ext cx="1693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墨迹 47"/>
              <p14:cNvContentPartPr/>
              <p14:nvPr/>
            </p14:nvContentPartPr>
            <p14:xfrm>
              <a:off x="9049984" y="1990850"/>
              <a:ext cx="12171" cy="5357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4"/>
            </p:blipFill>
            <p:spPr>
              <a:xfrm>
                <a:off x="9049984" y="1990850"/>
                <a:ext cx="1217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9" name="墨迹 48"/>
              <p14:cNvContentPartPr/>
              <p14:nvPr/>
            </p14:nvContentPartPr>
            <p14:xfrm>
              <a:off x="9127066" y="2154404"/>
              <a:ext cx="169334" cy="1692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6"/>
            </p:blipFill>
            <p:spPr>
              <a:xfrm>
                <a:off x="9127066" y="2154404"/>
                <a:ext cx="1693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0" name="墨迹 49"/>
              <p14:cNvContentPartPr/>
              <p14:nvPr/>
            </p14:nvContentPartPr>
            <p14:xfrm>
              <a:off x="9318977" y="2069807"/>
              <a:ext cx="262467" cy="21995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8"/>
            </p:blipFill>
            <p:spPr>
              <a:xfrm>
                <a:off x="9318977" y="2069807"/>
                <a:ext cx="2624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1" name="墨迹 50"/>
              <p14:cNvContentPartPr/>
              <p14:nvPr/>
            </p14:nvContentPartPr>
            <p14:xfrm>
              <a:off x="9605786" y="2021869"/>
              <a:ext cx="91369" cy="197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0"/>
            </p:blipFill>
            <p:spPr>
              <a:xfrm>
                <a:off x="9605786" y="2021869"/>
                <a:ext cx="9136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2" name="墨迹 51"/>
              <p14:cNvContentPartPr/>
              <p14:nvPr/>
            </p14:nvContentPartPr>
            <p14:xfrm>
              <a:off x="9674577" y="2154404"/>
              <a:ext cx="189089" cy="1692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2"/>
            </p:blipFill>
            <p:spPr>
              <a:xfrm>
                <a:off x="9674577" y="2154404"/>
                <a:ext cx="1890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3" name="墨迹 52"/>
              <p14:cNvContentPartPr/>
              <p14:nvPr/>
            </p14:nvContentPartPr>
            <p14:xfrm>
              <a:off x="9688512" y="2241821"/>
              <a:ext cx="268288" cy="2326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4"/>
            </p:blipFill>
            <p:spPr>
              <a:xfrm>
                <a:off x="9688512" y="2241821"/>
                <a:ext cx="268288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4" name="墨迹 53"/>
              <p14:cNvContentPartPr/>
              <p14:nvPr/>
            </p14:nvContentPartPr>
            <p14:xfrm>
              <a:off x="9987844" y="2053593"/>
              <a:ext cx="138288" cy="26048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6"/>
            </p:blipFill>
            <p:spPr>
              <a:xfrm>
                <a:off x="9987844" y="2053593"/>
                <a:ext cx="138288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5" name="墨迹 54"/>
              <p14:cNvContentPartPr/>
              <p14:nvPr/>
            </p14:nvContentPartPr>
            <p14:xfrm>
              <a:off x="10097911" y="2069807"/>
              <a:ext cx="180622" cy="22982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8"/>
            </p:blipFill>
            <p:spPr>
              <a:xfrm>
                <a:off x="10097911" y="2069807"/>
                <a:ext cx="180622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6" name="墨迹 55"/>
              <p14:cNvContentPartPr/>
              <p14:nvPr/>
            </p14:nvContentPartPr>
            <p14:xfrm>
              <a:off x="10253133" y="2160044"/>
              <a:ext cx="42334" cy="18047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0"/>
            </p:blipFill>
            <p:spPr>
              <a:xfrm>
                <a:off x="10253133" y="2160044"/>
                <a:ext cx="4233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7" name="墨迹 56"/>
              <p14:cNvContentPartPr/>
              <p14:nvPr/>
            </p14:nvContentPartPr>
            <p14:xfrm>
              <a:off x="10363200" y="1991555"/>
              <a:ext cx="9348" cy="8107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2"/>
            </p:blipFill>
            <p:spPr>
              <a:xfrm>
                <a:off x="10363200" y="1991555"/>
                <a:ext cx="9348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8" name="墨迹 57"/>
              <p14:cNvContentPartPr/>
              <p14:nvPr/>
            </p14:nvContentPartPr>
            <p14:xfrm>
              <a:off x="10474677" y="1935862"/>
              <a:ext cx="128411" cy="15297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4"/>
            </p:blipFill>
            <p:spPr>
              <a:xfrm>
                <a:off x="10474677" y="1935862"/>
                <a:ext cx="128411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9" name="墨迹 58"/>
              <p14:cNvContentPartPr/>
              <p14:nvPr/>
            </p14:nvContentPartPr>
            <p14:xfrm>
              <a:off x="10611555" y="1951371"/>
              <a:ext cx="152400" cy="1692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6"/>
            </p:blipFill>
            <p:spPr>
              <a:xfrm>
                <a:off x="10611555" y="1951371"/>
                <a:ext cx="152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0" name="墨迹 59"/>
              <p14:cNvContentPartPr/>
              <p14:nvPr/>
            </p14:nvContentPartPr>
            <p14:xfrm>
              <a:off x="10659532" y="1791871"/>
              <a:ext cx="47978" cy="28921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8"/>
            </p:blipFill>
            <p:spPr>
              <a:xfrm>
                <a:off x="10659532" y="1791871"/>
                <a:ext cx="47978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1" name="墨迹 60"/>
              <p14:cNvContentPartPr/>
              <p14:nvPr/>
            </p14:nvContentPartPr>
            <p14:xfrm>
              <a:off x="4566355" y="2763503"/>
              <a:ext cx="124178" cy="42721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0"/>
            </p:blipFill>
            <p:spPr>
              <a:xfrm>
                <a:off x="4566355" y="2763503"/>
                <a:ext cx="124178" cy="427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2" name="墨迹 61"/>
              <p14:cNvContentPartPr/>
              <p14:nvPr/>
            </p14:nvContentPartPr>
            <p14:xfrm>
              <a:off x="4645377" y="2820253"/>
              <a:ext cx="163689" cy="3285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2"/>
            </p:blipFill>
            <p:spPr>
              <a:xfrm>
                <a:off x="4645377" y="2820253"/>
                <a:ext cx="163689" cy="328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3" name="墨迹 62"/>
              <p14:cNvContentPartPr/>
              <p14:nvPr/>
            </p14:nvContentPartPr>
            <p14:xfrm>
              <a:off x="4842933" y="2943976"/>
              <a:ext cx="22578" cy="24110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4"/>
            </p:blipFill>
            <p:spPr>
              <a:xfrm>
                <a:off x="4842933" y="2943976"/>
                <a:ext cx="22578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4" name="墨迹 63"/>
              <p14:cNvContentPartPr/>
              <p14:nvPr/>
            </p14:nvContentPartPr>
            <p14:xfrm>
              <a:off x="4888088" y="2762093"/>
              <a:ext cx="14112" cy="12830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6"/>
            </p:blipFill>
            <p:spPr>
              <a:xfrm>
                <a:off x="4888088" y="2762093"/>
                <a:ext cx="14112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5" name="墨迹 64"/>
              <p14:cNvContentPartPr/>
              <p14:nvPr/>
            </p14:nvContentPartPr>
            <p14:xfrm>
              <a:off x="4993216" y="2712745"/>
              <a:ext cx="160161" cy="21995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8"/>
            </p:blipFill>
            <p:spPr>
              <a:xfrm>
                <a:off x="4993216" y="2712745"/>
                <a:ext cx="16016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6" name="墨迹 65"/>
              <p14:cNvContentPartPr/>
              <p14:nvPr/>
            </p14:nvContentPartPr>
            <p14:xfrm>
              <a:off x="5140325" y="2774782"/>
              <a:ext cx="137230" cy="2538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0"/>
            </p:blipFill>
            <p:spPr>
              <a:xfrm>
                <a:off x="5140325" y="2774782"/>
                <a:ext cx="137230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7" name="墨迹 66"/>
              <p14:cNvContentPartPr/>
              <p14:nvPr/>
            </p14:nvContentPartPr>
            <p14:xfrm>
              <a:off x="5198533" y="2641718"/>
              <a:ext cx="33867" cy="2627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2"/>
            </p:blipFill>
            <p:spPr>
              <a:xfrm>
                <a:off x="5198533" y="2641718"/>
                <a:ext cx="33867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8" name="墨迹 67"/>
              <p14:cNvContentPartPr/>
              <p14:nvPr/>
            </p14:nvContentPartPr>
            <p14:xfrm>
              <a:off x="5209822" y="3028573"/>
              <a:ext cx="180622" cy="3383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4"/>
            </p:blipFill>
            <p:spPr>
              <a:xfrm>
                <a:off x="5209822" y="3028573"/>
                <a:ext cx="1806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9" name="墨迹 68"/>
              <p14:cNvContentPartPr/>
              <p14:nvPr/>
            </p14:nvContentPartPr>
            <p14:xfrm>
              <a:off x="5288844" y="2943976"/>
              <a:ext cx="33866" cy="22841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6"/>
            </p:blipFill>
            <p:spPr>
              <a:xfrm>
                <a:off x="5288844" y="2943976"/>
                <a:ext cx="3386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0" name="墨迹 69"/>
              <p14:cNvContentPartPr/>
              <p14:nvPr/>
            </p14:nvContentPartPr>
            <p14:xfrm>
              <a:off x="5475111" y="2932697"/>
              <a:ext cx="324556" cy="19492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8"/>
            </p:blipFill>
            <p:spPr>
              <a:xfrm>
                <a:off x="5475111" y="2932697"/>
                <a:ext cx="324556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1" name="墨迹 70"/>
              <p14:cNvContentPartPr/>
              <p14:nvPr/>
            </p14:nvContentPartPr>
            <p14:xfrm>
              <a:off x="5719762" y="2811441"/>
              <a:ext cx="127882" cy="7049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0"/>
            </p:blipFill>
            <p:spPr>
              <a:xfrm>
                <a:off x="5719762" y="2811441"/>
                <a:ext cx="127882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2" name="墨迹 71"/>
              <p14:cNvContentPartPr/>
              <p14:nvPr/>
            </p14:nvContentPartPr>
            <p14:xfrm>
              <a:off x="5909733" y="2966536"/>
              <a:ext cx="201084" cy="2255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2"/>
            </p:blipFill>
            <p:spPr>
              <a:xfrm>
                <a:off x="5909733" y="2966536"/>
                <a:ext cx="2010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3" name="墨迹 72"/>
              <p14:cNvContentPartPr/>
              <p14:nvPr/>
            </p14:nvContentPartPr>
            <p14:xfrm>
              <a:off x="5889977" y="3051133"/>
              <a:ext cx="180623" cy="3665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4"/>
            </p:blipFill>
            <p:spPr>
              <a:xfrm>
                <a:off x="5889977" y="3051133"/>
                <a:ext cx="180623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4" name="墨迹 73"/>
              <p14:cNvContentPartPr/>
              <p14:nvPr/>
            </p14:nvContentPartPr>
            <p14:xfrm>
              <a:off x="6296201" y="2845280"/>
              <a:ext cx="245709" cy="29573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6"/>
            </p:blipFill>
            <p:spPr>
              <a:xfrm>
                <a:off x="6296201" y="2845280"/>
                <a:ext cx="245709" cy="295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5" name="墨迹 74"/>
              <p14:cNvContentPartPr/>
              <p14:nvPr/>
            </p14:nvContentPartPr>
            <p14:xfrm>
              <a:off x="6536266" y="2966536"/>
              <a:ext cx="45156" cy="17765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8"/>
            </p:blipFill>
            <p:spPr>
              <a:xfrm>
                <a:off x="6536266" y="2966536"/>
                <a:ext cx="45156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6" name="墨迹 75"/>
              <p14:cNvContentPartPr/>
              <p14:nvPr/>
            </p14:nvContentPartPr>
            <p14:xfrm>
              <a:off x="6651977" y="2711511"/>
              <a:ext cx="19756" cy="11121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0"/>
            </p:blipFill>
            <p:spPr>
              <a:xfrm>
                <a:off x="6651977" y="2711511"/>
                <a:ext cx="19756" cy="111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7" name="墨迹 76"/>
              <p14:cNvContentPartPr/>
              <p14:nvPr/>
            </p14:nvContentPartPr>
            <p14:xfrm>
              <a:off x="5399969" y="4133975"/>
              <a:ext cx="180269" cy="8741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2"/>
            </p:blipFill>
            <p:spPr>
              <a:xfrm>
                <a:off x="5399969" y="4133975"/>
                <a:ext cx="18026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8" name="墨迹 77"/>
              <p14:cNvContentPartPr/>
              <p14:nvPr/>
            </p14:nvContentPartPr>
            <p14:xfrm>
              <a:off x="5362222" y="4218572"/>
              <a:ext cx="251178" cy="33609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4"/>
            </p:blipFill>
            <p:spPr>
              <a:xfrm>
                <a:off x="5362222" y="4218572"/>
                <a:ext cx="251178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9" name="墨迹 78"/>
              <p14:cNvContentPartPr/>
              <p14:nvPr/>
            </p14:nvContentPartPr>
            <p14:xfrm>
              <a:off x="5592233" y="4088856"/>
              <a:ext cx="108656" cy="16161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6"/>
            </p:blipFill>
            <p:spPr>
              <a:xfrm>
                <a:off x="5592233" y="4088856"/>
                <a:ext cx="108656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0" name="墨迹 79"/>
              <p14:cNvContentPartPr/>
              <p14:nvPr/>
            </p14:nvContentPartPr>
            <p14:xfrm>
              <a:off x="5698772" y="4128335"/>
              <a:ext cx="123472" cy="2819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8"/>
            </p:blipFill>
            <p:spPr>
              <a:xfrm>
                <a:off x="5698772" y="4128335"/>
                <a:ext cx="1234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1" name="墨迹 80"/>
              <p14:cNvContentPartPr/>
              <p14:nvPr/>
            </p14:nvContentPartPr>
            <p14:xfrm>
              <a:off x="5717822" y="4056956"/>
              <a:ext cx="33866" cy="16443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0"/>
            </p:blipFill>
            <p:spPr>
              <a:xfrm>
                <a:off x="5717822" y="4056956"/>
                <a:ext cx="33866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2" name="墨迹 81"/>
              <p14:cNvContentPartPr/>
              <p14:nvPr/>
            </p14:nvContentPartPr>
            <p14:xfrm>
              <a:off x="5785555" y="4438524"/>
              <a:ext cx="22578" cy="1410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2"/>
            </p:blipFill>
            <p:spPr>
              <a:xfrm>
                <a:off x="5785555" y="4438524"/>
                <a:ext cx="225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3" name="墨迹 82"/>
              <p14:cNvContentPartPr/>
              <p14:nvPr/>
            </p14:nvContentPartPr>
            <p14:xfrm>
              <a:off x="6060546" y="4201652"/>
              <a:ext cx="343076" cy="24621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4"/>
            </p:blipFill>
            <p:spPr>
              <a:xfrm>
                <a:off x="6060546" y="4201652"/>
                <a:ext cx="343076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4" name="墨迹 83"/>
              <p14:cNvContentPartPr/>
              <p14:nvPr/>
            </p14:nvContentPartPr>
            <p14:xfrm>
              <a:off x="6462888" y="4088856"/>
              <a:ext cx="107244" cy="13341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6"/>
            </p:blipFill>
            <p:spPr>
              <a:xfrm>
                <a:off x="6462888" y="4088856"/>
                <a:ext cx="10724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5" name="墨迹 84"/>
              <p14:cNvContentPartPr/>
              <p14:nvPr/>
            </p14:nvContentPartPr>
            <p14:xfrm>
              <a:off x="6553200" y="4111416"/>
              <a:ext cx="129822" cy="2819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8"/>
            </p:blipFill>
            <p:spPr>
              <a:xfrm>
                <a:off x="6553200" y="4111416"/>
                <a:ext cx="129822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6" name="墨迹 85"/>
              <p14:cNvContentPartPr/>
              <p14:nvPr/>
            </p14:nvContentPartPr>
            <p14:xfrm>
              <a:off x="6617228" y="4015539"/>
              <a:ext cx="26282" cy="18047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0"/>
            </p:blipFill>
            <p:spPr>
              <a:xfrm>
                <a:off x="6617228" y="4015539"/>
                <a:ext cx="2628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墨迹 86"/>
              <p14:cNvContentPartPr/>
              <p14:nvPr/>
            </p14:nvContentPartPr>
            <p14:xfrm>
              <a:off x="5454473" y="4833310"/>
              <a:ext cx="288749" cy="31565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2"/>
            </p:blipFill>
            <p:spPr>
              <a:xfrm>
                <a:off x="5454473" y="4833310"/>
                <a:ext cx="288749" cy="315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墨迹 87"/>
              <p14:cNvContentPartPr/>
              <p14:nvPr/>
            </p14:nvContentPartPr>
            <p14:xfrm>
              <a:off x="5771444" y="4889708"/>
              <a:ext cx="31044" cy="23123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4"/>
            </p:blipFill>
            <p:spPr>
              <a:xfrm>
                <a:off x="5771444" y="4889708"/>
                <a:ext cx="310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9" name="墨迹 88"/>
              <p14:cNvContentPartPr/>
              <p14:nvPr/>
            </p14:nvContentPartPr>
            <p14:xfrm>
              <a:off x="5810073" y="4805111"/>
              <a:ext cx="12171" cy="7613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6"/>
            </p:blipFill>
            <p:spPr>
              <a:xfrm>
                <a:off x="5810073" y="4805111"/>
                <a:ext cx="12171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0" name="墨迹 89"/>
              <p14:cNvContentPartPr/>
              <p14:nvPr/>
            </p14:nvContentPartPr>
            <p14:xfrm>
              <a:off x="5880100" y="4711350"/>
              <a:ext cx="150988" cy="15016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8"/>
            </p:blipFill>
            <p:spPr>
              <a:xfrm>
                <a:off x="5880100" y="4711350"/>
                <a:ext cx="150988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1" name="墨迹 90"/>
              <p14:cNvContentPartPr/>
              <p14:nvPr/>
            </p14:nvContentPartPr>
            <p14:xfrm>
              <a:off x="6021211" y="4743073"/>
              <a:ext cx="114300" cy="2256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0"/>
            </p:blipFill>
            <p:spPr>
              <a:xfrm>
                <a:off x="6021211" y="4743073"/>
                <a:ext cx="1143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2" name="墨迹 91"/>
              <p14:cNvContentPartPr/>
              <p14:nvPr/>
            </p14:nvContentPartPr>
            <p14:xfrm>
              <a:off x="6047140" y="4626048"/>
              <a:ext cx="37571" cy="22700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2"/>
            </p:blipFill>
            <p:spPr>
              <a:xfrm>
                <a:off x="6047140" y="4626048"/>
                <a:ext cx="37571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3" name="墨迹 92"/>
              <p14:cNvContentPartPr/>
              <p14:nvPr/>
            </p14:nvContentPartPr>
            <p14:xfrm>
              <a:off x="10120488" y="3527344"/>
              <a:ext cx="397933" cy="3697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4"/>
            </p:blipFill>
            <p:spPr>
              <a:xfrm>
                <a:off x="10120488" y="3527344"/>
                <a:ext cx="397933" cy="369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4" name="墨迹 93"/>
              <p14:cNvContentPartPr/>
              <p14:nvPr/>
            </p14:nvContentPartPr>
            <p14:xfrm>
              <a:off x="10871200" y="3476409"/>
              <a:ext cx="197555" cy="71678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6"/>
            </p:blipFill>
            <p:spPr>
              <a:xfrm>
                <a:off x="10871200" y="3476409"/>
                <a:ext cx="197555" cy="716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5" name="墨迹 94"/>
              <p14:cNvContentPartPr/>
              <p14:nvPr/>
            </p14:nvContentPartPr>
            <p14:xfrm>
              <a:off x="11147777" y="3498087"/>
              <a:ext cx="124177" cy="29468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8"/>
            </p:blipFill>
            <p:spPr>
              <a:xfrm>
                <a:off x="11147777" y="3498087"/>
                <a:ext cx="124177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6" name="墨迹 95"/>
              <p14:cNvContentPartPr/>
              <p14:nvPr/>
            </p14:nvContentPartPr>
            <p14:xfrm>
              <a:off x="11080750" y="3586914"/>
              <a:ext cx="258938" cy="338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0"/>
            </p:blipFill>
            <p:spPr>
              <a:xfrm>
                <a:off x="11080750" y="3586914"/>
                <a:ext cx="258938" cy="33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9" y="409571"/>
            <a:ext cx="11003361" cy="19407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79266" y="882629"/>
              <a:ext cx="105017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79266" y="88262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039077" y="1669381"/>
              <a:ext cx="1807634" cy="5639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039077" y="1669381"/>
                <a:ext cx="180763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870222" y="1178718"/>
              <a:ext cx="455259" cy="22911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870222" y="1178718"/>
                <a:ext cx="455259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429022" y="1268955"/>
              <a:ext cx="31044" cy="451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429022" y="1268955"/>
                <a:ext cx="310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615288" y="1173078"/>
              <a:ext cx="11289" cy="20867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615288" y="1173078"/>
                <a:ext cx="112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626577" y="1237936"/>
              <a:ext cx="70556" cy="535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626577" y="1237936"/>
                <a:ext cx="7055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711244" y="1120558"/>
              <a:ext cx="5644" cy="26683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711244" y="1120558"/>
                <a:ext cx="5644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728177" y="1165324"/>
              <a:ext cx="342900" cy="1670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728177" y="1165324"/>
                <a:ext cx="342900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882466" y="913648"/>
              <a:ext cx="8466" cy="3383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882466" y="913648"/>
                <a:ext cx="84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5961944" y="1675021"/>
              <a:ext cx="77611" cy="12196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5961944" y="1675021"/>
                <a:ext cx="77611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073422" y="1737059"/>
              <a:ext cx="45155" cy="451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073422" y="1737059"/>
                <a:ext cx="4515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180666" y="1596240"/>
              <a:ext cx="11289" cy="41152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180666" y="1596240"/>
                <a:ext cx="11289" cy="411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762044" y="1675021"/>
              <a:ext cx="71966" cy="9358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762044" y="1675021"/>
                <a:ext cx="71966" cy="93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886222" y="1703220"/>
              <a:ext cx="50800" cy="4511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886222" y="1703220"/>
                <a:ext cx="508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976533" y="1579144"/>
              <a:ext cx="33867" cy="33274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976533" y="1579144"/>
                <a:ext cx="33867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393744" y="1704630"/>
              <a:ext cx="182033" cy="1550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393744" y="1704630"/>
                <a:ext cx="182033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488288" y="1622676"/>
              <a:ext cx="25400" cy="2158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488288" y="1622676"/>
                <a:ext cx="25400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077200" y="1945731"/>
              <a:ext cx="67733" cy="19175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077200" y="1945731"/>
                <a:ext cx="6773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246533" y="1964590"/>
              <a:ext cx="73378" cy="7137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246533" y="1964590"/>
                <a:ext cx="73378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231540" y="2075447"/>
              <a:ext cx="54504" cy="7331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231540" y="2075447"/>
                <a:ext cx="5450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408811" y="1913831"/>
              <a:ext cx="204611" cy="24057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408811" y="1913831"/>
                <a:ext cx="204611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775222" y="1127960"/>
              <a:ext cx="105017" cy="5995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"/>
            </p:blipFill>
            <p:spPr>
              <a:xfrm>
                <a:off x="7775222" y="112796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2127955" y="3515888"/>
              <a:ext cx="338667" cy="37557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2127955" y="3515888"/>
                <a:ext cx="338667" cy="37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2317044" y="3632032"/>
              <a:ext cx="19756" cy="19739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2317044" y="3632032"/>
                <a:ext cx="19756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223683" y="3586914"/>
              <a:ext cx="250472" cy="21801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223683" y="3586914"/>
                <a:ext cx="25047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556000" y="3554485"/>
              <a:ext cx="33866" cy="21290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556000" y="3554485"/>
                <a:ext cx="33866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556000" y="3617933"/>
              <a:ext cx="115711" cy="12689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556000" y="3617933"/>
                <a:ext cx="115711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3657600" y="3468654"/>
              <a:ext cx="304800" cy="38333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3657600" y="3468654"/>
                <a:ext cx="304800" cy="383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4037188" y="3632032"/>
              <a:ext cx="235656" cy="3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4037188" y="3632032"/>
                <a:ext cx="2356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4137377" y="3516064"/>
              <a:ext cx="56445" cy="33310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4137377" y="3516064"/>
                <a:ext cx="56445" cy="333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362273" y="3507957"/>
              <a:ext cx="280282" cy="20867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362273" y="3507957"/>
                <a:ext cx="28028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679244" y="3419659"/>
              <a:ext cx="468489" cy="32517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679244" y="3419659"/>
                <a:ext cx="468489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238044" y="3441689"/>
              <a:ext cx="144815" cy="24638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238044" y="3441689"/>
                <a:ext cx="144815" cy="246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367866" y="3541795"/>
              <a:ext cx="107244" cy="1353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367866" y="3541795"/>
                <a:ext cx="1072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5379155" y="3572638"/>
              <a:ext cx="129822" cy="23140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5379155" y="3572638"/>
                <a:ext cx="129822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5627511" y="3520646"/>
              <a:ext cx="389466" cy="2678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5627511" y="3520646"/>
                <a:ext cx="38946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5632450" y="3603833"/>
              <a:ext cx="384527" cy="1128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5632450" y="3603833"/>
                <a:ext cx="38452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5729111" y="3113170"/>
              <a:ext cx="389466" cy="32146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5729111" y="3113170"/>
                <a:ext cx="38946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6254221" y="3464777"/>
              <a:ext cx="217134" cy="20532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6254221" y="3464777"/>
                <a:ext cx="217134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536266" y="3457198"/>
              <a:ext cx="304800" cy="2537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536266" y="3457198"/>
                <a:ext cx="30480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6900156" y="3507957"/>
              <a:ext cx="186444" cy="140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6900156" y="3507957"/>
                <a:ext cx="1864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985000" y="3360617"/>
              <a:ext cx="36688" cy="36447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985000" y="3360617"/>
                <a:ext cx="36688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277100" y="3337705"/>
              <a:ext cx="410633" cy="4881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277100" y="3337705"/>
                <a:ext cx="410633" cy="488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591777" y="3307215"/>
              <a:ext cx="124178" cy="16126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591777" y="3307215"/>
                <a:ext cx="124178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7699022" y="3314441"/>
              <a:ext cx="79022" cy="807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7699022" y="3314441"/>
                <a:ext cx="79022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861123" y="3462838"/>
              <a:ext cx="235832" cy="2256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861123" y="3462838"/>
                <a:ext cx="23583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7958666" y="3304219"/>
              <a:ext cx="45156" cy="35037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7958666" y="3304219"/>
                <a:ext cx="45156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8204200" y="3350042"/>
              <a:ext cx="262466" cy="22559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8204200" y="3350042"/>
                <a:ext cx="26246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8474427" y="3344402"/>
              <a:ext cx="116417" cy="20867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8474427" y="3344402"/>
                <a:ext cx="11641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8556977" y="3271790"/>
              <a:ext cx="270934" cy="27000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8556977" y="3271790"/>
                <a:ext cx="270934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8865305" y="3266855"/>
              <a:ext cx="113595" cy="23493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8865305" y="3266855"/>
                <a:ext cx="11359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8997244" y="3299284"/>
              <a:ext cx="158044" cy="19739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8997244" y="3299284"/>
                <a:ext cx="1580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8935155" y="3301399"/>
              <a:ext cx="231422" cy="29397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8935155" y="3301399"/>
                <a:ext cx="231422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9889066" y="3173094"/>
              <a:ext cx="201260" cy="33768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9889066" y="3173094"/>
                <a:ext cx="201260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10056636" y="3331360"/>
              <a:ext cx="230364" cy="7508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10056636" y="3331360"/>
                <a:ext cx="230364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10292644" y="3173094"/>
              <a:ext cx="59266" cy="21924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10292644" y="3173094"/>
                <a:ext cx="59266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10415939" y="3290119"/>
              <a:ext cx="150461" cy="18117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10415939" y="3290119"/>
                <a:ext cx="150461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10614377" y="3204817"/>
              <a:ext cx="107244" cy="4370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10614377" y="3204817"/>
                <a:ext cx="107244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6327598" y="3859034"/>
              <a:ext cx="208669" cy="2185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6327598" y="3859034"/>
                <a:ext cx="208669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6645451" y="3710990"/>
              <a:ext cx="816504" cy="15227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6645451" y="3710990"/>
                <a:ext cx="816504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6821311" y="4023999"/>
              <a:ext cx="14111" cy="282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6821311" y="4023999"/>
                <a:ext cx="141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6719005" y="3932352"/>
              <a:ext cx="577321" cy="23334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6719005" y="3932352"/>
                <a:ext cx="577321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6668911" y="4548500"/>
              <a:ext cx="14111" cy="1780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6668911" y="4548500"/>
                <a:ext cx="14111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6660444" y="4497037"/>
              <a:ext cx="96661" cy="15121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6660444" y="4497037"/>
                <a:ext cx="96661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6790266" y="4556960"/>
              <a:ext cx="101600" cy="7331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6790266" y="4556960"/>
                <a:ext cx="10160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6934200" y="4436409"/>
              <a:ext cx="31044" cy="37434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6934200" y="4436409"/>
                <a:ext cx="31044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872133" y="4274970"/>
              <a:ext cx="111478" cy="17818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872133" y="4274970"/>
                <a:ext cx="111478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0007600" y="4337008"/>
              <a:ext cx="50800" cy="9305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0007600" y="4337008"/>
                <a:ext cx="5080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0130013" y="4212932"/>
              <a:ext cx="134409" cy="17906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0130013" y="4212932"/>
                <a:ext cx="134409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0321925" y="4171691"/>
              <a:ext cx="283986" cy="32323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0321925" y="4171691"/>
                <a:ext cx="283986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2118783" y="5194258"/>
              <a:ext cx="313972" cy="40606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2118783" y="5194258"/>
                <a:ext cx="31397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3480858" y="5397291"/>
              <a:ext cx="320675" cy="27635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3480858" y="5397291"/>
                <a:ext cx="32067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3798711" y="5378785"/>
              <a:ext cx="438855" cy="23281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3798711" y="5378785"/>
                <a:ext cx="438855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4318000" y="5436769"/>
              <a:ext cx="423333" cy="3383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4318000" y="5436769"/>
                <a:ext cx="4233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4415366" y="5481888"/>
              <a:ext cx="368300" cy="5639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4415366" y="5481888"/>
                <a:ext cx="368300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4634088" y="5143500"/>
              <a:ext cx="167041" cy="16214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4634088" y="5143500"/>
                <a:ext cx="167041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4713111" y="5070358"/>
              <a:ext cx="155222" cy="31988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4713111" y="5070358"/>
                <a:ext cx="155222" cy="319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5176131" y="5335253"/>
              <a:ext cx="245357" cy="18470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5176131" y="5335253"/>
                <a:ext cx="245357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5463822" y="5289077"/>
              <a:ext cx="16933" cy="20127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5463822" y="5289077"/>
                <a:ext cx="16933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5475111" y="5402930"/>
              <a:ext cx="56444" cy="2820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5475111" y="5402930"/>
                <a:ext cx="56444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5554133" y="5278150"/>
              <a:ext cx="169334" cy="23193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5554133" y="5278150"/>
                <a:ext cx="16933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5977466" y="5205537"/>
              <a:ext cx="107244" cy="23969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5977466" y="5205537"/>
                <a:ext cx="107244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5832651" y="5335253"/>
              <a:ext cx="288749" cy="3383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5832651" y="5335253"/>
                <a:ext cx="28874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5981700" y="5183507"/>
              <a:ext cx="49388" cy="45911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5981700" y="5183507"/>
                <a:ext cx="49388" cy="459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6361288" y="5213997"/>
              <a:ext cx="279400" cy="22841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6361288" y="5213997"/>
                <a:ext cx="279400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7783688" y="5100848"/>
              <a:ext cx="211667" cy="12724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7783688" y="5100848"/>
                <a:ext cx="211667" cy="127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7813851" y="5106841"/>
              <a:ext cx="178681" cy="29608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7813851" y="5106841"/>
                <a:ext cx="178681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8046155" y="5205713"/>
              <a:ext cx="265289" cy="8248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8046155" y="5205713"/>
                <a:ext cx="265289" cy="82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8331200" y="5074236"/>
              <a:ext cx="28222" cy="1961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8331200" y="5074236"/>
                <a:ext cx="28222" cy="196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8483600" y="5149139"/>
              <a:ext cx="150988" cy="18611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8483600" y="5149139"/>
                <a:ext cx="15098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8731955" y="5077937"/>
              <a:ext cx="172156" cy="3736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8731955" y="5077937"/>
                <a:ext cx="172156" cy="37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3956931" y="5769518"/>
              <a:ext cx="186091" cy="21219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3956931" y="5769518"/>
                <a:ext cx="186091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3996266" y="6243261"/>
              <a:ext cx="11289" cy="2255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3996266" y="6243261"/>
                <a:ext cx="11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3958695" y="6205721"/>
              <a:ext cx="99660" cy="17501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3958695" y="6205721"/>
                <a:ext cx="99660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4064000" y="6277100"/>
              <a:ext cx="98777" cy="5357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4064000" y="6277100"/>
                <a:ext cx="9877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4223984" y="6055738"/>
              <a:ext cx="23460" cy="54565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4223984" y="6055738"/>
                <a:ext cx="23460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7992533" y="5944352"/>
              <a:ext cx="133526" cy="12971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7992533" y="5944352"/>
                <a:ext cx="13352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8144933" y="6023309"/>
              <a:ext cx="53622" cy="7331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8144933" y="6023309"/>
                <a:ext cx="5362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8306505" y="5921792"/>
              <a:ext cx="165806" cy="22559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8306505" y="5921792"/>
                <a:ext cx="16580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8564738" y="5961095"/>
              <a:ext cx="246239" cy="29908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8564738" y="5961095"/>
                <a:ext cx="246239" cy="29908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67"/>
            <a:ext cx="12482975" cy="42600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187266" y="668316"/>
              <a:ext cx="47978" cy="479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187266" y="668316"/>
                <a:ext cx="4797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589256" y="845970"/>
              <a:ext cx="159632" cy="37222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589256" y="845970"/>
                <a:ext cx="15963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31955" y="899548"/>
              <a:ext cx="88195" cy="20232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31955" y="899548"/>
                <a:ext cx="88195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773759" y="857250"/>
              <a:ext cx="116241" cy="29185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773759" y="857250"/>
                <a:ext cx="116241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952566" y="1090420"/>
              <a:ext cx="100189" cy="45629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952566" y="1090420"/>
                <a:ext cx="100189" cy="456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148711" y="1123730"/>
              <a:ext cx="135466" cy="22206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148711" y="1123730"/>
                <a:ext cx="135466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730088" y="1049003"/>
              <a:ext cx="112889" cy="32992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730088" y="1049003"/>
                <a:ext cx="112889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803467" y="1064160"/>
              <a:ext cx="112888" cy="16743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803467" y="1064160"/>
                <a:ext cx="112888" cy="167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888132" y="1009524"/>
              <a:ext cx="79023" cy="2666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888132" y="1009524"/>
                <a:ext cx="79023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1672711" y="892498"/>
              <a:ext cx="152400" cy="57103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1672711" y="892498"/>
                <a:ext cx="152400" cy="571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1875911" y="915586"/>
              <a:ext cx="225777" cy="22365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1875911" y="915586"/>
                <a:ext cx="225777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317794" y="2261560"/>
              <a:ext cx="162983" cy="13535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317794" y="2261560"/>
                <a:ext cx="162983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494888" y="2250986"/>
              <a:ext cx="11289" cy="9658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494888" y="2250986"/>
                <a:ext cx="11289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489244" y="2230541"/>
              <a:ext cx="16933" cy="1737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489244" y="2230541"/>
                <a:ext cx="16933" cy="173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500533" y="2306679"/>
              <a:ext cx="67734" cy="394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500533" y="2306679"/>
                <a:ext cx="677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573911" y="2229836"/>
              <a:ext cx="16933" cy="23193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573911" y="2229836"/>
                <a:ext cx="16933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609718" y="2165684"/>
              <a:ext cx="127882" cy="5639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609718" y="2165684"/>
                <a:ext cx="12788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681155" y="2109286"/>
              <a:ext cx="33867" cy="1889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681155" y="2109286"/>
                <a:ext cx="33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650816" y="2340518"/>
              <a:ext cx="137584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650816" y="2340518"/>
                <a:ext cx="1375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712200" y="2259798"/>
              <a:ext cx="53622" cy="2188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712200" y="2259798"/>
                <a:ext cx="53622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844844" y="2272840"/>
              <a:ext cx="149578" cy="11614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844844" y="2272840"/>
                <a:ext cx="149578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997950" y="2160044"/>
              <a:ext cx="106538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997950" y="2160044"/>
                <a:ext cx="1065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041165" y="2278480"/>
              <a:ext cx="85901" cy="281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041165" y="2278480"/>
                <a:ext cx="8590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037461" y="2351797"/>
              <a:ext cx="72672" cy="112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037461" y="2351797"/>
                <a:ext cx="7267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149644" y="2225959"/>
              <a:ext cx="33866" cy="15403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149644" y="2225959"/>
                <a:ext cx="33866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149644" y="2264380"/>
              <a:ext cx="98778" cy="8177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149644" y="2264380"/>
                <a:ext cx="9877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213673" y="2195821"/>
              <a:ext cx="144816" cy="36464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213673" y="2195821"/>
                <a:ext cx="144816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239955" y="2216442"/>
              <a:ext cx="101600" cy="9869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239955" y="2216442"/>
                <a:ext cx="1016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341555" y="2233361"/>
              <a:ext cx="62089" cy="5075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341555" y="2233361"/>
                <a:ext cx="6208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939866" y="1898498"/>
              <a:ext cx="163689" cy="19756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939866" y="1898498"/>
                <a:ext cx="163689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176933" y="1866774"/>
              <a:ext cx="121356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176933" y="1866774"/>
                <a:ext cx="121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793640" y="1891272"/>
              <a:ext cx="76024" cy="18276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793640" y="1891272"/>
                <a:ext cx="76024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148711" y="2007769"/>
              <a:ext cx="124178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148711" y="2007769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272888" y="1940092"/>
              <a:ext cx="174977" cy="1163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272888" y="1940092"/>
                <a:ext cx="174977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476088" y="1861134"/>
              <a:ext cx="95956" cy="253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476088" y="1861134"/>
                <a:ext cx="959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0496550" y="1957011"/>
              <a:ext cx="69850" cy="310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0496550" y="1957011"/>
                <a:ext cx="6985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484555" y="1882989"/>
              <a:ext cx="268112" cy="15650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484555" y="1882989"/>
                <a:ext cx="268112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766777" y="1827296"/>
              <a:ext cx="25400" cy="34120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766777" y="1827296"/>
                <a:ext cx="2540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690577" y="1817426"/>
              <a:ext cx="90311" cy="8318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690577" y="1817426"/>
                <a:ext cx="90311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752667" y="1844215"/>
              <a:ext cx="62088" cy="6485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752667" y="1844215"/>
                <a:ext cx="6208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738555" y="2350211"/>
              <a:ext cx="104423" cy="2338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738555" y="2350211"/>
                <a:ext cx="104423" cy="233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748962" y="2372594"/>
              <a:ext cx="199319" cy="41910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748962" y="2372594"/>
                <a:ext cx="199319" cy="419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0975622" y="2368717"/>
              <a:ext cx="81845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0975622" y="2368717"/>
                <a:ext cx="818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1015132" y="2329943"/>
              <a:ext cx="31045" cy="16284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1015132" y="2329943"/>
                <a:ext cx="31045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1006667" y="2520991"/>
              <a:ext cx="95955" cy="4511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1006667" y="2520991"/>
                <a:ext cx="959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1046177" y="2472172"/>
              <a:ext cx="33867" cy="14751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1046177" y="2472172"/>
                <a:ext cx="33867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1144073" y="2492792"/>
              <a:ext cx="105305" cy="9023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1144073" y="2492792"/>
                <a:ext cx="1053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1277600" y="2430754"/>
              <a:ext cx="90311" cy="84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1277600" y="2430754"/>
                <a:ext cx="903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1288888" y="2522930"/>
              <a:ext cx="62089" cy="93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1288888" y="2522930"/>
                <a:ext cx="62089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1305117" y="2568930"/>
              <a:ext cx="91017" cy="140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1305117" y="2568930"/>
                <a:ext cx="9101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394017" y="2437804"/>
              <a:ext cx="81138" cy="16778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394017" y="2437804"/>
                <a:ext cx="8113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1463867" y="2457191"/>
              <a:ext cx="101600" cy="36271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1463867" y="2457191"/>
                <a:ext cx="101600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1362267" y="2566110"/>
              <a:ext cx="127000" cy="2255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1362267" y="2566110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1545711" y="1503007"/>
              <a:ext cx="273756" cy="30454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1545711" y="1503007"/>
                <a:ext cx="27375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1887200" y="1455069"/>
              <a:ext cx="87488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1887200" y="1455069"/>
                <a:ext cx="874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1847688" y="1629902"/>
              <a:ext cx="152400" cy="1692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1847688" y="1629902"/>
                <a:ext cx="152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971867" y="1525037"/>
              <a:ext cx="152400" cy="13676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971867" y="1525037"/>
                <a:ext cx="152400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2014200" y="1550945"/>
              <a:ext cx="121355" cy="18047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2014200" y="1550945"/>
                <a:ext cx="12135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2124267" y="1658102"/>
              <a:ext cx="42333" cy="112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2124267" y="1658102"/>
                <a:ext cx="423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2110155" y="1641182"/>
              <a:ext cx="70556" cy="11279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2110155" y="1641182"/>
                <a:ext cx="705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5098344" y="2334878"/>
              <a:ext cx="179211" cy="24251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5098344" y="2334878"/>
                <a:ext cx="1792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5434012" y="2365897"/>
              <a:ext cx="80610" cy="6485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5434012" y="2365897"/>
                <a:ext cx="8061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5405613" y="2458953"/>
              <a:ext cx="61031" cy="507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5405613" y="2458953"/>
                <a:ext cx="6103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5626628" y="2329238"/>
              <a:ext cx="116594" cy="17483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5626628" y="2329238"/>
                <a:ext cx="11659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5875866" y="2334878"/>
              <a:ext cx="124178" cy="620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5875866" y="2334878"/>
                <a:ext cx="1241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5864577" y="2470233"/>
              <a:ext cx="81845" cy="3383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5864577" y="2470233"/>
                <a:ext cx="818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6180666" y="2279890"/>
              <a:ext cx="146756" cy="16214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6180666" y="2279890"/>
                <a:ext cx="146756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6160911" y="2325537"/>
              <a:ext cx="155222" cy="30825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6160911" y="2325537"/>
                <a:ext cx="155222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474177" y="2354617"/>
              <a:ext cx="81845" cy="479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474177" y="2354617"/>
                <a:ext cx="818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461125" y="2464593"/>
              <a:ext cx="103363" cy="676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461125" y="2464593"/>
                <a:ext cx="10336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6716888" y="2264380"/>
              <a:ext cx="45156" cy="49066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6716888" y="2264380"/>
                <a:ext cx="45156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7910688" y="1339276"/>
              <a:ext cx="36689" cy="9887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7910688" y="1339276"/>
                <a:ext cx="36689" cy="98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5136444" y="2846514"/>
              <a:ext cx="33867" cy="13694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5136444" y="2846514"/>
                <a:ext cx="33867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5480755" y="2863257"/>
              <a:ext cx="64912" cy="6944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5480755" y="2863257"/>
                <a:ext cx="64912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5435600" y="2949616"/>
              <a:ext cx="84666" cy="3947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5435600" y="2949616"/>
                <a:ext cx="846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5650088" y="2801219"/>
              <a:ext cx="33867" cy="27811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5650088" y="2801219"/>
                <a:ext cx="33867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5985933" y="2856031"/>
              <a:ext cx="62089" cy="4846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5985933" y="2856031"/>
                <a:ext cx="62089" cy="48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5934427" y="2949616"/>
              <a:ext cx="76906" cy="5921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5934427" y="2949616"/>
                <a:ext cx="7690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6158088" y="2842460"/>
              <a:ext cx="95956" cy="17483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6158088" y="2842460"/>
                <a:ext cx="959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6462888" y="2881939"/>
              <a:ext cx="42334" cy="2255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6462888" y="2881939"/>
                <a:ext cx="42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6441016" y="2955256"/>
              <a:ext cx="35984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6441016" y="2955256"/>
                <a:ext cx="3598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6629400" y="2917187"/>
              <a:ext cx="68615" cy="9587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6629400" y="2917187"/>
                <a:ext cx="6861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6722533" y="2955256"/>
              <a:ext cx="33867" cy="4793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6722533" y="2955256"/>
                <a:ext cx="33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6787444" y="2858322"/>
              <a:ext cx="102482" cy="22665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6787444" y="2858322"/>
                <a:ext cx="102482" cy="226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6903155" y="2831180"/>
              <a:ext cx="90312" cy="2256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6903155" y="2831180"/>
                <a:ext cx="9031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6767688" y="3747120"/>
              <a:ext cx="115712" cy="36993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6767688" y="3747120"/>
                <a:ext cx="115712" cy="369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7010400" y="3885823"/>
              <a:ext cx="84666" cy="6767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7010400" y="3885823"/>
                <a:ext cx="846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6984118" y="4004259"/>
              <a:ext cx="65793" cy="9587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6984118" y="4004259"/>
                <a:ext cx="6579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7196666" y="3825901"/>
              <a:ext cx="99660" cy="40959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7196666" y="3825901"/>
                <a:ext cx="99660" cy="409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7535333" y="3880184"/>
              <a:ext cx="73378" cy="9023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7535333" y="3880184"/>
                <a:ext cx="733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7512931" y="4021179"/>
              <a:ext cx="70379" cy="11561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7512931" y="4021179"/>
                <a:ext cx="70379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7853362" y="3863264"/>
              <a:ext cx="271815" cy="26859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7853362" y="3863264"/>
                <a:ext cx="271815" cy="26859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3" y="452434"/>
            <a:ext cx="11925326" cy="23050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524500" y="1041248"/>
              <a:ext cx="153811" cy="32869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524500" y="1041248"/>
                <a:ext cx="153811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627511" y="1066098"/>
              <a:ext cx="191911" cy="31001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627511" y="1066098"/>
                <a:ext cx="191911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958769" y="1139240"/>
              <a:ext cx="171097" cy="225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958769" y="1139240"/>
                <a:ext cx="17109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954888" y="1285875"/>
              <a:ext cx="197556" cy="338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954888" y="1285875"/>
                <a:ext cx="19755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334477" y="1285875"/>
              <a:ext cx="915811" cy="563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334477" y="1285875"/>
                <a:ext cx="915811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584244" y="1136420"/>
              <a:ext cx="105017" cy="599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584244" y="113642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538383" y="1049003"/>
              <a:ext cx="170039" cy="19739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538383" y="1049003"/>
                <a:ext cx="17003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739466" y="1071562"/>
              <a:ext cx="129822" cy="16355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739466" y="1071562"/>
                <a:ext cx="12982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759222" y="1005294"/>
              <a:ext cx="160866" cy="22982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759222" y="1005294"/>
                <a:ext cx="16086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004755" y="1058167"/>
              <a:ext cx="163689" cy="1825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004755" y="1058167"/>
                <a:ext cx="163689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025216" y="1065217"/>
              <a:ext cx="106539" cy="1417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025216" y="1065217"/>
                <a:ext cx="106539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247466" y="1010934"/>
              <a:ext cx="141111" cy="15509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247466" y="1010934"/>
                <a:ext cx="141111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391047" y="966344"/>
              <a:ext cx="144286" cy="19968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391047" y="966344"/>
                <a:ext cx="144286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557911" y="1060282"/>
              <a:ext cx="22578" cy="9305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557911" y="1060282"/>
                <a:ext cx="22578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625644" y="933034"/>
              <a:ext cx="143933" cy="15967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625644" y="933034"/>
                <a:ext cx="143933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591777" y="908008"/>
              <a:ext cx="203200" cy="45400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591777" y="908008"/>
                <a:ext cx="203200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941078" y="1449429"/>
              <a:ext cx="252766" cy="16073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941078" y="1449429"/>
                <a:ext cx="25276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078133" y="1453306"/>
              <a:ext cx="45156" cy="2950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078133" y="1453306"/>
                <a:ext cx="45156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174088" y="1385981"/>
              <a:ext cx="201789" cy="3849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174088" y="1385981"/>
                <a:ext cx="201789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232826" y="1319713"/>
              <a:ext cx="573440" cy="338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232826" y="1319713"/>
                <a:ext cx="5734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947553" y="1213967"/>
              <a:ext cx="169157" cy="2114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947553" y="1213967"/>
                <a:ext cx="16915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945261" y="1330993"/>
              <a:ext cx="194028" cy="2255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945261" y="1330993"/>
                <a:ext cx="1940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286044" y="1297154"/>
              <a:ext cx="778933" cy="338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286044" y="1297154"/>
                <a:ext cx="7789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477955" y="975685"/>
              <a:ext cx="122767" cy="27071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477955" y="975685"/>
                <a:ext cx="1227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602133" y="1043363"/>
              <a:ext cx="115711" cy="5075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602133" y="1043363"/>
                <a:ext cx="1157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692444" y="1150519"/>
              <a:ext cx="76200" cy="5357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692444" y="1150519"/>
                <a:ext cx="762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827911" y="888973"/>
              <a:ext cx="110596" cy="30737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827911" y="888973"/>
                <a:ext cx="110596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8957733" y="1026444"/>
              <a:ext cx="152400" cy="16355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8957733" y="1026444"/>
                <a:ext cx="1524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149644" y="1022919"/>
              <a:ext cx="105833" cy="21501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149644" y="1022919"/>
                <a:ext cx="10583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090377" y="953831"/>
              <a:ext cx="251178" cy="34896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090377" y="953831"/>
                <a:ext cx="251178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988248" y="1302794"/>
              <a:ext cx="437974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988248" y="1302794"/>
                <a:ext cx="4379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880122" y="1354257"/>
              <a:ext cx="179211" cy="3639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880122" y="1354257"/>
                <a:ext cx="179211" cy="363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069688" y="1731419"/>
              <a:ext cx="105018" cy="599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069688" y="173141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377766" y="2425115"/>
              <a:ext cx="162278" cy="35742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377766" y="2425115"/>
                <a:ext cx="162278" cy="357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500533" y="2446440"/>
              <a:ext cx="186267" cy="37346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500533" y="2446440"/>
                <a:ext cx="186267" cy="373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797925" y="2364487"/>
              <a:ext cx="86430" cy="12601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797925" y="2364487"/>
                <a:ext cx="86430" cy="12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813800" y="2305974"/>
              <a:ext cx="107244" cy="1557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813800" y="2305974"/>
                <a:ext cx="107244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8935155" y="2374356"/>
              <a:ext cx="135467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8935155" y="2374356"/>
                <a:ext cx="135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988777" y="2277070"/>
              <a:ext cx="36689" cy="18188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988777" y="2277070"/>
                <a:ext cx="36689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053688" y="2605588"/>
              <a:ext cx="163689" cy="1692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053688" y="2605588"/>
                <a:ext cx="1636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160933" y="2478517"/>
              <a:ext cx="28222" cy="21730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160933" y="2478517"/>
                <a:ext cx="28222" cy="217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347200" y="2506011"/>
              <a:ext cx="155222" cy="15879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347200" y="2506011"/>
                <a:ext cx="155222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426222" y="2463183"/>
              <a:ext cx="124178" cy="21854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426222" y="2463183"/>
                <a:ext cx="124178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9578622" y="2554830"/>
              <a:ext cx="118533" cy="12971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9578622" y="2554830"/>
                <a:ext cx="1185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9680222" y="2413835"/>
              <a:ext cx="129822" cy="1409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9680222" y="2413835"/>
                <a:ext cx="1298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9877777" y="2532271"/>
              <a:ext cx="228600" cy="2255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9877777" y="2532271"/>
                <a:ext cx="228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883422" y="2633787"/>
              <a:ext cx="287866" cy="56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883422" y="2633787"/>
                <a:ext cx="2878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255250" y="2461245"/>
              <a:ext cx="158750" cy="23070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255250" y="2461245"/>
                <a:ext cx="158750" cy="230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351911" y="2463888"/>
              <a:ext cx="265289" cy="36165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351911" y="2463888"/>
                <a:ext cx="265289" cy="361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8492772" y="3489275"/>
              <a:ext cx="225601" cy="3063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8492772" y="3489275"/>
                <a:ext cx="225601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8731955" y="3553075"/>
              <a:ext cx="237067" cy="19175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8731955" y="3553075"/>
                <a:ext cx="2370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8954911" y="3555895"/>
              <a:ext cx="19756" cy="41170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8954911" y="3555895"/>
                <a:ext cx="19756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035168" y="3452969"/>
              <a:ext cx="86254" cy="3242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035168" y="3452969"/>
                <a:ext cx="86254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9132711" y="3643312"/>
              <a:ext cx="124178" cy="1128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9132711" y="3643312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9320388" y="3510777"/>
              <a:ext cx="105834" cy="14381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9320388" y="3510777"/>
                <a:ext cx="105834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9333088" y="3553075"/>
              <a:ext cx="115712" cy="16637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9333088" y="3553075"/>
                <a:ext cx="11571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9460088" y="3609473"/>
              <a:ext cx="116593" cy="12971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9460088" y="3609473"/>
                <a:ext cx="11659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9567333" y="3487336"/>
              <a:ext cx="112889" cy="2626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9567333" y="3487336"/>
                <a:ext cx="112889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601200" y="3592554"/>
              <a:ext cx="121355" cy="2255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601200" y="3592554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9595555" y="3668691"/>
              <a:ext cx="146756" cy="2749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9595555" y="3668691"/>
                <a:ext cx="146756" cy="27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9810044" y="3569995"/>
              <a:ext cx="208844" cy="18893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9810044" y="3569995"/>
                <a:ext cx="20884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047111" y="3500907"/>
              <a:ext cx="28222" cy="41875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047111" y="3500907"/>
                <a:ext cx="28222" cy="418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9945511" y="3501612"/>
              <a:ext cx="107244" cy="11914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9945511" y="3501612"/>
                <a:ext cx="107244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058400" y="3530516"/>
              <a:ext cx="73377" cy="3665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058400" y="3530516"/>
                <a:ext cx="733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0182577" y="3626393"/>
              <a:ext cx="220134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0182577" y="3626393"/>
                <a:ext cx="2201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0278533" y="3558715"/>
              <a:ext cx="50800" cy="21149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0278533" y="3558715"/>
                <a:ext cx="508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0515776" y="3519236"/>
              <a:ext cx="335668" cy="19510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0515776" y="3519236"/>
                <a:ext cx="335668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0840155" y="3455612"/>
              <a:ext cx="356306" cy="23405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0840155" y="3455612"/>
                <a:ext cx="35630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474200" y="2985394"/>
              <a:ext cx="98777" cy="12848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474200" y="2985394"/>
                <a:ext cx="98777" cy="128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9429044" y="2942390"/>
              <a:ext cx="163688" cy="2412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9429044" y="2942390"/>
                <a:ext cx="163688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0260894" y="2960896"/>
              <a:ext cx="107950" cy="18611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0260894" y="2960896"/>
                <a:ext cx="10795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0334977" y="2991034"/>
              <a:ext cx="197555" cy="19545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0334977" y="2991034"/>
                <a:ext cx="19755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9942159" y="4057837"/>
              <a:ext cx="93663" cy="27071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9942159" y="4057837"/>
                <a:ext cx="9366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9712677" y="4382126"/>
              <a:ext cx="462316" cy="3665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9712677" y="4382126"/>
                <a:ext cx="46231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781822" y="4494922"/>
              <a:ext cx="163688" cy="12971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781822" y="4494922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9920816" y="4466723"/>
              <a:ext cx="117828" cy="16355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9920816" y="4466723"/>
                <a:ext cx="11782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052755" y="4515895"/>
              <a:ext cx="5645" cy="6362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052755" y="4515895"/>
                <a:ext cx="5645" cy="63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109200" y="4442402"/>
              <a:ext cx="112888" cy="13147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109200" y="4442402"/>
                <a:ext cx="112888" cy="131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0126133" y="4483643"/>
              <a:ext cx="79022" cy="35530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0126133" y="4483643"/>
                <a:ext cx="7902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0148711" y="4393406"/>
              <a:ext cx="149578" cy="169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0148711" y="4393406"/>
                <a:ext cx="149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0332155" y="4231966"/>
              <a:ext cx="151695" cy="26366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0332155" y="4231966"/>
                <a:ext cx="151695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0333566" y="4283430"/>
              <a:ext cx="142522" cy="19457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0333566" y="4283430"/>
                <a:ext cx="1425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0572044" y="4166932"/>
              <a:ext cx="200377" cy="21889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0572044" y="4166932"/>
                <a:ext cx="200377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0648244" y="4158825"/>
              <a:ext cx="64911" cy="45171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0648244" y="4158825"/>
                <a:ext cx="64911" cy="451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4837288" y="2184013"/>
              <a:ext cx="183621" cy="49859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4837288" y="2184013"/>
                <a:ext cx="183621" cy="498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955822" y="2314257"/>
              <a:ext cx="200378" cy="4318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955822" y="2314257"/>
                <a:ext cx="200378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5145616" y="2252396"/>
              <a:ext cx="407106" cy="42933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5145616" y="2252396"/>
                <a:ext cx="407106" cy="42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787525" y="3344402"/>
              <a:ext cx="178858" cy="3383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787525" y="3344402"/>
                <a:ext cx="17885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744133" y="3378241"/>
              <a:ext cx="124178" cy="47656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744133" y="3378241"/>
                <a:ext cx="124178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1761066" y="3521351"/>
              <a:ext cx="259645" cy="18399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1761066" y="3521351"/>
                <a:ext cx="259645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2126191" y="3558715"/>
              <a:ext cx="227542" cy="225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2126191" y="3558715"/>
                <a:ext cx="2275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2223911" y="3472708"/>
              <a:ext cx="22577" cy="24110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2223911" y="3472708"/>
                <a:ext cx="22577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2366962" y="3430938"/>
              <a:ext cx="401638" cy="23493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2366962" y="3430938"/>
                <a:ext cx="401638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2743200" y="3359207"/>
              <a:ext cx="22577" cy="50969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2743200" y="3359207"/>
                <a:ext cx="22577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2748844" y="3474118"/>
              <a:ext cx="293511" cy="21431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2748844" y="3474118"/>
                <a:ext cx="2935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3247848" y="3541795"/>
              <a:ext cx="564974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3247848" y="3541795"/>
                <a:ext cx="5649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3203045" y="3586914"/>
              <a:ext cx="539221" cy="4511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3203045" y="3586914"/>
                <a:ext cx="53922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3443111" y="3174151"/>
              <a:ext cx="239889" cy="30560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3443111" y="3174151"/>
                <a:ext cx="239889" cy="305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3462161" y="3299284"/>
              <a:ext cx="88194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3462161" y="3299284"/>
                <a:ext cx="8819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4080933" y="3372601"/>
              <a:ext cx="158044" cy="7049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4080933" y="3372601"/>
                <a:ext cx="15804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4064000" y="3437107"/>
              <a:ext cx="84666" cy="11878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4064000" y="3437107"/>
                <a:ext cx="84666" cy="118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4080933" y="3491037"/>
              <a:ext cx="16933" cy="28481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4080933" y="3491037"/>
                <a:ext cx="1693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064000" y="3536156"/>
              <a:ext cx="265288" cy="15544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064000" y="3536156"/>
                <a:ext cx="265288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4342694" y="3482049"/>
              <a:ext cx="96661" cy="14857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4342694" y="3482049"/>
                <a:ext cx="96661" cy="148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4447822" y="3477643"/>
              <a:ext cx="197555" cy="18258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4447822" y="3477643"/>
                <a:ext cx="197555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4656666" y="3351981"/>
              <a:ext cx="99660" cy="31107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4656666" y="3351981"/>
                <a:ext cx="99660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4744861" y="3537566"/>
              <a:ext cx="120650" cy="13394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4744861" y="3537566"/>
                <a:ext cx="120650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4876800" y="3519236"/>
              <a:ext cx="197555" cy="4511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4876800" y="3519236"/>
                <a:ext cx="1975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4955822" y="3402916"/>
              <a:ext cx="22578" cy="29961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4955822" y="3402916"/>
                <a:ext cx="22578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5198533" y="3410318"/>
              <a:ext cx="11289" cy="20479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5198533" y="3410318"/>
                <a:ext cx="11289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5204177" y="3468478"/>
              <a:ext cx="115712" cy="6767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5204177" y="3468478"/>
                <a:ext cx="11571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5291666" y="3315499"/>
              <a:ext cx="42334" cy="35319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5291666" y="3315499"/>
                <a:ext cx="42334" cy="353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5334000" y="3465658"/>
              <a:ext cx="152400" cy="13993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5334000" y="3465658"/>
                <a:ext cx="152400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5599288" y="3289415"/>
              <a:ext cx="16934" cy="43849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5599288" y="3289415"/>
                <a:ext cx="16934" cy="438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5517444" y="3261744"/>
              <a:ext cx="93133" cy="8265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5517444" y="3261744"/>
                <a:ext cx="93133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5593644" y="3310564"/>
              <a:ext cx="84666" cy="7331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5593644" y="3310564"/>
                <a:ext cx="8466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1506361" y="4748713"/>
              <a:ext cx="262466" cy="17906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1506361" y="4748713"/>
                <a:ext cx="262466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644473" y="4775855"/>
              <a:ext cx="48860" cy="33944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644473" y="4775855"/>
                <a:ext cx="48860" cy="339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828800" y="4675396"/>
              <a:ext cx="141111" cy="6203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828800" y="4675396"/>
                <a:ext cx="1411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808162" y="4759993"/>
              <a:ext cx="260526" cy="36835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808162" y="4759993"/>
                <a:ext cx="260526" cy="368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2071511" y="4829081"/>
              <a:ext cx="98777" cy="17906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2071511" y="4829081"/>
                <a:ext cx="98777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2195688" y="4781142"/>
              <a:ext cx="211667" cy="272121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2195688" y="4781142"/>
                <a:ext cx="211667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2415822" y="4700070"/>
              <a:ext cx="77082" cy="31653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2415822" y="4700070"/>
                <a:ext cx="77082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2501194" y="4861509"/>
              <a:ext cx="106539" cy="16707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2501194" y="4861509"/>
                <a:ext cx="106539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2744081" y="4844590"/>
              <a:ext cx="255941" cy="2255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2744081" y="4844590"/>
                <a:ext cx="2559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2850444" y="4740958"/>
              <a:ext cx="67733" cy="309485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2850444" y="4740958"/>
                <a:ext cx="67733" cy="309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3052938" y="4688791"/>
              <a:ext cx="370417" cy="25484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3052938" y="4688791"/>
                <a:ext cx="370417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3403600" y="4639442"/>
              <a:ext cx="28222" cy="37998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3403600" y="4639442"/>
                <a:ext cx="28222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3437466" y="4765633"/>
              <a:ext cx="270934" cy="133064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3437466" y="4765633"/>
                <a:ext cx="270934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3801356" y="4755763"/>
              <a:ext cx="259821" cy="3806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3801356" y="4755763"/>
                <a:ext cx="259821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3939822" y="4632569"/>
              <a:ext cx="28222" cy="2712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3939822" y="4632569"/>
                <a:ext cx="28222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4154311" y="4677687"/>
              <a:ext cx="321733" cy="212021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4154311" y="4677687"/>
                <a:ext cx="321733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4532488" y="4737434"/>
              <a:ext cx="254000" cy="4511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4532488" y="4737434"/>
                <a:ext cx="254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4518377" y="4830490"/>
              <a:ext cx="265289" cy="3101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4518377" y="4830490"/>
                <a:ext cx="2652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4972755" y="4531052"/>
              <a:ext cx="270934" cy="25714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4972755" y="4531052"/>
                <a:ext cx="270934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5110162" y="4584278"/>
              <a:ext cx="65793" cy="31107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5110162" y="4584278"/>
                <a:ext cx="65793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5354813" y="4483643"/>
              <a:ext cx="135290" cy="3665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5354813" y="4483643"/>
                <a:ext cx="13529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5317066" y="4534401"/>
              <a:ext cx="112889" cy="49630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5317066" y="4534401"/>
                <a:ext cx="112889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5334000" y="4618998"/>
              <a:ext cx="262466" cy="21713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5334000" y="4618998"/>
                <a:ext cx="26246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5593644" y="4604017"/>
              <a:ext cx="135466" cy="18752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5593644" y="4604017"/>
                <a:ext cx="135466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5712177" y="4583749"/>
              <a:ext cx="239889" cy="25238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5712177" y="4583749"/>
                <a:ext cx="239889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6000044" y="4449804"/>
              <a:ext cx="84666" cy="33838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6000044" y="4449804"/>
                <a:ext cx="8466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6101644" y="4647197"/>
              <a:ext cx="112888" cy="408886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6101644" y="4647197"/>
                <a:ext cx="112888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7072488" y="3307744"/>
              <a:ext cx="11289" cy="1973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7072488" y="3307744"/>
                <a:ext cx="112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4237743" y="4009899"/>
              <a:ext cx="193145" cy="25731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4237743" y="4009899"/>
                <a:ext cx="193145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4528784" y="4004612"/>
              <a:ext cx="364949" cy="31547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4528784" y="4004612"/>
                <a:ext cx="364949" cy="315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2532591" y="4010604"/>
              <a:ext cx="269875" cy="22488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2532591" y="4010604"/>
                <a:ext cx="269875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2686755" y="4038098"/>
              <a:ext cx="45156" cy="36940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2686755" y="4038098"/>
                <a:ext cx="45156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2808111" y="4053431"/>
              <a:ext cx="344311" cy="40201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2808111" y="4053431"/>
                <a:ext cx="344311" cy="40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1616604" y="4083745"/>
              <a:ext cx="285573" cy="23634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1616604" y="4083745"/>
                <a:ext cx="285573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1763006" y="4102956"/>
              <a:ext cx="71438" cy="45964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1763006" y="4102956"/>
                <a:ext cx="71438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1881893" y="4165699"/>
              <a:ext cx="319440" cy="261546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1881893" y="4165699"/>
                <a:ext cx="319440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1888066" y="5470608"/>
              <a:ext cx="287867" cy="26366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1888066" y="5470608"/>
                <a:ext cx="287867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2214738" y="5450869"/>
              <a:ext cx="302684" cy="37786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2214738" y="5450869"/>
                <a:ext cx="302684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3375377" y="5383896"/>
              <a:ext cx="20461" cy="50969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3375377" y="5383896"/>
                <a:ext cx="20461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8" name="墨迹 157"/>
              <p14:cNvContentPartPr/>
              <p14:nvPr/>
            </p14:nvContentPartPr>
            <p14:xfrm>
              <a:off x="3505200" y="5373322"/>
              <a:ext cx="375355" cy="43849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4"/>
            </p:blipFill>
            <p:spPr>
              <a:xfrm>
                <a:off x="3505200" y="5373322"/>
                <a:ext cx="375355" cy="438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59" name="墨迹 158"/>
              <p14:cNvContentPartPr/>
              <p14:nvPr/>
            </p14:nvContentPartPr>
            <p14:xfrm>
              <a:off x="5331883" y="5346533"/>
              <a:ext cx="227894" cy="197393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6"/>
            </p:blipFill>
            <p:spPr>
              <a:xfrm>
                <a:off x="5331883" y="5346533"/>
                <a:ext cx="22789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0" name="墨迹 159"/>
              <p14:cNvContentPartPr/>
              <p14:nvPr/>
            </p14:nvContentPartPr>
            <p14:xfrm>
              <a:off x="5559072" y="5233560"/>
              <a:ext cx="378883" cy="49083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8"/>
            </p:blipFill>
            <p:spPr>
              <a:xfrm>
                <a:off x="5559072" y="5233560"/>
                <a:ext cx="378883" cy="490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93" y="421466"/>
            <a:ext cx="12539948" cy="19716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984066" y="2134665"/>
              <a:ext cx="105017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984066" y="213466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196644" y="1409950"/>
              <a:ext cx="42333" cy="1410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196644" y="1409950"/>
                <a:ext cx="423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140200" y="1438149"/>
              <a:ext cx="47977" cy="56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140200" y="1438149"/>
                <a:ext cx="4797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169833" y="1316893"/>
              <a:ext cx="3117144" cy="479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169833" y="1316893"/>
                <a:ext cx="31171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603044" y="1996490"/>
              <a:ext cx="185032" cy="44836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603044" y="1996490"/>
                <a:ext cx="185032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848577" y="2000367"/>
              <a:ext cx="62089" cy="2865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848577" y="2000367"/>
                <a:ext cx="62089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096933" y="2010589"/>
              <a:ext cx="308504" cy="19457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096933" y="2010589"/>
                <a:ext cx="30850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310591" y="2312319"/>
              <a:ext cx="1503186" cy="789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310591" y="2312319"/>
                <a:ext cx="150318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476044" y="2523811"/>
              <a:ext cx="73378" cy="35812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476044" y="2523811"/>
                <a:ext cx="73378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634088" y="2521167"/>
              <a:ext cx="115006" cy="23881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634088" y="2521167"/>
                <a:ext cx="115006" cy="238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778022" y="2485038"/>
              <a:ext cx="81844" cy="49277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778022" y="2485038"/>
                <a:ext cx="81844" cy="492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5017911" y="2481513"/>
              <a:ext cx="129822" cy="2763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5017911" y="2481513"/>
                <a:ext cx="1298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5249333" y="2523811"/>
              <a:ext cx="225778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5249333" y="2523811"/>
                <a:ext cx="2257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708826" y="2323598"/>
              <a:ext cx="554213" cy="169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708826" y="2323598"/>
                <a:ext cx="55421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529438" y="2611228"/>
              <a:ext cx="219428" cy="112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529438" y="2611228"/>
                <a:ext cx="2194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610577" y="2498432"/>
              <a:ext cx="56445" cy="3158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610577" y="2498432"/>
                <a:ext cx="56445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793493" y="2477812"/>
              <a:ext cx="91722" cy="2737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793493" y="2477812"/>
                <a:ext cx="91722" cy="273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937955" y="2433574"/>
              <a:ext cx="101600" cy="2809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937955" y="2433574"/>
                <a:ext cx="101600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041672" y="2532271"/>
              <a:ext cx="141816" cy="18047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041672" y="2532271"/>
                <a:ext cx="1418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239933" y="2470233"/>
              <a:ext cx="113594" cy="29891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239933" y="2470233"/>
                <a:ext cx="113594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457244" y="2235300"/>
              <a:ext cx="174978" cy="1954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457244" y="2235300"/>
                <a:ext cx="17497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457244" y="2216442"/>
              <a:ext cx="155222" cy="218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457244" y="2216442"/>
                <a:ext cx="15522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711244" y="2224373"/>
              <a:ext cx="73378" cy="16690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711244" y="2224373"/>
                <a:ext cx="73378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826955" y="2210802"/>
              <a:ext cx="221545" cy="1748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826955" y="2210802"/>
                <a:ext cx="2215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846711" y="2094481"/>
              <a:ext cx="372533" cy="7677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846711" y="2094481"/>
                <a:ext cx="372533" cy="767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106355" y="2481513"/>
              <a:ext cx="107245" cy="1184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106355" y="2481513"/>
                <a:ext cx="1072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253111" y="831870"/>
              <a:ext cx="39511" cy="2538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253111" y="831870"/>
                <a:ext cx="39511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605969" y="1428279"/>
              <a:ext cx="171097" cy="26542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605969" y="1428279"/>
                <a:ext cx="171097" cy="265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802466" y="1359192"/>
              <a:ext cx="64911" cy="39478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802466" y="1359192"/>
                <a:ext cx="6491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923822" y="1438149"/>
              <a:ext cx="287866" cy="18946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923822" y="1438149"/>
                <a:ext cx="287866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3324577" y="1387391"/>
              <a:ext cx="237067" cy="18258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3324577" y="1387391"/>
                <a:ext cx="237067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444750" y="1691940"/>
              <a:ext cx="1410405" cy="9023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444750" y="1691940"/>
                <a:ext cx="14104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660473" y="1789227"/>
              <a:ext cx="37571" cy="30877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660473" y="1789227"/>
                <a:ext cx="37571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724150" y="1757855"/>
              <a:ext cx="151870" cy="22735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724150" y="1757855"/>
                <a:ext cx="151870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963333" y="1765258"/>
              <a:ext cx="28222" cy="37222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963333" y="1765258"/>
                <a:ext cx="2822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3104444" y="1782177"/>
              <a:ext cx="115711" cy="22365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3104444" y="1782177"/>
                <a:ext cx="115711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270426" y="1772836"/>
              <a:ext cx="182562" cy="18012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270426" y="1772836"/>
                <a:ext cx="182562" cy="18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490206" y="1861134"/>
              <a:ext cx="133527" cy="2115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490206" y="1861134"/>
                <a:ext cx="133527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561644" y="1768078"/>
              <a:ext cx="28222" cy="29890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561644" y="1768078"/>
                <a:ext cx="282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691466" y="1793457"/>
              <a:ext cx="5645" cy="2396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691466" y="1793457"/>
                <a:ext cx="564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749851" y="1789227"/>
              <a:ext cx="122237" cy="23546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749851" y="1789227"/>
                <a:ext cx="12223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913540" y="1799097"/>
              <a:ext cx="105304" cy="14381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913540" y="1799097"/>
                <a:ext cx="105304" cy="14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4080933" y="1793457"/>
              <a:ext cx="79022" cy="2312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4080933" y="1793457"/>
                <a:ext cx="7902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774898" y="1697580"/>
              <a:ext cx="466902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774898" y="1697580"/>
                <a:ext cx="46690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227688" y="1562225"/>
              <a:ext cx="163689" cy="23123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227688" y="1562225"/>
                <a:ext cx="1636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4237213" y="1554823"/>
              <a:ext cx="131587" cy="20197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4237213" y="1554823"/>
                <a:ext cx="131587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464755" y="1562225"/>
              <a:ext cx="33867" cy="1501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464755" y="1562225"/>
                <a:ext cx="33867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522611" y="1534026"/>
              <a:ext cx="216781" cy="1861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522611" y="1534026"/>
                <a:ext cx="21678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619977" y="1429161"/>
              <a:ext cx="273756" cy="59270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619977" y="1429161"/>
                <a:ext cx="273756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826000" y="1708860"/>
              <a:ext cx="76200" cy="8741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826000" y="1708860"/>
                <a:ext cx="762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7685969" y="934444"/>
              <a:ext cx="14816" cy="2432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7685969" y="934444"/>
                <a:ext cx="14816" cy="24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9" name="墨迹 58"/>
              <p14:cNvContentPartPr/>
              <p14:nvPr/>
            </p14:nvContentPartPr>
            <p14:xfrm>
              <a:off x="953911" y="3847755"/>
              <a:ext cx="1230489" cy="11209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6"/>
            </p:blipFill>
            <p:spPr>
              <a:xfrm>
                <a:off x="953911" y="3847755"/>
                <a:ext cx="1230489" cy="112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0" name="墨迹 59"/>
              <p14:cNvContentPartPr/>
              <p14:nvPr/>
            </p14:nvContentPartPr>
            <p14:xfrm>
              <a:off x="2116666" y="3840000"/>
              <a:ext cx="70556" cy="112020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8"/>
            </p:blipFill>
            <p:spPr>
              <a:xfrm>
                <a:off x="2116666" y="3840000"/>
                <a:ext cx="70556" cy="112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4" name="墨迹 63"/>
              <p14:cNvContentPartPr/>
              <p14:nvPr/>
            </p14:nvContentPartPr>
            <p14:xfrm>
              <a:off x="975783" y="4224212"/>
              <a:ext cx="1169105" cy="535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0"/>
            </p:blipFill>
            <p:spPr>
              <a:xfrm>
                <a:off x="975783" y="4224212"/>
                <a:ext cx="116910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5" name="墨迹 64"/>
              <p14:cNvContentPartPr/>
              <p14:nvPr/>
            </p14:nvContentPartPr>
            <p14:xfrm>
              <a:off x="1769533" y="3877364"/>
              <a:ext cx="105017" cy="5995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2"/>
            </p:blipFill>
            <p:spPr>
              <a:xfrm>
                <a:off x="1769533" y="387736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6" name="墨迹 65"/>
              <p14:cNvContentPartPr/>
              <p14:nvPr/>
            </p14:nvContentPartPr>
            <p14:xfrm>
              <a:off x="1608666" y="3784307"/>
              <a:ext cx="417689" cy="46810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4"/>
            </p:blipFill>
            <p:spPr>
              <a:xfrm>
                <a:off x="1608666" y="3784307"/>
                <a:ext cx="417689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7" name="墨迹 66"/>
              <p14:cNvContentPartPr/>
              <p14:nvPr/>
            </p14:nvContentPartPr>
            <p14:xfrm>
              <a:off x="1823155" y="3868199"/>
              <a:ext cx="81845" cy="13747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6"/>
            </p:blipFill>
            <p:spPr>
              <a:xfrm>
                <a:off x="1823155" y="3868199"/>
                <a:ext cx="81845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8" name="墨迹 67"/>
              <p14:cNvContentPartPr/>
              <p14:nvPr/>
            </p14:nvContentPartPr>
            <p14:xfrm>
              <a:off x="1873955" y="3837004"/>
              <a:ext cx="22578" cy="15809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8"/>
            </p:blipFill>
            <p:spPr>
              <a:xfrm>
                <a:off x="1873955" y="3837004"/>
                <a:ext cx="2257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9" name="墨迹 68"/>
              <p14:cNvContentPartPr/>
              <p14:nvPr/>
            </p14:nvContentPartPr>
            <p14:xfrm>
              <a:off x="1890888" y="3875954"/>
              <a:ext cx="145345" cy="10909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0"/>
            </p:blipFill>
            <p:spPr>
              <a:xfrm>
                <a:off x="1890888" y="3875954"/>
                <a:ext cx="145345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0" name="墨迹 69"/>
              <p14:cNvContentPartPr/>
              <p14:nvPr/>
            </p14:nvContentPartPr>
            <p14:xfrm>
              <a:off x="1806222" y="3846345"/>
              <a:ext cx="14111" cy="24251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2"/>
            </p:blipFill>
            <p:spPr>
              <a:xfrm>
                <a:off x="1806222" y="3846345"/>
                <a:ext cx="141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1" name="墨迹 70"/>
              <p14:cNvContentPartPr/>
              <p14:nvPr/>
            </p14:nvContentPartPr>
            <p14:xfrm>
              <a:off x="1862666" y="3835770"/>
              <a:ext cx="186267" cy="14170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4"/>
            </p:blipFill>
            <p:spPr>
              <a:xfrm>
                <a:off x="1862666" y="3835770"/>
                <a:ext cx="186267" cy="141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2" name="墨迹 71"/>
              <p14:cNvContentPartPr/>
              <p14:nvPr/>
            </p14:nvContentPartPr>
            <p14:xfrm>
              <a:off x="1721555" y="3829426"/>
              <a:ext cx="355600" cy="24251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6"/>
            </p:blipFill>
            <p:spPr>
              <a:xfrm>
                <a:off x="1721555" y="3829426"/>
                <a:ext cx="355600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3" name="墨迹 72"/>
              <p14:cNvContentPartPr/>
              <p14:nvPr/>
            </p14:nvContentPartPr>
            <p14:xfrm>
              <a:off x="1721555" y="3868904"/>
              <a:ext cx="214489" cy="22841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8"/>
            </p:blipFill>
            <p:spPr>
              <a:xfrm>
                <a:off x="1721555" y="3868904"/>
                <a:ext cx="2144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7258755" y="2800162"/>
              <a:ext cx="105018" cy="599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0"/>
            </p:blipFill>
            <p:spPr>
              <a:xfrm>
                <a:off x="7258755" y="280016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5" name="墨迹 74"/>
              <p14:cNvContentPartPr/>
              <p14:nvPr/>
            </p14:nvContentPartPr>
            <p14:xfrm>
              <a:off x="2995083" y="3483811"/>
              <a:ext cx="369005" cy="26665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2"/>
            </p:blipFill>
            <p:spPr>
              <a:xfrm>
                <a:off x="2995083" y="3483811"/>
                <a:ext cx="369005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6" name="墨迹 75"/>
              <p14:cNvContentPartPr/>
              <p14:nvPr/>
            </p14:nvContentPartPr>
            <p14:xfrm>
              <a:off x="3341511" y="3449796"/>
              <a:ext cx="22577" cy="41346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4"/>
            </p:blipFill>
            <p:spPr>
              <a:xfrm>
                <a:off x="3341511" y="3449796"/>
                <a:ext cx="22577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7" name="墨迹 76"/>
              <p14:cNvContentPartPr/>
              <p14:nvPr/>
            </p14:nvContentPartPr>
            <p14:xfrm>
              <a:off x="3381022" y="3572815"/>
              <a:ext cx="252059" cy="13799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6"/>
            </p:blipFill>
            <p:spPr>
              <a:xfrm>
                <a:off x="3381022" y="3572815"/>
                <a:ext cx="252059" cy="13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8" name="墨迹 77"/>
              <p14:cNvContentPartPr/>
              <p14:nvPr/>
            </p14:nvContentPartPr>
            <p14:xfrm>
              <a:off x="3745794" y="3583213"/>
              <a:ext cx="275872" cy="2626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8"/>
            </p:blipFill>
            <p:spPr>
              <a:xfrm>
                <a:off x="3745794" y="3583213"/>
                <a:ext cx="275872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9" name="墨迹 78"/>
              <p14:cNvContentPartPr/>
              <p14:nvPr/>
            </p14:nvContentPartPr>
            <p14:xfrm>
              <a:off x="3716690" y="3677151"/>
              <a:ext cx="330376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0"/>
            </p:blipFill>
            <p:spPr>
              <a:xfrm>
                <a:off x="3716690" y="3677151"/>
                <a:ext cx="33037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0" name="墨迹 79"/>
              <p14:cNvContentPartPr/>
              <p14:nvPr/>
            </p14:nvContentPartPr>
            <p14:xfrm>
              <a:off x="3874205" y="3263683"/>
              <a:ext cx="136878" cy="28657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2"/>
            </p:blipFill>
            <p:spPr>
              <a:xfrm>
                <a:off x="3874205" y="3263683"/>
                <a:ext cx="136878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1" name="墨迹 80"/>
              <p14:cNvContentPartPr/>
              <p14:nvPr/>
            </p14:nvContentPartPr>
            <p14:xfrm>
              <a:off x="4201759" y="3547435"/>
              <a:ext cx="251707" cy="22559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4"/>
            </p:blipFill>
            <p:spPr>
              <a:xfrm>
                <a:off x="4201759" y="3547435"/>
                <a:ext cx="25170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2" name="墨迹 81"/>
              <p14:cNvContentPartPr/>
              <p14:nvPr/>
            </p14:nvContentPartPr>
            <p14:xfrm>
              <a:off x="4449233" y="3539680"/>
              <a:ext cx="117122" cy="1868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6"/>
            </p:blipFill>
            <p:spPr>
              <a:xfrm>
                <a:off x="4449233" y="3539680"/>
                <a:ext cx="117122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3" name="墨迹 82"/>
              <p14:cNvContentPartPr/>
              <p14:nvPr/>
            </p14:nvContentPartPr>
            <p14:xfrm>
              <a:off x="4538133" y="3489627"/>
              <a:ext cx="45155" cy="21854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8"/>
            </p:blipFill>
            <p:spPr>
              <a:xfrm>
                <a:off x="4538133" y="3489627"/>
                <a:ext cx="45155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4" name="墨迹 83"/>
              <p14:cNvContentPartPr/>
              <p14:nvPr/>
            </p14:nvContentPartPr>
            <p14:xfrm>
              <a:off x="4594577" y="3622868"/>
              <a:ext cx="146756" cy="12566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0"/>
            </p:blipFill>
            <p:spPr>
              <a:xfrm>
                <a:off x="4594577" y="3622868"/>
                <a:ext cx="146756" cy="125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5" name="墨迹 84"/>
              <p14:cNvContentPartPr/>
              <p14:nvPr/>
            </p14:nvContentPartPr>
            <p14:xfrm>
              <a:off x="4817533" y="3503022"/>
              <a:ext cx="25400" cy="4673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2"/>
            </p:blipFill>
            <p:spPr>
              <a:xfrm>
                <a:off x="4817533" y="3503022"/>
                <a:ext cx="25400" cy="467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6" name="墨迹 85"/>
              <p14:cNvContentPartPr/>
              <p14:nvPr/>
            </p14:nvContentPartPr>
            <p14:xfrm>
              <a:off x="4755444" y="3513597"/>
              <a:ext cx="76200" cy="7049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4"/>
            </p:blipFill>
            <p:spPr>
              <a:xfrm>
                <a:off x="4755444" y="3513597"/>
                <a:ext cx="762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7" name="墨迹 86"/>
              <p14:cNvContentPartPr/>
              <p14:nvPr/>
            </p14:nvContentPartPr>
            <p14:xfrm>
              <a:off x="4820355" y="3496677"/>
              <a:ext cx="79022" cy="6485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6"/>
            </p:blipFill>
            <p:spPr>
              <a:xfrm>
                <a:off x="4820355" y="3496677"/>
                <a:ext cx="7902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8" name="墨迹 87"/>
              <p14:cNvContentPartPr/>
              <p14:nvPr/>
            </p14:nvContentPartPr>
            <p14:xfrm>
              <a:off x="4999566" y="3616523"/>
              <a:ext cx="207434" cy="1268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8"/>
            </p:blipFill>
            <p:spPr>
              <a:xfrm>
                <a:off x="4999566" y="3616523"/>
                <a:ext cx="207434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9" name="墨迹 88"/>
              <p14:cNvContentPartPr/>
              <p14:nvPr/>
            </p14:nvContentPartPr>
            <p14:xfrm>
              <a:off x="5074355" y="3536156"/>
              <a:ext cx="73378" cy="25097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0"/>
            </p:blipFill>
            <p:spPr>
              <a:xfrm>
                <a:off x="5074355" y="3536156"/>
                <a:ext cx="73378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0" name="墨迹 89"/>
              <p14:cNvContentPartPr/>
              <p14:nvPr/>
            </p14:nvContentPartPr>
            <p14:xfrm>
              <a:off x="5293430" y="3538976"/>
              <a:ext cx="300214" cy="15509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2"/>
            </p:blipFill>
            <p:spPr>
              <a:xfrm>
                <a:off x="5293430" y="3538976"/>
                <a:ext cx="30021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1" name="墨迹 90"/>
              <p14:cNvContentPartPr/>
              <p14:nvPr/>
            </p14:nvContentPartPr>
            <p14:xfrm>
              <a:off x="5692422" y="3433934"/>
              <a:ext cx="36688" cy="43497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4"/>
            </p:blipFill>
            <p:spPr>
              <a:xfrm>
                <a:off x="5692422" y="3433934"/>
                <a:ext cx="36688" cy="434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2" name="墨迹 91"/>
              <p14:cNvContentPartPr/>
              <p14:nvPr/>
            </p14:nvContentPartPr>
            <p14:xfrm>
              <a:off x="5585177" y="3442570"/>
              <a:ext cx="132645" cy="11050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6"/>
            </p:blipFill>
            <p:spPr>
              <a:xfrm>
                <a:off x="5585177" y="3442570"/>
                <a:ext cx="132645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3" name="墨迹 92"/>
              <p14:cNvContentPartPr/>
              <p14:nvPr/>
            </p14:nvContentPartPr>
            <p14:xfrm>
              <a:off x="5695244" y="3462838"/>
              <a:ext cx="98778" cy="7331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8"/>
            </p:blipFill>
            <p:spPr>
              <a:xfrm>
                <a:off x="5695244" y="3462838"/>
                <a:ext cx="9877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4" name="墨迹 93"/>
              <p14:cNvContentPartPr/>
              <p14:nvPr/>
            </p14:nvContentPartPr>
            <p14:xfrm>
              <a:off x="4312355" y="4196013"/>
              <a:ext cx="237067" cy="24815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0"/>
            </p:blipFill>
            <p:spPr>
              <a:xfrm>
                <a:off x="4312355" y="4196013"/>
                <a:ext cx="23706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5" name="墨迹 94"/>
              <p14:cNvContentPartPr/>
              <p14:nvPr/>
            </p14:nvContentPartPr>
            <p14:xfrm>
              <a:off x="4569883" y="4205177"/>
              <a:ext cx="311150" cy="34614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2"/>
            </p:blipFill>
            <p:spPr>
              <a:xfrm>
                <a:off x="4569883" y="4205177"/>
                <a:ext cx="311150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0" name="墨迹 99"/>
              <p14:cNvContentPartPr/>
              <p14:nvPr/>
            </p14:nvContentPartPr>
            <p14:xfrm>
              <a:off x="2506133" y="5115301"/>
              <a:ext cx="282222" cy="34949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4"/>
            </p:blipFill>
            <p:spPr>
              <a:xfrm>
                <a:off x="2506133" y="5115301"/>
                <a:ext cx="282222" cy="349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1" name="墨迹 100"/>
              <p14:cNvContentPartPr/>
              <p14:nvPr/>
            </p14:nvContentPartPr>
            <p14:xfrm>
              <a:off x="2743200" y="5299828"/>
              <a:ext cx="16933" cy="53736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76"/>
            </p:blipFill>
            <p:spPr>
              <a:xfrm>
                <a:off x="2743200" y="5299828"/>
                <a:ext cx="16933" cy="537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2" name="墨迹 101"/>
              <p14:cNvContentPartPr/>
              <p14:nvPr/>
            </p14:nvContentPartPr>
            <p14:xfrm>
              <a:off x="2803172" y="5129400"/>
              <a:ext cx="264583" cy="34684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8"/>
            </p:blipFill>
            <p:spPr>
              <a:xfrm>
                <a:off x="2803172" y="5129400"/>
                <a:ext cx="26458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3" name="墨迹 102"/>
              <p14:cNvContentPartPr/>
              <p14:nvPr/>
            </p14:nvContentPartPr>
            <p14:xfrm>
              <a:off x="2508250" y="5544102"/>
              <a:ext cx="587022" cy="77529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0"/>
            </p:blipFill>
            <p:spPr>
              <a:xfrm>
                <a:off x="2508250" y="5544102"/>
                <a:ext cx="587022" cy="775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4" name="墨迹 103"/>
              <p14:cNvContentPartPr/>
              <p14:nvPr/>
            </p14:nvContentPartPr>
            <p14:xfrm>
              <a:off x="2909711" y="5709947"/>
              <a:ext cx="121355" cy="26260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2"/>
            </p:blipFill>
            <p:spPr>
              <a:xfrm>
                <a:off x="2909711" y="5709947"/>
                <a:ext cx="121355" cy="262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5" name="墨迹 104"/>
              <p14:cNvContentPartPr/>
              <p14:nvPr/>
            </p14:nvContentPartPr>
            <p14:xfrm>
              <a:off x="3031066" y="5780797"/>
              <a:ext cx="112889" cy="8459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4"/>
            </p:blipFill>
            <p:spPr>
              <a:xfrm>
                <a:off x="3031066" y="5780797"/>
                <a:ext cx="1128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6" name="墨迹 105"/>
              <p14:cNvContentPartPr/>
              <p14:nvPr/>
            </p14:nvContentPartPr>
            <p14:xfrm>
              <a:off x="2867377" y="5927432"/>
              <a:ext cx="242711" cy="4511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86"/>
            </p:blipFill>
            <p:spPr>
              <a:xfrm>
                <a:off x="2867377" y="5927432"/>
                <a:ext cx="2427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7" name="墨迹 106"/>
              <p14:cNvContentPartPr/>
              <p14:nvPr/>
            </p14:nvContentPartPr>
            <p14:xfrm>
              <a:off x="3335866" y="5803356"/>
              <a:ext cx="45156" cy="3947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8"/>
            </p:blipFill>
            <p:spPr>
              <a:xfrm>
                <a:off x="3335866" y="5803356"/>
                <a:ext cx="451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8" name="墨迹 107"/>
              <p14:cNvContentPartPr/>
              <p14:nvPr/>
            </p14:nvContentPartPr>
            <p14:xfrm>
              <a:off x="3316111" y="5921792"/>
              <a:ext cx="45155" cy="3947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0"/>
            </p:blipFill>
            <p:spPr>
              <a:xfrm>
                <a:off x="3316111" y="5921792"/>
                <a:ext cx="451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9" name="墨迹 108"/>
              <p14:cNvContentPartPr/>
              <p14:nvPr/>
            </p14:nvContentPartPr>
            <p14:xfrm>
              <a:off x="3851451" y="5111952"/>
              <a:ext cx="346075" cy="36764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2"/>
            </p:blipFill>
            <p:spPr>
              <a:xfrm>
                <a:off x="3851451" y="5111952"/>
                <a:ext cx="346075" cy="36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0" name="墨迹 109"/>
              <p14:cNvContentPartPr/>
              <p14:nvPr/>
            </p14:nvContentPartPr>
            <p14:xfrm>
              <a:off x="4241800" y="5237613"/>
              <a:ext cx="149577" cy="39090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4"/>
            </p:blipFill>
            <p:spPr>
              <a:xfrm>
                <a:off x="4241800" y="5237613"/>
                <a:ext cx="149577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1" name="墨迹 110"/>
              <p14:cNvContentPartPr/>
              <p14:nvPr/>
            </p14:nvContentPartPr>
            <p14:xfrm>
              <a:off x="4632677" y="5179277"/>
              <a:ext cx="125589" cy="19668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96"/>
            </p:blipFill>
            <p:spPr>
              <a:xfrm>
                <a:off x="4632677" y="5179277"/>
                <a:ext cx="125589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2" name="墨迹 111"/>
              <p14:cNvContentPartPr/>
              <p14:nvPr/>
            </p14:nvContentPartPr>
            <p14:xfrm>
              <a:off x="4730044" y="5121117"/>
              <a:ext cx="158044" cy="20567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8"/>
            </p:blipFill>
            <p:spPr>
              <a:xfrm>
                <a:off x="4730044" y="5121117"/>
                <a:ext cx="158044" cy="205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3" name="墨迹 112"/>
              <p14:cNvContentPartPr/>
              <p14:nvPr/>
            </p14:nvContentPartPr>
            <p14:xfrm>
              <a:off x="4862512" y="5168879"/>
              <a:ext cx="93310" cy="17201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0"/>
            </p:blipFill>
            <p:spPr>
              <a:xfrm>
                <a:off x="4862512" y="5168879"/>
                <a:ext cx="9331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4" name="墨迹 113"/>
              <p14:cNvContentPartPr/>
              <p14:nvPr/>
            </p14:nvContentPartPr>
            <p14:xfrm>
              <a:off x="4989688" y="5103316"/>
              <a:ext cx="196145" cy="28833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2"/>
            </p:blipFill>
            <p:spPr>
              <a:xfrm>
                <a:off x="4989688" y="5103316"/>
                <a:ext cx="196145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5" name="墨迹 114"/>
              <p14:cNvContentPartPr/>
              <p14:nvPr/>
            </p14:nvContentPartPr>
            <p14:xfrm>
              <a:off x="5254977" y="5083400"/>
              <a:ext cx="141112" cy="26630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4"/>
            </p:blipFill>
            <p:spPr>
              <a:xfrm>
                <a:off x="5254977" y="5083400"/>
                <a:ext cx="141112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6" name="墨迹 115"/>
              <p14:cNvContentPartPr/>
              <p14:nvPr/>
            </p14:nvContentPartPr>
            <p14:xfrm>
              <a:off x="5353755" y="5166059"/>
              <a:ext cx="127000" cy="16355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06"/>
            </p:blipFill>
            <p:spPr>
              <a:xfrm>
                <a:off x="5353755" y="5166059"/>
                <a:ext cx="1270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7" name="墨迹 116"/>
              <p14:cNvContentPartPr/>
              <p14:nvPr/>
            </p14:nvContentPartPr>
            <p14:xfrm>
              <a:off x="5396088" y="5168350"/>
              <a:ext cx="39512" cy="29943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8"/>
            </p:blipFill>
            <p:spPr>
              <a:xfrm>
                <a:off x="5396088" y="5168350"/>
                <a:ext cx="39512" cy="299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8" name="墨迹 117"/>
              <p14:cNvContentPartPr/>
              <p14:nvPr/>
            </p14:nvContentPartPr>
            <p14:xfrm>
              <a:off x="5480755" y="5301414"/>
              <a:ext cx="84667" cy="5075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0"/>
            </p:blipFill>
            <p:spPr>
              <a:xfrm>
                <a:off x="5480755" y="5301414"/>
                <a:ext cx="8466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9" name="墨迹 118"/>
              <p14:cNvContentPartPr/>
              <p14:nvPr/>
            </p14:nvContentPartPr>
            <p14:xfrm>
              <a:off x="5691540" y="5166059"/>
              <a:ext cx="54504" cy="25097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2"/>
            </p:blipFill>
            <p:spPr>
              <a:xfrm>
                <a:off x="5691540" y="5166059"/>
                <a:ext cx="54504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0" name="墨迹 119"/>
              <p14:cNvContentPartPr/>
              <p14:nvPr/>
            </p14:nvContentPartPr>
            <p14:xfrm>
              <a:off x="5836355" y="5154779"/>
              <a:ext cx="71967" cy="15562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4"/>
            </p:blipFill>
            <p:spPr>
              <a:xfrm>
                <a:off x="5836355" y="5154779"/>
                <a:ext cx="71967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1" name="墨迹 120"/>
              <p14:cNvContentPartPr/>
              <p14:nvPr/>
            </p14:nvContentPartPr>
            <p14:xfrm>
              <a:off x="6000044" y="5115301"/>
              <a:ext cx="101600" cy="16778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16"/>
            </p:blipFill>
            <p:spPr>
              <a:xfrm>
                <a:off x="6000044" y="5115301"/>
                <a:ext cx="101600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2" name="墨迹 121"/>
              <p14:cNvContentPartPr/>
              <p14:nvPr/>
            </p14:nvContentPartPr>
            <p14:xfrm>
              <a:off x="6070600" y="5016604"/>
              <a:ext cx="59266" cy="41170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8"/>
            </p:blipFill>
            <p:spPr>
              <a:xfrm>
                <a:off x="6070600" y="5016604"/>
                <a:ext cx="59266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3" name="墨迹 122"/>
              <p14:cNvContentPartPr/>
              <p14:nvPr/>
            </p14:nvContentPartPr>
            <p14:xfrm>
              <a:off x="6152444" y="5100496"/>
              <a:ext cx="299156" cy="22682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0"/>
            </p:blipFill>
            <p:spPr>
              <a:xfrm>
                <a:off x="6152444" y="5100496"/>
                <a:ext cx="299156" cy="226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4" name="墨迹 123"/>
              <p14:cNvContentPartPr/>
              <p14:nvPr/>
            </p14:nvContentPartPr>
            <p14:xfrm>
              <a:off x="4735688" y="5718759"/>
              <a:ext cx="203200" cy="22735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2"/>
            </p:blipFill>
            <p:spPr>
              <a:xfrm>
                <a:off x="4735688" y="5718759"/>
                <a:ext cx="203200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5" name="墨迹 124"/>
              <p14:cNvContentPartPr/>
              <p14:nvPr/>
            </p14:nvContentPartPr>
            <p14:xfrm>
              <a:off x="5044016" y="5773395"/>
              <a:ext cx="128411" cy="2393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4"/>
            </p:blipFill>
            <p:spPr>
              <a:xfrm>
                <a:off x="5044016" y="5773395"/>
                <a:ext cx="128411" cy="239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6" name="墨迹 125"/>
              <p14:cNvContentPartPr/>
              <p14:nvPr/>
            </p14:nvContentPartPr>
            <p14:xfrm>
              <a:off x="5049661" y="5791372"/>
              <a:ext cx="106539" cy="20937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26"/>
            </p:blipFill>
            <p:spPr>
              <a:xfrm>
                <a:off x="5049661" y="5791372"/>
                <a:ext cx="106539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7" name="墨迹 126"/>
              <p14:cNvContentPartPr/>
              <p14:nvPr/>
            </p14:nvContentPartPr>
            <p14:xfrm>
              <a:off x="5418666" y="5677871"/>
              <a:ext cx="50800" cy="27212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8"/>
            </p:blipFill>
            <p:spPr>
              <a:xfrm>
                <a:off x="5418666" y="5677871"/>
                <a:ext cx="50800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8" name="墨迹 127"/>
              <p14:cNvContentPartPr/>
              <p14:nvPr/>
            </p14:nvContentPartPr>
            <p14:xfrm>
              <a:off x="5513211" y="5633105"/>
              <a:ext cx="153811" cy="16320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0"/>
            </p:blipFill>
            <p:spPr>
              <a:xfrm>
                <a:off x="5513211" y="5633105"/>
                <a:ext cx="153811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9" name="墨迹 128"/>
              <p14:cNvContentPartPr/>
              <p14:nvPr/>
            </p14:nvContentPartPr>
            <p14:xfrm>
              <a:off x="5568244" y="5683158"/>
              <a:ext cx="70556" cy="28657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2"/>
            </p:blipFill>
            <p:spPr>
              <a:xfrm>
                <a:off x="5568244" y="5683158"/>
                <a:ext cx="70556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0" name="墨迹 129"/>
              <p14:cNvContentPartPr/>
              <p14:nvPr/>
            </p14:nvContentPartPr>
            <p14:xfrm>
              <a:off x="5751688" y="5656722"/>
              <a:ext cx="129822" cy="18047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4"/>
            </p:blipFill>
            <p:spPr>
              <a:xfrm>
                <a:off x="5751688" y="5656722"/>
                <a:ext cx="1298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1" name="墨迹 130"/>
              <p14:cNvContentPartPr/>
              <p14:nvPr/>
            </p14:nvContentPartPr>
            <p14:xfrm>
              <a:off x="5251273" y="5955631"/>
              <a:ext cx="870127" cy="7331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36"/>
            </p:blipFill>
            <p:spPr>
              <a:xfrm>
                <a:off x="5251273" y="5955631"/>
                <a:ext cx="870127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2" name="墨迹 131"/>
              <p14:cNvContentPartPr/>
              <p14:nvPr/>
            </p14:nvContentPartPr>
            <p14:xfrm>
              <a:off x="5418666" y="6076711"/>
              <a:ext cx="90311" cy="27934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8"/>
            </p:blipFill>
            <p:spPr>
              <a:xfrm>
                <a:off x="5418666" y="6076711"/>
                <a:ext cx="90311" cy="279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3" name="墨迹 132"/>
              <p14:cNvContentPartPr/>
              <p14:nvPr/>
            </p14:nvContentPartPr>
            <p14:xfrm>
              <a:off x="5588176" y="6062787"/>
              <a:ext cx="126824" cy="17342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0"/>
            </p:blipFill>
            <p:spPr>
              <a:xfrm>
                <a:off x="5588176" y="6062787"/>
                <a:ext cx="126824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4" name="墨迹 133"/>
              <p14:cNvContentPartPr/>
              <p14:nvPr/>
            </p14:nvContentPartPr>
            <p14:xfrm>
              <a:off x="5757333" y="6062787"/>
              <a:ext cx="112889" cy="155976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2"/>
            </p:blipFill>
            <p:spPr>
              <a:xfrm>
                <a:off x="5757333" y="6062787"/>
                <a:ext cx="112889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5" name="墨迹 134"/>
              <p14:cNvContentPartPr/>
              <p14:nvPr/>
            </p14:nvContentPartPr>
            <p14:xfrm>
              <a:off x="6158088" y="5848475"/>
              <a:ext cx="163689" cy="4511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4"/>
            </p:blipFill>
            <p:spPr>
              <a:xfrm>
                <a:off x="6158088" y="5848475"/>
                <a:ext cx="1636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6" name="墨迹 135"/>
              <p14:cNvContentPartPr/>
              <p14:nvPr/>
            </p14:nvContentPartPr>
            <p14:xfrm>
              <a:off x="6147328" y="6006389"/>
              <a:ext cx="185738" cy="846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46"/>
            </p:blipFill>
            <p:spPr>
              <a:xfrm>
                <a:off x="6147328" y="6006389"/>
                <a:ext cx="18573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7" name="墨迹 136"/>
              <p14:cNvContentPartPr/>
              <p14:nvPr/>
            </p14:nvContentPartPr>
            <p14:xfrm>
              <a:off x="6455833" y="5872444"/>
              <a:ext cx="557389" cy="3806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8"/>
            </p:blipFill>
            <p:spPr>
              <a:xfrm>
                <a:off x="6455833" y="5872444"/>
                <a:ext cx="557389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8" name="墨迹 137"/>
              <p14:cNvContentPartPr/>
              <p14:nvPr/>
            </p14:nvContentPartPr>
            <p14:xfrm>
              <a:off x="6519333" y="5978190"/>
              <a:ext cx="62089" cy="225592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0"/>
            </p:blipFill>
            <p:spPr>
              <a:xfrm>
                <a:off x="6519333" y="5978190"/>
                <a:ext cx="620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9" name="墨迹 138"/>
              <p14:cNvContentPartPr/>
              <p14:nvPr/>
            </p14:nvContentPartPr>
            <p14:xfrm>
              <a:off x="6654800" y="5966911"/>
              <a:ext cx="110948" cy="197393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2"/>
            </p:blipFill>
            <p:spPr>
              <a:xfrm>
                <a:off x="6654800" y="5966911"/>
                <a:ext cx="11094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40" name="墨迹 139"/>
              <p14:cNvContentPartPr/>
              <p14:nvPr/>
            </p14:nvContentPartPr>
            <p14:xfrm>
              <a:off x="6866466" y="5989470"/>
              <a:ext cx="36689" cy="31300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4"/>
            </p:blipFill>
            <p:spPr>
              <a:xfrm>
                <a:off x="6866466" y="5989470"/>
                <a:ext cx="36689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41" name="墨迹 140"/>
              <p14:cNvContentPartPr/>
              <p14:nvPr/>
            </p14:nvContentPartPr>
            <p14:xfrm>
              <a:off x="6515628" y="5556615"/>
              <a:ext cx="110949" cy="27494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56"/>
            </p:blipFill>
            <p:spPr>
              <a:xfrm>
                <a:off x="6515628" y="5556615"/>
                <a:ext cx="110949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2" name="墨迹 141"/>
              <p14:cNvContentPartPr/>
              <p14:nvPr/>
            </p14:nvContentPartPr>
            <p14:xfrm>
              <a:off x="6725355" y="5507267"/>
              <a:ext cx="64912" cy="33274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8"/>
            </p:blipFill>
            <p:spPr>
              <a:xfrm>
                <a:off x="6725355" y="5507267"/>
                <a:ext cx="6491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3" name="墨迹 142"/>
              <p14:cNvContentPartPr/>
              <p14:nvPr/>
            </p14:nvContentPartPr>
            <p14:xfrm>
              <a:off x="6948311" y="5581289"/>
              <a:ext cx="276578" cy="17694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0"/>
            </p:blipFill>
            <p:spPr>
              <a:xfrm>
                <a:off x="6948311" y="5581289"/>
                <a:ext cx="276578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4" name="墨迹 143"/>
              <p14:cNvContentPartPr/>
              <p14:nvPr/>
            </p14:nvContentPartPr>
            <p14:xfrm>
              <a:off x="7334250" y="5662361"/>
              <a:ext cx="170038" cy="32710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2"/>
            </p:blipFill>
            <p:spPr>
              <a:xfrm>
                <a:off x="7334250" y="5662361"/>
                <a:ext cx="17003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5" name="墨迹 144"/>
              <p14:cNvContentPartPr/>
              <p14:nvPr/>
            </p14:nvContentPartPr>
            <p14:xfrm>
              <a:off x="8278283" y="3389521"/>
              <a:ext cx="143228" cy="23405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4"/>
            </p:blipFill>
            <p:spPr>
              <a:xfrm>
                <a:off x="8278283" y="3389521"/>
                <a:ext cx="14322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6" name="墨迹 145"/>
              <p14:cNvContentPartPr/>
              <p14:nvPr/>
            </p14:nvContentPartPr>
            <p14:xfrm>
              <a:off x="8435622" y="3383881"/>
              <a:ext cx="81844" cy="30454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6"/>
            </p:blipFill>
            <p:spPr>
              <a:xfrm>
                <a:off x="8435622" y="3383881"/>
                <a:ext cx="8184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7" name="墨迹 146"/>
              <p14:cNvContentPartPr/>
              <p14:nvPr/>
            </p14:nvContentPartPr>
            <p14:xfrm>
              <a:off x="8636000" y="3327483"/>
              <a:ext cx="331611" cy="24251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8"/>
            </p:blipFill>
            <p:spPr>
              <a:xfrm>
                <a:off x="8636000" y="3327483"/>
                <a:ext cx="3316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8" name="墨迹 147"/>
              <p14:cNvContentPartPr/>
              <p14:nvPr/>
            </p14:nvContentPartPr>
            <p14:xfrm>
              <a:off x="8068556" y="3637672"/>
              <a:ext cx="964319" cy="6767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0"/>
            </p:blipFill>
            <p:spPr>
              <a:xfrm>
                <a:off x="8068556" y="3637672"/>
                <a:ext cx="96431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9" name="墨迹 148"/>
              <p14:cNvContentPartPr/>
              <p14:nvPr/>
            </p14:nvContentPartPr>
            <p14:xfrm>
              <a:off x="8319911" y="3761748"/>
              <a:ext cx="84666" cy="29608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2"/>
            </p:blipFill>
            <p:spPr>
              <a:xfrm>
                <a:off x="8319911" y="3761748"/>
                <a:ext cx="84666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0" name="墨迹 149"/>
              <p14:cNvContentPartPr/>
              <p14:nvPr/>
            </p14:nvContentPartPr>
            <p14:xfrm>
              <a:off x="8517466" y="3746944"/>
              <a:ext cx="110949" cy="18170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4"/>
            </p:blipFill>
            <p:spPr>
              <a:xfrm>
                <a:off x="8517466" y="3746944"/>
                <a:ext cx="110949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1" name="墨迹 150"/>
              <p14:cNvContentPartPr/>
              <p14:nvPr/>
            </p14:nvContentPartPr>
            <p14:xfrm>
              <a:off x="8726311" y="3731434"/>
              <a:ext cx="50800" cy="250266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76"/>
            </p:blipFill>
            <p:spPr>
              <a:xfrm>
                <a:off x="8726311" y="3731434"/>
                <a:ext cx="50800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2" name="墨迹 151"/>
              <p14:cNvContentPartPr/>
              <p14:nvPr/>
            </p14:nvContentPartPr>
            <p14:xfrm>
              <a:off x="7425266" y="4105776"/>
              <a:ext cx="2119489" cy="5075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8"/>
            </p:blipFill>
            <p:spPr>
              <a:xfrm>
                <a:off x="7425266" y="4105776"/>
                <a:ext cx="21194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3" name="墨迹 152"/>
              <p14:cNvContentPartPr/>
              <p14:nvPr/>
            </p14:nvContentPartPr>
            <p14:xfrm>
              <a:off x="8017933" y="4297529"/>
              <a:ext cx="313267" cy="234933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0"/>
            </p:blipFill>
            <p:spPr>
              <a:xfrm>
                <a:off x="8017933" y="4297529"/>
                <a:ext cx="313267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4" name="墨迹 153"/>
              <p14:cNvContentPartPr/>
              <p14:nvPr/>
            </p14:nvContentPartPr>
            <p14:xfrm>
              <a:off x="8476897" y="4432884"/>
              <a:ext cx="181680" cy="2256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2"/>
            </p:blipFill>
            <p:spPr>
              <a:xfrm>
                <a:off x="8476897" y="4432884"/>
                <a:ext cx="18168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5" name="墨迹 154"/>
              <p14:cNvContentPartPr/>
              <p14:nvPr/>
            </p14:nvContentPartPr>
            <p14:xfrm>
              <a:off x="8509000" y="4307399"/>
              <a:ext cx="76200" cy="40183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4"/>
            </p:blipFill>
            <p:spPr>
              <a:xfrm>
                <a:off x="8509000" y="4307399"/>
                <a:ext cx="76200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6" name="墨迹 155"/>
              <p14:cNvContentPartPr/>
              <p14:nvPr/>
            </p14:nvContentPartPr>
            <p14:xfrm>
              <a:off x="8760177" y="4328548"/>
              <a:ext cx="73378" cy="29609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6"/>
            </p:blipFill>
            <p:spPr>
              <a:xfrm>
                <a:off x="8760177" y="4328548"/>
                <a:ext cx="73378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7" name="墨迹 156"/>
              <p14:cNvContentPartPr/>
              <p14:nvPr/>
            </p14:nvContentPartPr>
            <p14:xfrm>
              <a:off x="8880651" y="4297529"/>
              <a:ext cx="161749" cy="25379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8"/>
            </p:blipFill>
            <p:spPr>
              <a:xfrm>
                <a:off x="8880651" y="4297529"/>
                <a:ext cx="16174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8" name="墨迹 157"/>
              <p14:cNvContentPartPr/>
              <p14:nvPr/>
            </p14:nvContentPartPr>
            <p14:xfrm>
              <a:off x="9093200" y="4300349"/>
              <a:ext cx="146755" cy="23123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0"/>
            </p:blipFill>
            <p:spPr>
              <a:xfrm>
                <a:off x="9093200" y="4300349"/>
                <a:ext cx="1467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9" name="墨迹 158"/>
              <p14:cNvContentPartPr/>
              <p14:nvPr/>
            </p14:nvContentPartPr>
            <p14:xfrm>
              <a:off x="9587088" y="3981700"/>
              <a:ext cx="194734" cy="208673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2"/>
            </p:blipFill>
            <p:spPr>
              <a:xfrm>
                <a:off x="9587088" y="3981700"/>
                <a:ext cx="19473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0" name="墨迹 159"/>
              <p14:cNvContentPartPr/>
              <p14:nvPr/>
            </p14:nvContentPartPr>
            <p14:xfrm>
              <a:off x="9588323" y="4001087"/>
              <a:ext cx="142699" cy="225945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4"/>
            </p:blipFill>
            <p:spPr>
              <a:xfrm>
                <a:off x="9588323" y="4001087"/>
                <a:ext cx="142699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1" name="墨迹 160"/>
              <p14:cNvContentPartPr/>
              <p14:nvPr/>
            </p14:nvContentPartPr>
            <p14:xfrm>
              <a:off x="9846733" y="3992980"/>
              <a:ext cx="53622" cy="17483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96"/>
            </p:blipFill>
            <p:spPr>
              <a:xfrm>
                <a:off x="9846733" y="3992980"/>
                <a:ext cx="536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2" name="墨迹 161"/>
              <p14:cNvContentPartPr/>
              <p14:nvPr/>
            </p14:nvContentPartPr>
            <p14:xfrm>
              <a:off x="9934222" y="4021179"/>
              <a:ext cx="229481" cy="14416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8"/>
            </p:blipFill>
            <p:spPr>
              <a:xfrm>
                <a:off x="9934222" y="4021179"/>
                <a:ext cx="229481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3" name="墨迹 162"/>
              <p14:cNvContentPartPr/>
              <p14:nvPr/>
            </p14:nvContentPartPr>
            <p14:xfrm>
              <a:off x="9970911" y="3814445"/>
              <a:ext cx="389466" cy="76507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0"/>
            </p:blipFill>
            <p:spPr>
              <a:xfrm>
                <a:off x="9970911" y="3814445"/>
                <a:ext cx="389466" cy="765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4" name="墨迹 163"/>
              <p14:cNvContentPartPr/>
              <p14:nvPr/>
            </p14:nvContentPartPr>
            <p14:xfrm>
              <a:off x="10188222" y="4269330"/>
              <a:ext cx="94544" cy="11085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2"/>
            </p:blipFill>
            <p:spPr>
              <a:xfrm>
                <a:off x="10188222" y="4269330"/>
                <a:ext cx="94544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5" name="墨迹 164"/>
              <p14:cNvContentPartPr/>
              <p14:nvPr/>
            </p14:nvContentPartPr>
            <p14:xfrm>
              <a:off x="8672688" y="2064167"/>
              <a:ext cx="270934" cy="26789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4"/>
            </p:blipFill>
            <p:spPr>
              <a:xfrm>
                <a:off x="8672688" y="2064167"/>
                <a:ext cx="27093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6" name="墨迹 165"/>
              <p14:cNvContentPartPr/>
              <p14:nvPr/>
            </p14:nvContentPartPr>
            <p14:xfrm>
              <a:off x="9093200" y="2047248"/>
              <a:ext cx="112888" cy="2819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06"/>
            </p:blipFill>
            <p:spPr>
              <a:xfrm>
                <a:off x="9093200" y="2047248"/>
                <a:ext cx="1128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7" name="墨迹 166"/>
              <p14:cNvContentPartPr/>
              <p14:nvPr/>
            </p14:nvContentPartPr>
            <p14:xfrm>
              <a:off x="9008533" y="2092366"/>
              <a:ext cx="112889" cy="33028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8"/>
            </p:blipFill>
            <p:spPr>
              <a:xfrm>
                <a:off x="9008533" y="2092366"/>
                <a:ext cx="112889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8" name="墨迹 167"/>
              <p14:cNvContentPartPr/>
              <p14:nvPr/>
            </p14:nvContentPartPr>
            <p14:xfrm>
              <a:off x="8946444" y="2099416"/>
              <a:ext cx="361244" cy="27212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0"/>
            </p:blipFill>
            <p:spPr>
              <a:xfrm>
                <a:off x="8946444" y="2099416"/>
                <a:ext cx="361244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9" name="墨迹 168"/>
              <p14:cNvContentPartPr/>
              <p14:nvPr/>
            </p14:nvContentPartPr>
            <p14:xfrm>
              <a:off x="8410751" y="2391276"/>
              <a:ext cx="1102959" cy="2678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2"/>
            </p:blipFill>
            <p:spPr>
              <a:xfrm>
                <a:off x="8410751" y="2391276"/>
                <a:ext cx="110295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0" name="墨迹 169"/>
              <p14:cNvContentPartPr/>
              <p14:nvPr/>
            </p14:nvContentPartPr>
            <p14:xfrm>
              <a:off x="8656813" y="2525221"/>
              <a:ext cx="298097" cy="24251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4"/>
            </p:blipFill>
            <p:spPr>
              <a:xfrm>
                <a:off x="8656813" y="2525221"/>
                <a:ext cx="298097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1" name="墨迹 170"/>
              <p14:cNvContentPartPr/>
              <p14:nvPr/>
            </p14:nvContentPartPr>
            <p14:xfrm>
              <a:off x="8945209" y="2481513"/>
              <a:ext cx="317324" cy="56680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16"/>
            </p:blipFill>
            <p:spPr>
              <a:xfrm>
                <a:off x="8945209" y="2481513"/>
                <a:ext cx="317324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72" name="墨迹 171"/>
              <p14:cNvContentPartPr/>
              <p14:nvPr/>
            </p14:nvContentPartPr>
            <p14:xfrm>
              <a:off x="9516533" y="2260855"/>
              <a:ext cx="225778" cy="22982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8"/>
            </p:blipFill>
            <p:spPr>
              <a:xfrm>
                <a:off x="9516533" y="2260855"/>
                <a:ext cx="225778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3" name="墨迹 172"/>
              <p14:cNvContentPartPr/>
              <p14:nvPr/>
            </p14:nvContentPartPr>
            <p14:xfrm>
              <a:off x="9527822" y="2289759"/>
              <a:ext cx="172155" cy="236872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0"/>
            </p:blipFill>
            <p:spPr>
              <a:xfrm>
                <a:off x="9527822" y="2289759"/>
                <a:ext cx="17215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4" name="墨迹 173"/>
              <p14:cNvContentPartPr/>
              <p14:nvPr/>
            </p14:nvContentPartPr>
            <p14:xfrm>
              <a:off x="9823802" y="2283415"/>
              <a:ext cx="37042" cy="139761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2"/>
            </p:blipFill>
            <p:spPr>
              <a:xfrm>
                <a:off x="9823802" y="2283415"/>
                <a:ext cx="37042" cy="139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5" name="墨迹 174"/>
              <p14:cNvContentPartPr/>
              <p14:nvPr/>
            </p14:nvContentPartPr>
            <p14:xfrm>
              <a:off x="9922933" y="2227722"/>
              <a:ext cx="208844" cy="212373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4"/>
            </p:blipFill>
            <p:spPr>
              <a:xfrm>
                <a:off x="9922933" y="2227722"/>
                <a:ext cx="208844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6" name="墨迹 175"/>
              <p14:cNvContentPartPr/>
              <p14:nvPr/>
            </p14:nvContentPartPr>
            <p14:xfrm>
              <a:off x="9993488" y="2099945"/>
              <a:ext cx="313267" cy="68893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26"/>
            </p:blipFill>
            <p:spPr>
              <a:xfrm>
                <a:off x="9993488" y="2099945"/>
                <a:ext cx="313267" cy="688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7" name="墨迹 176"/>
              <p14:cNvContentPartPr/>
              <p14:nvPr/>
            </p14:nvContentPartPr>
            <p14:xfrm>
              <a:off x="10193866" y="2461773"/>
              <a:ext cx="133350" cy="126896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8"/>
            </p:blipFill>
            <p:spPr>
              <a:xfrm>
                <a:off x="10193866" y="2461773"/>
                <a:ext cx="13335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8" name="墨迹 177"/>
              <p14:cNvContentPartPr/>
              <p14:nvPr/>
            </p14:nvContentPartPr>
            <p14:xfrm>
              <a:off x="10453511" y="2250281"/>
              <a:ext cx="231423" cy="5075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0"/>
            </p:blipFill>
            <p:spPr>
              <a:xfrm>
                <a:off x="10453511" y="2250281"/>
                <a:ext cx="2314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9" name="墨迹 178"/>
              <p14:cNvContentPartPr/>
              <p14:nvPr/>
            </p14:nvContentPartPr>
            <p14:xfrm>
              <a:off x="10442222" y="2391276"/>
              <a:ext cx="234245" cy="2537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2"/>
            </p:blipFill>
            <p:spPr>
              <a:xfrm>
                <a:off x="10442222" y="2391276"/>
                <a:ext cx="2342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0" name="墨迹 179"/>
              <p14:cNvContentPartPr/>
              <p14:nvPr/>
            </p14:nvContentPartPr>
            <p14:xfrm>
              <a:off x="8751711" y="5235675"/>
              <a:ext cx="211666" cy="14981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4"/>
            </p:blipFill>
            <p:spPr>
              <a:xfrm>
                <a:off x="8751711" y="5235675"/>
                <a:ext cx="211666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1" name="墨迹 180"/>
              <p14:cNvContentPartPr/>
              <p14:nvPr/>
            </p14:nvContentPartPr>
            <p14:xfrm>
              <a:off x="8746066" y="5369091"/>
              <a:ext cx="237066" cy="1974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36"/>
            </p:blipFill>
            <p:spPr>
              <a:xfrm>
                <a:off x="8746066" y="5369091"/>
                <a:ext cx="2370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82" name="墨迹 181"/>
              <p14:cNvContentPartPr/>
              <p14:nvPr/>
            </p14:nvContentPartPr>
            <p14:xfrm>
              <a:off x="9507361" y="4908567"/>
              <a:ext cx="159632" cy="36464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8"/>
            </p:blipFill>
            <p:spPr>
              <a:xfrm>
                <a:off x="9507361" y="4908567"/>
                <a:ext cx="159632" cy="364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3" name="墨迹 182"/>
              <p14:cNvContentPartPr/>
              <p14:nvPr/>
            </p14:nvContentPartPr>
            <p14:xfrm>
              <a:off x="9760655" y="4931302"/>
              <a:ext cx="49389" cy="25731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0"/>
            </p:blipFill>
            <p:spPr>
              <a:xfrm>
                <a:off x="9760655" y="4931302"/>
                <a:ext cx="49389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4" name="墨迹 183"/>
              <p14:cNvContentPartPr/>
              <p14:nvPr/>
            </p14:nvContentPartPr>
            <p14:xfrm>
              <a:off x="9934222" y="4897639"/>
              <a:ext cx="293511" cy="22700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2"/>
            </p:blipFill>
            <p:spPr>
              <a:xfrm>
                <a:off x="9934222" y="4897639"/>
                <a:ext cx="293511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5" name="墨迹 184"/>
              <p14:cNvContentPartPr/>
              <p14:nvPr/>
            </p14:nvContentPartPr>
            <p14:xfrm>
              <a:off x="9270118" y="5228097"/>
              <a:ext cx="1304749" cy="8459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4"/>
            </p:blipFill>
            <p:spPr>
              <a:xfrm>
                <a:off x="9270118" y="5228097"/>
                <a:ext cx="130474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6" name="墨迹 185"/>
              <p14:cNvContentPartPr/>
              <p14:nvPr/>
            </p14:nvContentPartPr>
            <p14:xfrm>
              <a:off x="9398000" y="5429367"/>
              <a:ext cx="95955" cy="40782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6"/>
            </p:blipFill>
            <p:spPr>
              <a:xfrm>
                <a:off x="9398000" y="5429367"/>
                <a:ext cx="95955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7" name="墨迹 186"/>
              <p14:cNvContentPartPr/>
              <p14:nvPr/>
            </p14:nvContentPartPr>
            <p14:xfrm>
              <a:off x="9606844" y="5404341"/>
              <a:ext cx="118533" cy="28058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8"/>
            </p:blipFill>
            <p:spPr>
              <a:xfrm>
                <a:off x="9606844" y="5404341"/>
                <a:ext cx="118533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8" name="墨迹 187"/>
              <p14:cNvContentPartPr/>
              <p14:nvPr/>
            </p14:nvContentPartPr>
            <p14:xfrm>
              <a:off x="9790288" y="5436769"/>
              <a:ext cx="70556" cy="40042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0"/>
            </p:blipFill>
            <p:spPr>
              <a:xfrm>
                <a:off x="9790288" y="5436769"/>
                <a:ext cx="7055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9" name="墨迹 188"/>
              <p14:cNvContentPartPr/>
              <p14:nvPr/>
            </p14:nvContentPartPr>
            <p14:xfrm>
              <a:off x="9996311" y="5433420"/>
              <a:ext cx="124178" cy="268420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2"/>
            </p:blipFill>
            <p:spPr>
              <a:xfrm>
                <a:off x="9996311" y="5433420"/>
                <a:ext cx="124178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90" name="墨迹 189"/>
              <p14:cNvContentPartPr/>
              <p14:nvPr/>
            </p14:nvContentPartPr>
            <p14:xfrm>
              <a:off x="10210800" y="5450869"/>
              <a:ext cx="220132" cy="209553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4"/>
            </p:blipFill>
            <p:spPr>
              <a:xfrm>
                <a:off x="10210800" y="5450869"/>
                <a:ext cx="220132" cy="209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91" name="墨迹 190"/>
              <p14:cNvContentPartPr/>
              <p14:nvPr/>
            </p14:nvContentPartPr>
            <p14:xfrm>
              <a:off x="10464800" y="5216817"/>
              <a:ext cx="595488" cy="3383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6"/>
            </p:blipFill>
            <p:spPr>
              <a:xfrm>
                <a:off x="10464800" y="5216817"/>
                <a:ext cx="595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92" name="墨迹 191"/>
              <p14:cNvContentPartPr/>
              <p14:nvPr/>
            </p14:nvContentPartPr>
            <p14:xfrm>
              <a:off x="10476088" y="5504447"/>
              <a:ext cx="242712" cy="2255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8"/>
            </p:blipFill>
            <p:spPr>
              <a:xfrm>
                <a:off x="10476088" y="5504447"/>
                <a:ext cx="2427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93" name="墨迹 192"/>
              <p14:cNvContentPartPr/>
              <p14:nvPr/>
            </p14:nvContentPartPr>
            <p14:xfrm>
              <a:off x="10583332" y="5384777"/>
              <a:ext cx="84668" cy="38756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0"/>
            </p:blipFill>
            <p:spPr>
              <a:xfrm>
                <a:off x="10583332" y="5384777"/>
                <a:ext cx="84668" cy="387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94" name="墨迹 193"/>
              <p14:cNvContentPartPr/>
              <p14:nvPr/>
            </p14:nvContentPartPr>
            <p14:xfrm>
              <a:off x="10755488" y="5438179"/>
              <a:ext cx="76200" cy="263661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2"/>
            </p:blipFill>
            <p:spPr>
              <a:xfrm>
                <a:off x="10755488" y="5438179"/>
                <a:ext cx="76200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95" name="墨迹 194"/>
              <p14:cNvContentPartPr/>
              <p14:nvPr/>
            </p14:nvContentPartPr>
            <p14:xfrm>
              <a:off x="10833629" y="5438179"/>
              <a:ext cx="189971" cy="25802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4"/>
            </p:blipFill>
            <p:spPr>
              <a:xfrm>
                <a:off x="10833629" y="5438179"/>
                <a:ext cx="189971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6" name="墨迹 195"/>
              <p14:cNvContentPartPr/>
              <p14:nvPr/>
            </p14:nvContentPartPr>
            <p14:xfrm>
              <a:off x="10995377" y="5449987"/>
              <a:ext cx="158044" cy="25185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66"/>
            </p:blipFill>
            <p:spPr>
              <a:xfrm>
                <a:off x="10995377" y="5449987"/>
                <a:ext cx="158044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7" name="墨迹 196"/>
              <p14:cNvContentPartPr/>
              <p14:nvPr/>
            </p14:nvContentPartPr>
            <p14:xfrm>
              <a:off x="11235267" y="5448049"/>
              <a:ext cx="110067" cy="29890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68"/>
            </p:blipFill>
            <p:spPr>
              <a:xfrm>
                <a:off x="11235267" y="5448049"/>
                <a:ext cx="11006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8" name="墨迹 197"/>
              <p14:cNvContentPartPr/>
              <p14:nvPr/>
            </p14:nvContentPartPr>
            <p14:xfrm>
              <a:off x="11240911" y="5149844"/>
              <a:ext cx="183444" cy="21078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70"/>
            </p:blipFill>
            <p:spPr>
              <a:xfrm>
                <a:off x="11240911" y="5149844"/>
                <a:ext cx="183444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9" name="墨迹 198"/>
              <p14:cNvContentPartPr/>
              <p14:nvPr/>
            </p14:nvContentPartPr>
            <p14:xfrm>
              <a:off x="11268251" y="5134863"/>
              <a:ext cx="141993" cy="234228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72"/>
            </p:blipFill>
            <p:spPr>
              <a:xfrm>
                <a:off x="11268251" y="5134863"/>
                <a:ext cx="141993" cy="234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00" name="墨迹 199"/>
              <p14:cNvContentPartPr/>
              <p14:nvPr/>
            </p14:nvContentPartPr>
            <p14:xfrm>
              <a:off x="11500202" y="5157599"/>
              <a:ext cx="59619" cy="14734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74"/>
            </p:blipFill>
            <p:spPr>
              <a:xfrm>
                <a:off x="11500202" y="5157599"/>
                <a:ext cx="59619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01" name="墨迹 200"/>
              <p14:cNvContentPartPr/>
              <p14:nvPr/>
            </p14:nvContentPartPr>
            <p14:xfrm>
              <a:off x="11616267" y="5120940"/>
              <a:ext cx="268111" cy="18963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76"/>
            </p:blipFill>
            <p:spPr>
              <a:xfrm>
                <a:off x="11616267" y="5120940"/>
                <a:ext cx="268111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02" name="墨迹 201"/>
              <p14:cNvContentPartPr/>
              <p14:nvPr/>
            </p14:nvContentPartPr>
            <p14:xfrm>
              <a:off x="11675532" y="5032642"/>
              <a:ext cx="337962" cy="61562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78"/>
            </p:blipFill>
            <p:spPr>
              <a:xfrm>
                <a:off x="11675532" y="5032642"/>
                <a:ext cx="337962" cy="615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03" name="墨迹 202"/>
              <p14:cNvContentPartPr/>
              <p14:nvPr/>
            </p14:nvContentPartPr>
            <p14:xfrm>
              <a:off x="11839222" y="5416501"/>
              <a:ext cx="179564" cy="119317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80"/>
            </p:blipFill>
            <p:spPr>
              <a:xfrm>
                <a:off x="11839222" y="5416501"/>
                <a:ext cx="179564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04" name="墨迹 203"/>
              <p14:cNvContentPartPr/>
              <p14:nvPr/>
            </p14:nvContentPartPr>
            <p14:xfrm>
              <a:off x="3253669" y="4162174"/>
              <a:ext cx="240242" cy="234052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82"/>
            </p:blipFill>
            <p:spPr>
              <a:xfrm>
                <a:off x="3253669" y="4162174"/>
                <a:ext cx="24024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05" name="墨迹 204"/>
              <p14:cNvContentPartPr/>
              <p14:nvPr/>
            </p14:nvContentPartPr>
            <p14:xfrm>
              <a:off x="4306711" y="4157944"/>
              <a:ext cx="220133" cy="238281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84"/>
            </p:blipFill>
            <p:spPr>
              <a:xfrm>
                <a:off x="4306711" y="4157944"/>
                <a:ext cx="220133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06" name="墨迹 205"/>
              <p14:cNvContentPartPr/>
              <p14:nvPr/>
            </p14:nvContentPartPr>
            <p14:xfrm>
              <a:off x="6968066" y="1476570"/>
              <a:ext cx="59266" cy="17977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86"/>
            </p:blipFill>
            <p:spPr>
              <a:xfrm>
                <a:off x="6968066" y="1476570"/>
                <a:ext cx="59266" cy="17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7" name="墨迹 206"/>
              <p14:cNvContentPartPr/>
              <p14:nvPr/>
            </p14:nvContentPartPr>
            <p14:xfrm>
              <a:off x="3256844" y="4658476"/>
              <a:ext cx="33867" cy="35530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88"/>
            </p:blipFill>
            <p:spPr>
              <a:xfrm>
                <a:off x="3256844" y="4658476"/>
                <a:ext cx="33867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8" name="墨迹 207"/>
              <p14:cNvContentPartPr/>
              <p14:nvPr/>
            </p14:nvContentPartPr>
            <p14:xfrm>
              <a:off x="3341511" y="4647197"/>
              <a:ext cx="107244" cy="291331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90"/>
            </p:blipFill>
            <p:spPr>
              <a:xfrm>
                <a:off x="3341511" y="4647197"/>
                <a:ext cx="107244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9" name="墨迹 208"/>
              <p14:cNvContentPartPr/>
              <p14:nvPr/>
            </p14:nvContentPartPr>
            <p14:xfrm>
              <a:off x="3516488" y="4699894"/>
              <a:ext cx="149578" cy="195454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92"/>
            </p:blipFill>
            <p:spPr>
              <a:xfrm>
                <a:off x="3516488" y="4699894"/>
                <a:ext cx="14957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10" name="墨迹 209"/>
              <p14:cNvContentPartPr/>
              <p14:nvPr/>
            </p14:nvContentPartPr>
            <p14:xfrm>
              <a:off x="3778602" y="4621289"/>
              <a:ext cx="124531" cy="403775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94"/>
            </p:blipFill>
            <p:spPr>
              <a:xfrm>
                <a:off x="3778602" y="4621289"/>
                <a:ext cx="124531" cy="40377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93" y="421466"/>
            <a:ext cx="12539948" cy="19716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4196644" y="1409950"/>
              <a:ext cx="42333" cy="1410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4196644" y="1409950"/>
                <a:ext cx="423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140200" y="1438149"/>
              <a:ext cx="47977" cy="56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4140200" y="1438149"/>
                <a:ext cx="4797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169833" y="1316893"/>
              <a:ext cx="3117144" cy="479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4169833" y="1316893"/>
                <a:ext cx="31171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4603044" y="1996490"/>
              <a:ext cx="185032" cy="44836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4603044" y="1996490"/>
                <a:ext cx="185032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4848577" y="2000367"/>
              <a:ext cx="62089" cy="2865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4848577" y="2000367"/>
                <a:ext cx="62089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5096933" y="2010589"/>
              <a:ext cx="308504" cy="19457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5096933" y="2010589"/>
                <a:ext cx="30850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4310591" y="2312319"/>
              <a:ext cx="1503186" cy="789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4310591" y="2312319"/>
                <a:ext cx="150318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4476044" y="2523811"/>
              <a:ext cx="73378" cy="35812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4476044" y="2523811"/>
                <a:ext cx="73378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4634088" y="2521167"/>
              <a:ext cx="115006" cy="23881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4634088" y="2521167"/>
                <a:ext cx="115006" cy="238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4778022" y="2485038"/>
              <a:ext cx="81844" cy="49277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4778022" y="2485038"/>
                <a:ext cx="81844" cy="492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5017911" y="2481513"/>
              <a:ext cx="129822" cy="2763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5017911" y="2481513"/>
                <a:ext cx="1298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5249333" y="2523811"/>
              <a:ext cx="225778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5249333" y="2523811"/>
                <a:ext cx="2257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5708826" y="2323598"/>
              <a:ext cx="554213" cy="169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5708826" y="2323598"/>
                <a:ext cx="55421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5529438" y="2611228"/>
              <a:ext cx="219428" cy="112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5529438" y="2611228"/>
                <a:ext cx="2194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5610577" y="2498432"/>
              <a:ext cx="56445" cy="3158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5610577" y="2498432"/>
                <a:ext cx="56445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5793493" y="2477812"/>
              <a:ext cx="91722" cy="2737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5793493" y="2477812"/>
                <a:ext cx="91722" cy="273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5937955" y="2433574"/>
              <a:ext cx="101600" cy="2809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5937955" y="2433574"/>
                <a:ext cx="101600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6041672" y="2532271"/>
              <a:ext cx="141816" cy="18047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6041672" y="2532271"/>
                <a:ext cx="1418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6239933" y="2470233"/>
              <a:ext cx="113594" cy="29891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6239933" y="2470233"/>
                <a:ext cx="113594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6457244" y="2235300"/>
              <a:ext cx="174978" cy="1954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6457244" y="2235300"/>
                <a:ext cx="17497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6457244" y="2216442"/>
              <a:ext cx="155222" cy="218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6457244" y="2216442"/>
                <a:ext cx="15522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6711244" y="2224373"/>
              <a:ext cx="73378" cy="16690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6711244" y="2224373"/>
                <a:ext cx="73378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6826955" y="2210802"/>
              <a:ext cx="221545" cy="1748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6826955" y="2210802"/>
                <a:ext cx="2215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6846711" y="2094481"/>
              <a:ext cx="372533" cy="7677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6846711" y="2094481"/>
                <a:ext cx="372533" cy="767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7106355" y="2481513"/>
              <a:ext cx="107245" cy="1184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7106355" y="2481513"/>
                <a:ext cx="1072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253111" y="831870"/>
              <a:ext cx="39511" cy="2538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253111" y="831870"/>
                <a:ext cx="39511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2605969" y="1428279"/>
              <a:ext cx="171097" cy="26542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2605969" y="1428279"/>
                <a:ext cx="171097" cy="265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802466" y="1359192"/>
              <a:ext cx="64911" cy="39478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802466" y="1359192"/>
                <a:ext cx="6491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2923822" y="1438149"/>
              <a:ext cx="287866" cy="18946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2923822" y="1438149"/>
                <a:ext cx="287866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3324577" y="1387391"/>
              <a:ext cx="237067" cy="18258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3324577" y="1387391"/>
                <a:ext cx="237067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2444750" y="1691940"/>
              <a:ext cx="1410405" cy="9023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2444750" y="1691940"/>
                <a:ext cx="14104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2660473" y="1789227"/>
              <a:ext cx="37571" cy="30877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2660473" y="1789227"/>
                <a:ext cx="37571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2724150" y="1757855"/>
              <a:ext cx="151870" cy="22735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2724150" y="1757855"/>
                <a:ext cx="151870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2963333" y="1765258"/>
              <a:ext cx="28222" cy="37222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2963333" y="1765258"/>
                <a:ext cx="2822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3104444" y="1782177"/>
              <a:ext cx="115711" cy="22365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3104444" y="1782177"/>
                <a:ext cx="115711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3270426" y="1772836"/>
              <a:ext cx="182562" cy="18012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3270426" y="1772836"/>
                <a:ext cx="182562" cy="18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3490206" y="1861134"/>
              <a:ext cx="133527" cy="2115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3490206" y="1861134"/>
                <a:ext cx="133527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3561644" y="1768078"/>
              <a:ext cx="28222" cy="29890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3561644" y="1768078"/>
                <a:ext cx="282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3691466" y="1793457"/>
              <a:ext cx="5645" cy="2396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3691466" y="1793457"/>
                <a:ext cx="564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3749851" y="1789227"/>
              <a:ext cx="122237" cy="23546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3749851" y="1789227"/>
                <a:ext cx="12223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3913540" y="1799097"/>
              <a:ext cx="105304" cy="14381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3913540" y="1799097"/>
                <a:ext cx="105304" cy="14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4080933" y="1793457"/>
              <a:ext cx="79022" cy="2312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4080933" y="1793457"/>
                <a:ext cx="7902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3774898" y="1697580"/>
              <a:ext cx="466902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3774898" y="1697580"/>
                <a:ext cx="46690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4227688" y="1562225"/>
              <a:ext cx="163689" cy="23123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4227688" y="1562225"/>
                <a:ext cx="1636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4237213" y="1554823"/>
              <a:ext cx="131587" cy="20197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4237213" y="1554823"/>
                <a:ext cx="131587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4464755" y="1562225"/>
              <a:ext cx="33867" cy="1501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4464755" y="1562225"/>
                <a:ext cx="33867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4522611" y="1534026"/>
              <a:ext cx="216781" cy="1861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4522611" y="1534026"/>
                <a:ext cx="21678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4619977" y="1429161"/>
              <a:ext cx="273756" cy="59270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4619977" y="1429161"/>
                <a:ext cx="273756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4826000" y="1708860"/>
              <a:ext cx="76200" cy="8741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4826000" y="1708860"/>
                <a:ext cx="762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7685969" y="934444"/>
              <a:ext cx="14816" cy="2432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7685969" y="934444"/>
                <a:ext cx="14816" cy="24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9" name="墨迹 58"/>
              <p14:cNvContentPartPr/>
              <p14:nvPr/>
            </p14:nvContentPartPr>
            <p14:xfrm>
              <a:off x="953911" y="3847755"/>
              <a:ext cx="1230489" cy="11209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4"/>
            </p:blipFill>
            <p:spPr>
              <a:xfrm>
                <a:off x="953911" y="3847755"/>
                <a:ext cx="1230489" cy="112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0" name="墨迹 59"/>
              <p14:cNvContentPartPr/>
              <p14:nvPr/>
            </p14:nvContentPartPr>
            <p14:xfrm>
              <a:off x="2116666" y="3840000"/>
              <a:ext cx="70556" cy="112020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6"/>
            </p:blipFill>
            <p:spPr>
              <a:xfrm>
                <a:off x="2116666" y="3840000"/>
                <a:ext cx="70556" cy="112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4" name="墨迹 63"/>
              <p14:cNvContentPartPr/>
              <p14:nvPr/>
            </p14:nvContentPartPr>
            <p14:xfrm>
              <a:off x="975783" y="4224212"/>
              <a:ext cx="1169105" cy="535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8"/>
            </p:blipFill>
            <p:spPr>
              <a:xfrm>
                <a:off x="975783" y="4224212"/>
                <a:ext cx="116910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5" name="墨迹 64"/>
              <p14:cNvContentPartPr/>
              <p14:nvPr/>
            </p14:nvContentPartPr>
            <p14:xfrm>
              <a:off x="1769533" y="3877364"/>
              <a:ext cx="105017" cy="5995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0"/>
            </p:blipFill>
            <p:spPr>
              <a:xfrm>
                <a:off x="1769533" y="387736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6" name="墨迹 65"/>
              <p14:cNvContentPartPr/>
              <p14:nvPr/>
            </p14:nvContentPartPr>
            <p14:xfrm>
              <a:off x="1608666" y="3784307"/>
              <a:ext cx="417689" cy="46810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2"/>
            </p:blipFill>
            <p:spPr>
              <a:xfrm>
                <a:off x="1608666" y="3784307"/>
                <a:ext cx="417689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7" name="墨迹 66"/>
              <p14:cNvContentPartPr/>
              <p14:nvPr/>
            </p14:nvContentPartPr>
            <p14:xfrm>
              <a:off x="1823155" y="3868199"/>
              <a:ext cx="81845" cy="13747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4"/>
            </p:blipFill>
            <p:spPr>
              <a:xfrm>
                <a:off x="1823155" y="3868199"/>
                <a:ext cx="81845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8" name="墨迹 67"/>
              <p14:cNvContentPartPr/>
              <p14:nvPr/>
            </p14:nvContentPartPr>
            <p14:xfrm>
              <a:off x="1873955" y="3837004"/>
              <a:ext cx="22578" cy="15809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6"/>
            </p:blipFill>
            <p:spPr>
              <a:xfrm>
                <a:off x="1873955" y="3837004"/>
                <a:ext cx="2257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9" name="墨迹 68"/>
              <p14:cNvContentPartPr/>
              <p14:nvPr/>
            </p14:nvContentPartPr>
            <p14:xfrm>
              <a:off x="1890888" y="3875954"/>
              <a:ext cx="145345" cy="10909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8"/>
            </p:blipFill>
            <p:spPr>
              <a:xfrm>
                <a:off x="1890888" y="3875954"/>
                <a:ext cx="145345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0" name="墨迹 69"/>
              <p14:cNvContentPartPr/>
              <p14:nvPr/>
            </p14:nvContentPartPr>
            <p14:xfrm>
              <a:off x="1806222" y="3846345"/>
              <a:ext cx="14111" cy="24251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0"/>
            </p:blipFill>
            <p:spPr>
              <a:xfrm>
                <a:off x="1806222" y="3846345"/>
                <a:ext cx="141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1" name="墨迹 70"/>
              <p14:cNvContentPartPr/>
              <p14:nvPr/>
            </p14:nvContentPartPr>
            <p14:xfrm>
              <a:off x="1862666" y="3835770"/>
              <a:ext cx="186267" cy="14170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2"/>
            </p:blipFill>
            <p:spPr>
              <a:xfrm>
                <a:off x="1862666" y="3835770"/>
                <a:ext cx="186267" cy="141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墨迹 71"/>
              <p14:cNvContentPartPr/>
              <p14:nvPr/>
            </p14:nvContentPartPr>
            <p14:xfrm>
              <a:off x="1721555" y="3829426"/>
              <a:ext cx="355600" cy="24251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4"/>
            </p:blipFill>
            <p:spPr>
              <a:xfrm>
                <a:off x="1721555" y="3829426"/>
                <a:ext cx="355600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3" name="墨迹 72"/>
              <p14:cNvContentPartPr/>
              <p14:nvPr/>
            </p14:nvContentPartPr>
            <p14:xfrm>
              <a:off x="1721555" y="3868904"/>
              <a:ext cx="214489" cy="22841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6"/>
            </p:blipFill>
            <p:spPr>
              <a:xfrm>
                <a:off x="1721555" y="3868904"/>
                <a:ext cx="2144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4" name="墨迹 53"/>
              <p14:cNvContentPartPr/>
              <p14:nvPr/>
            </p14:nvContentPartPr>
            <p14:xfrm>
              <a:off x="3187700" y="3480991"/>
              <a:ext cx="261055" cy="4984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28"/>
            </p:blipFill>
            <p:spPr>
              <a:xfrm>
                <a:off x="3187700" y="3480991"/>
                <a:ext cx="261055" cy="498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5" name="墨迹 54"/>
              <p14:cNvContentPartPr/>
              <p14:nvPr/>
            </p14:nvContentPartPr>
            <p14:xfrm>
              <a:off x="3468511" y="3575634"/>
              <a:ext cx="194733" cy="38139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30"/>
            </p:blipFill>
            <p:spPr>
              <a:xfrm>
                <a:off x="3468511" y="3575634"/>
                <a:ext cx="194733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6" name="墨迹 55"/>
              <p14:cNvContentPartPr/>
              <p14:nvPr/>
            </p14:nvContentPartPr>
            <p14:xfrm>
              <a:off x="3778073" y="3671511"/>
              <a:ext cx="54504" cy="19739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32"/>
            </p:blipFill>
            <p:spPr>
              <a:xfrm>
                <a:off x="3778073" y="3671511"/>
                <a:ext cx="5450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57" name="墨迹 56"/>
              <p14:cNvContentPartPr/>
              <p14:nvPr/>
            </p14:nvContentPartPr>
            <p14:xfrm>
              <a:off x="3815820" y="3584799"/>
              <a:ext cx="188913" cy="4067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34"/>
            </p:blipFill>
            <p:spPr>
              <a:xfrm>
                <a:off x="3815820" y="3584799"/>
                <a:ext cx="188913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58" name="墨迹 57"/>
              <p14:cNvContentPartPr/>
              <p14:nvPr/>
            </p14:nvContentPartPr>
            <p14:xfrm>
              <a:off x="4037718" y="3568937"/>
              <a:ext cx="127882" cy="5678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36"/>
            </p:blipFill>
            <p:spPr>
              <a:xfrm>
                <a:off x="4037718" y="3568937"/>
                <a:ext cx="127882" cy="567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1" name="墨迹 60"/>
              <p14:cNvContentPartPr/>
              <p14:nvPr/>
            </p14:nvContentPartPr>
            <p14:xfrm>
              <a:off x="4030133" y="3702001"/>
              <a:ext cx="252059" cy="27053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38"/>
            </p:blipFill>
            <p:spPr>
              <a:xfrm>
                <a:off x="4030133" y="3702001"/>
                <a:ext cx="252059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62" name="墨迹 61"/>
              <p14:cNvContentPartPr/>
              <p14:nvPr/>
            </p14:nvContentPartPr>
            <p14:xfrm>
              <a:off x="4171244" y="3885823"/>
              <a:ext cx="152400" cy="12125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40"/>
            </p:blipFill>
            <p:spPr>
              <a:xfrm>
                <a:off x="4171244" y="3885823"/>
                <a:ext cx="15240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3" name="墨迹 62"/>
              <p14:cNvContentPartPr/>
              <p14:nvPr/>
            </p14:nvContentPartPr>
            <p14:xfrm>
              <a:off x="4538133" y="3818146"/>
              <a:ext cx="71967" cy="5075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42"/>
            </p:blipFill>
            <p:spPr>
              <a:xfrm>
                <a:off x="4538133" y="3818146"/>
                <a:ext cx="719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04" name="墨迹 203"/>
              <p14:cNvContentPartPr/>
              <p14:nvPr/>
            </p14:nvContentPartPr>
            <p14:xfrm>
              <a:off x="4525256" y="3925302"/>
              <a:ext cx="55210" cy="3383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144"/>
            </p:blipFill>
            <p:spPr>
              <a:xfrm>
                <a:off x="4525256" y="3925302"/>
                <a:ext cx="5521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05" name="墨迹 204"/>
              <p14:cNvContentPartPr/>
              <p14:nvPr/>
            </p14:nvContentPartPr>
            <p14:xfrm>
              <a:off x="3314700" y="4449804"/>
              <a:ext cx="126118" cy="628838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146"/>
            </p:blipFill>
            <p:spPr>
              <a:xfrm>
                <a:off x="3314700" y="4449804"/>
                <a:ext cx="126118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06" name="墨迹 205"/>
              <p14:cNvContentPartPr/>
              <p14:nvPr/>
            </p14:nvContentPartPr>
            <p14:xfrm>
              <a:off x="3484738" y="4491574"/>
              <a:ext cx="172862" cy="27123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148"/>
            </p:blipFill>
            <p:spPr>
              <a:xfrm>
                <a:off x="3484738" y="4491574"/>
                <a:ext cx="172862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07" name="墨迹 206"/>
              <p14:cNvContentPartPr/>
              <p14:nvPr/>
            </p14:nvContentPartPr>
            <p14:xfrm>
              <a:off x="3793066" y="4596439"/>
              <a:ext cx="59267" cy="6767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150"/>
            </p:blipFill>
            <p:spPr>
              <a:xfrm>
                <a:off x="3793066" y="4596439"/>
                <a:ext cx="5926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08" name="墨迹 207"/>
              <p14:cNvContentPartPr/>
              <p14:nvPr/>
            </p14:nvContentPartPr>
            <p14:xfrm>
              <a:off x="3796594" y="4712055"/>
              <a:ext cx="61383" cy="7049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152"/>
            </p:blipFill>
            <p:spPr>
              <a:xfrm>
                <a:off x="3796594" y="4712055"/>
                <a:ext cx="6138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09" name="墨迹 208"/>
              <p14:cNvContentPartPr/>
              <p14:nvPr/>
            </p14:nvContentPartPr>
            <p14:xfrm>
              <a:off x="4408311" y="4466723"/>
              <a:ext cx="327377" cy="31300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154"/>
            </p:blipFill>
            <p:spPr>
              <a:xfrm>
                <a:off x="4408311" y="4466723"/>
                <a:ext cx="32737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10" name="墨迹 209"/>
              <p14:cNvContentPartPr/>
              <p14:nvPr/>
            </p14:nvContentPartPr>
            <p14:xfrm>
              <a:off x="4785077" y="4658476"/>
              <a:ext cx="136878" cy="1974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156"/>
            </p:blipFill>
            <p:spPr>
              <a:xfrm>
                <a:off x="4785077" y="4658476"/>
                <a:ext cx="1368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11" name="墨迹 210"/>
              <p14:cNvContentPartPr/>
              <p14:nvPr/>
            </p14:nvContentPartPr>
            <p14:xfrm>
              <a:off x="4933244" y="4545680"/>
              <a:ext cx="282222" cy="197394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158"/>
            </p:blipFill>
            <p:spPr>
              <a:xfrm>
                <a:off x="4933244" y="4545680"/>
                <a:ext cx="282222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12" name="墨迹 211"/>
              <p14:cNvContentPartPr/>
              <p14:nvPr/>
            </p14:nvContentPartPr>
            <p14:xfrm>
              <a:off x="5199944" y="4427245"/>
              <a:ext cx="88900" cy="3947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160"/>
            </p:blipFill>
            <p:spPr>
              <a:xfrm>
                <a:off x="5199944" y="4427245"/>
                <a:ext cx="889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13" name="墨迹 212"/>
              <p14:cNvContentPartPr/>
              <p14:nvPr/>
            </p14:nvContentPartPr>
            <p14:xfrm>
              <a:off x="5307894" y="4528761"/>
              <a:ext cx="184150" cy="2819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162"/>
            </p:blipFill>
            <p:spPr>
              <a:xfrm>
                <a:off x="5307894" y="4528761"/>
                <a:ext cx="1841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214" name="墨迹 213"/>
              <p14:cNvContentPartPr/>
              <p14:nvPr/>
            </p14:nvContentPartPr>
            <p14:xfrm>
              <a:off x="5300133" y="4614768"/>
              <a:ext cx="214489" cy="2678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164"/>
            </p:blipFill>
            <p:spPr>
              <a:xfrm>
                <a:off x="5300133" y="4614768"/>
                <a:ext cx="2144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215" name="墨迹 214"/>
              <p14:cNvContentPartPr/>
              <p14:nvPr/>
            </p14:nvContentPartPr>
            <p14:xfrm>
              <a:off x="5589411" y="4376486"/>
              <a:ext cx="323144" cy="307370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166"/>
            </p:blipFill>
            <p:spPr>
              <a:xfrm>
                <a:off x="5589411" y="4376486"/>
                <a:ext cx="323144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16" name="墨迹 215"/>
              <p14:cNvContentPartPr/>
              <p14:nvPr/>
            </p14:nvContentPartPr>
            <p14:xfrm>
              <a:off x="5909733" y="4252411"/>
              <a:ext cx="138289" cy="140995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168"/>
            </p:blipFill>
            <p:spPr>
              <a:xfrm>
                <a:off x="5909733" y="4252411"/>
                <a:ext cx="1382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17" name="墨迹 216"/>
              <p14:cNvContentPartPr/>
              <p14:nvPr/>
            </p14:nvContentPartPr>
            <p14:xfrm>
              <a:off x="6037791" y="4274970"/>
              <a:ext cx="128764" cy="2819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170"/>
            </p:blipFill>
            <p:spPr>
              <a:xfrm>
                <a:off x="6037791" y="4274970"/>
                <a:ext cx="1287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18" name="墨迹 217"/>
              <p14:cNvContentPartPr/>
              <p14:nvPr/>
            </p14:nvContentPartPr>
            <p14:xfrm>
              <a:off x="6090355" y="4200243"/>
              <a:ext cx="5645" cy="21008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172"/>
            </p:blipFill>
            <p:spPr>
              <a:xfrm>
                <a:off x="6090355" y="4200243"/>
                <a:ext cx="5645" cy="210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19" name="墨迹 218"/>
              <p14:cNvContentPartPr/>
              <p14:nvPr/>
            </p14:nvContentPartPr>
            <p14:xfrm>
              <a:off x="3283655" y="5290134"/>
              <a:ext cx="140582" cy="43144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174"/>
            </p:blipFill>
            <p:spPr>
              <a:xfrm>
                <a:off x="3283655" y="5290134"/>
                <a:ext cx="140582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20" name="墨迹 219"/>
              <p14:cNvContentPartPr/>
              <p14:nvPr/>
            </p14:nvContentPartPr>
            <p14:xfrm>
              <a:off x="3403600" y="5290134"/>
              <a:ext cx="107244" cy="240573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176"/>
            </p:blipFill>
            <p:spPr>
              <a:xfrm>
                <a:off x="3403600" y="5290134"/>
                <a:ext cx="107244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21" name="墨迹 220"/>
              <p14:cNvContentPartPr/>
              <p14:nvPr/>
            </p14:nvContentPartPr>
            <p14:xfrm>
              <a:off x="3460044" y="5240786"/>
              <a:ext cx="129822" cy="371522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178"/>
            </p:blipFill>
            <p:spPr>
              <a:xfrm>
                <a:off x="3460044" y="5240786"/>
                <a:ext cx="129822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22" name="墨迹 221"/>
              <p14:cNvContentPartPr/>
              <p14:nvPr/>
            </p14:nvContentPartPr>
            <p14:xfrm>
              <a:off x="3939822" y="5419850"/>
              <a:ext cx="64911" cy="45118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180"/>
            </p:blipFill>
            <p:spPr>
              <a:xfrm>
                <a:off x="3939822" y="5419850"/>
                <a:ext cx="649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23" name="墨迹 222"/>
              <p14:cNvContentPartPr/>
              <p14:nvPr/>
            </p14:nvContentPartPr>
            <p14:xfrm>
              <a:off x="3932590" y="5510087"/>
              <a:ext cx="58032" cy="5357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182"/>
            </p:blipFill>
            <p:spPr>
              <a:xfrm>
                <a:off x="3932590" y="5510087"/>
                <a:ext cx="5803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42" name="墨迹 241"/>
              <p14:cNvContentPartPr/>
              <p14:nvPr/>
            </p14:nvContentPartPr>
            <p14:xfrm>
              <a:off x="4594930" y="5221047"/>
              <a:ext cx="236714" cy="26084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184"/>
            </p:blipFill>
            <p:spPr>
              <a:xfrm>
                <a:off x="4594930" y="5221047"/>
                <a:ext cx="236714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43" name="墨迹 242"/>
              <p14:cNvContentPartPr/>
              <p14:nvPr/>
            </p14:nvContentPartPr>
            <p14:xfrm>
              <a:off x="4855633" y="5242901"/>
              <a:ext cx="97367" cy="22488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186"/>
            </p:blipFill>
            <p:spPr>
              <a:xfrm>
                <a:off x="4855633" y="5242901"/>
                <a:ext cx="97367" cy="224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44" name="墨迹 243"/>
              <p14:cNvContentPartPr/>
              <p14:nvPr/>
            </p14:nvContentPartPr>
            <p14:xfrm>
              <a:off x="4944533" y="5181921"/>
              <a:ext cx="11289" cy="367644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188"/>
            </p:blipFill>
            <p:spPr>
              <a:xfrm>
                <a:off x="4944533" y="5181921"/>
                <a:ext cx="11289" cy="367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45" name="墨迹 244"/>
              <p14:cNvContentPartPr/>
              <p14:nvPr/>
            </p14:nvContentPartPr>
            <p14:xfrm>
              <a:off x="4984044" y="5303705"/>
              <a:ext cx="265288" cy="179593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190"/>
            </p:blipFill>
            <p:spPr>
              <a:xfrm>
                <a:off x="4984044" y="5303705"/>
                <a:ext cx="265288" cy="179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46" name="墨迹 245"/>
              <p14:cNvContentPartPr/>
              <p14:nvPr/>
            </p14:nvContentPartPr>
            <p14:xfrm>
              <a:off x="5347228" y="5342302"/>
              <a:ext cx="173038" cy="2678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192"/>
            </p:blipFill>
            <p:spPr>
              <a:xfrm>
                <a:off x="5347228" y="5342302"/>
                <a:ext cx="17303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47" name="墨迹 246"/>
              <p14:cNvContentPartPr/>
              <p14:nvPr/>
            </p14:nvContentPartPr>
            <p14:xfrm>
              <a:off x="5429955" y="5231621"/>
              <a:ext cx="33867" cy="267186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194"/>
            </p:blipFill>
            <p:spPr>
              <a:xfrm>
                <a:off x="5429955" y="5231621"/>
                <a:ext cx="33867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48" name="墨迹 247"/>
              <p14:cNvContentPartPr/>
              <p14:nvPr/>
            </p14:nvContentPartPr>
            <p14:xfrm>
              <a:off x="5542844" y="5207476"/>
              <a:ext cx="270933" cy="20461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196"/>
            </p:blipFill>
            <p:spPr>
              <a:xfrm>
                <a:off x="5542844" y="5207476"/>
                <a:ext cx="270933" cy="20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49" name="墨迹 248"/>
              <p14:cNvContentPartPr/>
              <p14:nvPr/>
            </p14:nvContentPartPr>
            <p14:xfrm>
              <a:off x="5785555" y="5064542"/>
              <a:ext cx="87489" cy="4511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198"/>
            </p:blipFill>
            <p:spPr>
              <a:xfrm>
                <a:off x="5785555" y="5064542"/>
                <a:ext cx="87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50" name="墨迹 249"/>
              <p14:cNvContentPartPr/>
              <p14:nvPr/>
            </p14:nvContentPartPr>
            <p14:xfrm>
              <a:off x="5875866" y="5205537"/>
              <a:ext cx="189971" cy="3947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200"/>
            </p:blipFill>
            <p:spPr>
              <a:xfrm>
                <a:off x="5875866" y="5205537"/>
                <a:ext cx="18997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51" name="墨迹 250"/>
              <p14:cNvContentPartPr/>
              <p14:nvPr/>
            </p14:nvContentPartPr>
            <p14:xfrm>
              <a:off x="5918905" y="5323973"/>
              <a:ext cx="126295" cy="19740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202"/>
            </p:blipFill>
            <p:spPr>
              <a:xfrm>
                <a:off x="5918905" y="5323973"/>
                <a:ext cx="12629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52" name="墨迹 251"/>
              <p14:cNvContentPartPr/>
              <p14:nvPr/>
            </p14:nvContentPartPr>
            <p14:xfrm>
              <a:off x="6225822" y="5074236"/>
              <a:ext cx="124178" cy="246213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204"/>
            </p:blipFill>
            <p:spPr>
              <a:xfrm>
                <a:off x="6225822" y="5074236"/>
                <a:ext cx="124178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53" name="墨迹 252"/>
              <p14:cNvContentPartPr/>
              <p14:nvPr/>
            </p14:nvContentPartPr>
            <p14:xfrm>
              <a:off x="6344355" y="5013784"/>
              <a:ext cx="22578" cy="307545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206"/>
            </p:blipFill>
            <p:spPr>
              <a:xfrm>
                <a:off x="6344355" y="5013784"/>
                <a:ext cx="22578" cy="307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54" name="墨迹 253"/>
              <p14:cNvContentPartPr/>
              <p14:nvPr/>
            </p14:nvContentPartPr>
            <p14:xfrm>
              <a:off x="6372577" y="4972543"/>
              <a:ext cx="225778" cy="46405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208"/>
            </p:blipFill>
            <p:spPr>
              <a:xfrm>
                <a:off x="6372577" y="4972543"/>
                <a:ext cx="225778" cy="464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55" name="墨迹 254"/>
              <p14:cNvContentPartPr/>
              <p14:nvPr/>
            </p14:nvContentPartPr>
            <p14:xfrm>
              <a:off x="6522155" y="4920375"/>
              <a:ext cx="64912" cy="135708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210"/>
            </p:blipFill>
            <p:spPr>
              <a:xfrm>
                <a:off x="6522155" y="4920375"/>
                <a:ext cx="64912" cy="135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56" name="墨迹 255"/>
              <p14:cNvContentPartPr/>
              <p14:nvPr/>
            </p14:nvContentPartPr>
            <p14:xfrm>
              <a:off x="6598355" y="4920022"/>
              <a:ext cx="115712" cy="105042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212"/>
            </p:blipFill>
            <p:spPr>
              <a:xfrm>
                <a:off x="6598355" y="4920022"/>
                <a:ext cx="115712" cy="105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57" name="墨迹 256"/>
              <p14:cNvContentPartPr/>
              <p14:nvPr/>
            </p14:nvContentPartPr>
            <p14:xfrm>
              <a:off x="6637866" y="5149139"/>
              <a:ext cx="169334" cy="4511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214"/>
            </p:blipFill>
            <p:spPr>
              <a:xfrm>
                <a:off x="6637866" y="5149139"/>
                <a:ext cx="16933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58" name="墨迹 257"/>
              <p14:cNvContentPartPr/>
              <p14:nvPr/>
            </p14:nvContentPartPr>
            <p14:xfrm>
              <a:off x="6731000" y="5040573"/>
              <a:ext cx="25400" cy="32005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216"/>
            </p:blipFill>
            <p:spPr>
              <a:xfrm>
                <a:off x="6731000" y="5040573"/>
                <a:ext cx="25400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59" name="墨迹 258"/>
              <p14:cNvContentPartPr/>
              <p14:nvPr/>
            </p14:nvContentPartPr>
            <p14:xfrm>
              <a:off x="6867525" y="5002504"/>
              <a:ext cx="255763" cy="208673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218"/>
            </p:blipFill>
            <p:spPr>
              <a:xfrm>
                <a:off x="6867525" y="5002504"/>
                <a:ext cx="25576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60" name="墨迹 259"/>
              <p14:cNvContentPartPr/>
              <p14:nvPr/>
            </p14:nvContentPartPr>
            <p14:xfrm>
              <a:off x="7128933" y="5003033"/>
              <a:ext cx="265289" cy="439376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220"/>
            </p:blipFill>
            <p:spPr>
              <a:xfrm>
                <a:off x="7128933" y="5003033"/>
                <a:ext cx="265289" cy="439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61" name="墨迹 260"/>
              <p14:cNvContentPartPr/>
              <p14:nvPr/>
            </p14:nvContentPartPr>
            <p14:xfrm>
              <a:off x="7445022" y="4929187"/>
              <a:ext cx="138288" cy="50758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222"/>
            </p:blipFill>
            <p:spPr>
              <a:xfrm>
                <a:off x="7445022" y="4929187"/>
                <a:ext cx="1382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62" name="墨迹 261"/>
              <p14:cNvContentPartPr/>
              <p14:nvPr/>
            </p14:nvContentPartPr>
            <p14:xfrm>
              <a:off x="4498622" y="5893593"/>
              <a:ext cx="256822" cy="253791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224"/>
            </p:blipFill>
            <p:spPr>
              <a:xfrm>
                <a:off x="4498622" y="5893593"/>
                <a:ext cx="2568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63" name="墨迹 262"/>
              <p14:cNvContentPartPr/>
              <p14:nvPr/>
            </p14:nvContentPartPr>
            <p14:xfrm>
              <a:off x="4809066" y="6017669"/>
              <a:ext cx="194734" cy="5640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226"/>
            </p:blipFill>
            <p:spPr>
              <a:xfrm>
                <a:off x="4809066" y="6017669"/>
                <a:ext cx="1947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64" name="墨迹 263"/>
              <p14:cNvContentPartPr/>
              <p14:nvPr/>
            </p14:nvContentPartPr>
            <p14:xfrm>
              <a:off x="4899377" y="5925317"/>
              <a:ext cx="16934" cy="238987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228"/>
            </p:blipFill>
            <p:spPr>
              <a:xfrm>
                <a:off x="4899377" y="5925317"/>
                <a:ext cx="16934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65" name="墨迹 264"/>
              <p14:cNvContentPartPr/>
              <p14:nvPr/>
            </p14:nvContentPartPr>
            <p14:xfrm>
              <a:off x="5011031" y="5911218"/>
              <a:ext cx="362479" cy="207967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230"/>
            </p:blipFill>
            <p:spPr>
              <a:xfrm>
                <a:off x="5011031" y="5911218"/>
                <a:ext cx="362479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66" name="墨迹 265"/>
              <p14:cNvContentPartPr/>
              <p14:nvPr/>
            </p14:nvContentPartPr>
            <p14:xfrm>
              <a:off x="5379155" y="5830850"/>
              <a:ext cx="16934" cy="350373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232"/>
            </p:blipFill>
            <p:spPr>
              <a:xfrm>
                <a:off x="5379155" y="5830850"/>
                <a:ext cx="16934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67" name="墨迹 266"/>
              <p14:cNvContentPartPr/>
              <p14:nvPr/>
            </p14:nvContentPartPr>
            <p14:xfrm>
              <a:off x="5413022" y="5910513"/>
              <a:ext cx="263878" cy="180473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234"/>
            </p:blipFill>
            <p:spPr>
              <a:xfrm>
                <a:off x="5413022" y="5910513"/>
                <a:ext cx="2638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68" name="墨迹 267"/>
              <p14:cNvContentPartPr/>
              <p14:nvPr/>
            </p14:nvContentPartPr>
            <p14:xfrm>
              <a:off x="5737048" y="5927432"/>
              <a:ext cx="212196" cy="56398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236"/>
            </p:blipFill>
            <p:spPr>
              <a:xfrm>
                <a:off x="5737048" y="5927432"/>
                <a:ext cx="21219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69" name="墨迹 268"/>
              <p14:cNvContentPartPr/>
              <p14:nvPr/>
            </p14:nvContentPartPr>
            <p14:xfrm>
              <a:off x="5729111" y="6034588"/>
              <a:ext cx="259644" cy="25379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238"/>
            </p:blipFill>
            <p:spPr>
              <a:xfrm>
                <a:off x="5729111" y="6034588"/>
                <a:ext cx="2596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70" name="墨迹 269"/>
              <p14:cNvContentPartPr/>
              <p14:nvPr/>
            </p14:nvContentPartPr>
            <p14:xfrm>
              <a:off x="6107288" y="5770927"/>
              <a:ext cx="276578" cy="289921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240"/>
            </p:blipFill>
            <p:spPr>
              <a:xfrm>
                <a:off x="6107288" y="5770927"/>
                <a:ext cx="276578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71" name="墨迹 270"/>
              <p14:cNvContentPartPr/>
              <p14:nvPr/>
            </p14:nvContentPartPr>
            <p14:xfrm>
              <a:off x="6412088" y="5859755"/>
              <a:ext cx="138289" cy="157914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242"/>
            </p:blipFill>
            <p:spPr>
              <a:xfrm>
                <a:off x="6412088" y="5859755"/>
                <a:ext cx="138289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72" name="墨迹 271"/>
              <p14:cNvContentPartPr/>
              <p14:nvPr/>
            </p14:nvContentPartPr>
            <p14:xfrm>
              <a:off x="6519333" y="5835433"/>
              <a:ext cx="93134" cy="188581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244"/>
            </p:blipFill>
            <p:spPr>
              <a:xfrm>
                <a:off x="6519333" y="5835433"/>
                <a:ext cx="93134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73" name="墨迹 272"/>
              <p14:cNvContentPartPr/>
              <p14:nvPr/>
            </p14:nvContentPartPr>
            <p14:xfrm>
              <a:off x="6609644" y="5811816"/>
              <a:ext cx="16933" cy="242512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246"/>
            </p:blipFill>
            <p:spPr>
              <a:xfrm>
                <a:off x="6609644" y="5811816"/>
                <a:ext cx="169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74" name="墨迹 273"/>
              <p14:cNvContentPartPr/>
              <p14:nvPr/>
            </p14:nvContentPartPr>
            <p14:xfrm>
              <a:off x="6637866" y="5746958"/>
              <a:ext cx="112889" cy="321469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248"/>
            </p:blipFill>
            <p:spPr>
              <a:xfrm>
                <a:off x="6637866" y="5746958"/>
                <a:ext cx="112889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75" name="墨迹 274"/>
              <p14:cNvContentPartPr/>
              <p14:nvPr/>
            </p14:nvContentPartPr>
            <p14:xfrm>
              <a:off x="6372577" y="5784675"/>
              <a:ext cx="50800" cy="275293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250"/>
            </p:blipFill>
            <p:spPr>
              <a:xfrm>
                <a:off x="6372577" y="5784675"/>
                <a:ext cx="50800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76" name="墨迹 275"/>
              <p14:cNvContentPartPr/>
              <p14:nvPr/>
            </p14:nvContentPartPr>
            <p14:xfrm>
              <a:off x="6790266" y="5944352"/>
              <a:ext cx="129822" cy="117026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252"/>
            </p:blipFill>
            <p:spPr>
              <a:xfrm>
                <a:off x="6790266" y="5944352"/>
                <a:ext cx="129822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77" name="墨迹 276"/>
              <p14:cNvContentPartPr/>
              <p14:nvPr/>
            </p14:nvContentPartPr>
            <p14:xfrm>
              <a:off x="5781851" y="5687740"/>
              <a:ext cx="97543" cy="135532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254"/>
            </p:blipFill>
            <p:spPr>
              <a:xfrm>
                <a:off x="5781851" y="5687740"/>
                <a:ext cx="97543" cy="135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78" name="墨迹 277"/>
              <p14:cNvContentPartPr/>
              <p14:nvPr/>
            </p14:nvContentPartPr>
            <p14:xfrm>
              <a:off x="5826477" y="5622178"/>
              <a:ext cx="111478" cy="224887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256"/>
            </p:blipFill>
            <p:spPr>
              <a:xfrm>
                <a:off x="5826477" y="5622178"/>
                <a:ext cx="111478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79" name="墨迹 278"/>
              <p14:cNvContentPartPr/>
              <p14:nvPr/>
            </p14:nvContentPartPr>
            <p14:xfrm>
              <a:off x="6967537" y="5899233"/>
              <a:ext cx="175507" cy="39479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258"/>
            </p:blipFill>
            <p:spPr>
              <a:xfrm>
                <a:off x="6967537" y="5899233"/>
                <a:ext cx="17550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80" name="墨迹 279"/>
              <p14:cNvContentPartPr/>
              <p14:nvPr/>
            </p14:nvContentPartPr>
            <p14:xfrm>
              <a:off x="7049911" y="5796659"/>
              <a:ext cx="22578" cy="29996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260"/>
            </p:blipFill>
            <p:spPr>
              <a:xfrm>
                <a:off x="7049911" y="5796659"/>
                <a:ext cx="22578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81" name="墨迹 280"/>
              <p14:cNvContentPartPr/>
              <p14:nvPr/>
            </p14:nvContentPartPr>
            <p14:xfrm>
              <a:off x="7284155" y="5834199"/>
              <a:ext cx="14112" cy="177830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262"/>
            </p:blipFill>
            <p:spPr>
              <a:xfrm>
                <a:off x="7284155" y="5834199"/>
                <a:ext cx="14112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82" name="墨迹 281"/>
              <p14:cNvContentPartPr/>
              <p14:nvPr/>
            </p14:nvContentPartPr>
            <p14:xfrm>
              <a:off x="7292622" y="5889363"/>
              <a:ext cx="82550" cy="54989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264"/>
            </p:blipFill>
            <p:spPr>
              <a:xfrm>
                <a:off x="7292622" y="5889363"/>
                <a:ext cx="82550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83" name="墨迹 282"/>
              <p14:cNvContentPartPr/>
              <p14:nvPr/>
            </p14:nvContentPartPr>
            <p14:xfrm>
              <a:off x="7360355" y="5779035"/>
              <a:ext cx="5645" cy="261193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266"/>
            </p:blipFill>
            <p:spPr>
              <a:xfrm>
                <a:off x="7360355" y="5779035"/>
                <a:ext cx="5645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84" name="墨迹 283"/>
              <p14:cNvContentPartPr/>
              <p14:nvPr/>
            </p14:nvContentPartPr>
            <p14:xfrm>
              <a:off x="7428088" y="5739204"/>
              <a:ext cx="214489" cy="405361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268"/>
            </p:blipFill>
            <p:spPr>
              <a:xfrm>
                <a:off x="7428088" y="5739204"/>
                <a:ext cx="214489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85" name="墨迹 284"/>
              <p14:cNvContentPartPr/>
              <p14:nvPr/>
            </p14:nvContentPartPr>
            <p14:xfrm>
              <a:off x="7560733" y="5694614"/>
              <a:ext cx="64911" cy="122842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270"/>
            </p:blipFill>
            <p:spPr>
              <a:xfrm>
                <a:off x="7560733" y="5694614"/>
                <a:ext cx="64911" cy="12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86" name="墨迹 285"/>
              <p14:cNvContentPartPr/>
              <p14:nvPr/>
            </p14:nvContentPartPr>
            <p14:xfrm>
              <a:off x="7636933" y="5698139"/>
              <a:ext cx="93134" cy="74199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272"/>
            </p:blipFill>
            <p:spPr>
              <a:xfrm>
                <a:off x="7636933" y="5698139"/>
                <a:ext cx="93134" cy="74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87" name="墨迹 286"/>
              <p14:cNvContentPartPr/>
              <p14:nvPr/>
            </p14:nvContentPartPr>
            <p14:xfrm>
              <a:off x="7303911" y="6274280"/>
              <a:ext cx="200378" cy="256611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274"/>
            </p:blipFill>
            <p:spPr>
              <a:xfrm>
                <a:off x="7303911" y="6274280"/>
                <a:ext cx="200378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88" name="墨迹 287"/>
              <p14:cNvContentPartPr/>
              <p14:nvPr/>
            </p14:nvContentPartPr>
            <p14:xfrm>
              <a:off x="5149144" y="6378616"/>
              <a:ext cx="207433" cy="189815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276"/>
            </p:blipFill>
            <p:spPr>
              <a:xfrm>
                <a:off x="5149144" y="6378616"/>
                <a:ext cx="207433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89" name="墨迹 288"/>
              <p14:cNvContentPartPr/>
              <p14:nvPr/>
            </p14:nvContentPartPr>
            <p14:xfrm>
              <a:off x="5384800" y="6361697"/>
              <a:ext cx="203200" cy="217132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278"/>
            </p:blipFill>
            <p:spPr>
              <a:xfrm>
                <a:off x="5384800" y="6361697"/>
                <a:ext cx="203200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90" name="墨迹 289"/>
              <p14:cNvContentPartPr/>
              <p14:nvPr/>
            </p14:nvContentPartPr>
            <p14:xfrm>
              <a:off x="9411228" y="3718568"/>
              <a:ext cx="169510" cy="409767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280"/>
            </p:blipFill>
            <p:spPr>
              <a:xfrm>
                <a:off x="9411228" y="3718568"/>
                <a:ext cx="169510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91" name="墨迹 290"/>
              <p14:cNvContentPartPr/>
              <p14:nvPr/>
            </p14:nvContentPartPr>
            <p14:xfrm>
              <a:off x="9626600" y="3787832"/>
              <a:ext cx="53622" cy="351782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282"/>
            </p:blipFill>
            <p:spPr>
              <a:xfrm>
                <a:off x="9626600" y="3787832"/>
                <a:ext cx="53622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92" name="墨迹 291"/>
              <p14:cNvContentPartPr/>
              <p14:nvPr/>
            </p14:nvContentPartPr>
            <p14:xfrm>
              <a:off x="9840559" y="3738484"/>
              <a:ext cx="234774" cy="203032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284"/>
            </p:blipFill>
            <p:spPr>
              <a:xfrm>
                <a:off x="9840559" y="3738484"/>
                <a:ext cx="234774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93" name="墨迹 292"/>
              <p14:cNvContentPartPr/>
              <p14:nvPr/>
            </p14:nvContentPartPr>
            <p14:xfrm>
              <a:off x="9130947" y="4139615"/>
              <a:ext cx="1144764" cy="45118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286"/>
            </p:blipFill>
            <p:spPr>
              <a:xfrm>
                <a:off x="9130947" y="4139615"/>
                <a:ext cx="114476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94" name="墨迹 293"/>
              <p14:cNvContentPartPr/>
              <p14:nvPr/>
            </p14:nvContentPartPr>
            <p14:xfrm>
              <a:off x="9375422" y="4216809"/>
              <a:ext cx="39511" cy="249914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288"/>
            </p:blipFill>
            <p:spPr>
              <a:xfrm>
                <a:off x="9375422" y="4216809"/>
                <a:ext cx="39511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95" name="墨迹 294"/>
              <p14:cNvContentPartPr/>
              <p14:nvPr/>
            </p14:nvContentPartPr>
            <p14:xfrm>
              <a:off x="9499600" y="4199538"/>
              <a:ext cx="105833" cy="233346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290"/>
            </p:blipFill>
            <p:spPr>
              <a:xfrm>
                <a:off x="9499600" y="4199538"/>
                <a:ext cx="105833" cy="233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96" name="墨迹 295"/>
              <p14:cNvContentPartPr/>
              <p14:nvPr/>
            </p14:nvContentPartPr>
            <p14:xfrm>
              <a:off x="9739488" y="4210112"/>
              <a:ext cx="25400" cy="510402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292"/>
            </p:blipFill>
            <p:spPr>
              <a:xfrm>
                <a:off x="9739488" y="4210112"/>
                <a:ext cx="25400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97" name="墨迹 296"/>
              <p14:cNvContentPartPr/>
              <p14:nvPr/>
            </p14:nvContentPartPr>
            <p14:xfrm>
              <a:off x="8724194" y="4602079"/>
              <a:ext cx="2559050" cy="157914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294"/>
            </p:blipFill>
            <p:spPr>
              <a:xfrm>
                <a:off x="8724194" y="4602079"/>
                <a:ext cx="255905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98" name="墨迹 297"/>
              <p14:cNvContentPartPr/>
              <p14:nvPr/>
            </p14:nvContentPartPr>
            <p14:xfrm>
              <a:off x="8961613" y="4896758"/>
              <a:ext cx="329142" cy="201623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296"/>
            </p:blipFill>
            <p:spPr>
              <a:xfrm>
                <a:off x="8961613" y="4896758"/>
                <a:ext cx="329142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299" name="墨迹 298"/>
              <p14:cNvContentPartPr/>
              <p14:nvPr/>
            </p14:nvContentPartPr>
            <p14:xfrm>
              <a:off x="9381772" y="5019424"/>
              <a:ext cx="179916" cy="5640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298"/>
            </p:blipFill>
            <p:spPr>
              <a:xfrm>
                <a:off x="9381772" y="5019424"/>
                <a:ext cx="17991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00" name="墨迹 299"/>
              <p14:cNvContentPartPr/>
              <p14:nvPr/>
            </p14:nvContentPartPr>
            <p14:xfrm>
              <a:off x="9420577" y="4852874"/>
              <a:ext cx="95956" cy="609275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300"/>
            </p:blipFill>
            <p:spPr>
              <a:xfrm>
                <a:off x="9420577" y="4852874"/>
                <a:ext cx="95956" cy="609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01" name="墨迹 300"/>
              <p14:cNvContentPartPr/>
              <p14:nvPr/>
            </p14:nvContentPartPr>
            <p14:xfrm>
              <a:off x="9727671" y="4889708"/>
              <a:ext cx="148166" cy="352840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302"/>
            </p:blipFill>
            <p:spPr>
              <a:xfrm>
                <a:off x="9727671" y="4889708"/>
                <a:ext cx="148166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02" name="墨迹 301"/>
              <p14:cNvContentPartPr/>
              <p14:nvPr/>
            </p14:nvContentPartPr>
            <p14:xfrm>
              <a:off x="9953096" y="4825908"/>
              <a:ext cx="137759" cy="366411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304"/>
            </p:blipFill>
            <p:spPr>
              <a:xfrm>
                <a:off x="9953096" y="4825908"/>
                <a:ext cx="137759" cy="36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03" name="墨迹 302"/>
              <p14:cNvContentPartPr/>
              <p14:nvPr/>
            </p14:nvContentPartPr>
            <p14:xfrm>
              <a:off x="10173581" y="4960030"/>
              <a:ext cx="229129" cy="338564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306"/>
            </p:blipFill>
            <p:spPr>
              <a:xfrm>
                <a:off x="10173581" y="4960030"/>
                <a:ext cx="229129" cy="338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04" name="墨迹 303"/>
              <p14:cNvContentPartPr/>
              <p14:nvPr/>
            </p14:nvContentPartPr>
            <p14:xfrm>
              <a:off x="9338733" y="5015194"/>
              <a:ext cx="242711" cy="3242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308"/>
            </p:blipFill>
            <p:spPr>
              <a:xfrm>
                <a:off x="9338733" y="5015194"/>
                <a:ext cx="242711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05" name="墨迹 304"/>
              <p14:cNvContentPartPr/>
              <p14:nvPr/>
            </p14:nvContentPartPr>
            <p14:xfrm>
              <a:off x="9434688" y="4832077"/>
              <a:ext cx="36689" cy="308603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310"/>
            </p:blipFill>
            <p:spPr>
              <a:xfrm>
                <a:off x="9434688" y="4832077"/>
                <a:ext cx="36689" cy="308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06" name="墨迹 305"/>
              <p14:cNvContentPartPr/>
              <p14:nvPr/>
            </p14:nvContentPartPr>
            <p14:xfrm>
              <a:off x="10902244" y="4579519"/>
              <a:ext cx="245533" cy="228412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312"/>
            </p:blipFill>
            <p:spPr>
              <a:xfrm>
                <a:off x="10902244" y="4579519"/>
                <a:ext cx="24553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07" name="墨迹 306"/>
              <p14:cNvContentPartPr/>
              <p14:nvPr/>
            </p14:nvContentPartPr>
            <p14:xfrm>
              <a:off x="10923411" y="4566125"/>
              <a:ext cx="176389" cy="267185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314"/>
            </p:blipFill>
            <p:spPr>
              <a:xfrm>
                <a:off x="10923411" y="4566125"/>
                <a:ext cx="176389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08" name="墨迹 307"/>
              <p14:cNvContentPartPr/>
              <p14:nvPr/>
            </p14:nvContentPartPr>
            <p14:xfrm>
              <a:off x="11206162" y="4589213"/>
              <a:ext cx="77082" cy="213960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316"/>
            </p:blipFill>
            <p:spPr>
              <a:xfrm>
                <a:off x="11206162" y="4589213"/>
                <a:ext cx="77082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09" name="墨迹 308"/>
              <p14:cNvContentPartPr/>
              <p14:nvPr/>
            </p14:nvContentPartPr>
            <p14:xfrm>
              <a:off x="11285185" y="4624638"/>
              <a:ext cx="223837" cy="169194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318"/>
            </p:blipFill>
            <p:spPr>
              <a:xfrm>
                <a:off x="11285185" y="4624638"/>
                <a:ext cx="22383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10" name="墨迹 309"/>
              <p14:cNvContentPartPr/>
              <p14:nvPr/>
            </p14:nvContentPartPr>
            <p14:xfrm>
              <a:off x="11325577" y="4485581"/>
              <a:ext cx="488244" cy="762254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320"/>
            </p:blipFill>
            <p:spPr>
              <a:xfrm>
                <a:off x="11325577" y="4485581"/>
                <a:ext cx="488244" cy="762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11" name="墨迹 310"/>
              <p14:cNvContentPartPr/>
              <p14:nvPr/>
            </p14:nvContentPartPr>
            <p14:xfrm>
              <a:off x="11610622" y="4920727"/>
              <a:ext cx="105305" cy="96582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322"/>
            </p:blipFill>
            <p:spPr>
              <a:xfrm>
                <a:off x="11610622" y="4920727"/>
                <a:ext cx="105305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12" name="墨迹 311"/>
              <p14:cNvContentPartPr/>
              <p14:nvPr/>
            </p14:nvContentPartPr>
            <p14:xfrm>
              <a:off x="8722077" y="5831555"/>
              <a:ext cx="218723" cy="56398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324"/>
            </p:blipFill>
            <p:spPr>
              <a:xfrm>
                <a:off x="8722077" y="5831555"/>
                <a:ext cx="21872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13" name="墨迹 312"/>
              <p14:cNvContentPartPr/>
              <p14:nvPr/>
            </p14:nvContentPartPr>
            <p14:xfrm>
              <a:off x="8643761" y="6017669"/>
              <a:ext cx="260350" cy="33838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326"/>
            </p:blipFill>
            <p:spPr>
              <a:xfrm>
                <a:off x="8643761" y="6017669"/>
                <a:ext cx="26035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14" name="墨迹 313"/>
              <p14:cNvContentPartPr/>
              <p14:nvPr/>
            </p14:nvContentPartPr>
            <p14:xfrm>
              <a:off x="9383712" y="6002160"/>
              <a:ext cx="1453620" cy="136765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328"/>
            </p:blipFill>
            <p:spPr>
              <a:xfrm>
                <a:off x="9383712" y="6002160"/>
                <a:ext cx="1453620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15" name="墨迹 314"/>
              <p14:cNvContentPartPr/>
              <p14:nvPr/>
            </p14:nvContentPartPr>
            <p14:xfrm>
              <a:off x="9843911" y="5746958"/>
              <a:ext cx="174978" cy="256612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330"/>
            </p:blipFill>
            <p:spPr>
              <a:xfrm>
                <a:off x="9843911" y="5746958"/>
                <a:ext cx="174978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16" name="墨迹 315"/>
              <p14:cNvContentPartPr/>
              <p14:nvPr/>
            </p14:nvContentPartPr>
            <p14:xfrm>
              <a:off x="10052755" y="5722989"/>
              <a:ext cx="62089" cy="308779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332"/>
            </p:blipFill>
            <p:spPr>
              <a:xfrm>
                <a:off x="10052755" y="5722989"/>
                <a:ext cx="62089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17" name="墨迹 316"/>
              <p14:cNvContentPartPr/>
              <p14:nvPr/>
            </p14:nvContentPartPr>
            <p14:xfrm>
              <a:off x="10235494" y="5769518"/>
              <a:ext cx="285750" cy="182236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334"/>
            </p:blipFill>
            <p:spPr>
              <a:xfrm>
                <a:off x="10235494" y="5769518"/>
                <a:ext cx="285750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18" name="墨迹 317"/>
              <p14:cNvContentPartPr/>
              <p14:nvPr/>
            </p14:nvContentPartPr>
            <p14:xfrm>
              <a:off x="9578622" y="6252426"/>
              <a:ext cx="50800" cy="309484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336"/>
            </p:blipFill>
            <p:spPr>
              <a:xfrm>
                <a:off x="9578622" y="6252426"/>
                <a:ext cx="50800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19" name="墨迹 318"/>
              <p14:cNvContentPartPr/>
              <p14:nvPr/>
            </p14:nvContentPartPr>
            <p14:xfrm>
              <a:off x="9722555" y="6215767"/>
              <a:ext cx="87489" cy="234052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338"/>
            </p:blipFill>
            <p:spPr>
              <a:xfrm>
                <a:off x="9722555" y="6215767"/>
                <a:ext cx="8748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20" name="墨迹 319"/>
              <p14:cNvContentPartPr/>
              <p14:nvPr/>
            </p14:nvContentPartPr>
            <p14:xfrm>
              <a:off x="9858022" y="6211361"/>
              <a:ext cx="93133" cy="432326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340"/>
            </p:blipFill>
            <p:spPr>
              <a:xfrm>
                <a:off x="9858022" y="6211361"/>
                <a:ext cx="93133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21" name="墨迹 320"/>
              <p14:cNvContentPartPr/>
              <p14:nvPr/>
            </p14:nvContentPartPr>
            <p14:xfrm>
              <a:off x="10066866" y="6231981"/>
              <a:ext cx="81844" cy="327109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342"/>
            </p:blipFill>
            <p:spPr>
              <a:xfrm>
                <a:off x="10066866" y="6231981"/>
                <a:ext cx="8184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22" name="墨迹 321"/>
              <p14:cNvContentPartPr/>
              <p14:nvPr/>
            </p14:nvContentPartPr>
            <p14:xfrm>
              <a:off x="10259483" y="6286264"/>
              <a:ext cx="239184" cy="189991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344"/>
            </p:blipFill>
            <p:spPr>
              <a:xfrm>
                <a:off x="10259483" y="6286264"/>
                <a:ext cx="239184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23" name="墨迹 322"/>
              <p14:cNvContentPartPr/>
              <p14:nvPr/>
            </p14:nvContentPartPr>
            <p14:xfrm>
              <a:off x="10645422" y="6113546"/>
              <a:ext cx="510823" cy="98696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346"/>
            </p:blipFill>
            <p:spPr>
              <a:xfrm>
                <a:off x="10645422" y="6113546"/>
                <a:ext cx="510823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24" name="墨迹 323"/>
              <p14:cNvContentPartPr/>
              <p14:nvPr/>
            </p14:nvContentPartPr>
            <p14:xfrm>
              <a:off x="10505722" y="6372977"/>
              <a:ext cx="241300" cy="22559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348"/>
            </p:blipFill>
            <p:spPr>
              <a:xfrm>
                <a:off x="10505722" y="6372977"/>
                <a:ext cx="2413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25" name="墨迹 324"/>
              <p14:cNvContentPartPr/>
              <p14:nvPr/>
            </p14:nvContentPartPr>
            <p14:xfrm>
              <a:off x="10620022" y="6283092"/>
              <a:ext cx="93133" cy="309837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350"/>
            </p:blipFill>
            <p:spPr>
              <a:xfrm>
                <a:off x="10620022" y="6283092"/>
                <a:ext cx="93133" cy="309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26" name="墨迹 325"/>
              <p14:cNvContentPartPr/>
              <p14:nvPr/>
            </p14:nvContentPartPr>
            <p14:xfrm>
              <a:off x="10741377" y="6282740"/>
              <a:ext cx="107244" cy="33556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352"/>
            </p:blipFill>
            <p:spPr>
              <a:xfrm>
                <a:off x="10741377" y="6282740"/>
                <a:ext cx="1072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27" name="墨迹 326"/>
              <p14:cNvContentPartPr/>
              <p14:nvPr/>
            </p14:nvContentPartPr>
            <p14:xfrm>
              <a:off x="10899422" y="6274280"/>
              <a:ext cx="88371" cy="284810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354"/>
            </p:blipFill>
            <p:spPr>
              <a:xfrm>
                <a:off x="10899422" y="6274280"/>
                <a:ext cx="8837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28" name="墨迹 327"/>
              <p14:cNvContentPartPr/>
              <p14:nvPr/>
            </p14:nvContentPartPr>
            <p14:xfrm>
              <a:off x="11025539" y="6356057"/>
              <a:ext cx="139171" cy="225592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356"/>
            </p:blipFill>
            <p:spPr>
              <a:xfrm>
                <a:off x="11025539" y="6356057"/>
                <a:ext cx="13917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329" name="墨迹 328"/>
              <p14:cNvContentPartPr/>
              <p14:nvPr/>
            </p14:nvContentPartPr>
            <p14:xfrm>
              <a:off x="10975093" y="6147384"/>
              <a:ext cx="491595" cy="98697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358"/>
            </p:blipFill>
            <p:spPr>
              <a:xfrm>
                <a:off x="10975093" y="6147384"/>
                <a:ext cx="491595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330" name="墨迹 329"/>
              <p14:cNvContentPartPr/>
              <p14:nvPr/>
            </p14:nvContentPartPr>
            <p14:xfrm>
              <a:off x="11252200" y="6350417"/>
              <a:ext cx="104422" cy="338388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360"/>
            </p:blipFill>
            <p:spPr>
              <a:xfrm>
                <a:off x="11252200" y="6350417"/>
                <a:ext cx="104422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331" name="墨迹 330"/>
              <p14:cNvContentPartPr/>
              <p14:nvPr/>
            </p14:nvContentPartPr>
            <p14:xfrm>
              <a:off x="11345332" y="6119185"/>
              <a:ext cx="197556" cy="248151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362"/>
            </p:blipFill>
            <p:spPr>
              <a:xfrm>
                <a:off x="11345332" y="6119185"/>
                <a:ext cx="19755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332" name="墨迹 331"/>
              <p14:cNvContentPartPr/>
              <p14:nvPr/>
            </p14:nvContentPartPr>
            <p14:xfrm>
              <a:off x="11362267" y="6113898"/>
              <a:ext cx="132644" cy="259078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364"/>
            </p:blipFill>
            <p:spPr>
              <a:xfrm>
                <a:off x="11362267" y="6113898"/>
                <a:ext cx="132644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333" name="墨迹 332"/>
              <p14:cNvContentPartPr/>
              <p14:nvPr/>
            </p14:nvContentPartPr>
            <p14:xfrm>
              <a:off x="11593688" y="6223522"/>
              <a:ext cx="62089" cy="147339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366"/>
            </p:blipFill>
            <p:spPr>
              <a:xfrm>
                <a:off x="11593688" y="6223522"/>
                <a:ext cx="62089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334" name="墨迹 333"/>
              <p14:cNvContentPartPr/>
              <p14:nvPr/>
            </p14:nvContentPartPr>
            <p14:xfrm>
              <a:off x="11664244" y="6094511"/>
              <a:ext cx="343606" cy="766308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368"/>
            </p:blipFill>
            <p:spPr>
              <a:xfrm>
                <a:off x="11664244" y="6094511"/>
                <a:ext cx="343606" cy="766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35" name="墨迹 334"/>
              <p14:cNvContentPartPr/>
              <p14:nvPr/>
            </p14:nvContentPartPr>
            <p14:xfrm>
              <a:off x="11940822" y="6506217"/>
              <a:ext cx="121356" cy="129715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370"/>
            </p:blipFill>
            <p:spPr>
              <a:xfrm>
                <a:off x="11940822" y="6506217"/>
                <a:ext cx="121356" cy="12971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658266"/>
            <a:ext cx="1165407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.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电极上离子的放电顺序</a:t>
            </a:r>
            <a:endParaRPr lang="zh-CN" altLang="en-US" sz="2600" kern="100" dirty="0">
              <a:latin typeface="微软雅黑" panose="020B0503020204020204" charset="-122"/>
              <a:ea typeface="微软雅黑" panose="020B0503020204020204" charset="-122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115"/>
            <a:ext cx="12774532" cy="20454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01347" y="1652462"/>
              <a:ext cx="75141" cy="8459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01347" y="1652462"/>
                <a:ext cx="7514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81944" y="1762438"/>
              <a:ext cx="83256" cy="13729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81944" y="1762438"/>
                <a:ext cx="83256" cy="137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62025" y="1554470"/>
              <a:ext cx="305152" cy="55763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62025" y="1554470"/>
                <a:ext cx="305152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106311" y="1722078"/>
              <a:ext cx="135466" cy="22735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106311" y="1722078"/>
                <a:ext cx="13546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23244" y="1513758"/>
              <a:ext cx="87489" cy="10768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23244" y="1513758"/>
                <a:ext cx="87489" cy="107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390473" y="1502478"/>
              <a:ext cx="97720" cy="766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390473" y="1502478"/>
                <a:ext cx="97720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241777" y="1591658"/>
              <a:ext cx="383823" cy="3745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241777" y="1591658"/>
                <a:ext cx="383823" cy="374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762477" y="1614922"/>
              <a:ext cx="77611" cy="14469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762477" y="1614922"/>
                <a:ext cx="77611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879600" y="1675021"/>
              <a:ext cx="39511" cy="8265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879600" y="1675021"/>
                <a:ext cx="39511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936044" y="1539842"/>
              <a:ext cx="200378" cy="28181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936044" y="1539842"/>
                <a:ext cx="200378" cy="281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215444" y="1438502"/>
              <a:ext cx="98778" cy="28727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215444" y="1438502"/>
                <a:ext cx="98778" cy="287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389893" y="1473398"/>
              <a:ext cx="186795" cy="44977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389893" y="1473398"/>
                <a:ext cx="186795" cy="449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191933" y="1691940"/>
              <a:ext cx="225778" cy="5639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191933" y="1691940"/>
                <a:ext cx="2257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279422" y="1612278"/>
              <a:ext cx="95955" cy="3519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279422" y="1612278"/>
                <a:ext cx="95955" cy="351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460044" y="1494547"/>
              <a:ext cx="84667" cy="5992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460044" y="1494547"/>
                <a:ext cx="84667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445051" y="1465114"/>
              <a:ext cx="185561" cy="4298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445051" y="1465114"/>
                <a:ext cx="185561" cy="429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730977" y="1492432"/>
              <a:ext cx="77082" cy="10081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730977" y="1492432"/>
                <a:ext cx="77082" cy="100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617559" y="1603642"/>
              <a:ext cx="248885" cy="33856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617559" y="1603642"/>
                <a:ext cx="248885" cy="33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999088" y="1708860"/>
              <a:ext cx="98778" cy="12002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999088" y="1708860"/>
                <a:ext cx="98778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137377" y="1605581"/>
              <a:ext cx="270934" cy="32887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137377" y="1605581"/>
                <a:ext cx="270934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529137" y="1547597"/>
              <a:ext cx="91722" cy="10204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529137" y="1547597"/>
                <a:ext cx="91722" cy="102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498622" y="1342272"/>
              <a:ext cx="174978" cy="44061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498622" y="1342272"/>
                <a:ext cx="174978" cy="440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805538" y="1494547"/>
              <a:ext cx="90312" cy="53014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805538" y="1494547"/>
                <a:ext cx="90312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385733" y="1555880"/>
              <a:ext cx="22578" cy="1445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385733" y="1555880"/>
                <a:ext cx="22578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399822" y="2233361"/>
              <a:ext cx="163689" cy="35530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399822" y="2233361"/>
                <a:ext cx="163689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643944" y="2317958"/>
              <a:ext cx="173567" cy="23687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643944" y="2317958"/>
                <a:ext cx="173567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794933" y="2405375"/>
              <a:ext cx="93133" cy="10433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794933" y="2405375"/>
                <a:ext cx="9313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890888" y="2299629"/>
              <a:ext cx="22578" cy="50335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890888" y="2299629"/>
                <a:ext cx="22578" cy="503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978377" y="2354617"/>
              <a:ext cx="124178" cy="1410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978377" y="2354617"/>
                <a:ext cx="1241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032000" y="2297338"/>
              <a:ext cx="28222" cy="18135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032000" y="2297338"/>
                <a:ext cx="28222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122311" y="2255921"/>
              <a:ext cx="129822" cy="31864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122311" y="2255921"/>
                <a:ext cx="129822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261834" y="2370127"/>
              <a:ext cx="159632" cy="2114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261834" y="2370127"/>
                <a:ext cx="15963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260600" y="2501252"/>
              <a:ext cx="211666" cy="1409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260600" y="2501252"/>
                <a:ext cx="2116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676172" y="2447674"/>
              <a:ext cx="1348316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676172" y="2447674"/>
                <a:ext cx="134831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931936" y="2113163"/>
              <a:ext cx="197908" cy="17465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931936" y="2113163"/>
                <a:ext cx="197908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3028244" y="2139952"/>
              <a:ext cx="42333" cy="2682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3028244" y="2139952"/>
                <a:ext cx="42333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112911" y="2145944"/>
              <a:ext cx="194733" cy="25943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112911" y="2145944"/>
                <a:ext cx="1947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129844" y="2187538"/>
              <a:ext cx="129822" cy="29961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129844" y="2187538"/>
                <a:ext cx="129822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324577" y="2198113"/>
              <a:ext cx="45156" cy="22700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324577" y="2198113"/>
                <a:ext cx="4515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437466" y="2188243"/>
              <a:ext cx="100189" cy="19510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437466" y="2188243"/>
                <a:ext cx="100189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584222" y="2182603"/>
              <a:ext cx="81844" cy="1692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584222" y="2182603"/>
                <a:ext cx="818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671711" y="2081087"/>
              <a:ext cx="87489" cy="27917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671711" y="2081087"/>
                <a:ext cx="8748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866143" y="2596247"/>
              <a:ext cx="407634" cy="13694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866143" y="2596247"/>
                <a:ext cx="407634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290711" y="2592546"/>
              <a:ext cx="152400" cy="16813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290711" y="2592546"/>
                <a:ext cx="152400" cy="168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3313288" y="2592546"/>
              <a:ext cx="87489" cy="21043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3313288" y="2592546"/>
                <a:ext cx="87489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3460044" y="2620921"/>
              <a:ext cx="33867" cy="14258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3460044" y="2620921"/>
                <a:ext cx="33867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3539066" y="2628148"/>
              <a:ext cx="90311" cy="1332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3539066" y="2628148"/>
                <a:ext cx="90311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3653895" y="2605588"/>
              <a:ext cx="102482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3653895" y="2605588"/>
                <a:ext cx="1024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3750733" y="2509712"/>
              <a:ext cx="74259" cy="25097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3750733" y="2509712"/>
                <a:ext cx="7425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185355" y="2385636"/>
              <a:ext cx="191911" cy="1691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185355" y="2385636"/>
                <a:ext cx="1919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4149372" y="2520991"/>
              <a:ext cx="227894" cy="253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4149372" y="2520991"/>
                <a:ext cx="22789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4593166" y="2336816"/>
              <a:ext cx="213078" cy="20673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4593166" y="2336816"/>
                <a:ext cx="21307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4826000" y="2314434"/>
              <a:ext cx="178505" cy="24039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4826000" y="2314434"/>
                <a:ext cx="178505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4863747" y="2311437"/>
              <a:ext cx="80786" cy="30543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4863747" y="2311437"/>
                <a:ext cx="80786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5059362" y="2320073"/>
              <a:ext cx="88371" cy="24039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5059362" y="2320073"/>
                <a:ext cx="88371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5192888" y="2353736"/>
              <a:ext cx="155928" cy="18188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5192888" y="2353736"/>
                <a:ext cx="155928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5396088" y="2272840"/>
              <a:ext cx="107244" cy="2255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5396088" y="2272840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5461705" y="2165684"/>
              <a:ext cx="188384" cy="22982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5461705" y="2165684"/>
                <a:ext cx="188384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7" name="墨迹 66"/>
              <p14:cNvContentPartPr/>
              <p14:nvPr/>
            </p14:nvContentPartPr>
            <p14:xfrm>
              <a:off x="5909027" y="2205339"/>
              <a:ext cx="514350" cy="31847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0"/>
            </p:blipFill>
            <p:spPr>
              <a:xfrm>
                <a:off x="5909027" y="2205339"/>
                <a:ext cx="514350" cy="318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8" name="墨迹 67"/>
              <p14:cNvContentPartPr/>
              <p14:nvPr/>
            </p14:nvContentPartPr>
            <p14:xfrm>
              <a:off x="6491111" y="2379996"/>
              <a:ext cx="19756" cy="3947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2"/>
            </p:blipFill>
            <p:spPr>
              <a:xfrm>
                <a:off x="6491111" y="2379996"/>
                <a:ext cx="197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9" name="墨迹 68"/>
              <p14:cNvContentPartPr/>
              <p14:nvPr/>
            </p14:nvContentPartPr>
            <p14:xfrm>
              <a:off x="6653036" y="2270020"/>
              <a:ext cx="89253" cy="25661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4"/>
            </p:blipFill>
            <p:spPr>
              <a:xfrm>
                <a:off x="6653036" y="2270020"/>
                <a:ext cx="8925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0" name="墨迹 69"/>
              <p14:cNvContentPartPr/>
              <p14:nvPr/>
            </p14:nvContentPartPr>
            <p14:xfrm>
              <a:off x="6807200" y="2234771"/>
              <a:ext cx="169333" cy="4370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6"/>
            </p:blipFill>
            <p:spPr>
              <a:xfrm>
                <a:off x="6807200" y="2234771"/>
                <a:ext cx="169333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1" name="墨迹 70"/>
              <p14:cNvContentPartPr/>
              <p14:nvPr/>
            </p14:nvContentPartPr>
            <p14:xfrm>
              <a:off x="6990644" y="2117745"/>
              <a:ext cx="36688" cy="29891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8"/>
            </p:blipFill>
            <p:spPr>
              <a:xfrm>
                <a:off x="6990644" y="2117745"/>
                <a:ext cx="3668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2" name="墨迹 81"/>
              <p14:cNvContentPartPr/>
              <p14:nvPr/>
            </p14:nvContentPartPr>
            <p14:xfrm>
              <a:off x="1450622" y="3493329"/>
              <a:ext cx="11289" cy="38403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30"/>
            </p:blipFill>
            <p:spPr>
              <a:xfrm>
                <a:off x="1450622" y="3493329"/>
                <a:ext cx="11289" cy="384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3" name="墨迹 82"/>
              <p14:cNvContentPartPr/>
              <p14:nvPr/>
            </p14:nvContentPartPr>
            <p14:xfrm>
              <a:off x="1439333" y="3457198"/>
              <a:ext cx="218722" cy="47938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32"/>
            </p:blipFill>
            <p:spPr>
              <a:xfrm>
                <a:off x="1439333" y="3457198"/>
                <a:ext cx="218722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4" name="墨迹 83"/>
              <p14:cNvContentPartPr/>
              <p14:nvPr/>
            </p14:nvContentPartPr>
            <p14:xfrm>
              <a:off x="953911" y="2974467"/>
              <a:ext cx="76200" cy="33962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34"/>
            </p:blipFill>
            <p:spPr>
              <a:xfrm>
                <a:off x="953911" y="2974467"/>
                <a:ext cx="76200" cy="339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5" name="墨迹 84"/>
              <p14:cNvContentPartPr/>
              <p14:nvPr/>
            </p14:nvContentPartPr>
            <p14:xfrm>
              <a:off x="837670" y="3059592"/>
              <a:ext cx="260174" cy="4793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6"/>
            </p:blipFill>
            <p:spPr>
              <a:xfrm>
                <a:off x="837670" y="3059592"/>
                <a:ext cx="26017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墨迹 85"/>
              <p14:cNvContentPartPr/>
              <p14:nvPr/>
            </p14:nvContentPartPr>
            <p14:xfrm>
              <a:off x="1120422" y="3000375"/>
              <a:ext cx="81844" cy="16637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8"/>
            </p:blipFill>
            <p:spPr>
              <a:xfrm>
                <a:off x="1120422" y="3000375"/>
                <a:ext cx="818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墨迹 86"/>
              <p14:cNvContentPartPr/>
              <p14:nvPr/>
            </p14:nvContentPartPr>
            <p14:xfrm>
              <a:off x="1168400" y="2908375"/>
              <a:ext cx="237066" cy="15121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40"/>
            </p:blipFill>
            <p:spPr>
              <a:xfrm>
                <a:off x="1168400" y="2908375"/>
                <a:ext cx="237066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8" name="墨迹 87"/>
              <p14:cNvContentPartPr/>
              <p14:nvPr/>
            </p14:nvContentPartPr>
            <p14:xfrm>
              <a:off x="1171222" y="3073692"/>
              <a:ext cx="110066" cy="20021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42"/>
            </p:blipFill>
            <p:spPr>
              <a:xfrm>
                <a:off x="1171222" y="3073692"/>
                <a:ext cx="11006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9" name="墨迹 88"/>
              <p14:cNvContentPartPr/>
              <p14:nvPr/>
            </p14:nvContentPartPr>
            <p14:xfrm>
              <a:off x="1358547" y="2842460"/>
              <a:ext cx="329141" cy="40201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4"/>
            </p:blipFill>
            <p:spPr>
              <a:xfrm>
                <a:off x="1358547" y="2842460"/>
                <a:ext cx="329141" cy="402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0" name="墨迹 89"/>
              <p14:cNvContentPartPr/>
              <p14:nvPr/>
            </p14:nvContentPartPr>
            <p14:xfrm>
              <a:off x="1586088" y="2903088"/>
              <a:ext cx="28223" cy="66408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6"/>
            </p:blipFill>
            <p:spPr>
              <a:xfrm>
                <a:off x="1586088" y="2903088"/>
                <a:ext cx="28223" cy="664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1" name="墨迹 90"/>
              <p14:cNvContentPartPr/>
              <p14:nvPr/>
            </p14:nvContentPartPr>
            <p14:xfrm>
              <a:off x="1828800" y="3118810"/>
              <a:ext cx="53622" cy="4229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8"/>
            </p:blipFill>
            <p:spPr>
              <a:xfrm>
                <a:off x="1828800" y="3118810"/>
                <a:ext cx="536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2" name="墨迹 91"/>
              <p14:cNvContentPartPr/>
              <p14:nvPr/>
            </p14:nvContentPartPr>
            <p14:xfrm>
              <a:off x="1800577" y="3248526"/>
              <a:ext cx="5645" cy="564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0"/>
            </p:blipFill>
            <p:spPr>
              <a:xfrm>
                <a:off x="1800577" y="3248526"/>
                <a:ext cx="56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3" name="墨迹 92"/>
              <p14:cNvContentPartPr/>
              <p14:nvPr/>
            </p14:nvContentPartPr>
            <p14:xfrm>
              <a:off x="1913466" y="3770913"/>
              <a:ext cx="25400" cy="3031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2"/>
            </p:blipFill>
            <p:spPr>
              <a:xfrm>
                <a:off x="1913466" y="3770913"/>
                <a:ext cx="25400" cy="30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4" name="墨迹 93"/>
              <p14:cNvContentPartPr/>
              <p14:nvPr/>
            </p14:nvContentPartPr>
            <p14:xfrm>
              <a:off x="1893711" y="3851985"/>
              <a:ext cx="19755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4"/>
            </p:blipFill>
            <p:spPr>
              <a:xfrm>
                <a:off x="1893711" y="3851985"/>
                <a:ext cx="197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5" name="墨迹 94"/>
              <p14:cNvContentPartPr/>
              <p14:nvPr/>
            </p14:nvContentPartPr>
            <p14:xfrm>
              <a:off x="2387600" y="3679089"/>
              <a:ext cx="105304" cy="6409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6"/>
            </p:blipFill>
            <p:spPr>
              <a:xfrm>
                <a:off x="2387600" y="3679089"/>
                <a:ext cx="105304" cy="640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6" name="墨迹 95"/>
              <p14:cNvContentPartPr/>
              <p14:nvPr/>
            </p14:nvContentPartPr>
            <p14:xfrm>
              <a:off x="2551288" y="3687373"/>
              <a:ext cx="174978" cy="24356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8"/>
            </p:blipFill>
            <p:spPr>
              <a:xfrm>
                <a:off x="2551288" y="3687373"/>
                <a:ext cx="174978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7" name="墨迹 96"/>
              <p14:cNvContentPartPr/>
              <p14:nvPr/>
            </p14:nvContentPartPr>
            <p14:xfrm>
              <a:off x="3031066" y="3767388"/>
              <a:ext cx="31045" cy="4793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0"/>
            </p:blipFill>
            <p:spPr>
              <a:xfrm>
                <a:off x="3031066" y="3767388"/>
                <a:ext cx="310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8" name="墨迹 97"/>
              <p14:cNvContentPartPr/>
              <p14:nvPr/>
            </p14:nvContentPartPr>
            <p14:xfrm>
              <a:off x="2982736" y="3891463"/>
              <a:ext cx="51152" cy="4511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2"/>
            </p:blipFill>
            <p:spPr>
              <a:xfrm>
                <a:off x="2982736" y="3891463"/>
                <a:ext cx="5115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9" name="墨迹 98"/>
              <p14:cNvContentPartPr/>
              <p14:nvPr/>
            </p14:nvContentPartPr>
            <p14:xfrm>
              <a:off x="3451225" y="3733549"/>
              <a:ext cx="262819" cy="18981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4"/>
            </p:blipFill>
            <p:spPr>
              <a:xfrm>
                <a:off x="3451225" y="3733549"/>
                <a:ext cx="262819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0" name="墨迹 99"/>
              <p14:cNvContentPartPr/>
              <p14:nvPr/>
            </p14:nvContentPartPr>
            <p14:xfrm>
              <a:off x="3725333" y="3663756"/>
              <a:ext cx="112889" cy="23969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6"/>
            </p:blipFill>
            <p:spPr>
              <a:xfrm>
                <a:off x="3725333" y="3663756"/>
                <a:ext cx="112889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1" name="墨迹 100"/>
              <p14:cNvContentPartPr/>
              <p14:nvPr/>
            </p14:nvContentPartPr>
            <p14:xfrm>
              <a:off x="3843866" y="3590791"/>
              <a:ext cx="316089" cy="35054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8"/>
            </p:blipFill>
            <p:spPr>
              <a:xfrm>
                <a:off x="3843866" y="3590791"/>
                <a:ext cx="316089" cy="350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2" name="墨迹 101"/>
              <p14:cNvContentPartPr/>
              <p14:nvPr/>
            </p14:nvContentPartPr>
            <p14:xfrm>
              <a:off x="4261555" y="3823786"/>
              <a:ext cx="160867" cy="563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0"/>
            </p:blipFill>
            <p:spPr>
              <a:xfrm>
                <a:off x="4261555" y="3823786"/>
                <a:ext cx="1608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3" name="墨迹 102"/>
              <p14:cNvContentPartPr/>
              <p14:nvPr/>
            </p14:nvContentPartPr>
            <p14:xfrm>
              <a:off x="4442177" y="3674331"/>
              <a:ext cx="160867" cy="19827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2"/>
            </p:blipFill>
            <p:spPr>
              <a:xfrm>
                <a:off x="4442177" y="3674331"/>
                <a:ext cx="160867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" name="墨迹 103"/>
              <p14:cNvContentPartPr/>
              <p14:nvPr/>
            </p14:nvContentPartPr>
            <p14:xfrm>
              <a:off x="4464755" y="3710990"/>
              <a:ext cx="124178" cy="23123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4"/>
            </p:blipFill>
            <p:spPr>
              <a:xfrm>
                <a:off x="4464755" y="3710990"/>
                <a:ext cx="1241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" name="墨迹 104"/>
              <p14:cNvContentPartPr/>
              <p14:nvPr/>
            </p14:nvContentPartPr>
            <p14:xfrm>
              <a:off x="4583288" y="3780077"/>
              <a:ext cx="121885" cy="14945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6"/>
            </p:blipFill>
            <p:spPr>
              <a:xfrm>
                <a:off x="4583288" y="3780077"/>
                <a:ext cx="121885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6" name="墨迹 105"/>
              <p14:cNvContentPartPr/>
              <p14:nvPr/>
            </p14:nvContentPartPr>
            <p14:xfrm>
              <a:off x="4745213" y="3632032"/>
              <a:ext cx="131587" cy="1692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8"/>
            </p:blipFill>
            <p:spPr>
              <a:xfrm>
                <a:off x="4745213" y="3632032"/>
                <a:ext cx="13158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7" name="墨迹 106"/>
              <p14:cNvContentPartPr/>
              <p14:nvPr/>
            </p14:nvContentPartPr>
            <p14:xfrm>
              <a:off x="4846990" y="3727909"/>
              <a:ext cx="170921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0"/>
            </p:blipFill>
            <p:spPr>
              <a:xfrm>
                <a:off x="4846990" y="3727909"/>
                <a:ext cx="1709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8" name="墨迹 107"/>
              <p14:cNvContentPartPr/>
              <p14:nvPr/>
            </p14:nvContentPartPr>
            <p14:xfrm>
              <a:off x="4837818" y="3835065"/>
              <a:ext cx="174448" cy="1410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2"/>
            </p:blipFill>
            <p:spPr>
              <a:xfrm>
                <a:off x="4837818" y="3835065"/>
                <a:ext cx="17444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9" name="墨迹 108"/>
              <p14:cNvContentPartPr/>
              <p14:nvPr/>
            </p14:nvContentPartPr>
            <p14:xfrm>
              <a:off x="5125155" y="3665871"/>
              <a:ext cx="276578" cy="19739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4"/>
            </p:blipFill>
            <p:spPr>
              <a:xfrm>
                <a:off x="5125155" y="3665871"/>
                <a:ext cx="276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0" name="墨迹 109"/>
              <p14:cNvContentPartPr/>
              <p14:nvPr/>
            </p14:nvContentPartPr>
            <p14:xfrm>
              <a:off x="5435600" y="3615113"/>
              <a:ext cx="11288" cy="53296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6"/>
            </p:blipFill>
            <p:spPr>
              <a:xfrm>
                <a:off x="5435600" y="3615113"/>
                <a:ext cx="11288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1" name="墨迹 110"/>
              <p14:cNvContentPartPr/>
              <p14:nvPr/>
            </p14:nvContentPartPr>
            <p14:xfrm>
              <a:off x="5348111" y="3558715"/>
              <a:ext cx="98778" cy="8741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8"/>
            </p:blipFill>
            <p:spPr>
              <a:xfrm>
                <a:off x="5348111" y="3558715"/>
                <a:ext cx="987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2" name="墨迹 111"/>
              <p14:cNvContentPartPr/>
              <p14:nvPr/>
            </p14:nvContentPartPr>
            <p14:xfrm>
              <a:off x="5435600" y="3530516"/>
              <a:ext cx="81844" cy="6203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0"/>
            </p:blipFill>
            <p:spPr>
              <a:xfrm>
                <a:off x="5435600" y="3530516"/>
                <a:ext cx="818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3" name="墨迹 112"/>
              <p14:cNvContentPartPr/>
              <p14:nvPr/>
            </p14:nvContentPartPr>
            <p14:xfrm>
              <a:off x="5514622" y="3740598"/>
              <a:ext cx="268111" cy="3806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2"/>
            </p:blipFill>
            <p:spPr>
              <a:xfrm>
                <a:off x="5514622" y="3740598"/>
                <a:ext cx="268111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4" name="墨迹 113"/>
              <p14:cNvContentPartPr/>
              <p14:nvPr/>
            </p14:nvContentPartPr>
            <p14:xfrm>
              <a:off x="5667022" y="3617933"/>
              <a:ext cx="33866" cy="29327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4"/>
            </p:blipFill>
            <p:spPr>
              <a:xfrm>
                <a:off x="5667022" y="3617933"/>
                <a:ext cx="3386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5" name="墨迹 114"/>
              <p14:cNvContentPartPr/>
              <p14:nvPr/>
            </p14:nvContentPartPr>
            <p14:xfrm>
              <a:off x="5867400" y="3576163"/>
              <a:ext cx="194733" cy="19122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6"/>
            </p:blipFill>
            <p:spPr>
              <a:xfrm>
                <a:off x="5867400" y="3576163"/>
                <a:ext cx="194733" cy="191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6" name="墨迹 115"/>
              <p14:cNvContentPartPr/>
              <p14:nvPr/>
            </p14:nvContentPartPr>
            <p14:xfrm>
              <a:off x="5977466" y="3612117"/>
              <a:ext cx="50800" cy="26806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8"/>
            </p:blipFill>
            <p:spPr>
              <a:xfrm>
                <a:off x="5977466" y="3612117"/>
                <a:ext cx="50800" cy="268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7" name="墨迹 116"/>
              <p14:cNvContentPartPr/>
              <p14:nvPr/>
            </p14:nvContentPartPr>
            <p14:xfrm>
              <a:off x="6104466" y="3585152"/>
              <a:ext cx="36689" cy="23863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0"/>
            </p:blipFill>
            <p:spPr>
              <a:xfrm>
                <a:off x="6104466" y="3585152"/>
                <a:ext cx="36689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8" name="墨迹 117"/>
              <p14:cNvContentPartPr/>
              <p14:nvPr/>
            </p14:nvContentPartPr>
            <p14:xfrm>
              <a:off x="6124222" y="3665871"/>
              <a:ext cx="64911" cy="3947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2"/>
            </p:blipFill>
            <p:spPr>
              <a:xfrm>
                <a:off x="6124222" y="3665871"/>
                <a:ext cx="649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9" name="墨迹 118"/>
              <p14:cNvContentPartPr/>
              <p14:nvPr/>
            </p14:nvContentPartPr>
            <p14:xfrm>
              <a:off x="6208888" y="3517826"/>
              <a:ext cx="15522" cy="50335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04"/>
            </p:blipFill>
            <p:spPr>
              <a:xfrm>
                <a:off x="6208888" y="3517826"/>
                <a:ext cx="15522" cy="503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0" name="墨迹 119"/>
              <p14:cNvContentPartPr/>
              <p14:nvPr/>
            </p14:nvContentPartPr>
            <p14:xfrm>
              <a:off x="6287911" y="3524876"/>
              <a:ext cx="138289" cy="2819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6"/>
            </p:blipFill>
            <p:spPr>
              <a:xfrm>
                <a:off x="6287911" y="3524876"/>
                <a:ext cx="1382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1" name="墨迹 120"/>
              <p14:cNvContentPartPr/>
              <p14:nvPr/>
            </p14:nvContentPartPr>
            <p14:xfrm>
              <a:off x="6338711" y="3427942"/>
              <a:ext cx="22578" cy="21819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8"/>
            </p:blipFill>
            <p:spPr>
              <a:xfrm>
                <a:off x="6338711" y="3427942"/>
                <a:ext cx="22578" cy="218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2" name="墨迹 121"/>
              <p14:cNvContentPartPr/>
              <p14:nvPr/>
            </p14:nvContentPartPr>
            <p14:xfrm>
              <a:off x="5113866" y="4376486"/>
              <a:ext cx="28222" cy="31019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0"/>
            </p:blipFill>
            <p:spPr>
              <a:xfrm>
                <a:off x="5113866" y="4376486"/>
                <a:ext cx="28222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3" name="墨迹 122"/>
              <p14:cNvContentPartPr/>
              <p14:nvPr/>
            </p14:nvContentPartPr>
            <p14:xfrm>
              <a:off x="5178777" y="4445574"/>
              <a:ext cx="108126" cy="15245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2"/>
            </p:blipFill>
            <p:spPr>
              <a:xfrm>
                <a:off x="5178777" y="4445574"/>
                <a:ext cx="108126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4" name="墨迹 123"/>
              <p14:cNvContentPartPr/>
              <p14:nvPr/>
            </p14:nvContentPartPr>
            <p14:xfrm>
              <a:off x="5159022" y="4464608"/>
              <a:ext cx="152400" cy="17694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14"/>
            </p:blipFill>
            <p:spPr>
              <a:xfrm>
                <a:off x="5159022" y="4464608"/>
                <a:ext cx="152400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5" name="墨迹 124"/>
              <p14:cNvContentPartPr/>
              <p14:nvPr/>
            </p14:nvContentPartPr>
            <p14:xfrm>
              <a:off x="5373511" y="4386885"/>
              <a:ext cx="39511" cy="22365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6"/>
            </p:blipFill>
            <p:spPr>
              <a:xfrm>
                <a:off x="5373511" y="4386885"/>
                <a:ext cx="3951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6" name="墨迹 125"/>
              <p14:cNvContentPartPr/>
              <p14:nvPr/>
            </p14:nvContentPartPr>
            <p14:xfrm>
              <a:off x="5446888" y="4415965"/>
              <a:ext cx="90312" cy="15227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8"/>
            </p:blipFill>
            <p:spPr>
              <a:xfrm>
                <a:off x="5446888" y="4415965"/>
                <a:ext cx="9031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7" name="墨迹 126"/>
              <p14:cNvContentPartPr/>
              <p14:nvPr/>
            </p14:nvContentPartPr>
            <p14:xfrm>
              <a:off x="5576711" y="4331368"/>
              <a:ext cx="101600" cy="3383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0"/>
            </p:blipFill>
            <p:spPr>
              <a:xfrm>
                <a:off x="5576711" y="4331368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8" name="墨迹 127"/>
              <p14:cNvContentPartPr/>
              <p14:nvPr/>
            </p14:nvContentPartPr>
            <p14:xfrm>
              <a:off x="5650088" y="4231966"/>
              <a:ext cx="122062" cy="32217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2"/>
            </p:blipFill>
            <p:spPr>
              <a:xfrm>
                <a:off x="5650088" y="4231966"/>
                <a:ext cx="122062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9" name="墨迹 128"/>
              <p14:cNvContentPartPr/>
              <p14:nvPr/>
            </p14:nvContentPartPr>
            <p14:xfrm>
              <a:off x="4308122" y="4365207"/>
              <a:ext cx="148166" cy="18611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4"/>
            </p:blipFill>
            <p:spPr>
              <a:xfrm>
                <a:off x="4308122" y="4365207"/>
                <a:ext cx="14816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0" name="墨迹 129"/>
              <p14:cNvContentPartPr/>
              <p14:nvPr/>
            </p14:nvContentPartPr>
            <p14:xfrm>
              <a:off x="4336873" y="4418080"/>
              <a:ext cx="71438" cy="19527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6"/>
            </p:blipFill>
            <p:spPr>
              <a:xfrm>
                <a:off x="4336873" y="4418080"/>
                <a:ext cx="7143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1" name="墨迹 130"/>
              <p14:cNvContentPartPr/>
              <p14:nvPr/>
            </p14:nvContentPartPr>
            <p14:xfrm>
              <a:off x="4447822" y="4421605"/>
              <a:ext cx="129822" cy="17765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8"/>
            </p:blipFill>
            <p:spPr>
              <a:xfrm>
                <a:off x="4447822" y="4421605"/>
                <a:ext cx="129822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2" name="墨迹 131"/>
              <p14:cNvContentPartPr/>
              <p14:nvPr/>
            </p14:nvContentPartPr>
            <p14:xfrm>
              <a:off x="4436533" y="4443107"/>
              <a:ext cx="132644" cy="23228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0"/>
            </p:blipFill>
            <p:spPr>
              <a:xfrm>
                <a:off x="4436533" y="4443107"/>
                <a:ext cx="132644" cy="232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3" name="墨迹 132"/>
              <p14:cNvContentPartPr/>
              <p14:nvPr/>
            </p14:nvContentPartPr>
            <p14:xfrm>
              <a:off x="4605866" y="4429536"/>
              <a:ext cx="28222" cy="1473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2"/>
            </p:blipFill>
            <p:spPr>
              <a:xfrm>
                <a:off x="4605866" y="4429536"/>
                <a:ext cx="28222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4" name="墨迹 133"/>
              <p14:cNvContentPartPr/>
              <p14:nvPr/>
            </p14:nvContentPartPr>
            <p14:xfrm>
              <a:off x="4651022" y="4453681"/>
              <a:ext cx="50800" cy="12795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4"/>
            </p:blipFill>
            <p:spPr>
              <a:xfrm>
                <a:off x="4651022" y="4453681"/>
                <a:ext cx="50800" cy="127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5" name="墨迹 134"/>
              <p14:cNvContentPartPr/>
              <p14:nvPr/>
            </p14:nvContentPartPr>
            <p14:xfrm>
              <a:off x="4724400" y="4348287"/>
              <a:ext cx="50800" cy="2819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6"/>
            </p:blipFill>
            <p:spPr>
              <a:xfrm>
                <a:off x="4724400" y="4348287"/>
                <a:ext cx="50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6" name="墨迹 135"/>
              <p14:cNvContentPartPr/>
              <p14:nvPr/>
            </p14:nvContentPartPr>
            <p14:xfrm>
              <a:off x="4786488" y="4243598"/>
              <a:ext cx="82550" cy="304902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8"/>
            </p:blipFill>
            <p:spPr>
              <a:xfrm>
                <a:off x="4786488" y="4243598"/>
                <a:ext cx="82550" cy="304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7" name="墨迹 136"/>
              <p14:cNvContentPartPr/>
              <p14:nvPr/>
            </p14:nvContentPartPr>
            <p14:xfrm>
              <a:off x="2322336" y="4965141"/>
              <a:ext cx="166864" cy="45470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0"/>
            </p:blipFill>
            <p:spPr>
              <a:xfrm>
                <a:off x="2322336" y="4965141"/>
                <a:ext cx="166864" cy="454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8" name="墨迹 137"/>
              <p14:cNvContentPartPr/>
              <p14:nvPr/>
            </p14:nvContentPartPr>
            <p14:xfrm>
              <a:off x="2489200" y="5011669"/>
              <a:ext cx="90311" cy="21942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2"/>
            </p:blipFill>
            <p:spPr>
              <a:xfrm>
                <a:off x="2489200" y="5011669"/>
                <a:ext cx="90311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9" name="墨迹 138"/>
              <p14:cNvContentPartPr/>
              <p14:nvPr/>
            </p14:nvContentPartPr>
            <p14:xfrm>
              <a:off x="2525006" y="4940467"/>
              <a:ext cx="144816" cy="42580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4"/>
            </p:blipFill>
            <p:spPr>
              <a:xfrm>
                <a:off x="2525006" y="4940467"/>
                <a:ext cx="144816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40" name="墨迹 139"/>
              <p14:cNvContentPartPr/>
              <p14:nvPr/>
            </p14:nvContentPartPr>
            <p14:xfrm>
              <a:off x="2889955" y="5098381"/>
              <a:ext cx="56445" cy="4511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6"/>
            </p:blipFill>
            <p:spPr>
              <a:xfrm>
                <a:off x="2889955" y="5098381"/>
                <a:ext cx="564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41" name="墨迹 140"/>
              <p14:cNvContentPartPr/>
              <p14:nvPr/>
            </p14:nvContentPartPr>
            <p14:xfrm>
              <a:off x="2837744" y="5233736"/>
              <a:ext cx="86078" cy="507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8"/>
            </p:blipFill>
            <p:spPr>
              <a:xfrm>
                <a:off x="2837744" y="5233736"/>
                <a:ext cx="860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53" name="墨迹 152"/>
              <p14:cNvContentPartPr/>
              <p14:nvPr/>
            </p14:nvContentPartPr>
            <p14:xfrm>
              <a:off x="4145315" y="5019424"/>
              <a:ext cx="189618" cy="32517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50"/>
            </p:blipFill>
            <p:spPr>
              <a:xfrm>
                <a:off x="4145315" y="5019424"/>
                <a:ext cx="189618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54" name="墨迹 153"/>
              <p14:cNvContentPartPr/>
              <p14:nvPr/>
            </p14:nvContentPartPr>
            <p14:xfrm>
              <a:off x="4173537" y="5058902"/>
              <a:ext cx="206551" cy="57120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52"/>
            </p:blipFill>
            <p:spPr>
              <a:xfrm>
                <a:off x="4173537" y="5058902"/>
                <a:ext cx="206551" cy="571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55" name="墨迹 154"/>
              <p14:cNvContentPartPr/>
              <p14:nvPr/>
            </p14:nvContentPartPr>
            <p14:xfrm>
              <a:off x="4445000" y="5115301"/>
              <a:ext cx="160866" cy="563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54"/>
            </p:blipFill>
            <p:spPr>
              <a:xfrm>
                <a:off x="4445000" y="5115301"/>
                <a:ext cx="16086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56" name="墨迹 155"/>
              <p14:cNvContentPartPr/>
              <p14:nvPr/>
            </p14:nvContentPartPr>
            <p14:xfrm>
              <a:off x="4511322" y="5012198"/>
              <a:ext cx="38100" cy="22999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56"/>
            </p:blipFill>
            <p:spPr>
              <a:xfrm>
                <a:off x="4511322" y="5012198"/>
                <a:ext cx="38100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57" name="墨迹 156"/>
              <p14:cNvContentPartPr/>
              <p14:nvPr/>
            </p14:nvContentPartPr>
            <p14:xfrm>
              <a:off x="4573940" y="5228097"/>
              <a:ext cx="178682" cy="6203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58"/>
            </p:blipFill>
            <p:spPr>
              <a:xfrm>
                <a:off x="4573940" y="5228097"/>
                <a:ext cx="17868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58" name="墨迹 157"/>
              <p14:cNvContentPartPr/>
              <p14:nvPr/>
            </p14:nvContentPartPr>
            <p14:xfrm>
              <a:off x="4656666" y="5145967"/>
              <a:ext cx="33867" cy="24286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60"/>
            </p:blipFill>
            <p:spPr>
              <a:xfrm>
                <a:off x="4656666" y="5145967"/>
                <a:ext cx="33867" cy="242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59" name="墨迹 158"/>
              <p14:cNvContentPartPr/>
              <p14:nvPr/>
            </p14:nvContentPartPr>
            <p14:xfrm>
              <a:off x="4899377" y="5166059"/>
              <a:ext cx="132645" cy="16161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62"/>
            </p:blipFill>
            <p:spPr>
              <a:xfrm>
                <a:off x="4899377" y="5166059"/>
                <a:ext cx="132645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60" name="墨迹 159"/>
              <p14:cNvContentPartPr/>
              <p14:nvPr/>
            </p14:nvContentPartPr>
            <p14:xfrm>
              <a:off x="5109633" y="5047623"/>
              <a:ext cx="97367" cy="4511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64"/>
            </p:blipFill>
            <p:spPr>
              <a:xfrm>
                <a:off x="5109633" y="5047623"/>
                <a:ext cx="973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61" name="墨迹 160"/>
              <p14:cNvContentPartPr/>
              <p14:nvPr/>
            </p14:nvContentPartPr>
            <p14:xfrm>
              <a:off x="5249333" y="5133630"/>
              <a:ext cx="186267" cy="2678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66"/>
            </p:blipFill>
            <p:spPr>
              <a:xfrm>
                <a:off x="5249333" y="5133630"/>
                <a:ext cx="18626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62" name="墨迹 161"/>
              <p14:cNvContentPartPr/>
              <p14:nvPr/>
            </p14:nvContentPartPr>
            <p14:xfrm>
              <a:off x="5250921" y="5205537"/>
              <a:ext cx="187501" cy="1128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68"/>
            </p:blipFill>
            <p:spPr>
              <a:xfrm>
                <a:off x="5250921" y="5205537"/>
                <a:ext cx="18750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63" name="墨迹 162"/>
              <p14:cNvContentPartPr/>
              <p14:nvPr/>
            </p14:nvContentPartPr>
            <p14:xfrm>
              <a:off x="5658202" y="4929892"/>
              <a:ext cx="87842" cy="27987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70"/>
            </p:blipFill>
            <p:spPr>
              <a:xfrm>
                <a:off x="5658202" y="4929892"/>
                <a:ext cx="87842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64" name="墨迹 163"/>
              <p14:cNvContentPartPr/>
              <p14:nvPr/>
            </p14:nvContentPartPr>
            <p14:xfrm>
              <a:off x="5712177" y="4925486"/>
              <a:ext cx="245534" cy="49031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72"/>
            </p:blipFill>
            <p:spPr>
              <a:xfrm>
                <a:off x="5712177" y="4925486"/>
                <a:ext cx="245534" cy="490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65" name="墨迹 164"/>
              <p14:cNvContentPartPr/>
              <p14:nvPr/>
            </p14:nvContentPartPr>
            <p14:xfrm>
              <a:off x="5028494" y="5628522"/>
              <a:ext cx="184150" cy="184175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74"/>
            </p:blipFill>
            <p:spPr>
              <a:xfrm>
                <a:off x="5028494" y="5628522"/>
                <a:ext cx="184150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66" name="墨迹 165"/>
              <p14:cNvContentPartPr/>
              <p14:nvPr/>
            </p14:nvContentPartPr>
            <p14:xfrm>
              <a:off x="5130800" y="5686859"/>
              <a:ext cx="39511" cy="36182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76"/>
            </p:blipFill>
            <p:spPr>
              <a:xfrm>
                <a:off x="5130800" y="5686859"/>
                <a:ext cx="39511" cy="361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67" name="墨迹 166"/>
              <p14:cNvContentPartPr/>
              <p14:nvPr/>
            </p14:nvContentPartPr>
            <p14:xfrm>
              <a:off x="5232400" y="5715940"/>
              <a:ext cx="135466" cy="219952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78"/>
            </p:blipFill>
            <p:spPr>
              <a:xfrm>
                <a:off x="5232400" y="5715940"/>
                <a:ext cx="1354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68" name="墨迹 167"/>
              <p14:cNvContentPartPr/>
              <p14:nvPr/>
            </p14:nvContentPartPr>
            <p14:xfrm>
              <a:off x="5215466" y="5745196"/>
              <a:ext cx="160866" cy="19351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80"/>
            </p:blipFill>
            <p:spPr>
              <a:xfrm>
                <a:off x="5215466" y="5745196"/>
                <a:ext cx="160866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69" name="墨迹 168"/>
              <p14:cNvContentPartPr/>
              <p14:nvPr/>
            </p14:nvContentPartPr>
            <p14:xfrm>
              <a:off x="5413022" y="5698315"/>
              <a:ext cx="39511" cy="16989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82"/>
            </p:blipFill>
            <p:spPr>
              <a:xfrm>
                <a:off x="5413022" y="5698315"/>
                <a:ext cx="39511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70" name="墨迹 169"/>
              <p14:cNvContentPartPr/>
              <p14:nvPr/>
            </p14:nvContentPartPr>
            <p14:xfrm>
              <a:off x="5492044" y="5746958"/>
              <a:ext cx="67733" cy="13676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84"/>
            </p:blipFill>
            <p:spPr>
              <a:xfrm>
                <a:off x="5492044" y="5746958"/>
                <a:ext cx="67733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71" name="墨迹 170"/>
              <p14:cNvContentPartPr/>
              <p14:nvPr/>
            </p14:nvContentPartPr>
            <p14:xfrm>
              <a:off x="5565422" y="5701840"/>
              <a:ext cx="84666" cy="846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86"/>
            </p:blipFill>
            <p:spPr>
              <a:xfrm>
                <a:off x="5565422" y="5701840"/>
                <a:ext cx="846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72" name="墨迹 171"/>
              <p14:cNvContentPartPr/>
              <p14:nvPr/>
            </p14:nvContentPartPr>
            <p14:xfrm>
              <a:off x="5695244" y="5600324"/>
              <a:ext cx="86783" cy="27917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88"/>
            </p:blipFill>
            <p:spPr>
              <a:xfrm>
                <a:off x="5695244" y="5600324"/>
                <a:ext cx="86783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73" name="墨迹 172"/>
              <p14:cNvContentPartPr/>
              <p14:nvPr/>
            </p14:nvContentPartPr>
            <p14:xfrm>
              <a:off x="3736622" y="5780797"/>
              <a:ext cx="88370" cy="176244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290"/>
            </p:blipFill>
            <p:spPr>
              <a:xfrm>
                <a:off x="3736622" y="5780797"/>
                <a:ext cx="88370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74" name="墨迹 173"/>
              <p14:cNvContentPartPr/>
              <p14:nvPr/>
            </p14:nvContentPartPr>
            <p14:xfrm>
              <a:off x="3832577" y="5859755"/>
              <a:ext cx="76200" cy="87416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292"/>
            </p:blipFill>
            <p:spPr>
              <a:xfrm>
                <a:off x="3832577" y="5859755"/>
                <a:ext cx="76200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75" name="墨迹 174"/>
              <p14:cNvContentPartPr/>
              <p14:nvPr/>
            </p14:nvContentPartPr>
            <p14:xfrm>
              <a:off x="3959577" y="5775158"/>
              <a:ext cx="160867" cy="16707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294"/>
            </p:blipFill>
            <p:spPr>
              <a:xfrm>
                <a:off x="3959577" y="5775158"/>
                <a:ext cx="160867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76" name="墨迹 175"/>
              <p14:cNvContentPartPr/>
              <p14:nvPr/>
            </p14:nvContentPartPr>
            <p14:xfrm>
              <a:off x="4024488" y="5765993"/>
              <a:ext cx="22578" cy="31371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296"/>
            </p:blipFill>
            <p:spPr>
              <a:xfrm>
                <a:off x="4024488" y="5765993"/>
                <a:ext cx="22578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77" name="墨迹 176"/>
              <p14:cNvContentPartPr/>
              <p14:nvPr/>
            </p14:nvContentPartPr>
            <p14:xfrm>
              <a:off x="4126088" y="5788375"/>
              <a:ext cx="84667" cy="257493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298"/>
            </p:blipFill>
            <p:spPr>
              <a:xfrm>
                <a:off x="4126088" y="5788375"/>
                <a:ext cx="84667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78" name="墨迹 177"/>
              <p14:cNvContentPartPr/>
              <p14:nvPr/>
            </p14:nvContentPartPr>
            <p14:xfrm>
              <a:off x="4255205" y="5808996"/>
              <a:ext cx="122061" cy="19175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00"/>
            </p:blipFill>
            <p:spPr>
              <a:xfrm>
                <a:off x="4255205" y="5808996"/>
                <a:ext cx="122061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79" name="墨迹 178"/>
              <p14:cNvContentPartPr/>
              <p14:nvPr/>
            </p14:nvContentPartPr>
            <p14:xfrm>
              <a:off x="4434416" y="5760177"/>
              <a:ext cx="109361" cy="40412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02"/>
            </p:blipFill>
            <p:spPr>
              <a:xfrm>
                <a:off x="4434416" y="5760177"/>
                <a:ext cx="109361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80" name="墨迹 179"/>
              <p14:cNvContentPartPr/>
              <p14:nvPr/>
            </p14:nvContentPartPr>
            <p14:xfrm>
              <a:off x="7651750" y="2678906"/>
              <a:ext cx="174977" cy="3665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04"/>
            </p:blipFill>
            <p:spPr>
              <a:xfrm>
                <a:off x="7651750" y="2678906"/>
                <a:ext cx="1749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81" name="墨迹 180"/>
              <p14:cNvContentPartPr/>
              <p14:nvPr/>
            </p14:nvContentPartPr>
            <p14:xfrm>
              <a:off x="7636933" y="2718384"/>
              <a:ext cx="67734" cy="468104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06"/>
            </p:blipFill>
            <p:spPr>
              <a:xfrm>
                <a:off x="7636933" y="2718384"/>
                <a:ext cx="67734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82" name="墨迹 181"/>
              <p14:cNvContentPartPr/>
              <p14:nvPr/>
            </p14:nvContentPartPr>
            <p14:xfrm>
              <a:off x="7687733" y="2793640"/>
              <a:ext cx="167393" cy="18981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08"/>
            </p:blipFill>
            <p:spPr>
              <a:xfrm>
                <a:off x="7687733" y="2793640"/>
                <a:ext cx="167393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83" name="墨迹 182"/>
              <p14:cNvContentPartPr/>
              <p14:nvPr/>
            </p14:nvContentPartPr>
            <p14:xfrm>
              <a:off x="7687733" y="2841755"/>
              <a:ext cx="174978" cy="16989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10"/>
            </p:blipFill>
            <p:spPr>
              <a:xfrm>
                <a:off x="7687733" y="2841755"/>
                <a:ext cx="174978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84" name="墨迹 183"/>
              <p14:cNvContentPartPr/>
              <p14:nvPr/>
            </p14:nvContentPartPr>
            <p14:xfrm>
              <a:off x="8048977" y="2942214"/>
              <a:ext cx="5645" cy="740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12"/>
            </p:blipFill>
            <p:spPr>
              <a:xfrm>
                <a:off x="8048977" y="2942214"/>
                <a:ext cx="5645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85" name="墨迹 184"/>
              <p14:cNvContentPartPr/>
              <p14:nvPr/>
            </p14:nvContentPartPr>
            <p14:xfrm>
              <a:off x="8039100" y="2943976"/>
              <a:ext cx="52211" cy="3383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14"/>
            </p:blipFill>
            <p:spPr>
              <a:xfrm>
                <a:off x="8039100" y="2943976"/>
                <a:ext cx="522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86" name="墨迹 185"/>
              <p14:cNvContentPartPr/>
              <p14:nvPr/>
            </p14:nvContentPartPr>
            <p14:xfrm>
              <a:off x="8012288" y="3006014"/>
              <a:ext cx="33867" cy="1691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16"/>
            </p:blipFill>
            <p:spPr>
              <a:xfrm>
                <a:off x="8012288" y="3006014"/>
                <a:ext cx="338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87" name="墨迹 186"/>
              <p14:cNvContentPartPr/>
              <p14:nvPr/>
            </p14:nvContentPartPr>
            <p14:xfrm>
              <a:off x="8336844" y="2616868"/>
              <a:ext cx="335844" cy="33838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18"/>
            </p:blipFill>
            <p:spPr>
              <a:xfrm>
                <a:off x="8336844" y="2616868"/>
                <a:ext cx="335844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88" name="墨迹 187"/>
              <p14:cNvContentPartPr/>
              <p14:nvPr/>
            </p14:nvContentPartPr>
            <p14:xfrm>
              <a:off x="8712200" y="2728254"/>
              <a:ext cx="14111" cy="173424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20"/>
            </p:blipFill>
            <p:spPr>
              <a:xfrm>
                <a:off x="8712200" y="2728254"/>
                <a:ext cx="1411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89" name="墨迹 188"/>
              <p14:cNvContentPartPr/>
              <p14:nvPr/>
            </p14:nvContentPartPr>
            <p14:xfrm>
              <a:off x="8736188" y="2702875"/>
              <a:ext cx="153812" cy="19404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22"/>
            </p:blipFill>
            <p:spPr>
              <a:xfrm>
                <a:off x="8736188" y="2702875"/>
                <a:ext cx="153812" cy="194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90" name="墨迹 189"/>
              <p14:cNvContentPartPr/>
              <p14:nvPr/>
            </p14:nvContentPartPr>
            <p14:xfrm>
              <a:off x="8794044" y="2544432"/>
              <a:ext cx="197556" cy="41399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24"/>
            </p:blipFill>
            <p:spPr>
              <a:xfrm>
                <a:off x="8794044" y="2544432"/>
                <a:ext cx="197556" cy="413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91" name="墨迹 190"/>
              <p14:cNvContentPartPr/>
              <p14:nvPr/>
            </p14:nvContentPartPr>
            <p14:xfrm>
              <a:off x="9149644" y="2695825"/>
              <a:ext cx="316088" cy="11280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26"/>
            </p:blipFill>
            <p:spPr>
              <a:xfrm>
                <a:off x="9149644" y="2695825"/>
                <a:ext cx="31608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92" name="墨迹 191"/>
              <p14:cNvContentPartPr/>
              <p14:nvPr/>
            </p14:nvContentPartPr>
            <p14:xfrm>
              <a:off x="9266766" y="2780422"/>
              <a:ext cx="145344" cy="174834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28"/>
            </p:blipFill>
            <p:spPr>
              <a:xfrm>
                <a:off x="9266766" y="2780422"/>
                <a:ext cx="1453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93" name="墨迹 192"/>
              <p14:cNvContentPartPr/>
              <p14:nvPr/>
            </p14:nvContentPartPr>
            <p14:xfrm>
              <a:off x="9366955" y="2243231"/>
              <a:ext cx="42334" cy="33133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30"/>
            </p:blipFill>
            <p:spPr>
              <a:xfrm>
                <a:off x="9366955" y="2243231"/>
                <a:ext cx="42334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94" name="墨迹 193"/>
              <p14:cNvContentPartPr/>
              <p14:nvPr/>
            </p14:nvContentPartPr>
            <p14:xfrm>
              <a:off x="7526161" y="3401505"/>
              <a:ext cx="192616" cy="44202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32"/>
            </p:blipFill>
            <p:spPr>
              <a:xfrm>
                <a:off x="7526161" y="3401505"/>
                <a:ext cx="192616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95" name="墨迹 194"/>
              <p14:cNvContentPartPr/>
              <p14:nvPr/>
            </p14:nvContentPartPr>
            <p14:xfrm>
              <a:off x="7721600" y="3448034"/>
              <a:ext cx="11288" cy="40395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34"/>
            </p:blipFill>
            <p:spPr>
              <a:xfrm>
                <a:off x="7721600" y="3448034"/>
                <a:ext cx="11288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96" name="墨迹 195"/>
              <p14:cNvContentPartPr/>
              <p14:nvPr/>
            </p14:nvContentPartPr>
            <p14:xfrm>
              <a:off x="7576255" y="3654592"/>
              <a:ext cx="139700" cy="2819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36"/>
            </p:blipFill>
            <p:spPr>
              <a:xfrm>
                <a:off x="7576255" y="3654592"/>
                <a:ext cx="1397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97" name="墨迹 196"/>
              <p14:cNvContentPartPr/>
              <p14:nvPr/>
            </p14:nvContentPartPr>
            <p14:xfrm>
              <a:off x="8009466" y="3615113"/>
              <a:ext cx="56444" cy="3947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38"/>
            </p:blipFill>
            <p:spPr>
              <a:xfrm>
                <a:off x="8009466" y="3615113"/>
                <a:ext cx="564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98" name="墨迹 197"/>
              <p14:cNvContentPartPr/>
              <p14:nvPr/>
            </p14:nvContentPartPr>
            <p14:xfrm>
              <a:off x="7989005" y="3716629"/>
              <a:ext cx="34572" cy="3383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40"/>
            </p:blipFill>
            <p:spPr>
              <a:xfrm>
                <a:off x="7989005" y="3716629"/>
                <a:ext cx="3457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99" name="墨迹 198"/>
              <p14:cNvContentPartPr/>
              <p14:nvPr/>
            </p14:nvContentPartPr>
            <p14:xfrm>
              <a:off x="8370711" y="3457198"/>
              <a:ext cx="101600" cy="219953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42"/>
            </p:blipFill>
            <p:spPr>
              <a:xfrm>
                <a:off x="8370711" y="3457198"/>
                <a:ext cx="1016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00" name="墨迹 199"/>
              <p14:cNvContentPartPr/>
              <p14:nvPr/>
            </p14:nvContentPartPr>
            <p14:xfrm>
              <a:off x="8517466" y="3448386"/>
              <a:ext cx="82726" cy="53049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44"/>
            </p:blipFill>
            <p:spPr>
              <a:xfrm>
                <a:off x="8517466" y="3448386"/>
                <a:ext cx="82726" cy="530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201" name="墨迹 200"/>
              <p14:cNvContentPartPr/>
              <p14:nvPr/>
            </p14:nvContentPartPr>
            <p14:xfrm>
              <a:off x="8664222" y="3460723"/>
              <a:ext cx="143933" cy="22206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46"/>
            </p:blipFill>
            <p:spPr>
              <a:xfrm>
                <a:off x="8664222" y="3460723"/>
                <a:ext cx="143933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02" name="墨迹 201"/>
              <p14:cNvContentPartPr/>
              <p14:nvPr/>
            </p14:nvContentPartPr>
            <p14:xfrm>
              <a:off x="8929511" y="3417720"/>
              <a:ext cx="131939" cy="31582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48"/>
            </p:blipFill>
            <p:spPr>
              <a:xfrm>
                <a:off x="8929511" y="3417720"/>
                <a:ext cx="13193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03" name="墨迹 202"/>
              <p14:cNvContentPartPr/>
              <p14:nvPr/>
            </p14:nvContentPartPr>
            <p14:xfrm>
              <a:off x="9403644" y="3611412"/>
              <a:ext cx="161396" cy="283753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50"/>
            </p:blipFill>
            <p:spPr>
              <a:xfrm>
                <a:off x="9403644" y="3611412"/>
                <a:ext cx="161396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04" name="墨迹 203"/>
              <p14:cNvContentPartPr/>
              <p14:nvPr/>
            </p14:nvContentPartPr>
            <p14:xfrm>
              <a:off x="9465733" y="3679266"/>
              <a:ext cx="282222" cy="514456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52"/>
            </p:blipFill>
            <p:spPr>
              <a:xfrm>
                <a:off x="9465733" y="3679266"/>
                <a:ext cx="282222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05" name="墨迹 204"/>
              <p14:cNvContentPartPr/>
              <p14:nvPr/>
            </p14:nvContentPartPr>
            <p14:xfrm>
              <a:off x="9874955" y="3818146"/>
              <a:ext cx="143934" cy="1128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54"/>
            </p:blipFill>
            <p:spPr>
              <a:xfrm>
                <a:off x="9874955" y="3818146"/>
                <a:ext cx="143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06" name="墨迹 205"/>
              <p14:cNvContentPartPr/>
              <p14:nvPr/>
            </p14:nvContentPartPr>
            <p14:xfrm>
              <a:off x="10092266" y="3727909"/>
              <a:ext cx="152400" cy="157914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56"/>
            </p:blipFill>
            <p:spPr>
              <a:xfrm>
                <a:off x="10092266" y="3727909"/>
                <a:ext cx="1524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07" name="墨迹 206"/>
              <p14:cNvContentPartPr/>
              <p14:nvPr/>
            </p14:nvContentPartPr>
            <p14:xfrm>
              <a:off x="1514651" y="5060841"/>
              <a:ext cx="139171" cy="43038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58"/>
            </p:blipFill>
            <p:spPr>
              <a:xfrm>
                <a:off x="1514651" y="5060841"/>
                <a:ext cx="139171" cy="430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08" name="墨迹 207"/>
              <p14:cNvContentPartPr/>
              <p14:nvPr/>
            </p14:nvContentPartPr>
            <p14:xfrm>
              <a:off x="1665111" y="5070182"/>
              <a:ext cx="79022" cy="492073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60"/>
            </p:blipFill>
            <p:spPr>
              <a:xfrm>
                <a:off x="1665111" y="5070182"/>
                <a:ext cx="79022" cy="492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09" name="墨迹 208"/>
              <p14:cNvContentPartPr/>
              <p14:nvPr/>
            </p14:nvContentPartPr>
            <p14:xfrm>
              <a:off x="1537934" y="5329613"/>
              <a:ext cx="211843" cy="62038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62"/>
            </p:blipFill>
            <p:spPr>
              <a:xfrm>
                <a:off x="1537934" y="5329613"/>
                <a:ext cx="21184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10" name="墨迹 209"/>
              <p14:cNvContentPartPr/>
              <p14:nvPr/>
            </p14:nvContentPartPr>
            <p14:xfrm>
              <a:off x="1913466" y="5318333"/>
              <a:ext cx="19756" cy="1692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64"/>
            </p:blipFill>
            <p:spPr>
              <a:xfrm>
                <a:off x="1913466" y="5318333"/>
                <a:ext cx="197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11" name="墨迹 210"/>
              <p14:cNvContentPartPr/>
              <p14:nvPr/>
            </p14:nvContentPartPr>
            <p14:xfrm>
              <a:off x="1883480" y="5425490"/>
              <a:ext cx="7408" cy="360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66"/>
            </p:blipFill>
            <p:spPr>
              <a:xfrm>
                <a:off x="1883480" y="5425490"/>
                <a:ext cx="740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12" name="墨迹 211"/>
              <p14:cNvContentPartPr/>
              <p14:nvPr/>
            </p14:nvContentPartPr>
            <p14:xfrm>
              <a:off x="10408355" y="3688430"/>
              <a:ext cx="190500" cy="6767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68"/>
            </p:blipFill>
            <p:spPr>
              <a:xfrm>
                <a:off x="10408355" y="3688430"/>
                <a:ext cx="1905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13" name="墨迹 212"/>
              <p14:cNvContentPartPr/>
              <p14:nvPr/>
            </p14:nvContentPartPr>
            <p14:xfrm>
              <a:off x="10391951" y="3806866"/>
              <a:ext cx="208314" cy="25380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70"/>
            </p:blipFill>
            <p:spPr>
              <a:xfrm>
                <a:off x="10391951" y="3806866"/>
                <a:ext cx="208314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14" name="墨迹 213"/>
              <p14:cNvContentPartPr/>
              <p14:nvPr/>
            </p14:nvContentPartPr>
            <p14:xfrm>
              <a:off x="10692518" y="3603833"/>
              <a:ext cx="122237" cy="272121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72"/>
            </p:blipFill>
            <p:spPr>
              <a:xfrm>
                <a:off x="10692518" y="3603833"/>
                <a:ext cx="122237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15" name="墨迹 214"/>
              <p14:cNvContentPartPr/>
              <p14:nvPr/>
            </p14:nvContentPartPr>
            <p14:xfrm>
              <a:off x="10718800" y="3626393"/>
              <a:ext cx="246062" cy="530141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74"/>
            </p:blipFill>
            <p:spPr>
              <a:xfrm>
                <a:off x="10718800" y="3626393"/>
                <a:ext cx="246062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16" name="墨迹 215"/>
              <p14:cNvContentPartPr/>
              <p14:nvPr/>
            </p14:nvContentPartPr>
            <p14:xfrm>
              <a:off x="11023600" y="3610883"/>
              <a:ext cx="149577" cy="21150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76"/>
            </p:blipFill>
            <p:spPr>
              <a:xfrm>
                <a:off x="11023600" y="3610883"/>
                <a:ext cx="149577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17" name="墨迹 216"/>
              <p14:cNvContentPartPr/>
              <p14:nvPr/>
            </p14:nvContentPartPr>
            <p14:xfrm>
              <a:off x="11082867" y="3505137"/>
              <a:ext cx="53622" cy="284810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78"/>
            </p:blipFill>
            <p:spPr>
              <a:xfrm>
                <a:off x="11082867" y="3505137"/>
                <a:ext cx="5362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18" name="墨迹 217"/>
              <p14:cNvContentPartPr/>
              <p14:nvPr/>
            </p14:nvContentPartPr>
            <p14:xfrm>
              <a:off x="7552266" y="4734614"/>
              <a:ext cx="28222" cy="333277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80"/>
            </p:blipFill>
            <p:spPr>
              <a:xfrm>
                <a:off x="7552266" y="4734614"/>
                <a:ext cx="28222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19" name="墨迹 218"/>
              <p14:cNvContentPartPr/>
              <p14:nvPr/>
            </p14:nvContentPartPr>
            <p14:xfrm>
              <a:off x="7636933" y="4700246"/>
              <a:ext cx="158044" cy="40659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382"/>
            </p:blipFill>
            <p:spPr>
              <a:xfrm>
                <a:off x="7636933" y="4700246"/>
                <a:ext cx="158044" cy="406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20" name="墨迹 219"/>
              <p14:cNvContentPartPr/>
              <p14:nvPr/>
            </p14:nvContentPartPr>
            <p14:xfrm>
              <a:off x="8178800" y="4788192"/>
              <a:ext cx="107244" cy="279170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384"/>
            </p:blipFill>
            <p:spPr>
              <a:xfrm>
                <a:off x="8178800" y="4788192"/>
                <a:ext cx="10724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21" name="墨迹 220"/>
              <p14:cNvContentPartPr/>
              <p14:nvPr/>
            </p14:nvContentPartPr>
            <p14:xfrm>
              <a:off x="8390113" y="4790131"/>
              <a:ext cx="80787" cy="404127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386"/>
            </p:blipFill>
            <p:spPr>
              <a:xfrm>
                <a:off x="8390113" y="4790131"/>
                <a:ext cx="80787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22" name="墨迹 221"/>
              <p14:cNvContentPartPr/>
              <p14:nvPr/>
            </p14:nvContentPartPr>
            <p14:xfrm>
              <a:off x="8534400" y="4799648"/>
              <a:ext cx="95955" cy="24039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388"/>
            </p:blipFill>
            <p:spPr>
              <a:xfrm>
                <a:off x="8534400" y="4799648"/>
                <a:ext cx="95955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23" name="墨迹 222"/>
              <p14:cNvContentPartPr/>
              <p14:nvPr/>
            </p14:nvContentPartPr>
            <p14:xfrm>
              <a:off x="8590844" y="4790131"/>
              <a:ext cx="124178" cy="263132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390"/>
            </p:blipFill>
            <p:spPr>
              <a:xfrm>
                <a:off x="8590844" y="4790131"/>
                <a:ext cx="124178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24" name="墨迹 223"/>
              <p14:cNvContentPartPr/>
              <p14:nvPr/>
            </p14:nvContentPartPr>
            <p14:xfrm>
              <a:off x="8844844" y="4768453"/>
              <a:ext cx="84666" cy="30454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392"/>
            </p:blipFill>
            <p:spPr>
              <a:xfrm>
                <a:off x="8844844" y="4768453"/>
                <a:ext cx="8466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25" name="墨迹 224"/>
              <p14:cNvContentPartPr/>
              <p14:nvPr/>
            </p14:nvContentPartPr>
            <p14:xfrm>
              <a:off x="9437511" y="4816391"/>
              <a:ext cx="349956" cy="589536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394"/>
            </p:blipFill>
            <p:spPr>
              <a:xfrm>
                <a:off x="9437511" y="4816391"/>
                <a:ext cx="349956" cy="589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26" name="墨迹 225"/>
              <p14:cNvContentPartPr/>
              <p14:nvPr/>
            </p14:nvContentPartPr>
            <p14:xfrm>
              <a:off x="9812866" y="4799472"/>
              <a:ext cx="115711" cy="2255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396"/>
            </p:blipFill>
            <p:spPr>
              <a:xfrm>
                <a:off x="9812866" y="4799472"/>
                <a:ext cx="1157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27" name="墨迹 226"/>
              <p14:cNvContentPartPr/>
              <p14:nvPr/>
            </p14:nvContentPartPr>
            <p14:xfrm>
              <a:off x="9872133" y="4714875"/>
              <a:ext cx="45156" cy="208672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398"/>
            </p:blipFill>
            <p:spPr>
              <a:xfrm>
                <a:off x="9872133" y="4714875"/>
                <a:ext cx="4515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28" name="墨迹 227"/>
              <p14:cNvContentPartPr/>
              <p14:nvPr/>
            </p14:nvContentPartPr>
            <p14:xfrm>
              <a:off x="9977613" y="4900988"/>
              <a:ext cx="159809" cy="4511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00"/>
            </p:blipFill>
            <p:spPr>
              <a:xfrm>
                <a:off x="9977613" y="4900988"/>
                <a:ext cx="15980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29" name="墨迹 228"/>
              <p14:cNvContentPartPr/>
              <p14:nvPr/>
            </p14:nvContentPartPr>
            <p14:xfrm>
              <a:off x="10041466" y="4833310"/>
              <a:ext cx="50800" cy="219953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02"/>
            </p:blipFill>
            <p:spPr>
              <a:xfrm>
                <a:off x="10041466" y="4833310"/>
                <a:ext cx="508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30" name="墨迹 229"/>
              <p14:cNvContentPartPr/>
              <p14:nvPr/>
            </p14:nvContentPartPr>
            <p14:xfrm>
              <a:off x="10268655" y="4838950"/>
              <a:ext cx="122767" cy="15791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04"/>
            </p:blipFill>
            <p:spPr>
              <a:xfrm>
                <a:off x="10268655" y="4838950"/>
                <a:ext cx="12276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31" name="墨迹 230"/>
              <p14:cNvContentPartPr/>
              <p14:nvPr/>
            </p14:nvContentPartPr>
            <p14:xfrm>
              <a:off x="10476088" y="4727564"/>
              <a:ext cx="149577" cy="1550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06"/>
            </p:blipFill>
            <p:spPr>
              <a:xfrm>
                <a:off x="10476088" y="4727564"/>
                <a:ext cx="149577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32" name="墨迹 231"/>
              <p14:cNvContentPartPr/>
              <p14:nvPr/>
            </p14:nvContentPartPr>
            <p14:xfrm>
              <a:off x="10612967" y="4822031"/>
              <a:ext cx="150988" cy="1127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08"/>
            </p:blipFill>
            <p:spPr>
              <a:xfrm>
                <a:off x="10612967" y="4822031"/>
                <a:ext cx="15098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33" name="墨迹 232"/>
              <p14:cNvContentPartPr/>
              <p14:nvPr/>
            </p14:nvContentPartPr>
            <p14:xfrm>
              <a:off x="10593211" y="4906628"/>
              <a:ext cx="153811" cy="3242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10"/>
            </p:blipFill>
            <p:spPr>
              <a:xfrm>
                <a:off x="10593211" y="4906628"/>
                <a:ext cx="153811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34" name="墨迹 233"/>
              <p14:cNvContentPartPr/>
              <p14:nvPr/>
            </p14:nvContentPartPr>
            <p14:xfrm>
              <a:off x="10854267" y="4728622"/>
              <a:ext cx="112888" cy="273882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12"/>
            </p:blipFill>
            <p:spPr>
              <a:xfrm>
                <a:off x="10854267" y="4728622"/>
                <a:ext cx="112888" cy="273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35" name="墨迹 234"/>
              <p14:cNvContentPartPr/>
              <p14:nvPr/>
            </p14:nvContentPartPr>
            <p14:xfrm>
              <a:off x="10833805" y="4790835"/>
              <a:ext cx="257527" cy="591651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14"/>
            </p:blipFill>
            <p:spPr>
              <a:xfrm>
                <a:off x="10833805" y="4790835"/>
                <a:ext cx="257527" cy="591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36" name="墨迹 235"/>
              <p14:cNvContentPartPr/>
              <p14:nvPr/>
            </p14:nvContentPartPr>
            <p14:xfrm>
              <a:off x="9715323" y="5705365"/>
              <a:ext cx="286632" cy="17694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16"/>
            </p:blipFill>
            <p:spPr>
              <a:xfrm>
                <a:off x="9715323" y="5705365"/>
                <a:ext cx="286632" cy="176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37" name="墨迹 236"/>
              <p14:cNvContentPartPr/>
              <p14:nvPr/>
            </p14:nvContentPartPr>
            <p14:xfrm>
              <a:off x="9953977" y="5675756"/>
              <a:ext cx="128588" cy="220658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18"/>
            </p:blipFill>
            <p:spPr>
              <a:xfrm>
                <a:off x="9953977" y="5675756"/>
                <a:ext cx="128588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38" name="墨迹 237"/>
              <p14:cNvContentPartPr/>
              <p14:nvPr/>
            </p14:nvContentPartPr>
            <p14:xfrm>
              <a:off x="9928577" y="5679281"/>
              <a:ext cx="169334" cy="222772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20"/>
            </p:blipFill>
            <p:spPr>
              <a:xfrm>
                <a:off x="9928577" y="5679281"/>
                <a:ext cx="16933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39" name="墨迹 238"/>
              <p14:cNvContentPartPr/>
              <p14:nvPr/>
            </p14:nvContentPartPr>
            <p14:xfrm>
              <a:off x="10160000" y="5649848"/>
              <a:ext cx="62088" cy="300144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22"/>
            </p:blipFill>
            <p:spPr>
              <a:xfrm>
                <a:off x="10160000" y="5649848"/>
                <a:ext cx="62088" cy="300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40" name="墨迹 239"/>
              <p14:cNvContentPartPr/>
              <p14:nvPr/>
            </p14:nvContentPartPr>
            <p14:xfrm>
              <a:off x="10291233" y="5707480"/>
              <a:ext cx="100189" cy="182060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24"/>
            </p:blipFill>
            <p:spPr>
              <a:xfrm>
                <a:off x="10291233" y="5707480"/>
                <a:ext cx="100189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41" name="墨迹 240"/>
              <p14:cNvContentPartPr/>
              <p14:nvPr/>
            </p14:nvContentPartPr>
            <p14:xfrm>
              <a:off x="10476088" y="5611603"/>
              <a:ext cx="95956" cy="3947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26"/>
            </p:blipFill>
            <p:spPr>
              <a:xfrm>
                <a:off x="10476088" y="5611603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42" name="墨迹 241"/>
              <p14:cNvContentPartPr/>
              <p14:nvPr/>
            </p14:nvContentPartPr>
            <p14:xfrm>
              <a:off x="10566400" y="5537052"/>
              <a:ext cx="115711" cy="37064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28"/>
            </p:blipFill>
            <p:spPr>
              <a:xfrm>
                <a:off x="10566400" y="5537052"/>
                <a:ext cx="115711" cy="370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43" name="墨迹 242"/>
              <p14:cNvContentPartPr/>
              <p14:nvPr/>
            </p14:nvContentPartPr>
            <p14:xfrm>
              <a:off x="10735027" y="5556439"/>
              <a:ext cx="390173" cy="373813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30"/>
            </p:blipFill>
            <p:spPr>
              <a:xfrm>
                <a:off x="10735027" y="5556439"/>
                <a:ext cx="390173" cy="37381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3" y="83340"/>
            <a:ext cx="12319100" cy="24598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墨迹 13"/>
              <p14:cNvContentPartPr/>
              <p14:nvPr/>
            </p14:nvContentPartPr>
            <p14:xfrm>
              <a:off x="8187266" y="1080022"/>
              <a:ext cx="105017" cy="599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4"/>
            </p:blipFill>
            <p:spPr>
              <a:xfrm>
                <a:off x="8187266" y="1080022"/>
                <a:ext cx="105017" cy="5995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3" y="83340"/>
            <a:ext cx="12319100" cy="24598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288844" y="3195653"/>
              <a:ext cx="95956" cy="10116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288844" y="3195653"/>
                <a:ext cx="95956" cy="1011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29048" y="4150894"/>
              <a:ext cx="2501019" cy="6203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229048" y="4150894"/>
                <a:ext cx="250101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721600" y="3396042"/>
              <a:ext cx="28222" cy="87610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721600" y="3396042"/>
                <a:ext cx="28222" cy="876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169377" y="3062412"/>
              <a:ext cx="33867" cy="129715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169377" y="3062412"/>
                <a:ext cx="33867" cy="1297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976533" y="2980635"/>
              <a:ext cx="28222" cy="127177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976533" y="2980635"/>
                <a:ext cx="28222" cy="1271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724422" y="3017294"/>
              <a:ext cx="2822" cy="45964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724422" y="3017294"/>
                <a:ext cx="2822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683955" y="2368717"/>
              <a:ext cx="16934" cy="84597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683955" y="2368717"/>
                <a:ext cx="16934" cy="845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5702828" y="2137485"/>
              <a:ext cx="1807104" cy="92774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5702828" y="2137485"/>
                <a:ext cx="1807104" cy="927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547555" y="2002834"/>
              <a:ext cx="16934" cy="2502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547555" y="2002834"/>
                <a:ext cx="16934" cy="250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671733" y="1812315"/>
              <a:ext cx="28222" cy="88351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671733" y="1812315"/>
                <a:ext cx="28222" cy="883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643511" y="2120565"/>
              <a:ext cx="776111" cy="507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643511" y="2120565"/>
                <a:ext cx="77611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187266" y="1080022"/>
              <a:ext cx="105017" cy="599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187266" y="108002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848600" y="2498432"/>
              <a:ext cx="31044" cy="21431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848600" y="2498432"/>
                <a:ext cx="3104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874000" y="2599949"/>
              <a:ext cx="79022" cy="394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874000" y="2599949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955844" y="2455605"/>
              <a:ext cx="14111" cy="2872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955844" y="2455605"/>
                <a:ext cx="14111" cy="28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036961" y="2556240"/>
              <a:ext cx="20461" cy="20444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036961" y="2556240"/>
                <a:ext cx="20461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029200" y="2445559"/>
              <a:ext cx="330200" cy="50405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029200" y="2445559"/>
                <a:ext cx="330200" cy="504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280377" y="2436570"/>
              <a:ext cx="81845" cy="1492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280377" y="2436570"/>
                <a:ext cx="81845" cy="149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356577" y="2402555"/>
              <a:ext cx="112889" cy="13535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356577" y="2402555"/>
                <a:ext cx="11288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317066" y="3592554"/>
              <a:ext cx="234244" cy="18611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317066" y="3592554"/>
                <a:ext cx="2342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554133" y="3531221"/>
              <a:ext cx="25400" cy="36870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554133" y="3531221"/>
                <a:ext cx="25400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633155" y="3513597"/>
              <a:ext cx="121356" cy="563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633155" y="3513597"/>
                <a:ext cx="1213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840133" y="2417360"/>
              <a:ext cx="428978" cy="49277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840133" y="2417360"/>
                <a:ext cx="428978" cy="492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156222" y="2419475"/>
              <a:ext cx="118533" cy="14945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156222" y="2419475"/>
                <a:ext cx="1185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291688" y="2411015"/>
              <a:ext cx="90312" cy="733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291688" y="2411015"/>
                <a:ext cx="9031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354711" y="3366433"/>
              <a:ext cx="33866" cy="25996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354711" y="3366433"/>
                <a:ext cx="33866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388577" y="3462838"/>
              <a:ext cx="79023" cy="338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388577" y="3462838"/>
                <a:ext cx="790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478888" y="3331537"/>
              <a:ext cx="11289" cy="3963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478888" y="3331537"/>
                <a:ext cx="11289" cy="396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518400" y="3333123"/>
              <a:ext cx="141111" cy="6767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518400" y="3333123"/>
                <a:ext cx="1411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588955" y="3234426"/>
              <a:ext cx="31045" cy="22277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588955" y="3234426"/>
                <a:ext cx="3104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311900" y="3524876"/>
              <a:ext cx="55033" cy="17659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311900" y="3524876"/>
                <a:ext cx="5503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344355" y="3516416"/>
              <a:ext cx="121356" cy="14522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344355" y="3516416"/>
                <a:ext cx="12135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468533" y="3538095"/>
              <a:ext cx="88900" cy="13341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468533" y="3538095"/>
                <a:ext cx="88900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581422" y="3505137"/>
              <a:ext cx="152400" cy="18699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581422" y="3505137"/>
                <a:ext cx="152400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6767688" y="3476585"/>
              <a:ext cx="73378" cy="18470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6767688" y="3476585"/>
                <a:ext cx="73378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6852355" y="3530516"/>
              <a:ext cx="93134" cy="13341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6852355" y="3530516"/>
                <a:ext cx="9313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832600" y="3545320"/>
              <a:ext cx="121355" cy="30102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832600" y="3545320"/>
                <a:ext cx="121355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766983" y="3299284"/>
              <a:ext cx="429684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766983" y="3299284"/>
                <a:ext cx="4296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162800" y="3209047"/>
              <a:ext cx="152400" cy="18611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162800" y="3209047"/>
                <a:ext cx="1524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996288" y="2904498"/>
              <a:ext cx="76200" cy="20373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996288" y="2904498"/>
                <a:ext cx="762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112000" y="2928467"/>
              <a:ext cx="220133" cy="15650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112000" y="2928467"/>
                <a:ext cx="220133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258755" y="2943976"/>
              <a:ext cx="50800" cy="27353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258755" y="2943976"/>
                <a:ext cx="50800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270044" y="2802981"/>
              <a:ext cx="138288" cy="13905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270044" y="2802981"/>
                <a:ext cx="138288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388577" y="2797342"/>
              <a:ext cx="118534" cy="1973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388577" y="2797342"/>
                <a:ext cx="11853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009216" y="3392341"/>
              <a:ext cx="453672" cy="4229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009216" y="3392341"/>
                <a:ext cx="45367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5960533" y="3290119"/>
              <a:ext cx="155222" cy="24885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5960533" y="3290119"/>
                <a:ext cx="155222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5878159" y="3660231"/>
              <a:ext cx="82374" cy="23493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5878159" y="3660231"/>
                <a:ext cx="8237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5926666" y="3646132"/>
              <a:ext cx="144815" cy="22418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5926666" y="3646132"/>
                <a:ext cx="144815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036203" y="3758047"/>
              <a:ext cx="104952" cy="11367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036203" y="3758047"/>
                <a:ext cx="104952" cy="113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111522" y="3648952"/>
              <a:ext cx="111478" cy="2255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111522" y="3648952"/>
                <a:ext cx="1114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175022" y="3569995"/>
              <a:ext cx="16933" cy="2340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175022" y="3569995"/>
                <a:ext cx="16933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926262" y="3861854"/>
              <a:ext cx="123649" cy="35107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926262" y="3861854"/>
                <a:ext cx="123649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047088" y="3893578"/>
              <a:ext cx="64912" cy="19034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047088" y="3893578"/>
                <a:ext cx="64912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113940" y="3829426"/>
              <a:ext cx="136349" cy="29538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113940" y="3829426"/>
                <a:ext cx="136349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6016977" y="3992980"/>
              <a:ext cx="127882" cy="61191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6016977" y="3992980"/>
                <a:ext cx="127882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155266" y="3985578"/>
              <a:ext cx="265289" cy="25044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155266" y="3985578"/>
                <a:ext cx="265289" cy="250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5683955" y="3079332"/>
              <a:ext cx="16934" cy="40606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5683955" y="3079332"/>
                <a:ext cx="16934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422444" y="2752223"/>
              <a:ext cx="22578" cy="74163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422444" y="2752223"/>
                <a:ext cx="22578" cy="741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5695244" y="2270020"/>
              <a:ext cx="42333" cy="24251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5695244" y="2270020"/>
                <a:ext cx="423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5339644" y="3106121"/>
              <a:ext cx="22578" cy="39901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5339644" y="3106121"/>
                <a:ext cx="22578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5661377" y="3051133"/>
              <a:ext cx="22578" cy="64011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5661377" y="3051133"/>
                <a:ext cx="22578" cy="640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394222" y="2845280"/>
              <a:ext cx="45155" cy="78393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394222" y="2845280"/>
                <a:ext cx="45155" cy="7839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2" y="302412"/>
            <a:ext cx="10874235" cy="3248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247069" y="1449429"/>
              <a:ext cx="959908" cy="69440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247069" y="1449429"/>
                <a:ext cx="959908" cy="694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001080" y="842798"/>
              <a:ext cx="163513" cy="48784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001080" y="842798"/>
                <a:ext cx="163513" cy="487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160888" y="843150"/>
              <a:ext cx="98778" cy="56539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160888" y="843150"/>
                <a:ext cx="98778" cy="565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078515" y="1102581"/>
              <a:ext cx="231951" cy="563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078515" y="1102581"/>
                <a:ext cx="231951" cy="563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" y="625552"/>
            <a:ext cx="11369514" cy="206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621888" y="1847740"/>
              <a:ext cx="19756" cy="4723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621888" y="1847740"/>
                <a:ext cx="19756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380111" y="989785"/>
              <a:ext cx="187678" cy="46246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380111" y="989785"/>
                <a:ext cx="187678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467600" y="1353552"/>
              <a:ext cx="228600" cy="15791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467600" y="1353552"/>
                <a:ext cx="2286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42313" y="1555704"/>
              <a:ext cx="228953" cy="25643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42313" y="1555704"/>
                <a:ext cx="228953" cy="256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055555" y="1650875"/>
              <a:ext cx="73378" cy="38227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055555" y="1650875"/>
                <a:ext cx="73378" cy="382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326488" y="1615803"/>
              <a:ext cx="124178" cy="32851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326488" y="1615803"/>
                <a:ext cx="124178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323666" y="1635542"/>
              <a:ext cx="177800" cy="28710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323666" y="1635542"/>
                <a:ext cx="177800" cy="287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563555" y="1547420"/>
              <a:ext cx="45156" cy="2948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563555" y="1547420"/>
                <a:ext cx="45156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669388" y="1731419"/>
              <a:ext cx="131234" cy="13958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669388" y="1731419"/>
                <a:ext cx="13123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862711" y="1605757"/>
              <a:ext cx="214489" cy="28075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862711" y="1605757"/>
                <a:ext cx="214489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171744" y="1731419"/>
              <a:ext cx="122061" cy="53578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171744" y="1731419"/>
                <a:ext cx="122061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375121" y="1494547"/>
              <a:ext cx="111301" cy="338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375121" y="1494547"/>
                <a:ext cx="11130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476544" y="1810376"/>
              <a:ext cx="198966" cy="1692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476544" y="1810376"/>
                <a:ext cx="1989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568266" y="1713442"/>
              <a:ext cx="56444" cy="2915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568266" y="1713442"/>
                <a:ext cx="56444" cy="291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743244" y="1660216"/>
              <a:ext cx="347133" cy="27423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743244" y="1660216"/>
                <a:ext cx="347133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055981" y="1573504"/>
              <a:ext cx="167041" cy="5639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055981" y="1573504"/>
                <a:ext cx="16704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211733" y="1759618"/>
              <a:ext cx="167393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211733" y="1759618"/>
                <a:ext cx="16739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149997" y="1866774"/>
              <a:ext cx="270580" cy="1692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149997" y="1866774"/>
                <a:ext cx="27058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451622" y="1647351"/>
              <a:ext cx="155222" cy="27300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451622" y="1647351"/>
                <a:ext cx="155222" cy="273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477022" y="1534026"/>
              <a:ext cx="386644" cy="38685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477022" y="1534026"/>
                <a:ext cx="386644" cy="386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463969" y="2193883"/>
              <a:ext cx="252941" cy="112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463969" y="2193883"/>
                <a:ext cx="25294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567333" y="2075447"/>
              <a:ext cx="62089" cy="29890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567333" y="2075447"/>
                <a:ext cx="62089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804400" y="2041608"/>
              <a:ext cx="135466" cy="39760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804400" y="2041608"/>
                <a:ext cx="135466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994900" y="1970406"/>
              <a:ext cx="153811" cy="3503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994900" y="1970406"/>
                <a:ext cx="153811" cy="350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051168" y="1933923"/>
              <a:ext cx="498299" cy="40659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051168" y="1933923"/>
                <a:ext cx="498299" cy="406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549467" y="2081087"/>
              <a:ext cx="183444" cy="16919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549467" y="2081087"/>
                <a:ext cx="1834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642600" y="2095891"/>
              <a:ext cx="59267" cy="48995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642600" y="2095891"/>
                <a:ext cx="59267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741377" y="1900613"/>
              <a:ext cx="183444" cy="1691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741377" y="1900613"/>
                <a:ext cx="183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040488" y="1918942"/>
              <a:ext cx="28223" cy="34385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040488" y="1918942"/>
                <a:ext cx="28223" cy="343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029200" y="2035968"/>
              <a:ext cx="132644" cy="4511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029200" y="2035968"/>
                <a:ext cx="1326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142088" y="1830820"/>
              <a:ext cx="28223" cy="51815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142088" y="1830820"/>
                <a:ext cx="28223" cy="51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192888" y="2069807"/>
              <a:ext cx="191912" cy="17130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192888" y="2069807"/>
                <a:ext cx="191912" cy="17130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01" y="347648"/>
            <a:ext cx="10470635" cy="63960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494161" y="298909"/>
              <a:ext cx="621594" cy="49912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494161" y="298909"/>
                <a:ext cx="621594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40159" y="874169"/>
              <a:ext cx="362656" cy="24251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640159" y="874169"/>
                <a:ext cx="36265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970888" y="958766"/>
              <a:ext cx="118534" cy="39196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970888" y="958766"/>
                <a:ext cx="118534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120466" y="845970"/>
              <a:ext cx="180622" cy="1128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120466" y="845970"/>
                <a:ext cx="1806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327900" y="958766"/>
              <a:ext cx="224366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327900" y="958766"/>
                <a:ext cx="2243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425266" y="857250"/>
              <a:ext cx="47978" cy="29044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425266" y="857250"/>
                <a:ext cx="47978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659511" y="908008"/>
              <a:ext cx="169333" cy="15791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659511" y="908008"/>
                <a:ext cx="1693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845777" y="778292"/>
              <a:ext cx="124178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845777" y="778292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017227" y="947486"/>
              <a:ext cx="234950" cy="56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017227" y="947486"/>
                <a:ext cx="2349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116711" y="839449"/>
              <a:ext cx="22578" cy="24057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116711" y="839449"/>
                <a:ext cx="22578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359422" y="845970"/>
              <a:ext cx="265288" cy="20867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359422" y="845970"/>
                <a:ext cx="26528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619066" y="827464"/>
              <a:ext cx="28222" cy="2384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619066" y="827464"/>
                <a:ext cx="28222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619066" y="899548"/>
              <a:ext cx="118534" cy="5921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619066" y="899548"/>
                <a:ext cx="11853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726311" y="747978"/>
              <a:ext cx="39511" cy="5068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726311" y="747978"/>
                <a:ext cx="39511" cy="506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839200" y="768423"/>
              <a:ext cx="141111" cy="3242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839200" y="768423"/>
                <a:ext cx="141111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904111" y="687350"/>
              <a:ext cx="25400" cy="20091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904111" y="687350"/>
                <a:ext cx="254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008533" y="908008"/>
              <a:ext cx="220134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008533" y="908008"/>
                <a:ext cx="2201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960555" y="1026444"/>
              <a:ext cx="276578" cy="4511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960555" y="1026444"/>
                <a:ext cx="2765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318977" y="840330"/>
              <a:ext cx="387526" cy="22929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318977" y="840330"/>
                <a:ext cx="38752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774766" y="921226"/>
              <a:ext cx="111478" cy="14328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774766" y="921226"/>
                <a:ext cx="111478" cy="143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0021711" y="774591"/>
              <a:ext cx="42333" cy="50000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0021711" y="774591"/>
                <a:ext cx="42333" cy="500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948333" y="772652"/>
              <a:ext cx="121356" cy="1164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948333" y="772652"/>
                <a:ext cx="121356" cy="116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0080977" y="772652"/>
              <a:ext cx="141112" cy="9587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0080977" y="772652"/>
                <a:ext cx="14111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192455" y="958766"/>
              <a:ext cx="196145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192455" y="958766"/>
                <a:ext cx="1961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292644" y="874169"/>
              <a:ext cx="42333" cy="22559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292644" y="874169"/>
                <a:ext cx="423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476088" y="876460"/>
              <a:ext cx="22577" cy="19228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476088" y="876460"/>
                <a:ext cx="22577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493022" y="916467"/>
              <a:ext cx="110067" cy="422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493022" y="916467"/>
                <a:ext cx="1100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603088" y="775472"/>
              <a:ext cx="36689" cy="36940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603088" y="775472"/>
                <a:ext cx="36689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645422" y="913648"/>
              <a:ext cx="415749" cy="22347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645422" y="913648"/>
                <a:ext cx="415749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871177" y="1931632"/>
              <a:ext cx="14112" cy="5921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871177" y="1931632"/>
                <a:ext cx="1411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297788" y="1889333"/>
              <a:ext cx="227189" cy="25802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297788" y="1889333"/>
                <a:ext cx="227189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596768" y="1874881"/>
              <a:ext cx="434799" cy="24938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596768" y="1874881"/>
                <a:ext cx="434799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055555" y="1940092"/>
              <a:ext cx="116417" cy="46246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055555" y="1940092"/>
                <a:ext cx="116417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221361" y="1776537"/>
              <a:ext cx="153106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221361" y="1776537"/>
                <a:ext cx="1531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350477" y="1962651"/>
              <a:ext cx="201789" cy="1691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350477" y="1962651"/>
                <a:ext cx="2017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439377" y="1822361"/>
              <a:ext cx="39512" cy="34050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439377" y="1822361"/>
                <a:ext cx="39512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644518" y="1790637"/>
              <a:ext cx="333904" cy="3059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644518" y="1790637"/>
                <a:ext cx="333904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969955" y="1731948"/>
              <a:ext cx="39512" cy="54371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969955" y="1731948"/>
                <a:ext cx="39512" cy="543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015111" y="1885809"/>
              <a:ext cx="330906" cy="17271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015111" y="1885809"/>
                <a:ext cx="330906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8412515" y="1940092"/>
              <a:ext cx="209374" cy="3383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8412515" y="1940092"/>
                <a:ext cx="20937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8500533" y="1813901"/>
              <a:ext cx="22578" cy="33204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8500533" y="1813901"/>
                <a:ext cx="22578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8754533" y="1816016"/>
              <a:ext cx="28222" cy="26789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8754533" y="1816016"/>
                <a:ext cx="2822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8873066" y="1829234"/>
              <a:ext cx="117122" cy="18840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8873066" y="1829234"/>
                <a:ext cx="117122" cy="188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9061273" y="1855495"/>
              <a:ext cx="158927" cy="16919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9061273" y="1855495"/>
                <a:ext cx="15892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9238897" y="1731419"/>
              <a:ext cx="184503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9238897" y="1731419"/>
                <a:ext cx="18450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9660466" y="1863954"/>
              <a:ext cx="104996" cy="599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9660466" y="1863954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462205" y="1866774"/>
              <a:ext cx="246239" cy="5921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462205" y="1866774"/>
                <a:ext cx="24623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447212" y="1973930"/>
              <a:ext cx="278165" cy="564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447212" y="1973930"/>
                <a:ext cx="27816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753600" y="1803326"/>
              <a:ext cx="62088" cy="22277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753600" y="1803326"/>
                <a:ext cx="620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834915" y="1763143"/>
              <a:ext cx="193322" cy="23898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834915" y="1763143"/>
                <a:ext cx="193322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968088" y="1883694"/>
              <a:ext cx="197556" cy="1614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968088" y="1883694"/>
                <a:ext cx="197556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216444" y="1821656"/>
              <a:ext cx="206023" cy="281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216444" y="1821656"/>
                <a:ext cx="2060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0278533" y="1716791"/>
              <a:ext cx="62089" cy="38403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0278533" y="1716791"/>
                <a:ext cx="62089" cy="384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0495844" y="1774775"/>
              <a:ext cx="64911" cy="26683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0495844" y="1774775"/>
                <a:ext cx="64911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0576630" y="1818307"/>
              <a:ext cx="190148" cy="18946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0576630" y="1818307"/>
                <a:ext cx="19014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0780888" y="1793457"/>
              <a:ext cx="263877" cy="50476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0780888" y="1793457"/>
                <a:ext cx="263877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181644" y="1753978"/>
              <a:ext cx="180623" cy="281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181644" y="1753978"/>
                <a:ext cx="1806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9623777" y="2299277"/>
              <a:ext cx="28223" cy="27529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9623777" y="2299277"/>
                <a:ext cx="28223" cy="275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746368" y="2270020"/>
              <a:ext cx="142699" cy="1584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746368" y="2270020"/>
                <a:ext cx="142699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9790288" y="2296809"/>
              <a:ext cx="81844" cy="29750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9790288" y="2296809"/>
                <a:ext cx="81844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9860844" y="2489091"/>
              <a:ext cx="70556" cy="5798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9860844" y="2489091"/>
                <a:ext cx="70556" cy="57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9965266" y="2257859"/>
              <a:ext cx="160866" cy="17289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9965266" y="2257859"/>
                <a:ext cx="16086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0018888" y="2224902"/>
              <a:ext cx="95956" cy="55552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0018888" y="2224902"/>
                <a:ext cx="95956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3341511" y="2481513"/>
              <a:ext cx="1509889" cy="1184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3341511" y="2481513"/>
                <a:ext cx="15098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7620000" y="189638"/>
              <a:ext cx="50800" cy="3595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7620000" y="189638"/>
                <a:ext cx="50800" cy="35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4199466" y="3115990"/>
              <a:ext cx="145345" cy="50758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4199466" y="3115990"/>
                <a:ext cx="145345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4365977" y="3118810"/>
              <a:ext cx="169334" cy="23898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4365977" y="3118810"/>
                <a:ext cx="169334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5870222" y="3172212"/>
              <a:ext cx="152400" cy="31036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5870222" y="3172212"/>
                <a:ext cx="152400" cy="310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056488" y="3180143"/>
              <a:ext cx="50800" cy="17553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056488" y="3180143"/>
                <a:ext cx="50800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101644" y="3115109"/>
              <a:ext cx="88194" cy="28287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101644" y="3115109"/>
                <a:ext cx="88194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6327422" y="3225967"/>
              <a:ext cx="22578" cy="56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6327422" y="3225967"/>
                <a:ext cx="225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6338711" y="3299284"/>
              <a:ext cx="36689" cy="112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6338711" y="3299284"/>
                <a:ext cx="366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3258255" y="4647197"/>
              <a:ext cx="187678" cy="18893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3258255" y="4647197"/>
                <a:ext cx="1876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3448755" y="4616178"/>
              <a:ext cx="90311" cy="19615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3448755" y="4616178"/>
                <a:ext cx="90311" cy="196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3539066" y="4544623"/>
              <a:ext cx="19756" cy="44942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3539066" y="4544623"/>
                <a:ext cx="19756" cy="449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3589866" y="4688967"/>
              <a:ext cx="186267" cy="13658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3589866" y="4688967"/>
                <a:ext cx="186267" cy="13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3799416" y="4748713"/>
              <a:ext cx="140406" cy="4511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3799416" y="4748713"/>
                <a:ext cx="14040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3945466" y="4590799"/>
              <a:ext cx="110067" cy="17342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3945466" y="4590799"/>
                <a:ext cx="11006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3984977" y="4624638"/>
              <a:ext cx="62089" cy="180473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3984977" y="4624638"/>
                <a:ext cx="620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4054651" y="4675396"/>
              <a:ext cx="91193" cy="12971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4054651" y="4675396"/>
                <a:ext cx="9119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4154311" y="4551320"/>
              <a:ext cx="81844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4154311" y="4551320"/>
                <a:ext cx="818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192234" y="4659887"/>
              <a:ext cx="97543" cy="4934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192234" y="4659887"/>
                <a:ext cx="97543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4175125" y="4743073"/>
              <a:ext cx="117475" cy="507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4175125" y="4743073"/>
                <a:ext cx="11747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4301066" y="4566125"/>
              <a:ext cx="217311" cy="44765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4301066" y="4566125"/>
                <a:ext cx="217311" cy="44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4419600" y="4547090"/>
              <a:ext cx="79022" cy="10574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4419600" y="4547090"/>
                <a:ext cx="79022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504266" y="4528761"/>
              <a:ext cx="110067" cy="9305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504266" y="4528761"/>
                <a:ext cx="11006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4576938" y="4686676"/>
              <a:ext cx="175684" cy="6203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4576938" y="4686676"/>
                <a:ext cx="17568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4667955" y="4582339"/>
              <a:ext cx="16933" cy="18893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4667955" y="4582339"/>
                <a:ext cx="1693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4775200" y="4542332"/>
              <a:ext cx="110066" cy="14434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4775200" y="4542332"/>
                <a:ext cx="110066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831644" y="4575994"/>
              <a:ext cx="39511" cy="22911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831644" y="4575994"/>
                <a:ext cx="39511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4901318" y="4550791"/>
              <a:ext cx="3704" cy="21202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4901318" y="4550791"/>
                <a:ext cx="3704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4905022" y="4602079"/>
              <a:ext cx="62089" cy="507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4905022" y="4602079"/>
                <a:ext cx="620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4972755" y="4499857"/>
              <a:ext cx="5645" cy="32781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4972755" y="4499857"/>
                <a:ext cx="5645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5012266" y="4472363"/>
              <a:ext cx="127000" cy="338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5012266" y="4472363"/>
                <a:ext cx="1270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5068711" y="4364149"/>
              <a:ext cx="28222" cy="20691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5068711" y="4364149"/>
                <a:ext cx="28222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3959225" y="4940467"/>
              <a:ext cx="141463" cy="12125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3959225" y="4940467"/>
                <a:ext cx="141463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4030133" y="4957386"/>
              <a:ext cx="16933" cy="24251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4030133" y="4957386"/>
                <a:ext cx="1693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4323644" y="4931126"/>
              <a:ext cx="36689" cy="18699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4323644" y="4931126"/>
                <a:ext cx="36689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3810176" y="5353582"/>
              <a:ext cx="177624" cy="18752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3810176" y="5353582"/>
                <a:ext cx="177624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4289777" y="5303353"/>
              <a:ext cx="84667" cy="15879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4289777" y="5303353"/>
                <a:ext cx="84667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4363155" y="5380371"/>
              <a:ext cx="84667" cy="5357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4363155" y="5380371"/>
                <a:ext cx="8466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4459111" y="5190909"/>
              <a:ext cx="76905" cy="30789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4459111" y="5190909"/>
                <a:ext cx="76905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504266" y="5190028"/>
              <a:ext cx="87489" cy="5498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504266" y="5190028"/>
                <a:ext cx="87489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4628444" y="5239376"/>
              <a:ext cx="84667" cy="20021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4628444" y="5239376"/>
                <a:ext cx="8466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4617155" y="5284494"/>
              <a:ext cx="124178" cy="14663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4617155" y="5284494"/>
                <a:ext cx="1241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4792133" y="5154779"/>
              <a:ext cx="84667" cy="27071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4792133" y="5154779"/>
                <a:ext cx="846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4910666" y="5160419"/>
              <a:ext cx="115711" cy="21431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4910666" y="5160419"/>
                <a:ext cx="1157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5063066" y="5145438"/>
              <a:ext cx="135467" cy="4036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5063066" y="5145438"/>
                <a:ext cx="135467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5080000" y="5218756"/>
              <a:ext cx="132644" cy="4599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5080000" y="5218756"/>
                <a:ext cx="132644" cy="45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5226755" y="5056083"/>
              <a:ext cx="16934" cy="28481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5226755" y="5056083"/>
                <a:ext cx="1693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5300133" y="4985585"/>
              <a:ext cx="88371" cy="25943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5300133" y="4985585"/>
                <a:ext cx="8837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5429955" y="5011669"/>
              <a:ext cx="62089" cy="47021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5429955" y="5011669"/>
                <a:ext cx="62089" cy="470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8822266" y="2244641"/>
              <a:ext cx="11289" cy="73317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8822266" y="2244641"/>
                <a:ext cx="112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8770761" y="2233361"/>
              <a:ext cx="153106" cy="19245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8770761" y="2233361"/>
                <a:ext cx="153106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8890000" y="2058527"/>
              <a:ext cx="16933" cy="10433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8890000" y="2058527"/>
                <a:ext cx="1693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8946444" y="2069807"/>
              <a:ext cx="73378" cy="8829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8946444" y="2069807"/>
                <a:ext cx="73378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9925755" y="2041608"/>
              <a:ext cx="14112" cy="6203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9925755" y="2041608"/>
                <a:ext cx="1411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0176933" y="2176963"/>
              <a:ext cx="90311" cy="14875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0176933" y="2176963"/>
                <a:ext cx="90311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0295466" y="2244641"/>
              <a:ext cx="28222" cy="6767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0295466" y="2244641"/>
                <a:ext cx="282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0416645" y="2165684"/>
              <a:ext cx="132820" cy="15227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0416645" y="2165684"/>
                <a:ext cx="13282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10583332" y="2171324"/>
              <a:ext cx="95956" cy="16073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10583332" y="2171324"/>
                <a:ext cx="9595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10562167" y="2190182"/>
              <a:ext cx="91722" cy="16725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10562167" y="2190182"/>
                <a:ext cx="91722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10708217" y="2151584"/>
              <a:ext cx="267405" cy="23405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10708217" y="2151584"/>
                <a:ext cx="26740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11012311" y="2222082"/>
              <a:ext cx="112889" cy="2819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11012311" y="2222082"/>
                <a:ext cx="112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10995377" y="2323598"/>
              <a:ext cx="138288" cy="564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10995377" y="2323598"/>
                <a:ext cx="138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4" name="墨迹 133"/>
              <p14:cNvContentPartPr/>
              <p14:nvPr/>
            </p14:nvContentPartPr>
            <p14:xfrm>
              <a:off x="3526190" y="2661986"/>
              <a:ext cx="281517" cy="3947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4"/>
            </p:blipFill>
            <p:spPr>
              <a:xfrm>
                <a:off x="3526190" y="2661986"/>
                <a:ext cx="28151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5" name="墨迹 134"/>
              <p14:cNvContentPartPr/>
              <p14:nvPr/>
            </p14:nvContentPartPr>
            <p14:xfrm>
              <a:off x="3631494" y="2573864"/>
              <a:ext cx="65617" cy="56186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6"/>
            </p:blipFill>
            <p:spPr>
              <a:xfrm>
                <a:off x="3631494" y="2573864"/>
                <a:ext cx="65617" cy="561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6" name="墨迹 135"/>
              <p14:cNvContentPartPr/>
              <p14:nvPr/>
            </p14:nvContentPartPr>
            <p14:xfrm>
              <a:off x="3704695" y="2764913"/>
              <a:ext cx="167393" cy="16778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8"/>
            </p:blipFill>
            <p:spPr>
              <a:xfrm>
                <a:off x="3704695" y="2764913"/>
                <a:ext cx="167393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7" name="墨迹 136"/>
              <p14:cNvContentPartPr/>
              <p14:nvPr/>
            </p14:nvContentPartPr>
            <p14:xfrm>
              <a:off x="3866444" y="2654937"/>
              <a:ext cx="141111" cy="22418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0"/>
            </p:blipFill>
            <p:spPr>
              <a:xfrm>
                <a:off x="3866444" y="2654937"/>
                <a:ext cx="141111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8" name="墨迹 137"/>
              <p14:cNvContentPartPr/>
              <p14:nvPr/>
            </p14:nvContentPartPr>
            <p14:xfrm>
              <a:off x="3821288" y="2701465"/>
              <a:ext cx="239889" cy="28481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2"/>
            </p:blipFill>
            <p:spPr>
              <a:xfrm>
                <a:off x="3821288" y="2701465"/>
                <a:ext cx="2398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9" name="墨迹 138"/>
              <p14:cNvContentPartPr/>
              <p14:nvPr/>
            </p14:nvContentPartPr>
            <p14:xfrm>
              <a:off x="4156604" y="2670446"/>
              <a:ext cx="121884" cy="17765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4"/>
            </p:blipFill>
            <p:spPr>
              <a:xfrm>
                <a:off x="4156604" y="2670446"/>
                <a:ext cx="12188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0" name="墨迹 139"/>
              <p14:cNvContentPartPr/>
              <p14:nvPr/>
            </p14:nvContentPartPr>
            <p14:xfrm>
              <a:off x="4318000" y="2628148"/>
              <a:ext cx="200377" cy="22559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6"/>
            </p:blipFill>
            <p:spPr>
              <a:xfrm>
                <a:off x="4318000" y="2628148"/>
                <a:ext cx="20037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1" name="墨迹 140"/>
              <p14:cNvContentPartPr/>
              <p14:nvPr/>
            </p14:nvContentPartPr>
            <p14:xfrm>
              <a:off x="4679244" y="2389690"/>
              <a:ext cx="22578" cy="52890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8"/>
            </p:blipFill>
            <p:spPr>
              <a:xfrm>
                <a:off x="4679244" y="2389690"/>
                <a:ext cx="22578" cy="528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2" name="墨迹 141"/>
              <p14:cNvContentPartPr/>
              <p14:nvPr/>
            </p14:nvContentPartPr>
            <p14:xfrm>
              <a:off x="4621212" y="2684545"/>
              <a:ext cx="258410" cy="22700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0"/>
            </p:blipFill>
            <p:spPr>
              <a:xfrm>
                <a:off x="4621212" y="2684545"/>
                <a:ext cx="258410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3" name="墨迹 142"/>
              <p14:cNvContentPartPr/>
              <p14:nvPr/>
            </p14:nvContentPartPr>
            <p14:xfrm>
              <a:off x="5113866" y="2645067"/>
              <a:ext cx="8467" cy="25097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2"/>
            </p:blipFill>
            <p:spPr>
              <a:xfrm>
                <a:off x="5113866" y="2645067"/>
                <a:ext cx="846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4" name="墨迹 143"/>
              <p14:cNvContentPartPr/>
              <p14:nvPr/>
            </p14:nvContentPartPr>
            <p14:xfrm>
              <a:off x="5167488" y="2570868"/>
              <a:ext cx="119415" cy="24057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4"/>
            </p:blipFill>
            <p:spPr>
              <a:xfrm>
                <a:off x="5167488" y="2570868"/>
                <a:ext cx="119415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5" name="墨迹 144"/>
              <p14:cNvContentPartPr/>
              <p14:nvPr/>
            </p14:nvContentPartPr>
            <p14:xfrm>
              <a:off x="5401733" y="2532271"/>
              <a:ext cx="129822" cy="36094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6"/>
            </p:blipFill>
            <p:spPr>
              <a:xfrm>
                <a:off x="5401733" y="2532271"/>
                <a:ext cx="129822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6" name="墨迹 145"/>
              <p14:cNvContentPartPr/>
              <p14:nvPr/>
            </p14:nvContentPartPr>
            <p14:xfrm>
              <a:off x="4775729" y="3950681"/>
              <a:ext cx="668338" cy="113678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8"/>
            </p:blipFill>
            <p:spPr>
              <a:xfrm>
                <a:off x="4775729" y="3950681"/>
                <a:ext cx="668338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7" name="墨迹 146"/>
              <p14:cNvContentPartPr/>
              <p14:nvPr/>
            </p14:nvContentPartPr>
            <p14:xfrm>
              <a:off x="5325533" y="3804751"/>
              <a:ext cx="164571" cy="30384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0"/>
            </p:blipFill>
            <p:spPr>
              <a:xfrm>
                <a:off x="5325533" y="3804751"/>
                <a:ext cx="164571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8" name="墨迹 147"/>
              <p14:cNvContentPartPr/>
              <p14:nvPr/>
            </p14:nvContentPartPr>
            <p14:xfrm>
              <a:off x="5057422" y="3584799"/>
              <a:ext cx="16933" cy="23898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2"/>
            </p:blipFill>
            <p:spPr>
              <a:xfrm>
                <a:off x="5057422" y="3584799"/>
                <a:ext cx="16933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9" name="墨迹 148"/>
              <p14:cNvContentPartPr/>
              <p14:nvPr/>
            </p14:nvContentPartPr>
            <p14:xfrm>
              <a:off x="5085644" y="3617933"/>
              <a:ext cx="104422" cy="3665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4"/>
            </p:blipFill>
            <p:spPr>
              <a:xfrm>
                <a:off x="5085644" y="3617933"/>
                <a:ext cx="1044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0" name="墨迹 149"/>
              <p14:cNvContentPartPr/>
              <p14:nvPr/>
            </p14:nvContentPartPr>
            <p14:xfrm>
              <a:off x="5175955" y="3519413"/>
              <a:ext cx="25400" cy="36641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6"/>
            </p:blipFill>
            <p:spPr>
              <a:xfrm>
                <a:off x="5175955" y="3519413"/>
                <a:ext cx="25400" cy="366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1" name="墨迹 150"/>
              <p14:cNvContentPartPr/>
              <p14:nvPr/>
            </p14:nvContentPartPr>
            <p14:xfrm>
              <a:off x="5211762" y="3524876"/>
              <a:ext cx="127882" cy="3383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8"/>
            </p:blipFill>
            <p:spPr>
              <a:xfrm>
                <a:off x="5211762" y="3524876"/>
                <a:ext cx="12788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2" name="墨迹 151"/>
              <p14:cNvContentPartPr/>
              <p14:nvPr/>
            </p14:nvContentPartPr>
            <p14:xfrm>
              <a:off x="5273322" y="3433229"/>
              <a:ext cx="29633" cy="20726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0"/>
            </p:blipFill>
            <p:spPr>
              <a:xfrm>
                <a:off x="5273322" y="3433229"/>
                <a:ext cx="29633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3" name="墨迹 152"/>
              <p14:cNvContentPartPr/>
              <p14:nvPr/>
            </p14:nvContentPartPr>
            <p14:xfrm>
              <a:off x="5697713" y="2684545"/>
              <a:ext cx="164924" cy="3383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2"/>
            </p:blipFill>
            <p:spPr>
              <a:xfrm>
                <a:off x="5697713" y="2684545"/>
                <a:ext cx="16492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4" name="墨迹 153"/>
              <p14:cNvContentPartPr/>
              <p14:nvPr/>
            </p14:nvContentPartPr>
            <p14:xfrm>
              <a:off x="5762977" y="2592194"/>
              <a:ext cx="22578" cy="27000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4"/>
            </p:blipFill>
            <p:spPr>
              <a:xfrm>
                <a:off x="5762977" y="2592194"/>
                <a:ext cx="22578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5" name="墨迹 154"/>
              <p14:cNvContentPartPr/>
              <p14:nvPr/>
            </p14:nvContentPartPr>
            <p14:xfrm>
              <a:off x="5916083" y="2568930"/>
              <a:ext cx="185561" cy="192282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6"/>
            </p:blipFill>
            <p:spPr>
              <a:xfrm>
                <a:off x="5916083" y="2568930"/>
                <a:ext cx="185561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6" name="墨迹 155"/>
              <p14:cNvContentPartPr/>
              <p14:nvPr/>
            </p14:nvContentPartPr>
            <p14:xfrm>
              <a:off x="6110816" y="2546370"/>
              <a:ext cx="321028" cy="174834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8"/>
            </p:blipFill>
            <p:spPr>
              <a:xfrm>
                <a:off x="6110816" y="2546370"/>
                <a:ext cx="32102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7" name="墨迹 156"/>
              <p14:cNvContentPartPr/>
              <p14:nvPr/>
            </p14:nvContentPartPr>
            <p14:xfrm>
              <a:off x="6504693" y="2483451"/>
              <a:ext cx="8996" cy="19545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0"/>
            </p:blipFill>
            <p:spPr>
              <a:xfrm>
                <a:off x="6504693" y="2483451"/>
                <a:ext cx="8996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8" name="墨迹 157"/>
              <p14:cNvContentPartPr/>
              <p14:nvPr/>
            </p14:nvContentPartPr>
            <p14:xfrm>
              <a:off x="6508044" y="2560470"/>
              <a:ext cx="70556" cy="5075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2"/>
            </p:blipFill>
            <p:spPr>
              <a:xfrm>
                <a:off x="6508044" y="2560470"/>
                <a:ext cx="705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9" name="墨迹 158"/>
              <p14:cNvContentPartPr/>
              <p14:nvPr/>
            </p14:nvContentPartPr>
            <p14:xfrm>
              <a:off x="6588477" y="2439214"/>
              <a:ext cx="23989" cy="34684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4"/>
            </p:blipFill>
            <p:spPr>
              <a:xfrm>
                <a:off x="6588477" y="2439214"/>
                <a:ext cx="23989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0" name="墨迹 159"/>
              <p14:cNvContentPartPr/>
              <p14:nvPr/>
            </p14:nvContentPartPr>
            <p14:xfrm>
              <a:off x="6620933" y="2426525"/>
              <a:ext cx="107244" cy="3806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6"/>
            </p:blipFill>
            <p:spPr>
              <a:xfrm>
                <a:off x="6620933" y="2426525"/>
                <a:ext cx="107244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1" name="墨迹 160"/>
              <p14:cNvContentPartPr/>
              <p14:nvPr/>
            </p14:nvContentPartPr>
            <p14:xfrm>
              <a:off x="6671733" y="2359904"/>
              <a:ext cx="22578" cy="15544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8"/>
            </p:blipFill>
            <p:spPr>
              <a:xfrm>
                <a:off x="6671733" y="2359904"/>
                <a:ext cx="22578" cy="155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2" name="墨迹 161"/>
              <p14:cNvContentPartPr/>
              <p14:nvPr/>
            </p14:nvContentPartPr>
            <p14:xfrm>
              <a:off x="7076546" y="1191937"/>
              <a:ext cx="35454" cy="9393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0"/>
            </p:blipFill>
            <p:spPr>
              <a:xfrm>
                <a:off x="7076546" y="1191937"/>
                <a:ext cx="35454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3" name="墨迹 162"/>
              <p14:cNvContentPartPr/>
              <p14:nvPr/>
            </p14:nvContentPartPr>
            <p14:xfrm>
              <a:off x="5162550" y="2791702"/>
              <a:ext cx="1413227" cy="20867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2"/>
            </p:blipFill>
            <p:spPr>
              <a:xfrm>
                <a:off x="5162550" y="2791702"/>
                <a:ext cx="141322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4" name="墨迹 163"/>
              <p14:cNvContentPartPr/>
              <p14:nvPr/>
            </p14:nvContentPartPr>
            <p14:xfrm>
              <a:off x="6193366" y="2895509"/>
              <a:ext cx="55034" cy="30507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4"/>
            </p:blipFill>
            <p:spPr>
              <a:xfrm>
                <a:off x="6193366" y="2895509"/>
                <a:ext cx="55034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5" name="墨迹 164"/>
              <p14:cNvContentPartPr/>
              <p14:nvPr/>
            </p14:nvContentPartPr>
            <p14:xfrm>
              <a:off x="6327422" y="2887579"/>
              <a:ext cx="143933" cy="224182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6"/>
            </p:blipFill>
            <p:spPr>
              <a:xfrm>
                <a:off x="6327422" y="2887579"/>
                <a:ext cx="143933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6" name="墨迹 165"/>
              <p14:cNvContentPartPr/>
              <p14:nvPr/>
            </p14:nvContentPartPr>
            <p14:xfrm>
              <a:off x="6485466" y="2832590"/>
              <a:ext cx="143934" cy="43285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8"/>
            </p:blipFill>
            <p:spPr>
              <a:xfrm>
                <a:off x="6485466" y="2832590"/>
                <a:ext cx="143934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7" name="墨迹 166"/>
              <p14:cNvContentPartPr/>
              <p14:nvPr/>
            </p14:nvContentPartPr>
            <p14:xfrm>
              <a:off x="9640711" y="2827832"/>
              <a:ext cx="62089" cy="321997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0"/>
            </p:blipFill>
            <p:spPr>
              <a:xfrm>
                <a:off x="9640711" y="2827832"/>
                <a:ext cx="62089" cy="321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8" name="墨迹 167"/>
              <p14:cNvContentPartPr/>
              <p14:nvPr/>
            </p14:nvContentPartPr>
            <p14:xfrm>
              <a:off x="9750248" y="2819901"/>
              <a:ext cx="189619" cy="35530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2"/>
            </p:blipFill>
            <p:spPr>
              <a:xfrm>
                <a:off x="9750248" y="2819901"/>
                <a:ext cx="189619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9" name="墨迹 168"/>
              <p14:cNvContentPartPr/>
              <p14:nvPr/>
            </p14:nvContentPartPr>
            <p14:xfrm>
              <a:off x="11176000" y="2133255"/>
              <a:ext cx="138994" cy="246741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4"/>
            </p:blipFill>
            <p:spPr>
              <a:xfrm>
                <a:off x="11176000" y="2133255"/>
                <a:ext cx="138994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0" name="墨迹 169"/>
              <p14:cNvContentPartPr/>
              <p14:nvPr/>
            </p14:nvContentPartPr>
            <p14:xfrm>
              <a:off x="11271955" y="2199522"/>
              <a:ext cx="133526" cy="5357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6"/>
            </p:blipFill>
            <p:spPr>
              <a:xfrm>
                <a:off x="11271955" y="2199522"/>
                <a:ext cx="13352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1" name="墨迹 170"/>
              <p14:cNvContentPartPr/>
              <p14:nvPr/>
            </p14:nvContentPartPr>
            <p14:xfrm>
              <a:off x="11373555" y="2267200"/>
              <a:ext cx="62089" cy="4793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8"/>
            </p:blipFill>
            <p:spPr>
              <a:xfrm>
                <a:off x="11373555" y="2267200"/>
                <a:ext cx="62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2" name="墨迹 171"/>
              <p14:cNvContentPartPr/>
              <p14:nvPr/>
            </p14:nvContentPartPr>
            <p14:xfrm>
              <a:off x="11497732" y="1976222"/>
              <a:ext cx="163689" cy="34737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0"/>
            </p:blipFill>
            <p:spPr>
              <a:xfrm>
                <a:off x="11497732" y="1976222"/>
                <a:ext cx="163689" cy="347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3" name="墨迹 172"/>
              <p14:cNvContentPartPr/>
              <p14:nvPr/>
            </p14:nvContentPartPr>
            <p14:xfrm>
              <a:off x="9987138" y="2989095"/>
              <a:ext cx="223662" cy="3947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2"/>
            </p:blipFill>
            <p:spPr>
              <a:xfrm>
                <a:off x="9987138" y="2989095"/>
                <a:ext cx="22366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4" name="墨迹 173"/>
              <p14:cNvContentPartPr/>
              <p14:nvPr/>
            </p14:nvContentPartPr>
            <p14:xfrm>
              <a:off x="10202333" y="2863786"/>
              <a:ext cx="121356" cy="28692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4"/>
            </p:blipFill>
            <p:spPr>
              <a:xfrm>
                <a:off x="10202333" y="2863786"/>
                <a:ext cx="121356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5" name="墨迹 174"/>
              <p14:cNvContentPartPr/>
              <p14:nvPr/>
            </p14:nvContentPartPr>
            <p14:xfrm>
              <a:off x="10267244" y="2898858"/>
              <a:ext cx="160867" cy="45118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6"/>
            </p:blipFill>
            <p:spPr>
              <a:xfrm>
                <a:off x="10267244" y="2898858"/>
                <a:ext cx="1608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6" name="墨迹 175"/>
              <p14:cNvContentPartPr/>
              <p14:nvPr/>
            </p14:nvContentPartPr>
            <p14:xfrm>
              <a:off x="10414000" y="3017294"/>
              <a:ext cx="47977" cy="6203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8"/>
            </p:blipFill>
            <p:spPr>
              <a:xfrm>
                <a:off x="10414000" y="3017294"/>
                <a:ext cx="479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7" name="墨迹 176"/>
              <p14:cNvContentPartPr/>
              <p14:nvPr/>
            </p14:nvContentPartPr>
            <p14:xfrm>
              <a:off x="10526888" y="2750637"/>
              <a:ext cx="95956" cy="34843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0"/>
            </p:blipFill>
            <p:spPr>
              <a:xfrm>
                <a:off x="10526888" y="2750637"/>
                <a:ext cx="95956" cy="348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8" name="墨迹 177"/>
              <p14:cNvContentPartPr/>
              <p14:nvPr/>
            </p14:nvContentPartPr>
            <p14:xfrm>
              <a:off x="10745435" y="2898858"/>
              <a:ext cx="162454" cy="2819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2"/>
            </p:blipFill>
            <p:spPr>
              <a:xfrm>
                <a:off x="10745435" y="2898858"/>
                <a:ext cx="16245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9" name="墨迹 178"/>
              <p14:cNvContentPartPr/>
              <p14:nvPr/>
            </p14:nvContentPartPr>
            <p14:xfrm>
              <a:off x="10715801" y="3011654"/>
              <a:ext cx="189264" cy="9341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4"/>
            </p:blipFill>
            <p:spPr>
              <a:xfrm>
                <a:off x="10715801" y="3011654"/>
                <a:ext cx="189264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0" name="墨迹 179"/>
              <p14:cNvContentPartPr/>
              <p14:nvPr/>
            </p14:nvContentPartPr>
            <p14:xfrm>
              <a:off x="10945988" y="2831357"/>
              <a:ext cx="49389" cy="24515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6"/>
            </p:blipFill>
            <p:spPr>
              <a:xfrm>
                <a:off x="10945988" y="2831357"/>
                <a:ext cx="49389" cy="245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1" name="墨迹 180"/>
              <p14:cNvContentPartPr/>
              <p14:nvPr/>
            </p14:nvContentPartPr>
            <p14:xfrm>
              <a:off x="11098918" y="2795579"/>
              <a:ext cx="144814" cy="15967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8"/>
            </p:blipFill>
            <p:spPr>
              <a:xfrm>
                <a:off x="11098918" y="2795579"/>
                <a:ext cx="144814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2" name="墨迹 181"/>
              <p14:cNvContentPartPr/>
              <p14:nvPr/>
            </p14:nvContentPartPr>
            <p14:xfrm>
              <a:off x="11099800" y="2780422"/>
              <a:ext cx="155222" cy="27917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0"/>
            </p:blipFill>
            <p:spPr>
              <a:xfrm>
                <a:off x="11099800" y="2780422"/>
                <a:ext cx="155222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3" name="墨迹 182"/>
              <p14:cNvContentPartPr/>
              <p14:nvPr/>
            </p14:nvContentPartPr>
            <p14:xfrm>
              <a:off x="11176000" y="3028573"/>
              <a:ext cx="84667" cy="7613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2"/>
            </p:blipFill>
            <p:spPr>
              <a:xfrm>
                <a:off x="11176000" y="3028573"/>
                <a:ext cx="84667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4" name="墨迹 183"/>
              <p14:cNvContentPartPr/>
              <p14:nvPr/>
            </p14:nvContentPartPr>
            <p14:xfrm>
              <a:off x="11318522" y="2773901"/>
              <a:ext cx="117123" cy="20391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4"/>
            </p:blipFill>
            <p:spPr>
              <a:xfrm>
                <a:off x="11318522" y="2773901"/>
                <a:ext cx="117123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5" name="墨迹 184"/>
              <p14:cNvContentPartPr/>
              <p14:nvPr/>
            </p14:nvContentPartPr>
            <p14:xfrm>
              <a:off x="11319932" y="2831180"/>
              <a:ext cx="110068" cy="32428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6"/>
            </p:blipFill>
            <p:spPr>
              <a:xfrm>
                <a:off x="11319932" y="2831180"/>
                <a:ext cx="110068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6" name="墨迹 185"/>
              <p14:cNvContentPartPr/>
              <p14:nvPr/>
            </p14:nvContentPartPr>
            <p14:xfrm>
              <a:off x="11398955" y="2881939"/>
              <a:ext cx="160867" cy="465812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8"/>
            </p:blipFill>
            <p:spPr>
              <a:xfrm>
                <a:off x="11398955" y="2881939"/>
                <a:ext cx="160867" cy="465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7" name="墨迹 186"/>
              <p14:cNvContentPartPr/>
              <p14:nvPr/>
            </p14:nvContentPartPr>
            <p14:xfrm>
              <a:off x="4684006" y="5933072"/>
              <a:ext cx="232305" cy="20655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0"/>
            </p:blipFill>
            <p:spPr>
              <a:xfrm>
                <a:off x="4684006" y="5933072"/>
                <a:ext cx="232305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8" name="墨迹 187"/>
              <p14:cNvContentPartPr/>
              <p14:nvPr/>
            </p14:nvContentPartPr>
            <p14:xfrm>
              <a:off x="4938888" y="5954574"/>
              <a:ext cx="16934" cy="18787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2"/>
            </p:blipFill>
            <p:spPr>
              <a:xfrm>
                <a:off x="4938888" y="5954574"/>
                <a:ext cx="16934" cy="187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9" name="墨迹 188"/>
              <p14:cNvContentPartPr/>
              <p14:nvPr/>
            </p14:nvContentPartPr>
            <p14:xfrm>
              <a:off x="4938888" y="6006389"/>
              <a:ext cx="98778" cy="4511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4"/>
            </p:blipFill>
            <p:spPr>
              <a:xfrm>
                <a:off x="4938888" y="6006389"/>
                <a:ext cx="987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0" name="墨迹 189"/>
              <p14:cNvContentPartPr/>
              <p14:nvPr/>
            </p14:nvContentPartPr>
            <p14:xfrm>
              <a:off x="5040488" y="5807410"/>
              <a:ext cx="19756" cy="61914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6"/>
            </p:blipFill>
            <p:spPr>
              <a:xfrm>
                <a:off x="5040488" y="5807410"/>
                <a:ext cx="19756" cy="619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1" name="墨迹 190"/>
              <p14:cNvContentPartPr/>
              <p14:nvPr/>
            </p14:nvContentPartPr>
            <p14:xfrm>
              <a:off x="5096933" y="5991761"/>
              <a:ext cx="237067" cy="142405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8"/>
            </p:blipFill>
            <p:spPr>
              <a:xfrm>
                <a:off x="5096933" y="5991761"/>
                <a:ext cx="237067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2" name="墨迹 191"/>
              <p14:cNvContentPartPr/>
              <p14:nvPr/>
            </p14:nvContentPartPr>
            <p14:xfrm>
              <a:off x="5365044" y="6057147"/>
              <a:ext cx="191911" cy="2256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0"/>
            </p:blipFill>
            <p:spPr>
              <a:xfrm>
                <a:off x="5365044" y="6057147"/>
                <a:ext cx="1919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3" name="墨迹 192"/>
              <p14:cNvContentPartPr/>
              <p14:nvPr/>
            </p14:nvContentPartPr>
            <p14:xfrm>
              <a:off x="5582355" y="5918267"/>
              <a:ext cx="124178" cy="16144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2"/>
            </p:blipFill>
            <p:spPr>
              <a:xfrm>
                <a:off x="5582355" y="5918267"/>
                <a:ext cx="124178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4" name="墨迹 193"/>
              <p14:cNvContentPartPr/>
              <p14:nvPr/>
            </p14:nvContentPartPr>
            <p14:xfrm>
              <a:off x="5616222" y="5933072"/>
              <a:ext cx="84666" cy="23405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4"/>
            </p:blipFill>
            <p:spPr>
              <a:xfrm>
                <a:off x="5616222" y="5933072"/>
                <a:ext cx="8466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5" name="墨迹 194"/>
              <p14:cNvContentPartPr/>
              <p14:nvPr/>
            </p14:nvContentPartPr>
            <p14:xfrm>
              <a:off x="5717822" y="5995110"/>
              <a:ext cx="118533" cy="12777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6"/>
            </p:blipFill>
            <p:spPr>
              <a:xfrm>
                <a:off x="5717822" y="5995110"/>
                <a:ext cx="118533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6" name="墨迹 195"/>
              <p14:cNvContentPartPr/>
              <p14:nvPr/>
            </p14:nvContentPartPr>
            <p14:xfrm>
              <a:off x="5830711" y="5882314"/>
              <a:ext cx="90311" cy="4511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8"/>
            </p:blipFill>
            <p:spPr>
              <a:xfrm>
                <a:off x="5830711" y="5882314"/>
                <a:ext cx="903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7" name="墨迹 196"/>
              <p14:cNvContentPartPr/>
              <p14:nvPr/>
            </p14:nvContentPartPr>
            <p14:xfrm>
              <a:off x="5971293" y="5983830"/>
              <a:ext cx="186796" cy="2255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0"/>
            </p:blipFill>
            <p:spPr>
              <a:xfrm>
                <a:off x="5971293" y="5983830"/>
                <a:ext cx="18679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8" name="墨迹 197"/>
              <p14:cNvContentPartPr/>
              <p14:nvPr/>
            </p14:nvContentPartPr>
            <p14:xfrm>
              <a:off x="5960533" y="6057147"/>
              <a:ext cx="208844" cy="37540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2"/>
            </p:blipFill>
            <p:spPr>
              <a:xfrm>
                <a:off x="5960533" y="6057147"/>
                <a:ext cx="20884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9" name="墨迹 198"/>
              <p14:cNvContentPartPr/>
              <p14:nvPr/>
            </p14:nvContentPartPr>
            <p14:xfrm>
              <a:off x="6231466" y="5837195"/>
              <a:ext cx="169334" cy="218543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4"/>
            </p:blipFill>
            <p:spPr>
              <a:xfrm>
                <a:off x="6231466" y="5837195"/>
                <a:ext cx="169334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00" name="墨迹 199"/>
              <p14:cNvContentPartPr/>
              <p14:nvPr/>
            </p14:nvContentPartPr>
            <p14:xfrm>
              <a:off x="6321777" y="5928842"/>
              <a:ext cx="45156" cy="148045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6"/>
            </p:blipFill>
            <p:spPr>
              <a:xfrm>
                <a:off x="6321777" y="5928842"/>
                <a:ext cx="45156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1" name="墨迹 200"/>
              <p14:cNvContentPartPr/>
              <p14:nvPr/>
            </p14:nvContentPartPr>
            <p14:xfrm>
              <a:off x="6437488" y="5860459"/>
              <a:ext cx="19756" cy="24321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8"/>
            </p:blipFill>
            <p:spPr>
              <a:xfrm>
                <a:off x="6437488" y="5860459"/>
                <a:ext cx="19756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2" name="墨迹 201"/>
              <p14:cNvContentPartPr/>
              <p14:nvPr/>
            </p14:nvContentPartPr>
            <p14:xfrm>
              <a:off x="6434666" y="5955631"/>
              <a:ext cx="90311" cy="7331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0"/>
            </p:blipFill>
            <p:spPr>
              <a:xfrm>
                <a:off x="6434666" y="5955631"/>
                <a:ext cx="9031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3" name="墨迹 202"/>
              <p14:cNvContentPartPr/>
              <p14:nvPr/>
            </p14:nvContentPartPr>
            <p14:xfrm>
              <a:off x="6524977" y="5815341"/>
              <a:ext cx="11289" cy="504058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2"/>
            </p:blipFill>
            <p:spPr>
              <a:xfrm>
                <a:off x="6524977" y="5815341"/>
                <a:ext cx="11289" cy="504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4" name="墨迹 203"/>
              <p14:cNvContentPartPr/>
              <p14:nvPr/>
            </p14:nvContentPartPr>
            <p14:xfrm>
              <a:off x="6587066" y="5854115"/>
              <a:ext cx="141111" cy="4511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4"/>
            </p:blipFill>
            <p:spPr>
              <a:xfrm>
                <a:off x="6587066" y="5854115"/>
                <a:ext cx="1411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5" name="墨迹 204"/>
              <p14:cNvContentPartPr/>
              <p14:nvPr/>
            </p14:nvContentPartPr>
            <p14:xfrm>
              <a:off x="6666088" y="5750483"/>
              <a:ext cx="19756" cy="188229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6"/>
            </p:blipFill>
            <p:spPr>
              <a:xfrm>
                <a:off x="6666088" y="5750483"/>
                <a:ext cx="19756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6" name="墨迹 205"/>
              <p14:cNvContentPartPr/>
              <p14:nvPr/>
            </p14:nvContentPartPr>
            <p14:xfrm>
              <a:off x="6765925" y="6000750"/>
              <a:ext cx="171097" cy="3383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8"/>
            </p:blipFill>
            <p:spPr>
              <a:xfrm>
                <a:off x="6765925" y="6000750"/>
                <a:ext cx="17109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7" name="墨迹 206"/>
              <p14:cNvContentPartPr/>
              <p14:nvPr/>
            </p14:nvContentPartPr>
            <p14:xfrm>
              <a:off x="6852355" y="5929371"/>
              <a:ext cx="28222" cy="237753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0"/>
            </p:blipFill>
            <p:spPr>
              <a:xfrm>
                <a:off x="6852355" y="5929371"/>
                <a:ext cx="2822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8" name="墨迹 207"/>
              <p14:cNvContentPartPr/>
              <p14:nvPr/>
            </p14:nvContentPartPr>
            <p14:xfrm>
              <a:off x="7075134" y="5784322"/>
              <a:ext cx="295099" cy="52379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2"/>
            </p:blipFill>
            <p:spPr>
              <a:xfrm>
                <a:off x="7075134" y="5784322"/>
                <a:ext cx="295099" cy="523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9" name="墨迹 208"/>
              <p14:cNvContentPartPr/>
              <p14:nvPr/>
            </p14:nvContentPartPr>
            <p14:xfrm>
              <a:off x="7267222" y="5783617"/>
              <a:ext cx="104422" cy="174834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4"/>
            </p:blipFill>
            <p:spPr>
              <a:xfrm>
                <a:off x="7267222" y="5783617"/>
                <a:ext cx="1044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10" name="墨迹 209"/>
              <p14:cNvContentPartPr/>
              <p14:nvPr/>
            </p14:nvContentPartPr>
            <p14:xfrm>
              <a:off x="7371644" y="5786437"/>
              <a:ext cx="84666" cy="9869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6"/>
            </p:blipFill>
            <p:spPr>
              <a:xfrm>
                <a:off x="7371644" y="5786437"/>
                <a:ext cx="8466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1" name="墨迹 210"/>
              <p14:cNvContentPartPr/>
              <p14:nvPr/>
            </p14:nvContentPartPr>
            <p14:xfrm>
              <a:off x="8722606" y="5912452"/>
              <a:ext cx="268994" cy="40412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8"/>
            </p:blipFill>
            <p:spPr>
              <a:xfrm>
                <a:off x="8722606" y="5912452"/>
                <a:ext cx="268994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2" name="墨迹 211"/>
              <p14:cNvContentPartPr/>
              <p14:nvPr/>
            </p14:nvContentPartPr>
            <p14:xfrm>
              <a:off x="8003116" y="4088856"/>
              <a:ext cx="559506" cy="39479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0"/>
            </p:blipFill>
            <p:spPr>
              <a:xfrm>
                <a:off x="8003116" y="4088856"/>
                <a:ext cx="55950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3" name="墨迹 212"/>
              <p14:cNvContentPartPr/>
              <p14:nvPr/>
            </p14:nvContentPartPr>
            <p14:xfrm>
              <a:off x="8571088" y="4009899"/>
              <a:ext cx="185562" cy="23405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2"/>
            </p:blipFill>
            <p:spPr>
              <a:xfrm>
                <a:off x="8571088" y="4009899"/>
                <a:ext cx="18556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4" name="墨迹 213"/>
              <p14:cNvContentPartPr/>
              <p14:nvPr/>
            </p14:nvContentPartPr>
            <p14:xfrm>
              <a:off x="8390466" y="3767388"/>
              <a:ext cx="31044" cy="217132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4"/>
            </p:blipFill>
            <p:spPr>
              <a:xfrm>
                <a:off x="8390466" y="3767388"/>
                <a:ext cx="3104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5" name="墨迹 214"/>
              <p14:cNvContentPartPr/>
              <p14:nvPr/>
            </p14:nvContentPartPr>
            <p14:xfrm>
              <a:off x="8387644" y="3863264"/>
              <a:ext cx="118533" cy="2255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6"/>
            </p:blipFill>
            <p:spPr>
              <a:xfrm>
                <a:off x="8387644" y="3863264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6" name="墨迹 215"/>
              <p14:cNvContentPartPr/>
              <p14:nvPr/>
            </p14:nvContentPartPr>
            <p14:xfrm>
              <a:off x="8494888" y="3770208"/>
              <a:ext cx="5644" cy="32992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8"/>
            </p:blipFill>
            <p:spPr>
              <a:xfrm>
                <a:off x="8494888" y="3770208"/>
                <a:ext cx="5644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7" name="墨迹 216"/>
              <p14:cNvContentPartPr/>
              <p14:nvPr/>
            </p14:nvContentPartPr>
            <p14:xfrm>
              <a:off x="8545688" y="3757518"/>
              <a:ext cx="143934" cy="5498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0"/>
            </p:blipFill>
            <p:spPr>
              <a:xfrm>
                <a:off x="8545688" y="3757518"/>
                <a:ext cx="143934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8" name="墨迹 217"/>
              <p14:cNvContentPartPr/>
              <p14:nvPr/>
            </p14:nvContentPartPr>
            <p14:xfrm>
              <a:off x="8614833" y="3690898"/>
              <a:ext cx="21167" cy="231584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2"/>
            </p:blipFill>
            <p:spPr>
              <a:xfrm>
                <a:off x="8614833" y="3690898"/>
                <a:ext cx="21167" cy="231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9" name="墨迹 218"/>
              <p14:cNvContentPartPr/>
              <p14:nvPr/>
            </p14:nvContentPartPr>
            <p14:xfrm>
              <a:off x="8556977" y="5085692"/>
              <a:ext cx="16934" cy="190696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4"/>
            </p:blipFill>
            <p:spPr>
              <a:xfrm>
                <a:off x="8556977" y="5085692"/>
                <a:ext cx="169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20" name="墨迹 219"/>
              <p14:cNvContentPartPr/>
              <p14:nvPr/>
            </p14:nvContentPartPr>
            <p14:xfrm>
              <a:off x="8551333" y="5034933"/>
              <a:ext cx="145344" cy="286220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6"/>
            </p:blipFill>
            <p:spPr>
              <a:xfrm>
                <a:off x="8551333" y="5034933"/>
                <a:ext cx="14534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1" name="墨迹 220"/>
              <p14:cNvContentPartPr/>
              <p14:nvPr/>
            </p14:nvContentPartPr>
            <p14:xfrm>
              <a:off x="8720666" y="5030704"/>
              <a:ext cx="124178" cy="45118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8"/>
            </p:blipFill>
            <p:spPr>
              <a:xfrm>
                <a:off x="8720666" y="5030704"/>
                <a:ext cx="1241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2" name="墨迹 221"/>
              <p14:cNvContentPartPr/>
              <p14:nvPr/>
            </p14:nvContentPartPr>
            <p14:xfrm>
              <a:off x="8782755" y="4954566"/>
              <a:ext cx="28222" cy="166374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0"/>
            </p:blipFill>
            <p:spPr>
              <a:xfrm>
                <a:off x="8782755" y="4954566"/>
                <a:ext cx="2822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3" name="墨迹 222"/>
              <p14:cNvContentPartPr/>
              <p14:nvPr/>
            </p14:nvContentPartPr>
            <p14:xfrm>
              <a:off x="8829851" y="5140680"/>
              <a:ext cx="189971" cy="845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2"/>
            </p:blipFill>
            <p:spPr>
              <a:xfrm>
                <a:off x="8829851" y="5140680"/>
                <a:ext cx="18997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4" name="墨迹 223"/>
              <p14:cNvContentPartPr/>
              <p14:nvPr/>
            </p14:nvContentPartPr>
            <p14:xfrm>
              <a:off x="8913988" y="5040926"/>
              <a:ext cx="9878" cy="22946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4"/>
            </p:blipFill>
            <p:spPr>
              <a:xfrm>
                <a:off x="8913988" y="5040926"/>
                <a:ext cx="9878" cy="229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5" name="墨迹 224"/>
              <p14:cNvContentPartPr/>
              <p14:nvPr/>
            </p14:nvContentPartPr>
            <p14:xfrm>
              <a:off x="9083322" y="4990520"/>
              <a:ext cx="134055" cy="24039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6"/>
            </p:blipFill>
            <p:spPr>
              <a:xfrm>
                <a:off x="9083322" y="4990520"/>
                <a:ext cx="134055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6" name="墨迹 225"/>
              <p14:cNvContentPartPr/>
              <p14:nvPr/>
            </p14:nvContentPartPr>
            <p14:xfrm>
              <a:off x="9228666" y="5027179"/>
              <a:ext cx="180622" cy="324993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8"/>
            </p:blipFill>
            <p:spPr>
              <a:xfrm>
                <a:off x="9228666" y="5027179"/>
                <a:ext cx="180622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7" name="墨迹 226"/>
              <p14:cNvContentPartPr/>
              <p14:nvPr/>
            </p14:nvContentPartPr>
            <p14:xfrm>
              <a:off x="9403644" y="4963026"/>
              <a:ext cx="118533" cy="50758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0"/>
            </p:blipFill>
            <p:spPr>
              <a:xfrm>
                <a:off x="9403644" y="4963026"/>
                <a:ext cx="1185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8" name="墨迹 227"/>
              <p14:cNvContentPartPr/>
              <p14:nvPr/>
            </p14:nvContentPartPr>
            <p14:xfrm>
              <a:off x="9547401" y="5087101"/>
              <a:ext cx="163865" cy="2819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2"/>
            </p:blipFill>
            <p:spPr>
              <a:xfrm>
                <a:off x="9547401" y="5087101"/>
                <a:ext cx="1638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9" name="墨迹 228"/>
              <p14:cNvContentPartPr/>
              <p14:nvPr/>
            </p14:nvContentPartPr>
            <p14:xfrm>
              <a:off x="9549694" y="5166059"/>
              <a:ext cx="240594" cy="16919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4"/>
            </p:blipFill>
            <p:spPr>
              <a:xfrm>
                <a:off x="9549694" y="5166059"/>
                <a:ext cx="240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0" name="墨迹 229"/>
              <p14:cNvContentPartPr/>
              <p14:nvPr/>
            </p14:nvContentPartPr>
            <p14:xfrm>
              <a:off x="9817628" y="5001095"/>
              <a:ext cx="108127" cy="160910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6"/>
            </p:blipFill>
            <p:spPr>
              <a:xfrm>
                <a:off x="9817628" y="5001095"/>
                <a:ext cx="108127" cy="160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1" name="墨迹 230"/>
              <p14:cNvContentPartPr/>
              <p14:nvPr/>
            </p14:nvContentPartPr>
            <p14:xfrm>
              <a:off x="9900355" y="4951922"/>
              <a:ext cx="39512" cy="276175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8"/>
            </p:blipFill>
            <p:spPr>
              <a:xfrm>
                <a:off x="9900355" y="4951922"/>
                <a:ext cx="39512" cy="276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2" name="墨迹 231"/>
              <p14:cNvContentPartPr/>
              <p14:nvPr/>
            </p14:nvContentPartPr>
            <p14:xfrm>
              <a:off x="9932458" y="4987700"/>
              <a:ext cx="154164" cy="25872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0"/>
            </p:blipFill>
            <p:spPr>
              <a:xfrm>
                <a:off x="9932458" y="4987700"/>
                <a:ext cx="154164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3" name="墨迹 232"/>
              <p14:cNvContentPartPr/>
              <p14:nvPr/>
            </p14:nvContentPartPr>
            <p14:xfrm>
              <a:off x="10109200" y="5016604"/>
              <a:ext cx="146755" cy="400426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2"/>
            </p:blipFill>
            <p:spPr>
              <a:xfrm>
                <a:off x="10109200" y="5016604"/>
                <a:ext cx="14675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4" name="墨迹 233"/>
              <p14:cNvContentPartPr/>
              <p14:nvPr/>
            </p14:nvContentPartPr>
            <p14:xfrm>
              <a:off x="10312400" y="5041983"/>
              <a:ext cx="160867" cy="2255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4"/>
            </p:blipFill>
            <p:spPr>
              <a:xfrm>
                <a:off x="10312400" y="5041983"/>
                <a:ext cx="160867" cy="2255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3" y="650081"/>
            <a:ext cx="11391127" cy="33647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5894" y="2817081"/>
              <a:ext cx="920750" cy="46898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35894" y="2817081"/>
                <a:ext cx="920750" cy="468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1023600" y="1669381"/>
              <a:ext cx="472722" cy="38350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1023600" y="1669381"/>
                <a:ext cx="472722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143066" y="2165684"/>
              <a:ext cx="282222" cy="29326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143066" y="2165684"/>
                <a:ext cx="282222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222088" y="2312319"/>
              <a:ext cx="237067" cy="36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222088" y="2312319"/>
                <a:ext cx="23706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279539" y="1957011"/>
              <a:ext cx="335315" cy="30825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279539" y="1957011"/>
                <a:ext cx="335315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1373555" y="2111224"/>
              <a:ext cx="200377" cy="1498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1373555" y="2111224"/>
                <a:ext cx="20037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430000" y="2039846"/>
              <a:ext cx="56444" cy="26119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430000" y="2039846"/>
                <a:ext cx="56444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8009466" y="2191063"/>
              <a:ext cx="148343" cy="40888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8009466" y="2191063"/>
                <a:ext cx="148343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156222" y="2222082"/>
              <a:ext cx="101600" cy="1945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156222" y="2222082"/>
                <a:ext cx="10160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235244" y="2154404"/>
              <a:ext cx="178682" cy="25661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235244" y="2154404"/>
                <a:ext cx="17868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315677" y="2261560"/>
              <a:ext cx="173567" cy="56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315677" y="2261560"/>
                <a:ext cx="1735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031111" y="2323598"/>
              <a:ext cx="144815" cy="22347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031111" y="2323598"/>
                <a:ext cx="14481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9093200" y="2357437"/>
              <a:ext cx="11288" cy="33556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9093200" y="2357437"/>
                <a:ext cx="11288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9191977" y="2357613"/>
              <a:ext cx="102482" cy="1951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9191977" y="2357613"/>
                <a:ext cx="102482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272058" y="2295399"/>
              <a:ext cx="109009" cy="33838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272058" y="2295399"/>
                <a:ext cx="109009" cy="33838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1" y="407188"/>
            <a:ext cx="11995849" cy="28003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33273" y="896728"/>
              <a:ext cx="714904" cy="46422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33273" y="896728"/>
                <a:ext cx="714904" cy="464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66755" y="1152458"/>
              <a:ext cx="299156" cy="34579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766755" y="1152458"/>
                <a:ext cx="299156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811205" y="1308434"/>
              <a:ext cx="186972" cy="169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811205" y="1308434"/>
                <a:ext cx="1869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080977" y="1255561"/>
              <a:ext cx="302860" cy="27652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080977" y="1255561"/>
                <a:ext cx="302860" cy="276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165644" y="1376111"/>
              <a:ext cx="191911" cy="338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0165644" y="1376111"/>
                <a:ext cx="191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272888" y="1321828"/>
              <a:ext cx="33867" cy="1952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272888" y="1321828"/>
                <a:ext cx="3386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墨迹 17"/>
              <p14:cNvContentPartPr/>
              <p14:nvPr/>
            </p14:nvContentPartPr>
            <p14:xfrm>
              <a:off x="10755136" y="1663741"/>
              <a:ext cx="212019" cy="40042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6"/>
            </p:blipFill>
            <p:spPr>
              <a:xfrm>
                <a:off x="10755136" y="1663741"/>
                <a:ext cx="212019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10989732" y="1676431"/>
              <a:ext cx="239889" cy="17342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8"/>
            </p:blipFill>
            <p:spPr>
              <a:xfrm>
                <a:off x="10989732" y="1676431"/>
                <a:ext cx="239889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11667067" y="1483268"/>
              <a:ext cx="178681" cy="32146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0"/>
            </p:blipFill>
            <p:spPr>
              <a:xfrm>
                <a:off x="11667067" y="1483268"/>
                <a:ext cx="17868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1802532" y="1505827"/>
              <a:ext cx="129823" cy="23264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2"/>
            </p:blipFill>
            <p:spPr>
              <a:xfrm>
                <a:off x="11802532" y="1505827"/>
                <a:ext cx="12982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896372" y="1423168"/>
              <a:ext cx="126295" cy="35618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4"/>
            </p:blipFill>
            <p:spPr>
              <a:xfrm>
                <a:off x="11896372" y="1423168"/>
                <a:ext cx="126295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墨迹 22"/>
              <p14:cNvContentPartPr/>
              <p14:nvPr/>
            </p14:nvContentPartPr>
            <p14:xfrm>
              <a:off x="8235244" y="1043363"/>
              <a:ext cx="815622" cy="56574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6"/>
            </p:blipFill>
            <p:spPr>
              <a:xfrm>
                <a:off x="8235244" y="1043363"/>
                <a:ext cx="815622" cy="565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墨迹 23"/>
              <p14:cNvContentPartPr/>
              <p14:nvPr/>
            </p14:nvContentPartPr>
            <p14:xfrm>
              <a:off x="8985955" y="970046"/>
              <a:ext cx="195616" cy="23969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8"/>
            </p:blipFill>
            <p:spPr>
              <a:xfrm>
                <a:off x="8985955" y="970046"/>
                <a:ext cx="195616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墨迹 24"/>
              <p14:cNvContentPartPr/>
              <p14:nvPr/>
            </p14:nvContentPartPr>
            <p14:xfrm>
              <a:off x="9324622" y="1000360"/>
              <a:ext cx="197555" cy="16566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0"/>
            </p:blipFill>
            <p:spPr>
              <a:xfrm>
                <a:off x="9324622" y="1000360"/>
                <a:ext cx="19755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墨迹 25"/>
              <p14:cNvContentPartPr/>
              <p14:nvPr/>
            </p14:nvContentPartPr>
            <p14:xfrm>
              <a:off x="9505244" y="964406"/>
              <a:ext cx="155222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2"/>
            </p:blipFill>
            <p:spPr>
              <a:xfrm>
                <a:off x="9505244" y="964406"/>
                <a:ext cx="1552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墨迹 26"/>
              <p14:cNvContentPartPr/>
              <p14:nvPr/>
            </p14:nvContentPartPr>
            <p14:xfrm>
              <a:off x="5712177" y="967226"/>
              <a:ext cx="251178" cy="22030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4"/>
            </p:blipFill>
            <p:spPr>
              <a:xfrm>
                <a:off x="5712177" y="967226"/>
                <a:ext cx="251178" cy="220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墨迹 27"/>
              <p14:cNvContentPartPr/>
              <p14:nvPr/>
            </p14:nvContentPartPr>
            <p14:xfrm>
              <a:off x="7215540" y="1861134"/>
              <a:ext cx="161749" cy="45189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6"/>
            </p:blipFill>
            <p:spPr>
              <a:xfrm>
                <a:off x="7215540" y="1861134"/>
                <a:ext cx="161749" cy="451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" name="墨迹 28"/>
              <p14:cNvContentPartPr/>
              <p14:nvPr/>
            </p14:nvContentPartPr>
            <p14:xfrm>
              <a:off x="7232473" y="1894973"/>
              <a:ext cx="192794" cy="36253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8"/>
            </p:blipFill>
            <p:spPr>
              <a:xfrm>
                <a:off x="7232473" y="1894973"/>
                <a:ext cx="192794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0" name="墨迹 29"/>
              <p14:cNvContentPartPr/>
              <p14:nvPr/>
            </p14:nvContentPartPr>
            <p14:xfrm>
              <a:off x="7399866" y="1838751"/>
              <a:ext cx="115711" cy="40730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0"/>
            </p:blipFill>
            <p:spPr>
              <a:xfrm>
                <a:off x="7399866" y="1838751"/>
                <a:ext cx="115711" cy="407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墨迹 30"/>
              <p14:cNvContentPartPr/>
              <p14:nvPr/>
            </p14:nvContentPartPr>
            <p14:xfrm>
              <a:off x="7522280" y="2058527"/>
              <a:ext cx="125942" cy="3242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2"/>
            </p:blipFill>
            <p:spPr>
              <a:xfrm>
                <a:off x="7522280" y="2058527"/>
                <a:ext cx="125942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墨迹 31"/>
              <p14:cNvContentPartPr/>
              <p14:nvPr/>
            </p14:nvContentPartPr>
            <p14:xfrm>
              <a:off x="7677150" y="1919471"/>
              <a:ext cx="244827" cy="28375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4"/>
            </p:blipFill>
            <p:spPr>
              <a:xfrm>
                <a:off x="7677150" y="1919471"/>
                <a:ext cx="244827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3" name="墨迹 32"/>
              <p14:cNvContentPartPr/>
              <p14:nvPr/>
            </p14:nvContentPartPr>
            <p14:xfrm>
              <a:off x="7941733" y="1889333"/>
              <a:ext cx="132644" cy="3383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6"/>
            </p:blipFill>
            <p:spPr>
              <a:xfrm>
                <a:off x="7941733" y="1889333"/>
                <a:ext cx="1326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4" name="墨迹 33"/>
              <p14:cNvContentPartPr/>
              <p14:nvPr/>
            </p14:nvContentPartPr>
            <p14:xfrm>
              <a:off x="7913511" y="2049187"/>
              <a:ext cx="135466" cy="2626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8"/>
            </p:blipFill>
            <p:spPr>
              <a:xfrm>
                <a:off x="7913511" y="2049187"/>
                <a:ext cx="135466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墨迹 34"/>
              <p14:cNvContentPartPr/>
              <p14:nvPr/>
            </p14:nvContentPartPr>
            <p14:xfrm>
              <a:off x="7914746" y="2117745"/>
              <a:ext cx="128587" cy="366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0"/>
            </p:blipFill>
            <p:spPr>
              <a:xfrm>
                <a:off x="7914746" y="2117745"/>
                <a:ext cx="12858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6" name="墨迹 35"/>
              <p14:cNvContentPartPr/>
              <p14:nvPr/>
            </p14:nvContentPartPr>
            <p14:xfrm>
              <a:off x="8035572" y="1959302"/>
              <a:ext cx="131938" cy="23546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2"/>
            </p:blipFill>
            <p:spPr>
              <a:xfrm>
                <a:off x="8035572" y="1959302"/>
                <a:ext cx="131938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" name="墨迹 36"/>
              <p14:cNvContentPartPr/>
              <p14:nvPr/>
            </p14:nvContentPartPr>
            <p14:xfrm>
              <a:off x="8077200" y="1853380"/>
              <a:ext cx="327377" cy="38139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4"/>
            </p:blipFill>
            <p:spPr>
              <a:xfrm>
                <a:off x="8077200" y="1853380"/>
                <a:ext cx="327377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墨迹 37"/>
              <p14:cNvContentPartPr/>
              <p14:nvPr/>
            </p14:nvContentPartPr>
            <p14:xfrm>
              <a:off x="3033888" y="1308434"/>
              <a:ext cx="268112" cy="72753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6"/>
            </p:blipFill>
            <p:spPr>
              <a:xfrm>
                <a:off x="3033888" y="1308434"/>
                <a:ext cx="268112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墨迹 38"/>
              <p14:cNvContentPartPr/>
              <p14:nvPr/>
            </p14:nvContentPartPr>
            <p14:xfrm>
              <a:off x="3388783" y="1383690"/>
              <a:ext cx="435328" cy="24744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8"/>
            </p:blipFill>
            <p:spPr>
              <a:xfrm>
                <a:off x="3388783" y="1383690"/>
                <a:ext cx="435328" cy="24744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910" y="502440"/>
            <a:ext cx="12282910" cy="25479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781322" y="2326066"/>
              <a:ext cx="284338" cy="30419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781322" y="2326066"/>
                <a:ext cx="284338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940777" y="2377176"/>
              <a:ext cx="93134" cy="6316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940777" y="2377176"/>
                <a:ext cx="93134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932693" y="3382119"/>
              <a:ext cx="25929" cy="19069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932693" y="3382119"/>
                <a:ext cx="25929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925461" y="3383881"/>
              <a:ext cx="270227" cy="24057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925461" y="3383881"/>
                <a:ext cx="270227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873955" y="3679266"/>
              <a:ext cx="28222" cy="1557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873955" y="3679266"/>
                <a:ext cx="28222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862666" y="3632032"/>
              <a:ext cx="347134" cy="23546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862666" y="3632032"/>
                <a:ext cx="347134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005718" y="3294878"/>
              <a:ext cx="48859" cy="91805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005718" y="3294878"/>
                <a:ext cx="48859" cy="918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235200" y="3361322"/>
              <a:ext cx="177800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235200" y="3361322"/>
                <a:ext cx="1778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246488" y="3451559"/>
              <a:ext cx="79023" cy="18611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246488" y="3451559"/>
                <a:ext cx="7902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211034" y="3381766"/>
              <a:ext cx="372004" cy="41100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211034" y="3381766"/>
                <a:ext cx="372004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70666" y="3574930"/>
              <a:ext cx="152400" cy="27423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70666" y="3574930"/>
                <a:ext cx="152400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534355" y="3699710"/>
              <a:ext cx="95956" cy="11279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534355" y="3699710"/>
                <a:ext cx="959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856088" y="3648952"/>
              <a:ext cx="45156" cy="1409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856088" y="3648952"/>
                <a:ext cx="4515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844800" y="3744829"/>
              <a:ext cx="47977" cy="140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844800" y="3744829"/>
                <a:ext cx="4797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750027" y="3342640"/>
              <a:ext cx="110773" cy="36535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750027" y="3342640"/>
                <a:ext cx="110773" cy="365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748087" y="3337000"/>
              <a:ext cx="315913" cy="49524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748087" y="3337000"/>
                <a:ext cx="315913" cy="495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883377" y="3516064"/>
              <a:ext cx="191911" cy="23581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883377" y="3516064"/>
                <a:ext cx="191911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968044" y="3340701"/>
              <a:ext cx="81844" cy="685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968044" y="3340701"/>
                <a:ext cx="81844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088518" y="3293997"/>
              <a:ext cx="421393" cy="3849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088518" y="3293997"/>
                <a:ext cx="421393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295422" y="3620753"/>
              <a:ext cx="65793" cy="1268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295422" y="3620753"/>
                <a:ext cx="65793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509911" y="3519236"/>
              <a:ext cx="90311" cy="2819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509911" y="3519236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494918" y="3448034"/>
              <a:ext cx="31926" cy="21219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494918" y="3448034"/>
                <a:ext cx="31926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418188" y="3671511"/>
              <a:ext cx="179212" cy="197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418188" y="3671511"/>
                <a:ext cx="17921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634088" y="3699710"/>
              <a:ext cx="33867" cy="56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634088" y="3699710"/>
                <a:ext cx="338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656666" y="3333123"/>
              <a:ext cx="160867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656666" y="3333123"/>
                <a:ext cx="160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4667955" y="3268089"/>
              <a:ext cx="177800" cy="4393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4667955" y="3268089"/>
                <a:ext cx="177800" cy="439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4808361" y="3374540"/>
              <a:ext cx="186972" cy="30825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4808361" y="3374540"/>
                <a:ext cx="186972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4988983" y="3276725"/>
              <a:ext cx="184150" cy="2368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4988983" y="3276725"/>
                <a:ext cx="18415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102577" y="3361322"/>
              <a:ext cx="62089" cy="32710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102577" y="3361322"/>
                <a:ext cx="6208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012266" y="3354977"/>
              <a:ext cx="282223" cy="59570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012266" y="3354977"/>
                <a:ext cx="282223" cy="595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136444" y="3603833"/>
              <a:ext cx="115711" cy="7895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136444" y="3603833"/>
                <a:ext cx="1157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338233" y="3447329"/>
              <a:ext cx="139700" cy="1621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338233" y="3447329"/>
                <a:ext cx="139700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5627511" y="3405030"/>
              <a:ext cx="16933" cy="19598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5627511" y="3405030"/>
                <a:ext cx="16933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5637388" y="3383881"/>
              <a:ext cx="174096" cy="24956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5637388" y="3383881"/>
                <a:ext cx="174096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5689600" y="3308449"/>
              <a:ext cx="73377" cy="34402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5689600" y="3308449"/>
                <a:ext cx="7337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5851172" y="3402739"/>
              <a:ext cx="146050" cy="24480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5851172" y="3402739"/>
                <a:ext cx="146050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158088" y="3333123"/>
              <a:ext cx="124178" cy="4511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158088" y="3333123"/>
                <a:ext cx="1241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045200" y="3285008"/>
              <a:ext cx="237066" cy="32446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045200" y="3285008"/>
                <a:ext cx="237066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6429022" y="3413490"/>
              <a:ext cx="110066" cy="705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6429022" y="3413490"/>
                <a:ext cx="110066" cy="7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635044" y="3246411"/>
              <a:ext cx="87488" cy="18822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635044" y="3246411"/>
                <a:ext cx="87488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6699955" y="3289415"/>
              <a:ext cx="135467" cy="8318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6699955" y="3289415"/>
                <a:ext cx="135467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6716888" y="3327483"/>
              <a:ext cx="39512" cy="53014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6716888" y="3327483"/>
                <a:ext cx="39512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010400" y="3254166"/>
              <a:ext cx="118533" cy="29326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010400" y="3254166"/>
                <a:ext cx="118533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055555" y="3457198"/>
              <a:ext cx="79022" cy="6203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055555" y="3457198"/>
                <a:ext cx="790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7123994" y="3148419"/>
              <a:ext cx="205316" cy="38068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7123994" y="3148419"/>
                <a:ext cx="205316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337777" y="3316204"/>
              <a:ext cx="208845" cy="507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337777" y="3316204"/>
                <a:ext cx="2088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388577" y="3173798"/>
              <a:ext cx="296334" cy="31723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388577" y="3173798"/>
                <a:ext cx="296334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583311" y="3061179"/>
              <a:ext cx="93133" cy="83874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583311" y="3061179"/>
                <a:ext cx="93133" cy="838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7811911" y="3295054"/>
              <a:ext cx="21166" cy="22982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7811911" y="3295054"/>
                <a:ext cx="2116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7842602" y="3200059"/>
              <a:ext cx="170392" cy="40677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7842602" y="3200059"/>
                <a:ext cx="170392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8116358" y="3220327"/>
              <a:ext cx="340431" cy="35301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8116358" y="3220327"/>
                <a:ext cx="340431" cy="353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8314266" y="3316204"/>
              <a:ext cx="56444" cy="14945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8314266" y="3316204"/>
                <a:ext cx="5644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8201377" y="3378241"/>
              <a:ext cx="347134" cy="21995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8201377" y="3378241"/>
                <a:ext cx="347134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8589433" y="3174503"/>
              <a:ext cx="215900" cy="70004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8589433" y="3174503"/>
                <a:ext cx="215900" cy="700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588022" y="3355682"/>
              <a:ext cx="115711" cy="18047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588022" y="3355682"/>
                <a:ext cx="1157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715022" y="3423360"/>
              <a:ext cx="107244" cy="507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715022" y="3423360"/>
                <a:ext cx="1072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836377" y="3307215"/>
              <a:ext cx="25400" cy="23176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836377" y="3307215"/>
                <a:ext cx="25400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875183" y="3256280"/>
              <a:ext cx="82550" cy="29961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875183" y="3256280"/>
                <a:ext cx="82550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019822" y="3320610"/>
              <a:ext cx="60149" cy="1732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019822" y="3320610"/>
                <a:ext cx="60149" cy="173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9183511" y="3143661"/>
              <a:ext cx="190500" cy="42545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9183511" y="3143661"/>
                <a:ext cx="190500" cy="425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9163755" y="3291882"/>
              <a:ext cx="107774" cy="22171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9163755" y="3291882"/>
                <a:ext cx="107774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9561688" y="3369782"/>
              <a:ext cx="104996" cy="5995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9561688" y="336978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610827" y="1175017"/>
              <a:ext cx="257528" cy="26877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610827" y="1175017"/>
                <a:ext cx="257528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659511" y="1314074"/>
              <a:ext cx="194733" cy="169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659511" y="1314074"/>
                <a:ext cx="1947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643937" y="1291514"/>
              <a:ext cx="167040" cy="451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643937" y="1291514"/>
                <a:ext cx="16704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743244" y="1220841"/>
              <a:ext cx="28222" cy="18628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743244" y="1220841"/>
                <a:ext cx="28222" cy="186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8619066" y="1157569"/>
              <a:ext cx="330906" cy="28622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8619066" y="1157569"/>
                <a:ext cx="330906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481078" y="1330993"/>
              <a:ext cx="151166" cy="225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481078" y="1330993"/>
                <a:ext cx="1511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443155" y="1208856"/>
              <a:ext cx="304800" cy="23493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443155" y="1208856"/>
                <a:ext cx="304800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0196159" y="1336633"/>
              <a:ext cx="183974" cy="1691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0196159" y="1336633"/>
                <a:ext cx="18397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0295466" y="1246396"/>
              <a:ext cx="50800" cy="19739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0295466" y="1246396"/>
                <a:ext cx="508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0193866" y="1184358"/>
              <a:ext cx="313972" cy="25749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0193866" y="1184358"/>
                <a:ext cx="313972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1080044" y="1198458"/>
              <a:ext cx="149577" cy="54424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1080044" y="1198458"/>
                <a:ext cx="149577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1243732" y="1205507"/>
              <a:ext cx="177800" cy="22559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1243732" y="1205507"/>
                <a:ext cx="17780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1661422" y="1144879"/>
              <a:ext cx="174978" cy="41452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1661422" y="1144879"/>
                <a:ext cx="174978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1768667" y="1180128"/>
              <a:ext cx="144814" cy="23828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1768667" y="1180128"/>
                <a:ext cx="144814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1881555" y="1139240"/>
              <a:ext cx="95956" cy="33644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1881555" y="1139240"/>
                <a:ext cx="95956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3798711" y="4444164"/>
              <a:ext cx="395111" cy="34385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3798711" y="4444164"/>
                <a:ext cx="395111" cy="343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4171244" y="4408210"/>
              <a:ext cx="33867" cy="65633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4171244" y="4408210"/>
                <a:ext cx="33867" cy="656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4275666" y="4523121"/>
              <a:ext cx="177800" cy="21202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4275666" y="4523121"/>
                <a:ext cx="177800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4365977" y="4538455"/>
              <a:ext cx="64911" cy="32587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4365977" y="4538455"/>
                <a:ext cx="64911" cy="32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587875" y="4635917"/>
              <a:ext cx="410280" cy="8459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587875" y="4635917"/>
                <a:ext cx="41028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5144911" y="4489282"/>
              <a:ext cx="155222" cy="28199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5144911" y="4489282"/>
                <a:ext cx="155222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5352344" y="4524531"/>
              <a:ext cx="187678" cy="20532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5352344" y="4524531"/>
                <a:ext cx="187678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5634566" y="4393406"/>
              <a:ext cx="173566" cy="6767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5634566" y="4393406"/>
                <a:ext cx="1735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052711" y="5253475"/>
              <a:ext cx="22577" cy="28763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052711" y="5253475"/>
                <a:ext cx="22577" cy="287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3882672" y="5566485"/>
              <a:ext cx="446616" cy="1550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3882672" y="5566485"/>
                <a:ext cx="44661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3850040" y="5752598"/>
              <a:ext cx="199848" cy="19898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3850040" y="5752598"/>
                <a:ext cx="199848" cy="198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4006144" y="5684921"/>
              <a:ext cx="134056" cy="24568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4006144" y="5684921"/>
                <a:ext cx="134056" cy="245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154311" y="5784851"/>
              <a:ext cx="36689" cy="7772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154311" y="5784851"/>
                <a:ext cx="36689" cy="77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4207227" y="5679281"/>
              <a:ext cx="153106" cy="12971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4207227" y="5679281"/>
                <a:ext cx="15310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4241800" y="5693204"/>
              <a:ext cx="121355" cy="40342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4241800" y="5693204"/>
                <a:ext cx="121355" cy="403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4439355" y="5546746"/>
              <a:ext cx="155222" cy="24815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4439355" y="5546746"/>
                <a:ext cx="1552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4410604" y="5570362"/>
              <a:ext cx="144462" cy="261193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4410604" y="5570362"/>
                <a:ext cx="144462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4681890" y="5431130"/>
              <a:ext cx="163865" cy="33838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4681890" y="5431130"/>
                <a:ext cx="163865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4936066" y="5459328"/>
              <a:ext cx="228600" cy="28199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4936066" y="5459328"/>
                <a:ext cx="228600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4944533" y="5521366"/>
              <a:ext cx="163689" cy="20585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4944533" y="5521366"/>
                <a:ext cx="163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5235222" y="5415620"/>
              <a:ext cx="149578" cy="60486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5235222" y="5415620"/>
                <a:ext cx="149578" cy="604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5480755" y="5585343"/>
              <a:ext cx="56445" cy="8124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5480755" y="5585343"/>
                <a:ext cx="56445" cy="81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5599288" y="5361866"/>
              <a:ext cx="110949" cy="27793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5599288" y="5361866"/>
                <a:ext cx="110949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5621866" y="5436769"/>
              <a:ext cx="141111" cy="24251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5621866" y="5436769"/>
                <a:ext cx="14111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5746044" y="5415620"/>
              <a:ext cx="101600" cy="2678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5746044" y="5415620"/>
                <a:ext cx="1016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5894916" y="5397291"/>
              <a:ext cx="127706" cy="22559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5894916" y="5397291"/>
                <a:ext cx="127706" cy="225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5881511" y="5421788"/>
              <a:ext cx="135466" cy="21237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5881511" y="5421788"/>
                <a:ext cx="13546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6084711" y="5377199"/>
              <a:ext cx="39511" cy="25132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6084711" y="5377199"/>
                <a:ext cx="39511" cy="251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6169377" y="5393061"/>
              <a:ext cx="77612" cy="15086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6169377" y="5393061"/>
                <a:ext cx="77612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6316133" y="5222457"/>
              <a:ext cx="107244" cy="10521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6316133" y="5222457"/>
                <a:ext cx="107244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6327422" y="5184917"/>
              <a:ext cx="118533" cy="22365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6327422" y="5184917"/>
                <a:ext cx="118533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6467827" y="4384594"/>
              <a:ext cx="917928" cy="15544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6467827" y="4384594"/>
                <a:ext cx="917928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7688086" y="4269330"/>
              <a:ext cx="231069" cy="22365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7688086" y="4269330"/>
                <a:ext cx="231069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7807677" y="4290656"/>
              <a:ext cx="83256" cy="38756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7807677" y="4290656"/>
                <a:ext cx="83256" cy="387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8159044" y="4303169"/>
              <a:ext cx="14111" cy="3383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8159044" y="4303169"/>
                <a:ext cx="14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8077200" y="4167814"/>
              <a:ext cx="259644" cy="32146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8077200" y="4167814"/>
                <a:ext cx="259644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8449733" y="4316740"/>
              <a:ext cx="163689" cy="19880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8449733" y="4316740"/>
                <a:ext cx="163689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4504266" y="6181223"/>
              <a:ext cx="50800" cy="44554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4504266" y="6181223"/>
                <a:ext cx="50800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4794955" y="6285031"/>
              <a:ext cx="262467" cy="22136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4794955" y="6285031"/>
                <a:ext cx="262467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7877527" y="5868214"/>
              <a:ext cx="253648" cy="18752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7877527" y="5868214"/>
                <a:ext cx="253648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8026400" y="5895708"/>
              <a:ext cx="50800" cy="43497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8026400" y="5895708"/>
                <a:ext cx="50800" cy="434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8333493" y="5875793"/>
              <a:ext cx="483129" cy="30331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8333493" y="5875793"/>
                <a:ext cx="483129" cy="30331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1" y="471480"/>
            <a:ext cx="12052418" cy="35361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32177" y="3273905"/>
              <a:ext cx="922867" cy="66549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32177" y="3273905"/>
                <a:ext cx="922867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820884" y="1457536"/>
              <a:ext cx="713493" cy="49753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820884" y="1457536"/>
                <a:ext cx="713493" cy="497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166577" y="1216434"/>
              <a:ext cx="135467" cy="20849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166577" y="1216434"/>
                <a:ext cx="135467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306277" y="1285875"/>
              <a:ext cx="139700" cy="169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306277" y="1285875"/>
                <a:ext cx="1397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236780" y="1156159"/>
              <a:ext cx="283987" cy="2763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236780" y="1156159"/>
                <a:ext cx="28398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1345332" y="1292924"/>
              <a:ext cx="200378" cy="380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1345332" y="1292924"/>
                <a:ext cx="200378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463867" y="1200220"/>
              <a:ext cx="50800" cy="25202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463867" y="1200220"/>
                <a:ext cx="50800" cy="252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1314288" y="1116680"/>
              <a:ext cx="488244" cy="34966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1314288" y="1116680"/>
                <a:ext cx="48824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806266" y="1957011"/>
              <a:ext cx="246239" cy="29891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806266" y="1957011"/>
                <a:ext cx="246239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32044" y="2064167"/>
              <a:ext cx="143933" cy="19175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32044" y="2064167"/>
                <a:ext cx="14393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261350" y="2114925"/>
              <a:ext cx="171450" cy="225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261350" y="2114925"/>
                <a:ext cx="17145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444088" y="2047248"/>
              <a:ext cx="138289" cy="19457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444088" y="2047248"/>
                <a:ext cx="138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576733" y="1940092"/>
              <a:ext cx="160867" cy="5075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576733" y="1940092"/>
                <a:ext cx="1608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715022" y="2041608"/>
              <a:ext cx="141111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715022" y="2041608"/>
                <a:ext cx="141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694561" y="2112106"/>
              <a:ext cx="178506" cy="3472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694561" y="2112106"/>
                <a:ext cx="178506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869362" y="1987149"/>
              <a:ext cx="110949" cy="27617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869362" y="1987149"/>
                <a:ext cx="110949" cy="276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940800" y="1899908"/>
              <a:ext cx="163688" cy="29838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940800" y="1899908"/>
                <a:ext cx="163688" cy="298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050161" y="2015524"/>
              <a:ext cx="206728" cy="18170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050161" y="2015524"/>
                <a:ext cx="206728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217377" y="1924582"/>
              <a:ext cx="129823" cy="437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217377" y="1924582"/>
                <a:ext cx="129823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268177" y="1872414"/>
              <a:ext cx="39512" cy="20867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268177" y="1872414"/>
                <a:ext cx="3951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0821105" y="3158289"/>
              <a:ext cx="146050" cy="2819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0821105" y="3158289"/>
                <a:ext cx="14605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1026422" y="3194948"/>
              <a:ext cx="245533" cy="1587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1026422" y="3194948"/>
                <a:ext cx="245533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305822" y="3254166"/>
              <a:ext cx="118533" cy="12971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305822" y="3254166"/>
                <a:ext cx="1185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1452577" y="3242886"/>
              <a:ext cx="183444" cy="112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1452577" y="3242886"/>
                <a:ext cx="1834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1492088" y="3140136"/>
              <a:ext cx="56444" cy="26630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1492088" y="3140136"/>
                <a:ext cx="56444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1645900" y="3165867"/>
              <a:ext cx="134055" cy="1052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1645900" y="3165867"/>
                <a:ext cx="134055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1661422" y="3180848"/>
              <a:ext cx="118533" cy="23123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1661422" y="3180848"/>
                <a:ext cx="1185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1808177" y="3214687"/>
              <a:ext cx="111477" cy="11702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1808177" y="3214687"/>
                <a:ext cx="111477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1949288" y="3101891"/>
              <a:ext cx="135467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1949288" y="3101891"/>
                <a:ext cx="1354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652477" y="3712400"/>
              <a:ext cx="277988" cy="6626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652477" y="3712400"/>
                <a:ext cx="277988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660944" y="3842644"/>
              <a:ext cx="277988" cy="934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660944" y="3842644"/>
                <a:ext cx="277988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961863" y="3603833"/>
              <a:ext cx="262114" cy="25590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961863" y="3603833"/>
                <a:ext cx="262114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1283244" y="3585504"/>
              <a:ext cx="355600" cy="49489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1283244" y="3585504"/>
                <a:ext cx="355600" cy="494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682236" y="3532455"/>
              <a:ext cx="137231" cy="15597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682236" y="3532455"/>
                <a:ext cx="137231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1819467" y="3569995"/>
              <a:ext cx="180622" cy="225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1819467" y="3569995"/>
                <a:ext cx="1806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1166827" y="4263690"/>
              <a:ext cx="277460" cy="2256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1166827" y="4263690"/>
                <a:ext cx="27746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1266311" y="4174863"/>
              <a:ext cx="28223" cy="36799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1266311" y="4174863"/>
                <a:ext cx="28223" cy="367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1499144" y="4201652"/>
              <a:ext cx="376767" cy="22911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1499144" y="4201652"/>
                <a:ext cx="376767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2427111" y="3350042"/>
              <a:ext cx="174977" cy="54142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2427111" y="3350042"/>
                <a:ext cx="174977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2644422" y="3425827"/>
              <a:ext cx="81844" cy="28375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2644422" y="3425827"/>
                <a:ext cx="81844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2681111" y="3400801"/>
              <a:ext cx="174977" cy="3755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2681111" y="3400801"/>
                <a:ext cx="174977" cy="37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2893483" y="3344402"/>
              <a:ext cx="188383" cy="47374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2893483" y="3344402"/>
                <a:ext cx="188383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901244" y="3436930"/>
              <a:ext cx="292100" cy="26560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901244" y="3436930"/>
                <a:ext cx="292100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081866" y="3598194"/>
              <a:ext cx="287867" cy="874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081866" y="3598194"/>
                <a:ext cx="28786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269111" y="913648"/>
              <a:ext cx="1676400" cy="13535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269111" y="913648"/>
                <a:ext cx="16764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3850922" y="565390"/>
              <a:ext cx="472722" cy="48731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3850922" y="565390"/>
                <a:ext cx="472722" cy="48731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70" y="407308"/>
            <a:ext cx="11878379" cy="20787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56" y="2759923"/>
            <a:ext cx="8670280" cy="38958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931377" y="172718"/>
              <a:ext cx="62089" cy="154178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931377" y="172718"/>
                <a:ext cx="62089" cy="154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3612444" y="1305614"/>
              <a:ext cx="943328" cy="5357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3612444" y="1305614"/>
                <a:ext cx="94332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墨迹 11"/>
              <p14:cNvContentPartPr/>
              <p14:nvPr/>
            </p14:nvContentPartPr>
            <p14:xfrm>
              <a:off x="9148233" y="870468"/>
              <a:ext cx="141111" cy="28005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9"/>
            </p:blipFill>
            <p:spPr>
              <a:xfrm>
                <a:off x="9148233" y="870468"/>
                <a:ext cx="141111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墨迹 12"/>
              <p14:cNvContentPartPr/>
              <p14:nvPr/>
            </p14:nvContentPartPr>
            <p14:xfrm>
              <a:off x="9350022" y="885448"/>
              <a:ext cx="138288" cy="24057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1"/>
            </p:blipFill>
            <p:spPr>
              <a:xfrm>
                <a:off x="9350022" y="885448"/>
                <a:ext cx="138288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9448800" y="977800"/>
              <a:ext cx="122237" cy="39549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3"/>
            </p:blipFill>
            <p:spPr>
              <a:xfrm>
                <a:off x="9448800" y="977800"/>
                <a:ext cx="122237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9593968" y="789572"/>
              <a:ext cx="142699" cy="15650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5"/>
            </p:blipFill>
            <p:spPr>
              <a:xfrm>
                <a:off x="9593968" y="789572"/>
                <a:ext cx="142699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9717969" y="806491"/>
              <a:ext cx="125941" cy="112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7"/>
            </p:blipFill>
            <p:spPr>
              <a:xfrm>
                <a:off x="9717969" y="806491"/>
                <a:ext cx="1259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131777" y="716254"/>
              <a:ext cx="127529" cy="8459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9"/>
            </p:blipFill>
            <p:spPr>
              <a:xfrm>
                <a:off x="10131777" y="716254"/>
                <a:ext cx="12752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墨迹 17"/>
              <p14:cNvContentPartPr/>
              <p14:nvPr/>
            </p14:nvContentPartPr>
            <p14:xfrm>
              <a:off x="10100733" y="834690"/>
              <a:ext cx="158044" cy="5639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1"/>
            </p:blipFill>
            <p:spPr>
              <a:xfrm>
                <a:off x="10100733" y="834690"/>
                <a:ext cx="1580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墨迹 18"/>
              <p14:cNvContentPartPr/>
              <p14:nvPr/>
            </p14:nvContentPartPr>
            <p14:xfrm>
              <a:off x="9973909" y="927747"/>
              <a:ext cx="414691" cy="535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3"/>
            </p:blipFill>
            <p:spPr>
              <a:xfrm>
                <a:off x="9973909" y="927747"/>
                <a:ext cx="41469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墨迹 19"/>
              <p14:cNvContentPartPr/>
              <p14:nvPr/>
            </p14:nvContentPartPr>
            <p14:xfrm>
              <a:off x="10069688" y="787457"/>
              <a:ext cx="163689" cy="31230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5"/>
            </p:blipFill>
            <p:spPr>
              <a:xfrm>
                <a:off x="10069688" y="787457"/>
                <a:ext cx="163689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墨迹 20"/>
              <p14:cNvContentPartPr/>
              <p14:nvPr/>
            </p14:nvContentPartPr>
            <p14:xfrm>
              <a:off x="10143066" y="990490"/>
              <a:ext cx="28222" cy="14593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7"/>
            </p:blipFill>
            <p:spPr>
              <a:xfrm>
                <a:off x="10143066" y="990490"/>
                <a:ext cx="2822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墨迹 21"/>
              <p14:cNvContentPartPr/>
              <p14:nvPr/>
            </p14:nvContentPartPr>
            <p14:xfrm>
              <a:off x="10173405" y="759963"/>
              <a:ext cx="264583" cy="71484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9"/>
            </p:blipFill>
            <p:spPr>
              <a:xfrm>
                <a:off x="10173405" y="759963"/>
                <a:ext cx="264583" cy="714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墨迹 22"/>
              <p14:cNvContentPartPr/>
              <p14:nvPr/>
            </p14:nvContentPartPr>
            <p14:xfrm>
              <a:off x="10543822" y="656508"/>
              <a:ext cx="43215" cy="17818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1"/>
            </p:blipFill>
            <p:spPr>
              <a:xfrm>
                <a:off x="10543822" y="656508"/>
                <a:ext cx="43215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墨迹 23"/>
              <p14:cNvContentPartPr/>
              <p14:nvPr/>
            </p14:nvContentPartPr>
            <p14:xfrm>
              <a:off x="10440811" y="831518"/>
              <a:ext cx="187677" cy="30772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3"/>
            </p:blipFill>
            <p:spPr>
              <a:xfrm>
                <a:off x="10440811" y="831518"/>
                <a:ext cx="187677" cy="307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墨迹 24"/>
              <p14:cNvContentPartPr/>
              <p14:nvPr/>
            </p14:nvContentPartPr>
            <p14:xfrm>
              <a:off x="10662355" y="688232"/>
              <a:ext cx="235126" cy="46792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5"/>
            </p:blipFill>
            <p:spPr>
              <a:xfrm>
                <a:off x="10662355" y="688232"/>
                <a:ext cx="235126" cy="467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墨迹 25"/>
              <p14:cNvContentPartPr/>
              <p14:nvPr/>
            </p14:nvContentPartPr>
            <p14:xfrm>
              <a:off x="10763955" y="936207"/>
              <a:ext cx="259645" cy="23334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7"/>
            </p:blipFill>
            <p:spPr>
              <a:xfrm>
                <a:off x="10763955" y="936207"/>
                <a:ext cx="259645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墨迹 26"/>
              <p14:cNvContentPartPr/>
              <p14:nvPr/>
            </p14:nvContentPartPr>
            <p14:xfrm>
              <a:off x="10814755" y="913648"/>
              <a:ext cx="112889" cy="7331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9"/>
            </p:blipFill>
            <p:spPr>
              <a:xfrm>
                <a:off x="10814755" y="913648"/>
                <a:ext cx="1128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墨迹 27"/>
              <p14:cNvContentPartPr/>
              <p14:nvPr/>
            </p14:nvContentPartPr>
            <p14:xfrm>
              <a:off x="11139311" y="978505"/>
              <a:ext cx="105012" cy="599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1"/>
            </p:blipFill>
            <p:spPr>
              <a:xfrm>
                <a:off x="11139311" y="978505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墨迹 28"/>
              <p14:cNvContentPartPr/>
              <p14:nvPr/>
            </p14:nvContentPartPr>
            <p14:xfrm>
              <a:off x="6429022" y="1917532"/>
              <a:ext cx="304800" cy="27635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3"/>
            </p:blipFill>
            <p:spPr>
              <a:xfrm>
                <a:off x="6429022" y="1917532"/>
                <a:ext cx="304800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0" name="墨迹 29"/>
              <p14:cNvContentPartPr/>
              <p14:nvPr/>
            </p14:nvContentPartPr>
            <p14:xfrm>
              <a:off x="6732234" y="1838575"/>
              <a:ext cx="120121" cy="15650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5"/>
            </p:blipFill>
            <p:spPr>
              <a:xfrm>
                <a:off x="6732234" y="1838575"/>
                <a:ext cx="120121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1" name="墨迹 30"/>
              <p14:cNvContentPartPr/>
              <p14:nvPr/>
            </p14:nvContentPartPr>
            <p14:xfrm>
              <a:off x="6826955" y="1880874"/>
              <a:ext cx="129822" cy="3101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7"/>
            </p:blipFill>
            <p:spPr>
              <a:xfrm>
                <a:off x="6826955" y="1880874"/>
                <a:ext cx="1298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2" name="墨迹 31"/>
              <p14:cNvContentPartPr/>
              <p14:nvPr/>
            </p14:nvContentPartPr>
            <p14:xfrm>
              <a:off x="6883400" y="1821656"/>
              <a:ext cx="25400" cy="20303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9"/>
            </p:blipFill>
            <p:spPr>
              <a:xfrm>
                <a:off x="6883400" y="1821656"/>
                <a:ext cx="25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3" name="墨迹 32"/>
              <p14:cNvContentPartPr/>
              <p14:nvPr/>
            </p14:nvContentPartPr>
            <p14:xfrm>
              <a:off x="7151511" y="1878583"/>
              <a:ext cx="90311" cy="27088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1"/>
            </p:blipFill>
            <p:spPr>
              <a:xfrm>
                <a:off x="7151511" y="1878583"/>
                <a:ext cx="90311" cy="270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4" name="墨迹 33"/>
              <p14:cNvContentPartPr/>
              <p14:nvPr/>
            </p14:nvContentPartPr>
            <p14:xfrm>
              <a:off x="7213600" y="1839985"/>
              <a:ext cx="179211" cy="27635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3"/>
            </p:blipFill>
            <p:spPr>
              <a:xfrm>
                <a:off x="7213600" y="1839985"/>
                <a:ext cx="17921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5" name="墨迹 34"/>
              <p14:cNvContentPartPr/>
              <p14:nvPr/>
            </p14:nvContentPartPr>
            <p14:xfrm>
              <a:off x="7399866" y="2013409"/>
              <a:ext cx="5644" cy="14099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5"/>
            </p:blipFill>
            <p:spPr>
              <a:xfrm>
                <a:off x="7399866" y="2013409"/>
                <a:ext cx="56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6" name="墨迹 35"/>
              <p14:cNvContentPartPr/>
              <p14:nvPr/>
            </p14:nvContentPartPr>
            <p14:xfrm>
              <a:off x="7430381" y="1872590"/>
              <a:ext cx="8996" cy="6468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7"/>
            </p:blipFill>
            <p:spPr>
              <a:xfrm>
                <a:off x="7430381" y="1872590"/>
                <a:ext cx="8996" cy="64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7" name="墨迹 36"/>
              <p14:cNvContentPartPr/>
              <p14:nvPr/>
            </p14:nvContentPartPr>
            <p14:xfrm>
              <a:off x="7490353" y="1849855"/>
              <a:ext cx="115535" cy="13958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9"/>
            </p:blipFill>
            <p:spPr>
              <a:xfrm>
                <a:off x="7490353" y="1849855"/>
                <a:ext cx="115535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8" name="墨迹 37"/>
              <p14:cNvContentPartPr/>
              <p14:nvPr/>
            </p14:nvContentPartPr>
            <p14:xfrm>
              <a:off x="7590013" y="1872414"/>
              <a:ext cx="109009" cy="1128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1"/>
            </p:blipFill>
            <p:spPr>
              <a:xfrm>
                <a:off x="7590013" y="1872414"/>
                <a:ext cx="10900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9" name="墨迹 38"/>
              <p14:cNvContentPartPr/>
              <p14:nvPr/>
            </p14:nvContentPartPr>
            <p14:xfrm>
              <a:off x="7645400" y="1767373"/>
              <a:ext cx="31044" cy="23475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3"/>
            </p:blipFill>
            <p:spPr>
              <a:xfrm>
                <a:off x="7645400" y="1767373"/>
                <a:ext cx="31044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0" name="墨迹 39"/>
              <p14:cNvContentPartPr/>
              <p14:nvPr/>
            </p14:nvContentPartPr>
            <p14:xfrm>
              <a:off x="4817180" y="318120"/>
              <a:ext cx="509235" cy="53349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5"/>
            </p:blipFill>
            <p:spPr>
              <a:xfrm>
                <a:off x="4817180" y="318120"/>
                <a:ext cx="509235" cy="533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" name="墨迹 40"/>
              <p14:cNvContentPartPr/>
              <p14:nvPr/>
            </p14:nvContentPartPr>
            <p14:xfrm>
              <a:off x="7715955" y="996130"/>
              <a:ext cx="64912" cy="207192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7"/>
            </p:blipFill>
            <p:spPr>
              <a:xfrm>
                <a:off x="7715955" y="996130"/>
                <a:ext cx="64912" cy="2071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" name="墨迹 41"/>
              <p14:cNvContentPartPr/>
              <p14:nvPr/>
            </p14:nvContentPartPr>
            <p14:xfrm>
              <a:off x="7744177" y="949777"/>
              <a:ext cx="94016" cy="239462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9"/>
            </p:blipFill>
            <p:spPr>
              <a:xfrm>
                <a:off x="7744177" y="949777"/>
                <a:ext cx="94016" cy="2394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3" name="墨迹 42"/>
              <p14:cNvContentPartPr/>
              <p14:nvPr/>
            </p14:nvContentPartPr>
            <p14:xfrm>
              <a:off x="6186311" y="1088481"/>
              <a:ext cx="1495778" cy="138739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1"/>
            </p:blipFill>
            <p:spPr>
              <a:xfrm>
                <a:off x="6186311" y="1088481"/>
                <a:ext cx="1495778" cy="1387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4" name="墨迹 43"/>
              <p14:cNvContentPartPr/>
              <p14:nvPr/>
            </p14:nvContentPartPr>
            <p14:xfrm>
              <a:off x="6721827" y="2385636"/>
              <a:ext cx="387350" cy="50035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3"/>
            </p:blipFill>
            <p:spPr>
              <a:xfrm>
                <a:off x="6721827" y="2385636"/>
                <a:ext cx="387350" cy="500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5" name="墨迹 44"/>
              <p14:cNvContentPartPr/>
              <p14:nvPr/>
            </p14:nvContentPartPr>
            <p14:xfrm>
              <a:off x="7080602" y="2289759"/>
              <a:ext cx="108303" cy="7077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5"/>
            </p:blipFill>
            <p:spPr>
              <a:xfrm>
                <a:off x="7080602" y="2289759"/>
                <a:ext cx="108303" cy="707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6" name="墨迹 45"/>
              <p14:cNvContentPartPr/>
              <p14:nvPr/>
            </p14:nvContentPartPr>
            <p14:xfrm>
              <a:off x="7004755" y="2427053"/>
              <a:ext cx="395112" cy="50564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7"/>
            </p:blipFill>
            <p:spPr>
              <a:xfrm>
                <a:off x="7004755" y="2427053"/>
                <a:ext cx="395112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7" name="墨迹 46"/>
              <p14:cNvContentPartPr/>
              <p14:nvPr/>
            </p14:nvContentPartPr>
            <p14:xfrm>
              <a:off x="7360355" y="2427582"/>
              <a:ext cx="238831" cy="43179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9"/>
            </p:blipFill>
            <p:spPr>
              <a:xfrm>
                <a:off x="7360355" y="2427582"/>
                <a:ext cx="238831" cy="431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8" name="墨迹 47"/>
              <p14:cNvContentPartPr/>
              <p14:nvPr/>
            </p14:nvContentPartPr>
            <p14:xfrm>
              <a:off x="7461955" y="2678906"/>
              <a:ext cx="183445" cy="17483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1"/>
            </p:blipFill>
            <p:spPr>
              <a:xfrm>
                <a:off x="7461955" y="2678906"/>
                <a:ext cx="1834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9" name="墨迹 48"/>
              <p14:cNvContentPartPr/>
              <p14:nvPr/>
            </p14:nvContentPartPr>
            <p14:xfrm>
              <a:off x="7704666" y="2337698"/>
              <a:ext cx="389466" cy="56680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3"/>
            </p:blipFill>
            <p:spPr>
              <a:xfrm>
                <a:off x="7704666" y="2337698"/>
                <a:ext cx="389466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0" name="墨迹 49"/>
              <p14:cNvContentPartPr/>
              <p14:nvPr/>
            </p14:nvContentPartPr>
            <p14:xfrm>
              <a:off x="8584141" y="1849855"/>
              <a:ext cx="2289880" cy="789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5"/>
            </p:blipFill>
            <p:spPr>
              <a:xfrm>
                <a:off x="8584141" y="1849855"/>
                <a:ext cx="228988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1" name="墨迹 50"/>
              <p14:cNvContentPartPr/>
              <p14:nvPr/>
            </p14:nvContentPartPr>
            <p14:xfrm>
              <a:off x="9127066" y="2079324"/>
              <a:ext cx="15522" cy="22171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7"/>
            </p:blipFill>
            <p:spPr>
              <a:xfrm>
                <a:off x="9127066" y="2079324"/>
                <a:ext cx="15522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2" name="墨迹 51"/>
              <p14:cNvContentPartPr/>
              <p14:nvPr/>
            </p14:nvContentPartPr>
            <p14:xfrm>
              <a:off x="9138355" y="2024689"/>
              <a:ext cx="393171" cy="33133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9"/>
            </p:blipFill>
            <p:spPr>
              <a:xfrm>
                <a:off x="9138355" y="2024689"/>
                <a:ext cx="393171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" name="墨迹 52"/>
              <p14:cNvContentPartPr/>
              <p14:nvPr/>
            </p14:nvContentPartPr>
            <p14:xfrm>
              <a:off x="9460088" y="2143301"/>
              <a:ext cx="22578" cy="55534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1"/>
            </p:blipFill>
            <p:spPr>
              <a:xfrm>
                <a:off x="9460088" y="2143301"/>
                <a:ext cx="22578" cy="555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4" name="墨迹 53"/>
              <p14:cNvContentPartPr/>
              <p14:nvPr/>
            </p14:nvContentPartPr>
            <p14:xfrm>
              <a:off x="9601200" y="2120565"/>
              <a:ext cx="150988" cy="25749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3"/>
            </p:blipFill>
            <p:spPr>
              <a:xfrm>
                <a:off x="9601200" y="2120565"/>
                <a:ext cx="150988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5" name="墨迹 54"/>
              <p14:cNvContentPartPr/>
              <p14:nvPr/>
            </p14:nvContentPartPr>
            <p14:xfrm>
              <a:off x="9663288" y="2329238"/>
              <a:ext cx="84667" cy="8248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5"/>
            </p:blipFill>
            <p:spPr>
              <a:xfrm>
                <a:off x="9663288" y="2329238"/>
                <a:ext cx="84667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6" name="墨迹 55"/>
              <p14:cNvContentPartPr/>
              <p14:nvPr/>
            </p14:nvContentPartPr>
            <p14:xfrm>
              <a:off x="9668933" y="1981685"/>
              <a:ext cx="200554" cy="40113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7"/>
            </p:blipFill>
            <p:spPr>
              <a:xfrm>
                <a:off x="9668933" y="1981685"/>
                <a:ext cx="200554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7" name="墨迹 56"/>
              <p14:cNvContentPartPr/>
              <p14:nvPr/>
            </p14:nvContentPartPr>
            <p14:xfrm>
              <a:off x="9773355" y="2210802"/>
              <a:ext cx="121356" cy="17483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9"/>
            </p:blipFill>
            <p:spPr>
              <a:xfrm>
                <a:off x="9773355" y="2210802"/>
                <a:ext cx="1213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8" name="墨迹 57"/>
              <p14:cNvContentPartPr/>
              <p14:nvPr/>
            </p14:nvContentPartPr>
            <p14:xfrm>
              <a:off x="9964561" y="2035968"/>
              <a:ext cx="165806" cy="34156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1"/>
            </p:blipFill>
            <p:spPr>
              <a:xfrm>
                <a:off x="9964561" y="2035968"/>
                <a:ext cx="165806" cy="341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9" name="墨迹 58"/>
              <p14:cNvContentPartPr/>
              <p14:nvPr/>
            </p14:nvContentPartPr>
            <p14:xfrm>
              <a:off x="10024533" y="2213270"/>
              <a:ext cx="242711" cy="43743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3"/>
            </p:blipFill>
            <p:spPr>
              <a:xfrm>
                <a:off x="10024533" y="2213270"/>
                <a:ext cx="242711" cy="437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0" name="墨迹 59"/>
              <p14:cNvContentPartPr/>
              <p14:nvPr/>
            </p14:nvContentPartPr>
            <p14:xfrm>
              <a:off x="10281355" y="2163569"/>
              <a:ext cx="31045" cy="16566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5"/>
            </p:blipFill>
            <p:spPr>
              <a:xfrm>
                <a:off x="10281355" y="2163569"/>
                <a:ext cx="3104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1" name="墨迹 60"/>
              <p14:cNvContentPartPr/>
              <p14:nvPr/>
            </p14:nvContentPartPr>
            <p14:xfrm>
              <a:off x="10315927" y="2078090"/>
              <a:ext cx="256117" cy="3921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7"/>
            </p:blipFill>
            <p:spPr>
              <a:xfrm>
                <a:off x="10315927" y="2078090"/>
                <a:ext cx="256117" cy="392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2" name="墨迹 61"/>
              <p14:cNvContentPartPr/>
              <p14:nvPr/>
            </p14:nvContentPartPr>
            <p14:xfrm>
              <a:off x="10763955" y="2332058"/>
              <a:ext cx="3705" cy="846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9"/>
            </p:blipFill>
            <p:spPr>
              <a:xfrm>
                <a:off x="10763955" y="2332058"/>
                <a:ext cx="370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3" name="墨迹 62"/>
              <p14:cNvContentPartPr/>
              <p14:nvPr/>
            </p14:nvContentPartPr>
            <p14:xfrm>
              <a:off x="2973916" y="5115301"/>
              <a:ext cx="844550" cy="6203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1"/>
            </p:blipFill>
            <p:spPr>
              <a:xfrm>
                <a:off x="2973916" y="5115301"/>
                <a:ext cx="844550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4" name="墨迹 63"/>
              <p14:cNvContentPartPr/>
              <p14:nvPr/>
            </p14:nvContentPartPr>
            <p14:xfrm>
              <a:off x="3397955" y="5453689"/>
              <a:ext cx="115711" cy="31582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3"/>
            </p:blipFill>
            <p:spPr>
              <a:xfrm>
                <a:off x="3397955" y="5453689"/>
                <a:ext cx="1157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5" name="墨迹 64"/>
              <p14:cNvContentPartPr/>
              <p14:nvPr/>
            </p14:nvContentPartPr>
            <p14:xfrm>
              <a:off x="3618088" y="5414210"/>
              <a:ext cx="70556" cy="3383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5"/>
            </p:blipFill>
            <p:spPr>
              <a:xfrm>
                <a:off x="3618088" y="5414210"/>
                <a:ext cx="7055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6" name="墨迹 65"/>
              <p14:cNvContentPartPr/>
              <p14:nvPr/>
            </p14:nvContentPartPr>
            <p14:xfrm>
              <a:off x="3595511" y="5340893"/>
              <a:ext cx="567266" cy="38914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7"/>
            </p:blipFill>
            <p:spPr>
              <a:xfrm>
                <a:off x="3595511" y="5340893"/>
                <a:ext cx="567266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7" name="墨迹 66"/>
              <p14:cNvContentPartPr/>
              <p14:nvPr/>
            </p14:nvContentPartPr>
            <p14:xfrm>
              <a:off x="4217811" y="5361690"/>
              <a:ext cx="66322" cy="37839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9"/>
            </p:blipFill>
            <p:spPr>
              <a:xfrm>
                <a:off x="4217811" y="5361690"/>
                <a:ext cx="66322" cy="378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8" name="墨迹 67"/>
              <p14:cNvContentPartPr/>
              <p14:nvPr/>
            </p14:nvContentPartPr>
            <p14:xfrm>
              <a:off x="4260673" y="5316571"/>
              <a:ext cx="246944" cy="46775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1"/>
            </p:blipFill>
            <p:spPr>
              <a:xfrm>
                <a:off x="4260673" y="5316571"/>
                <a:ext cx="246944" cy="467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9" name="墨迹 68"/>
              <p14:cNvContentPartPr/>
              <p14:nvPr/>
            </p14:nvContentPartPr>
            <p14:xfrm>
              <a:off x="4543777" y="5611603"/>
              <a:ext cx="74789" cy="9235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3"/>
            </p:blipFill>
            <p:spPr>
              <a:xfrm>
                <a:off x="4543777" y="5611603"/>
                <a:ext cx="74789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0" name="墨迹 69"/>
              <p14:cNvContentPartPr/>
              <p14:nvPr/>
            </p14:nvContentPartPr>
            <p14:xfrm>
              <a:off x="4673600" y="5369091"/>
              <a:ext cx="190500" cy="41452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5"/>
            </p:blipFill>
            <p:spPr>
              <a:xfrm>
                <a:off x="4673600" y="5369091"/>
                <a:ext cx="190500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1" name="墨迹 70"/>
              <p14:cNvContentPartPr/>
              <p14:nvPr/>
            </p14:nvContentPartPr>
            <p14:xfrm>
              <a:off x="1857022" y="5808996"/>
              <a:ext cx="45155" cy="1128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7"/>
            </p:blipFill>
            <p:spPr>
              <a:xfrm>
                <a:off x="1857022" y="5808996"/>
                <a:ext cx="4515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2" name="墨迹 71"/>
              <p14:cNvContentPartPr/>
              <p14:nvPr/>
            </p14:nvContentPartPr>
            <p14:xfrm>
              <a:off x="1718733" y="5741319"/>
              <a:ext cx="1543050" cy="6767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9"/>
            </p:blipFill>
            <p:spPr>
              <a:xfrm>
                <a:off x="1718733" y="5741319"/>
                <a:ext cx="154305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3" name="墨迹 72"/>
              <p14:cNvContentPartPr/>
              <p14:nvPr/>
            </p14:nvContentPartPr>
            <p14:xfrm>
              <a:off x="2311400" y="5840015"/>
              <a:ext cx="200377" cy="21713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1"/>
            </p:blipFill>
            <p:spPr>
              <a:xfrm>
                <a:off x="2311400" y="5840015"/>
                <a:ext cx="20037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4" name="墨迹 73"/>
              <p14:cNvContentPartPr/>
              <p14:nvPr/>
            </p14:nvContentPartPr>
            <p14:xfrm>
              <a:off x="3742266" y="6316578"/>
              <a:ext cx="1811867" cy="10715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3"/>
            </p:blipFill>
            <p:spPr>
              <a:xfrm>
                <a:off x="3742266" y="6316578"/>
                <a:ext cx="1811867" cy="10715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01" y="626262"/>
            <a:ext cx="10974797" cy="3181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65200" y="2994735"/>
              <a:ext cx="612422" cy="47515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65200" y="2994735"/>
                <a:ext cx="612422" cy="475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073848" y="1592715"/>
              <a:ext cx="113419" cy="2684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073848" y="1592715"/>
                <a:ext cx="113419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226248" y="1708860"/>
              <a:ext cx="183974" cy="225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226248" y="1708860"/>
                <a:ext cx="18397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427155" y="1546715"/>
              <a:ext cx="135467" cy="3595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427155" y="1546715"/>
                <a:ext cx="135467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357555" y="1327997"/>
              <a:ext cx="95956" cy="21730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0357555" y="1327997"/>
                <a:ext cx="95956" cy="217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430932" y="1409950"/>
              <a:ext cx="180623" cy="1692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430932" y="1409950"/>
                <a:ext cx="1806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541000" y="1322357"/>
              <a:ext cx="31044" cy="17501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541000" y="1322357"/>
                <a:ext cx="31044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600267" y="1305085"/>
              <a:ext cx="223837" cy="36147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600267" y="1305085"/>
                <a:ext cx="223837" cy="361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319455" y="1280235"/>
              <a:ext cx="543807" cy="3835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319455" y="1280235"/>
                <a:ext cx="543807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60266" y="1479038"/>
              <a:ext cx="496711" cy="44272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60266" y="1479038"/>
                <a:ext cx="496711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592255" y="2746583"/>
              <a:ext cx="261056" cy="1128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592255" y="2746583"/>
                <a:ext cx="2610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584016" y="2430754"/>
              <a:ext cx="146050" cy="25943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584016" y="2430754"/>
                <a:ext cx="14605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738533" y="2609466"/>
              <a:ext cx="360" cy="8353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738533" y="2609466"/>
                <a:ext cx="360" cy="83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789333" y="2366954"/>
              <a:ext cx="25400" cy="1060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789333" y="2366954"/>
                <a:ext cx="25400" cy="106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842250" y="2594309"/>
              <a:ext cx="116416" cy="84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842250" y="2594309"/>
                <a:ext cx="11641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032044" y="2509712"/>
              <a:ext cx="163688" cy="15033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032044" y="2509712"/>
                <a:ext cx="163688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178800" y="2385636"/>
              <a:ext cx="101600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178800" y="2385636"/>
                <a:ext cx="1016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205963" y="2492792"/>
              <a:ext cx="97014" cy="1692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205963" y="2492792"/>
                <a:ext cx="9701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199966" y="2571750"/>
              <a:ext cx="108656" cy="1973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199966" y="2571750"/>
                <a:ext cx="1086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352013" y="2377176"/>
              <a:ext cx="131587" cy="26225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352013" y="2377176"/>
                <a:ext cx="13158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494888" y="2551305"/>
              <a:ext cx="22578" cy="15298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494888" y="2551305"/>
                <a:ext cx="22578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469488" y="2334878"/>
              <a:ext cx="95956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469488" y="2334878"/>
                <a:ext cx="959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545688" y="2289759"/>
              <a:ext cx="62089" cy="281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545688" y="2289759"/>
                <a:ext cx="62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514644" y="2323598"/>
              <a:ext cx="118533" cy="56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514644" y="2323598"/>
                <a:ext cx="1185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576733" y="2223492"/>
              <a:ext cx="25400" cy="20444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576733" y="2223492"/>
                <a:ext cx="25400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2" name="墨迹 41"/>
              <p14:cNvContentPartPr/>
              <p14:nvPr/>
            </p14:nvContentPartPr>
            <p14:xfrm>
              <a:off x="11537244" y="3538271"/>
              <a:ext cx="19756" cy="2326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54"/>
            </p:blipFill>
            <p:spPr>
              <a:xfrm>
                <a:off x="11537244" y="3538271"/>
                <a:ext cx="19756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0" name="墨迹 49"/>
              <p14:cNvContentPartPr/>
              <p14:nvPr/>
            </p14:nvContentPartPr>
            <p14:xfrm>
              <a:off x="11977511" y="3599604"/>
              <a:ext cx="141111" cy="2396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56"/>
            </p:blipFill>
            <p:spPr>
              <a:xfrm>
                <a:off x="11977511" y="3599604"/>
                <a:ext cx="141111" cy="23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3" name="墨迹 62"/>
              <p14:cNvContentPartPr/>
              <p14:nvPr/>
            </p14:nvContentPartPr>
            <p14:xfrm>
              <a:off x="4552244" y="1601703"/>
              <a:ext cx="397933" cy="28569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58"/>
            </p:blipFill>
            <p:spPr>
              <a:xfrm>
                <a:off x="4552244" y="1601703"/>
                <a:ext cx="397933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4" name="墨迹 63"/>
              <p14:cNvContentPartPr/>
              <p14:nvPr/>
            </p14:nvContentPartPr>
            <p14:xfrm>
              <a:off x="5122156" y="1708860"/>
              <a:ext cx="1414110" cy="36940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60"/>
            </p:blipFill>
            <p:spPr>
              <a:xfrm>
                <a:off x="5122156" y="1708860"/>
                <a:ext cx="1414110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5" name="墨迹 64"/>
              <p14:cNvContentPartPr/>
              <p14:nvPr/>
            </p14:nvContentPartPr>
            <p14:xfrm>
              <a:off x="5057422" y="1880874"/>
              <a:ext cx="333022" cy="26207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62"/>
            </p:blipFill>
            <p:spPr>
              <a:xfrm>
                <a:off x="5057422" y="1880874"/>
                <a:ext cx="333022" cy="262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6" name="墨迹 65"/>
              <p14:cNvContentPartPr/>
              <p14:nvPr/>
            </p14:nvContentPartPr>
            <p14:xfrm>
              <a:off x="5847644" y="1753978"/>
              <a:ext cx="183444" cy="14469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64"/>
            </p:blipFill>
            <p:spPr>
              <a:xfrm>
                <a:off x="5847644" y="1753978"/>
                <a:ext cx="18344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6038497" y="1615803"/>
              <a:ext cx="190147" cy="6485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66"/>
            </p:blipFill>
            <p:spPr>
              <a:xfrm>
                <a:off x="6038497" y="1615803"/>
                <a:ext cx="19014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4848577" y="3355682"/>
              <a:ext cx="79023" cy="31582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68"/>
            </p:blipFill>
            <p:spPr>
              <a:xfrm>
                <a:off x="4848577" y="3355682"/>
                <a:ext cx="7902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5012266" y="3398686"/>
              <a:ext cx="28222" cy="27564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70"/>
            </p:blipFill>
            <p:spPr>
              <a:xfrm>
                <a:off x="5012266" y="3398686"/>
                <a:ext cx="28222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5095169" y="3530516"/>
              <a:ext cx="165453" cy="225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72"/>
            </p:blipFill>
            <p:spPr>
              <a:xfrm>
                <a:off x="5095169" y="3530516"/>
                <a:ext cx="16545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1" name="墨迹 70"/>
              <p14:cNvContentPartPr/>
              <p14:nvPr/>
            </p14:nvContentPartPr>
            <p14:xfrm>
              <a:off x="5328355" y="3479758"/>
              <a:ext cx="242712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74"/>
            </p:blipFill>
            <p:spPr>
              <a:xfrm>
                <a:off x="5328355" y="3479758"/>
                <a:ext cx="2427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2" name="墨迹 71"/>
              <p14:cNvContentPartPr/>
              <p14:nvPr/>
            </p14:nvContentPartPr>
            <p14:xfrm>
              <a:off x="5386916" y="3581274"/>
              <a:ext cx="164394" cy="13324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76"/>
            </p:blipFill>
            <p:spPr>
              <a:xfrm>
                <a:off x="5386916" y="3581274"/>
                <a:ext cx="164394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3" name="墨迹 72"/>
              <p14:cNvContentPartPr/>
              <p14:nvPr/>
            </p14:nvContentPartPr>
            <p14:xfrm>
              <a:off x="5384800" y="3278135"/>
              <a:ext cx="129822" cy="19034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78"/>
            </p:blipFill>
            <p:spPr>
              <a:xfrm>
                <a:off x="5384800" y="3278135"/>
                <a:ext cx="129822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4" name="墨迹 73"/>
              <p14:cNvContentPartPr/>
              <p14:nvPr/>
            </p14:nvContentPartPr>
            <p14:xfrm>
              <a:off x="5362222" y="3221737"/>
              <a:ext cx="174978" cy="25802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80"/>
            </p:blipFill>
            <p:spPr>
              <a:xfrm>
                <a:off x="5362222" y="3221737"/>
                <a:ext cx="17497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5" name="墨迹 74"/>
              <p14:cNvContentPartPr/>
              <p14:nvPr/>
            </p14:nvContentPartPr>
            <p14:xfrm>
              <a:off x="5644444" y="3355682"/>
              <a:ext cx="129822" cy="34402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82"/>
            </p:blipFill>
            <p:spPr>
              <a:xfrm>
                <a:off x="5644444" y="3355682"/>
                <a:ext cx="12982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6" name="墨迹 75"/>
              <p14:cNvContentPartPr/>
              <p14:nvPr/>
            </p14:nvContentPartPr>
            <p14:xfrm>
              <a:off x="5904088" y="3391812"/>
              <a:ext cx="245534" cy="23669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84"/>
            </p:blipFill>
            <p:spPr>
              <a:xfrm>
                <a:off x="5904088" y="3391812"/>
                <a:ext cx="245534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7" name="墨迹 76"/>
              <p14:cNvContentPartPr/>
              <p14:nvPr/>
            </p14:nvContentPartPr>
            <p14:xfrm>
              <a:off x="6169377" y="3502317"/>
              <a:ext cx="127000" cy="1128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86"/>
            </p:blipFill>
            <p:spPr>
              <a:xfrm>
                <a:off x="6169377" y="3502317"/>
                <a:ext cx="1270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8" name="墨迹 77"/>
              <p14:cNvContentPartPr/>
              <p14:nvPr/>
            </p14:nvContentPartPr>
            <p14:xfrm>
              <a:off x="6208888" y="3394456"/>
              <a:ext cx="39512" cy="27423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88"/>
            </p:blipFill>
            <p:spPr>
              <a:xfrm>
                <a:off x="6208888" y="3394456"/>
                <a:ext cx="39512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9" name="墨迹 78"/>
              <p14:cNvContentPartPr/>
              <p14:nvPr/>
            </p14:nvContentPartPr>
            <p14:xfrm>
              <a:off x="6462888" y="3468478"/>
              <a:ext cx="186267" cy="15033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90"/>
            </p:blipFill>
            <p:spPr>
              <a:xfrm>
                <a:off x="6462888" y="3468478"/>
                <a:ext cx="186267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0" name="墨迹 79"/>
              <p14:cNvContentPartPr/>
              <p14:nvPr/>
            </p14:nvContentPartPr>
            <p14:xfrm>
              <a:off x="6753577" y="3298227"/>
              <a:ext cx="98778" cy="29644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92"/>
            </p:blipFill>
            <p:spPr>
              <a:xfrm>
                <a:off x="6753577" y="3298227"/>
                <a:ext cx="98778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1" name="墨迹 80"/>
              <p14:cNvContentPartPr/>
              <p14:nvPr/>
            </p14:nvContentPartPr>
            <p14:xfrm>
              <a:off x="6897511" y="3503727"/>
              <a:ext cx="11289" cy="11420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94"/>
            </p:blipFill>
            <p:spPr>
              <a:xfrm>
                <a:off x="6897511" y="3503727"/>
                <a:ext cx="11289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2" name="墨迹 81"/>
              <p14:cNvContentPartPr/>
              <p14:nvPr/>
            </p14:nvContentPartPr>
            <p14:xfrm>
              <a:off x="6908800" y="3224380"/>
              <a:ext cx="28222" cy="3824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96"/>
            </p:blipFill>
            <p:spPr>
              <a:xfrm>
                <a:off x="6908800" y="3224380"/>
                <a:ext cx="28222" cy="38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3" name="墨迹 82"/>
              <p14:cNvContentPartPr/>
              <p14:nvPr/>
            </p14:nvContentPartPr>
            <p14:xfrm>
              <a:off x="7032977" y="3462838"/>
              <a:ext cx="186267" cy="2256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98"/>
            </p:blipFill>
            <p:spPr>
              <a:xfrm>
                <a:off x="7032977" y="3462838"/>
                <a:ext cx="1862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4" name="墨迹 83"/>
              <p14:cNvContentPartPr/>
              <p14:nvPr/>
            </p14:nvContentPartPr>
            <p14:xfrm>
              <a:off x="7019925" y="3569995"/>
              <a:ext cx="219075" cy="84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00"/>
            </p:blipFill>
            <p:spPr>
              <a:xfrm>
                <a:off x="7019925" y="3569995"/>
                <a:ext cx="21907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5" name="墨迹 84"/>
              <p14:cNvContentPartPr/>
              <p14:nvPr/>
            </p14:nvContentPartPr>
            <p14:xfrm>
              <a:off x="7362472" y="3273376"/>
              <a:ext cx="172861" cy="32340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02"/>
            </p:blipFill>
            <p:spPr>
              <a:xfrm>
                <a:off x="7362472" y="3273376"/>
                <a:ext cx="172861" cy="323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6" name="墨迹 85"/>
              <p14:cNvContentPartPr/>
              <p14:nvPr/>
            </p14:nvContentPartPr>
            <p14:xfrm>
              <a:off x="7546622" y="3481168"/>
              <a:ext cx="16933" cy="12266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04"/>
            </p:blipFill>
            <p:spPr>
              <a:xfrm>
                <a:off x="7546622" y="3481168"/>
                <a:ext cx="16933" cy="122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7" name="墨迹 86"/>
              <p14:cNvContentPartPr/>
              <p14:nvPr/>
            </p14:nvContentPartPr>
            <p14:xfrm>
              <a:off x="7563555" y="3263683"/>
              <a:ext cx="25400" cy="9481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06"/>
            </p:blipFill>
            <p:spPr>
              <a:xfrm>
                <a:off x="7563555" y="3263683"/>
                <a:ext cx="25400" cy="94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8" name="墨迹 87"/>
              <p14:cNvContentPartPr/>
              <p14:nvPr/>
            </p14:nvContentPartPr>
            <p14:xfrm>
              <a:off x="7634816" y="3474118"/>
              <a:ext cx="126294" cy="12689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08"/>
            </p:blipFill>
            <p:spPr>
              <a:xfrm>
                <a:off x="7634816" y="3474118"/>
                <a:ext cx="12629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9" name="墨迹 88"/>
              <p14:cNvContentPartPr/>
              <p14:nvPr/>
            </p14:nvContentPartPr>
            <p14:xfrm>
              <a:off x="7766755" y="3265445"/>
              <a:ext cx="163689" cy="34720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10"/>
            </p:blipFill>
            <p:spPr>
              <a:xfrm>
                <a:off x="7766755" y="3265445"/>
                <a:ext cx="163689" cy="347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90" name="墨迹 89"/>
              <p14:cNvContentPartPr/>
              <p14:nvPr/>
            </p14:nvContentPartPr>
            <p14:xfrm>
              <a:off x="7933972" y="3498616"/>
              <a:ext cx="123472" cy="13764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12"/>
            </p:blipFill>
            <p:spPr>
              <a:xfrm>
                <a:off x="7933972" y="3498616"/>
                <a:ext cx="123472" cy="137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1" name="墨迹 90"/>
              <p14:cNvContentPartPr/>
              <p14:nvPr/>
            </p14:nvContentPartPr>
            <p14:xfrm>
              <a:off x="8099777" y="3558715"/>
              <a:ext cx="64912" cy="564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14"/>
            </p:blipFill>
            <p:spPr>
              <a:xfrm>
                <a:off x="8099777" y="3558715"/>
                <a:ext cx="6491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2" name="墨迹 91"/>
              <p14:cNvContentPartPr/>
              <p14:nvPr/>
            </p14:nvContentPartPr>
            <p14:xfrm>
              <a:off x="8190088" y="3492447"/>
              <a:ext cx="73378" cy="17624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16"/>
            </p:blipFill>
            <p:spPr>
              <a:xfrm>
                <a:off x="8190088" y="3492447"/>
                <a:ext cx="73378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3" name="墨迹 92"/>
              <p14:cNvContentPartPr/>
              <p14:nvPr/>
            </p14:nvContentPartPr>
            <p14:xfrm>
              <a:off x="8091311" y="3434639"/>
              <a:ext cx="222956" cy="24533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18"/>
            </p:blipFill>
            <p:spPr>
              <a:xfrm>
                <a:off x="8091311" y="3434639"/>
                <a:ext cx="222956" cy="2453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93" y="330985"/>
            <a:ext cx="12053189" cy="39338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32379" y="2618983"/>
              <a:ext cx="735365" cy="37575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32379" y="2618983"/>
                <a:ext cx="735365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57250" y="3561535"/>
              <a:ext cx="700616" cy="50758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57250" y="3561535"/>
                <a:ext cx="700616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500533" y="1747281"/>
              <a:ext cx="101600" cy="41840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500533" y="1747281"/>
                <a:ext cx="101600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38116" y="1761557"/>
              <a:ext cx="172861" cy="22083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38116" y="1761557"/>
                <a:ext cx="172861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601728" y="1917532"/>
              <a:ext cx="134938" cy="27635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601728" y="1917532"/>
                <a:ext cx="134938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702800" y="1920176"/>
              <a:ext cx="101600" cy="1552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702800" y="1920176"/>
                <a:ext cx="101600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759421" y="1894973"/>
              <a:ext cx="95779" cy="22488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759421" y="1894973"/>
                <a:ext cx="95779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907888" y="1824476"/>
              <a:ext cx="189089" cy="4793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907888" y="1824476"/>
                <a:ext cx="189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1029244" y="1774422"/>
              <a:ext cx="5644" cy="15439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1029244" y="1774422"/>
                <a:ext cx="564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855677" y="1714500"/>
              <a:ext cx="356305" cy="25379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855677" y="1714500"/>
                <a:ext cx="35630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0072334" y="1973930"/>
              <a:ext cx="158221" cy="225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0072334" y="1973930"/>
                <a:ext cx="15822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985022" y="1840866"/>
              <a:ext cx="341841" cy="23810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985022" y="1840866"/>
                <a:ext cx="341841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193822" y="862889"/>
              <a:ext cx="152400" cy="141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193822" y="862889"/>
                <a:ext cx="1524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270022" y="823411"/>
              <a:ext cx="19755" cy="20021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270022" y="823411"/>
                <a:ext cx="19755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332111" y="789572"/>
              <a:ext cx="132644" cy="3355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332111" y="789572"/>
                <a:ext cx="1326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35031" y="3321843"/>
              <a:ext cx="703969" cy="394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35031" y="3321843"/>
                <a:ext cx="70396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058377" y="2958076"/>
              <a:ext cx="206023" cy="27353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058377" y="2958076"/>
                <a:ext cx="20602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063669" y="2969356"/>
              <a:ext cx="175331" cy="22841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063669" y="2969356"/>
                <a:ext cx="17533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03111" y="4311629"/>
              <a:ext cx="22577" cy="26789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03111" y="4311629"/>
                <a:ext cx="22577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31333" y="4297529"/>
              <a:ext cx="144639" cy="27917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31333" y="4297529"/>
                <a:ext cx="14463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93422" y="4305284"/>
              <a:ext cx="28222" cy="70286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93422" y="4305284"/>
                <a:ext cx="28222" cy="702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224844" y="4169752"/>
              <a:ext cx="79022" cy="6010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224844" y="4169752"/>
                <a:ext cx="79022" cy="60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37355" y="4286250"/>
              <a:ext cx="208845" cy="3397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37355" y="4286250"/>
                <a:ext cx="208845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529644" y="4449804"/>
              <a:ext cx="45156" cy="366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529644" y="4449804"/>
                <a:ext cx="451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509712" y="4540041"/>
              <a:ext cx="34043" cy="3947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509712" y="4540041"/>
                <a:ext cx="3404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022827" y="4291889"/>
              <a:ext cx="172861" cy="28921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022827" y="4291889"/>
                <a:ext cx="172861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280355" y="4286250"/>
              <a:ext cx="67733" cy="23123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280355" y="4286250"/>
                <a:ext cx="67733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331155" y="4370847"/>
              <a:ext cx="112889" cy="11843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331155" y="4370847"/>
                <a:ext cx="112889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460977" y="4334188"/>
              <a:ext cx="87489" cy="84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460977" y="4334188"/>
                <a:ext cx="874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528711" y="4229851"/>
              <a:ext cx="124177" cy="23405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528711" y="4229851"/>
                <a:ext cx="12417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675466" y="4269330"/>
              <a:ext cx="118534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675466" y="4269330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664354" y="4415965"/>
              <a:ext cx="157868" cy="564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664354" y="4415965"/>
                <a:ext cx="15786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957688" y="4297529"/>
              <a:ext cx="759178" cy="6203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957688" y="4297529"/>
                <a:ext cx="7591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3151540" y="4077577"/>
              <a:ext cx="103893" cy="16143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3151540" y="4077577"/>
                <a:ext cx="103893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3256844" y="4156534"/>
              <a:ext cx="53622" cy="1127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3256844" y="4156534"/>
                <a:ext cx="536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3375377" y="3981700"/>
              <a:ext cx="138289" cy="19457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3375377" y="3981700"/>
                <a:ext cx="138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129844" y="4412264"/>
              <a:ext cx="141111" cy="22365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129844" y="4412264"/>
                <a:ext cx="14111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200400" y="4466723"/>
              <a:ext cx="158044" cy="5639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200400" y="4466723"/>
                <a:ext cx="1580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358444" y="4395345"/>
              <a:ext cx="84667" cy="49718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358444" y="4395345"/>
                <a:ext cx="84667" cy="497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694288" y="4245713"/>
              <a:ext cx="149578" cy="21537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694288" y="4245713"/>
                <a:ext cx="149578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680177" y="4280610"/>
              <a:ext cx="107245" cy="15791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680177" y="4280610"/>
                <a:ext cx="107245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866444" y="4237430"/>
              <a:ext cx="107244" cy="20884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866444" y="4237430"/>
                <a:ext cx="107244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4056768" y="4224212"/>
              <a:ext cx="137054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4056768" y="4224212"/>
                <a:ext cx="13705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4041422" y="4320088"/>
              <a:ext cx="160866" cy="2256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4041422" y="4320088"/>
                <a:ext cx="1608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210755" y="4252411"/>
              <a:ext cx="67733" cy="12125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210755" y="4252411"/>
                <a:ext cx="67733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4284133" y="4297529"/>
              <a:ext cx="59267" cy="9587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4284133" y="4297529"/>
                <a:ext cx="5926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430888" y="4246771"/>
              <a:ext cx="206905" cy="12002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430888" y="4246771"/>
                <a:ext cx="206905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636911" y="4064182"/>
              <a:ext cx="95250" cy="34737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636911" y="4064182"/>
                <a:ext cx="95250" cy="347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687005" y="4139615"/>
              <a:ext cx="133350" cy="27635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687005" y="4139615"/>
                <a:ext cx="133350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870450" y="4245361"/>
              <a:ext cx="170038" cy="6979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870450" y="4245361"/>
                <a:ext cx="170038" cy="69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5060244" y="4148779"/>
              <a:ext cx="25400" cy="23052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5060244" y="4148779"/>
                <a:ext cx="25400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88672" y="5323973"/>
              <a:ext cx="192616" cy="18047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88672" y="5323973"/>
                <a:ext cx="1926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382888" y="5098381"/>
              <a:ext cx="105834" cy="8741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382888" y="5098381"/>
                <a:ext cx="10583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315155" y="5228097"/>
              <a:ext cx="200378" cy="40042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315155" y="5228097"/>
                <a:ext cx="200378" cy="40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2009422" y="5414210"/>
              <a:ext cx="31044" cy="1973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2009422" y="5414210"/>
                <a:ext cx="310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974144" y="5504447"/>
              <a:ext cx="71967" cy="422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974144" y="5504447"/>
                <a:ext cx="719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2319866" y="5213116"/>
              <a:ext cx="254000" cy="3664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2319866" y="5213116"/>
                <a:ext cx="254000" cy="36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2538765" y="5160419"/>
              <a:ext cx="156457" cy="17201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2538765" y="5160419"/>
                <a:ext cx="156457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2681111" y="5166059"/>
              <a:ext cx="110066" cy="169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2681111" y="5166059"/>
                <a:ext cx="1100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2709333" y="5055377"/>
              <a:ext cx="22578" cy="21219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2709333" y="5055377"/>
                <a:ext cx="22578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3685822" y="5126580"/>
              <a:ext cx="110948" cy="2040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3685822" y="5126580"/>
                <a:ext cx="110948" cy="204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3810000" y="5205537"/>
              <a:ext cx="53622" cy="10433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3810000" y="5205537"/>
                <a:ext cx="53622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3880555" y="5054673"/>
              <a:ext cx="104422" cy="3059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3880555" y="5054673"/>
                <a:ext cx="104422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3423355" y="5369091"/>
              <a:ext cx="584200" cy="9587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3423355" y="5369091"/>
                <a:ext cx="5842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3646311" y="5448049"/>
              <a:ext cx="110948" cy="21801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3646311" y="5448049"/>
                <a:ext cx="110948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3725333" y="5476248"/>
              <a:ext cx="107244" cy="3383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3725333" y="5476248"/>
                <a:ext cx="1072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3843866" y="5436769"/>
              <a:ext cx="84667" cy="39478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3843866" y="5436769"/>
                <a:ext cx="84667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4044244" y="5292073"/>
              <a:ext cx="143933" cy="17289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4044244" y="5292073"/>
                <a:ext cx="143933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4041422" y="5363628"/>
              <a:ext cx="118533" cy="1351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4041422" y="5363628"/>
                <a:ext cx="118533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4295422" y="5161829"/>
              <a:ext cx="360" cy="24956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4295422" y="5161829"/>
                <a:ext cx="360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8028869" y="3835594"/>
              <a:ext cx="96308" cy="16725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8028869" y="3835594"/>
                <a:ext cx="96308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8162572" y="3885823"/>
              <a:ext cx="95250" cy="112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8162572" y="3885823"/>
                <a:ext cx="952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8297333" y="3778667"/>
              <a:ext cx="112889" cy="24533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8297333" y="3778667"/>
                <a:ext cx="112889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8579555" y="3775847"/>
              <a:ext cx="239889" cy="15509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8579555" y="3775847"/>
                <a:ext cx="23988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8799688" y="3680676"/>
              <a:ext cx="50800" cy="52379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8799688" y="3680676"/>
                <a:ext cx="50800" cy="523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844844" y="3848460"/>
              <a:ext cx="67733" cy="21501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844844" y="3848460"/>
                <a:ext cx="6773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8980311" y="3819556"/>
              <a:ext cx="276578" cy="15245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8980311" y="3819556"/>
                <a:ext cx="276578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9304866" y="3763158"/>
              <a:ext cx="141111" cy="2114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9304866" y="3763158"/>
                <a:ext cx="141111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9458325" y="3857625"/>
              <a:ext cx="179563" cy="845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9458325" y="3857625"/>
                <a:ext cx="17956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9734550" y="3744829"/>
              <a:ext cx="120650" cy="23687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9734550" y="3744829"/>
                <a:ext cx="120650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9855200" y="3806866"/>
              <a:ext cx="107244" cy="12971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9855200" y="3806866"/>
                <a:ext cx="1072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9985022" y="3648952"/>
              <a:ext cx="110066" cy="225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9985022" y="3648952"/>
                <a:ext cx="1100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0080977" y="3823786"/>
              <a:ext cx="186267" cy="225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0080977" y="3823786"/>
                <a:ext cx="1862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0154355" y="3747648"/>
              <a:ext cx="33867" cy="20303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0154355" y="3747648"/>
                <a:ext cx="3386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0312928" y="3758047"/>
              <a:ext cx="120827" cy="17289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0312928" y="3758047"/>
                <a:ext cx="120827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10442222" y="3744829"/>
              <a:ext cx="33867" cy="16637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10442222" y="3744829"/>
                <a:ext cx="3386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10436577" y="3812506"/>
              <a:ext cx="110067" cy="6767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10436577" y="3812506"/>
                <a:ext cx="1100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0504311" y="3667986"/>
              <a:ext cx="270933" cy="27635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0504311" y="3667986"/>
                <a:ext cx="27093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0848622" y="3761748"/>
              <a:ext cx="172156" cy="225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0848622" y="3761748"/>
                <a:ext cx="1721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10842977" y="3868904"/>
              <a:ext cx="254000" cy="564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10842977" y="3868904"/>
                <a:ext cx="2540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11125200" y="3658116"/>
              <a:ext cx="626532" cy="39478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11125200" y="3658116"/>
                <a:ext cx="626532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11621911" y="3606653"/>
              <a:ext cx="115711" cy="10997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11621911" y="3606653"/>
                <a:ext cx="1157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11779955" y="3609473"/>
              <a:ext cx="104423" cy="7049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11779955" y="3609473"/>
                <a:ext cx="10442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11001022" y="4201652"/>
              <a:ext cx="287867" cy="1692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11001022" y="4201652"/>
                <a:ext cx="2878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11147777" y="4133975"/>
              <a:ext cx="67733" cy="17201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11147777" y="4133975"/>
                <a:ext cx="6773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11334044" y="4071937"/>
              <a:ext cx="112888" cy="28763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11334044" y="4071937"/>
                <a:ext cx="11288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11432822" y="4130803"/>
              <a:ext cx="74789" cy="20902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11432822" y="4130803"/>
                <a:ext cx="74789" cy="209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11492088" y="4190373"/>
              <a:ext cx="104423" cy="2255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11492088" y="4190373"/>
                <a:ext cx="1044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11565467" y="4040918"/>
              <a:ext cx="56444" cy="44272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11565467" y="4040918"/>
                <a:ext cx="56444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11644488" y="4101546"/>
              <a:ext cx="124177" cy="1550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11644488" y="4101546"/>
                <a:ext cx="124177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11703755" y="4003026"/>
              <a:ext cx="53623" cy="23810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11703755" y="4003026"/>
                <a:ext cx="53623" cy="238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7981244" y="4454739"/>
              <a:ext cx="174978" cy="24092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7981244" y="4454739"/>
                <a:ext cx="174978" cy="240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8121297" y="4556960"/>
              <a:ext cx="136525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8121297" y="4556960"/>
                <a:ext cx="13652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8181622" y="4475183"/>
              <a:ext cx="47978" cy="23969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8181622" y="4475183"/>
                <a:ext cx="4797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8274755" y="4472363"/>
              <a:ext cx="128412" cy="29045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8274755" y="4472363"/>
                <a:ext cx="12841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8652933" y="4523121"/>
              <a:ext cx="149578" cy="27917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8652933" y="4523121"/>
                <a:ext cx="149578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8841140" y="4703595"/>
              <a:ext cx="3704" cy="104336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8841140" y="4703595"/>
                <a:ext cx="3704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8863718" y="4542332"/>
              <a:ext cx="20637" cy="110505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8863718" y="4542332"/>
                <a:ext cx="20637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8949266" y="4590799"/>
              <a:ext cx="228600" cy="23123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8949266" y="4590799"/>
                <a:ext cx="2286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9287227" y="4602079"/>
              <a:ext cx="126295" cy="16355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9287227" y="4602079"/>
                <a:ext cx="12629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9454444" y="4664116"/>
              <a:ext cx="81844" cy="13535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9454444" y="4664116"/>
                <a:ext cx="818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9595555" y="4658476"/>
              <a:ext cx="217312" cy="507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9595555" y="4658476"/>
                <a:ext cx="21731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9699977" y="4548148"/>
              <a:ext cx="42334" cy="26824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9699977" y="4548148"/>
                <a:ext cx="42334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9872133" y="4641557"/>
              <a:ext cx="174978" cy="15227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9872133" y="4641557"/>
                <a:ext cx="1749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10086622" y="4534401"/>
              <a:ext cx="110066" cy="2819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10086622" y="4534401"/>
                <a:ext cx="1100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10130013" y="4681036"/>
              <a:ext cx="213431" cy="1691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10130013" y="4681036"/>
                <a:ext cx="21343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10272888" y="4589213"/>
              <a:ext cx="11289" cy="21307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10272888" y="4589213"/>
                <a:ext cx="11289" cy="213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0429875" y="4556960"/>
              <a:ext cx="156280" cy="17483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0429875" y="4556960"/>
                <a:ext cx="15628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0515600" y="4598377"/>
              <a:ext cx="50800" cy="19545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0515600" y="4598377"/>
                <a:ext cx="50800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0628488" y="4590799"/>
              <a:ext cx="33867" cy="20585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0628488" y="4590799"/>
                <a:ext cx="338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10651067" y="4652837"/>
              <a:ext cx="98777" cy="5639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10651067" y="4652837"/>
                <a:ext cx="987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10704688" y="4554140"/>
              <a:ext cx="31044" cy="36094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10704688" y="4554140"/>
                <a:ext cx="31044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10786532" y="4534401"/>
              <a:ext cx="132645" cy="2255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10786532" y="4534401"/>
                <a:ext cx="1326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10837332" y="4458087"/>
              <a:ext cx="50800" cy="17501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10837332" y="4458087"/>
                <a:ext cx="50800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10820400" y="4652837"/>
              <a:ext cx="197555" cy="3665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10820400" y="4652837"/>
                <a:ext cx="19755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10806288" y="4754353"/>
              <a:ext cx="248356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10806288" y="4754353"/>
                <a:ext cx="2483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11163476" y="4561542"/>
              <a:ext cx="105656" cy="24920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11163476" y="4561542"/>
                <a:ext cx="105656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11291711" y="4731089"/>
              <a:ext cx="19756" cy="12478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11291711" y="4731089"/>
                <a:ext cx="19756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11334044" y="4525412"/>
              <a:ext cx="31044" cy="9076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11334044" y="4525412"/>
                <a:ext cx="31044" cy="90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11379200" y="4641557"/>
              <a:ext cx="158044" cy="1128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11379200" y="4641557"/>
                <a:ext cx="1580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11438467" y="4539336"/>
              <a:ext cx="53622" cy="24885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11438467" y="4539336"/>
                <a:ext cx="53622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11503377" y="4796652"/>
              <a:ext cx="104995" cy="5995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11503377" y="4796652"/>
                <a:ext cx="104995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11509022" y="4759993"/>
              <a:ext cx="183445" cy="564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11509022" y="4759993"/>
                <a:ext cx="1834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11573932" y="4668346"/>
              <a:ext cx="25400" cy="25238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11573932" y="4668346"/>
                <a:ext cx="2540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11655777" y="4596439"/>
              <a:ext cx="225777" cy="30454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11655777" y="4596439"/>
                <a:ext cx="225777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11892844" y="4523121"/>
              <a:ext cx="70556" cy="14099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11892844" y="4523121"/>
                <a:ext cx="705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11966222" y="4559780"/>
              <a:ext cx="127706" cy="1832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11966222" y="4559780"/>
                <a:ext cx="127706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11943644" y="4485581"/>
              <a:ext cx="84667" cy="26313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11943644" y="4485581"/>
                <a:ext cx="84667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11209867" y="5163239"/>
              <a:ext cx="191911" cy="84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11209867" y="5163239"/>
                <a:ext cx="19191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11300177" y="5092741"/>
              <a:ext cx="33867" cy="18611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11300177" y="5092741"/>
                <a:ext cx="3386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11447110" y="5092741"/>
              <a:ext cx="169157" cy="186114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11447110" y="5092741"/>
                <a:ext cx="16915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11628967" y="5130810"/>
              <a:ext cx="119944" cy="14205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11628967" y="5130810"/>
                <a:ext cx="119944" cy="142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11723511" y="5081462"/>
              <a:ext cx="302860" cy="18047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11723511" y="5081462"/>
                <a:ext cx="302860" cy="18047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492426" y="383506"/>
              <a:ext cx="271462" cy="1410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1492426" y="383506"/>
                <a:ext cx="27146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549400" y="252557"/>
              <a:ext cx="70555" cy="56521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1549400" y="252557"/>
                <a:ext cx="70555" cy="565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597906" y="524501"/>
              <a:ext cx="211138" cy="1614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597906" y="524501"/>
                <a:ext cx="211138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952977" y="208672"/>
              <a:ext cx="124178" cy="6767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952977" y="208672"/>
                <a:ext cx="1241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1854023" y="327108"/>
              <a:ext cx="293688" cy="3440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1854023" y="327108"/>
                <a:ext cx="29368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607733" y="338388"/>
              <a:ext cx="16933" cy="25379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607733" y="338388"/>
                <a:ext cx="169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609850" y="259430"/>
              <a:ext cx="538338" cy="39090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609850" y="259430"/>
                <a:ext cx="538338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3048000" y="304549"/>
              <a:ext cx="56444" cy="72471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3048000" y="304549"/>
                <a:ext cx="56444" cy="724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3228622" y="310189"/>
              <a:ext cx="101600" cy="9305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3228622" y="310189"/>
                <a:ext cx="10160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3222977" y="357598"/>
              <a:ext cx="310445" cy="26947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3222977" y="357598"/>
                <a:ext cx="310445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276600" y="417345"/>
              <a:ext cx="231422" cy="22841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276600" y="417345"/>
                <a:ext cx="23142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826933" y="462463"/>
              <a:ext cx="33867" cy="2256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826933" y="462463"/>
                <a:ext cx="338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768725" y="552700"/>
              <a:ext cx="24341" cy="84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768725" y="552700"/>
                <a:ext cx="2434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2240844" y="1017103"/>
              <a:ext cx="167922" cy="7030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2240844" y="1017103"/>
                <a:ext cx="167922" cy="703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460977" y="1084957"/>
              <a:ext cx="169334" cy="26295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460977" y="1084957"/>
                <a:ext cx="169334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2895600" y="1139240"/>
              <a:ext cx="42333" cy="1691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2895600" y="1139240"/>
                <a:ext cx="423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2845505" y="1252036"/>
              <a:ext cx="69850" cy="451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2845505" y="1252036"/>
                <a:ext cx="6985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3239911" y="1102581"/>
              <a:ext cx="287866" cy="24744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3239911" y="1102581"/>
                <a:ext cx="287866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3476977" y="1013049"/>
              <a:ext cx="73378" cy="69581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3476977" y="1013049"/>
                <a:ext cx="73378" cy="695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3572933" y="1220488"/>
              <a:ext cx="73378" cy="20356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3572933" y="1220488"/>
                <a:ext cx="73378" cy="203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3665890" y="1144879"/>
              <a:ext cx="392465" cy="2271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3665890" y="1144879"/>
                <a:ext cx="392465" cy="227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4080933" y="1033493"/>
              <a:ext cx="141111" cy="2115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4080933" y="1033493"/>
                <a:ext cx="141111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4226983" y="1195638"/>
              <a:ext cx="198261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4226983" y="1195638"/>
                <a:ext cx="1982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4312355" y="1108045"/>
              <a:ext cx="28222" cy="29344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4312355" y="1108045"/>
                <a:ext cx="28222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4470752" y="1116680"/>
              <a:ext cx="233892" cy="21713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4470752" y="1116680"/>
                <a:ext cx="233892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4705350" y="1092006"/>
              <a:ext cx="123472" cy="21854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4705350" y="1092006"/>
                <a:ext cx="123472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4780844" y="984850"/>
              <a:ext cx="56444" cy="4645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4780844" y="984850"/>
                <a:ext cx="56444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4792133" y="1175193"/>
              <a:ext cx="268993" cy="1670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4792133" y="1175193"/>
                <a:ext cx="268993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5146322" y="1161799"/>
              <a:ext cx="210255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5146322" y="1161799"/>
                <a:ext cx="2102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5471406" y="1000183"/>
              <a:ext cx="150460" cy="32517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5471406" y="1000183"/>
                <a:ext cx="150460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5619750" y="1088481"/>
              <a:ext cx="131938" cy="18382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5619750" y="1088481"/>
                <a:ext cx="131938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5771268" y="936207"/>
              <a:ext cx="98954" cy="4511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5771268" y="936207"/>
                <a:ext cx="9895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926666" y="1088481"/>
              <a:ext cx="220134" cy="225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926666" y="1088481"/>
                <a:ext cx="2201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921022" y="1184358"/>
              <a:ext cx="248355" cy="56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921022" y="1184358"/>
                <a:ext cx="24835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6220706" y="1020804"/>
              <a:ext cx="721960" cy="22559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6220706" y="1020804"/>
                <a:ext cx="72196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6939844" y="925632"/>
              <a:ext cx="63500" cy="50969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6939844" y="925632"/>
                <a:ext cx="63500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903155" y="865180"/>
              <a:ext cx="88371" cy="11896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903155" y="865180"/>
                <a:ext cx="88371" cy="118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993466" y="879809"/>
              <a:ext cx="107244" cy="6485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993466" y="879809"/>
                <a:ext cx="107244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026098" y="1088481"/>
              <a:ext cx="252413" cy="507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026098" y="1088481"/>
                <a:ext cx="25241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7123288" y="998245"/>
              <a:ext cx="79022" cy="27635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7123288" y="998245"/>
                <a:ext cx="790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313612" y="964406"/>
              <a:ext cx="137054" cy="29697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313612" y="964406"/>
                <a:ext cx="137054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7495822" y="997540"/>
              <a:ext cx="79022" cy="21219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7495822" y="997540"/>
                <a:ext cx="79022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540977" y="1074382"/>
              <a:ext cx="90312" cy="310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540977" y="1074382"/>
                <a:ext cx="9031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583311" y="878222"/>
              <a:ext cx="70556" cy="52890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583311" y="878222"/>
                <a:ext cx="70556" cy="528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7693377" y="924927"/>
              <a:ext cx="155223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7693377" y="924927"/>
                <a:ext cx="1552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758288" y="792392"/>
              <a:ext cx="47978" cy="30736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758288" y="792392"/>
                <a:ext cx="47978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2312105" y="1964590"/>
              <a:ext cx="148872" cy="45488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2312105" y="1964590"/>
                <a:ext cx="148872" cy="454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2500488" y="2015700"/>
              <a:ext cx="124178" cy="2599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2500488" y="2015700"/>
                <a:ext cx="124178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2596444" y="1940092"/>
              <a:ext cx="141111" cy="37769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2596444" y="1940092"/>
                <a:ext cx="141111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3008488" y="2041608"/>
              <a:ext cx="50800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3008488" y="2041608"/>
                <a:ext cx="508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2968977" y="2143125"/>
              <a:ext cx="79023" cy="6767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2968977" y="2143125"/>
                <a:ext cx="7902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3631318" y="1906253"/>
              <a:ext cx="297215" cy="34579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3631318" y="1906253"/>
                <a:ext cx="297215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3956050" y="1787817"/>
              <a:ext cx="147461" cy="2065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3956050" y="1787817"/>
                <a:ext cx="147461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4075288" y="1827296"/>
              <a:ext cx="143934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4075288" y="1827296"/>
                <a:ext cx="1439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4137377" y="1759618"/>
              <a:ext cx="39511" cy="21149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4137377" y="1759618"/>
                <a:ext cx="39511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4175301" y="2078267"/>
              <a:ext cx="170921" cy="310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4175301" y="2078267"/>
                <a:ext cx="17092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4261555" y="1978160"/>
              <a:ext cx="22578" cy="25520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4261555" y="1978160"/>
                <a:ext cx="22578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4522611" y="1992789"/>
              <a:ext cx="131233" cy="1785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4522611" y="1992789"/>
                <a:ext cx="131233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4312531" y="1972697"/>
              <a:ext cx="169157" cy="25308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4312531" y="1972697"/>
                <a:ext cx="169157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4724400" y="1861134"/>
              <a:ext cx="104422" cy="2256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4724400" y="1861134"/>
                <a:ext cx="1044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4882444" y="2013409"/>
              <a:ext cx="189089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4882444" y="2013409"/>
                <a:ext cx="189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4875036" y="2103646"/>
              <a:ext cx="244475" cy="112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4875036" y="2103646"/>
                <a:ext cx="2444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5233811" y="1889333"/>
              <a:ext cx="335315" cy="27071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5233811" y="1889333"/>
                <a:ext cx="335315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364191" y="2831180"/>
              <a:ext cx="278342" cy="394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364191" y="2831180"/>
                <a:ext cx="27834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337733" y="2690185"/>
              <a:ext cx="242711" cy="48502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337733" y="2690185"/>
                <a:ext cx="242711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473200" y="3000375"/>
              <a:ext cx="5644" cy="23405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473200" y="3000375"/>
                <a:ext cx="5644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1473200" y="3018704"/>
              <a:ext cx="133526" cy="17412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1473200" y="3018704"/>
                <a:ext cx="133526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930400" y="2994735"/>
              <a:ext cx="64911" cy="3947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930400" y="2994735"/>
                <a:ext cx="649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896533" y="3141370"/>
              <a:ext cx="36689" cy="112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896533" y="3141370"/>
                <a:ext cx="366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2348088" y="2645067"/>
              <a:ext cx="210962" cy="4511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2348088" y="2645067"/>
                <a:ext cx="21096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2365022" y="2695825"/>
              <a:ext cx="73378" cy="65421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2365022" y="2695825"/>
                <a:ext cx="73378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2427111" y="2748698"/>
              <a:ext cx="502355" cy="40677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2427111" y="2748698"/>
                <a:ext cx="502355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2991555" y="2786062"/>
              <a:ext cx="77082" cy="14663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2991555" y="2786062"/>
                <a:ext cx="7708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2977268" y="2865195"/>
              <a:ext cx="272520" cy="26137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2977268" y="2865195"/>
                <a:ext cx="272520" cy="261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3155244" y="2834705"/>
              <a:ext cx="39511" cy="17694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3155244" y="2834705"/>
                <a:ext cx="39511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3057877" y="2949616"/>
              <a:ext cx="283634" cy="23969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3057877" y="2949616"/>
                <a:ext cx="283634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2632427" y="3513597"/>
              <a:ext cx="43039" cy="31230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2632427" y="3513597"/>
                <a:ext cx="43039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678516" y="3555366"/>
              <a:ext cx="364772" cy="42069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678516" y="3555366"/>
                <a:ext cx="364772" cy="420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747661" y="3730729"/>
              <a:ext cx="247650" cy="6485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747661" y="3730729"/>
                <a:ext cx="24765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828800" y="3640139"/>
              <a:ext cx="16933" cy="28516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828800" y="3640139"/>
                <a:ext cx="16933" cy="285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2613377" y="3784307"/>
              <a:ext cx="197556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2613377" y="3784307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2822222" y="3654592"/>
              <a:ext cx="11289" cy="20867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2822222" y="3654592"/>
                <a:ext cx="112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2818870" y="3469888"/>
              <a:ext cx="42863" cy="6626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2818870" y="3469888"/>
                <a:ext cx="42863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2957688" y="3522761"/>
              <a:ext cx="257528" cy="26154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2957688" y="3522761"/>
                <a:ext cx="257528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3273777" y="3509895"/>
              <a:ext cx="146756" cy="22365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3273777" y="3509895"/>
                <a:ext cx="146756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3403600" y="3592554"/>
              <a:ext cx="189088" cy="20638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3403600" y="3592554"/>
                <a:ext cx="189088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3618088" y="3609473"/>
              <a:ext cx="124178" cy="564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3618088" y="3609473"/>
                <a:ext cx="1241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3674533" y="3488217"/>
              <a:ext cx="22578" cy="29045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3674533" y="3488217"/>
                <a:ext cx="2257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3915656" y="3380180"/>
              <a:ext cx="244299" cy="23704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3915656" y="3380180"/>
                <a:ext cx="244299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4069644" y="3440279"/>
              <a:ext cx="56444" cy="26225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4069644" y="3440279"/>
                <a:ext cx="5644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4196644" y="3405030"/>
              <a:ext cx="29633" cy="29468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4196644" y="3405030"/>
                <a:ext cx="29633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4222044" y="3513597"/>
              <a:ext cx="76200" cy="5639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4222044" y="3513597"/>
                <a:ext cx="762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4286955" y="3355682"/>
              <a:ext cx="25400" cy="55552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4286955" y="3355682"/>
                <a:ext cx="25400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4351866" y="3293644"/>
              <a:ext cx="163689" cy="338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4351866" y="3293644"/>
                <a:ext cx="1636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4437944" y="3234426"/>
              <a:ext cx="21167" cy="18611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4437944" y="3234426"/>
                <a:ext cx="2116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4551362" y="3536156"/>
              <a:ext cx="212549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4551362" y="3536156"/>
                <a:ext cx="21254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4648200" y="3404678"/>
              <a:ext cx="47977" cy="36834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4648200" y="3404678"/>
                <a:ext cx="47977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4955822" y="3520646"/>
              <a:ext cx="172155" cy="16567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4955822" y="3520646"/>
                <a:ext cx="172155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5145616" y="3344402"/>
              <a:ext cx="86784" cy="1128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5145616" y="3344402"/>
                <a:ext cx="867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5373687" y="3395161"/>
              <a:ext cx="200201" cy="2819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5373687" y="3395161"/>
                <a:ext cx="20020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5356753" y="3541795"/>
              <a:ext cx="197379" cy="846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5356753" y="3541795"/>
                <a:ext cx="19737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5703005" y="3273376"/>
              <a:ext cx="127706" cy="29397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5703005" y="3273376"/>
                <a:ext cx="127706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5836355" y="3453498"/>
              <a:ext cx="16934" cy="14187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5836355" y="3453498"/>
                <a:ext cx="16934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5849584" y="3168864"/>
              <a:ext cx="29104" cy="9658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5849584" y="3168864"/>
                <a:ext cx="29104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971822" y="3225967"/>
              <a:ext cx="138288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971822" y="3225967"/>
                <a:ext cx="1382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6050844" y="3132910"/>
              <a:ext cx="28222" cy="20303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6050844" y="3132910"/>
                <a:ext cx="282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6128102" y="3375421"/>
              <a:ext cx="210609" cy="2538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6128102" y="3375421"/>
                <a:ext cx="210609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6227233" y="3291529"/>
              <a:ext cx="32456" cy="27564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6227233" y="3291529"/>
                <a:ext cx="32456" cy="275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6496755" y="3222618"/>
              <a:ext cx="258234" cy="30507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6496755" y="3222618"/>
                <a:ext cx="258234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6768747" y="3076512"/>
              <a:ext cx="140053" cy="16425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6768747" y="3076512"/>
                <a:ext cx="140053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6891866" y="3068052"/>
              <a:ext cx="118534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6891866" y="3068052"/>
                <a:ext cx="1185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6939844" y="2991386"/>
              <a:ext cx="42333" cy="20074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6939844" y="2991386"/>
                <a:ext cx="42333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6911269" y="3316204"/>
              <a:ext cx="240241" cy="2255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6911269" y="3316204"/>
                <a:ext cx="2402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7010400" y="3222794"/>
              <a:ext cx="45155" cy="22876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7010400" y="3222794"/>
                <a:ext cx="45155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7154156" y="3231606"/>
              <a:ext cx="194910" cy="19915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7154156" y="3231606"/>
                <a:ext cx="194910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7378700" y="3207637"/>
              <a:ext cx="80433" cy="15580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7378700" y="3207637"/>
                <a:ext cx="80433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7422444" y="3157055"/>
              <a:ext cx="338666" cy="28075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7422444" y="3157055"/>
                <a:ext cx="338666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1706033" y="4480646"/>
              <a:ext cx="290689" cy="37892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1706033" y="4480646"/>
                <a:ext cx="290689" cy="378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1772355" y="4669756"/>
              <a:ext cx="191911" cy="2819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1772355" y="4669756"/>
                <a:ext cx="1919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3" name="墨迹 122"/>
              <p14:cNvContentPartPr/>
              <p14:nvPr/>
            </p14:nvContentPartPr>
            <p14:xfrm>
              <a:off x="2946400" y="4408210"/>
              <a:ext cx="290688" cy="26489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1"/>
            </p:blipFill>
            <p:spPr>
              <a:xfrm>
                <a:off x="2946400" y="4408210"/>
                <a:ext cx="290688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4" name="墨迹 123"/>
              <p14:cNvContentPartPr/>
              <p14:nvPr/>
            </p14:nvContentPartPr>
            <p14:xfrm>
              <a:off x="3228622" y="4267920"/>
              <a:ext cx="28222" cy="72612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3"/>
            </p:blipFill>
            <p:spPr>
              <a:xfrm>
                <a:off x="3228622" y="4267920"/>
                <a:ext cx="28222" cy="726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5" name="墨迹 124"/>
              <p14:cNvContentPartPr/>
              <p14:nvPr/>
            </p14:nvContentPartPr>
            <p14:xfrm>
              <a:off x="3294591" y="4487520"/>
              <a:ext cx="69497" cy="26119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5"/>
            </p:blipFill>
            <p:spPr>
              <a:xfrm>
                <a:off x="3294591" y="4487520"/>
                <a:ext cx="69497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6" name="墨迹 125"/>
              <p14:cNvContentPartPr/>
              <p14:nvPr/>
            </p14:nvContentPartPr>
            <p14:xfrm>
              <a:off x="3462866" y="4500562"/>
              <a:ext cx="373945" cy="13306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7"/>
            </p:blipFill>
            <p:spPr>
              <a:xfrm>
                <a:off x="3462866" y="4500562"/>
                <a:ext cx="373945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7" name="墨迹 126"/>
              <p14:cNvContentPartPr/>
              <p14:nvPr/>
            </p14:nvContentPartPr>
            <p14:xfrm>
              <a:off x="3857095" y="4421605"/>
              <a:ext cx="184327" cy="1691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9"/>
            </p:blipFill>
            <p:spPr>
              <a:xfrm>
                <a:off x="3857095" y="4421605"/>
                <a:ext cx="18432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8" name="墨迹 127"/>
              <p14:cNvContentPartPr/>
              <p14:nvPr/>
            </p14:nvContentPartPr>
            <p14:xfrm>
              <a:off x="4030133" y="4551320"/>
              <a:ext cx="242711" cy="451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1"/>
            </p:blipFill>
            <p:spPr>
              <a:xfrm>
                <a:off x="4030133" y="4551320"/>
                <a:ext cx="2427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9" name="墨迹 128"/>
              <p14:cNvContentPartPr/>
              <p14:nvPr/>
            </p14:nvContentPartPr>
            <p14:xfrm>
              <a:off x="4331229" y="4439934"/>
              <a:ext cx="116593" cy="28428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3"/>
            </p:blipFill>
            <p:spPr>
              <a:xfrm>
                <a:off x="4331229" y="4439934"/>
                <a:ext cx="116593" cy="284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0" name="墨迹 129"/>
              <p14:cNvContentPartPr/>
              <p14:nvPr/>
            </p14:nvContentPartPr>
            <p14:xfrm>
              <a:off x="4489273" y="4478003"/>
              <a:ext cx="110949" cy="13535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5"/>
            </p:blipFill>
            <p:spPr>
              <a:xfrm>
                <a:off x="4489273" y="4478003"/>
                <a:ext cx="11094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1" name="墨迹 130"/>
              <p14:cNvContentPartPr/>
              <p14:nvPr/>
            </p14:nvContentPartPr>
            <p14:xfrm>
              <a:off x="4662311" y="4321498"/>
              <a:ext cx="101600" cy="3806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7"/>
            </p:blipFill>
            <p:spPr>
              <a:xfrm>
                <a:off x="4662311" y="4321498"/>
                <a:ext cx="10160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2" name="墨迹 131"/>
              <p14:cNvContentPartPr/>
              <p14:nvPr/>
            </p14:nvContentPartPr>
            <p14:xfrm>
              <a:off x="4738511" y="4483643"/>
              <a:ext cx="228600" cy="2255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9"/>
            </p:blipFill>
            <p:spPr>
              <a:xfrm>
                <a:off x="4738511" y="4483643"/>
                <a:ext cx="228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3" name="墨迹 132"/>
              <p14:cNvContentPartPr/>
              <p14:nvPr/>
            </p14:nvContentPartPr>
            <p14:xfrm>
              <a:off x="4859866" y="4378425"/>
              <a:ext cx="28222" cy="20955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1"/>
            </p:blipFill>
            <p:spPr>
              <a:xfrm>
                <a:off x="4859866" y="4378425"/>
                <a:ext cx="28222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4" name="墨迹 133"/>
              <p14:cNvContentPartPr/>
              <p14:nvPr/>
            </p14:nvContentPartPr>
            <p14:xfrm>
              <a:off x="5005211" y="4261575"/>
              <a:ext cx="609600" cy="31582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3"/>
            </p:blipFill>
            <p:spPr>
              <a:xfrm>
                <a:off x="5005211" y="4261575"/>
                <a:ext cx="6096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5" name="墨迹 134"/>
              <p14:cNvContentPartPr/>
              <p14:nvPr/>
            </p14:nvContentPartPr>
            <p14:xfrm>
              <a:off x="5770033" y="4320088"/>
              <a:ext cx="204611" cy="3947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5"/>
            </p:blipFill>
            <p:spPr>
              <a:xfrm>
                <a:off x="5770033" y="4320088"/>
                <a:ext cx="2046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6" name="墨迹 135"/>
              <p14:cNvContentPartPr/>
              <p14:nvPr/>
            </p14:nvContentPartPr>
            <p14:xfrm>
              <a:off x="5753981" y="4430065"/>
              <a:ext cx="229129" cy="1973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7"/>
            </p:blipFill>
            <p:spPr>
              <a:xfrm>
                <a:off x="5753981" y="4430065"/>
                <a:ext cx="22912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7" name="墨迹 136"/>
              <p14:cNvContentPartPr/>
              <p14:nvPr/>
            </p14:nvContentPartPr>
            <p14:xfrm>
              <a:off x="6128102" y="4225622"/>
              <a:ext cx="786342" cy="24674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9"/>
            </p:blipFill>
            <p:spPr>
              <a:xfrm>
                <a:off x="6128102" y="4225622"/>
                <a:ext cx="786342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8" name="墨迹 137"/>
              <p14:cNvContentPartPr/>
              <p14:nvPr/>
            </p14:nvContentPartPr>
            <p14:xfrm>
              <a:off x="6897511" y="4252411"/>
              <a:ext cx="189089" cy="2255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1"/>
            </p:blipFill>
            <p:spPr>
              <a:xfrm>
                <a:off x="6897511" y="4252411"/>
                <a:ext cx="189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9" name="墨迹 138"/>
              <p14:cNvContentPartPr/>
              <p14:nvPr/>
            </p14:nvContentPartPr>
            <p14:xfrm>
              <a:off x="6965244" y="4133975"/>
              <a:ext cx="67733" cy="33838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3"/>
            </p:blipFill>
            <p:spPr>
              <a:xfrm>
                <a:off x="6965244" y="4133975"/>
                <a:ext cx="6773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0" name="墨迹 139"/>
              <p14:cNvContentPartPr/>
              <p14:nvPr/>
            </p14:nvContentPartPr>
            <p14:xfrm>
              <a:off x="7196666" y="4150894"/>
              <a:ext cx="99660" cy="29045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5"/>
            </p:blipFill>
            <p:spPr>
              <a:xfrm>
                <a:off x="7196666" y="4150894"/>
                <a:ext cx="9966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1" name="墨迹 140"/>
              <p14:cNvContentPartPr/>
              <p14:nvPr/>
            </p14:nvContentPartPr>
            <p14:xfrm>
              <a:off x="7385755" y="4133975"/>
              <a:ext cx="47978" cy="18893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7"/>
            </p:blipFill>
            <p:spPr>
              <a:xfrm>
                <a:off x="7385755" y="4133975"/>
                <a:ext cx="479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2" name="墨迹 141"/>
              <p14:cNvContentPartPr/>
              <p14:nvPr/>
            </p14:nvContentPartPr>
            <p14:xfrm>
              <a:off x="7422444" y="4190373"/>
              <a:ext cx="87488" cy="3383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9"/>
            </p:blipFill>
            <p:spPr>
              <a:xfrm>
                <a:off x="7422444" y="4190373"/>
                <a:ext cx="87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3" name="墨迹 142"/>
              <p14:cNvContentPartPr/>
              <p14:nvPr/>
            </p14:nvContentPartPr>
            <p14:xfrm>
              <a:off x="7476066" y="4017830"/>
              <a:ext cx="76200" cy="482732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1"/>
            </p:blipFill>
            <p:spPr>
              <a:xfrm>
                <a:off x="7476066" y="4017830"/>
                <a:ext cx="76200" cy="4827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4" name="墨迹 143"/>
              <p14:cNvContentPartPr/>
              <p14:nvPr/>
            </p14:nvContentPartPr>
            <p14:xfrm>
              <a:off x="7569200" y="4083217"/>
              <a:ext cx="121355" cy="3383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3"/>
            </p:blipFill>
            <p:spPr>
              <a:xfrm>
                <a:off x="7569200" y="4083217"/>
                <a:ext cx="1213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5" name="墨迹 144"/>
              <p14:cNvContentPartPr/>
              <p14:nvPr/>
            </p14:nvContentPartPr>
            <p14:xfrm>
              <a:off x="7639755" y="3961961"/>
              <a:ext cx="19756" cy="25661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5"/>
            </p:blipFill>
            <p:spPr>
              <a:xfrm>
                <a:off x="7639755" y="3961961"/>
                <a:ext cx="1975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6" name="墨迹 145"/>
              <p14:cNvContentPartPr/>
              <p14:nvPr/>
            </p14:nvContentPartPr>
            <p14:xfrm>
              <a:off x="1976966" y="5558730"/>
              <a:ext cx="9878" cy="26454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7"/>
            </p:blipFill>
            <p:spPr>
              <a:xfrm>
                <a:off x="1976966" y="5558730"/>
                <a:ext cx="9878" cy="264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7" name="墨迹 146"/>
              <p14:cNvContentPartPr/>
              <p14:nvPr/>
            </p14:nvContentPartPr>
            <p14:xfrm>
              <a:off x="1990372" y="5502684"/>
              <a:ext cx="47272" cy="37011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9"/>
            </p:blipFill>
            <p:spPr>
              <a:xfrm>
                <a:off x="1990372" y="5502684"/>
                <a:ext cx="47272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8" name="墨迹 147"/>
              <p14:cNvContentPartPr/>
              <p14:nvPr/>
            </p14:nvContentPartPr>
            <p14:xfrm>
              <a:off x="1998133" y="5472018"/>
              <a:ext cx="201260" cy="86712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1"/>
            </p:blipFill>
            <p:spPr>
              <a:xfrm>
                <a:off x="1998133" y="5472018"/>
                <a:ext cx="201260" cy="867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9" name="墨迹 148"/>
              <p14:cNvContentPartPr/>
              <p14:nvPr/>
            </p14:nvContentPartPr>
            <p14:xfrm>
              <a:off x="2368550" y="5707480"/>
              <a:ext cx="79727" cy="8459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3"/>
            </p:blipFill>
            <p:spPr>
              <a:xfrm>
                <a:off x="2368550" y="5707480"/>
                <a:ext cx="7972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0" name="墨迹 149"/>
              <p14:cNvContentPartPr/>
              <p14:nvPr/>
            </p14:nvContentPartPr>
            <p14:xfrm>
              <a:off x="2330450" y="5803356"/>
              <a:ext cx="91016" cy="7613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5"/>
            </p:blipFill>
            <p:spPr>
              <a:xfrm>
                <a:off x="2330450" y="5803356"/>
                <a:ext cx="9101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1" name="墨迹 150"/>
              <p14:cNvContentPartPr/>
              <p14:nvPr/>
            </p14:nvContentPartPr>
            <p14:xfrm>
              <a:off x="3044472" y="5410861"/>
              <a:ext cx="294922" cy="38121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7"/>
            </p:blipFill>
            <p:spPr>
              <a:xfrm>
                <a:off x="3044472" y="5410861"/>
                <a:ext cx="294922" cy="381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2" name="墨迹 151"/>
              <p14:cNvContentPartPr/>
              <p14:nvPr/>
            </p14:nvContentPartPr>
            <p14:xfrm>
              <a:off x="3374672" y="5307054"/>
              <a:ext cx="147461" cy="17289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9"/>
            </p:blipFill>
            <p:spPr>
              <a:xfrm>
                <a:off x="3374672" y="5307054"/>
                <a:ext cx="14746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3" name="墨迹 152"/>
              <p14:cNvContentPartPr/>
              <p14:nvPr/>
            </p14:nvContentPartPr>
            <p14:xfrm>
              <a:off x="3476977" y="5343712"/>
              <a:ext cx="150460" cy="4229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1"/>
            </p:blipFill>
            <p:spPr>
              <a:xfrm>
                <a:off x="3476977" y="5343712"/>
                <a:ext cx="15046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4" name="墨迹 153"/>
              <p14:cNvContentPartPr/>
              <p14:nvPr/>
            </p14:nvContentPartPr>
            <p14:xfrm>
              <a:off x="3561644" y="5226510"/>
              <a:ext cx="33867" cy="24127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3"/>
            </p:blipFill>
            <p:spPr>
              <a:xfrm>
                <a:off x="3561644" y="5226510"/>
                <a:ext cx="33867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5" name="墨迹 154"/>
              <p14:cNvContentPartPr/>
              <p14:nvPr/>
            </p14:nvContentPartPr>
            <p14:xfrm>
              <a:off x="3575579" y="5549565"/>
              <a:ext cx="355776" cy="14099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5"/>
            </p:blipFill>
            <p:spPr>
              <a:xfrm>
                <a:off x="3575579" y="5549565"/>
                <a:ext cx="35577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6" name="墨迹 155"/>
              <p14:cNvContentPartPr/>
              <p14:nvPr/>
            </p14:nvContentPartPr>
            <p14:xfrm>
              <a:off x="4035777" y="5459328"/>
              <a:ext cx="273756" cy="24251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7"/>
            </p:blipFill>
            <p:spPr>
              <a:xfrm>
                <a:off x="4035777" y="5459328"/>
                <a:ext cx="27375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7" name="墨迹 156"/>
              <p14:cNvContentPartPr/>
              <p14:nvPr/>
            </p14:nvContentPartPr>
            <p14:xfrm>
              <a:off x="4309356" y="5323973"/>
              <a:ext cx="180799" cy="7895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9"/>
            </p:blipFill>
            <p:spPr>
              <a:xfrm>
                <a:off x="4309356" y="5323973"/>
                <a:ext cx="18079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8" name="墨迹 157"/>
              <p14:cNvContentPartPr/>
              <p14:nvPr/>
            </p14:nvContentPartPr>
            <p14:xfrm>
              <a:off x="2065866" y="6395536"/>
              <a:ext cx="335845" cy="20303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1"/>
            </p:blipFill>
            <p:spPr>
              <a:xfrm>
                <a:off x="2065866" y="6395536"/>
                <a:ext cx="33584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9" name="墨迹 158"/>
              <p14:cNvContentPartPr/>
              <p14:nvPr/>
            </p14:nvContentPartPr>
            <p14:xfrm>
              <a:off x="2664177" y="6350417"/>
              <a:ext cx="84667" cy="3947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3"/>
            </p:blipFill>
            <p:spPr>
              <a:xfrm>
                <a:off x="2664177" y="6350417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0" name="墨迹 159"/>
              <p14:cNvContentPartPr/>
              <p14:nvPr/>
            </p14:nvContentPartPr>
            <p14:xfrm>
              <a:off x="2667705" y="6491412"/>
              <a:ext cx="55739" cy="1410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5"/>
            </p:blipFill>
            <p:spPr>
              <a:xfrm>
                <a:off x="2667705" y="6491412"/>
                <a:ext cx="5573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1" name="墨迹 160"/>
              <p14:cNvContentPartPr/>
              <p14:nvPr/>
            </p14:nvContentPartPr>
            <p14:xfrm>
              <a:off x="3371144" y="6144388"/>
              <a:ext cx="309033" cy="30049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7"/>
            </p:blipFill>
            <p:spPr>
              <a:xfrm>
                <a:off x="3371144" y="6144388"/>
                <a:ext cx="309033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2" name="墨迹 161"/>
              <p14:cNvContentPartPr/>
              <p14:nvPr/>
            </p14:nvContentPartPr>
            <p14:xfrm>
              <a:off x="3639255" y="6017669"/>
              <a:ext cx="210256" cy="19034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9"/>
            </p:blipFill>
            <p:spPr>
              <a:xfrm>
                <a:off x="3639255" y="6017669"/>
                <a:ext cx="210256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3" name="墨迹 162"/>
              <p14:cNvContentPartPr/>
              <p14:nvPr/>
            </p14:nvContentPartPr>
            <p14:xfrm>
              <a:off x="3812293" y="6062787"/>
              <a:ext cx="113418" cy="1128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1"/>
            </p:blipFill>
            <p:spPr>
              <a:xfrm>
                <a:off x="3812293" y="6062787"/>
                <a:ext cx="11341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4" name="墨迹 163"/>
              <p14:cNvContentPartPr/>
              <p14:nvPr/>
            </p14:nvContentPartPr>
            <p14:xfrm>
              <a:off x="3860800" y="5987355"/>
              <a:ext cx="22577" cy="25308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3"/>
            </p:blipFill>
            <p:spPr>
              <a:xfrm>
                <a:off x="3860800" y="5987355"/>
                <a:ext cx="22577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5" name="墨迹 164"/>
              <p14:cNvContentPartPr/>
              <p14:nvPr/>
            </p14:nvContentPartPr>
            <p14:xfrm>
              <a:off x="3980038" y="6166948"/>
              <a:ext cx="436739" cy="17589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5"/>
            </p:blipFill>
            <p:spPr>
              <a:xfrm>
                <a:off x="3980038" y="6166948"/>
                <a:ext cx="436739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6" name="墨迹 165"/>
              <p14:cNvContentPartPr/>
              <p14:nvPr/>
            </p14:nvContentPartPr>
            <p14:xfrm>
              <a:off x="4483629" y="6147384"/>
              <a:ext cx="165982" cy="18047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7"/>
            </p:blipFill>
            <p:spPr>
              <a:xfrm>
                <a:off x="4483629" y="6147384"/>
                <a:ext cx="16598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7" name="墨迹 166"/>
              <p14:cNvContentPartPr/>
              <p14:nvPr/>
            </p14:nvContentPartPr>
            <p14:xfrm>
              <a:off x="4690533" y="6090986"/>
              <a:ext cx="160867" cy="2820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9"/>
            </p:blipFill>
            <p:spPr>
              <a:xfrm>
                <a:off x="4690533" y="6090986"/>
                <a:ext cx="16086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8" name="墨迹 167"/>
              <p14:cNvContentPartPr/>
              <p14:nvPr/>
            </p14:nvContentPartPr>
            <p14:xfrm>
              <a:off x="5751688" y="5266870"/>
              <a:ext cx="45156" cy="22065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1"/>
            </p:blipFill>
            <p:spPr>
              <a:xfrm>
                <a:off x="5751688" y="5266870"/>
                <a:ext cx="45156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9" name="墨迹 168"/>
              <p14:cNvContentPartPr/>
              <p14:nvPr/>
            </p14:nvContentPartPr>
            <p14:xfrm>
              <a:off x="5875866" y="5290134"/>
              <a:ext cx="84666" cy="5357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3"/>
            </p:blipFill>
            <p:spPr>
              <a:xfrm>
                <a:off x="5875866" y="5290134"/>
                <a:ext cx="8466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0" name="墨迹 169"/>
              <p14:cNvContentPartPr/>
              <p14:nvPr/>
            </p14:nvContentPartPr>
            <p14:xfrm>
              <a:off x="5849584" y="5436769"/>
              <a:ext cx="71438" cy="3383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5"/>
            </p:blipFill>
            <p:spPr>
              <a:xfrm>
                <a:off x="5849584" y="5436769"/>
                <a:ext cx="7143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1" name="墨迹 170"/>
              <p14:cNvContentPartPr/>
              <p14:nvPr/>
            </p14:nvContentPartPr>
            <p14:xfrm>
              <a:off x="6073422" y="5229507"/>
              <a:ext cx="186266" cy="218542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7"/>
            </p:blipFill>
            <p:spPr>
              <a:xfrm>
                <a:off x="6073422" y="5229507"/>
                <a:ext cx="186266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2" name="墨迹 171"/>
              <p14:cNvContentPartPr/>
              <p14:nvPr/>
            </p14:nvContentPartPr>
            <p14:xfrm>
              <a:off x="5734578" y="5901172"/>
              <a:ext cx="325438" cy="323231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9"/>
            </p:blipFill>
            <p:spPr>
              <a:xfrm>
                <a:off x="5734578" y="5901172"/>
                <a:ext cx="325438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3" name="墨迹 172"/>
              <p14:cNvContentPartPr/>
              <p14:nvPr/>
            </p14:nvContentPartPr>
            <p14:xfrm>
              <a:off x="5822244" y="6079707"/>
              <a:ext cx="183444" cy="239691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1"/>
            </p:blipFill>
            <p:spPr>
              <a:xfrm>
                <a:off x="5822244" y="6079707"/>
                <a:ext cx="1834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4" name="墨迹 173"/>
              <p14:cNvContentPartPr/>
              <p14:nvPr/>
            </p14:nvContentPartPr>
            <p14:xfrm>
              <a:off x="5904088" y="6273399"/>
              <a:ext cx="155222" cy="29080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3"/>
            </p:blipFill>
            <p:spPr>
              <a:xfrm>
                <a:off x="5904088" y="6273399"/>
                <a:ext cx="155222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5" name="墨迹 174"/>
              <p14:cNvContentPartPr/>
              <p14:nvPr/>
            </p14:nvContentPartPr>
            <p14:xfrm>
              <a:off x="6148211" y="5938712"/>
              <a:ext cx="92604" cy="70215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5"/>
            </p:blipFill>
            <p:spPr>
              <a:xfrm>
                <a:off x="6148211" y="5938712"/>
                <a:ext cx="92604" cy="702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6" name="墨迹 175"/>
              <p14:cNvContentPartPr/>
              <p14:nvPr/>
            </p14:nvContentPartPr>
            <p14:xfrm>
              <a:off x="6254044" y="5875264"/>
              <a:ext cx="186266" cy="37786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7"/>
            </p:blipFill>
            <p:spPr>
              <a:xfrm>
                <a:off x="6254044" y="5875264"/>
                <a:ext cx="186266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7" name="墨迹 176"/>
              <p14:cNvContentPartPr/>
              <p14:nvPr/>
            </p14:nvContentPartPr>
            <p14:xfrm>
              <a:off x="6783916" y="5993523"/>
              <a:ext cx="234950" cy="18770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9"/>
            </p:blipFill>
            <p:spPr>
              <a:xfrm>
                <a:off x="6783916" y="5993523"/>
                <a:ext cx="234950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8" name="墨迹 177"/>
              <p14:cNvContentPartPr/>
              <p14:nvPr/>
            </p14:nvContentPartPr>
            <p14:xfrm>
              <a:off x="7132461" y="6000750"/>
              <a:ext cx="84843" cy="70497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1"/>
            </p:blipFill>
            <p:spPr>
              <a:xfrm>
                <a:off x="7132461" y="6000750"/>
                <a:ext cx="8484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9" name="墨迹 178"/>
              <p14:cNvContentPartPr/>
              <p14:nvPr/>
            </p14:nvContentPartPr>
            <p14:xfrm>
              <a:off x="7097359" y="6136105"/>
              <a:ext cx="121885" cy="3383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3"/>
            </p:blipFill>
            <p:spPr>
              <a:xfrm>
                <a:off x="7097359" y="6136105"/>
                <a:ext cx="12188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0" name="墨迹 179"/>
              <p14:cNvContentPartPr/>
              <p14:nvPr/>
            </p14:nvContentPartPr>
            <p14:xfrm>
              <a:off x="7295444" y="5933072"/>
              <a:ext cx="148166" cy="42016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5"/>
            </p:blipFill>
            <p:spPr>
              <a:xfrm>
                <a:off x="7295444" y="5933072"/>
                <a:ext cx="148166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1" name="墨迹 180"/>
              <p14:cNvContentPartPr/>
              <p14:nvPr/>
            </p14:nvContentPartPr>
            <p14:xfrm>
              <a:off x="7591777" y="6122005"/>
              <a:ext cx="25400" cy="2537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7"/>
            </p:blipFill>
            <p:spPr>
              <a:xfrm>
                <a:off x="7591777" y="6122005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2" name="墨迹 181"/>
              <p14:cNvContentPartPr/>
              <p14:nvPr/>
            </p14:nvContentPartPr>
            <p14:xfrm>
              <a:off x="8235244" y="5859755"/>
              <a:ext cx="138465" cy="24815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9"/>
            </p:blipFill>
            <p:spPr>
              <a:xfrm>
                <a:off x="8235244" y="5859755"/>
                <a:ext cx="13846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3" name="墨迹 182"/>
              <p14:cNvContentPartPr/>
              <p14:nvPr/>
            </p14:nvContentPartPr>
            <p14:xfrm>
              <a:off x="8207022" y="6013968"/>
              <a:ext cx="197555" cy="20479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1"/>
            </p:blipFill>
            <p:spPr>
              <a:xfrm>
                <a:off x="8207022" y="6013968"/>
                <a:ext cx="197555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4" name="墨迹 183"/>
              <p14:cNvContentPartPr/>
              <p14:nvPr/>
            </p14:nvContentPartPr>
            <p14:xfrm>
              <a:off x="8476368" y="5882314"/>
              <a:ext cx="180093" cy="39478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3"/>
            </p:blipFill>
            <p:spPr>
              <a:xfrm>
                <a:off x="8476368" y="5882314"/>
                <a:ext cx="18009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5" name="墨迹 184"/>
              <p14:cNvContentPartPr/>
              <p14:nvPr/>
            </p14:nvContentPartPr>
            <p14:xfrm>
              <a:off x="8457494" y="5817280"/>
              <a:ext cx="325261" cy="418403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5"/>
            </p:blipFill>
            <p:spPr>
              <a:xfrm>
                <a:off x="8457494" y="5817280"/>
                <a:ext cx="325261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6" name="墨迹 185"/>
              <p14:cNvContentPartPr/>
              <p14:nvPr/>
            </p14:nvContentPartPr>
            <p14:xfrm>
              <a:off x="8802511" y="5833494"/>
              <a:ext cx="348544" cy="686117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7"/>
            </p:blipFill>
            <p:spPr>
              <a:xfrm>
                <a:off x="8802511" y="5833494"/>
                <a:ext cx="348544" cy="686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7" name="墨迹 186"/>
              <p14:cNvContentPartPr/>
              <p14:nvPr/>
            </p14:nvContentPartPr>
            <p14:xfrm>
              <a:off x="8935155" y="6147384"/>
              <a:ext cx="104422" cy="132535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9"/>
            </p:blipFill>
            <p:spPr>
              <a:xfrm>
                <a:off x="8935155" y="6147384"/>
                <a:ext cx="104422" cy="13253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08" y="304788"/>
            <a:ext cx="11041336" cy="5838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4" y="550063"/>
            <a:ext cx="12453361" cy="2621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97" y="542917"/>
            <a:ext cx="11994013" cy="4271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75" y="781044"/>
            <a:ext cx="9802811" cy="39123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405466" y="3382471"/>
              <a:ext cx="939800" cy="77194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405466" y="3382471"/>
                <a:ext cx="939800" cy="77194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3" y="578638"/>
            <a:ext cx="9041804" cy="39576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61622" y="247093"/>
              <a:ext cx="394405" cy="73916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61622" y="247093"/>
                <a:ext cx="394405" cy="739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81377" y="682416"/>
              <a:ext cx="273756" cy="16919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81377" y="682416"/>
                <a:ext cx="2737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68727" y="376456"/>
              <a:ext cx="323850" cy="4411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68727" y="376456"/>
                <a:ext cx="323850" cy="441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56922" y="516746"/>
              <a:ext cx="289278" cy="36870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56922" y="516746"/>
                <a:ext cx="289278" cy="368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425222" y="479383"/>
              <a:ext cx="8466" cy="10715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425222" y="479383"/>
                <a:ext cx="846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365955" y="434264"/>
              <a:ext cx="259645" cy="35900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365955" y="434264"/>
                <a:ext cx="259645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478844" y="298204"/>
              <a:ext cx="42333" cy="8015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478844" y="298204"/>
                <a:ext cx="42333" cy="801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591733" y="351077"/>
              <a:ext cx="180622" cy="5498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591733" y="351077"/>
                <a:ext cx="180622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659466" y="389146"/>
              <a:ext cx="73378" cy="28269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659466" y="389146"/>
                <a:ext cx="73378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587500" y="422985"/>
              <a:ext cx="297744" cy="37504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587500" y="422985"/>
                <a:ext cx="297744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727200" y="541421"/>
              <a:ext cx="95955" cy="26507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727200" y="541421"/>
                <a:ext cx="95955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851377" y="750093"/>
              <a:ext cx="87489" cy="761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851377" y="750093"/>
                <a:ext cx="87489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589036" y="1254856"/>
              <a:ext cx="204964" cy="253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589036" y="1254856"/>
                <a:ext cx="20496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705629" y="1130780"/>
              <a:ext cx="34748" cy="2368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705629" y="1130780"/>
                <a:ext cx="3474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355923" y="1469168"/>
              <a:ext cx="199143" cy="3472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355923" y="1469168"/>
                <a:ext cx="199143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269316" y="1271775"/>
              <a:ext cx="398639" cy="32992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269316" y="1271775"/>
                <a:ext cx="398639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477911" y="1045302"/>
              <a:ext cx="508000" cy="43021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477911" y="1045302"/>
                <a:ext cx="508000" cy="43021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297" y="126201"/>
            <a:ext cx="8445758" cy="4945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87" y="264313"/>
            <a:ext cx="8739201" cy="34851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159" y="3749432"/>
            <a:ext cx="6138718" cy="27217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266619" y="4055018"/>
              <a:ext cx="2508603" cy="15791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266619" y="4055018"/>
                <a:ext cx="250860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5138384" y="4359567"/>
              <a:ext cx="652816" cy="54706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5138384" y="4359567"/>
                <a:ext cx="652816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249333" y="1431981"/>
              <a:ext cx="110067" cy="24762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249333" y="1431981"/>
                <a:ext cx="110067" cy="247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353755" y="1333284"/>
              <a:ext cx="25400" cy="54477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353755" y="1333284"/>
                <a:ext cx="25400" cy="544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418666" y="1535436"/>
              <a:ext cx="166511" cy="13958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418666" y="1535436"/>
                <a:ext cx="166511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599288" y="1094121"/>
              <a:ext cx="149578" cy="26225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599288" y="1094121"/>
                <a:ext cx="149578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700888" y="1099761"/>
              <a:ext cx="214489" cy="23687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700888" y="1099761"/>
                <a:ext cx="2144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5676194" y="1178718"/>
              <a:ext cx="233538" cy="56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5676194" y="1178718"/>
                <a:ext cx="2335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837311" y="1099761"/>
              <a:ext cx="197556" cy="564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837311" y="1099761"/>
                <a:ext cx="1975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941733" y="1010934"/>
              <a:ext cx="45156" cy="17906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941733" y="1010934"/>
                <a:ext cx="45156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7763227" y="866414"/>
              <a:ext cx="528462" cy="38914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7763227" y="866414"/>
                <a:ext cx="528462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928533" y="800851"/>
              <a:ext cx="171450" cy="44554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928533" y="800851"/>
                <a:ext cx="171450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071761" y="761373"/>
              <a:ext cx="195439" cy="32710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071761" y="761373"/>
                <a:ext cx="19543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573866" y="535781"/>
              <a:ext cx="177800" cy="6034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573866" y="535781"/>
                <a:ext cx="177800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2743200" y="490662"/>
              <a:ext cx="256822" cy="33838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2743200" y="490662"/>
                <a:ext cx="256822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2430638" y="6194441"/>
              <a:ext cx="1023762" cy="770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2430638" y="6194441"/>
                <a:ext cx="1023762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2791177" y="6220702"/>
              <a:ext cx="209727" cy="27071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2791177" y="6220702"/>
                <a:ext cx="20972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3595511" y="6138925"/>
              <a:ext cx="836083" cy="7049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3595511" y="6138925"/>
                <a:ext cx="83608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3186288" y="1872414"/>
              <a:ext cx="894645" cy="4511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3186288" y="1872414"/>
                <a:ext cx="8946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4024488" y="1765258"/>
              <a:ext cx="174978" cy="24533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4024488" y="1765258"/>
                <a:ext cx="17497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3606800" y="1530325"/>
              <a:ext cx="124177" cy="26313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3606800" y="1530325"/>
                <a:ext cx="124177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3736622" y="1506179"/>
              <a:ext cx="129822" cy="24198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3736622" y="1506179"/>
                <a:ext cx="129822" cy="241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3789362" y="1562225"/>
              <a:ext cx="173038" cy="19545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3789362" y="1562225"/>
                <a:ext cx="17303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934177" y="1443789"/>
              <a:ext cx="169334" cy="5639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934177" y="1443789"/>
                <a:ext cx="16933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4004733" y="1384571"/>
              <a:ext cx="14111" cy="19175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4004733" y="1384571"/>
                <a:ext cx="14111" cy="19175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238121"/>
            <a:ext cx="8093136" cy="27551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16" y="3083714"/>
            <a:ext cx="6169321" cy="35956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571066" y="344027"/>
              <a:ext cx="178506" cy="38914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571066" y="344027"/>
                <a:ext cx="178506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7351888" y="524501"/>
              <a:ext cx="31044" cy="5639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7351888" y="524501"/>
                <a:ext cx="310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602111" y="332748"/>
              <a:ext cx="170039" cy="47092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602111" y="332748"/>
                <a:ext cx="170039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748866" y="424923"/>
              <a:ext cx="76200" cy="20391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748866" y="424923"/>
                <a:ext cx="76200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813777" y="327108"/>
              <a:ext cx="152400" cy="35178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813777" y="327108"/>
                <a:ext cx="152400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981700" y="293269"/>
              <a:ext cx="110772" cy="50758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981700" y="293269"/>
                <a:ext cx="110772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974468" y="447659"/>
              <a:ext cx="166687" cy="20867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974468" y="447659"/>
                <a:ext cx="16668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6090355" y="558340"/>
              <a:ext cx="121356" cy="10151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6090355" y="558340"/>
                <a:ext cx="1213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6869288" y="332748"/>
              <a:ext cx="101600" cy="5668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6869288" y="332748"/>
                <a:ext cx="101600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028744" y="334158"/>
              <a:ext cx="122766" cy="25044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028744" y="334158"/>
                <a:ext cx="122766" cy="250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7179027" y="355307"/>
              <a:ext cx="162984" cy="7895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7179027" y="355307"/>
                <a:ext cx="16298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7258755" y="262955"/>
              <a:ext cx="45156" cy="4476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7258755" y="262955"/>
                <a:ext cx="45156" cy="447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7155921" y="391085"/>
              <a:ext cx="272168" cy="24903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7155921" y="391085"/>
                <a:ext cx="272168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326488" y="524501"/>
              <a:ext cx="132644" cy="14099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326488" y="524501"/>
                <a:ext cx="1326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7704666" y="499827"/>
              <a:ext cx="16934" cy="2467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7704666" y="499827"/>
                <a:ext cx="16934" cy="24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7656688" y="583719"/>
              <a:ext cx="105012" cy="599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7656688" y="583719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537075" y="3505137"/>
              <a:ext cx="1282347" cy="5921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537075" y="3505137"/>
                <a:ext cx="128234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090458" y="4201652"/>
              <a:ext cx="978076" cy="2256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090458" y="4201652"/>
                <a:ext cx="97807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5562423" y="4923547"/>
              <a:ext cx="172332" cy="37786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5562423" y="4923547"/>
                <a:ext cx="17233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712177" y="4951041"/>
              <a:ext cx="84667" cy="20091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712177" y="4951041"/>
                <a:ext cx="84667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5741634" y="4895348"/>
              <a:ext cx="159632" cy="31900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5741634" y="4895348"/>
                <a:ext cx="159632" cy="319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016977" y="4849525"/>
              <a:ext cx="5645" cy="53648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016977" y="4849525"/>
                <a:ext cx="5645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5932311" y="4824322"/>
              <a:ext cx="107244" cy="14716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5932311" y="4824322"/>
                <a:ext cx="107244" cy="147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045200" y="4796652"/>
              <a:ext cx="67733" cy="6767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045200" y="4796652"/>
                <a:ext cx="6773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502400" y="4874728"/>
              <a:ext cx="178681" cy="48167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502400" y="4874728"/>
                <a:ext cx="178681" cy="481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6739466" y="4889708"/>
              <a:ext cx="166511" cy="27071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6739466" y="4889708"/>
                <a:ext cx="166511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7055555" y="4694430"/>
              <a:ext cx="39512" cy="55340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7055555" y="4694430"/>
                <a:ext cx="39512" cy="553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7004755" y="5070182"/>
              <a:ext cx="220134" cy="2037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7004755" y="5070182"/>
                <a:ext cx="220134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7631994" y="4830490"/>
              <a:ext cx="261761" cy="84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7631994" y="4830490"/>
                <a:ext cx="26176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7758288" y="4855870"/>
              <a:ext cx="110067" cy="3396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7758288" y="4855870"/>
                <a:ext cx="110067" cy="339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7672916" y="4946988"/>
              <a:ext cx="119239" cy="1238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7672916" y="4946988"/>
                <a:ext cx="119239" cy="123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7962900" y="4773211"/>
              <a:ext cx="206022" cy="44642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7962900" y="4773211"/>
                <a:ext cx="206022" cy="446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8232069" y="4810751"/>
              <a:ext cx="128763" cy="30789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8232069" y="4810751"/>
                <a:ext cx="128763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8382000" y="4963026"/>
              <a:ext cx="50800" cy="4723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8382000" y="4963026"/>
                <a:ext cx="50800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8407400" y="4734085"/>
              <a:ext cx="220838" cy="44695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8407400" y="4734085"/>
                <a:ext cx="220838" cy="446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8387644" y="5027179"/>
              <a:ext cx="381000" cy="27141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8387644" y="5027179"/>
                <a:ext cx="381000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9053688" y="4753296"/>
              <a:ext cx="129822" cy="41840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9053688" y="4753296"/>
                <a:ext cx="129822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9206088" y="4654775"/>
              <a:ext cx="256999" cy="49436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9206088" y="4654775"/>
                <a:ext cx="256999" cy="494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9324622" y="4895348"/>
              <a:ext cx="485422" cy="31018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9324622" y="4895348"/>
                <a:ext cx="48542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9810044" y="4822031"/>
              <a:ext cx="84666" cy="3059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9810044" y="4822031"/>
                <a:ext cx="84666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9867900" y="4748713"/>
              <a:ext cx="83255" cy="41170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9867900" y="4748713"/>
                <a:ext cx="83255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9985022" y="4745893"/>
              <a:ext cx="215900" cy="535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9985022" y="4745893"/>
                <a:ext cx="215900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10041466" y="4692315"/>
              <a:ext cx="79022" cy="16848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10041466" y="4692315"/>
                <a:ext cx="79022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10030177" y="4673986"/>
              <a:ext cx="221545" cy="49207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10030177" y="4673986"/>
                <a:ext cx="221545" cy="492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10182577" y="5070182"/>
              <a:ext cx="129823" cy="11279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10182577" y="5070182"/>
                <a:ext cx="12982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10377311" y="4782552"/>
              <a:ext cx="182033" cy="46810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10377311" y="4782552"/>
                <a:ext cx="182033" cy="46810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14" y="578638"/>
            <a:ext cx="6240789" cy="39433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52" y="4748210"/>
            <a:ext cx="9231605" cy="19883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325033" y="3798407"/>
              <a:ext cx="937683" cy="874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325033" y="3798407"/>
                <a:ext cx="9376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396118" y="3877364"/>
              <a:ext cx="983015" cy="817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396118" y="3877364"/>
                <a:ext cx="983015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832555" y="3355682"/>
              <a:ext cx="155222" cy="338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832555" y="3355682"/>
                <a:ext cx="155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925688" y="3248526"/>
              <a:ext cx="11289" cy="17201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925688" y="3248526"/>
                <a:ext cx="112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004711" y="3242886"/>
              <a:ext cx="121355" cy="1276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004711" y="3242886"/>
                <a:ext cx="121355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1038577" y="3220327"/>
              <a:ext cx="84667" cy="2396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1038577" y="3220327"/>
                <a:ext cx="8466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7315200" y="5239376"/>
              <a:ext cx="189618" cy="73035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7315200" y="5239376"/>
                <a:ext cx="189618" cy="730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574844" y="5292249"/>
              <a:ext cx="217311" cy="31089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574844" y="5292249"/>
                <a:ext cx="217311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799387" y="5154779"/>
              <a:ext cx="258763" cy="47938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799387" y="5154779"/>
                <a:ext cx="258763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787922" y="5295069"/>
              <a:ext cx="340078" cy="29679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787922" y="5295069"/>
                <a:ext cx="340078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043333" y="5431130"/>
              <a:ext cx="174978" cy="16355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043333" y="5431130"/>
                <a:ext cx="1749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4916311" y="5938712"/>
              <a:ext cx="129822" cy="21642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4916311" y="5938712"/>
                <a:ext cx="129822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967111" y="5950696"/>
              <a:ext cx="279929" cy="27000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967111" y="5950696"/>
                <a:ext cx="279929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5198533" y="5839310"/>
              <a:ext cx="409751" cy="36429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5198533" y="5839310"/>
                <a:ext cx="409751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657850" y="6004803"/>
              <a:ext cx="158044" cy="12566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657850" y="6004803"/>
                <a:ext cx="158044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715000" y="6006389"/>
              <a:ext cx="47977" cy="36940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715000" y="6006389"/>
                <a:ext cx="47977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086827" y="6028949"/>
              <a:ext cx="212373" cy="112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086827" y="6028949"/>
                <a:ext cx="21237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361288" y="5895003"/>
              <a:ext cx="519289" cy="21607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361288" y="5895003"/>
                <a:ext cx="519289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880577" y="5759648"/>
              <a:ext cx="143934" cy="6062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880577" y="5759648"/>
                <a:ext cx="143934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7727597" y="5989470"/>
              <a:ext cx="349603" cy="12971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7727597" y="5989470"/>
                <a:ext cx="34960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8248650" y="5878083"/>
              <a:ext cx="76905" cy="24180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8248650" y="5878083"/>
                <a:ext cx="76905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8348133" y="5873854"/>
              <a:ext cx="208844" cy="21149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8348133" y="5873854"/>
                <a:ext cx="208844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8461022" y="5833494"/>
              <a:ext cx="406400" cy="31107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8461022" y="5833494"/>
                <a:ext cx="406400" cy="311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8715022" y="6028949"/>
              <a:ext cx="199672" cy="31018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8715022" y="6028949"/>
                <a:ext cx="19967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8878711" y="5981010"/>
              <a:ext cx="245533" cy="422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8878711" y="5981010"/>
                <a:ext cx="2455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9258828" y="6113546"/>
              <a:ext cx="280282" cy="3665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9258828" y="6113546"/>
                <a:ext cx="28028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9378244" y="6031768"/>
              <a:ext cx="76200" cy="34120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9378244" y="6031768"/>
                <a:ext cx="76200" cy="341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9898944" y="6012029"/>
              <a:ext cx="258233" cy="2460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9898944" y="6012029"/>
                <a:ext cx="258233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252251" y="5955631"/>
              <a:ext cx="60149" cy="30172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252251" y="5955631"/>
                <a:ext cx="60149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284177" y="6045868"/>
              <a:ext cx="118534" cy="6767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284177" y="6045868"/>
                <a:ext cx="1185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10360377" y="5892888"/>
              <a:ext cx="93134" cy="58160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10360377" y="5892888"/>
                <a:ext cx="93134" cy="581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10498667" y="5927432"/>
              <a:ext cx="188030" cy="507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10498667" y="5927432"/>
                <a:ext cx="18803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10566400" y="5814636"/>
              <a:ext cx="33867" cy="27071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10566400" y="5814636"/>
                <a:ext cx="338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6481762" y="6385666"/>
              <a:ext cx="284515" cy="1551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6481762" y="6385666"/>
                <a:ext cx="284515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6598355" y="6296663"/>
              <a:ext cx="39512" cy="3639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6598355" y="6296663"/>
                <a:ext cx="39512" cy="363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908800" y="6270050"/>
              <a:ext cx="32455" cy="3031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908800" y="6270050"/>
                <a:ext cx="32455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903155" y="6384256"/>
              <a:ext cx="160867" cy="676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903155" y="6384256"/>
                <a:ext cx="1608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066844" y="6267230"/>
              <a:ext cx="33866" cy="3200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066844" y="6267230"/>
                <a:ext cx="33866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7072841" y="6299659"/>
              <a:ext cx="522287" cy="28763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7072841" y="6299659"/>
                <a:ext cx="52228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430911" y="6446294"/>
              <a:ext cx="268816" cy="54424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430911" y="6446294"/>
                <a:ext cx="268816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613877" y="6282740"/>
              <a:ext cx="388056" cy="33274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613877" y="6282740"/>
                <a:ext cx="38805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993415" y="5837195"/>
              <a:ext cx="445029" cy="34261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993415" y="5837195"/>
                <a:ext cx="445029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3416829" y="3259805"/>
              <a:ext cx="737482" cy="112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3416829" y="3259805"/>
                <a:ext cx="7374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4083755" y="3130090"/>
              <a:ext cx="277283" cy="36940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4083755" y="3130090"/>
                <a:ext cx="277283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3894666" y="3403620"/>
              <a:ext cx="33867" cy="3271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3894666" y="3403620"/>
                <a:ext cx="33867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3900311" y="3516416"/>
              <a:ext cx="174977" cy="10433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3900311" y="3516416"/>
                <a:ext cx="174977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4007555" y="3450678"/>
              <a:ext cx="62089" cy="53948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4007555" y="3450678"/>
                <a:ext cx="62089" cy="539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4124501" y="3519236"/>
              <a:ext cx="134232" cy="564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4124501" y="3519236"/>
                <a:ext cx="13423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191000" y="3428471"/>
              <a:ext cx="36688" cy="25432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191000" y="3428471"/>
                <a:ext cx="36688" cy="254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2311223" y="1412065"/>
              <a:ext cx="280988" cy="6838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2311223" y="1412065"/>
                <a:ext cx="280988" cy="683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2602088" y="1423345"/>
              <a:ext cx="285045" cy="28833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2602088" y="1423345"/>
                <a:ext cx="285045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4996568" y="1387391"/>
              <a:ext cx="268287" cy="47656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4996568" y="1387391"/>
                <a:ext cx="268287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283200" y="1448724"/>
              <a:ext cx="100188" cy="26295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283200" y="1448724"/>
                <a:ext cx="100188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356577" y="1371881"/>
              <a:ext cx="166512" cy="41946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356577" y="1371881"/>
                <a:ext cx="166512" cy="419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947377" y="2250281"/>
              <a:ext cx="121356" cy="451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947377" y="2250281"/>
                <a:ext cx="1213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1317272" y="3221737"/>
              <a:ext cx="1059039" cy="77124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1317272" y="3221737"/>
                <a:ext cx="1059039" cy="771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963252" y="482203"/>
              <a:ext cx="345370" cy="88262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963252" y="482203"/>
                <a:ext cx="345370" cy="882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8269111" y="566623"/>
              <a:ext cx="172156" cy="2793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8269111" y="566623"/>
                <a:ext cx="172156" cy="279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8540044" y="592179"/>
              <a:ext cx="104996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8540044" y="59217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8535458" y="482203"/>
              <a:ext cx="515409" cy="40324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8535458" y="482203"/>
                <a:ext cx="515409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9160933" y="445544"/>
              <a:ext cx="103011" cy="15791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9160933" y="445544"/>
                <a:ext cx="1030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9160933" y="462463"/>
              <a:ext cx="203200" cy="38914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9160933" y="462463"/>
                <a:ext cx="203200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9443155" y="315828"/>
              <a:ext cx="73378" cy="7049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9443155" y="315828"/>
                <a:ext cx="7337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9352844" y="377866"/>
              <a:ext cx="431094" cy="49718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9352844" y="377866"/>
                <a:ext cx="431094" cy="497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9601200" y="631657"/>
              <a:ext cx="33866" cy="15227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9601200" y="631657"/>
                <a:ext cx="3386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747955" y="355307"/>
              <a:ext cx="5645" cy="9869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747955" y="355307"/>
                <a:ext cx="5645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642651" y="488900"/>
              <a:ext cx="280281" cy="32393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642651" y="488900"/>
                <a:ext cx="280281" cy="323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649177" y="712553"/>
              <a:ext cx="682978" cy="15597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649177" y="712553"/>
                <a:ext cx="682978" cy="15597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7" y="466710"/>
            <a:ext cx="7716160" cy="55769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273" y="2583653"/>
            <a:ext cx="3789469" cy="11739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76577" y="2887579"/>
              <a:ext cx="1004711" cy="79327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276577" y="2887579"/>
                <a:ext cx="1004711" cy="793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9078383" y="3168511"/>
              <a:ext cx="150284" cy="37258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9078383" y="3168511"/>
                <a:ext cx="150284" cy="372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9160933" y="3188427"/>
              <a:ext cx="245534" cy="35900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9160933" y="3188427"/>
                <a:ext cx="245534" cy="359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9409288" y="3151416"/>
              <a:ext cx="163689" cy="34843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9409288" y="3151416"/>
                <a:ext cx="163689" cy="348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9644238" y="3324663"/>
              <a:ext cx="177094" cy="197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9644238" y="3324663"/>
                <a:ext cx="17709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9812337" y="3211867"/>
              <a:ext cx="288396" cy="29415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9812337" y="3211867"/>
                <a:ext cx="288396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10106377" y="3096251"/>
              <a:ext cx="146756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10106377" y="3096251"/>
                <a:ext cx="1467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10174111" y="3310564"/>
              <a:ext cx="251177" cy="1691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10174111" y="3310564"/>
                <a:ext cx="2511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10272888" y="3216978"/>
              <a:ext cx="56444" cy="2881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10272888" y="3216978"/>
                <a:ext cx="56444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10507132" y="3189308"/>
              <a:ext cx="124707" cy="32146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10507132" y="3189308"/>
                <a:ext cx="12470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10506427" y="3256986"/>
              <a:ext cx="218017" cy="2622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10506427" y="3256986"/>
                <a:ext cx="218017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10748432" y="3110703"/>
              <a:ext cx="306918" cy="36905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10748432" y="3110703"/>
                <a:ext cx="306918" cy="369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11065756" y="3297522"/>
              <a:ext cx="155399" cy="18505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11065756" y="3297522"/>
                <a:ext cx="155399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11111088" y="3325368"/>
              <a:ext cx="98777" cy="47021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11111088" y="3325368"/>
                <a:ext cx="98777" cy="470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11204222" y="3180848"/>
              <a:ext cx="197556" cy="394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11204222" y="3180848"/>
                <a:ext cx="1975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322505" y="4241131"/>
              <a:ext cx="244828" cy="592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322505" y="4241131"/>
                <a:ext cx="24482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261298" y="4348287"/>
              <a:ext cx="430213" cy="394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261298" y="4348287"/>
                <a:ext cx="43021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865077" y="4104013"/>
              <a:ext cx="187678" cy="33733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865077" y="4104013"/>
                <a:ext cx="187678" cy="337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906000" y="4132212"/>
              <a:ext cx="197555" cy="33627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906000" y="4132212"/>
                <a:ext cx="197555" cy="33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148711" y="4078282"/>
              <a:ext cx="50800" cy="30190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148711" y="4078282"/>
                <a:ext cx="50800" cy="301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0233377" y="4252411"/>
              <a:ext cx="158045" cy="14663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0233377" y="4252411"/>
                <a:ext cx="158045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0414000" y="4026819"/>
              <a:ext cx="245532" cy="34966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0414000" y="4026819"/>
                <a:ext cx="245532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0734322" y="4242541"/>
              <a:ext cx="134938" cy="53155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0734322" y="4242541"/>
                <a:ext cx="134938" cy="531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0961511" y="4100136"/>
              <a:ext cx="141111" cy="2819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0961511" y="4100136"/>
                <a:ext cx="141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9578622" y="4035983"/>
              <a:ext cx="273050" cy="34896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9578622" y="4035983"/>
                <a:ext cx="273050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9640711" y="4070527"/>
              <a:ext cx="135466" cy="8896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9640711" y="4070527"/>
                <a:ext cx="135466" cy="889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0337800" y="3040029"/>
              <a:ext cx="251177" cy="75837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0337800" y="3040029"/>
                <a:ext cx="251177" cy="758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2523066" y="1940797"/>
              <a:ext cx="50800" cy="27712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2523066" y="1940797"/>
                <a:ext cx="50800" cy="2771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2161822" y="4500562"/>
              <a:ext cx="841022" cy="73881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2161822" y="4500562"/>
                <a:ext cx="841022" cy="73881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49" y="752468"/>
            <a:ext cx="5421043" cy="49053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616" y="807238"/>
            <a:ext cx="5993535" cy="9715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4583288" y="4038098"/>
              <a:ext cx="451556" cy="13394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4583288" y="4038098"/>
                <a:ext cx="451556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4392788" y="3942222"/>
              <a:ext cx="26812" cy="112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4392788" y="3942222"/>
                <a:ext cx="268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6826778" y="3859563"/>
              <a:ext cx="14288" cy="370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6826778" y="3859563"/>
                <a:ext cx="14288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4207933" y="3177147"/>
              <a:ext cx="2066748" cy="9568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4207933" y="3177147"/>
                <a:ext cx="2066748" cy="956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291718" y="3209047"/>
              <a:ext cx="1723849" cy="96810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291718" y="3209047"/>
                <a:ext cx="1723849" cy="968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450666" y="2464593"/>
              <a:ext cx="28222" cy="564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450666" y="2464593"/>
                <a:ext cx="282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856088" y="3412080"/>
              <a:ext cx="835378" cy="108284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856088" y="3412080"/>
                <a:ext cx="835378" cy="108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456311" y="2577389"/>
              <a:ext cx="304800" cy="3031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456311" y="2577389"/>
                <a:ext cx="304800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815086" y="2628148"/>
              <a:ext cx="245181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815086" y="2628148"/>
                <a:ext cx="24518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907866" y="2459130"/>
              <a:ext cx="50800" cy="51586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907866" y="2459130"/>
                <a:ext cx="50800" cy="515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253588" y="2549190"/>
              <a:ext cx="239360" cy="34120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253588" y="2549190"/>
                <a:ext cx="23936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573205" y="2351797"/>
              <a:ext cx="170039" cy="2255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573205" y="2351797"/>
                <a:ext cx="17003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8731073" y="2385636"/>
              <a:ext cx="139171" cy="3383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8731073" y="2385636"/>
                <a:ext cx="13917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8756473" y="2804391"/>
              <a:ext cx="302860" cy="3242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8756473" y="2804391"/>
                <a:ext cx="302860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318977" y="2605588"/>
              <a:ext cx="22578" cy="1692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318977" y="2605588"/>
                <a:ext cx="225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147880" y="2562585"/>
              <a:ext cx="388409" cy="28763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147880" y="2562585"/>
                <a:ext cx="38840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561688" y="2481513"/>
              <a:ext cx="220134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561688" y="2481513"/>
                <a:ext cx="2201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742311" y="2606998"/>
              <a:ext cx="207433" cy="3242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742311" y="2606998"/>
                <a:ext cx="20743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693803" y="2712745"/>
              <a:ext cx="296863" cy="197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693803" y="2712745"/>
                <a:ext cx="29686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297406" y="2495083"/>
              <a:ext cx="571853" cy="3868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297406" y="2495083"/>
                <a:ext cx="571853" cy="386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3172354" y="2574041"/>
              <a:ext cx="180446" cy="63782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3172354" y="2574041"/>
                <a:ext cx="180446" cy="637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3381022" y="2560470"/>
              <a:ext cx="197555" cy="28357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3381022" y="2560470"/>
                <a:ext cx="197555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3596040" y="2583029"/>
              <a:ext cx="144815" cy="4511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3596040" y="2583029"/>
                <a:ext cx="14481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668888" y="2472348"/>
              <a:ext cx="45156" cy="48008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668888" y="2472348"/>
                <a:ext cx="45156" cy="480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582634" y="2594309"/>
              <a:ext cx="271110" cy="31582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582634" y="2594309"/>
                <a:ext cx="27111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747911" y="2695825"/>
              <a:ext cx="248355" cy="19175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747911" y="2695825"/>
                <a:ext cx="248355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8278283" y="1449429"/>
              <a:ext cx="2756605" cy="2086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8278283" y="1449429"/>
                <a:ext cx="2756605" cy="20867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61" y="217880"/>
            <a:ext cx="11067523" cy="64222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971800" y="580899"/>
              <a:ext cx="3590219" cy="12971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2971800" y="580899"/>
                <a:ext cx="359021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17500" y="1548830"/>
              <a:ext cx="160866" cy="36376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17500" y="1548830"/>
                <a:ext cx="160866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54000" y="1636952"/>
              <a:ext cx="308504" cy="4420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54000" y="1636952"/>
                <a:ext cx="308504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49955" y="1776537"/>
              <a:ext cx="483306" cy="1353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49955" y="1776537"/>
                <a:ext cx="48330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40266" y="1914007"/>
              <a:ext cx="39511" cy="24885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40266" y="1914007"/>
                <a:ext cx="39511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62844" y="1962651"/>
              <a:ext cx="189089" cy="16637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62844" y="1962651"/>
                <a:ext cx="189089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58800" y="2605588"/>
              <a:ext cx="95955" cy="13253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58800" y="2605588"/>
                <a:ext cx="95955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76766" y="3051133"/>
              <a:ext cx="499534" cy="98132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76766" y="3051133"/>
                <a:ext cx="499534" cy="981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72533" y="4196013"/>
              <a:ext cx="118533" cy="46246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72533" y="4196013"/>
                <a:ext cx="118533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83822" y="4212932"/>
              <a:ext cx="242711" cy="49066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83822" y="4212932"/>
                <a:ext cx="242711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13316" y="4057837"/>
              <a:ext cx="189795" cy="592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13316" y="4057837"/>
                <a:ext cx="18979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28133" y="4043738"/>
              <a:ext cx="62089" cy="21607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28133" y="4043738"/>
                <a:ext cx="62089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42408" y="4012014"/>
              <a:ext cx="329142" cy="57173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42408" y="4012014"/>
                <a:ext cx="329142" cy="571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71688" y="4466723"/>
              <a:ext cx="141112" cy="2904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71688" y="4466723"/>
                <a:ext cx="14111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65200" y="4540041"/>
              <a:ext cx="104422" cy="11843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65200" y="4540041"/>
                <a:ext cx="1044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4755" y="4125515"/>
              <a:ext cx="146756" cy="1410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4755" y="4125515"/>
                <a:ext cx="146756" cy="1410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19" y="208874"/>
            <a:ext cx="8732055" cy="6440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1" y="752469"/>
            <a:ext cx="12411940" cy="4591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1" y="752469"/>
            <a:ext cx="12411940" cy="45910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591755" y="2904498"/>
              <a:ext cx="757238" cy="13535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4591755" y="2904498"/>
                <a:ext cx="75723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240866" y="2791702"/>
              <a:ext cx="191206" cy="27353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5240866" y="2791702"/>
                <a:ext cx="191206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6206066" y="2725434"/>
              <a:ext cx="189089" cy="24956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6206066" y="2725434"/>
                <a:ext cx="189089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292144" y="2836820"/>
              <a:ext cx="639233" cy="507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292144" y="2836820"/>
                <a:ext cx="6392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938028" y="2856559"/>
              <a:ext cx="581202" cy="761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938028" y="2856559"/>
                <a:ext cx="58120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8414278" y="2729664"/>
              <a:ext cx="275697" cy="28763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8414278" y="2729664"/>
                <a:ext cx="27569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645650" y="2814261"/>
              <a:ext cx="681566" cy="451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645650" y="2814261"/>
                <a:ext cx="6815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478962" y="2694768"/>
              <a:ext cx="384704" cy="31124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478962" y="2694768"/>
                <a:ext cx="384704" cy="311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5520266" y="3835065"/>
              <a:ext cx="581378" cy="43232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5520266" y="3835065"/>
                <a:ext cx="581378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803216" y="3800522"/>
              <a:ext cx="702028" cy="46175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803216" y="3800522"/>
                <a:ext cx="702028" cy="461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486400" y="4322027"/>
              <a:ext cx="795866" cy="8265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486400" y="4322027"/>
                <a:ext cx="795866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784519" y="4297529"/>
              <a:ext cx="785636" cy="13535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784519" y="4297529"/>
                <a:ext cx="78563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249583" y="4921785"/>
              <a:ext cx="187854" cy="36623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249583" y="4921785"/>
                <a:ext cx="187854" cy="366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210072" y="4920375"/>
              <a:ext cx="305505" cy="4430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210072" y="4920375"/>
                <a:ext cx="305505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537450" y="4066297"/>
              <a:ext cx="297038" cy="40606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537450" y="4066297"/>
                <a:ext cx="297038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738533" y="4382126"/>
              <a:ext cx="142522" cy="10310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738533" y="4382126"/>
                <a:ext cx="142522" cy="103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334955" y="3025754"/>
              <a:ext cx="104996" cy="599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334955" y="3025754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577644" y="2924237"/>
              <a:ext cx="818444" cy="7613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577644" y="2924237"/>
                <a:ext cx="818444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249333" y="2725434"/>
              <a:ext cx="280282" cy="35953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249333" y="2725434"/>
                <a:ext cx="280282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910688" y="2763503"/>
              <a:ext cx="770467" cy="1409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910688" y="2763503"/>
                <a:ext cx="7704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319911" y="2643657"/>
              <a:ext cx="385939" cy="42439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319911" y="2643657"/>
                <a:ext cx="385939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510991" y="4067707"/>
              <a:ext cx="101424" cy="13112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510991" y="4067707"/>
                <a:ext cx="101424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430911" y="4224212"/>
              <a:ext cx="155222" cy="27952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430911" y="4224212"/>
                <a:ext cx="155222" cy="279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658452" y="4071937"/>
              <a:ext cx="192970" cy="12971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658452" y="4071937"/>
                <a:ext cx="19297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636933" y="4064711"/>
              <a:ext cx="180622" cy="27793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636933" y="4064711"/>
                <a:ext cx="180622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607123" y="4312686"/>
              <a:ext cx="145521" cy="976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607123" y="4312686"/>
                <a:ext cx="145521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648222" y="4308809"/>
              <a:ext cx="112888" cy="15227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648222" y="4308809"/>
                <a:ext cx="11288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715955" y="4461083"/>
              <a:ext cx="110067" cy="6203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715955" y="4461083"/>
                <a:ext cx="1100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685844" y="5111599"/>
              <a:ext cx="209550" cy="47603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685844" y="5111599"/>
                <a:ext cx="209550" cy="47603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31" y="285744"/>
            <a:ext cx="11593804" cy="5029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墨迹 24"/>
              <p14:cNvContentPartPr/>
              <p14:nvPr/>
            </p14:nvContentPartPr>
            <p14:xfrm>
              <a:off x="8161866" y="1735472"/>
              <a:ext cx="5644" cy="8054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"/>
            </p:blipFill>
            <p:spPr>
              <a:xfrm>
                <a:off x="8161866" y="1735472"/>
                <a:ext cx="5644" cy="80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0" name="墨迹 69"/>
              <p14:cNvContentPartPr/>
              <p14:nvPr/>
            </p14:nvContentPartPr>
            <p14:xfrm>
              <a:off x="11046177" y="5448049"/>
              <a:ext cx="138288" cy="5639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6"/>
            </p:blipFill>
            <p:spPr>
              <a:xfrm>
                <a:off x="11046177" y="5448049"/>
                <a:ext cx="1382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0" name="墨迹 79"/>
              <p14:cNvContentPartPr/>
              <p14:nvPr/>
            </p14:nvContentPartPr>
            <p14:xfrm>
              <a:off x="11308292" y="2949616"/>
              <a:ext cx="175330" cy="2062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8"/>
            </p:blipFill>
            <p:spPr>
              <a:xfrm>
                <a:off x="11308292" y="2949616"/>
                <a:ext cx="175330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墨迹 27"/>
              <p14:cNvContentPartPr/>
              <p14:nvPr/>
            </p14:nvContentPartPr>
            <p14:xfrm>
              <a:off x="8907109" y="2509712"/>
              <a:ext cx="2006423" cy="1184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0"/>
            </p:blipFill>
            <p:spPr>
              <a:xfrm>
                <a:off x="8907109" y="2509712"/>
                <a:ext cx="200642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墨迹 28"/>
              <p14:cNvContentPartPr/>
              <p14:nvPr/>
            </p14:nvContentPartPr>
            <p14:xfrm>
              <a:off x="8379001" y="2523811"/>
              <a:ext cx="841199" cy="14945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2"/>
            </p:blipFill>
            <p:spPr>
              <a:xfrm>
                <a:off x="8379001" y="2523811"/>
                <a:ext cx="841199" cy="14945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31" y="285744"/>
            <a:ext cx="11593804" cy="5029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560512" y="3884414"/>
              <a:ext cx="110243" cy="25784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560512" y="3884414"/>
                <a:ext cx="110243" cy="257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631244" y="3905563"/>
              <a:ext cx="160867" cy="18452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1631244" y="3905563"/>
                <a:ext cx="160867" cy="184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1772355" y="3859034"/>
              <a:ext cx="502356" cy="25802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1772355" y="3859034"/>
                <a:ext cx="502356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291644" y="3769326"/>
              <a:ext cx="25400" cy="6776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291644" y="3769326"/>
                <a:ext cx="25400" cy="677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341533" y="3816736"/>
              <a:ext cx="36689" cy="26084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341533" y="3816736"/>
                <a:ext cx="36689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338711" y="3716629"/>
              <a:ext cx="445911" cy="33274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338711" y="3716629"/>
                <a:ext cx="445911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852355" y="3716629"/>
              <a:ext cx="144639" cy="29485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852355" y="3716629"/>
                <a:ext cx="144639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995583" y="3767388"/>
              <a:ext cx="212372" cy="20021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995583" y="3767388"/>
                <a:ext cx="212372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007577" y="3775319"/>
              <a:ext cx="194734" cy="6152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007577" y="3775319"/>
                <a:ext cx="194734" cy="615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420584" y="2306679"/>
              <a:ext cx="735366" cy="1015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420584" y="2306679"/>
                <a:ext cx="73536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78427" y="2253101"/>
              <a:ext cx="322439" cy="34684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78427" y="2253101"/>
                <a:ext cx="322439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342444" y="1802621"/>
              <a:ext cx="141111" cy="27846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342444" y="1802621"/>
                <a:ext cx="141111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387600" y="1678546"/>
              <a:ext cx="242711" cy="39972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387600" y="1678546"/>
                <a:ext cx="242711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568222" y="1787817"/>
              <a:ext cx="268111" cy="24815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568222" y="1787817"/>
                <a:ext cx="26811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816577" y="1686300"/>
              <a:ext cx="208845" cy="676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816577" y="1686300"/>
                <a:ext cx="20884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942166" y="1569979"/>
              <a:ext cx="43745" cy="33627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942166" y="1569979"/>
                <a:ext cx="43745" cy="33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039783" y="2137485"/>
              <a:ext cx="775758" cy="12971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039783" y="2137485"/>
                <a:ext cx="77575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733697" y="2020987"/>
              <a:ext cx="258409" cy="31389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733697" y="2020987"/>
                <a:ext cx="258409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463822" y="1592539"/>
              <a:ext cx="118533" cy="2763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463822" y="1592539"/>
                <a:ext cx="11853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601228" y="1624263"/>
              <a:ext cx="283987" cy="52732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601228" y="1624263"/>
                <a:ext cx="283987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858933" y="1522746"/>
              <a:ext cx="124178" cy="19739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858933" y="1522746"/>
                <a:ext cx="1241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976408" y="1541604"/>
              <a:ext cx="143581" cy="3754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976408" y="1541604"/>
                <a:ext cx="143581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161866" y="1735472"/>
              <a:ext cx="5644" cy="8054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161866" y="1735472"/>
                <a:ext cx="5644" cy="80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2743200" y="3499497"/>
              <a:ext cx="506588" cy="49154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2743200" y="3499497"/>
                <a:ext cx="506588" cy="491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493301" y="2545665"/>
              <a:ext cx="2228320" cy="12760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493301" y="2545665"/>
                <a:ext cx="2228320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墨迹 32"/>
              <p14:cNvContentPartPr/>
              <p14:nvPr/>
            </p14:nvContentPartPr>
            <p14:xfrm>
              <a:off x="4284133" y="5796307"/>
              <a:ext cx="347839" cy="36658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4"/>
            </p:blipFill>
            <p:spPr>
              <a:xfrm>
                <a:off x="4284133" y="5796307"/>
                <a:ext cx="34783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墨迹 33"/>
              <p14:cNvContentPartPr/>
              <p14:nvPr/>
            </p14:nvContentPartPr>
            <p14:xfrm>
              <a:off x="4622800" y="5855525"/>
              <a:ext cx="169333" cy="24392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6"/>
            </p:blipFill>
            <p:spPr>
              <a:xfrm>
                <a:off x="4622800" y="5855525"/>
                <a:ext cx="169333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5" name="墨迹 34"/>
              <p14:cNvContentPartPr/>
              <p14:nvPr/>
            </p14:nvContentPartPr>
            <p14:xfrm>
              <a:off x="4831644" y="5825210"/>
              <a:ext cx="195439" cy="32922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8"/>
            </p:blipFill>
            <p:spPr>
              <a:xfrm>
                <a:off x="4831644" y="5825210"/>
                <a:ext cx="195439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墨迹 35"/>
              <p14:cNvContentPartPr/>
              <p14:nvPr/>
            </p14:nvContentPartPr>
            <p14:xfrm>
              <a:off x="5121451" y="5771456"/>
              <a:ext cx="115182" cy="28639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0"/>
            </p:blipFill>
            <p:spPr>
              <a:xfrm>
                <a:off x="5121451" y="5771456"/>
                <a:ext cx="115182" cy="286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墨迹 36"/>
              <p14:cNvContentPartPr/>
              <p14:nvPr/>
            </p14:nvContentPartPr>
            <p14:xfrm>
              <a:off x="5254977" y="5865394"/>
              <a:ext cx="133350" cy="20303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2"/>
            </p:blipFill>
            <p:spPr>
              <a:xfrm>
                <a:off x="5254977" y="5865394"/>
                <a:ext cx="13335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墨迹 37"/>
              <p14:cNvContentPartPr/>
              <p14:nvPr/>
            </p14:nvContentPartPr>
            <p14:xfrm>
              <a:off x="5302955" y="5942236"/>
              <a:ext cx="59267" cy="34896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4"/>
            </p:blipFill>
            <p:spPr>
              <a:xfrm>
                <a:off x="5302955" y="5942236"/>
                <a:ext cx="59267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墨迹 38"/>
              <p14:cNvContentPartPr/>
              <p14:nvPr/>
            </p14:nvContentPartPr>
            <p14:xfrm>
              <a:off x="5496277" y="5850590"/>
              <a:ext cx="230012" cy="9376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6"/>
            </p:blipFill>
            <p:spPr>
              <a:xfrm>
                <a:off x="5496277" y="5850590"/>
                <a:ext cx="230012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墨迹 39"/>
              <p14:cNvContentPartPr/>
              <p14:nvPr/>
            </p14:nvContentPartPr>
            <p14:xfrm>
              <a:off x="5582355" y="5724399"/>
              <a:ext cx="56445" cy="38632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8"/>
            </p:blipFill>
            <p:spPr>
              <a:xfrm>
                <a:off x="5582355" y="5724399"/>
                <a:ext cx="56445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墨迹 40"/>
              <p14:cNvContentPartPr/>
              <p14:nvPr/>
            </p14:nvContentPartPr>
            <p14:xfrm>
              <a:off x="5943600" y="5744138"/>
              <a:ext cx="39511" cy="27106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0"/>
            </p:blipFill>
            <p:spPr>
              <a:xfrm>
                <a:off x="5943600" y="5744138"/>
                <a:ext cx="39511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墨迹 41"/>
              <p14:cNvContentPartPr/>
              <p14:nvPr/>
            </p14:nvContentPartPr>
            <p14:xfrm>
              <a:off x="5943600" y="5834375"/>
              <a:ext cx="129822" cy="9305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2"/>
            </p:blipFill>
            <p:spPr>
              <a:xfrm>
                <a:off x="5943600" y="5834375"/>
                <a:ext cx="12982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3" name="墨迹 42"/>
              <p14:cNvContentPartPr/>
              <p14:nvPr/>
            </p14:nvContentPartPr>
            <p14:xfrm>
              <a:off x="6039555" y="5671526"/>
              <a:ext cx="39512" cy="43356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4"/>
            </p:blipFill>
            <p:spPr>
              <a:xfrm>
                <a:off x="6039555" y="5671526"/>
                <a:ext cx="39512" cy="433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4" name="墨迹 43"/>
              <p14:cNvContentPartPr/>
              <p14:nvPr/>
            </p14:nvContentPartPr>
            <p14:xfrm>
              <a:off x="6096000" y="5745196"/>
              <a:ext cx="293511" cy="25343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6"/>
            </p:blipFill>
            <p:spPr>
              <a:xfrm>
                <a:off x="6096000" y="5745196"/>
                <a:ext cx="293511" cy="253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5" name="墨迹 44"/>
              <p14:cNvContentPartPr/>
              <p14:nvPr/>
            </p14:nvContentPartPr>
            <p14:xfrm>
              <a:off x="6572250" y="5780797"/>
              <a:ext cx="528461" cy="451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8"/>
            </p:blipFill>
            <p:spPr>
              <a:xfrm>
                <a:off x="6572250" y="5780797"/>
                <a:ext cx="52846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墨迹 45"/>
              <p14:cNvContentPartPr/>
              <p14:nvPr/>
            </p14:nvContentPartPr>
            <p14:xfrm>
              <a:off x="6494638" y="5876674"/>
              <a:ext cx="473428" cy="507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0"/>
            </p:blipFill>
            <p:spPr>
              <a:xfrm>
                <a:off x="6494638" y="5876674"/>
                <a:ext cx="4734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7" name="墨迹 46"/>
              <p14:cNvContentPartPr/>
              <p14:nvPr/>
            </p14:nvContentPartPr>
            <p14:xfrm>
              <a:off x="6606822" y="5506738"/>
              <a:ext cx="149578" cy="19228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2"/>
            </p:blipFill>
            <p:spPr>
              <a:xfrm>
                <a:off x="6606822" y="5506738"/>
                <a:ext cx="149578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墨迹 47"/>
              <p14:cNvContentPartPr/>
              <p14:nvPr/>
            </p14:nvContentPartPr>
            <p14:xfrm>
              <a:off x="6581422" y="5519251"/>
              <a:ext cx="149578" cy="14875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4"/>
            </p:blipFill>
            <p:spPr>
              <a:xfrm>
                <a:off x="6581422" y="5519251"/>
                <a:ext cx="14957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9" name="墨迹 48"/>
              <p14:cNvContentPartPr/>
              <p14:nvPr/>
            </p14:nvContentPartPr>
            <p14:xfrm>
              <a:off x="6756400" y="5512201"/>
              <a:ext cx="152400" cy="1820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6"/>
            </p:blipFill>
            <p:spPr>
              <a:xfrm>
                <a:off x="6756400" y="5512201"/>
                <a:ext cx="152400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0" name="墨迹 49"/>
              <p14:cNvContentPartPr/>
              <p14:nvPr/>
            </p14:nvContentPartPr>
            <p14:xfrm>
              <a:off x="6756400" y="5527006"/>
              <a:ext cx="138288" cy="15509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8"/>
            </p:blipFill>
            <p:spPr>
              <a:xfrm>
                <a:off x="6756400" y="5527006"/>
                <a:ext cx="138288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1" name="墨迹 50"/>
              <p14:cNvContentPartPr/>
              <p14:nvPr/>
            </p14:nvContentPartPr>
            <p14:xfrm>
              <a:off x="7415565" y="5649319"/>
              <a:ext cx="153635" cy="27247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0"/>
            </p:blipFill>
            <p:spPr>
              <a:xfrm>
                <a:off x="7415565" y="5649319"/>
                <a:ext cx="153635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2" name="墨迹 51"/>
              <p14:cNvContentPartPr/>
              <p14:nvPr/>
            </p14:nvContentPartPr>
            <p14:xfrm>
              <a:off x="7529688" y="5629932"/>
              <a:ext cx="179212" cy="28269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2"/>
            </p:blipFill>
            <p:spPr>
              <a:xfrm>
                <a:off x="7529688" y="5629932"/>
                <a:ext cx="179212" cy="282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3" name="墨迹 52"/>
              <p14:cNvContentPartPr/>
              <p14:nvPr/>
            </p14:nvContentPartPr>
            <p14:xfrm>
              <a:off x="7669212" y="5607373"/>
              <a:ext cx="560388" cy="6302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4"/>
            </p:blipFill>
            <p:spPr>
              <a:xfrm>
                <a:off x="7669212" y="5607373"/>
                <a:ext cx="560388" cy="630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4" name="墨迹 53"/>
              <p14:cNvContentPartPr/>
              <p14:nvPr/>
            </p14:nvContentPartPr>
            <p14:xfrm>
              <a:off x="8367888" y="5725809"/>
              <a:ext cx="268112" cy="4370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6"/>
            </p:blipFill>
            <p:spPr>
              <a:xfrm>
                <a:off x="8367888" y="5725809"/>
                <a:ext cx="268112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5" name="墨迹 54"/>
              <p14:cNvContentPartPr/>
              <p14:nvPr/>
            </p14:nvContentPartPr>
            <p14:xfrm>
              <a:off x="8472311" y="5629051"/>
              <a:ext cx="39511" cy="28710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8"/>
            </p:blipFill>
            <p:spPr>
              <a:xfrm>
                <a:off x="8472311" y="5629051"/>
                <a:ext cx="39511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6" name="墨迹 55"/>
              <p14:cNvContentPartPr/>
              <p14:nvPr/>
            </p14:nvContentPartPr>
            <p14:xfrm>
              <a:off x="8813800" y="5608078"/>
              <a:ext cx="25400" cy="20091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0"/>
            </p:blipFill>
            <p:spPr>
              <a:xfrm>
                <a:off x="8813800" y="5608078"/>
                <a:ext cx="254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7" name="墨迹 56"/>
              <p14:cNvContentPartPr/>
              <p14:nvPr/>
            </p14:nvContentPartPr>
            <p14:xfrm>
              <a:off x="8827911" y="5659541"/>
              <a:ext cx="115711" cy="5921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2"/>
            </p:blipFill>
            <p:spPr>
              <a:xfrm>
                <a:off x="8827911" y="5659541"/>
                <a:ext cx="1157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8" name="墨迹 57"/>
              <p14:cNvContentPartPr/>
              <p14:nvPr/>
            </p14:nvContentPartPr>
            <p14:xfrm>
              <a:off x="8912577" y="5486293"/>
              <a:ext cx="341842" cy="36923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4"/>
            </p:blipFill>
            <p:spPr>
              <a:xfrm>
                <a:off x="8912577" y="5486293"/>
                <a:ext cx="341842" cy="369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9" name="墨迹 58"/>
              <p14:cNvContentPartPr/>
              <p14:nvPr/>
            </p14:nvContentPartPr>
            <p14:xfrm>
              <a:off x="9318977" y="5527006"/>
              <a:ext cx="129823" cy="26154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6"/>
            </p:blipFill>
            <p:spPr>
              <a:xfrm>
                <a:off x="9318977" y="5527006"/>
                <a:ext cx="129823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0" name="墨迹 59"/>
              <p14:cNvContentPartPr/>
              <p14:nvPr/>
            </p14:nvContentPartPr>
            <p14:xfrm>
              <a:off x="9426222" y="5645442"/>
              <a:ext cx="138288" cy="12407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8"/>
            </p:blipFill>
            <p:spPr>
              <a:xfrm>
                <a:off x="9426222" y="5645442"/>
                <a:ext cx="13828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1" name="墨迹 60"/>
              <p14:cNvContentPartPr/>
              <p14:nvPr/>
            </p14:nvContentPartPr>
            <p14:xfrm>
              <a:off x="9412111" y="5597327"/>
              <a:ext cx="132644" cy="40060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0"/>
            </p:blipFill>
            <p:spPr>
              <a:xfrm>
                <a:off x="9412111" y="5597327"/>
                <a:ext cx="132644" cy="400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2" name="墨迹 61"/>
              <p14:cNvContentPartPr/>
              <p14:nvPr/>
            </p14:nvContentPartPr>
            <p14:xfrm>
              <a:off x="9699272" y="5579174"/>
              <a:ext cx="316088" cy="4370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2"/>
            </p:blipFill>
            <p:spPr>
              <a:xfrm>
                <a:off x="9699272" y="5579174"/>
                <a:ext cx="316088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3" name="墨迹 62"/>
              <p14:cNvContentPartPr/>
              <p14:nvPr/>
            </p14:nvContentPartPr>
            <p14:xfrm>
              <a:off x="9810044" y="5459504"/>
              <a:ext cx="67733" cy="29591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4"/>
            </p:blipFill>
            <p:spPr>
              <a:xfrm>
                <a:off x="9810044" y="5459504"/>
                <a:ext cx="67733" cy="295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4" name="墨迹 63"/>
              <p14:cNvContentPartPr/>
              <p14:nvPr/>
            </p14:nvContentPartPr>
            <p14:xfrm>
              <a:off x="10095088" y="5464968"/>
              <a:ext cx="169687" cy="22347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6"/>
            </p:blipFill>
            <p:spPr>
              <a:xfrm>
                <a:off x="10095088" y="5464968"/>
                <a:ext cx="169687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5" name="墨迹 64"/>
              <p14:cNvContentPartPr/>
              <p14:nvPr/>
            </p14:nvContentPartPr>
            <p14:xfrm>
              <a:off x="10312400" y="5510087"/>
              <a:ext cx="191911" cy="19950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8"/>
            </p:blipFill>
            <p:spPr>
              <a:xfrm>
                <a:off x="10312400" y="5510087"/>
                <a:ext cx="191911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6" name="墨迹 65"/>
              <p14:cNvContentPartPr/>
              <p14:nvPr/>
            </p14:nvContentPartPr>
            <p14:xfrm>
              <a:off x="10605911" y="5481888"/>
              <a:ext cx="237773" cy="281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0"/>
            </p:blipFill>
            <p:spPr>
              <a:xfrm>
                <a:off x="10605911" y="5481888"/>
                <a:ext cx="23777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7" name="墨迹 66"/>
              <p14:cNvContentPartPr/>
              <p14:nvPr/>
            </p14:nvContentPartPr>
            <p14:xfrm>
              <a:off x="10628488" y="5388831"/>
              <a:ext cx="79023" cy="33838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2"/>
            </p:blipFill>
            <p:spPr>
              <a:xfrm>
                <a:off x="10628488" y="5388831"/>
                <a:ext cx="7902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8" name="墨迹 67"/>
              <p14:cNvContentPartPr/>
              <p14:nvPr/>
            </p14:nvContentPartPr>
            <p14:xfrm>
              <a:off x="10775950" y="5391651"/>
              <a:ext cx="253294" cy="21995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4"/>
            </p:blipFill>
            <p:spPr>
              <a:xfrm>
                <a:off x="10775950" y="5391651"/>
                <a:ext cx="25329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9" name="墨迹 68"/>
              <p14:cNvContentPartPr/>
              <p14:nvPr/>
            </p14:nvContentPartPr>
            <p14:xfrm>
              <a:off x="11034888" y="5363452"/>
              <a:ext cx="95956" cy="27599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6"/>
            </p:blipFill>
            <p:spPr>
              <a:xfrm>
                <a:off x="11034888" y="5363452"/>
                <a:ext cx="95956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0" name="墨迹 69"/>
              <p14:cNvContentPartPr/>
              <p14:nvPr/>
            </p14:nvContentPartPr>
            <p14:xfrm>
              <a:off x="11046177" y="5448049"/>
              <a:ext cx="138288" cy="5639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8"/>
            </p:blipFill>
            <p:spPr>
              <a:xfrm>
                <a:off x="11046177" y="5448049"/>
                <a:ext cx="1382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1" name="墨迹 70"/>
              <p14:cNvContentPartPr/>
              <p14:nvPr/>
            </p14:nvContentPartPr>
            <p14:xfrm>
              <a:off x="11128022" y="5206242"/>
              <a:ext cx="104423" cy="60275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0"/>
            </p:blipFill>
            <p:spPr>
              <a:xfrm>
                <a:off x="11128022" y="5206242"/>
                <a:ext cx="104423" cy="602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2" name="墨迹 71"/>
              <p14:cNvContentPartPr/>
              <p14:nvPr/>
            </p14:nvContentPartPr>
            <p14:xfrm>
              <a:off x="11238088" y="5436769"/>
              <a:ext cx="239889" cy="21995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2"/>
            </p:blipFill>
            <p:spPr>
              <a:xfrm>
                <a:off x="11238088" y="5436769"/>
                <a:ext cx="239889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3" name="墨迹 72"/>
              <p14:cNvContentPartPr/>
              <p14:nvPr/>
            </p14:nvContentPartPr>
            <p14:xfrm>
              <a:off x="3839633" y="5820276"/>
              <a:ext cx="543278" cy="41170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4"/>
            </p:blipFill>
            <p:spPr>
              <a:xfrm>
                <a:off x="3839633" y="5820276"/>
                <a:ext cx="543278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4" name="墨迹 73"/>
              <p14:cNvContentPartPr/>
              <p14:nvPr/>
            </p14:nvContentPartPr>
            <p14:xfrm>
              <a:off x="7192962" y="5507267"/>
              <a:ext cx="268993" cy="33204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6"/>
            </p:blipFill>
            <p:spPr>
              <a:xfrm>
                <a:off x="7192962" y="5507267"/>
                <a:ext cx="268993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5" name="墨迹 74"/>
              <p14:cNvContentPartPr/>
              <p14:nvPr/>
            </p14:nvContentPartPr>
            <p14:xfrm>
              <a:off x="7227711" y="5529473"/>
              <a:ext cx="155222" cy="64893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8"/>
            </p:blipFill>
            <p:spPr>
              <a:xfrm>
                <a:off x="7227711" y="5529473"/>
                <a:ext cx="155222" cy="648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6" name="墨迹 75"/>
              <p14:cNvContentPartPr/>
              <p14:nvPr/>
            </p14:nvContentPartPr>
            <p14:xfrm>
              <a:off x="8504413" y="5527006"/>
              <a:ext cx="563387" cy="44554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0"/>
            </p:blipFill>
            <p:spPr>
              <a:xfrm>
                <a:off x="8504413" y="5527006"/>
                <a:ext cx="563387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7" name="墨迹 76"/>
              <p14:cNvContentPartPr/>
              <p14:nvPr/>
            </p14:nvContentPartPr>
            <p14:xfrm>
              <a:off x="10746139" y="5336663"/>
              <a:ext cx="446793" cy="33204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2"/>
            </p:blipFill>
            <p:spPr>
              <a:xfrm>
                <a:off x="10746139" y="5336663"/>
                <a:ext cx="446793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8" name="墨迹 77"/>
              <p14:cNvContentPartPr/>
              <p14:nvPr/>
            </p14:nvContentPartPr>
            <p14:xfrm>
              <a:off x="10679994" y="2693005"/>
              <a:ext cx="580673" cy="35618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4"/>
            </p:blipFill>
            <p:spPr>
              <a:xfrm>
                <a:off x="10679994" y="2693005"/>
                <a:ext cx="580673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9" name="墨迹 78"/>
              <p14:cNvContentPartPr/>
              <p14:nvPr/>
            </p14:nvContentPartPr>
            <p14:xfrm>
              <a:off x="11324167" y="2853740"/>
              <a:ext cx="177094" cy="225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6"/>
            </p:blipFill>
            <p:spPr>
              <a:xfrm>
                <a:off x="11324167" y="2853740"/>
                <a:ext cx="17709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0" name="墨迹 79"/>
              <p14:cNvContentPartPr/>
              <p14:nvPr/>
            </p14:nvContentPartPr>
            <p14:xfrm>
              <a:off x="11308292" y="2949616"/>
              <a:ext cx="175330" cy="2062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8"/>
            </p:blipFill>
            <p:spPr>
              <a:xfrm>
                <a:off x="11308292" y="2949616"/>
                <a:ext cx="175330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1" name="墨迹 80"/>
              <p14:cNvContentPartPr/>
              <p14:nvPr/>
            </p14:nvContentPartPr>
            <p14:xfrm>
              <a:off x="11390488" y="2491206"/>
              <a:ext cx="180623" cy="27229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0"/>
            </p:blipFill>
            <p:spPr>
              <a:xfrm>
                <a:off x="11390488" y="2491206"/>
                <a:ext cx="180623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2" name="墨迹 81"/>
              <p14:cNvContentPartPr/>
              <p14:nvPr/>
            </p14:nvContentPartPr>
            <p14:xfrm>
              <a:off x="11123612" y="3285008"/>
              <a:ext cx="419276" cy="67624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2"/>
            </p:blipFill>
            <p:spPr>
              <a:xfrm>
                <a:off x="11123612" y="3285008"/>
                <a:ext cx="419276" cy="676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3" name="墨迹 82"/>
              <p14:cNvContentPartPr/>
              <p14:nvPr/>
            </p14:nvContentPartPr>
            <p14:xfrm>
              <a:off x="11401777" y="3277430"/>
              <a:ext cx="137583" cy="18540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4"/>
            </p:blipFill>
            <p:spPr>
              <a:xfrm>
                <a:off x="11401777" y="3277430"/>
                <a:ext cx="137583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4" name="墨迹 83"/>
              <p14:cNvContentPartPr/>
              <p14:nvPr/>
            </p14:nvContentPartPr>
            <p14:xfrm>
              <a:off x="11525955" y="3344402"/>
              <a:ext cx="95956" cy="1297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6"/>
            </p:blipFill>
            <p:spPr>
              <a:xfrm>
                <a:off x="11525955" y="3344402"/>
                <a:ext cx="9595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5" name="墨迹 84"/>
              <p14:cNvContentPartPr/>
              <p14:nvPr/>
            </p14:nvContentPartPr>
            <p14:xfrm>
              <a:off x="11311467" y="3820966"/>
              <a:ext cx="245533" cy="6485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8"/>
            </p:blipFill>
            <p:spPr>
              <a:xfrm>
                <a:off x="11311467" y="3820966"/>
                <a:ext cx="245533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6" name="墨迹 85"/>
              <p14:cNvContentPartPr/>
              <p14:nvPr/>
            </p14:nvContentPartPr>
            <p14:xfrm>
              <a:off x="11424355" y="3794000"/>
              <a:ext cx="50800" cy="24973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0"/>
            </p:blipFill>
            <p:spPr>
              <a:xfrm>
                <a:off x="11424355" y="3794000"/>
                <a:ext cx="50800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墨迹 86"/>
              <p14:cNvContentPartPr/>
              <p14:nvPr/>
            </p14:nvContentPartPr>
            <p14:xfrm>
              <a:off x="11582400" y="3707289"/>
              <a:ext cx="269522" cy="46898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2"/>
            </p:blipFill>
            <p:spPr>
              <a:xfrm>
                <a:off x="11582400" y="3707289"/>
                <a:ext cx="269522" cy="468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墨迹 87"/>
              <p14:cNvContentPartPr/>
              <p14:nvPr/>
            </p14:nvContentPartPr>
            <p14:xfrm>
              <a:off x="11729155" y="3682791"/>
              <a:ext cx="101600" cy="11843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4"/>
            </p:blipFill>
            <p:spPr>
              <a:xfrm>
                <a:off x="11729155" y="3682791"/>
                <a:ext cx="101600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9" name="墨迹 88"/>
              <p14:cNvContentPartPr/>
              <p14:nvPr/>
            </p14:nvContentPartPr>
            <p14:xfrm>
              <a:off x="11836400" y="3682791"/>
              <a:ext cx="39511" cy="9587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6"/>
            </p:blipFill>
            <p:spPr>
              <a:xfrm>
                <a:off x="11836400" y="3682791"/>
                <a:ext cx="39511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0" name="墨迹 89"/>
              <p14:cNvContentPartPr/>
              <p14:nvPr/>
            </p14:nvContentPartPr>
            <p14:xfrm>
              <a:off x="9650236" y="4222802"/>
              <a:ext cx="219781" cy="29009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8"/>
            </p:blipFill>
            <p:spPr>
              <a:xfrm>
                <a:off x="9650236" y="4222802"/>
                <a:ext cx="219781" cy="290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1" name="墨迹 90"/>
              <p14:cNvContentPartPr/>
              <p14:nvPr/>
            </p14:nvContentPartPr>
            <p14:xfrm>
              <a:off x="9866488" y="4308809"/>
              <a:ext cx="152400" cy="18329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0"/>
            </p:blipFill>
            <p:spPr>
              <a:xfrm>
                <a:off x="9866488" y="4308809"/>
                <a:ext cx="15240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2" name="墨迹 91"/>
              <p14:cNvContentPartPr/>
              <p14:nvPr/>
            </p14:nvContentPartPr>
            <p14:xfrm>
              <a:off x="10018888" y="4276380"/>
              <a:ext cx="110067" cy="2114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2"/>
            </p:blipFill>
            <p:spPr>
              <a:xfrm>
                <a:off x="10018888" y="4276380"/>
                <a:ext cx="1100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3" name="墨迹 92"/>
              <p14:cNvContentPartPr/>
              <p14:nvPr/>
            </p14:nvContentPartPr>
            <p14:xfrm>
              <a:off x="10075333" y="4193016"/>
              <a:ext cx="28222" cy="22858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4"/>
            </p:blipFill>
            <p:spPr>
              <a:xfrm>
                <a:off x="10075333" y="4193016"/>
                <a:ext cx="28222" cy="228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4" name="墨迹 93"/>
              <p14:cNvContentPartPr/>
              <p14:nvPr/>
            </p14:nvContentPartPr>
            <p14:xfrm>
              <a:off x="9285816" y="4618998"/>
              <a:ext cx="989894" cy="3947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6"/>
            </p:blipFill>
            <p:spPr>
              <a:xfrm>
                <a:off x="9285816" y="4618998"/>
                <a:ext cx="98989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5" name="墨迹 94"/>
              <p14:cNvContentPartPr/>
              <p14:nvPr/>
            </p14:nvContentPartPr>
            <p14:xfrm>
              <a:off x="9669462" y="4668170"/>
              <a:ext cx="115359" cy="32658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8"/>
            </p:blipFill>
            <p:spPr>
              <a:xfrm>
                <a:off x="9669462" y="4668170"/>
                <a:ext cx="115359" cy="326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6" name="墨迹 95"/>
              <p14:cNvContentPartPr/>
              <p14:nvPr/>
            </p14:nvContentPartPr>
            <p14:xfrm>
              <a:off x="9855200" y="4726154"/>
              <a:ext cx="234244" cy="17659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0"/>
            </p:blipFill>
            <p:spPr>
              <a:xfrm>
                <a:off x="9855200" y="4726154"/>
                <a:ext cx="234244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7" name="墨迹 96"/>
              <p14:cNvContentPartPr/>
              <p14:nvPr/>
            </p14:nvContentPartPr>
            <p14:xfrm>
              <a:off x="10025944" y="4748713"/>
              <a:ext cx="60678" cy="38350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2"/>
            </p:blipFill>
            <p:spPr>
              <a:xfrm>
                <a:off x="10025944" y="4748713"/>
                <a:ext cx="6067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8" name="墨迹 97"/>
              <p14:cNvContentPartPr/>
              <p14:nvPr/>
            </p14:nvContentPartPr>
            <p14:xfrm>
              <a:off x="10075333" y="4649664"/>
              <a:ext cx="101600" cy="18364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4"/>
            </p:blipFill>
            <p:spPr>
              <a:xfrm>
                <a:off x="10075333" y="4649664"/>
                <a:ext cx="101600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9" name="墨迹 98"/>
              <p14:cNvContentPartPr/>
              <p14:nvPr/>
            </p14:nvContentPartPr>
            <p14:xfrm>
              <a:off x="10160000" y="4754353"/>
              <a:ext cx="76200" cy="1128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6"/>
            </p:blipFill>
            <p:spPr>
              <a:xfrm>
                <a:off x="10160000" y="4754353"/>
                <a:ext cx="762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0" name="墨迹 99"/>
              <p14:cNvContentPartPr/>
              <p14:nvPr/>
            </p14:nvContentPartPr>
            <p14:xfrm>
              <a:off x="10414000" y="4500562"/>
              <a:ext cx="177800" cy="2819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8"/>
            </p:blipFill>
            <p:spPr>
              <a:xfrm>
                <a:off x="10414000" y="4500562"/>
                <a:ext cx="177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1" name="墨迹 100"/>
              <p14:cNvContentPartPr/>
              <p14:nvPr/>
            </p14:nvContentPartPr>
            <p14:xfrm>
              <a:off x="10411177" y="4624638"/>
              <a:ext cx="183444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0"/>
            </p:blipFill>
            <p:spPr>
              <a:xfrm>
                <a:off x="10411177" y="4624638"/>
                <a:ext cx="1834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2" name="墨迹 101"/>
              <p14:cNvContentPartPr/>
              <p14:nvPr/>
            </p14:nvContentPartPr>
            <p14:xfrm>
              <a:off x="10656711" y="4573879"/>
              <a:ext cx="304800" cy="1692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2"/>
            </p:blipFill>
            <p:spPr>
              <a:xfrm>
                <a:off x="10656711" y="4573879"/>
                <a:ext cx="3048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3" name="墨迹 102"/>
              <p14:cNvContentPartPr/>
              <p14:nvPr/>
            </p14:nvContentPartPr>
            <p14:xfrm>
              <a:off x="10833805" y="4196013"/>
              <a:ext cx="124883" cy="21431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4"/>
            </p:blipFill>
            <p:spPr>
              <a:xfrm>
                <a:off x="10833805" y="4196013"/>
                <a:ext cx="12488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4" name="墨迹 103"/>
              <p14:cNvContentPartPr/>
              <p14:nvPr/>
            </p14:nvContentPartPr>
            <p14:xfrm>
              <a:off x="10831688" y="4624638"/>
              <a:ext cx="39512" cy="22559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6"/>
            </p:blipFill>
            <p:spPr>
              <a:xfrm>
                <a:off x="10831688" y="4624638"/>
                <a:ext cx="3951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" name="墨迹 104"/>
              <p14:cNvContentPartPr/>
              <p14:nvPr/>
            </p14:nvContentPartPr>
            <p14:xfrm>
              <a:off x="7902222" y="4145254"/>
              <a:ext cx="1755422" cy="16355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8"/>
            </p:blipFill>
            <p:spPr>
              <a:xfrm>
                <a:off x="7902222" y="4145254"/>
                <a:ext cx="1755422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6" name="墨迹 105"/>
              <p14:cNvContentPartPr/>
              <p14:nvPr/>
            </p14:nvContentPartPr>
            <p14:xfrm>
              <a:off x="7699022" y="4284663"/>
              <a:ext cx="39511" cy="25696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0"/>
            </p:blipFill>
            <p:spPr>
              <a:xfrm>
                <a:off x="7699022" y="4284663"/>
                <a:ext cx="39511" cy="256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7" name="墨迹 106"/>
              <p14:cNvContentPartPr/>
              <p14:nvPr/>
            </p14:nvContentPartPr>
            <p14:xfrm>
              <a:off x="7742943" y="4223154"/>
              <a:ext cx="297568" cy="38791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2"/>
            </p:blipFill>
            <p:spPr>
              <a:xfrm>
                <a:off x="7742943" y="4223154"/>
                <a:ext cx="297568" cy="387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8" name="墨迹 107"/>
              <p14:cNvContentPartPr/>
              <p14:nvPr/>
            </p14:nvContentPartPr>
            <p14:xfrm>
              <a:off x="8035925" y="4186672"/>
              <a:ext cx="662163" cy="40747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4"/>
            </p:blipFill>
            <p:spPr>
              <a:xfrm>
                <a:off x="8035925" y="4186672"/>
                <a:ext cx="662163" cy="407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9" name="墨迹 108"/>
              <p14:cNvContentPartPr/>
              <p14:nvPr/>
            </p14:nvContentPartPr>
            <p14:xfrm>
              <a:off x="7924800" y="4775502"/>
              <a:ext cx="33866" cy="9534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6"/>
            </p:blipFill>
            <p:spPr>
              <a:xfrm>
                <a:off x="7924800" y="4775502"/>
                <a:ext cx="33866" cy="95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0" name="墨迹 109"/>
              <p14:cNvContentPartPr/>
              <p14:nvPr/>
            </p14:nvContentPartPr>
            <p14:xfrm>
              <a:off x="7967133" y="4585512"/>
              <a:ext cx="76200" cy="74410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8"/>
            </p:blipFill>
            <p:spPr>
              <a:xfrm>
                <a:off x="7967133" y="4585512"/>
                <a:ext cx="76200" cy="744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1" name="墨迹 110"/>
              <p14:cNvContentPartPr/>
              <p14:nvPr/>
            </p14:nvContentPartPr>
            <p14:xfrm>
              <a:off x="7966251" y="4810751"/>
              <a:ext cx="85549" cy="15791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0"/>
            </p:blipFill>
            <p:spPr>
              <a:xfrm>
                <a:off x="7966251" y="4810751"/>
                <a:ext cx="8554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2" name="墨迹 111"/>
              <p14:cNvContentPartPr/>
              <p14:nvPr/>
            </p14:nvContentPartPr>
            <p14:xfrm>
              <a:off x="8053211" y="4703595"/>
              <a:ext cx="314678" cy="32146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2"/>
            </p:blipFill>
            <p:spPr>
              <a:xfrm>
                <a:off x="8053211" y="4703595"/>
                <a:ext cx="3146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3" name="墨迹 112"/>
              <p14:cNvContentPartPr/>
              <p14:nvPr/>
            </p14:nvContentPartPr>
            <p14:xfrm>
              <a:off x="8322027" y="4603488"/>
              <a:ext cx="644173" cy="55129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4"/>
            </p:blipFill>
            <p:spPr>
              <a:xfrm>
                <a:off x="8322027" y="4603488"/>
                <a:ext cx="644173" cy="55129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19"/>
            <a:ext cx="12027491" cy="43362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墨迹 4"/>
              <p14:cNvContentPartPr/>
              <p14:nvPr/>
            </p14:nvContentPartPr>
            <p14:xfrm>
              <a:off x="6210300" y="1302089"/>
              <a:ext cx="9877" cy="2326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4"/>
            </p:blipFill>
            <p:spPr>
              <a:xfrm>
                <a:off x="6210300" y="1302089"/>
                <a:ext cx="9877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0" name="墨迹 59"/>
              <p14:cNvContentPartPr/>
              <p14:nvPr/>
            </p14:nvContentPartPr>
            <p14:xfrm>
              <a:off x="10922000" y="5402930"/>
              <a:ext cx="169332" cy="620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6"/>
            </p:blipFill>
            <p:spPr>
              <a:xfrm>
                <a:off x="10922000" y="5402930"/>
                <a:ext cx="169332" cy="6203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06" y="821546"/>
            <a:ext cx="10685622" cy="4393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048000" y="986965"/>
              <a:ext cx="127881" cy="64011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048000" y="986965"/>
                <a:ext cx="127881" cy="640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211688" y="908008"/>
              <a:ext cx="248356" cy="27071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211688" y="908008"/>
                <a:ext cx="24835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825066" y="1184358"/>
              <a:ext cx="197556" cy="35248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825066" y="1184358"/>
                <a:ext cx="197556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985933" y="1246396"/>
              <a:ext cx="87489" cy="24251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985933" y="1246396"/>
                <a:ext cx="874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056488" y="1156159"/>
              <a:ext cx="180622" cy="4730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056488" y="1156159"/>
                <a:ext cx="180622" cy="473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879673" y="3414900"/>
              <a:ext cx="949149" cy="10997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879673" y="3414900"/>
                <a:ext cx="94914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684183" y="3338763"/>
              <a:ext cx="236361" cy="2622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684183" y="3338763"/>
                <a:ext cx="236361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600222" y="3616523"/>
              <a:ext cx="11289" cy="2890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600222" y="3616523"/>
                <a:ext cx="11289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617155" y="3710990"/>
              <a:ext cx="115711" cy="5639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617155" y="3710990"/>
                <a:ext cx="1157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701822" y="3622692"/>
              <a:ext cx="28222" cy="46334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701822" y="3622692"/>
                <a:ext cx="28222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775200" y="3637672"/>
              <a:ext cx="135466" cy="451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775200" y="3637672"/>
                <a:ext cx="1354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845755" y="3575634"/>
              <a:ext cx="31045" cy="2143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845755" y="3575634"/>
                <a:ext cx="3104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351161" y="3699710"/>
              <a:ext cx="218016" cy="21995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351161" y="3699710"/>
                <a:ext cx="21801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172905" y="4009899"/>
              <a:ext cx="253295" cy="18611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172905" y="4009899"/>
                <a:ext cx="253295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429022" y="3984520"/>
              <a:ext cx="84666" cy="21924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429022" y="3984520"/>
                <a:ext cx="84666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41911" y="3942222"/>
              <a:ext cx="14111" cy="48784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41911" y="3942222"/>
                <a:ext cx="14111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570133" y="3936582"/>
              <a:ext cx="129822" cy="281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570133" y="3936582"/>
                <a:ext cx="129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6654800" y="3854628"/>
              <a:ext cx="11288" cy="23140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6654800" y="3854628"/>
                <a:ext cx="11288" cy="231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691488" y="4043738"/>
              <a:ext cx="186267" cy="3383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691488" y="4043738"/>
                <a:ext cx="1862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905977" y="3936582"/>
              <a:ext cx="146756" cy="27071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905977" y="3936582"/>
                <a:ext cx="14675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192962" y="3930942"/>
              <a:ext cx="26282" cy="20867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192962" y="3930942"/>
                <a:ext cx="2628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224183" y="3956321"/>
              <a:ext cx="93839" cy="253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224183" y="3956321"/>
                <a:ext cx="938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292622" y="3824491"/>
              <a:ext cx="299155" cy="46898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292622" y="3824491"/>
                <a:ext cx="299155" cy="468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374466" y="3823786"/>
              <a:ext cx="172156" cy="13253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374466" y="3823786"/>
                <a:ext cx="17215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557911" y="3840705"/>
              <a:ext cx="73378" cy="7049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557911" y="3840705"/>
                <a:ext cx="7337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580335" y="3118810"/>
              <a:ext cx="1258887" cy="14663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580335" y="3118810"/>
                <a:ext cx="125888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967155" y="2563290"/>
              <a:ext cx="274638" cy="4370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967155" y="2563290"/>
                <a:ext cx="274638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910711" y="2573864"/>
              <a:ext cx="406400" cy="43779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910711" y="2573864"/>
                <a:ext cx="406400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729382" y="3491037"/>
              <a:ext cx="215900" cy="36218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729382" y="3491037"/>
                <a:ext cx="215900" cy="362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967155" y="3600132"/>
              <a:ext cx="59267" cy="939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967155" y="3600132"/>
                <a:ext cx="59267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1023600" y="3395161"/>
              <a:ext cx="318911" cy="46246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1023600" y="3395161"/>
                <a:ext cx="318911" cy="46246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19"/>
            <a:ext cx="12027491" cy="43362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708400" y="2002129"/>
              <a:ext cx="344311" cy="38897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708400" y="2002129"/>
                <a:ext cx="344311" cy="388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918655" y="1938682"/>
              <a:ext cx="565856" cy="48414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918655" y="1938682"/>
                <a:ext cx="565856" cy="484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210300" y="1302089"/>
              <a:ext cx="9877" cy="2326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210300" y="1302089"/>
                <a:ext cx="9877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723745" y="1980980"/>
              <a:ext cx="337432" cy="4645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723745" y="1980980"/>
                <a:ext cx="337432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953051" y="1958950"/>
              <a:ext cx="494771" cy="50370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953051" y="1958950"/>
                <a:ext cx="494771" cy="503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714088" y="1222603"/>
              <a:ext cx="519289" cy="52855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714088" y="1222603"/>
                <a:ext cx="519289" cy="528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086622" y="1204802"/>
              <a:ext cx="152400" cy="12337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086622" y="1204802"/>
                <a:ext cx="152400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193866" y="1240756"/>
              <a:ext cx="95956" cy="1071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193866" y="1240756"/>
                <a:ext cx="959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470906" y="2298219"/>
              <a:ext cx="558271" cy="5921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470906" y="2298219"/>
                <a:ext cx="55827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974144" y="2160044"/>
              <a:ext cx="208844" cy="29890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974144" y="2160044"/>
                <a:ext cx="208844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848555" y="1844215"/>
              <a:ext cx="25400" cy="2904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848555" y="1844215"/>
                <a:ext cx="2540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851377" y="1962651"/>
              <a:ext cx="104423" cy="394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851377" y="1962651"/>
                <a:ext cx="10442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941688" y="1813196"/>
              <a:ext cx="42334" cy="40888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941688" y="1813196"/>
                <a:ext cx="42334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013302" y="1776537"/>
              <a:ext cx="154164" cy="507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013302" y="1776537"/>
                <a:ext cx="15416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077155" y="1711327"/>
              <a:ext cx="22578" cy="25414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077155" y="1711327"/>
                <a:ext cx="22578" cy="254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875844" y="2069807"/>
              <a:ext cx="495653" cy="2819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875844" y="2069807"/>
                <a:ext cx="49565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737555" y="1944674"/>
              <a:ext cx="285045" cy="33944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737555" y="1944674"/>
                <a:ext cx="285045" cy="339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782711" y="1582669"/>
              <a:ext cx="143227" cy="29238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782711" y="1582669"/>
                <a:ext cx="143227" cy="292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935111" y="1710798"/>
              <a:ext cx="127000" cy="13694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935111" y="1710798"/>
                <a:ext cx="127000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053644" y="1618623"/>
              <a:ext cx="95956" cy="32146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053644" y="1618623"/>
                <a:ext cx="9595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177822" y="1584784"/>
              <a:ext cx="107244" cy="20444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177822" y="1584784"/>
                <a:ext cx="107244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296355" y="1691940"/>
              <a:ext cx="141111" cy="12971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296355" y="1691940"/>
                <a:ext cx="1411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352800" y="1697580"/>
              <a:ext cx="62088" cy="36658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352800" y="1697580"/>
                <a:ext cx="62088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443111" y="1603113"/>
              <a:ext cx="196144" cy="5498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443111" y="1603113"/>
                <a:ext cx="196144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253088" y="1897793"/>
              <a:ext cx="458083" cy="14945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253088" y="1897793"/>
                <a:ext cx="45808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4656666" y="1787817"/>
              <a:ext cx="267406" cy="31582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4656666" y="1787817"/>
                <a:ext cx="26740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4464755" y="1589719"/>
              <a:ext cx="230011" cy="3172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4464755" y="1589719"/>
                <a:ext cx="230011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4656666" y="1669381"/>
              <a:ext cx="174978" cy="12760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4656666" y="1669381"/>
                <a:ext cx="174978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4800070" y="1536846"/>
              <a:ext cx="204611" cy="366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4800070" y="1536846"/>
                <a:ext cx="204611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4902200" y="1464762"/>
              <a:ext cx="25400" cy="27793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4902200" y="1464762"/>
                <a:ext cx="25400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018866" y="4111416"/>
              <a:ext cx="42334" cy="28762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018866" y="4111416"/>
                <a:ext cx="42334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016044" y="4198833"/>
              <a:ext cx="135466" cy="13253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016044" y="4198833"/>
                <a:ext cx="13546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143044" y="4015539"/>
              <a:ext cx="25400" cy="45964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143044" y="4015539"/>
                <a:ext cx="25400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174088" y="4164818"/>
              <a:ext cx="118534" cy="27088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174088" y="4164818"/>
                <a:ext cx="118534" cy="270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286977" y="4049378"/>
              <a:ext cx="127529" cy="39196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286977" y="4049378"/>
                <a:ext cx="127529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422444" y="4035278"/>
              <a:ext cx="99659" cy="30736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422444" y="4035278"/>
                <a:ext cx="9965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546622" y="4162174"/>
              <a:ext cx="152400" cy="14663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546622" y="4162174"/>
                <a:ext cx="1524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574844" y="4184733"/>
              <a:ext cx="84666" cy="51040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574844" y="4184733"/>
                <a:ext cx="84666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747022" y="4205530"/>
              <a:ext cx="33867" cy="19774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747022" y="4205530"/>
                <a:ext cx="33867" cy="197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763955" y="4249591"/>
              <a:ext cx="84667" cy="1973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763955" y="4249591"/>
                <a:ext cx="846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809111" y="4107891"/>
              <a:ext cx="67733" cy="37134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809111" y="4107891"/>
                <a:ext cx="67733" cy="371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865555" y="4181561"/>
              <a:ext cx="138289" cy="2469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865555" y="4181561"/>
                <a:ext cx="138289" cy="246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1051822" y="4071937"/>
              <a:ext cx="95956" cy="34684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1051822" y="4071937"/>
                <a:ext cx="9595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1159067" y="4043738"/>
              <a:ext cx="141111" cy="23246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1159067" y="4043738"/>
                <a:ext cx="141111" cy="232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1306175" y="4169929"/>
              <a:ext cx="228247" cy="18470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1306175" y="4169929"/>
                <a:ext cx="228247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9865430" y="4534401"/>
              <a:ext cx="342547" cy="52732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9865430" y="4534401"/>
                <a:ext cx="342547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176933" y="4532286"/>
              <a:ext cx="263878" cy="44272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176933" y="4532286"/>
                <a:ext cx="263878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545232" y="4611243"/>
              <a:ext cx="238478" cy="28199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545232" y="4611243"/>
                <a:ext cx="2384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786532" y="4534401"/>
              <a:ext cx="165453" cy="69369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786532" y="4534401"/>
                <a:ext cx="165453" cy="693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0815107" y="4554845"/>
              <a:ext cx="332670" cy="42034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0815107" y="4554845"/>
                <a:ext cx="332670" cy="420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080044" y="4556960"/>
              <a:ext cx="375356" cy="26789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080044" y="4556960"/>
                <a:ext cx="37535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889066" y="5245016"/>
              <a:ext cx="222956" cy="7895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889066" y="5245016"/>
                <a:ext cx="2229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874426" y="5159009"/>
              <a:ext cx="322262" cy="47092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874426" y="5159009"/>
                <a:ext cx="322262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0252956" y="5213821"/>
              <a:ext cx="145697" cy="77846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0252956" y="5213821"/>
                <a:ext cx="145697" cy="778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0442222" y="5248893"/>
              <a:ext cx="248356" cy="2477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0442222" y="5248893"/>
                <a:ext cx="248356" cy="247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0642600" y="5129400"/>
              <a:ext cx="241652" cy="48502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0642600" y="5129400"/>
                <a:ext cx="241652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0700279" y="5211177"/>
              <a:ext cx="319793" cy="30736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0700279" y="5211177"/>
                <a:ext cx="319793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0922000" y="5402930"/>
              <a:ext cx="169332" cy="620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0922000" y="5402930"/>
                <a:ext cx="16933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1142132" y="5058902"/>
              <a:ext cx="86431" cy="8177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1142132" y="5058902"/>
                <a:ext cx="86431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1074400" y="5159009"/>
              <a:ext cx="148167" cy="33133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1074400" y="5159009"/>
                <a:ext cx="148167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11170355" y="5342302"/>
              <a:ext cx="93133" cy="5498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11170355" y="5342302"/>
                <a:ext cx="93133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1184467" y="5219637"/>
              <a:ext cx="106010" cy="17765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1184467" y="5219637"/>
                <a:ext cx="10601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1311467" y="5098381"/>
              <a:ext cx="152400" cy="17078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1311467" y="5098381"/>
                <a:ext cx="152400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1339688" y="4995455"/>
              <a:ext cx="56444" cy="26965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1339688" y="4995455"/>
                <a:ext cx="56444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1245850" y="5167469"/>
              <a:ext cx="268817" cy="29926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1245850" y="5167469"/>
                <a:ext cx="268817" cy="299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1520839" y="4867149"/>
              <a:ext cx="324026" cy="109976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1520839" y="4867149"/>
                <a:ext cx="324026" cy="1099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1765314" y="5159714"/>
              <a:ext cx="308151" cy="32940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1765314" y="5159714"/>
                <a:ext cx="308151" cy="32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7916333" y="1110336"/>
              <a:ext cx="31044" cy="6274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7916333" y="1110336"/>
                <a:ext cx="31044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3226505" y="2707105"/>
              <a:ext cx="1266472" cy="9587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3226505" y="2707105"/>
                <a:ext cx="126647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6" name="墨迹 75"/>
              <p14:cNvContentPartPr/>
              <p14:nvPr/>
            </p14:nvContentPartPr>
            <p14:xfrm>
              <a:off x="4093633" y="4491397"/>
              <a:ext cx="122767" cy="17606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2"/>
            </p:blipFill>
            <p:spPr>
              <a:xfrm>
                <a:off x="4093633" y="4491397"/>
                <a:ext cx="122767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9" name="墨迹 88"/>
              <p14:cNvContentPartPr/>
              <p14:nvPr/>
            </p14:nvContentPartPr>
            <p14:xfrm>
              <a:off x="8898466" y="828698"/>
              <a:ext cx="8466" cy="9058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4"/>
            </p:blipFill>
            <p:spPr>
              <a:xfrm>
                <a:off x="8898466" y="828698"/>
                <a:ext cx="8466" cy="90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0" name="墨迹 89"/>
              <p14:cNvContentPartPr/>
              <p14:nvPr/>
            </p14:nvContentPartPr>
            <p14:xfrm>
              <a:off x="8051800" y="1843158"/>
              <a:ext cx="31044" cy="29432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6"/>
            </p:blipFill>
            <p:spPr>
              <a:xfrm>
                <a:off x="8051800" y="1843158"/>
                <a:ext cx="31044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1" name="墨迹 90"/>
              <p14:cNvContentPartPr/>
              <p14:nvPr/>
            </p14:nvContentPartPr>
            <p14:xfrm>
              <a:off x="8077200" y="1958421"/>
              <a:ext cx="121355" cy="6062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8"/>
            </p:blipFill>
            <p:spPr>
              <a:xfrm>
                <a:off x="8077200" y="1958421"/>
                <a:ext cx="121355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2" name="墨迹 91"/>
              <p14:cNvContentPartPr/>
              <p14:nvPr/>
            </p14:nvContentPartPr>
            <p14:xfrm>
              <a:off x="8201377" y="1826238"/>
              <a:ext cx="16934" cy="45506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0"/>
            </p:blipFill>
            <p:spPr>
              <a:xfrm>
                <a:off x="8201377" y="1826238"/>
                <a:ext cx="16934" cy="455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3" name="墨迹 92"/>
              <p14:cNvContentPartPr/>
              <p14:nvPr/>
            </p14:nvContentPartPr>
            <p14:xfrm>
              <a:off x="8238772" y="1810376"/>
              <a:ext cx="131938" cy="3947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2"/>
            </p:blipFill>
            <p:spPr>
              <a:xfrm>
                <a:off x="8238772" y="1810376"/>
                <a:ext cx="13193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4" name="墨迹 93"/>
              <p14:cNvContentPartPr/>
              <p14:nvPr/>
            </p14:nvContentPartPr>
            <p14:xfrm>
              <a:off x="8298744" y="1753978"/>
              <a:ext cx="26811" cy="17483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4"/>
            </p:blipFill>
            <p:spPr>
              <a:xfrm>
                <a:off x="8298744" y="1753978"/>
                <a:ext cx="268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5" name="墨迹 94"/>
              <p14:cNvContentPartPr/>
              <p14:nvPr/>
            </p14:nvContentPartPr>
            <p14:xfrm>
              <a:off x="8500533" y="1738997"/>
              <a:ext cx="84667" cy="2062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6"/>
            </p:blipFill>
            <p:spPr>
              <a:xfrm>
                <a:off x="8500533" y="1738997"/>
                <a:ext cx="84667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6" name="墨迹 95"/>
              <p14:cNvContentPartPr/>
              <p14:nvPr/>
            </p14:nvContentPartPr>
            <p14:xfrm>
              <a:off x="8407400" y="1827296"/>
              <a:ext cx="31044" cy="1184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8"/>
            </p:blipFill>
            <p:spPr>
              <a:xfrm>
                <a:off x="8407400" y="1827296"/>
                <a:ext cx="31044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7" name="墨迹 96"/>
              <p14:cNvContentPartPr/>
              <p14:nvPr/>
            </p14:nvContentPartPr>
            <p14:xfrm>
              <a:off x="8381647" y="1773013"/>
              <a:ext cx="257175" cy="29326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0"/>
            </p:blipFill>
            <p:spPr>
              <a:xfrm>
                <a:off x="8381647" y="1773013"/>
                <a:ext cx="257175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8" name="墨迹 97"/>
              <p14:cNvContentPartPr/>
              <p14:nvPr/>
            </p14:nvContentPartPr>
            <p14:xfrm>
              <a:off x="8407400" y="1960536"/>
              <a:ext cx="177800" cy="25308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2"/>
            </p:blipFill>
            <p:spPr>
              <a:xfrm>
                <a:off x="8407400" y="1960536"/>
                <a:ext cx="177800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9" name="墨迹 98"/>
              <p14:cNvContentPartPr/>
              <p14:nvPr/>
            </p14:nvContentPartPr>
            <p14:xfrm>
              <a:off x="8681155" y="1878054"/>
              <a:ext cx="203200" cy="7895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4"/>
            </p:blipFill>
            <p:spPr>
              <a:xfrm>
                <a:off x="8681155" y="1878054"/>
                <a:ext cx="2032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0" name="墨迹 99"/>
              <p14:cNvContentPartPr/>
              <p14:nvPr/>
            </p14:nvContentPartPr>
            <p14:xfrm>
              <a:off x="8728603" y="1799097"/>
              <a:ext cx="131057" cy="27071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6"/>
            </p:blipFill>
            <p:spPr>
              <a:xfrm>
                <a:off x="8728603" y="1799097"/>
                <a:ext cx="13105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1" name="墨迹 100"/>
              <p14:cNvContentPartPr/>
              <p14:nvPr/>
            </p14:nvContentPartPr>
            <p14:xfrm>
              <a:off x="8610423" y="2041608"/>
              <a:ext cx="395288" cy="18047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8"/>
            </p:blipFill>
            <p:spPr>
              <a:xfrm>
                <a:off x="8610423" y="2041608"/>
                <a:ext cx="39528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2" name="墨迹 101"/>
              <p14:cNvContentPartPr/>
              <p14:nvPr/>
            </p14:nvContentPartPr>
            <p14:xfrm>
              <a:off x="9036755" y="1849855"/>
              <a:ext cx="127882" cy="53014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0"/>
            </p:blipFill>
            <p:spPr>
              <a:xfrm>
                <a:off x="9036755" y="1849855"/>
                <a:ext cx="127882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3" name="墨迹 102"/>
              <p14:cNvContentPartPr/>
              <p14:nvPr/>
            </p14:nvContentPartPr>
            <p14:xfrm>
              <a:off x="9223022" y="1835050"/>
              <a:ext cx="158044" cy="25731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2"/>
            </p:blipFill>
            <p:spPr>
              <a:xfrm>
                <a:off x="9223022" y="1835050"/>
                <a:ext cx="158044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" name="墨迹 103"/>
              <p14:cNvContentPartPr/>
              <p14:nvPr/>
            </p14:nvContentPartPr>
            <p14:xfrm>
              <a:off x="9403644" y="1844215"/>
              <a:ext cx="104951" cy="28199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4"/>
            </p:blipFill>
            <p:spPr>
              <a:xfrm>
                <a:off x="9403644" y="1844215"/>
                <a:ext cx="10495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" name="墨迹 104"/>
              <p14:cNvContentPartPr/>
              <p14:nvPr/>
            </p14:nvContentPartPr>
            <p14:xfrm>
              <a:off x="9487076" y="1765258"/>
              <a:ext cx="119768" cy="34526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6"/>
            </p:blipFill>
            <p:spPr>
              <a:xfrm>
                <a:off x="9487076" y="1765258"/>
                <a:ext cx="119768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6" name="墨迹 105"/>
              <p14:cNvContentPartPr/>
              <p14:nvPr/>
            </p14:nvContentPartPr>
            <p14:xfrm>
              <a:off x="9674753" y="1748338"/>
              <a:ext cx="152224" cy="3383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8"/>
            </p:blipFill>
            <p:spPr>
              <a:xfrm>
                <a:off x="9674753" y="1748338"/>
                <a:ext cx="15222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7" name="墨迹 106"/>
              <p14:cNvContentPartPr/>
              <p14:nvPr/>
            </p14:nvContentPartPr>
            <p14:xfrm>
              <a:off x="9714088" y="1708860"/>
              <a:ext cx="45156" cy="99401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0"/>
            </p:blipFill>
            <p:spPr>
              <a:xfrm>
                <a:off x="9714088" y="1708860"/>
                <a:ext cx="45156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8" name="墨迹 107"/>
              <p14:cNvContentPartPr/>
              <p14:nvPr/>
            </p14:nvContentPartPr>
            <p14:xfrm>
              <a:off x="9668227" y="1677841"/>
              <a:ext cx="192617" cy="34120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2"/>
            </p:blipFill>
            <p:spPr>
              <a:xfrm>
                <a:off x="9668227" y="1677841"/>
                <a:ext cx="192617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9" name="墨迹 108"/>
              <p14:cNvContentPartPr/>
              <p14:nvPr/>
            </p14:nvContentPartPr>
            <p14:xfrm>
              <a:off x="9668933" y="1872414"/>
              <a:ext cx="158044" cy="20585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4"/>
            </p:blipFill>
            <p:spPr>
              <a:xfrm>
                <a:off x="9668933" y="1872414"/>
                <a:ext cx="158044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0" name="墨迹 109"/>
              <p14:cNvContentPartPr/>
              <p14:nvPr/>
            </p14:nvContentPartPr>
            <p14:xfrm>
              <a:off x="9804400" y="2052888"/>
              <a:ext cx="93133" cy="7613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6"/>
            </p:blipFill>
            <p:spPr>
              <a:xfrm>
                <a:off x="9804400" y="2052888"/>
                <a:ext cx="931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1" name="墨迹 110"/>
              <p14:cNvContentPartPr/>
              <p14:nvPr/>
            </p14:nvContentPartPr>
            <p14:xfrm>
              <a:off x="9996311" y="1761909"/>
              <a:ext cx="228600" cy="5780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8"/>
            </p:blipFill>
            <p:spPr>
              <a:xfrm>
                <a:off x="9996311" y="1761909"/>
                <a:ext cx="228600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2" name="墨迹 111"/>
              <p14:cNvContentPartPr/>
              <p14:nvPr/>
            </p14:nvContentPartPr>
            <p14:xfrm>
              <a:off x="9936338" y="1844215"/>
              <a:ext cx="310444" cy="9940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0"/>
            </p:blipFill>
            <p:spPr>
              <a:xfrm>
                <a:off x="9936338" y="1844215"/>
                <a:ext cx="310444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3" name="墨迹 112"/>
              <p14:cNvContentPartPr/>
              <p14:nvPr/>
            </p14:nvContentPartPr>
            <p14:xfrm>
              <a:off x="10061222" y="1735472"/>
              <a:ext cx="25400" cy="2328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2"/>
            </p:blipFill>
            <p:spPr>
              <a:xfrm>
                <a:off x="10061222" y="1735472"/>
                <a:ext cx="25400" cy="23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4" name="墨迹 113"/>
              <p14:cNvContentPartPr/>
              <p14:nvPr/>
            </p14:nvContentPartPr>
            <p14:xfrm>
              <a:off x="10112022" y="1719434"/>
              <a:ext cx="59266" cy="25167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4"/>
            </p:blipFill>
            <p:spPr>
              <a:xfrm>
                <a:off x="10112022" y="1719434"/>
                <a:ext cx="59266" cy="251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5" name="墨迹 114"/>
              <p14:cNvContentPartPr/>
              <p14:nvPr/>
            </p14:nvContentPartPr>
            <p14:xfrm>
              <a:off x="9891183" y="1973930"/>
              <a:ext cx="347839" cy="12125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6"/>
            </p:blipFill>
            <p:spPr>
              <a:xfrm>
                <a:off x="9891183" y="1973930"/>
                <a:ext cx="34783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6" name="墨迹 115"/>
              <p14:cNvContentPartPr/>
              <p14:nvPr/>
            </p14:nvContentPartPr>
            <p14:xfrm>
              <a:off x="10272888" y="1839985"/>
              <a:ext cx="158044" cy="17060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8"/>
            </p:blipFill>
            <p:spPr>
              <a:xfrm>
                <a:off x="10272888" y="1839985"/>
                <a:ext cx="1580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7" name="墨迹 116"/>
              <p14:cNvContentPartPr/>
              <p14:nvPr/>
            </p14:nvContentPartPr>
            <p14:xfrm>
              <a:off x="10267244" y="1735296"/>
              <a:ext cx="290688" cy="26683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0"/>
            </p:blipFill>
            <p:spPr>
              <a:xfrm>
                <a:off x="10267244" y="1735296"/>
                <a:ext cx="290688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8" name="墨迹 117"/>
              <p14:cNvContentPartPr/>
              <p14:nvPr/>
            </p14:nvContentPartPr>
            <p14:xfrm>
              <a:off x="10694811" y="1567865"/>
              <a:ext cx="211667" cy="31582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2"/>
            </p:blipFill>
            <p:spPr>
              <a:xfrm>
                <a:off x="10694811" y="1567865"/>
                <a:ext cx="21166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9" name="墨迹 118"/>
              <p14:cNvContentPartPr/>
              <p14:nvPr/>
            </p14:nvContentPartPr>
            <p14:xfrm>
              <a:off x="10597444" y="1838575"/>
              <a:ext cx="222956" cy="45400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04"/>
            </p:blipFill>
            <p:spPr>
              <a:xfrm>
                <a:off x="10597444" y="1838575"/>
                <a:ext cx="222956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0" name="墨迹 119"/>
              <p14:cNvContentPartPr/>
              <p14:nvPr/>
            </p14:nvContentPartPr>
            <p14:xfrm>
              <a:off x="10930113" y="1562225"/>
              <a:ext cx="299508" cy="37539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6"/>
            </p:blipFill>
            <p:spPr>
              <a:xfrm>
                <a:off x="10930113" y="1562225"/>
                <a:ext cx="299508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1" name="墨迹 120"/>
              <p14:cNvContentPartPr/>
              <p14:nvPr/>
            </p14:nvContentPartPr>
            <p14:xfrm>
              <a:off x="11466688" y="1343682"/>
              <a:ext cx="68439" cy="18470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8"/>
            </p:blipFill>
            <p:spPr>
              <a:xfrm>
                <a:off x="11466688" y="1343682"/>
                <a:ext cx="6843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2" name="墨迹 121"/>
              <p14:cNvContentPartPr/>
              <p14:nvPr/>
            </p14:nvContentPartPr>
            <p14:xfrm>
              <a:off x="11319227" y="1581083"/>
              <a:ext cx="347838" cy="35900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0"/>
            </p:blipFill>
            <p:spPr>
              <a:xfrm>
                <a:off x="11319227" y="1581083"/>
                <a:ext cx="347838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3" name="墨迹 122"/>
              <p14:cNvContentPartPr/>
              <p14:nvPr/>
            </p14:nvContentPartPr>
            <p14:xfrm>
              <a:off x="11720688" y="1818836"/>
              <a:ext cx="104996" cy="5995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2"/>
            </p:blipFill>
            <p:spPr>
              <a:xfrm>
                <a:off x="11720688" y="181883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4" name="墨迹 123"/>
              <p14:cNvContentPartPr/>
              <p14:nvPr/>
            </p14:nvContentPartPr>
            <p14:xfrm>
              <a:off x="8048977" y="2436394"/>
              <a:ext cx="16934" cy="20303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14"/>
            </p:blipFill>
            <p:spPr>
              <a:xfrm>
                <a:off x="8048977" y="2436394"/>
                <a:ext cx="1693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5" name="墨迹 124"/>
              <p14:cNvContentPartPr/>
              <p14:nvPr/>
            </p14:nvContentPartPr>
            <p14:xfrm>
              <a:off x="8060266" y="2492792"/>
              <a:ext cx="112889" cy="2256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6"/>
            </p:blipFill>
            <p:spPr>
              <a:xfrm>
                <a:off x="8060266" y="2492792"/>
                <a:ext cx="112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6" name="墨迹 125"/>
              <p14:cNvContentPartPr/>
              <p14:nvPr/>
            </p14:nvContentPartPr>
            <p14:xfrm>
              <a:off x="8187266" y="2359552"/>
              <a:ext cx="19756" cy="378572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8"/>
            </p:blipFill>
            <p:spPr>
              <a:xfrm>
                <a:off x="8187266" y="2359552"/>
                <a:ext cx="19756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7" name="墨迹 126"/>
              <p14:cNvContentPartPr/>
              <p14:nvPr/>
            </p14:nvContentPartPr>
            <p14:xfrm>
              <a:off x="3256138" y="1737059"/>
              <a:ext cx="224191" cy="227354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0"/>
            </p:blipFill>
            <p:spPr>
              <a:xfrm>
                <a:off x="3256138" y="1737059"/>
                <a:ext cx="224191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8" name="墨迹 127"/>
              <p14:cNvContentPartPr/>
              <p14:nvPr/>
            </p14:nvContentPartPr>
            <p14:xfrm>
              <a:off x="3263194" y="1765258"/>
              <a:ext cx="239183" cy="24251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2"/>
            </p:blipFill>
            <p:spPr>
              <a:xfrm>
                <a:off x="3263194" y="1765258"/>
                <a:ext cx="23918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9" name="墨迹 128"/>
              <p14:cNvContentPartPr/>
              <p14:nvPr/>
            </p14:nvContentPartPr>
            <p14:xfrm>
              <a:off x="8246533" y="2566110"/>
              <a:ext cx="98778" cy="8829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4"/>
            </p:blipFill>
            <p:spPr>
              <a:xfrm>
                <a:off x="8246533" y="2566110"/>
                <a:ext cx="98778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0" name="墨迹 129"/>
              <p14:cNvContentPartPr/>
              <p14:nvPr/>
            </p14:nvContentPartPr>
            <p14:xfrm>
              <a:off x="8421511" y="2430754"/>
              <a:ext cx="90311" cy="28199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6"/>
            </p:blipFill>
            <p:spPr>
              <a:xfrm>
                <a:off x="8421511" y="2430754"/>
                <a:ext cx="90311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1" name="墨迹 130"/>
              <p14:cNvContentPartPr/>
              <p14:nvPr/>
            </p14:nvContentPartPr>
            <p14:xfrm>
              <a:off x="8540044" y="2421414"/>
              <a:ext cx="111478" cy="21307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8"/>
            </p:blipFill>
            <p:spPr>
              <a:xfrm>
                <a:off x="8540044" y="2421414"/>
                <a:ext cx="111478" cy="213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2" name="墨迹 131"/>
              <p14:cNvContentPartPr/>
              <p14:nvPr/>
            </p14:nvContentPartPr>
            <p14:xfrm>
              <a:off x="8652933" y="2543550"/>
              <a:ext cx="135467" cy="18047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0"/>
            </p:blipFill>
            <p:spPr>
              <a:xfrm>
                <a:off x="8652933" y="2543550"/>
                <a:ext cx="13546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3" name="墨迹 132"/>
              <p14:cNvContentPartPr/>
              <p14:nvPr/>
            </p14:nvContentPartPr>
            <p14:xfrm>
              <a:off x="8807273" y="2453314"/>
              <a:ext cx="130704" cy="1691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2"/>
            </p:blipFill>
            <p:spPr>
              <a:xfrm>
                <a:off x="8807273" y="2453314"/>
                <a:ext cx="13070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4" name="墨迹 133"/>
              <p14:cNvContentPartPr/>
              <p14:nvPr/>
            </p14:nvContentPartPr>
            <p14:xfrm>
              <a:off x="9172222" y="2402555"/>
              <a:ext cx="104422" cy="2256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4"/>
            </p:blipFill>
            <p:spPr>
              <a:xfrm>
                <a:off x="9172222" y="2402555"/>
                <a:ext cx="1044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5" name="墨迹 134"/>
              <p14:cNvContentPartPr/>
              <p14:nvPr/>
            </p14:nvContentPartPr>
            <p14:xfrm>
              <a:off x="9065683" y="2447674"/>
              <a:ext cx="227894" cy="23405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6"/>
            </p:blipFill>
            <p:spPr>
              <a:xfrm>
                <a:off x="9065683" y="2447674"/>
                <a:ext cx="22789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6" name="墨迹 135"/>
              <p14:cNvContentPartPr/>
              <p14:nvPr/>
            </p14:nvContentPartPr>
            <p14:xfrm>
              <a:off x="9096022" y="2583029"/>
              <a:ext cx="200378" cy="19809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8"/>
            </p:blipFill>
            <p:spPr>
              <a:xfrm>
                <a:off x="9096022" y="2583029"/>
                <a:ext cx="200378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7" name="墨迹 136"/>
              <p14:cNvContentPartPr/>
              <p14:nvPr/>
            </p14:nvContentPartPr>
            <p14:xfrm>
              <a:off x="9392355" y="2535091"/>
              <a:ext cx="160867" cy="4793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0"/>
            </p:blipFill>
            <p:spPr>
              <a:xfrm>
                <a:off x="9392355" y="2535091"/>
                <a:ext cx="160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8" name="墨迹 137"/>
              <p14:cNvContentPartPr/>
              <p14:nvPr/>
            </p14:nvContentPartPr>
            <p14:xfrm>
              <a:off x="9428162" y="2455781"/>
              <a:ext cx="82726" cy="21748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2"/>
            </p:blipFill>
            <p:spPr>
              <a:xfrm>
                <a:off x="9428162" y="2455781"/>
                <a:ext cx="82726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9" name="墨迹 138"/>
              <p14:cNvContentPartPr/>
              <p14:nvPr/>
            </p14:nvContentPartPr>
            <p14:xfrm>
              <a:off x="9277350" y="2667626"/>
              <a:ext cx="360538" cy="10151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4"/>
            </p:blipFill>
            <p:spPr>
              <a:xfrm>
                <a:off x="9277350" y="2667626"/>
                <a:ext cx="360538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40" name="墨迹 139"/>
              <p14:cNvContentPartPr/>
              <p14:nvPr/>
            </p14:nvContentPartPr>
            <p14:xfrm>
              <a:off x="9731022" y="2425115"/>
              <a:ext cx="107244" cy="36376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6"/>
            </p:blipFill>
            <p:spPr>
              <a:xfrm>
                <a:off x="9731022" y="2425115"/>
                <a:ext cx="107244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41" name="墨迹 140"/>
              <p14:cNvContentPartPr/>
              <p14:nvPr/>
            </p14:nvContentPartPr>
            <p14:xfrm>
              <a:off x="9829800" y="2434808"/>
              <a:ext cx="149577" cy="24762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8"/>
            </p:blipFill>
            <p:spPr>
              <a:xfrm>
                <a:off x="9829800" y="2434808"/>
                <a:ext cx="149577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42" name="墨迹 141"/>
              <p14:cNvContentPartPr/>
              <p14:nvPr/>
            </p14:nvContentPartPr>
            <p14:xfrm>
              <a:off x="9920111" y="2381935"/>
              <a:ext cx="115711" cy="345261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0"/>
            </p:blipFill>
            <p:spPr>
              <a:xfrm>
                <a:off x="9920111" y="2381935"/>
                <a:ext cx="115711" cy="345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43" name="墨迹 142"/>
              <p14:cNvContentPartPr/>
              <p14:nvPr/>
            </p14:nvContentPartPr>
            <p14:xfrm>
              <a:off x="10114844" y="2408195"/>
              <a:ext cx="105304" cy="231232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2"/>
            </p:blipFill>
            <p:spPr>
              <a:xfrm>
                <a:off x="10114844" y="2408195"/>
                <a:ext cx="10530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44" name="墨迹 143"/>
              <p14:cNvContentPartPr/>
              <p14:nvPr/>
            </p14:nvContentPartPr>
            <p14:xfrm>
              <a:off x="10206213" y="2351973"/>
              <a:ext cx="120297" cy="33239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54"/>
            </p:blipFill>
            <p:spPr>
              <a:xfrm>
                <a:off x="10206213" y="2351973"/>
                <a:ext cx="120297" cy="332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45" name="墨迹 144"/>
              <p14:cNvContentPartPr/>
              <p14:nvPr/>
            </p14:nvContentPartPr>
            <p14:xfrm>
              <a:off x="10334977" y="2334878"/>
              <a:ext cx="146755" cy="3947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56"/>
            </p:blipFill>
            <p:spPr>
              <a:xfrm>
                <a:off x="10334977" y="2334878"/>
                <a:ext cx="1467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6" name="墨迹 145"/>
              <p14:cNvContentPartPr/>
              <p14:nvPr/>
            </p14:nvContentPartPr>
            <p14:xfrm>
              <a:off x="10338858" y="2289759"/>
              <a:ext cx="185914" cy="28005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58"/>
            </p:blipFill>
            <p:spPr>
              <a:xfrm>
                <a:off x="10338858" y="2289759"/>
                <a:ext cx="185914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7" name="墨迹 146"/>
              <p14:cNvContentPartPr/>
              <p14:nvPr/>
            </p14:nvContentPartPr>
            <p14:xfrm>
              <a:off x="10332155" y="2447674"/>
              <a:ext cx="155223" cy="18893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0"/>
            </p:blipFill>
            <p:spPr>
              <a:xfrm>
                <a:off x="10332155" y="2447674"/>
                <a:ext cx="15522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8" name="墨迹 147"/>
              <p14:cNvContentPartPr/>
              <p14:nvPr/>
            </p14:nvContentPartPr>
            <p14:xfrm>
              <a:off x="10408355" y="2611228"/>
              <a:ext cx="155223" cy="7331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2"/>
            </p:blipFill>
            <p:spPr>
              <a:xfrm>
                <a:off x="10408355" y="2611228"/>
                <a:ext cx="15522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9" name="墨迹 148"/>
              <p14:cNvContentPartPr/>
              <p14:nvPr/>
            </p14:nvContentPartPr>
            <p14:xfrm>
              <a:off x="10588977" y="2357437"/>
              <a:ext cx="255763" cy="135355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64"/>
            </p:blipFill>
            <p:spPr>
              <a:xfrm>
                <a:off x="10588977" y="2357437"/>
                <a:ext cx="25576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50" name="墨迹 149"/>
              <p14:cNvContentPartPr/>
              <p14:nvPr/>
            </p14:nvContentPartPr>
            <p14:xfrm>
              <a:off x="10715977" y="2292579"/>
              <a:ext cx="42333" cy="194573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66"/>
            </p:blipFill>
            <p:spPr>
              <a:xfrm>
                <a:off x="10715977" y="2292579"/>
                <a:ext cx="423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51" name="墨迹 150"/>
              <p14:cNvContentPartPr/>
              <p14:nvPr/>
            </p14:nvContentPartPr>
            <p14:xfrm>
              <a:off x="10673644" y="2289759"/>
              <a:ext cx="178682" cy="29609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68"/>
            </p:blipFill>
            <p:spPr>
              <a:xfrm>
                <a:off x="10673644" y="2289759"/>
                <a:ext cx="17868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52" name="墨迹 151"/>
              <p14:cNvContentPartPr/>
              <p14:nvPr/>
            </p14:nvContentPartPr>
            <p14:xfrm>
              <a:off x="10564988" y="2503543"/>
              <a:ext cx="297744" cy="152804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0"/>
            </p:blipFill>
            <p:spPr>
              <a:xfrm>
                <a:off x="10564988" y="2503543"/>
                <a:ext cx="297744" cy="152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53" name="墨迹 152"/>
              <p14:cNvContentPartPr/>
              <p14:nvPr/>
            </p14:nvContentPartPr>
            <p14:xfrm>
              <a:off x="10823222" y="2446088"/>
              <a:ext cx="170215" cy="14029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2"/>
            </p:blipFill>
            <p:spPr>
              <a:xfrm>
                <a:off x="10823222" y="2446088"/>
                <a:ext cx="170215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4" name="墨迹 153"/>
              <p14:cNvContentPartPr/>
              <p14:nvPr/>
            </p14:nvContentPartPr>
            <p14:xfrm>
              <a:off x="10865555" y="2329238"/>
              <a:ext cx="270933" cy="29045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74"/>
            </p:blipFill>
            <p:spPr>
              <a:xfrm>
                <a:off x="10865555" y="2329238"/>
                <a:ext cx="27093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5" name="墨迹 154"/>
              <p14:cNvContentPartPr/>
              <p14:nvPr/>
            </p14:nvContentPartPr>
            <p14:xfrm>
              <a:off x="11077222" y="2171324"/>
              <a:ext cx="303389" cy="55834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76"/>
            </p:blipFill>
            <p:spPr>
              <a:xfrm>
                <a:off x="11077222" y="2171324"/>
                <a:ext cx="303389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6" name="墨迹 155"/>
              <p14:cNvContentPartPr/>
              <p14:nvPr/>
            </p14:nvContentPartPr>
            <p14:xfrm>
              <a:off x="11367911" y="2254511"/>
              <a:ext cx="186090" cy="234404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78"/>
            </p:blipFill>
            <p:spPr>
              <a:xfrm>
                <a:off x="11367911" y="2254511"/>
                <a:ext cx="186090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7" name="墨迹 156"/>
              <p14:cNvContentPartPr/>
              <p14:nvPr/>
            </p14:nvContentPartPr>
            <p14:xfrm>
              <a:off x="11638844" y="2120565"/>
              <a:ext cx="54151" cy="4793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0"/>
            </p:blipFill>
            <p:spPr>
              <a:xfrm>
                <a:off x="11638844" y="2120565"/>
                <a:ext cx="54151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8" name="墨迹 157"/>
              <p14:cNvContentPartPr/>
              <p14:nvPr/>
            </p14:nvContentPartPr>
            <p14:xfrm>
              <a:off x="11530188" y="2188243"/>
              <a:ext cx="148167" cy="26295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2"/>
            </p:blipFill>
            <p:spPr>
              <a:xfrm>
                <a:off x="11530188" y="2188243"/>
                <a:ext cx="148167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9" name="墨迹 158"/>
              <p14:cNvContentPartPr/>
              <p14:nvPr/>
            </p14:nvContentPartPr>
            <p14:xfrm>
              <a:off x="11600744" y="2374356"/>
              <a:ext cx="91723" cy="9305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84"/>
            </p:blipFill>
            <p:spPr>
              <a:xfrm>
                <a:off x="11600744" y="2374356"/>
                <a:ext cx="9172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60" name="墨迹 159"/>
              <p14:cNvContentPartPr/>
              <p14:nvPr/>
            </p14:nvContentPartPr>
            <p14:xfrm>
              <a:off x="3251200" y="5360632"/>
              <a:ext cx="5644" cy="23052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86"/>
            </p:blipFill>
            <p:spPr>
              <a:xfrm>
                <a:off x="3251200" y="5360632"/>
                <a:ext cx="5644" cy="230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61" name="墨迹 160"/>
              <p14:cNvContentPartPr/>
              <p14:nvPr/>
            </p14:nvContentPartPr>
            <p14:xfrm>
              <a:off x="3256138" y="5448049"/>
              <a:ext cx="96662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88"/>
            </p:blipFill>
            <p:spPr>
              <a:xfrm>
                <a:off x="3256138" y="5448049"/>
                <a:ext cx="966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62" name="墨迹 161"/>
              <p14:cNvContentPartPr/>
              <p14:nvPr/>
            </p14:nvContentPartPr>
            <p14:xfrm>
              <a:off x="3352800" y="5239905"/>
              <a:ext cx="5644" cy="53525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0"/>
            </p:blipFill>
            <p:spPr>
              <a:xfrm>
                <a:off x="3352800" y="5239905"/>
                <a:ext cx="5644" cy="535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63" name="墨迹 162"/>
              <p14:cNvContentPartPr/>
              <p14:nvPr/>
            </p14:nvContentPartPr>
            <p14:xfrm>
              <a:off x="3414888" y="5427604"/>
              <a:ext cx="75495" cy="17271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92"/>
            </p:blipFill>
            <p:spPr>
              <a:xfrm>
                <a:off x="3414888" y="5427604"/>
                <a:ext cx="75495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4" name="墨迹 163"/>
              <p14:cNvContentPartPr/>
              <p14:nvPr/>
            </p14:nvContentPartPr>
            <p14:xfrm>
              <a:off x="3544711" y="5297184"/>
              <a:ext cx="107244" cy="184704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94"/>
            </p:blipFill>
            <p:spPr>
              <a:xfrm>
                <a:off x="3544711" y="5297184"/>
                <a:ext cx="107244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5" name="墨迹 164"/>
              <p14:cNvContentPartPr/>
              <p14:nvPr/>
            </p14:nvContentPartPr>
            <p14:xfrm>
              <a:off x="3544711" y="5356402"/>
              <a:ext cx="22577" cy="31159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96"/>
            </p:blipFill>
            <p:spPr>
              <a:xfrm>
                <a:off x="3544711" y="5356402"/>
                <a:ext cx="22577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6" name="墨迹 165"/>
              <p14:cNvContentPartPr/>
              <p14:nvPr/>
            </p14:nvContentPartPr>
            <p14:xfrm>
              <a:off x="3725333" y="5318333"/>
              <a:ext cx="101600" cy="20373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98"/>
            </p:blipFill>
            <p:spPr>
              <a:xfrm>
                <a:off x="3725333" y="5318333"/>
                <a:ext cx="1016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7" name="墨迹 166"/>
              <p14:cNvContentPartPr/>
              <p14:nvPr/>
            </p14:nvContentPartPr>
            <p14:xfrm>
              <a:off x="3872088" y="5431130"/>
              <a:ext cx="124178" cy="15086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0"/>
            </p:blipFill>
            <p:spPr>
              <a:xfrm>
                <a:off x="3872088" y="5431130"/>
                <a:ext cx="124178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8" name="墨迹 167"/>
              <p14:cNvContentPartPr/>
              <p14:nvPr/>
            </p14:nvContentPartPr>
            <p14:xfrm>
              <a:off x="4115505" y="5377552"/>
              <a:ext cx="258939" cy="845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02"/>
            </p:blipFill>
            <p:spPr>
              <a:xfrm>
                <a:off x="4115505" y="5377552"/>
                <a:ext cx="258939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9" name="墨迹 168"/>
              <p14:cNvContentPartPr/>
              <p14:nvPr/>
            </p14:nvContentPartPr>
            <p14:xfrm>
              <a:off x="4318000" y="5269514"/>
              <a:ext cx="186266" cy="7137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04"/>
            </p:blipFill>
            <p:spPr>
              <a:xfrm>
                <a:off x="4318000" y="5269514"/>
                <a:ext cx="186266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70" name="墨迹 169"/>
              <p14:cNvContentPartPr/>
              <p14:nvPr/>
            </p14:nvContentPartPr>
            <p14:xfrm>
              <a:off x="4145844" y="5442409"/>
              <a:ext cx="349956" cy="2819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06"/>
            </p:blipFill>
            <p:spPr>
              <a:xfrm>
                <a:off x="4145844" y="5442409"/>
                <a:ext cx="349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71" name="墨迹 170"/>
              <p14:cNvContentPartPr/>
              <p14:nvPr/>
            </p14:nvContentPartPr>
            <p14:xfrm>
              <a:off x="4152547" y="5476248"/>
              <a:ext cx="134408" cy="73317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08"/>
            </p:blipFill>
            <p:spPr>
              <a:xfrm>
                <a:off x="4152547" y="5476248"/>
                <a:ext cx="13440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72" name="墨迹 171"/>
              <p14:cNvContentPartPr/>
              <p14:nvPr/>
            </p14:nvContentPartPr>
            <p14:xfrm>
              <a:off x="4735688" y="5254709"/>
              <a:ext cx="11289" cy="19334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0"/>
            </p:blipFill>
            <p:spPr>
              <a:xfrm>
                <a:off x="4735688" y="5254709"/>
                <a:ext cx="11289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73" name="墨迹 172"/>
              <p14:cNvContentPartPr/>
              <p14:nvPr/>
            </p14:nvContentPartPr>
            <p14:xfrm>
              <a:off x="4741333" y="5325383"/>
              <a:ext cx="110067" cy="6062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12"/>
            </p:blipFill>
            <p:spPr>
              <a:xfrm>
                <a:off x="4741333" y="5325383"/>
                <a:ext cx="110067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4" name="墨迹 173"/>
              <p14:cNvContentPartPr/>
              <p14:nvPr/>
            </p14:nvContentPartPr>
            <p14:xfrm>
              <a:off x="4844344" y="5162886"/>
              <a:ext cx="23989" cy="40923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14"/>
            </p:blipFill>
            <p:spPr>
              <a:xfrm>
                <a:off x="4844344" y="5162886"/>
                <a:ext cx="23989" cy="409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5" name="墨迹 174"/>
              <p14:cNvContentPartPr/>
              <p14:nvPr/>
            </p14:nvContentPartPr>
            <p14:xfrm>
              <a:off x="4926365" y="5160419"/>
              <a:ext cx="142346" cy="1127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16"/>
            </p:blipFill>
            <p:spPr>
              <a:xfrm>
                <a:off x="4926365" y="5160419"/>
                <a:ext cx="14234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76" name="墨迹 175"/>
              <p14:cNvContentPartPr/>
              <p14:nvPr/>
            </p14:nvContentPartPr>
            <p14:xfrm>
              <a:off x="4979811" y="5067362"/>
              <a:ext cx="26811" cy="17483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18"/>
            </p:blipFill>
            <p:spPr>
              <a:xfrm>
                <a:off x="4979811" y="5067362"/>
                <a:ext cx="268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7" name="墨迹 176"/>
              <p14:cNvContentPartPr/>
              <p14:nvPr/>
            </p14:nvContentPartPr>
            <p14:xfrm>
              <a:off x="5056363" y="5323973"/>
              <a:ext cx="198614" cy="3947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0"/>
            </p:blipFill>
            <p:spPr>
              <a:xfrm>
                <a:off x="5056363" y="5323973"/>
                <a:ext cx="19861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8" name="墨迹 177"/>
              <p14:cNvContentPartPr/>
              <p14:nvPr/>
            </p14:nvContentPartPr>
            <p14:xfrm>
              <a:off x="5153377" y="5208357"/>
              <a:ext cx="31045" cy="248151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22"/>
            </p:blipFill>
            <p:spPr>
              <a:xfrm>
                <a:off x="5153377" y="5208357"/>
                <a:ext cx="3104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9" name="墨迹 178"/>
              <p14:cNvContentPartPr/>
              <p14:nvPr/>
            </p14:nvContentPartPr>
            <p14:xfrm>
              <a:off x="5483048" y="5182097"/>
              <a:ext cx="8996" cy="19545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24"/>
            </p:blipFill>
            <p:spPr>
              <a:xfrm>
                <a:off x="5483048" y="5182097"/>
                <a:ext cx="8996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80" name="墨迹 179"/>
              <p14:cNvContentPartPr/>
              <p14:nvPr/>
            </p14:nvContentPartPr>
            <p14:xfrm>
              <a:off x="5514622" y="5274625"/>
              <a:ext cx="81844" cy="2678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26"/>
            </p:blipFill>
            <p:spPr>
              <a:xfrm>
                <a:off x="5514622" y="5274625"/>
                <a:ext cx="8184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81" name="墨迹 180"/>
              <p14:cNvContentPartPr/>
              <p14:nvPr/>
            </p14:nvContentPartPr>
            <p14:xfrm>
              <a:off x="5590822" y="5105431"/>
              <a:ext cx="19755" cy="37081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28"/>
            </p:blipFill>
            <p:spPr>
              <a:xfrm>
                <a:off x="5590822" y="5105431"/>
                <a:ext cx="19755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82" name="墨迹 181"/>
              <p14:cNvContentPartPr/>
              <p14:nvPr/>
            </p14:nvContentPartPr>
            <p14:xfrm>
              <a:off x="5627511" y="5290134"/>
              <a:ext cx="124178" cy="129716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0"/>
            </p:blipFill>
            <p:spPr>
              <a:xfrm>
                <a:off x="5627511" y="5290134"/>
                <a:ext cx="1241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83" name="墨迹 182"/>
              <p14:cNvContentPartPr/>
              <p14:nvPr/>
            </p14:nvContentPartPr>
            <p14:xfrm>
              <a:off x="5830711" y="5092741"/>
              <a:ext cx="121885" cy="42580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32"/>
            </p:blipFill>
            <p:spPr>
              <a:xfrm>
                <a:off x="5830711" y="5092741"/>
                <a:ext cx="121885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4" name="墨迹 183"/>
              <p14:cNvContentPartPr/>
              <p14:nvPr/>
            </p14:nvContentPartPr>
            <p14:xfrm>
              <a:off x="6022622" y="5117239"/>
              <a:ext cx="127881" cy="26031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34"/>
            </p:blipFill>
            <p:spPr>
              <a:xfrm>
                <a:off x="6022622" y="5117239"/>
                <a:ext cx="127881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5" name="墨迹 184"/>
              <p14:cNvContentPartPr/>
              <p14:nvPr/>
            </p14:nvContentPartPr>
            <p14:xfrm>
              <a:off x="6191955" y="5290134"/>
              <a:ext cx="158045" cy="146635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36"/>
            </p:blipFill>
            <p:spPr>
              <a:xfrm>
                <a:off x="6191955" y="5290134"/>
                <a:ext cx="1580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86" name="墨迹 185"/>
              <p14:cNvContentPartPr/>
              <p14:nvPr/>
            </p14:nvContentPartPr>
            <p14:xfrm>
              <a:off x="6335006" y="5081462"/>
              <a:ext cx="170216" cy="1691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38"/>
            </p:blipFill>
            <p:spPr>
              <a:xfrm>
                <a:off x="6335006" y="5081462"/>
                <a:ext cx="17021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7" name="墨迹 186"/>
              <p14:cNvContentPartPr/>
              <p14:nvPr/>
            </p14:nvContentPartPr>
            <p14:xfrm>
              <a:off x="6661855" y="5921792"/>
              <a:ext cx="162278" cy="400426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0"/>
            </p:blipFill>
            <p:spPr>
              <a:xfrm>
                <a:off x="6661855" y="5921792"/>
                <a:ext cx="16227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8" name="墨迹 187"/>
              <p14:cNvContentPartPr/>
              <p14:nvPr/>
            </p14:nvContentPartPr>
            <p14:xfrm>
              <a:off x="6711244" y="5661304"/>
              <a:ext cx="360" cy="156153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42"/>
            </p:blipFill>
            <p:spPr>
              <a:xfrm>
                <a:off x="6711244" y="5661304"/>
                <a:ext cx="360" cy="156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9" name="墨迹 188"/>
              <p14:cNvContentPartPr/>
              <p14:nvPr/>
            </p14:nvContentPartPr>
            <p14:xfrm>
              <a:off x="6773333" y="5657250"/>
              <a:ext cx="16934" cy="15738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44"/>
            </p:blipFill>
            <p:spPr>
              <a:xfrm>
                <a:off x="6773333" y="5657250"/>
                <a:ext cx="16934" cy="15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90" name="墨迹 189"/>
              <p14:cNvContentPartPr/>
              <p14:nvPr/>
            </p14:nvContentPartPr>
            <p14:xfrm>
              <a:off x="6688666" y="5433420"/>
              <a:ext cx="100189" cy="14769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46"/>
            </p:blipFill>
            <p:spPr>
              <a:xfrm>
                <a:off x="6688666" y="5433420"/>
                <a:ext cx="100189" cy="147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91" name="墨迹 190"/>
              <p14:cNvContentPartPr/>
              <p14:nvPr/>
            </p14:nvContentPartPr>
            <p14:xfrm>
              <a:off x="6926615" y="6040228"/>
              <a:ext cx="185385" cy="118436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48"/>
            </p:blipFill>
            <p:spPr>
              <a:xfrm>
                <a:off x="6926615" y="6040228"/>
                <a:ext cx="18538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92" name="墨迹 191"/>
              <p14:cNvContentPartPr/>
              <p14:nvPr/>
            </p14:nvContentPartPr>
            <p14:xfrm>
              <a:off x="7202311" y="6074067"/>
              <a:ext cx="118533" cy="16989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0"/>
            </p:blipFill>
            <p:spPr>
              <a:xfrm>
                <a:off x="7202311" y="6074067"/>
                <a:ext cx="11853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93" name="墨迹 192"/>
              <p14:cNvContentPartPr/>
              <p14:nvPr/>
            </p14:nvContentPartPr>
            <p14:xfrm>
              <a:off x="7366000" y="6028949"/>
              <a:ext cx="5644" cy="256611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52"/>
            </p:blipFill>
            <p:spPr>
              <a:xfrm>
                <a:off x="7366000" y="6028949"/>
                <a:ext cx="564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94" name="墨迹 193"/>
              <p14:cNvContentPartPr/>
              <p14:nvPr/>
            </p14:nvContentPartPr>
            <p14:xfrm>
              <a:off x="7388577" y="6164304"/>
              <a:ext cx="107245" cy="5639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54"/>
            </p:blipFill>
            <p:spPr>
              <a:xfrm>
                <a:off x="7388577" y="6164304"/>
                <a:ext cx="107245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95" name="墨迹 194"/>
              <p14:cNvContentPartPr/>
              <p14:nvPr/>
            </p14:nvContentPartPr>
            <p14:xfrm>
              <a:off x="7518400" y="6021194"/>
              <a:ext cx="19755" cy="33204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56"/>
            </p:blipFill>
            <p:spPr>
              <a:xfrm>
                <a:off x="7518400" y="6021194"/>
                <a:ext cx="19755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96" name="墨迹 195"/>
              <p14:cNvContentPartPr/>
              <p14:nvPr/>
            </p14:nvContentPartPr>
            <p14:xfrm>
              <a:off x="6784622" y="6147384"/>
              <a:ext cx="22578" cy="19739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58"/>
            </p:blipFill>
            <p:spPr>
              <a:xfrm>
                <a:off x="6784622" y="6147384"/>
                <a:ext cx="22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97" name="墨迹 196"/>
              <p14:cNvContentPartPr/>
              <p14:nvPr/>
            </p14:nvContentPartPr>
            <p14:xfrm>
              <a:off x="6745111" y="6384256"/>
              <a:ext cx="11289" cy="20585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60"/>
            </p:blipFill>
            <p:spPr>
              <a:xfrm>
                <a:off x="6745111" y="6384256"/>
                <a:ext cx="112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98" name="墨迹 197"/>
              <p14:cNvContentPartPr/>
              <p14:nvPr/>
            </p14:nvContentPartPr>
            <p14:xfrm>
              <a:off x="6762044" y="6463213"/>
              <a:ext cx="110066" cy="3947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62"/>
            </p:blipFill>
            <p:spPr>
              <a:xfrm>
                <a:off x="6762044" y="6463213"/>
                <a:ext cx="1100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99" name="墨迹 198"/>
              <p14:cNvContentPartPr/>
              <p14:nvPr/>
            </p14:nvContentPartPr>
            <p14:xfrm>
              <a:off x="6914444" y="6375267"/>
              <a:ext cx="25400" cy="257140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64"/>
            </p:blipFill>
            <p:spPr>
              <a:xfrm>
                <a:off x="6914444" y="6375267"/>
                <a:ext cx="25400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00" name="墨迹 199"/>
              <p14:cNvContentPartPr/>
              <p14:nvPr/>
            </p14:nvContentPartPr>
            <p14:xfrm>
              <a:off x="6379633" y="6062787"/>
              <a:ext cx="215900" cy="3383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66"/>
            </p:blipFill>
            <p:spPr>
              <a:xfrm>
                <a:off x="6379633" y="6062787"/>
                <a:ext cx="2159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01" name="墨迹 200"/>
              <p14:cNvContentPartPr/>
              <p14:nvPr/>
            </p14:nvContentPartPr>
            <p14:xfrm>
              <a:off x="6030383" y="6044106"/>
              <a:ext cx="31750" cy="247093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68"/>
            </p:blipFill>
            <p:spPr>
              <a:xfrm>
                <a:off x="6030383" y="6044106"/>
                <a:ext cx="31750" cy="247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02" name="墨迹 201"/>
              <p14:cNvContentPartPr/>
              <p14:nvPr/>
            </p14:nvContentPartPr>
            <p14:xfrm>
              <a:off x="6039555" y="6119185"/>
              <a:ext cx="143934" cy="10715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70"/>
            </p:blipFill>
            <p:spPr>
              <a:xfrm>
                <a:off x="6039555" y="6119185"/>
                <a:ext cx="1439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03" name="墨迹 202"/>
              <p14:cNvContentPartPr/>
              <p14:nvPr/>
            </p14:nvContentPartPr>
            <p14:xfrm>
              <a:off x="6180666" y="5953516"/>
              <a:ext cx="45156" cy="56045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72"/>
            </p:blipFill>
            <p:spPr>
              <a:xfrm>
                <a:off x="6180666" y="5953516"/>
                <a:ext cx="45156" cy="560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04" name="墨迹 203"/>
              <p14:cNvContentPartPr/>
              <p14:nvPr/>
            </p14:nvContentPartPr>
            <p14:xfrm>
              <a:off x="1414638" y="6076887"/>
              <a:ext cx="113595" cy="31864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74"/>
            </p:blipFill>
            <p:spPr>
              <a:xfrm>
                <a:off x="1414638" y="6076887"/>
                <a:ext cx="113595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05" name="墨迹 204"/>
              <p14:cNvContentPartPr/>
              <p14:nvPr/>
            </p14:nvContentPartPr>
            <p14:xfrm>
              <a:off x="1388533" y="5786613"/>
              <a:ext cx="28222" cy="208497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76"/>
            </p:blipFill>
            <p:spPr>
              <a:xfrm>
                <a:off x="1388533" y="5786613"/>
                <a:ext cx="28222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06" name="墨迹 205"/>
              <p14:cNvContentPartPr/>
              <p14:nvPr/>
            </p14:nvContentPartPr>
            <p14:xfrm>
              <a:off x="1473200" y="5801594"/>
              <a:ext cx="11288" cy="182236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78"/>
            </p:blipFill>
            <p:spPr>
              <a:xfrm>
                <a:off x="1473200" y="5801594"/>
                <a:ext cx="1128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07" name="墨迹 206"/>
              <p14:cNvContentPartPr/>
              <p14:nvPr/>
            </p14:nvContentPartPr>
            <p14:xfrm>
              <a:off x="1365955" y="5521366"/>
              <a:ext cx="135467" cy="16725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80"/>
            </p:blipFill>
            <p:spPr>
              <a:xfrm>
                <a:off x="1365955" y="5521366"/>
                <a:ext cx="135467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08" name="墨迹 207"/>
              <p14:cNvContentPartPr/>
              <p14:nvPr/>
            </p14:nvContentPartPr>
            <p14:xfrm>
              <a:off x="1612194" y="6130465"/>
              <a:ext cx="188383" cy="2255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82"/>
            </p:blipFill>
            <p:spPr>
              <a:xfrm>
                <a:off x="1612194" y="6130465"/>
                <a:ext cx="1883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09" name="墨迹 208"/>
              <p14:cNvContentPartPr/>
              <p14:nvPr/>
            </p14:nvContentPartPr>
            <p14:xfrm>
              <a:off x="1828800" y="6093806"/>
              <a:ext cx="73377" cy="163907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84"/>
            </p:blipFill>
            <p:spPr>
              <a:xfrm>
                <a:off x="1828800" y="6093806"/>
                <a:ext cx="73377" cy="163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10" name="墨迹 209"/>
              <p14:cNvContentPartPr/>
              <p14:nvPr/>
            </p14:nvContentPartPr>
            <p14:xfrm>
              <a:off x="1936044" y="6062787"/>
              <a:ext cx="22578" cy="191754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86"/>
            </p:blipFill>
            <p:spPr>
              <a:xfrm>
                <a:off x="1936044" y="6062787"/>
                <a:ext cx="22578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11" name="墨迹 210"/>
              <p14:cNvContentPartPr/>
              <p14:nvPr/>
            </p14:nvContentPartPr>
            <p14:xfrm>
              <a:off x="1975555" y="6124825"/>
              <a:ext cx="73378" cy="2255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88"/>
            </p:blipFill>
            <p:spPr>
              <a:xfrm>
                <a:off x="1975555" y="6124825"/>
                <a:ext cx="733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12" name="墨迹 211"/>
              <p14:cNvContentPartPr/>
              <p14:nvPr/>
            </p14:nvContentPartPr>
            <p14:xfrm>
              <a:off x="2094088" y="6021546"/>
              <a:ext cx="16934" cy="27811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90"/>
            </p:blipFill>
            <p:spPr>
              <a:xfrm>
                <a:off x="2094088" y="6021546"/>
                <a:ext cx="16934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13" name="墨迹 212"/>
              <p14:cNvContentPartPr/>
              <p14:nvPr/>
            </p14:nvContentPartPr>
            <p14:xfrm>
              <a:off x="1439333" y="6395536"/>
              <a:ext cx="19755" cy="177654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92"/>
            </p:blipFill>
            <p:spPr>
              <a:xfrm>
                <a:off x="1439333" y="6395536"/>
                <a:ext cx="1975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14" name="墨迹 213"/>
              <p14:cNvContentPartPr/>
              <p14:nvPr/>
            </p14:nvContentPartPr>
            <p14:xfrm>
              <a:off x="1394177" y="6604208"/>
              <a:ext cx="121709" cy="154390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94"/>
            </p:blipFill>
            <p:spPr>
              <a:xfrm>
                <a:off x="1394177" y="6604208"/>
                <a:ext cx="121709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15" name="墨迹 214"/>
              <p14:cNvContentPartPr/>
              <p14:nvPr/>
            </p14:nvContentPartPr>
            <p14:xfrm>
              <a:off x="1580444" y="6570369"/>
              <a:ext cx="121356" cy="12830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96"/>
            </p:blipFill>
            <p:spPr>
              <a:xfrm>
                <a:off x="1580444" y="6570369"/>
                <a:ext cx="12135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16" name="墨迹 215"/>
              <p14:cNvContentPartPr/>
              <p14:nvPr/>
            </p14:nvContentPartPr>
            <p14:xfrm>
              <a:off x="1700388" y="6561381"/>
              <a:ext cx="35278" cy="290979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98"/>
            </p:blipFill>
            <p:spPr>
              <a:xfrm>
                <a:off x="1700388" y="6561381"/>
                <a:ext cx="35278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17" name="墨迹 216"/>
              <p14:cNvContentPartPr/>
              <p14:nvPr/>
            </p14:nvContentPartPr>
            <p14:xfrm>
              <a:off x="1183922" y="6192503"/>
              <a:ext cx="198966" cy="1127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00"/>
            </p:blipFill>
            <p:spPr>
              <a:xfrm>
                <a:off x="1183922" y="6192503"/>
                <a:ext cx="19896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18" name="墨迹 217"/>
              <p14:cNvContentPartPr/>
              <p14:nvPr/>
            </p14:nvContentPartPr>
            <p14:xfrm>
              <a:off x="920044" y="6143683"/>
              <a:ext cx="95956" cy="165846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02"/>
            </p:blipFill>
            <p:spPr>
              <a:xfrm>
                <a:off x="920044" y="6143683"/>
                <a:ext cx="95956" cy="165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19" name="墨迹 218"/>
              <p14:cNvContentPartPr/>
              <p14:nvPr/>
            </p14:nvContentPartPr>
            <p14:xfrm>
              <a:off x="656695" y="6106496"/>
              <a:ext cx="26282" cy="232642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04"/>
            </p:blipFill>
            <p:spPr>
              <a:xfrm>
                <a:off x="656695" y="6106496"/>
                <a:ext cx="26282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20" name="墨迹 219"/>
              <p14:cNvContentPartPr/>
              <p14:nvPr/>
            </p14:nvContentPartPr>
            <p14:xfrm>
              <a:off x="671688" y="6203783"/>
              <a:ext cx="146756" cy="84597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06"/>
            </p:blipFill>
            <p:spPr>
              <a:xfrm>
                <a:off x="671688" y="6203783"/>
                <a:ext cx="1467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21" name="墨迹 220"/>
              <p14:cNvContentPartPr/>
              <p14:nvPr/>
            </p14:nvContentPartPr>
            <p14:xfrm>
              <a:off x="814211" y="6065607"/>
              <a:ext cx="43744" cy="48502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08"/>
            </p:blipFill>
            <p:spPr>
              <a:xfrm>
                <a:off x="814211" y="6065607"/>
                <a:ext cx="43744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22" name="墨迹 221"/>
              <p14:cNvContentPartPr/>
              <p14:nvPr/>
            </p14:nvContentPartPr>
            <p14:xfrm>
              <a:off x="2833511" y="6085347"/>
              <a:ext cx="110948" cy="31018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10"/>
            </p:blipFill>
            <p:spPr>
              <a:xfrm>
                <a:off x="2833511" y="6085347"/>
                <a:ext cx="11094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23" name="墨迹 222"/>
              <p14:cNvContentPartPr/>
              <p14:nvPr/>
            </p14:nvContentPartPr>
            <p14:xfrm>
              <a:off x="2816577" y="5852352"/>
              <a:ext cx="28223" cy="15403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12"/>
            </p:blipFill>
            <p:spPr>
              <a:xfrm>
                <a:off x="2816577" y="5852352"/>
                <a:ext cx="28223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24" name="墨迹 223"/>
              <p14:cNvContentPartPr/>
              <p14:nvPr/>
            </p14:nvContentPartPr>
            <p14:xfrm>
              <a:off x="2889955" y="5851294"/>
              <a:ext cx="16933" cy="124076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14"/>
            </p:blipFill>
            <p:spPr>
              <a:xfrm>
                <a:off x="2889955" y="5851294"/>
                <a:ext cx="169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25" name="墨迹 224"/>
              <p14:cNvContentPartPr/>
              <p14:nvPr/>
            </p14:nvContentPartPr>
            <p14:xfrm>
              <a:off x="2799644" y="5628522"/>
              <a:ext cx="93839" cy="135356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16"/>
            </p:blipFill>
            <p:spPr>
              <a:xfrm>
                <a:off x="2799644" y="5628522"/>
                <a:ext cx="9383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26" name="墨迹 225"/>
              <p14:cNvContentPartPr/>
              <p14:nvPr/>
            </p14:nvContentPartPr>
            <p14:xfrm>
              <a:off x="3025422" y="6130465"/>
              <a:ext cx="146755" cy="1127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18"/>
            </p:blipFill>
            <p:spPr>
              <a:xfrm>
                <a:off x="3025422" y="6130465"/>
                <a:ext cx="14675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27" name="墨迹 226"/>
              <p14:cNvContentPartPr/>
              <p14:nvPr/>
            </p14:nvContentPartPr>
            <p14:xfrm>
              <a:off x="3200400" y="6062787"/>
              <a:ext cx="5644" cy="18329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20"/>
            </p:blipFill>
            <p:spPr>
              <a:xfrm>
                <a:off x="3200400" y="6062787"/>
                <a:ext cx="564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28" name="墨迹 227"/>
              <p14:cNvContentPartPr/>
              <p14:nvPr/>
            </p14:nvContentPartPr>
            <p14:xfrm>
              <a:off x="3222977" y="6130465"/>
              <a:ext cx="79023" cy="45118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22"/>
            </p:blipFill>
            <p:spPr>
              <a:xfrm>
                <a:off x="3222977" y="6130465"/>
                <a:ext cx="7902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29" name="墨迹 228"/>
              <p14:cNvContentPartPr/>
              <p14:nvPr/>
            </p14:nvContentPartPr>
            <p14:xfrm>
              <a:off x="3330222" y="6047806"/>
              <a:ext cx="25400" cy="291332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24"/>
            </p:blipFill>
            <p:spPr>
              <a:xfrm>
                <a:off x="3330222" y="6047806"/>
                <a:ext cx="25400" cy="291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30" name="墨迹 229"/>
              <p14:cNvContentPartPr/>
              <p14:nvPr/>
            </p14:nvContentPartPr>
            <p14:xfrm>
              <a:off x="2878666" y="6372977"/>
              <a:ext cx="5645" cy="138175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26"/>
            </p:blipFill>
            <p:spPr>
              <a:xfrm>
                <a:off x="2878666" y="6372977"/>
                <a:ext cx="564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31" name="墨迹 230"/>
              <p14:cNvContentPartPr/>
              <p14:nvPr/>
            </p14:nvContentPartPr>
            <p14:xfrm>
              <a:off x="2833511" y="6550101"/>
              <a:ext cx="173566" cy="176245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28"/>
            </p:blipFill>
            <p:spPr>
              <a:xfrm>
                <a:off x="2833511" y="6550101"/>
                <a:ext cx="173566" cy="176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32" name="墨迹 231"/>
              <p14:cNvContentPartPr/>
              <p14:nvPr/>
            </p14:nvContentPartPr>
            <p14:xfrm>
              <a:off x="3042355" y="6601388"/>
              <a:ext cx="81845" cy="4229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30"/>
            </p:blipFill>
            <p:spPr>
              <a:xfrm>
                <a:off x="3042355" y="6601388"/>
                <a:ext cx="8184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33" name="墨迹 232"/>
              <p14:cNvContentPartPr/>
              <p14:nvPr/>
            </p14:nvContentPartPr>
            <p14:xfrm>
              <a:off x="3127022" y="6522431"/>
              <a:ext cx="19755" cy="281990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32"/>
            </p:blipFill>
            <p:spPr>
              <a:xfrm>
                <a:off x="3127022" y="6522431"/>
                <a:ext cx="1975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34" name="墨迹 233"/>
              <p14:cNvContentPartPr/>
              <p14:nvPr/>
            </p14:nvContentPartPr>
            <p14:xfrm>
              <a:off x="2647244" y="6209422"/>
              <a:ext cx="135467" cy="1691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34"/>
            </p:blipFill>
            <p:spPr>
              <a:xfrm>
                <a:off x="2647244" y="6209422"/>
                <a:ext cx="1354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35" name="墨迹 234"/>
              <p14:cNvContentPartPr/>
              <p14:nvPr/>
            </p14:nvContentPartPr>
            <p14:xfrm>
              <a:off x="2484966" y="6131875"/>
              <a:ext cx="104422" cy="162145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36"/>
            </p:blipFill>
            <p:spPr>
              <a:xfrm>
                <a:off x="2484966" y="6131875"/>
                <a:ext cx="104422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36" name="墨迹 235"/>
              <p14:cNvContentPartPr/>
              <p14:nvPr/>
            </p14:nvContentPartPr>
            <p14:xfrm>
              <a:off x="2257777" y="6116013"/>
              <a:ext cx="28223" cy="240044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38"/>
            </p:blipFill>
            <p:spPr>
              <a:xfrm>
                <a:off x="2257777" y="6116013"/>
                <a:ext cx="28223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37" name="墨迹 236"/>
              <p14:cNvContentPartPr/>
              <p14:nvPr/>
            </p14:nvContentPartPr>
            <p14:xfrm>
              <a:off x="2291644" y="6212242"/>
              <a:ext cx="98778" cy="81778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40"/>
            </p:blipFill>
            <p:spPr>
              <a:xfrm>
                <a:off x="2291644" y="6212242"/>
                <a:ext cx="98778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38" name="墨迹 237"/>
              <p14:cNvContentPartPr/>
              <p14:nvPr/>
            </p14:nvContentPartPr>
            <p14:xfrm>
              <a:off x="2400829" y="6055033"/>
              <a:ext cx="20637" cy="543536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42"/>
            </p:blipFill>
            <p:spPr>
              <a:xfrm>
                <a:off x="2400829" y="6055033"/>
                <a:ext cx="20637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39" name="墨迹 238"/>
              <p14:cNvContentPartPr/>
              <p14:nvPr/>
            </p14:nvContentPartPr>
            <p14:xfrm>
              <a:off x="863600" y="4940467"/>
              <a:ext cx="5644" cy="239691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44"/>
            </p:blipFill>
            <p:spPr>
              <a:xfrm>
                <a:off x="863600" y="4940467"/>
                <a:ext cx="56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40" name="墨迹 239"/>
              <p14:cNvContentPartPr/>
              <p14:nvPr/>
            </p14:nvContentPartPr>
            <p14:xfrm>
              <a:off x="857955" y="5053263"/>
              <a:ext cx="90311" cy="62037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46"/>
            </p:blipFill>
            <p:spPr>
              <a:xfrm>
                <a:off x="857955" y="5053263"/>
                <a:ext cx="9031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41" name="墨迹 240"/>
              <p14:cNvContentPartPr/>
              <p14:nvPr/>
            </p14:nvContentPartPr>
            <p14:xfrm>
              <a:off x="949677" y="4895348"/>
              <a:ext cx="4234" cy="33556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48"/>
            </p:blipFill>
            <p:spPr>
              <a:xfrm>
                <a:off x="949677" y="4895348"/>
                <a:ext cx="423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42" name="墨迹 241"/>
              <p14:cNvContentPartPr/>
              <p14:nvPr/>
            </p14:nvContentPartPr>
            <p14:xfrm>
              <a:off x="993422" y="4999684"/>
              <a:ext cx="82726" cy="177654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50"/>
            </p:blipFill>
            <p:spPr>
              <a:xfrm>
                <a:off x="993422" y="4999684"/>
                <a:ext cx="8272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43" name="墨迹 242"/>
              <p14:cNvContentPartPr/>
              <p14:nvPr/>
            </p14:nvContentPartPr>
            <p14:xfrm>
              <a:off x="1117600" y="4855870"/>
              <a:ext cx="79022" cy="383506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52"/>
            </p:blipFill>
            <p:spPr>
              <a:xfrm>
                <a:off x="1117600" y="4855870"/>
                <a:ext cx="79022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44" name="墨迹 243"/>
              <p14:cNvContentPartPr/>
              <p14:nvPr/>
            </p14:nvContentPartPr>
            <p14:xfrm>
              <a:off x="1254477" y="4861509"/>
              <a:ext cx="98778" cy="257140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54"/>
            </p:blipFill>
            <p:spPr>
              <a:xfrm>
                <a:off x="1254477" y="4861509"/>
                <a:ext cx="98778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45" name="墨迹 244"/>
              <p14:cNvContentPartPr/>
              <p14:nvPr/>
            </p14:nvContentPartPr>
            <p14:xfrm>
              <a:off x="1419225" y="4940467"/>
              <a:ext cx="130175" cy="169194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56"/>
            </p:blipFill>
            <p:spPr>
              <a:xfrm>
                <a:off x="1419225" y="4940467"/>
                <a:ext cx="13017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46" name="墨迹 245"/>
              <p14:cNvContentPartPr/>
              <p14:nvPr/>
            </p14:nvContentPartPr>
            <p14:xfrm>
              <a:off x="1495777" y="4974305"/>
              <a:ext cx="28223" cy="234053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58"/>
            </p:blipFill>
            <p:spPr>
              <a:xfrm>
                <a:off x="1495777" y="4974305"/>
                <a:ext cx="28223" cy="234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47" name="墨迹 246"/>
              <p14:cNvContentPartPr/>
              <p14:nvPr/>
            </p14:nvContentPartPr>
            <p14:xfrm>
              <a:off x="2370666" y="4996865"/>
              <a:ext cx="19756" cy="186113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60"/>
            </p:blipFill>
            <p:spPr>
              <a:xfrm>
                <a:off x="2370666" y="4996865"/>
                <a:ext cx="1975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48" name="墨迹 247"/>
              <p14:cNvContentPartPr/>
              <p14:nvPr/>
            </p14:nvContentPartPr>
            <p14:xfrm>
              <a:off x="2393244" y="5056083"/>
              <a:ext cx="67733" cy="31018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62"/>
            </p:blipFill>
            <p:spPr>
              <a:xfrm>
                <a:off x="2393244" y="5056083"/>
                <a:ext cx="67733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49" name="墨迹 248"/>
              <p14:cNvContentPartPr/>
              <p14:nvPr/>
            </p14:nvContentPartPr>
            <p14:xfrm>
              <a:off x="2455333" y="4889708"/>
              <a:ext cx="47978" cy="33838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64"/>
            </p:blipFill>
            <p:spPr>
              <a:xfrm>
                <a:off x="2455333" y="4889708"/>
                <a:ext cx="47978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50" name="墨迹 249"/>
              <p14:cNvContentPartPr/>
              <p14:nvPr/>
            </p14:nvContentPartPr>
            <p14:xfrm>
              <a:off x="2540000" y="5041983"/>
              <a:ext cx="110948" cy="140995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66"/>
            </p:blipFill>
            <p:spPr>
              <a:xfrm>
                <a:off x="2540000" y="5041983"/>
                <a:ext cx="11094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51" name="墨迹 250"/>
              <p14:cNvContentPartPr/>
              <p14:nvPr/>
            </p14:nvContentPartPr>
            <p14:xfrm>
              <a:off x="2669822" y="4823970"/>
              <a:ext cx="95955" cy="21237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68"/>
            </p:blipFill>
            <p:spPr>
              <a:xfrm>
                <a:off x="2669822" y="4823970"/>
                <a:ext cx="95955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52" name="墨迹 251"/>
              <p14:cNvContentPartPr/>
              <p14:nvPr/>
            </p14:nvContentPartPr>
            <p14:xfrm>
              <a:off x="2681111" y="4889708"/>
              <a:ext cx="45155" cy="32710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70"/>
            </p:blipFill>
            <p:spPr>
              <a:xfrm>
                <a:off x="2681111" y="4889708"/>
                <a:ext cx="45155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53" name="墨迹 252"/>
              <p14:cNvContentPartPr/>
              <p14:nvPr/>
            </p14:nvContentPartPr>
            <p14:xfrm>
              <a:off x="2810933" y="4822031"/>
              <a:ext cx="100189" cy="242511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72"/>
            </p:blipFill>
            <p:spPr>
              <a:xfrm>
                <a:off x="2810933" y="4822031"/>
                <a:ext cx="1001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54" name="墨迹 253"/>
              <p14:cNvContentPartPr/>
              <p14:nvPr/>
            </p14:nvContentPartPr>
            <p14:xfrm>
              <a:off x="2949222" y="4991225"/>
              <a:ext cx="107950" cy="386327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74"/>
            </p:blipFill>
            <p:spPr>
              <a:xfrm>
                <a:off x="2949222" y="4991225"/>
                <a:ext cx="107950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55" name="墨迹 254"/>
              <p14:cNvContentPartPr/>
              <p14:nvPr/>
            </p14:nvContentPartPr>
            <p14:xfrm>
              <a:off x="2349500" y="4575818"/>
              <a:ext cx="190500" cy="215194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76"/>
            </p:blipFill>
            <p:spPr>
              <a:xfrm>
                <a:off x="2349500" y="4575818"/>
                <a:ext cx="190500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56" name="墨迹 255"/>
              <p14:cNvContentPartPr/>
              <p14:nvPr/>
            </p14:nvContentPartPr>
            <p14:xfrm>
              <a:off x="2502429" y="4551320"/>
              <a:ext cx="102482" cy="225592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78"/>
            </p:blipFill>
            <p:spPr>
              <a:xfrm>
                <a:off x="2502429" y="4551320"/>
                <a:ext cx="10248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57" name="墨迹 256"/>
              <p14:cNvContentPartPr/>
              <p14:nvPr/>
            </p14:nvContentPartPr>
            <p14:xfrm>
              <a:off x="2582333" y="4500562"/>
              <a:ext cx="62089" cy="93938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80"/>
            </p:blipFill>
            <p:spPr>
              <a:xfrm>
                <a:off x="2582333" y="4500562"/>
                <a:ext cx="62089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58" name="墨迹 257"/>
              <p14:cNvContentPartPr/>
              <p14:nvPr/>
            </p14:nvContentPartPr>
            <p14:xfrm>
              <a:off x="2579511" y="4500562"/>
              <a:ext cx="110948" cy="73317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82"/>
            </p:blipFill>
            <p:spPr>
              <a:xfrm>
                <a:off x="2579511" y="4500562"/>
                <a:ext cx="11094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59" name="墨迹 258"/>
              <p14:cNvContentPartPr/>
              <p14:nvPr/>
            </p14:nvContentPartPr>
            <p14:xfrm>
              <a:off x="2563988" y="4452447"/>
              <a:ext cx="117123" cy="330105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84"/>
            </p:blipFill>
            <p:spPr>
              <a:xfrm>
                <a:off x="2563988" y="4452447"/>
                <a:ext cx="117123" cy="330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60" name="墨迹 259"/>
              <p14:cNvContentPartPr/>
              <p14:nvPr/>
            </p14:nvContentPartPr>
            <p14:xfrm>
              <a:off x="2669822" y="4570178"/>
              <a:ext cx="121355" cy="296971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86"/>
            </p:blipFill>
            <p:spPr>
              <a:xfrm>
                <a:off x="2669822" y="4570178"/>
                <a:ext cx="121355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61" name="墨迹 260"/>
              <p14:cNvContentPartPr/>
              <p14:nvPr/>
            </p14:nvContentPartPr>
            <p14:xfrm>
              <a:off x="2810933" y="4517481"/>
              <a:ext cx="296333" cy="17553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88"/>
            </p:blipFill>
            <p:spPr>
              <a:xfrm>
                <a:off x="2810933" y="4517481"/>
                <a:ext cx="296333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62" name="墨迹 261"/>
              <p14:cNvContentPartPr/>
              <p14:nvPr/>
            </p14:nvContentPartPr>
            <p14:xfrm>
              <a:off x="5791200" y="4551320"/>
              <a:ext cx="225777" cy="290450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90"/>
            </p:blipFill>
            <p:spPr>
              <a:xfrm>
                <a:off x="5791200" y="4551320"/>
                <a:ext cx="225777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63" name="墨迹 262"/>
              <p14:cNvContentPartPr/>
              <p14:nvPr/>
            </p14:nvContentPartPr>
            <p14:xfrm>
              <a:off x="5915377" y="4731794"/>
              <a:ext cx="189089" cy="107156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492"/>
            </p:blipFill>
            <p:spPr>
              <a:xfrm>
                <a:off x="5915377" y="4731794"/>
                <a:ext cx="1890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64" name="墨迹 263"/>
              <p14:cNvContentPartPr/>
              <p14:nvPr/>
            </p14:nvContentPartPr>
            <p14:xfrm>
              <a:off x="6075891" y="4497566"/>
              <a:ext cx="100365" cy="19756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494"/>
            </p:blipFill>
            <p:spPr>
              <a:xfrm>
                <a:off x="6075891" y="4497566"/>
                <a:ext cx="100365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65" name="墨迹 264"/>
              <p14:cNvContentPartPr/>
              <p14:nvPr/>
            </p14:nvContentPartPr>
            <p14:xfrm>
              <a:off x="6156325" y="4363092"/>
              <a:ext cx="180446" cy="394963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496"/>
            </p:blipFill>
            <p:spPr>
              <a:xfrm>
                <a:off x="6156325" y="4363092"/>
                <a:ext cx="180446" cy="394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66" name="墨迹 265"/>
              <p14:cNvContentPartPr/>
              <p14:nvPr/>
            </p14:nvContentPartPr>
            <p14:xfrm>
              <a:off x="6197952" y="4545680"/>
              <a:ext cx="197203" cy="227708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498"/>
            </p:blipFill>
            <p:spPr>
              <a:xfrm>
                <a:off x="6197952" y="4545680"/>
                <a:ext cx="197203" cy="227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67" name="墨迹 266"/>
              <p14:cNvContentPartPr/>
              <p14:nvPr/>
            </p14:nvContentPartPr>
            <p14:xfrm>
              <a:off x="6321777" y="4537221"/>
              <a:ext cx="53623" cy="524501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00"/>
            </p:blipFill>
            <p:spPr>
              <a:xfrm>
                <a:off x="6321777" y="4537221"/>
                <a:ext cx="53623" cy="524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68" name="墨迹 267"/>
              <p14:cNvContentPartPr/>
              <p14:nvPr/>
            </p14:nvContentPartPr>
            <p14:xfrm>
              <a:off x="6406444" y="4517481"/>
              <a:ext cx="290688" cy="231232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02"/>
            </p:blipFill>
            <p:spPr>
              <a:xfrm>
                <a:off x="6406444" y="4517481"/>
                <a:ext cx="290688" cy="2312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9" y="628643"/>
            <a:ext cx="11727877" cy="4772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墨迹 33"/>
              <p14:cNvContentPartPr/>
              <p14:nvPr/>
            </p14:nvContentPartPr>
            <p14:xfrm>
              <a:off x="7044266" y="1511467"/>
              <a:ext cx="22578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"/>
            </p:blipFill>
            <p:spPr>
              <a:xfrm>
                <a:off x="7044266" y="1511467"/>
                <a:ext cx="225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5" name="墨迹 44"/>
              <p14:cNvContentPartPr/>
              <p14:nvPr/>
            </p14:nvContentPartPr>
            <p14:xfrm>
              <a:off x="7713133" y="944666"/>
              <a:ext cx="64911" cy="648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6"/>
            </p:blipFill>
            <p:spPr>
              <a:xfrm>
                <a:off x="7713133" y="944666"/>
                <a:ext cx="649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墨迹 45"/>
              <p14:cNvContentPartPr/>
              <p14:nvPr/>
            </p14:nvContentPartPr>
            <p14:xfrm>
              <a:off x="7032977" y="1136243"/>
              <a:ext cx="79023" cy="1427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"/>
            </p:blipFill>
            <p:spPr>
              <a:xfrm>
                <a:off x="7032977" y="1136243"/>
                <a:ext cx="79023" cy="1427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9" y="628643"/>
            <a:ext cx="11727877" cy="4772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857022" y="2090956"/>
              <a:ext cx="11289" cy="62178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857022" y="2090956"/>
                <a:ext cx="11289" cy="621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094088" y="2098006"/>
              <a:ext cx="121356" cy="225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2094088" y="2098006"/>
                <a:ext cx="1213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311400" y="1976750"/>
              <a:ext cx="8466" cy="2537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311400" y="1976750"/>
                <a:ext cx="84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42634" y="1871709"/>
              <a:ext cx="331788" cy="25520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42634" y="1871709"/>
                <a:ext cx="331788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337733" y="1801211"/>
              <a:ext cx="45155" cy="45682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337733" y="1801211"/>
                <a:ext cx="45155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446918" y="1958950"/>
              <a:ext cx="139170" cy="10521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446918" y="1958950"/>
                <a:ext cx="139170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484488" y="1962651"/>
              <a:ext cx="79023" cy="2396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484488" y="1962651"/>
                <a:ext cx="79023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488369" y="1804736"/>
              <a:ext cx="145697" cy="225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488369" y="1804736"/>
                <a:ext cx="14569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548518" y="1683481"/>
              <a:ext cx="26282" cy="24533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548518" y="1683481"/>
                <a:ext cx="2628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155472" y="2092366"/>
              <a:ext cx="107950" cy="1692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155472" y="2092366"/>
                <a:ext cx="10795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3162829" y="904483"/>
              <a:ext cx="291571" cy="28199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3162829" y="904483"/>
                <a:ext cx="29157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3426177" y="862889"/>
              <a:ext cx="56445" cy="53860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3426177" y="862889"/>
                <a:ext cx="56445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533422" y="1057286"/>
              <a:ext cx="124178" cy="1157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533422" y="1057286"/>
                <a:ext cx="124178" cy="115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578577" y="1052880"/>
              <a:ext cx="67734" cy="28657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578577" y="1052880"/>
                <a:ext cx="67734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546651" y="767013"/>
              <a:ext cx="161749" cy="6203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546651" y="767013"/>
                <a:ext cx="16174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612444" y="629542"/>
              <a:ext cx="45156" cy="35742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612444" y="629542"/>
                <a:ext cx="45156" cy="357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963509" y="3250641"/>
              <a:ext cx="608718" cy="5428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963509" y="3250641"/>
                <a:ext cx="608718" cy="54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937227" y="3200587"/>
              <a:ext cx="215195" cy="29609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937227" y="3200587"/>
                <a:ext cx="215195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961569" y="3603833"/>
              <a:ext cx="405342" cy="23123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961569" y="3603833"/>
                <a:ext cx="40534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330222" y="3569995"/>
              <a:ext cx="56444" cy="52732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330222" y="3569995"/>
                <a:ext cx="56444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421944" y="3722269"/>
              <a:ext cx="122767" cy="1353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421944" y="3722269"/>
                <a:ext cx="1227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454400" y="3716629"/>
              <a:ext cx="79022" cy="23687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454400" y="3716629"/>
                <a:ext cx="7902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457222" y="3558715"/>
              <a:ext cx="115711" cy="338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457222" y="3558715"/>
                <a:ext cx="1157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510844" y="3451559"/>
              <a:ext cx="28222" cy="25661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510844" y="3451559"/>
                <a:ext cx="282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2630311" y="4370847"/>
              <a:ext cx="596370" cy="5555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2630311" y="4370847"/>
                <a:ext cx="596370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3232150" y="4923547"/>
              <a:ext cx="120650" cy="20514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3232150" y="4923547"/>
                <a:ext cx="120650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3324577" y="4922137"/>
              <a:ext cx="231423" cy="19880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3324577" y="4922137"/>
                <a:ext cx="231423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3484562" y="4831548"/>
              <a:ext cx="77082" cy="56926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3484562" y="4831548"/>
                <a:ext cx="77082" cy="569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3582811" y="4994045"/>
              <a:ext cx="134055" cy="14804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3582811" y="4994045"/>
                <a:ext cx="134055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3654777" y="5013784"/>
              <a:ext cx="31045" cy="22559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3654777" y="5013784"/>
                <a:ext cx="3104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3776133" y="4877371"/>
              <a:ext cx="214489" cy="45788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3776133" y="4877371"/>
                <a:ext cx="214489" cy="457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044266" y="1511467"/>
              <a:ext cx="22578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044266" y="1511467"/>
                <a:ext cx="225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3936118" y="2977815"/>
              <a:ext cx="517348" cy="338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3936118" y="2977815"/>
                <a:ext cx="51734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4346222" y="2859379"/>
              <a:ext cx="246239" cy="33838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4346222" y="2859379"/>
                <a:ext cx="24623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4212695" y="2609818"/>
              <a:ext cx="189971" cy="26084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4212695" y="2609818"/>
                <a:ext cx="189971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4478866" y="2568930"/>
              <a:ext cx="129822" cy="4793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4478866" y="2568930"/>
                <a:ext cx="1298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886325" y="3268265"/>
              <a:ext cx="524580" cy="253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886325" y="3268265"/>
                <a:ext cx="52458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4745919" y="3179086"/>
              <a:ext cx="300214" cy="33451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4745919" y="3179086"/>
                <a:ext cx="300214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5138737" y="3377536"/>
              <a:ext cx="233363" cy="26736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5138737" y="3377536"/>
                <a:ext cx="233363" cy="267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5307718" y="3476056"/>
              <a:ext cx="181504" cy="15597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5307718" y="3476056"/>
                <a:ext cx="181504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5488693" y="3392341"/>
              <a:ext cx="116240" cy="4229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5488693" y="3392341"/>
                <a:ext cx="116240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5554133" y="3319023"/>
              <a:ext cx="39511" cy="28199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5554133" y="3319023"/>
                <a:ext cx="3951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713133" y="944666"/>
              <a:ext cx="64911" cy="648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713133" y="944666"/>
                <a:ext cx="649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032977" y="1136243"/>
              <a:ext cx="79023" cy="1427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032977" y="1136243"/>
                <a:ext cx="79023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246562" y="1381751"/>
              <a:ext cx="537986" cy="53014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246562" y="1381751"/>
                <a:ext cx="537986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4754915" y="3825724"/>
              <a:ext cx="612951" cy="56662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4754915" y="3825724"/>
                <a:ext cx="612951" cy="56662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57" y="411950"/>
            <a:ext cx="10933486" cy="4245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447844" y="716254"/>
              <a:ext cx="104996" cy="599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447844" y="716254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695244" y="422985"/>
              <a:ext cx="3383138" cy="7162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695244" y="422985"/>
                <a:ext cx="3383138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475537" y="1164619"/>
              <a:ext cx="14640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475537" y="1164619"/>
                <a:ext cx="1464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351866" y="2064167"/>
              <a:ext cx="508000" cy="12256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351866" y="2064167"/>
                <a:ext cx="508000" cy="122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159955" y="2069807"/>
              <a:ext cx="460904" cy="47656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159955" y="2069807"/>
                <a:ext cx="460904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561688" y="2165684"/>
              <a:ext cx="338667" cy="91576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561688" y="2165684"/>
                <a:ext cx="338667" cy="915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544755" y="2771258"/>
              <a:ext cx="304800" cy="29679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544755" y="2771258"/>
                <a:ext cx="304800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642827" y="2143125"/>
              <a:ext cx="240595" cy="90518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642827" y="2143125"/>
                <a:ext cx="240595" cy="905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527822" y="2701465"/>
              <a:ext cx="414866" cy="43021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527822" y="2701465"/>
                <a:ext cx="414866" cy="43021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509" y="309558"/>
            <a:ext cx="8565366" cy="57534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995333" y="2711334"/>
              <a:ext cx="1202267" cy="237576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4995333" y="2711334"/>
                <a:ext cx="1202267" cy="237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853288" y="2983455"/>
              <a:ext cx="50800" cy="366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853288" y="2983455"/>
                <a:ext cx="508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818944" y="2512532"/>
              <a:ext cx="1547988" cy="264013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818944" y="2512532"/>
                <a:ext cx="1547988" cy="26401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900800"/>
            <a:ext cx="1165407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(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二</a:t>
            </a: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)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电极反应式的书写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3.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按要求书写电极反应式和总反应方程式。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4027" y="2073354"/>
            <a:ext cx="11397613" cy="272379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(1)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AgNO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墨迹 10"/>
              <p14:cNvContentPartPr/>
              <p14:nvPr/>
            </p14:nvContentPartPr>
            <p14:xfrm>
              <a:off x="4041422" y="1071562"/>
              <a:ext cx="146755" cy="46810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4041422" y="1071562"/>
                <a:ext cx="146755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/>
              <p14:cNvContentPartPr/>
              <p14:nvPr/>
            </p14:nvContentPartPr>
            <p14:xfrm>
              <a:off x="4303006" y="1008819"/>
              <a:ext cx="88371" cy="51851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"/>
            </p:blipFill>
            <p:spPr>
              <a:xfrm>
                <a:off x="4303006" y="1008819"/>
                <a:ext cx="88371" cy="518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墨迹 12"/>
              <p14:cNvContentPartPr/>
              <p14:nvPr/>
            </p14:nvContentPartPr>
            <p14:xfrm>
              <a:off x="4350455" y="987670"/>
              <a:ext cx="247827" cy="52027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7"/>
            </p:blipFill>
            <p:spPr>
              <a:xfrm>
                <a:off x="4350455" y="987670"/>
                <a:ext cx="247827" cy="520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墨迹 13"/>
              <p14:cNvContentPartPr/>
              <p14:nvPr/>
            </p14:nvContentPartPr>
            <p14:xfrm>
              <a:off x="4656666" y="1376111"/>
              <a:ext cx="95956" cy="479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9"/>
            </p:blipFill>
            <p:spPr>
              <a:xfrm>
                <a:off x="4656666" y="1376111"/>
                <a:ext cx="9595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墨迹 14"/>
              <p14:cNvContentPartPr/>
              <p14:nvPr/>
            </p14:nvContentPartPr>
            <p14:xfrm>
              <a:off x="4882444" y="845970"/>
              <a:ext cx="100189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1"/>
            </p:blipFill>
            <p:spPr>
              <a:xfrm>
                <a:off x="4882444" y="845970"/>
                <a:ext cx="1001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墨迹 15"/>
              <p14:cNvContentPartPr/>
              <p14:nvPr/>
            </p14:nvContentPartPr>
            <p14:xfrm>
              <a:off x="4778022" y="1040367"/>
              <a:ext cx="561622" cy="4654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3"/>
            </p:blipFill>
            <p:spPr>
              <a:xfrm>
                <a:off x="4778022" y="1040367"/>
                <a:ext cx="561622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墨迹 16"/>
              <p14:cNvContentPartPr/>
              <p14:nvPr/>
            </p14:nvContentPartPr>
            <p14:xfrm>
              <a:off x="5486400" y="938322"/>
              <a:ext cx="195615" cy="60416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5"/>
            </p:blipFill>
            <p:spPr>
              <a:xfrm>
                <a:off x="5486400" y="938322"/>
                <a:ext cx="195615" cy="604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5962473" y="876989"/>
              <a:ext cx="9349" cy="31018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7"/>
            </p:blipFill>
            <p:spPr>
              <a:xfrm>
                <a:off x="5962473" y="876989"/>
                <a:ext cx="934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5974644" y="755733"/>
              <a:ext cx="118533" cy="46810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9"/>
            </p:blipFill>
            <p:spPr>
              <a:xfrm>
                <a:off x="5974644" y="755733"/>
                <a:ext cx="118533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000044" y="1330993"/>
              <a:ext cx="112888" cy="12213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1"/>
            </p:blipFill>
            <p:spPr>
              <a:xfrm>
                <a:off x="6000044" y="1330993"/>
                <a:ext cx="112888" cy="1221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900800"/>
            <a:ext cx="1165407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(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二</a:t>
            </a: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)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电极反应式的书写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3.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按要求书写电极反应式和总反应方程式。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4027" y="2073354"/>
            <a:ext cx="11397613" cy="272379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(1)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AgNO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墨迹 10"/>
              <p14:cNvContentPartPr/>
              <p14:nvPr/>
            </p14:nvContentPartPr>
            <p14:xfrm>
              <a:off x="4041422" y="1071562"/>
              <a:ext cx="146755" cy="46810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4041422" y="1071562"/>
                <a:ext cx="146755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/>
              <p14:cNvContentPartPr/>
              <p14:nvPr/>
            </p14:nvContentPartPr>
            <p14:xfrm>
              <a:off x="4303006" y="1008819"/>
              <a:ext cx="88371" cy="51851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"/>
            </p:blipFill>
            <p:spPr>
              <a:xfrm>
                <a:off x="4303006" y="1008819"/>
                <a:ext cx="88371" cy="518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墨迹 12"/>
              <p14:cNvContentPartPr/>
              <p14:nvPr/>
            </p14:nvContentPartPr>
            <p14:xfrm>
              <a:off x="4350455" y="987670"/>
              <a:ext cx="247827" cy="52027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7"/>
            </p:blipFill>
            <p:spPr>
              <a:xfrm>
                <a:off x="4350455" y="987670"/>
                <a:ext cx="247827" cy="520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墨迹 13"/>
              <p14:cNvContentPartPr/>
              <p14:nvPr/>
            </p14:nvContentPartPr>
            <p14:xfrm>
              <a:off x="4656666" y="1376111"/>
              <a:ext cx="95956" cy="479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9"/>
            </p:blipFill>
            <p:spPr>
              <a:xfrm>
                <a:off x="4656666" y="1376111"/>
                <a:ext cx="9595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墨迹 14"/>
              <p14:cNvContentPartPr/>
              <p14:nvPr/>
            </p14:nvContentPartPr>
            <p14:xfrm>
              <a:off x="4882444" y="845970"/>
              <a:ext cx="100189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1"/>
            </p:blipFill>
            <p:spPr>
              <a:xfrm>
                <a:off x="4882444" y="845970"/>
                <a:ext cx="1001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墨迹 15"/>
              <p14:cNvContentPartPr/>
              <p14:nvPr/>
            </p14:nvContentPartPr>
            <p14:xfrm>
              <a:off x="4778022" y="1040367"/>
              <a:ext cx="561622" cy="4654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3"/>
            </p:blipFill>
            <p:spPr>
              <a:xfrm>
                <a:off x="4778022" y="1040367"/>
                <a:ext cx="561622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墨迹 16"/>
              <p14:cNvContentPartPr/>
              <p14:nvPr/>
            </p14:nvContentPartPr>
            <p14:xfrm>
              <a:off x="5486400" y="938322"/>
              <a:ext cx="195615" cy="60416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5"/>
            </p:blipFill>
            <p:spPr>
              <a:xfrm>
                <a:off x="5486400" y="938322"/>
                <a:ext cx="195615" cy="604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5962473" y="876989"/>
              <a:ext cx="9349" cy="31018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7"/>
            </p:blipFill>
            <p:spPr>
              <a:xfrm>
                <a:off x="5962473" y="876989"/>
                <a:ext cx="934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5974644" y="755733"/>
              <a:ext cx="118533" cy="46810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9"/>
            </p:blipFill>
            <p:spPr>
              <a:xfrm>
                <a:off x="5974644" y="755733"/>
                <a:ext cx="118533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000044" y="1330993"/>
              <a:ext cx="112888" cy="12213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1"/>
            </p:blipFill>
            <p:spPr>
              <a:xfrm>
                <a:off x="6000044" y="1330993"/>
                <a:ext cx="112888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" name="墨迹 1"/>
              <p14:cNvContentPartPr/>
              <p14:nvPr/>
            </p14:nvContentPartPr>
            <p14:xfrm>
              <a:off x="3845806" y="2921417"/>
              <a:ext cx="229482" cy="20303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3"/>
            </p:blipFill>
            <p:spPr>
              <a:xfrm>
                <a:off x="3845806" y="2921417"/>
                <a:ext cx="22948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" name="墨迹 2"/>
              <p14:cNvContentPartPr/>
              <p14:nvPr/>
            </p14:nvContentPartPr>
            <p14:xfrm>
              <a:off x="4131733" y="2902735"/>
              <a:ext cx="22578" cy="21325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5"/>
            </p:blipFill>
            <p:spPr>
              <a:xfrm>
                <a:off x="4131733" y="2902735"/>
                <a:ext cx="22578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" name="墨迹 3"/>
              <p14:cNvContentPartPr/>
              <p14:nvPr/>
            </p14:nvContentPartPr>
            <p14:xfrm>
              <a:off x="3867855" y="2898858"/>
              <a:ext cx="32456" cy="253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7"/>
            </p:blipFill>
            <p:spPr>
              <a:xfrm>
                <a:off x="3867855" y="2898858"/>
                <a:ext cx="324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墨迹 6"/>
              <p14:cNvContentPartPr/>
              <p14:nvPr/>
            </p14:nvContentPartPr>
            <p14:xfrm>
              <a:off x="4148666" y="2845280"/>
              <a:ext cx="33867" cy="32041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9"/>
            </p:blipFill>
            <p:spPr>
              <a:xfrm>
                <a:off x="4148666" y="2845280"/>
                <a:ext cx="33867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" name="墨迹 7"/>
              <p14:cNvContentPartPr/>
              <p14:nvPr/>
            </p14:nvContentPartPr>
            <p14:xfrm>
              <a:off x="4159955" y="2966536"/>
              <a:ext cx="115711" cy="394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1"/>
            </p:blipFill>
            <p:spPr>
              <a:xfrm>
                <a:off x="4159955" y="2966536"/>
                <a:ext cx="1157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" name="墨迹 8"/>
              <p14:cNvContentPartPr/>
              <p14:nvPr/>
            </p14:nvContentPartPr>
            <p14:xfrm>
              <a:off x="4284133" y="2810912"/>
              <a:ext cx="11289" cy="61526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3"/>
            </p:blipFill>
            <p:spPr>
              <a:xfrm>
                <a:off x="4284133" y="2810912"/>
                <a:ext cx="11289" cy="615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" name="墨迹 9"/>
              <p14:cNvContentPartPr/>
              <p14:nvPr/>
            </p14:nvContentPartPr>
            <p14:xfrm>
              <a:off x="4312355" y="2977815"/>
              <a:ext cx="344311" cy="19034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35"/>
            </p:blipFill>
            <p:spPr>
              <a:xfrm>
                <a:off x="4312355" y="2977815"/>
                <a:ext cx="344311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3812116" y="2910138"/>
              <a:ext cx="381706" cy="28058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3812116" y="2910138"/>
                <a:ext cx="381706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4871861" y="3017294"/>
              <a:ext cx="194027" cy="2255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4871861" y="3017294"/>
                <a:ext cx="19402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5130800" y="2879824"/>
              <a:ext cx="158044" cy="19140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5130800" y="2879824"/>
                <a:ext cx="158044" cy="191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5178072" y="2936222"/>
              <a:ext cx="88194" cy="32076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5178072" y="2936222"/>
                <a:ext cx="88194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5314244" y="2972176"/>
              <a:ext cx="158044" cy="20867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5314244" y="2972176"/>
                <a:ext cx="158044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5476522" y="2878237"/>
              <a:ext cx="77611" cy="2626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5476522" y="2878237"/>
                <a:ext cx="77611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5627511" y="2977815"/>
              <a:ext cx="158044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5627511" y="2977815"/>
                <a:ext cx="1580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5577593" y="3082152"/>
              <a:ext cx="196674" cy="310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5577593" y="3082152"/>
                <a:ext cx="19667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5860344" y="2927057"/>
              <a:ext cx="277988" cy="22171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5860344" y="2927057"/>
                <a:ext cx="277988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墨迹 29"/>
              <p14:cNvContentPartPr/>
              <p14:nvPr/>
            </p14:nvContentPartPr>
            <p14:xfrm>
              <a:off x="6186311" y="2846337"/>
              <a:ext cx="39511" cy="55728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5"/>
            </p:blipFill>
            <p:spPr>
              <a:xfrm>
                <a:off x="6186311" y="2846337"/>
                <a:ext cx="39511" cy="557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墨迹 30"/>
              <p14:cNvContentPartPr/>
              <p14:nvPr/>
            </p14:nvContentPartPr>
            <p14:xfrm>
              <a:off x="6118577" y="2755043"/>
              <a:ext cx="101600" cy="14945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7"/>
            </p:blipFill>
            <p:spPr>
              <a:xfrm>
                <a:off x="6118577" y="2755043"/>
                <a:ext cx="1016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墨迹 31"/>
              <p14:cNvContentPartPr/>
              <p14:nvPr/>
            </p14:nvContentPartPr>
            <p14:xfrm>
              <a:off x="6237111" y="2752223"/>
              <a:ext cx="95956" cy="761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9"/>
            </p:blipFill>
            <p:spPr>
              <a:xfrm>
                <a:off x="6237111" y="2752223"/>
                <a:ext cx="9595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墨迹 32"/>
              <p14:cNvContentPartPr/>
              <p14:nvPr/>
            </p14:nvContentPartPr>
            <p14:xfrm>
              <a:off x="6386159" y="2983455"/>
              <a:ext cx="246063" cy="1692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1"/>
            </p:blipFill>
            <p:spPr>
              <a:xfrm>
                <a:off x="6386159" y="2983455"/>
                <a:ext cx="24606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墨迹 33"/>
              <p14:cNvContentPartPr/>
              <p14:nvPr/>
            </p14:nvContentPartPr>
            <p14:xfrm>
              <a:off x="6499577" y="2880529"/>
              <a:ext cx="53623" cy="26084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3"/>
            </p:blipFill>
            <p:spPr>
              <a:xfrm>
                <a:off x="6499577" y="2880529"/>
                <a:ext cx="53623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墨迹 34"/>
              <p14:cNvContentPartPr/>
              <p14:nvPr/>
            </p14:nvContentPartPr>
            <p14:xfrm>
              <a:off x="6738761" y="2845280"/>
              <a:ext cx="186972" cy="18752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5"/>
            </p:blipFill>
            <p:spPr>
              <a:xfrm>
                <a:off x="6738761" y="2845280"/>
                <a:ext cx="186972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墨迹 35"/>
              <p14:cNvContentPartPr/>
              <p14:nvPr/>
            </p14:nvContentPartPr>
            <p14:xfrm>
              <a:off x="6869288" y="2874184"/>
              <a:ext cx="33867" cy="27000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7"/>
            </p:blipFill>
            <p:spPr>
              <a:xfrm>
                <a:off x="6869288" y="2874184"/>
                <a:ext cx="33867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墨迹 36"/>
              <p14:cNvContentPartPr/>
              <p14:nvPr/>
            </p14:nvContentPartPr>
            <p14:xfrm>
              <a:off x="7041444" y="2856207"/>
              <a:ext cx="47978" cy="25132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9"/>
            </p:blipFill>
            <p:spPr>
              <a:xfrm>
                <a:off x="7041444" y="2856207"/>
                <a:ext cx="47978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墨迹 37"/>
              <p14:cNvContentPartPr/>
              <p14:nvPr/>
            </p14:nvContentPartPr>
            <p14:xfrm>
              <a:off x="7078133" y="2949616"/>
              <a:ext cx="90311" cy="3383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1"/>
            </p:blipFill>
            <p:spPr>
              <a:xfrm>
                <a:off x="7078133" y="2949616"/>
                <a:ext cx="90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墨迹 38"/>
              <p14:cNvContentPartPr/>
              <p14:nvPr/>
            </p14:nvContentPartPr>
            <p14:xfrm>
              <a:off x="7162800" y="2783242"/>
              <a:ext cx="45155" cy="53578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3"/>
            </p:blipFill>
            <p:spPr>
              <a:xfrm>
                <a:off x="7162800" y="2783242"/>
                <a:ext cx="45155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墨迹 39"/>
              <p14:cNvContentPartPr/>
              <p14:nvPr/>
            </p14:nvContentPartPr>
            <p14:xfrm>
              <a:off x="7270044" y="2765442"/>
              <a:ext cx="166511" cy="544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5"/>
            </p:blipFill>
            <p:spPr>
              <a:xfrm>
                <a:off x="7270044" y="2765442"/>
                <a:ext cx="166511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墨迹 40"/>
              <p14:cNvContentPartPr/>
              <p14:nvPr/>
            </p14:nvContentPartPr>
            <p14:xfrm>
              <a:off x="7320844" y="2653527"/>
              <a:ext cx="62088" cy="31582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7"/>
            </p:blipFill>
            <p:spPr>
              <a:xfrm>
                <a:off x="7320844" y="2653527"/>
                <a:ext cx="6208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3949347" y="3448386"/>
              <a:ext cx="114653" cy="29714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3949347" y="3448386"/>
                <a:ext cx="114653" cy="297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墨迹 42"/>
              <p14:cNvContentPartPr/>
              <p14:nvPr/>
            </p14:nvContentPartPr>
            <p14:xfrm>
              <a:off x="4014611" y="3409084"/>
              <a:ext cx="337255" cy="4936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1"/>
            </p:blipFill>
            <p:spPr>
              <a:xfrm>
                <a:off x="4014611" y="3409084"/>
                <a:ext cx="337255" cy="493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墨迹 43"/>
              <p14:cNvContentPartPr/>
              <p14:nvPr/>
            </p14:nvContentPartPr>
            <p14:xfrm>
              <a:off x="4354688" y="3389521"/>
              <a:ext cx="138289" cy="394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3"/>
            </p:blipFill>
            <p:spPr>
              <a:xfrm>
                <a:off x="4354688" y="3389521"/>
                <a:ext cx="1382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墨迹 44"/>
              <p14:cNvContentPartPr/>
              <p14:nvPr/>
            </p14:nvContentPartPr>
            <p14:xfrm>
              <a:off x="4402666" y="3321843"/>
              <a:ext cx="39511" cy="21149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5"/>
            </p:blipFill>
            <p:spPr>
              <a:xfrm>
                <a:off x="4402666" y="3321843"/>
                <a:ext cx="39511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" name="墨迹 45"/>
              <p14:cNvContentPartPr/>
              <p14:nvPr/>
            </p14:nvContentPartPr>
            <p14:xfrm>
              <a:off x="4523669" y="3615113"/>
              <a:ext cx="203553" cy="112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7"/>
            </p:blipFill>
            <p:spPr>
              <a:xfrm>
                <a:off x="4523669" y="3615113"/>
                <a:ext cx="2035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" name="墨迹 46"/>
              <p14:cNvContentPartPr/>
              <p14:nvPr/>
            </p14:nvContentPartPr>
            <p14:xfrm>
              <a:off x="4605866" y="3518179"/>
              <a:ext cx="22578" cy="26612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9"/>
            </p:blipFill>
            <p:spPr>
              <a:xfrm>
                <a:off x="4605866" y="3518179"/>
                <a:ext cx="22578" cy="266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4921955" y="3575634"/>
              <a:ext cx="169333" cy="21642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4921955" y="3575634"/>
                <a:ext cx="1693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5215466" y="3451559"/>
              <a:ext cx="186266" cy="6767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5215466" y="3451559"/>
                <a:ext cx="1862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5569831" y="3547435"/>
              <a:ext cx="266524" cy="2819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5569831" y="3547435"/>
                <a:ext cx="26652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5549018" y="3632032"/>
              <a:ext cx="290159" cy="1128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5549018" y="3632032"/>
                <a:ext cx="29015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5971822" y="3377008"/>
              <a:ext cx="183444" cy="29432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5971822" y="3377008"/>
                <a:ext cx="183444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6067777" y="3389697"/>
              <a:ext cx="316089" cy="50546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6067777" y="3389697"/>
                <a:ext cx="316089" cy="505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4462638" y="4229851"/>
              <a:ext cx="278695" cy="27635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4462638" y="4229851"/>
                <a:ext cx="278695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4645377" y="4356747"/>
              <a:ext cx="50800" cy="27071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4645377" y="4356747"/>
                <a:ext cx="508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4827940" y="4215223"/>
              <a:ext cx="150460" cy="30948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4827940" y="4215223"/>
                <a:ext cx="150460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4905022" y="4197423"/>
              <a:ext cx="276578" cy="65139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9"/>
            </p:blipFill>
            <p:spPr>
              <a:xfrm>
                <a:off x="4905022" y="4197423"/>
                <a:ext cx="276578" cy="651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8" name="墨迹 57"/>
              <p14:cNvContentPartPr/>
              <p14:nvPr/>
            </p14:nvContentPartPr>
            <p14:xfrm>
              <a:off x="5206471" y="4156534"/>
              <a:ext cx="135996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1"/>
            </p:blipFill>
            <p:spPr>
              <a:xfrm>
                <a:off x="5206471" y="4156534"/>
                <a:ext cx="13599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" name="墨迹 58"/>
              <p14:cNvContentPartPr/>
              <p14:nvPr/>
            </p14:nvContentPartPr>
            <p14:xfrm>
              <a:off x="5262562" y="4063477"/>
              <a:ext cx="26282" cy="24251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3"/>
            </p:blipFill>
            <p:spPr>
              <a:xfrm>
                <a:off x="5262562" y="4063477"/>
                <a:ext cx="26282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0" name="墨迹 59"/>
              <p14:cNvContentPartPr/>
              <p14:nvPr/>
            </p14:nvContentPartPr>
            <p14:xfrm>
              <a:off x="5467350" y="4387766"/>
              <a:ext cx="233538" cy="5075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5"/>
            </p:blipFill>
            <p:spPr>
              <a:xfrm>
                <a:off x="5467350" y="4387766"/>
                <a:ext cx="23353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墨迹 60"/>
              <p14:cNvContentPartPr/>
              <p14:nvPr/>
            </p14:nvContentPartPr>
            <p14:xfrm>
              <a:off x="5565422" y="4276380"/>
              <a:ext cx="33866" cy="26930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7"/>
            </p:blipFill>
            <p:spPr>
              <a:xfrm>
                <a:off x="5565422" y="4276380"/>
                <a:ext cx="33866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" name="墨迹 61"/>
              <p14:cNvContentPartPr/>
              <p14:nvPr/>
            </p14:nvContentPartPr>
            <p14:xfrm>
              <a:off x="5808133" y="4265629"/>
              <a:ext cx="386644" cy="24621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9"/>
            </p:blipFill>
            <p:spPr>
              <a:xfrm>
                <a:off x="5808133" y="4265629"/>
                <a:ext cx="386644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" name="墨迹 62"/>
              <p14:cNvContentPartPr/>
              <p14:nvPr/>
            </p14:nvContentPartPr>
            <p14:xfrm>
              <a:off x="6188251" y="4195131"/>
              <a:ext cx="402519" cy="33856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1"/>
            </p:blipFill>
            <p:spPr>
              <a:xfrm>
                <a:off x="6188251" y="4195131"/>
                <a:ext cx="402519" cy="33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4" name="墨迹 63"/>
              <p14:cNvContentPartPr/>
              <p14:nvPr/>
            </p14:nvContentPartPr>
            <p14:xfrm>
              <a:off x="6790266" y="4269330"/>
              <a:ext cx="471311" cy="676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3"/>
            </p:blipFill>
            <p:spPr>
              <a:xfrm>
                <a:off x="6790266" y="4269330"/>
                <a:ext cx="4713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5" name="墨迹 64"/>
              <p14:cNvContentPartPr/>
              <p14:nvPr/>
            </p14:nvContentPartPr>
            <p14:xfrm>
              <a:off x="6731000" y="4421605"/>
              <a:ext cx="457200" cy="3947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5"/>
            </p:blipFill>
            <p:spPr>
              <a:xfrm>
                <a:off x="6731000" y="4421605"/>
                <a:ext cx="4572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6" name="墨迹 65"/>
              <p14:cNvContentPartPr/>
              <p14:nvPr/>
            </p14:nvContentPartPr>
            <p14:xfrm>
              <a:off x="7016573" y="3890053"/>
              <a:ext cx="247827" cy="31723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7"/>
            </p:blipFill>
            <p:spPr>
              <a:xfrm>
                <a:off x="7016573" y="3890053"/>
                <a:ext cx="247827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7" name="墨迹 66"/>
              <p14:cNvContentPartPr/>
              <p14:nvPr/>
            </p14:nvContentPartPr>
            <p14:xfrm>
              <a:off x="7296150" y="3887234"/>
              <a:ext cx="235302" cy="25943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9"/>
            </p:blipFill>
            <p:spPr>
              <a:xfrm>
                <a:off x="7296150" y="3887234"/>
                <a:ext cx="23530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8" name="墨迹 67"/>
              <p14:cNvContentPartPr/>
              <p14:nvPr/>
            </p14:nvContentPartPr>
            <p14:xfrm>
              <a:off x="7470422" y="3964781"/>
              <a:ext cx="59266" cy="23405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1"/>
            </p:blipFill>
            <p:spPr>
              <a:xfrm>
                <a:off x="7470422" y="3964781"/>
                <a:ext cx="5926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9" name="墨迹 68"/>
              <p14:cNvContentPartPr/>
              <p14:nvPr/>
            </p14:nvContentPartPr>
            <p14:xfrm>
              <a:off x="7607300" y="4163584"/>
              <a:ext cx="311150" cy="25802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3"/>
            </p:blipFill>
            <p:spPr>
              <a:xfrm>
                <a:off x="7607300" y="4163584"/>
                <a:ext cx="311150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0" name="墨迹 69"/>
              <p14:cNvContentPartPr/>
              <p14:nvPr/>
            </p14:nvContentPartPr>
            <p14:xfrm>
              <a:off x="7746471" y="4203591"/>
              <a:ext cx="116240" cy="36746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5"/>
            </p:blipFill>
            <p:spPr>
              <a:xfrm>
                <a:off x="7746471" y="4203591"/>
                <a:ext cx="116240" cy="367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1" name="墨迹 70"/>
              <p14:cNvContentPartPr/>
              <p14:nvPr/>
            </p14:nvContentPartPr>
            <p14:xfrm>
              <a:off x="7902927" y="4143845"/>
              <a:ext cx="129117" cy="28269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7"/>
            </p:blipFill>
            <p:spPr>
              <a:xfrm>
                <a:off x="7902927" y="4143845"/>
                <a:ext cx="129117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墨迹 71"/>
              <p14:cNvContentPartPr/>
              <p14:nvPr/>
            </p14:nvContentPartPr>
            <p14:xfrm>
              <a:off x="7984772" y="4112121"/>
              <a:ext cx="295628" cy="78111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9"/>
            </p:blipFill>
            <p:spPr>
              <a:xfrm>
                <a:off x="7984772" y="4112121"/>
                <a:ext cx="295628" cy="781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" name="墨迹 72"/>
              <p14:cNvContentPartPr/>
              <p14:nvPr/>
            </p14:nvContentPartPr>
            <p14:xfrm>
              <a:off x="8353777" y="4297529"/>
              <a:ext cx="211667" cy="338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1"/>
            </p:blipFill>
            <p:spPr>
              <a:xfrm>
                <a:off x="8353777" y="4297529"/>
                <a:ext cx="2116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" name="墨迹 73"/>
              <p14:cNvContentPartPr/>
              <p14:nvPr/>
            </p14:nvContentPartPr>
            <p14:xfrm>
              <a:off x="8407400" y="4172572"/>
              <a:ext cx="110066" cy="38438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3"/>
            </p:blipFill>
            <p:spPr>
              <a:xfrm>
                <a:off x="8407400" y="4172572"/>
                <a:ext cx="110066" cy="384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5" name="墨迹 74"/>
              <p14:cNvContentPartPr/>
              <p14:nvPr/>
            </p14:nvContentPartPr>
            <p14:xfrm>
              <a:off x="8748888" y="4148779"/>
              <a:ext cx="428978" cy="56327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5"/>
            </p:blipFill>
            <p:spPr>
              <a:xfrm>
                <a:off x="8748888" y="4148779"/>
                <a:ext cx="428978" cy="563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9053688" y="4048497"/>
              <a:ext cx="180622" cy="15597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9053688" y="4048497"/>
                <a:ext cx="180622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9228666" y="4096611"/>
              <a:ext cx="95956" cy="10504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9228666" y="4096611"/>
                <a:ext cx="95956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8833555" y="4197423"/>
              <a:ext cx="90312" cy="3242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8833555" y="4197423"/>
                <a:ext cx="90312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9451622" y="4297529"/>
              <a:ext cx="284691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9451622" y="4297529"/>
                <a:ext cx="28469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9572977" y="4149132"/>
              <a:ext cx="56445" cy="30913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9572977" y="4149132"/>
                <a:ext cx="56445" cy="309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9819922" y="4138028"/>
              <a:ext cx="275872" cy="21396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9819922" y="4138028"/>
                <a:ext cx="275872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9996311" y="4176978"/>
              <a:ext cx="67733" cy="28128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9996311" y="4176978"/>
                <a:ext cx="67733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10143066" y="4156710"/>
              <a:ext cx="95956" cy="31847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10143066" y="4156710"/>
                <a:ext cx="95956" cy="318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10188222" y="4246771"/>
              <a:ext cx="155222" cy="9587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10188222" y="4246771"/>
                <a:ext cx="1552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10275711" y="4089561"/>
              <a:ext cx="93133" cy="66197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10275711" y="4089561"/>
                <a:ext cx="93133" cy="661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10481732" y="4105776"/>
              <a:ext cx="203200" cy="5075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10481732" y="4105776"/>
                <a:ext cx="2032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7" name="墨迹 86"/>
              <p14:cNvContentPartPr/>
              <p14:nvPr/>
            </p14:nvContentPartPr>
            <p14:xfrm>
              <a:off x="10532532" y="3964781"/>
              <a:ext cx="84668" cy="33838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9"/>
            </p:blipFill>
            <p:spPr>
              <a:xfrm>
                <a:off x="10532532" y="3964781"/>
                <a:ext cx="84668" cy="33838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702074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(2)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MgCl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(3)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用铁作电极电解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NaCl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329</Words>
  <Application>Microsoft Office PowerPoint</Application>
  <PresentationFormat>宽屏</PresentationFormat>
  <Paragraphs>55</Paragraphs>
  <Slides>65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74" baseType="lpstr">
      <vt:lpstr>等线</vt:lpstr>
      <vt:lpstr>等线 Light</vt:lpstr>
      <vt:lpstr>黑体</vt:lpstr>
      <vt:lpstr>宋体</vt:lpstr>
      <vt:lpstr>微软雅黑</vt:lpstr>
      <vt:lpstr>Arial</vt:lpstr>
      <vt:lpstr>Courier New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珂 朱</dc:creator>
  <cp:lastModifiedBy>³He</cp:lastModifiedBy>
  <cp:revision>11</cp:revision>
  <dcterms:created xsi:type="dcterms:W3CDTF">1900-01-01T00:00:00Z</dcterms:created>
  <dcterms:modified xsi:type="dcterms:W3CDTF">2025-09-01T10:15:15Z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0D80EEF0826F48429E700260BDC74012_13</vt:lpwstr>
  </property>
  <property fmtid="{D5CDD505-2E9C-101B-9397-08002B2CF9AE}" pid="3" name="KSOProductBuildVer">
    <vt:lpwstr>2052-12.1.0.22529</vt:lpwstr>
  </property>
</Properties>
</file>