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8" r:id="rId4"/>
    <p:sldId id="325" r:id="rId5"/>
    <p:sldId id="280" r:id="rId6"/>
    <p:sldId id="326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96" r:id="rId15"/>
    <p:sldId id="281" r:id="rId16"/>
    <p:sldId id="336" r:id="rId17"/>
    <p:sldId id="331" r:id="rId18"/>
    <p:sldId id="332" r:id="rId19"/>
    <p:sldId id="330" r:id="rId20"/>
    <p:sldId id="282" r:id="rId21"/>
    <p:sldId id="329" r:id="rId22"/>
    <p:sldId id="333" r:id="rId23"/>
    <p:sldId id="285" r:id="rId24"/>
    <p:sldId id="334" r:id="rId25"/>
    <p:sldId id="284" r:id="rId26"/>
    <p:sldId id="335" r:id="rId27"/>
    <p:sldId id="340" r:id="rId28"/>
    <p:sldId id="283" r:id="rId29"/>
    <p:sldId id="337" r:id="rId30"/>
    <p:sldId id="350" r:id="rId31"/>
    <p:sldId id="286" r:id="rId32"/>
    <p:sldId id="341" r:id="rId33"/>
    <p:sldId id="287" r:id="rId34"/>
    <p:sldId id="342" r:id="rId35"/>
    <p:sldId id="292" r:id="rId36"/>
    <p:sldId id="351" r:id="rId37"/>
    <p:sldId id="257" r:id="rId38"/>
    <p:sldId id="293" r:id="rId39"/>
    <p:sldId id="258" r:id="rId40"/>
    <p:sldId id="289" r:id="rId41"/>
    <p:sldId id="291" r:id="rId42"/>
    <p:sldId id="290" r:id="rId43"/>
    <p:sldId id="295" r:id="rId44"/>
    <p:sldId id="327" r:id="rId45"/>
    <p:sldId id="294" r:id="rId46"/>
    <p:sldId id="352" r:id="rId47"/>
    <p:sldId id="268" r:id="rId48"/>
    <p:sldId id="269" r:id="rId49"/>
    <p:sldId id="272" r:id="rId50"/>
    <p:sldId id="328" r:id="rId51"/>
    <p:sldId id="273" r:id="rId52"/>
    <p:sldId id="344" r:id="rId53"/>
    <p:sldId id="274" r:id="rId54"/>
    <p:sldId id="345" r:id="rId55"/>
    <p:sldId id="275" r:id="rId56"/>
    <p:sldId id="346" r:id="rId57"/>
    <p:sldId id="265" r:id="rId58"/>
    <p:sldId id="276" r:id="rId59"/>
    <p:sldId id="353" r:id="rId60"/>
    <p:sldId id="277" r:id="rId61"/>
    <p:sldId id="270" r:id="rId62"/>
    <p:sldId id="348" r:id="rId63"/>
    <p:sldId id="271" r:id="rId64"/>
    <p:sldId id="349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330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49"/>
    </inkml:context>
    <inkml:brush xml:id="br0">
      <inkml:brushProperty name="width" value="0.03487" units="cm"/>
      <inkml:brushProperty name="height" value="0.03487" units="cm"/>
      <inkml:brushProperty name="color" value="#00BFF2"/>
    </inkml:brush>
  </inkml:definitions>
  <inkml:trace contextRef="#ctx0" brushRef="#br0">23162 16166 630,'-8'-7'14,"0"2"3,0 2 4,0 2 4,1 2 3,0 2-2,2 2 1,1 2-1,-1 2-1,0 3-2,-2 3-2,0 4-2,-1 2-2,1 5-1,0 3-1,-1 4-2,-1 1-1,0 0-3,-1-1-1,-1-1-4,-3 2-1,-2 6-3,-3 6-1,-3 6-3,-1 1-2,1-2-4,1-5-4,2-1-2,0-5-3,2-6 0,2-5-2,3-7 0,2-5-6,6-6-9,4-6-9,6-6-10,1-4 1,-1 0 9,0-2 9,-1 0 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4"/>
    </inkml:context>
    <inkml:brush xml:id="br0">
      <inkml:brushProperty name="width" value="0.03555" units="cm"/>
      <inkml:brushProperty name="height" value="0.03555" units="cm"/>
      <inkml:brushProperty name="color" value="#00BFF2"/>
    </inkml:brush>
  </inkml:definitions>
  <inkml:trace contextRef="#ctx0" brushRef="#br0">42250 17210 618,'2'-22'11,"4"6"6,4 5 7,3 5 6,5 1 3,5 0-1,5-1-2,5-2 0,3 1-2,3 1-3,1 0-3,2 2-2,-1 0-2,-1 2-2,-2 0-1,-1 2-1,-4 1-4,-4 2-4,-3 2-5,-5 2-6,-4 1-1,-4 3 0,-6 2 0,-4 2 1,-5 1 1,0 3 0,-3 2 0,-2 1 1,-2 2 2,-4-1 2,-2 1 3,-3-1 3,-1 0 0,1-1 0,1-1-1,1-2 0,-2 1-2,-2 0-4,-3-1-3,-3 1-4,-1-2-3,1-1-2,2-2-4,0-3-2,0-2-2,-1-4 0,-1-4 0,0-4 0,0-3 0,2-2 0,4-2 0,3-1 2,4-3 1,5-2 2,4-1 4,6-3 2,4-2 4,7-1 1,6-3 4,6 0 1,3-2 5,4 3 5,3 1 5,3 3 6,-1 2 2,-3 5 0,-2 3 0,-3 4 0,-4 3-2,-5 2-2,-5 2-4,-4 2-2,-5 2-3,-3 3-4,-2 4-3,-4 2-3,-4 4-3,-7 3-1,-7 5 0,-7 3-2,-4 2 1,-1 0-1,0 0 0,-1 1 1,-1-2-1,1 0-1,1-1-1,1-1-1,3-3 1,4-5 1,3-5 3,4-4 2,6-5 1,6-3 0,8-2 0,7-4 0,6-3-1,7-5 1,6-5 0,8-5 0,3-4-2,-1 0-4,-2-1-5,0 0-4,-3-1-6,-2 3-6,-3 1-6,-3 3-7,-4 2-1,-5 2 3,-5 4 4,-4 4 2,-3 0 5,0 2 4,-1 1 4,1 0 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3:5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26417 53146 591,'-12'-15'9,"8"6"17,8 2 18,8 5 17,7 2 3,2-2-11,3 0-12,3-2-11,1 0-8,1 0-4,0-1-4,0 1-5,0 0-2,-2 0-2,-1 0-1,0 1-3,-4-1 0,-2-1-2,-3 1-1,-3 0-1,-2 0-11,1 2-21,-1 0-22,1 2-21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3"/>
    </inkml:context>
    <inkml:brush xml:id="br0">
      <inkml:brushProperty name="width" value="0.06579" units="cm"/>
      <inkml:brushProperty name="height" value="0.06579" units="cm"/>
      <inkml:brushProperty name="color" value="#F2395B"/>
    </inkml:brush>
  </inkml:definitions>
  <inkml:trace contextRef="#ctx0" brushRef="#br0">63725 26600 334,'0'-22'4,"0"4"10,0 5 9,0 3 9,0 4 10,0 6 8,0 4 10,0 6 9,0 3-1,0 3-11,0 3-12,0 3-11,0 3-8,0 3-3,0 3-4,0 3-3,-1 4-2,-3 7 0,-4 7 0,-2 8 0,-1 1-1,0-3-5,2-2-3,1-4-3,0-3-5,0-2-2,0-3-4,0-5-3,1-1-1,1-1 0,0-3 1,2-1 1,0-4 1,2-4-1,0-3-1,2-4 0,0-9-10,0-13-22,0-12-21,0-13-21,3-7-2,6 0 19,5-2 19,7-1 17,4 1 14,1 3 7,2 1 7,3 1 8,-1 4 6,-3 4 3,-3 3 4,-4 4 4,-2 4 3,-1 3 1,-2 2 2,-2 4 0,-3 4 2,-3 6-1,-2 6 0,-4 5 0,-2 4-3,-4 0-4,-2-1-4,-3 1-5,-1-2-5,2-1-7,2-2-6,2-2-6,4-4-5,6-5 0,6-4-2,6-6-1,4-4 0,2-3-1,4-5 0,4-3-1,-1-3 3,-2 1 5,-1-1 3,-3 1 6,-1 0 2,-3 4-1,-1 3 0,-2 3 1,-3 4 10,-3 4 21,-3 6 22,-2 4 22,-3 4 3,0 4-13,-2 2-14,0 3-14,-2 2-8,0 1-4,-2 1-4,0 1-2,0 0-4,0-3-2,1-1-3,2-2-2,1-2-5,4-1-7,2-1-7,4-1-8,1-3-3,1-5 3,1-4 1,2-6 2,0-3 2,4-2 1,3-5 1,3-1 2,0-4 2,-1-2 3,-3-1 3,-1-2 2,-3-2 2,-3 1 2,-3-1 1,-2 1 2,-3 0 0,-1 1 0,0 1-1,-2 1 1,-2 2 0,-6 3 1,-4 3 3,-5 2 0,-6 4-1,-5 2-6,-7 4-5,-5 3-7,-4 2-5,-1 3-6,1 4-6,-3 2-6,2 3-3,4 0 0,3 1 0,5 1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4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67700 27377 517,'45'-21'119,"-2"6"-23,-3 4-24,-3 5-23,0 1-15,6 2-6,4-1-6,5 0-7,0 0-3,-4 2-1,-6 0 0,-4 2-1,-6 1-7,-5 2-10,-7 2-12,-5 2-11,-5 1-9,-4 3-8,-4 1-8,-4 3-7,-4 0 0,-4 1 6,-4 0 6,-3 0 7,-1-3 7,2 0 7,4-2 7,3-2 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4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67882 28350 519,'-19'0'9,"9"0"16,8 0 18,10 0 17,6 0 5,7 0-4,5 0-4,7 0-6,3 1-8,4 2-10,2 2-12,4 2-10,1-1-10,-3 0-7,1 0-9,-2-2-8,-2 1-10,-7 0-11,-6 1-12,-5 2-11,-5-2-3,-3 1 9,-3-2 6,-2 0 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5"/>
    </inkml:context>
    <inkml:brush xml:id="br0">
      <inkml:brushProperty name="width" value="0.0563" units="cm"/>
      <inkml:brushProperty name="height" value="0.0563" units="cm"/>
      <inkml:brushProperty name="color" value="#F2395B"/>
    </inkml:brush>
  </inkml:definitions>
  <inkml:trace contextRef="#ctx0" brushRef="#br0">72491 26700 390,'-3'-26'55,"-4"10"-2,-6 12-1,-4 11-2,-4 7-5,-3 7-6,-3 5-6,-3 7-8,-1 3-3,0 1-1,-1 3-1,1 2-1,1 0-2,3-2-1,3-1-3,3-3-1,3-3-3,5-3-1,3-6-3,4-2-1,10-5-9,16-3-13,15-4-15,16-4-14,7-6-5,-1-6 4,0-7 3,-2-7 4,-2-4 5,-4-1 5,-5-1 6,-3 0 6,-5 0 4,-5 5 3,-7 3 3,-5 4 4,-5 3 3,-2 1 5,-4 0 5,-3 2 4,-3 1 8,-4 2 6,-4 2 9,-3 3 7,-4 1 4,0 5-3,-1 4-2,-1 4-2,-1 2-2,0 1-5,1 1-4,-1 1-4,1 1-3,2 1-3,3 1-3,1 2-1,1-2-3,2 2-3,1-1-1,0 1-3,5-2-4,8-3-7,8-3-7,8-3-7,3-4-4,2-4 0,1-6-1,1-4-1,1-5 0,-1-3 3,0-5 2,1-4 2,-3-3 3,-3-5 1,-5-3 3,-3-3 2,-4-3 2,-3 1 3,-3 2 1,-2 0 3,-3 2 1,-2 1 0,-2 3 1,-2 2 0,-3 2 1,-4 6 0,-4 2 3,-3 4 0,-5 4 0,-3 2-1,-5 4 0,-3 3-1,-1 2-6,3 2-9,3 2-11,3 1-10,4 2-7,3 0-1,4 0-3,5 0-1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5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74907 27300 473,'36'7'28,"-8"-1"2,-6 0 2,-7-1 1,-1-1 3,6 3 1,3 2 2,7 2 3,0 1-1,-2 3-4,-1 2-3,-3 2-4,-4 1-3,-5 1-3,-7 1-3,-4 1-4,-8 1-5,-8 3-5,-8 0-8,-7 4-5,-5-1-4,-4 0-2,-3-1-1,-2-1-2,0-3-2,5-3-1,6-4-1,4-5-1,5-2 2,3 0 3,4-2 6,5 0 4,6-3 2,11-3 0,11-2 0,11-4 1,6-2-3,0-1-6,2-3-4,1-2-5,-2 0-3,-4 2 1,-4 2 1,-3 3 1,-5 0-2,0 0-7,-2 0-5,-2 0-6,-3 0 0,-1 0 5,-2 0 6,-2 0 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5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77181 27509 543,'-22'-9'6,"3"-2"11,3-2 11,3-1 12,6 0 6,11 1 3,12 2 3,10 3 1,6 1-3,4 2-9,3 2-10,3 2-8,-1 1-9,-3 2-8,-2 0-6,-3 2-7,-4 0-9,-2 0-13,-3-1-13,-2 2-11,-6-3-8,-3-3 0,-6-2-2,-4-3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5"/>
    </inkml:context>
    <inkml:brush xml:id="br0">
      <inkml:brushProperty name="width" value="0.05176" units="cm"/>
      <inkml:brushProperty name="height" value="0.05176" units="cm"/>
      <inkml:brushProperty name="color" value="#F2395B"/>
    </inkml:brush>
  </inkml:definitions>
  <inkml:trace contextRef="#ctx0" brushRef="#br0">77361 26317 425,'-9'-8'1,"0"-2"3,-2 0 4,0-1 2,0 0 5,3 1 4,1 0 5,2 2 4,2 3 6,0 6 8,1 6 8,2 6 6,-1 5 1,-2 7-9,-1 5-7,-3 6-8,0 5-7,-1 5-5,0 2-5,0 5-5,-1 3-3,-2 4 0,-2 1-1,-1 4 1,-2 0-10,-2-4-18,0-5-17,-1-3-18,1-7-9,2-10 0,1-9-1,2-10-1,2-7 4,3 1 8,1-2 7,2 0 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6"/>
    </inkml:context>
    <inkml:brush xml:id="br0">
      <inkml:brushProperty name="width" value="0.05396" units="cm"/>
      <inkml:brushProperty name="height" value="0.05396" units="cm"/>
      <inkml:brushProperty name="color" value="#F2395B"/>
    </inkml:brush>
  </inkml:definitions>
  <inkml:trace contextRef="#ctx0" brushRef="#br0">80554 25350 407,'-12'19'124,"-6"7"-23,-7 7-24,-7 7-22,-3 3-15,0 2-6,-1 0-7,1 2-5,2-1-4,2-1-1,4 0 0,2-1-1,2-1-2,2 3-3,3 2-2,1 2-2,4-2-4,3-4-3,4-5-6,4-6-3,3-4-5,2-3-5,2-5-4,2-3-5,2-4-1,3-4 0,3-5 0,4-2 1,-1-5 1,1 0 3,-2-3 2,-1-2 3,0-3 2,-1-6 2,1-4 1,0-4 1,-2-4 2,-2 1 2,-1-1 2,-2 1 2,-3 0 3,-2 1 2,-4 1 2,-2 1 2,-4 2 3,-2 3 0,-3 3 2,-2 3 1,-4 2 0,0 2-4,-1 2-3,-1 2-2,0 2-4,1 0-3,0 2-4,2 0-3,4 0-7,7-2-11,6-2-10,8-1-12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6"/>
    </inkml:context>
    <inkml:brush xml:id="br0">
      <inkml:brushProperty name="width" value="0.05739" units="cm"/>
      <inkml:brushProperty name="height" value="0.05739" units="cm"/>
      <inkml:brushProperty name="color" value="#F2395B"/>
    </inkml:brush>
  </inkml:definitions>
  <inkml:trace contextRef="#ctx0" brushRef="#br0">81809 26114 383,'7'-8'8,"0"1"17,-2-1 17,0 0 16,-1 2 6,0 4-5,3 4-5,0 4-5,0 4-5,0 3-5,-2 5-5,0 4-5,-2 3-3,-1 4-4,0 5-3,-1 2-3,-3 3-4,-2 2-3,-4 1-4,-2 1-3,-2-1-3,-1 0-5,-1-2-4,-1 0-4,0-3-6,1-2-7,0-4-9,2-2-7,2-4-3,-1-5 3,2-4 4,1-6 2,1-5-1,2-6-8,2-6-6,2-6-8,1-2 2,2 1 14,0 1 12,2 0 13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6"/>
    </inkml:context>
    <inkml:brush xml:id="br0">
      <inkml:brushProperty name="width" value="0.03705" units="cm"/>
      <inkml:brushProperty name="height" value="0.03705" units="cm"/>
      <inkml:brushProperty name="color" value="#F2395B"/>
    </inkml:brush>
  </inkml:definitions>
  <inkml:trace contextRef="#ctx0" brushRef="#br0">82050 26937 593,'30'-30'4,"-1"5"5,-3 3 8,-2 6 6,-1 1 5,1 0 3,0 2 4,-1 1 3,1 1 1,-1 2-4,1 3-2,-1 1-3,0 1-4,-4 2-4,0 0-5,-2 2-4,-2 0-6,-1 0-8,-1 0-6,0 0-7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02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18677 49835 539,'-22'68'30,"7"-12"-2,5-13-2,7-12-2,4-6-3,0 2 0,2 0-1,1 1-1,2-2-3,6-6-3,5-7-3,5-6-4,3-3-3,1-3-1,1-2-2,2-3-3,-1 0-1,-2-2-1,-3-1-2,-1 0-2,-3-1 0,-3 3 1,-3 2 0,-3 2 1,-3 2 1,-2 2 1,-2 2 1,-2 3 1,-3 3 1,-6 7 0,-5 4-1,-5 8 0,-4 3-1,-4 0-2,-2 0-3,-4 0-3,0-1 1,3-4 1,1-3 1,2-2 3,2-4-2,0-1-2,-1-3-2,0-2-4,2-2 1,5-3 5,3-3 4,5-4 4,3 1 8,2 5 12,1 3 12,3 4 13,2 4 3,0 4-4,2 2-4,1 3-5,-1 3-5,0 2-4,-2 2-4,0 2-5,-1 1-2,0-2 1,0 0-1,0-2 1,-1-1-2,0-3-5,-2-1-3,0-2-5,0-10-8,3-18-13,4-17-13,3-17-13,3-9-5,2-1 7,5 2 5,2-2 6,2 1 5,3 1 7,2 2 7,2 0 7,-1 5 5,-1 8 7,-3 8 5,-1 9 6,-2 5 4,-1 2 1,-1 1 2,-1 3 2,-1 2 1,-1 3 3,-1 1 1,-1 2 2,-1 3 0,-1 3-3,-1 3-2,-2 2-4,0 5-3,-3 2-3,-2 3-3,-2 4-4,-3 2-1,-4 2 1,-5 2 0,-3 3 1,-3-2-5,1-5-7,-1-3-8,1-4-8,-1-4-5,1-3-2,-1-3-2,0-3-3,1-4-2,0-4 0,-1-4-2,1-4-1,1-6 0,3-8 1,3-9 1,3-8 2,4-5 2,4-3 4,4 0 4,5-3 4,1 1 4,-2 5 7,0 6 4,-1 4 7,-1 6 6,-1 5 6,-2 5 6,0 6 7,-2 4 6,0 6 6,-1 4 6,-2 6 6,-2 7-1,-6 6-9,-5 8-8,-5 6-8,-4 6-10,-2 1-8,0 2-10,-4 2-10,-1-1-3,2-5 3,1-5 1,0-5 2,2-6-3,1-4-11,1-6-9,1-5-11,2-4-5,5 0 0,3-1 0,5-1-1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7"/>
    </inkml:context>
    <inkml:brush xml:id="br0">
      <inkml:brushProperty name="width" value="0.05762" units="cm"/>
      <inkml:brushProperty name="height" value="0.05762" units="cm"/>
      <inkml:brushProperty name="color" value="#F2395B"/>
    </inkml:brush>
  </inkml:definitions>
  <inkml:trace contextRef="#ctx0" brushRef="#br0">82814 25650 381,'-9'-10'1,"0"-2"0,-2-3 2,0-3 1,0-1 2,3 3 5,1 1 4,2 2 4,3 2 4,-1 1 2,1 0 3,2 2 2,0 5 5,2 10 8,1 10 6,-1 9 8,2 6-1,0 3-10,0 1-10,0 2-10,-2 2-5,-2 2-4,-4 2-2,-2 2-3,-3 2-1,1 5-2,-2 4-2,-1 4 0,-1 1-3,0-1-3,0-1-3,0 0-3,1-3-6,1-3-6,0-2-7,2-4-7,0-3-5,0-1-3,1-2-5,0-1-3,-1-4-2,0-4 1,0-4-1,0-3 1,0-4 2,-2-3 4,0-3 3,-1-2 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7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84000 25693 551,'0'-15'0,"2"4"0,0 3 0,2 3 0,0 1 5,2-1 10,0-2 10,1 0 10,2 0 5,4 1 1,2 0 1,3 2 1,3 0-2,3 2-6,2 0-5,4 2-6,2 1-3,-1 2-4,0 2-2,1 2-4,-2 1-4,0 1-5,-1 1-7,-2 1-6,-1-1-4,-3-1-2,-3-2-4,-2-2-2,-4-1-10,-1 0-16,-2 0-15,-2 0-17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7"/>
    </inkml:context>
    <inkml:brush xml:id="br0">
      <inkml:brushProperty name="width" value="0.04333" units="cm"/>
      <inkml:brushProperty name="height" value="0.04333" units="cm"/>
      <inkml:brushProperty name="color" value="#F2395B"/>
    </inkml:brush>
  </inkml:definitions>
  <inkml:trace contextRef="#ctx0" brushRef="#br0">84790 24744 507,'-15'-21'0,"4"5"0,3 4 0,3 6 0,2 1 6,0-2 10,2-2 10,0-1 12,2 2 7,2 8 7,2 8 6,1 8 6,1 5-4,0 6-12,-2 5-14,0 5-12,-3 4-9,-2 3-5,-4 5-6,-2 4-4,-3 2-10,-3 0-15,-3 0-15,-3-2-15,0-3-2,4-11 12,5-12 10,4-9 12,0-7 1,0 1-9,-2 0-8,0 0-8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20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8444 37554 500,'-1'-19'29,"0"11"14,-2 9 13,0 10 14,-2 6 0,-2 7-12,-1 4-12,-3 4-13,0 4-9,0-1-4,2 0-4,1 0-4,1-1-3,2-6-2,2-2-3,2-5-2,2-3-2,2-3-5,2-2-3,2-4-3,1-2-2,3-2 2,2-3 3,2 0 1,1-5-1,3-2-3,2-5-2,1-4-4,0-3-1,0-1 2,-1-3 1,-1-1 1,-2-2 3,-2 0 4,-4-2 4,-3-1 4,-2 0 2,0 1 2,-2 1-1,0 1 2,-3 1 0,-4-1 2,-4 1 2,-4-1 1,-2 2 0,1 4-3,-1 2-2,0 3-3,0 1-2,1 2-5,-1 1-3,0 1-5,0 1-1,1 2-1,-1 2-1,1 2 0,0 0-3,0 0-2,2-2-3,1 0-4,3-2-4,8 0-6,6-1-5,7-1-5,3-1 0,-4 2 10,0 0 8,-2 2 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20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9850 37150 474,'13'8'143,"-2"2"-30,-6 0-31,-3 1-31,-1 4-18,0 7-6,2 7-5,0 7-5,0 5-5,0 3-2,-2 5-2,0 4-3,-2 2-2,0 0-6,-2 0-3,0 0-5,-1-5-6,0-6-6,0-6-7,1-7-8,-1-13-8,3-20-12,2-20-11,3-19-12,-1-7 5,1 4 21,0 6 20,0 5 22,0 3 14,0 7 8,0 3 8,0 6 9,0 3 4,2 1 2,0 0 2,1 2 1,2 0 1,0 0-2,1 1-1,2-1-1,0 0-3,1 0-7,1 0-6,1 0-6,1 1-6,1 1-4,1 0-4,1 2-6,0 0-1,-1 0-1,-1 0 0,0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21"/>
    </inkml:context>
    <inkml:brush xml:id="br0">
      <inkml:brushProperty name="width" value="0.05548" units="cm"/>
      <inkml:brushProperty name="height" value="0.05548" units="cm"/>
      <inkml:brushProperty name="color" value="#F2395B"/>
    </inkml:brush>
  </inkml:definitions>
  <inkml:trace contextRef="#ctx0" brushRef="#br0">10950 36950 396,'7'-16'4,"-2"2"10,-3 1 8,-1 1 9,-1 2 10,0 6 10,0 4 11,0 6 11,0 4-2,0 5-12,0 5-13,0 5-12,0 6-9,2 7-3,0 6-5,2 8-3,-1 5-5,0 3-3,-2 4-3,0 5-5,-1 1-5,0-1-7,0-1-7,0-1-7,0-1-3,2-3 3,0-1 2,1-3 2,0-4-2,-1-6-5,0-8-6,-1-6-6,-2-5-4,-1-1-3,0-3-3,-1-1-4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21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12300 36450 695,'25'0'144,"3"0"-45,3 0-45,2 0-47,-1 0-31,-6 2-18,-5 0-19,-6 1-19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21"/>
    </inkml:context>
    <inkml:brush xml:id="br0">
      <inkml:brushProperty name="width" value="0.0349" units="cm"/>
      <inkml:brushProperty name="height" value="0.0349" units="cm"/>
      <inkml:brushProperty name="color" value="#F2395B"/>
    </inkml:brush>
  </inkml:definitions>
  <inkml:trace contextRef="#ctx0" brushRef="#br0">15450 37800 630,'23'8'177,"-1"0"-57,-1-1-55,-2 0-58,0 2-29,-1 0-6,-1 0-5,0 3-4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22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15266 38800 554,'-12'2'128,"8"6"-20,8 4-21,8 5-20,4 2-25,0 0-28,2 1-29,2 0-28,-2-3-18,-4-2-5,-2-3-7,-2-2-5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0"/>
    </inkml:context>
    <inkml:brush xml:id="br0">
      <inkml:brushProperty name="width" value="0.05842" units="cm"/>
      <inkml:brushProperty name="height" value="0.05842" units="cm"/>
    </inkml:brush>
  </inkml:definitions>
  <inkml:trace contextRef="#ctx0" brushRef="#br0">44898 34756 376,'-12'-6'85,"-6"4"-18,-7 4-19,-7 4-18,-2 4-11,0 5-3,1 5-3,2 5-3,0 4-2,-1 5-2,1 3-2,0 4-2,1 2 1,5-2 0,3 0 2,4-1 0,4-3 1,3-2 2,3-3 0,2-4 2,4-2-1,4-3-1,4-3-1,4-3-1,3-3-1,5-3 0,4-2-1,3-4 0,4-3-1,1-2-2,2-3-3,3-4-1,0-2-3,-1-3-2,2-4-3,-1-1-2,-1-4-1,-2-2 0,-1 0 0,-3-3-1,-1-3 2,-1 1 0,-1-2 0,-1-1 1,-2-2 2,-2-1 0,-4-2 2,-3-2 2,-2-1 1,-1 2 1,0 0 1,-2 1 2,-1 3 2,0 4 2,-2 3 3,0 5 2,-1 2 2,1 2 4,2 2 3,0 3 3,1 3 6,-2 6 7,-1 6 8,0 6 7,-2 4 1,-1 5-10,0 4-8,-1 3-8,-2 6-7,-1 7-3,0 6-4,-1 8-4,-2 2-3,-2-1-6,-2 0-4,-2-2-5,0-2-5,1-4-4,0-4-6,2-4-4,1-5-3,2-4-1,2-5-1,3-5-1,-1-5-3,-1-8-3,0-7-4,-1-6-3,-1-6 2,2-7 9,0-5 8,2-7 9,1-2 6,2 3 2,2-1 2,2 1 2,0 2 5,-1 3 8,-1 3 8,0 3 9,-1 2 5,2 3 6,0 1 5,2 3 5,0 0 1,3 2-6,2 1-3,2 0-5,1 2-5,1-1-5,1 0-4,0 0-6,2 1-1,-1 2 0,1 2 1,0 2 1,-2 1-5,-1-2-13,-2 0-12,-3-1-12,-1-3-8,0-2-3,-2-3-4,0-4-3,-2-2 3,1-3 10,0-3 9,0-3 10,-1-2 6,0-1 3,-2-1 4,0 0 2,-2 0 4,-1 3 4,0 3 4,-2 3 4,1 2 1,0 1-1,2 0-2,0 2-2,0 2 5,0 1 8,-2 2 10,0 2 9,-1 6 9,2 8 7,0 9 8,2 10 8,-1 5-3,-2 4-11,-2 4-13,-2 5-11,-2 3-9,-2 7-4,-2 6-5,-1 6-5,-3 3-4,-2 1-5,-2 1-3,-1 1-4,-1 2-2,0 0 2,2 3 0,1 3 2,1 0-7,1 0-16,1 1-14,0-1-15,2-4-6,3-9 4,1-9 3,2-8 3,1-10 4,0-8 3,0-9 2,0-8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02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19079 54065 700,'39'-8'26,"-6"3"1,-4 2 2,-6 2 1,-3 2 0,2 0 1,2 2-1,0 0 1,1 3-4,-1 1-7,1 2-7,0 2-7,-1 1-8,-1 0-8,-2 1-8,1-1-8,-3-1-4,-3-2-2,-3-2-2,-4-2 0,0-1-3,-1-2-1,0 0-2,1-1-1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1"/>
    </inkml:context>
    <inkml:brush xml:id="br0">
      <inkml:brushProperty name="width" value="0.03648" units="cm"/>
      <inkml:brushProperty name="height" value="0.03648" units="cm"/>
    </inkml:brush>
  </inkml:definitions>
  <inkml:trace contextRef="#ctx0" brushRef="#br0">47828 35950 603,'21'2'86,"-3"6"-16,-5 4-17,-3 5-16,-3 3-13,-4 1-8,-2 1-10,-4 1-8,-2 0-6,-2-1 0,-1-1-2,-3 0-1,0-3-1,0-1 0,2-3-1,1-1 0,2-2 4,6-1 10,4 0 10,5-2 9,4-1 4,2-1-2,1-1-1,3 0-3,0-1-2,-3 0-1,-2-1-3,-1 2-2,-4 1-1,-4 7-2,-6 5-1,-4 7-1,-5 2-1,-4-3-2,-3-1-3,-4-3 0,-2-1-3,1-1-3,1-1-2,1 0-3,2-3-5,-1-1-7,2-2-8,1-2-8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1"/>
    </inkml:context>
    <inkml:brush xml:id="br0">
      <inkml:brushProperty name="width" value="0.0513" units="cm"/>
      <inkml:brushProperty name="height" value="0.0513" units="cm"/>
    </inkml:brush>
  </inkml:definitions>
  <inkml:trace contextRef="#ctx0" brushRef="#br0">49283 35591 428,'-21'9'84,"2"3"-13,3 3-13,3 4-13,1 0-9,2 4-5,1 1-3,0 3-6,2 1-2,-1 1-2,0 0-2,0 2-1,1-1-2,0-3-1,2-3-1,1-4-1,1-1-2,3-3-4,4-1-5,2-2-4,4-4-1,4-4 0,3-6 1,5-4 0,2-5-3,-1-6-7,1-4-7,-2-5-7,0-2-3,-3-2 1,-3-1 0,-2 0 0,-4-1 4,-3 1 5,-2 1 6,-4 1 6,-1 2 4,-2 3 6,0 4 4,-1 2 5,-2 1 4,2 2 3,-1 1 4,0 1 4,3 0 0,6 0-1,5 0-4,7 1-2,2 1-1,-1 4-2,-1 4-1,0 4-2,-3 4-1,-1 2-1,-2 3 0,-2 3-1,-2 3 0,-1 2 3,0 1 3,-2 3 2,0 0 1,-2 2-3,0 1-1,-2 1-2,-1 1-3,-4 1-3,-2 0-4,-3 2-3,-3 1-3,-2-1-4,-2-1-4,-1 2-3,0-3-3,2-5-1,4-5-2,3-5-2,3-5-5,6-6-9,4-6-9,6-6-9,2-4 1,3-3 13,2-4 13,2-1 12,0-2 7,1 4 1,-1 4 1,1 2 1,-1 2 3,-3 0 6,-1 2 6,-3 1 6,-1 1 2,1 2-1,0 2-1,0 2-3,-1 1-3,1 0-7,0 0-7,0 0-7,-1-2-6,-1-4-9,0-4-7,-2-3-7,-1-2 0,0 2 9,-2 2 10,0 3 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2"/>
    </inkml:context>
    <inkml:brush xml:id="br0">
      <inkml:brushProperty name="width" value="0.05892" units="cm"/>
      <inkml:brushProperty name="height" value="0.05892" units="cm"/>
    </inkml:brush>
  </inkml:definitions>
  <inkml:trace contextRef="#ctx0" brushRef="#br0">50957 35356 373,'0'-25'0,"0"-1"0,0-3 0,0-1 0,0 0 2,2 3 4,0 4 5,2 2 3,-1 2 5,-1 4 4,0 3 3,-1 3 4,-1 4 8,0 8 9,0 6 11,0 7 9,0 7 1,0 7-11,0 7-11,0 6-9,-2 5-10,0 2-5,-3 1-6,-2 3-7,-1 2-6,0 2-6,1 1-6,-1 3-7,-1 0-4,0-3 2,0-1 0,-2-2 1,-1-4-8,2-1-14,1-4-17,0-2-14,2-6-5,1-7 6,0-9 6,2-7 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3"/>
    </inkml:context>
    <inkml:brush xml:id="br0">
      <inkml:brushProperty name="width" value="0.04467" units="cm"/>
      <inkml:brushProperty name="height" value="0.04467" units="cm"/>
    </inkml:brush>
  </inkml:definitions>
  <inkml:trace contextRef="#ctx0" brushRef="#br0">52620 36965 492,'-11'0'9,"8"0"17,9 0 17,10 0 18,8 0 7,12 0-5,11 0-4,10 0-4,3-1-8,-8-1-12,-8 0-10,-5 0-12,-4-2-10,-1 2-6,-1 0-8,-1 2-8,-3 0-2,-4 0 2,-3 0 2,-4 0 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3"/>
    </inkml:context>
    <inkml:brush xml:id="br0">
      <inkml:brushProperty name="width" value="0.05751" units="cm"/>
      <inkml:brushProperty name="height" value="0.05751" units="cm"/>
    </inkml:brush>
  </inkml:definitions>
  <inkml:trace contextRef="#ctx0" brushRef="#br0">55353 35241 382,'7'-15'4,"0"2"6,-2 2 8,0 3 7,-1 0 2,1 2-3,2 1-4,0 0-3,1 3 4,0 4 11,0 4 11,0 4 12,-4 4 0,-5 7-8,-5 5-9,-7 7-9,-4 5-7,-2 4-2,-1 4-3,-3 7-3,0 1-2,-1-2 0,1-2 0,0-2 0,1-2-1,3-2-2,3-2-3,3-3-2,2-2-2,4-3-5,2-5-2,4-3-4,3-4-3,4-3 0,4-3-1,3-3-1,4-3-2,3-4-3,4-4-3,1-4-4,3-5-1,1-6 1,0-5 0,3-7 2,-2-2 0,-2-1 3,-2 1 1,-2-1 3,-2 2 1,-6 2 4,-5 2 2,-5 1 2,-4 3 4,-6 1 4,-4 2 5,-5 3 3,-4 1 1,-2 4-4,-1 2-3,-2 4-4,-2 3-3,-1 4-3,-1 4-2,-1 4-3,1 1-4,3 1-5,3 0-6,3-1-5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3"/>
    </inkml:context>
    <inkml:brush xml:id="br0">
      <inkml:brushProperty name="width" value="0.05571" units="cm"/>
      <inkml:brushProperty name="height" value="0.05571" units="cm"/>
    </inkml:brush>
  </inkml:definitions>
  <inkml:trace contextRef="#ctx0" brushRef="#br0">57214 36416 394,'-14'-1'5,"3"-1"9,2 0 10,4-1 9,5-1 6,10 0 2,8 0 2,9 0 1,5-1-3,0-2-10,2-2-11,1-1-9,-1-2-6,-2 0-5,-1 0-2,-4 1-4,-2-1-2,-5 2 0,-4 1 0,-6 0-1,-3 1 0,-1 0-4,0-3-2,-2 0-2,-1 0-1,-4 1 1,-2 0 1,-3 2 2,-3 0 3,-2 0 6,-2 1 4,-1-1 6,-3 1 3,0 2 3,0 2 2,-2 2 2,0 1 3,0 2 4,2 0 2,1 2 5,0 1 0,-2 3-2,0 4-1,-1 2-3,1 3-1,1 1-2,3 3-1,2 0-2,0 3-1,2-1-2,0 1 0,2 0-2,1-1-1,2 2-3,3 2-1,1-1-4,2-1 0,1-2 1,3-3 1,2-2 1,3-4-6,4-3-11,3-3-12,5-2-11,4-3-5,6-2 5,6-2 4,7-2 4,-2-2-6,-9 0-17,-7-1-16,-7-2-18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4"/>
    </inkml:context>
    <inkml:brush xml:id="br0">
      <inkml:brushProperty name="width" value="0.041" units="cm"/>
      <inkml:brushProperty name="height" value="0.041" units="cm"/>
    </inkml:brush>
  </inkml:definitions>
  <inkml:trace contextRef="#ctx0" brushRef="#br0">59046 34796 536,'-8'-8'4,"2"0"10,1 1 7,0 0 10,4 0 10,6 2 13,6 2 12,6 2 13,3 1-5,0 0-24,2 0-24,1 0-22,0 1-15,1 2-1,0 2-3,-1 2-3,-2 0-11,-2-2-20,-3 0-21,-2 0-20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4"/>
    </inkml:context>
    <inkml:brush xml:id="br0">
      <inkml:brushProperty name="width" value="0.04342" units="cm"/>
      <inkml:brushProperty name="height" value="0.04342" units="cm"/>
    </inkml:brush>
  </inkml:definitions>
  <inkml:trace contextRef="#ctx0" brushRef="#br0">59537 36512 506,'-6'-8'7,"6"0"14,4 0 14,6 1 14,6 0 5,11 1-2,9 0-4,10 2-2,6 0-4,1 2-6,3 0-5,2 2-6,-1 0-5,-2 2-5,-4 0-6,-2 2-5,-6 0-13,-5 2-17,-6 0-19,-5 1-18,-6 0-4,-3-1 11,-4-1 10,-4 0 10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4"/>
    </inkml:context>
    <inkml:brush xml:id="br0">
      <inkml:brushProperty name="width" value="0.0493" units="cm"/>
      <inkml:brushProperty name="height" value="0.0493" units="cm"/>
    </inkml:brush>
  </inkml:definitions>
  <inkml:trace contextRef="#ctx0" brushRef="#br0">60748 35259 446,'-22'-15'2,"6"4"6,5 3 4,5 3 5,1 2 9,0 3 15,-1 4 12,-1 2 15,0 6 1,0 8-10,2 7-11,1 8-9,-1 6-8,0 2-5,-2 4-5,0 2-4,-1 2-6,-2 0-5,0 0-7,-1-1-6,-2 0-7,0 0-9,-1-2-7,0 0-9,0-3-4,2-4-3,4-4-1,3-3-2,1-6-1,0-4-1,0-5 0,0-4-2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6"/>
    </inkml:context>
    <inkml:brush xml:id="br0">
      <inkml:brushProperty name="width" value="0.06243" units="cm"/>
      <inkml:brushProperty name="height" value="0.06243" units="cm"/>
    </inkml:brush>
  </inkml:definitions>
  <inkml:trace contextRef="#ctx0" brushRef="#br0">63557 35575 352,'-7'-15'0,"2"3"0,2 1 0,3 2 0,-2-1 2,-2-3 4,-4-5 5,-2-4 4,0 1 0,2 3-1,4 4-4,3 6-2,-1-2 0,-1-4 1,-2-4 1,-1-3 2,-3-2 0,0 3 0,-1 1 1,-1 3-1,-1 1 1,2 2 0,1 2 0,0 3 0,1 1 1,-1 2 1,-2 2 1,0 2 1,-1 2 0,-1 4-2,-2 2-1,0 4-1,0 2-2,1 5 0,1 3-1,1 5 0,1 2 0,4 1 0,2 0 1,4 1 0,2 2 0,4-1-1,2 0 0,4 1-2,1-1-1,3-2-1,1 0-1,3-1-1,0-1-1,-1-3-1,-1-1 0,0-3 0,-3 0-3,-1 0-3,-2-1-4,-2 0-5,-5 1-1,-6 3-2,-8 1-1,-6 3-1,-5-2 1,-3-3 4,-3-5 2,-3-3 4,0-4 2,1-2 2,3-4 1,2-2 2,1-2 2,4 0 1,3 0 2,3 0 3,2-3 0,1-2 0,0-5 0,2-4 0,2-3-1,6-1 0,4-3-2,6-1-2,5-3-2,7-3-6,7-3-4,7-2-6,4-1-4,4 2-5,2 1-4,4 3-5,-1 1-2,-2 3 3,-4 1 2,-2 3 3,-4 1 0,-3 1 2,-5 0 0,-3 2 1,-3 1 1,1 1 2,-1 1 2,1 1 1,-2 0 3,-1 0 4,-3 0 3,-1 1 3,-3 1 1,0 1 1,-1 2-1,0 2 0,-2 1 3,-1-2 8,0 0 6,-2-1 8,-2 3 10,-4 8 13,-4 7 13,-4 9 14,-3 3 2,-2 2-8,-1 1-9,-3 1-8,0 0-7,1 1-5,1-1-4,1 1-6,0 0-3,1 0-5,-1 2-4,0 1-3,1-1-3,2-3 0,3-3 0,1-3 0,3-3-6,6-2-10,4-1-13,5-2-10,4-4-5,3-5 0,4-4 1,1-5 1,2-6 3,0-4 2,1-5 3,-1-4 3,-1-4 2,-3-3 4,-3-1 2,-2-2 3,-5-1 2,-3 1 2,-4 1 2,-4 1 3,-3 2 1,0 3 3,-2 4 3,0 2 2,-2 2 1,0 2 0,-1 3-1,-1 2 1,2 0-7,10 0-12,6 0-12,9 1-11,4 0-3,1 2 6,1 2 5,1 3 7,-2 0 8,-3 2 9,-5 0 9,-3 2 10,-3 2 6,-2 4 3,-3 3 4,0 5 2,-3 2 2,1 1-1,0 1-1,0 1-1,0 1-1,0 3-3,0 1-3,0 3-3,-1 0-2,-1 0-3,0 1-3,-1-1-2,-3 0-3,-2-1-6,-4-1-3,-2-1-5,-2 0-4,-2-1-1,0 1-3,-1-1-1,0-2-6,1-2-7,1-3-7,0-2-8,3-7-3,5-9 1,3-8 0,4-9 1,4-4 5,5 0 10,5 0 9,6-1 10,1 2 7,-2 1 6,0 2 5,0 3 6,-2 1 2,1 2-1,-1 3-1,1 1-1,0 1 0,-1 2 1,1 1 0,0 0 1,-2 1-1,-1 1-4,-3-2-2,-1 2-4,-1-1-8,0 0-12,-1 0-12,1 0-13,-2-1-1,-2 0 8,-4-1 9,-2-2 8,-2 1 6,2 1 2,0 0 4,2 2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03"/>
    </inkml:context>
    <inkml:brush xml:id="br0">
      <inkml:brushProperty name="width" value="0.03273" units="cm"/>
      <inkml:brushProperty name="height" value="0.03273" units="cm"/>
      <inkml:brushProperty name="color" value="#F2395B"/>
    </inkml:brush>
  </inkml:definitions>
  <inkml:trace contextRef="#ctx0" brushRef="#br0">20449 51947 672,'0'-16'55,"2"3"-7,1 2-9,0 2-9,4 1-4,7-1-4,6 1-2,5 0-3,6-1-2,2-1-1,4-1-1,3 0-2,-2 1-2,-3 2-3,-4 3-4,-4 4-2,-4 1-6,-3 0-7,-3 0-9,-3 0-7,-3-1-9,-4-2-9,-2-3-10,-3-1-9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6"/>
    </inkml:context>
    <inkml:brush xml:id="br0">
      <inkml:brushProperty name="width" value="0.06164" units="cm"/>
      <inkml:brushProperty name="height" value="0.06164" units="cm"/>
    </inkml:brush>
  </inkml:definitions>
  <inkml:trace contextRef="#ctx0" brushRef="#br0">67976 35296 356,'-1'-22'7,"0"4"5,-2 5 5,0 3 5,-1 4 10,0 4 14,0 4 15,0 4 14,0 5 2,0 5-12,0 7-11,1 5-12,-1 6-9,0 5-5,1 4-6,-1 5-5,0 3-4,2 0-4,0-1-2,2 2-2,0-2-6,0-1-7,0 0-6,0-1-7,-1-3-7,-2-1-10,-2-2-9,-2-2-10,0-4 0,1-6 5,0-5 6,2-6 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6"/>
    </inkml:context>
    <inkml:brush xml:id="br0">
      <inkml:brushProperty name="width" value="0.03781" units="cm"/>
      <inkml:brushProperty name="height" value="0.03781" units="cm"/>
    </inkml:brush>
  </inkml:definitions>
  <inkml:trace contextRef="#ctx0" brushRef="#br0">69427 34340 581,'-6'-16'8,"2"0"16,4 1 15,3-1 17,1 3 2,3 4-10,2 3-10,2 4-10,5 1-4,9-2 0,9-2 1,8-2 1,4 0-8,-5 1-16,-1 0-15,-3 2-16,-4 0-13,-3 2-8,-5 0-8,-3 2-9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7"/>
    </inkml:context>
    <inkml:brush xml:id="br0">
      <inkml:brushProperty name="width" value="0.04185" units="cm"/>
      <inkml:brushProperty name="height" value="0.04185" units="cm"/>
    </inkml:brush>
  </inkml:definitions>
  <inkml:trace contextRef="#ctx0" brushRef="#br0">70500 35363 525,'9'-15'101,"1"4"-23,3 3-22,2 2-23,4 2-11,7 1 2,7-1 2,7 0 1,3 0-1,4 2-5,1 0-5,1 2-4,0 0-4,-2 2 1,-4 0-1,-2 2 0,-4 1-9,-3 1-17,-5 3-16,-4 2-18,-6 2-8,-10 1-3,-10 2-3,-10 3-1,-4-2 4,2-3 12,3-4 13,1-4 11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7"/>
    </inkml:context>
    <inkml:brush xml:id="br0">
      <inkml:brushProperty name="width" value="0.04194" units="cm"/>
      <inkml:brushProperty name="height" value="0.04194" units="cm"/>
    </inkml:brush>
  </inkml:definitions>
  <inkml:trace contextRef="#ctx0" brushRef="#br0">70480 36500 524,'-9'0'72,"14"0"-5,14 0-4,13 0-6,9 0-4,6 0-6,5 0-5,4 0-6,2 1-10,-3 2-13,-2 2-16,-1 1-13,-2 1-13,-4 0-12,-2-3-12,-3 1-11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8"/>
    </inkml:context>
    <inkml:brush xml:id="br0">
      <inkml:brushProperty name="width" value="0.05744" units="cm"/>
      <inkml:brushProperty name="height" value="0.05744" units="cm"/>
    </inkml:brush>
  </inkml:definitions>
  <inkml:trace contextRef="#ctx0" brushRef="#br0">75660 34595 383,'-1'-22'0,"0"6"0,-2 5 0,0 5 0,-1 1 3,2-2 6,0-2 7,2-1 6,-1 2 9,-4 10 12,-2 8 12,-3 9 11,-5 6 1,-6 5-11,-4 3-11,-8 4-11,0 2-7,2 0-3,3 0-4,3 0-3,2 0-3,3-2-3,1 0-2,2-1-2,4-3-2,3-5 2,4-5 1,4-6 0,4-3-5,6-1-13,4-2-12,5-2-13,7-3-6,7-2 1,8-4 2,8-2 0,4-4 1,-3-2 4,1-3 3,-2-3 3,-1-2 3,-3 1 4,-4 0 4,-2-1 4,-5 1 4,-7 4 3,-7 3 4,-7 3 4,-5 3 10,-6 6 16,-4 4 17,-5 5 16,-3 4 2,0 1-11,0 2-10,1 3-11,0-1-7,2 0-3,2-1-2,2 0-3,4-3-4,4-3-9,5-3-7,6-2-7,3-4-6,3-3 0,3-2-2,3-4 0,4-4-2,5-9 0,4-8-1,5-7 0,1-6 0,-4-2 2,-4-3 2,-3-3 1,-5-1 2,-5 3 2,-5 4 0,-5 2 3,-4 3 1,-4 1 3,-4 3 2,-4 2 3,-5 3 1,-4 1 2,-5 4 2,-5 3 1,-5 3 0,-5 3-3,-5 3-1,-4 2-3,-2 3-3,4 0-5,2 2-4,4 0-6,2 3-4,7 2-6,3 4-6,6 2-6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8"/>
    </inkml:context>
    <inkml:brush xml:id="br0">
      <inkml:brushProperty name="width" value="0.05402" units="cm"/>
      <inkml:brushProperty name="height" value="0.05402" units="cm"/>
    </inkml:brush>
  </inkml:definitions>
  <inkml:trace contextRef="#ctx0" brushRef="#br0">77697 35650 407,'15'7'47,"-1"-1"-1,-1 0-1,0-1 0,-1-1-2,0 3-4,-1 2-3,1 2-3,-1 1-6,-2 3-5,-3 2-6,-1 1-6,-2 3-4,-4 0-1,-2 0-2,-3 3-1,-5-1-2,-4 3-3,-5 0-3,-5 0-3,-1 1-1,3-3-1,3-1 0,3-3-1,4-1 2,3-2 1,4-3 2,4-1 3,5-2 4,6-1 8,6 0 8,4-2 7,3 0 3,-2 2-1,-4 0-2,-3 1-3,-2 2 0,-2 0-3,-3 0 0,-1 2-3,-3 3-1,-6 3-2,-4 5-1,-5 3-3,-5 4-2,-6 1-2,-3 2-2,-5 2-1,-4 0-4,-1-2-5,-1-1-5,0-3-6,-2-2-5,-1-3-9,-1-3-8,0-3-7,3-3-3,4-5 6,7-3 4,6-4 6,2-2-1,2 0-3,1 0-4,1 0-4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8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80200 33559 496,'9'-14'5,"3"3"8,4 3 10,2 2 9,2 4 8,3 4 7,1 4 7,3 4 8,-2 2-1,-5 3-9,-5 2-11,-4 2-8,-6 2-10,-5 1-10,-4 5-8,-5 3-11,-5 1-2,-4-1 3,-3-1 2,-5-1 4,0-2-4,3-4-7,3-2-9,3-3-8,6-3-3,8-1 2,10-2 2,8-2 3,8-2 0,7-2 0,6-3-3,8 0 0,1-4-3,-1 0-6,-2-3-5,-1-2-6,-7 0 2,-8 0 8,-8 2 8,-10 1 8,-4-1 6,0 2 2,0-1 2,0 0 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9"/>
    </inkml:context>
    <inkml:brush xml:id="br0">
      <inkml:brushProperty name="width" value="0.0365" units="cm"/>
      <inkml:brushProperty name="height" value="0.0365" units="cm"/>
    </inkml:brush>
  </inkml:definitions>
  <inkml:trace contextRef="#ctx0" brushRef="#br0">81350 33724 602,'14'-22'0,"-3"7"0,-2 4 0,-4 5 0,2 1 9,6-2 16,5-2 17,7-2 18,1 1 3,0 1-9,-1 3-8,-1 1-9,1 1-9,5 2-9,3 0-7,4 2-10,0 0-9,-4 2-14,-4 0-12,-3 2-14,-5 0-5,-3 0 3,-4-1 1,-4 2 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9"/>
    </inkml:context>
    <inkml:brush xml:id="br0">
      <inkml:brushProperty name="width" value="0.04141" units="cm"/>
      <inkml:brushProperty name="height" value="0.04141" units="cm"/>
    </inkml:brush>
  </inkml:definitions>
  <inkml:trace contextRef="#ctx0" brushRef="#br0">81611 35465 531,'-13'0'59,"8"0"2,7 0 2,6 0 0,7-1-4,7 0-10,7-2-10,7 0-10,4 0-9,5 1-5,4 0-6,4 2-7,-1 0-5,-6 2-8,-7 0-6,-4 1-7,-6 1-9,-4 0-8,-3-1-9,-4 1-8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39"/>
    </inkml:context>
    <inkml:brush xml:id="br0">
      <inkml:brushProperty name="width" value="0.05367" units="cm"/>
      <inkml:brushProperty name="height" value="0.05367" units="cm"/>
    </inkml:brush>
  </inkml:definitions>
  <inkml:trace contextRef="#ctx0" brushRef="#br0">82217 34537 409,'-8'-15'4,"0"2"7,0 2 8,0 3 6,1 3 12,2 8 13,2 6 13,3 7 14,-1 6 0,-1 3-14,0 4-13,-1 5-15,-1 4-9,-3 5-5,-2 7-5,-2 6-5,-1 2-6,-2-3-6,0-1-6,-1-2-7,-1-2-9,1-2-11,0-3-11,-1-1-11,2-4-6,3-5 0,2-7 0,4-5-1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03"/>
    </inkml:context>
    <inkml:brush xml:id="br0">
      <inkml:brushProperty name="width" value="0.04559" units="cm"/>
      <inkml:brushProperty name="height" value="0.04559" units="cm"/>
      <inkml:brushProperty name="color" value="#F2395B"/>
    </inkml:brush>
  </inkml:definitions>
  <inkml:trace contextRef="#ctx0" brushRef="#br0">21341 50566 482,'-15'-19'40,"4"11"9,2 12 9,3 10 9,2 12 0,2 11-8,0 9-8,2 11-9,0 9-9,0 10-7,0 9-10,0 9-7,0 8-8,0 3-7,0 4-7,0 4-6,0-2-7,0-6-7,0-8-7,0-6-7,0-9-4,2-10 2,0-8 1,2-10 1,0-9 3,0-10 3,0-8 3,1-10 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0"/>
    </inkml:context>
    <inkml:brush xml:id="br0">
      <inkml:brushProperty name="width" value="0.05258" units="cm"/>
      <inkml:brushProperty name="height" value="0.05258" units="cm"/>
    </inkml:brush>
  </inkml:definitions>
  <inkml:trace contextRef="#ctx0" brushRef="#br0">85722 33611 418,'-3'-16'9,"-4"14"17,-6 15 18,-3 15 17,-6 8 5,-2 3-7,-3 1-9,-2 2-7,-3 2-6,-1 1-4,-1 3-5,0 2-4,0 2-4,2 2-3,1 2-4,3 2-3,2-2-2,5-5 1,3-5 0,5-4 1,3-6-5,6-4-6,4-5-9,6-5-7,4-4-5,3-3-1,5-2-1,4-4-2,2-4 0,4-4 2,3-6 2,3-4 1,-1-4-1,-4-3-3,-4-3-3,-3-3-4,-4-2 1,-3 1 5,-3-1 4,-2 1 5,-6-1 4,-5 1 4,-5 0 5,-7 0 3,-4 1 4,-1 4 2,-3 5 1,-1 3 1,-1 2 0,2 2-2,0 1-4,0 0-2,3 2-2,3 0 1,3 2-1,3 1 1,3-1-6,6-1-13,4 0-12,5-1-12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0"/>
    </inkml:context>
    <inkml:brush xml:id="br0">
      <inkml:brushProperty name="width" value="0.0497" units="cm"/>
      <inkml:brushProperty name="height" value="0.0497" units="cm"/>
    </inkml:brush>
  </inkml:definitions>
  <inkml:trace contextRef="#ctx0" brushRef="#br0">87056 34400 442,'0'24'148,"2"1"-28,0 1-29,2 1-29,-1 2-19,-2 2-8,-2 4-9,-2 3-9,-2 1-7,0 0-5,-1-1-5,-2 2-5,0-3-6,-2-2-8,0-3-5,-1-3-8,-1-3-5,-1-2-6,-1-1-5,-1-2-4,0-4-3,2-3 1,3-4 1,1-4 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0"/>
    </inkml:context>
    <inkml:brush xml:id="br0">
      <inkml:brushProperty name="width" value="0.03545" units="cm"/>
      <inkml:brushProperty name="height" value="0.03545" units="cm"/>
    </inkml:brush>
  </inkml:definitions>
  <inkml:trace contextRef="#ctx0" brushRef="#br0">87400 35106 620,'36'-35'82,"-7"9"-15,-8 9-15,-5 10-15,-4 2-8,3 2-2,2-1-1,2 0-3,0 0-3,0 2-8,0 0-7,1 2-8,-1 0-3,1 0-2,-1 0-1,1 0-2,-2-1-5,-3-2-10,-2-2-10,-4-2-11,-2 0-5,-2-1 0,-3 0 0,0 0-1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0"/>
    </inkml:context>
    <inkml:brush xml:id="br0">
      <inkml:brushProperty name="width" value="0.06428" units="cm"/>
      <inkml:brushProperty name="height" value="0.06428" units="cm"/>
    </inkml:brush>
  </inkml:definitions>
  <inkml:trace contextRef="#ctx0" brushRef="#br0">87874 33796 342,'-7'-50'8,"2"14"5,2 10 3,2 12 4,1 7 2,0-1 2,0 0 0,0 0 1,0 3 7,0 6 10,0 6 12,0 6 10,0 5 1,0 5-11,0 5-12,0 5-11,-1 4-6,0 8-4,-2 4-2,0 7-2,-2 2-4,0 1-2,-1 0-4,-1 0-2,-2-1-2,-2-1-3,-2-1-1,-1 0-2,-2-3-3,0-1-3,2-2-3,-2-3-2,0-2-4,1-3-5,-1-5-5,0-4-5,2-4-1,3-3-1,2-5 1,4-3 0,2-6-5,2-6-10,2-8-8,2-6-11,1-4 3,0 0 13,0 1 14,0-1 13,0 1 8,0 0 4,-1 2 3,1 1 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1"/>
    </inkml:context>
    <inkml:brush xml:id="br0">
      <inkml:brushProperty name="width" value="0.05896" units="cm"/>
      <inkml:brushProperty name="height" value="0.05896" units="cm"/>
    </inkml:brush>
  </inkml:definitions>
  <inkml:trace contextRef="#ctx0" brushRef="#br0">88600 35237 373,'11'-8'4,"5"-1"9,7-1 8,5-1 9,2 0 5,-3 2-2,-3 2 1,-3 2-2,-2 2-1,-3 2-4,-1 2-4,-2 2-4,-2 3-3,-3 4-3,-1 3-2,-2 5-4,-2 3 0,-4 0 1,-2 4 0,-3 1 0,-3 1 0,0-3-3,-2-1-2,0-3-3,5-2-4,10-4-5,12-5-4,10-3-5,6-6-3,4-7-2,3-9-2,3-8-2,0-2 1,0 1 4,-2 3 4,-1 1 5,-2 2 3,-5 3 3,-5 1 3,-5 3 4,-4 1 3,-1 1 4,-2 1 4,-2 0 4,-4 5 8,-3 6 9,-4 8 10,-4 6 11,-2 3 1,0 4-8,0 1-6,1 3-9,-2 1-4,2 1-5,-1 0-4,0 3-3,1-3-3,2-3-3,2-2-3,2-3-1,5-3-8,7-4-12,9-5-11,7-3-12,4-4-4,-1-6 4,-1-4 3,-1-5 3,-3-4 4,-2-3 4,-3-4 2,-3-1 5,-2-2 2,-2 0 4,-3-1 3,-1 1 3,-3 0 2,-2 1 2,-4 1 1,-2 1 1,-4 2 2,-2 2 2,-4 1 2,-2 3 3,-5 0-1,-5 2 0,-7 1-1,-5 1 0,-4 2-3,-3 4-1,-1 4-1,-2 4-3,-5 4-7,-10 4-15,-8 3-14,-9 5-15,3 0-5,12-4 6,12-5 4,14-3 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4"/>
    </inkml:context>
    <inkml:brush xml:id="br0">
      <inkml:brushProperty name="width" value="0.0473" units="cm"/>
      <inkml:brushProperty name="height" value="0.0473" units="cm"/>
    </inkml:brush>
  </inkml:definitions>
  <inkml:trace contextRef="#ctx0" brushRef="#br0">8794 45316 465,'-1'-10'11,"-2"14"22,-2 12 22,-2 13 21,0 7 5,-1 2-16,0 2-14,0 3-15,0-1-11,0 2-4,1-1-4,-1 0-6,1-1-2,2 0-1,2-2-1,2 0-1,3-3 0,6-4-1,4-4 0,5-3-1,3-5-1,1-5-4,1-5-3,1-4-3,2-4-3,3-2-2,3-2-2,3-2-3,1-4-1,-2-4-2,-1-5 1,0-5-2,-1-6 1,-1-5 2,-1-6 2,-1-6 2,-2-4 2,-3-3 2,-3-4 2,-3-2 2,-2-1 2,-1 1 4,0 0 2,-2 2 2,-2 2 2,-2 7-1,-4 3 0,-2 6-2,-4 3 1,0 5 3,-3 3 2,-2 5 2,-2 3 0,-2 5-1,-2 2-1,-1 6-2,-3 1-3,-3 2-4,-4 0-4,-1 2-4,-4 2-4,1 6-6,-2 4-6,-1 5-4,0 4-6,1 3-2,2 3-3,0 3-4,3-1 1,3-5 2,5-5 3,3-5 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4"/>
    </inkml:context>
    <inkml:brush xml:id="br0">
      <inkml:brushProperty name="width" value="0.04344" units="cm"/>
      <inkml:brushProperty name="height" value="0.04344" units="cm"/>
    </inkml:brush>
  </inkml:definitions>
  <inkml:trace contextRef="#ctx0" brushRef="#br0">11461 44097 506,'2'-14'5,"2"2"11,4 4 10,1 3 11,3 1 4,-1 2-2,1 0-1,0 2-2,0 2-3,1 4-3,2 4-3,0 3-3,-1 4-3,-3 3-5,-2 4-4,-4 2-4,-4 2-2,-4 2-3,-5 2 0,-5 3-3,-4-1-2,-2-1-6,-2 0-4,-1-1-6,-1-2-2,2-3 4,0-3 2,1-3 2,2-3 2,2-3 1,4-2 0,3-4 1,3-2 5,4-1 8,4 0 8,4-2 9,5-1 4,5-4-2,7-2 0,5-3-2,3-2-1,2 0-2,1 0-2,1 0-2,-1 0-10,-2 1-17,-1-1-17,-4 0-18,-1 0-9,-3 2 0,-3 1-1,-2 0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4"/>
    </inkml:context>
    <inkml:brush xml:id="br0">
      <inkml:brushProperty name="width" value="0.03871" units="cm"/>
      <inkml:brushProperty name="height" value="0.03871" units="cm"/>
    </inkml:brush>
  </inkml:definitions>
  <inkml:trace contextRef="#ctx0" brushRef="#br0">12881 44412 568,'-13'-15'10,"3"2"20,4 3 20,4 2 20,3 1 4,4 2-10,2 2-12,4 2-12,3 1-12,7 0-14,4 0-16,8 0-14,1 0-8,0 0-2,-1 0-2,-2 0-1,-3 0-7,-5 2-12,-6 0-11,-6 2-12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5"/>
    </inkml:context>
    <inkml:brush xml:id="br0">
      <inkml:brushProperty name="width" value="0.04378" units="cm"/>
      <inkml:brushProperty name="height" value="0.04378" units="cm"/>
    </inkml:brush>
  </inkml:definitions>
  <inkml:trace contextRef="#ctx0" brushRef="#br0">17300 45350 502,'16'0'116,"-1"2"-20,1 0-21,0 2-19,-1 0-14,1 0-6,0-1-6,0 2-6,-1-1-8,2 3-9,1 2-10,1 2-10,-1 0-6,-3 1-3,-2 0-5,-4 0-3,-2-1-6,-2 2-10,-3 1-9,0 2-9,-4-2 0,0-1 8,-3-2 10,-2-2 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5"/>
    </inkml:context>
    <inkml:brush xml:id="br0">
      <inkml:brushProperty name="width" value="0.04433" units="cm"/>
      <inkml:brushProperty name="height" value="0.04433" units="cm"/>
    </inkml:brush>
  </inkml:definitions>
  <inkml:trace contextRef="#ctx0" brushRef="#br0">17145 46400 496,'-13'1'99,"4"2"-10,6 2-12,5 2-12,3 1-10,3 1-10,3 2-10,3 0-10,2 0-12,-1 0-12,1 1-14,0 0-12,-1-1-16,-2 1-18,0 0-18,0 0-19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03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20828 52090 475,'-8'-9'3,"1"1"7,2 0 6,0 0 6,-1 1 6,-2 5 4,-3 4 5,-4 5 4,-3 5-2,-3 9-8,-4 8-8,-2 7-9,-2 7-3,0 2 1,0 5 0,1 2 1,0-1 0,4-3-2,2-5 0,5-4-1,1-5-1,1-3-3,1-4-2,1-4-2,6-10-10,12-14-18,11-14-17,11-15-18,9-13-4,5-8 10,4-12 10,6-11 10,1 0 7,-4 6 4,-5 8 4,-5 8 4,-3 6 5,-6 7 6,-5 7 5,-4 8 5,-5 7 6,-2 3 7,-1 7 7,-3 4 8,-1 4 5,1 2 6,-1 2 5,0 3 6,1 1-2,3 4-8,1 3-7,3 3-9,0 3-6,-1 0-3,-2 1-4,1 1-3,-3 5-3,0 5-2,-1 9-2,-1 7-2,-2 2-1,-4-3 0,-2-3-1,-4-3-1,-2-3 0,-4-3 0,-3-1 0,-3-2-1,-2-3 1,-1-6-1,-1-5 0,-2-5 1,0-4-4,-1-1-4,-1-3-5,-1-2-4,-1-4-3,0-8 2,0-7 0,0-7 1,4-8-4,5-6-13,7-8-10,6-6-12,5-4-2,6 1 9,5 1 8,5 1 8,2 4 8,-3 7 7,-1 8 7,-3 6 6,-1 7 7,-1 4 8,-1 3 6,-1 6 8,-3 5 7,-2 5 9,-4 9 7,-2 7 9,-5 7 0,-5 6-10,-5 6-9,-5 7-9,-3 2-7,0-1-7,1-1-4,-1-1-7,1-5-6,-1-3-9,1-5-9,-1-6-9,2-4-7,2-5-5,5-3-7,1-5-5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7"/>
    </inkml:context>
    <inkml:brush xml:id="br0">
      <inkml:brushProperty name="width" value="0.05127" units="cm"/>
      <inkml:brushProperty name="height" value="0.05127" units="cm"/>
    </inkml:brush>
  </inkml:definitions>
  <inkml:trace contextRef="#ctx0" brushRef="#br0">44451 43617 429,'-8'-8'1,"2"-2"5,1 0 3,0-1 4,3-2 1,4-3-2,4-3-2,4-3-2,1-2 1,-1 1 1,-1-1 2,-1 1 2,-1 0 2,-2 5 0,-2 2 2,-2 3 2,-4 3 0,-6 4 2,-6 4 0,-4 4 2,-5 5-1,1 6-2,-1 5-4,1 6-2,-1 5-2,1 5 0,-1 3-1,1 4 0,1 0-1,6-2-1,5-3-1,5-3-2,2-2-1,2 1 0,0-2-2,2 1-1,2-2-1,6-3-1,4-5-2,5-3-2,4-4-2,1-4-2,3-5-3,1-2-3,3-6-1,3-2-1,3-5-1,2-4-1,2-4 0,2-7-2,1-5-2,0-6-1,-1-5-1,-3-2 0,-5-3 2,-3-4-1,-5 0 3,-1 2 4,-4 2 4,-3 2 4,-3 3 2,-3 5-2,-3 3 1,-2 3-1,-3 5 3,0 3 7,-2 5 7,0 3 7,-1 6 10,0 6 13,0 7 12,0 8 14,0 4 0,0 5-13,0 3-11,0 5-12,0 2-9,0 4-5,0 2-5,0 4-6,-1 0-4,-2 0-5,-2-2-3,-2 0-4,-1-2-3,-2-3-5,0-4-4,-1-3-4,0-2-4,0-5-2,2-3-4,1-4-3,2-9-4,4-12-7,4-13-6,4-13-5,3-5 6,1 1 20,3 0 20,2 1 21,0 4 10,-1 5 3,-1 7 2,0 5 2,-1 3 2,3 1 3,2-1 2,1 0 2,3 1-2,0 0-4,4 2-6,2 1-4,-1 0-4,0 2-1,-1 1-1,0 0-1,-3 2-7,-3 0-13,-3 2-13,-3 1-13,-3-2-8,-2 0-1,-4-4-2,-2 0-3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7"/>
    </inkml:context>
    <inkml:brush xml:id="br0">
      <inkml:brushProperty name="width" value="0.05712" units="cm"/>
      <inkml:brushProperty name="height" value="0.05712" units="cm"/>
    </inkml:brush>
  </inkml:definitions>
  <inkml:trace contextRef="#ctx0" brushRef="#br0">47057 42614 385,'-1'-36'21,"-1"7"0,0 7 0,-1 7 0,-1 9 8,2 12 16,0 11 16,2 13 17,0 7 1,0 2-13,0 4-15,0 2-12,-1 6-11,0 6-6,-2 7-5,0 7-6,-2 4-7,1 1-4,-2 1-5,-1 1-6,-1 0-4,0 5-4,0 3-2,0 2-4,0 0-8,0-3-11,1-5-11,0-4-13,0-9 1,2-16 12,2-16 11,2-15 12,0-9 5,0 1-1,-2 0-2,0 0-2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7"/>
    </inkml:context>
    <inkml:brush xml:id="br0">
      <inkml:brushProperty name="width" value="0.03691" units="cm"/>
      <inkml:brushProperty name="height" value="0.03691" units="cm"/>
    </inkml:brush>
  </inkml:definitions>
  <inkml:trace contextRef="#ctx0" brushRef="#br0">47776 43674 596,'8'-14'7,"0"3"14,0 2 15,0 4 14,0 1 4,3 0-6,2 0-5,2 1-7,0 0-4,-1 3-6,-1 4-6,0 2-4,-3 4-6,-2 4-5,-1 3-6,-2 5-5,-4 2-2,-6 1 3,-6 1 4,-4 1 2,-5-1 0,2 0-4,1-1-4,1 0-3,1-3-1,4-2 2,3-1 1,3-3 2,2-2 1,3-1 1,4-2 1,3-2 1,2-1 1,5-1 0,4 1 0,3 0 0,2-1 1,-3 0-1,-2-2 0,-1 0-1,-3-2 1,-1 1 1,-2 0 1,-2 0 1,-4 1 0,-4 0 0,-6 1 0,-4 2 0,-5 1 0,-5 3 0,-5 3 0,-4 4 0,-4 0-1,1 1-1,0-1-2,-1 1-2,3-2-6,2-3-8,3-3-10,3-2-9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8"/>
    </inkml:context>
    <inkml:brush xml:id="br0">
      <inkml:brushProperty name="width" value="0.05298" units="cm"/>
      <inkml:brushProperty name="height" value="0.05298" units="cm"/>
    </inkml:brush>
  </inkml:definitions>
  <inkml:trace contextRef="#ctx0" brushRef="#br0">49580 43486 415,'-6'-8'0,"-1"1"0,2-1 0,1 0 0,-1 0 4,0 0 8,-2 0 9,0 1 8,-1 0 8,1 2 6,-1 2 7,0 2 7,-1 4-2,0 7-9,-1 8-11,-1 6-10,-2 4-5,0 2-1,-1 3-2,-1 1-2,0-1-1,4-3-2,3-6-3,3-2-1,2-3-4,3-1-2,4-1-4,2-1-4,4-2-4,4-4-7,3-4-6,5-4-7,2-3-2,-1 0 0,1-2 0,-1 0 1,0-3 1,-2-4 1,0-4 3,-1-3 1,-1-5 3,-2-3 2,-3-4 3,-1-4 3,-2-3 3,-2-1 1,-2 0 3,-2-2 2,-2 2 3,-1 4 6,0 3 4,-2 5 6,1 2 3,0 4 5,2 0 4,0 3 3,2 1 2,0 2-1,1 2-1,2 3 0,0-1-2,1 0-4,2-2-3,0 0-3,1 0-2,1 3-1,2 1-1,0 2 0,0 2-1,-1 2 0,-1 2 0,0 2-1,-2 2-1,-1 4-1,0 2-2,-2 3-1,-1 3-1,0 3 0,-2 3 0,0 3-1,-3 4 0,-3 2-4,-2 5-2,-3 4-2,-3 2-4,0-2-3,-2 0-3,1-1-3,-4-2-1,-2-2-1,-3-3-1,-3 0 1,0-4-4,3-3-9,3-5-8,2-3-9,5-7-4,6-10 1,6-10 1,6-10 0,4-5 6,2-3 11,1-1 12,3-2 12,1-1 8,-1 4 6,1 0 5,0 3 7,-1 2 3,1 3 4,-1 3 4,1 3 2,-2 1 0,2 2-3,0 0-4,-1 2-3,0 1-4,-1 2-2,0 3-3,-2 1-3,0 0-4,-1-1-5,1 0-5,0-1-5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8"/>
    </inkml:context>
    <inkml:brush xml:id="br0">
      <inkml:brushProperty name="width" value="0.05532" units="cm"/>
      <inkml:brushProperty name="height" value="0.05532" units="cm"/>
    </inkml:brush>
  </inkml:definitions>
  <inkml:trace contextRef="#ctx0" brushRef="#br0">52198 42762 397,'0'-16'4,"0"-1"9,0-1 9,0-1 8,0 1 5,0 2 2,0 4 2,0 3 2,0 3 1,0 6 1,0 4 1,0 6 1,0 4-3,2 5-5,0 5-6,1 5-5,0 8-5,-1 10-4,0 11-3,-1 11-5,-1 6-3,0 1-2,0 1-4,0 1-1,-1-3-8,-1-2-11,0-5-12,-1-3-12,0-5-8,-1-2-2,0-6-5,0-3-2,0-6 0,1-7 3,-1-9 4,0-7 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49"/>
    </inkml:context>
    <inkml:brush xml:id="br0">
      <inkml:brushProperty name="width" value="0.04184" units="cm"/>
      <inkml:brushProperty name="height" value="0.04184" units="cm"/>
    </inkml:brush>
  </inkml:definitions>
  <inkml:trace contextRef="#ctx0" brushRef="#br0">53755 44171 525,'-13'-15'9,"6"4"16,6 3 18,6 2 16,5 3 5,5 0-7,5-1-8,6 0-8,3-1-6,4 0-6,4-2-7,5 0-5,3-1-6,7-2-3,5 0-3,7-1-5,-1 0-8,-9 1-16,-7 1-14,-7 1-16,-8 1-5,-6 2 4,-5 2 3,-6 2 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0"/>
    </inkml:context>
    <inkml:brush xml:id="br0">
      <inkml:brushProperty name="width" value="0.05039" units="cm"/>
      <inkml:brushProperty name="height" value="0.05039" units="cm"/>
    </inkml:brush>
  </inkml:definitions>
  <inkml:trace contextRef="#ctx0" brushRef="#br0">56776 42588 436,'-1'-15'5,"0"2"9,-2 3 10,0 1 10,-2 5 7,-2 8 2,-2 8 5,-2 7 3,-2 7-2,-5 5-7,-4 5-7,-3 5-7,-3 3-5,-1 3-2,-1 4-2,-1 2-3,2 1-2,2-1-2,3-1-2,3 0-3,4-4 0,5-6-1,4-6 0,6-6 0,5-5-3,6-5-5,5-4-5,7-6-5,5-5-3,3-2-5,3-6-2,6-2-4,2-7-1,2-7 2,2-9 0,2-7 1,-2-4 2,-6 0 1,-6-1 2,-5 1 2,-7 2 2,-5 4 1,-6 3 0,-6 5 2,-6 4 4,-4 6 5,-6 3 6,-4 6 6,-4 3 2,-3 2-2,-3 2-2,-2 2-1,-2 3-3,2 4 0,0 3-1,1 4 0,3 3-5,4-1-7,6 1-7,5-1-7,3 0-6,4-2-7,3-3-7,2-1-6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0"/>
    </inkml:context>
    <inkml:brush xml:id="br0">
      <inkml:brushProperty name="width" value="0.04534" units="cm"/>
      <inkml:brushProperty name="height" value="0.04534" units="cm"/>
    </inkml:brush>
  </inkml:definitions>
  <inkml:trace contextRef="#ctx0" brushRef="#br0">58150 43693 485,'15'0'36,"-1"0"-4,-1 0-3,0 0-3,-1 0-2,3 0 0,2 0 1,2 0-1,1-1 0,1-1-4,1 0-2,1-1-4,-1-3-2,2-2-3,-1-3-4,1-2-2,-2-4-3,-1 0-3,-3-1-3,-1-1-3,-3-1-1,-2 1 1,-4-1 0,-3 1 1,-2 1-1,-2 2-4,-2 4-3,-2 3-3,-2 1 0,-5 2 3,-4 1 3,-4 1 5,-1 1 3,-1 3 6,1 4 5,-1 2 6,1 3 3,1 2 0,1 2 2,2 1 1,-1 3 1,0 1 4,0 3 2,1 2 3,0 0 0,4 1-2,3-1-2,3 1-3,1-2-2,0-1-3,0 0-3,0 0-4,2-2-2,4 1-1,4-1-2,4 1-1,3-2-2,5-3 1,3-2 0,5-4-1,2-2-8,2-2-19,2-3-18,2 0-19,-1-3-6,-7-1 6,-5 0 4,-7-1 6,-3-1 5,0 0 6,-2 0 4,0 0 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1"/>
    </inkml:context>
    <inkml:brush xml:id="br0">
      <inkml:brushProperty name="width" value="0.0342" units="cm"/>
      <inkml:brushProperty name="height" value="0.0342" units="cm"/>
    </inkml:brush>
  </inkml:definitions>
  <inkml:trace contextRef="#ctx0" brushRef="#br0">59950 42559 643,'0'-15'0,"0"2"0,0 2 0,0 3 0,1 1 8,4-1 18,2 0 16,4 0 18,1 1 2,1 2-9,1 3-11,1 1-11,4 0-10,4-1-10,8 0-10,5-1-12,2-1-5,-1 2-4,-3 0-1,-3 2-4,-2 0-7,-5 2-11,-5 0-13,-4 2-12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1"/>
    </inkml:context>
    <inkml:brush xml:id="br0">
      <inkml:brushProperty name="width" value="0.03836" units="cm"/>
      <inkml:brushProperty name="height" value="0.03836" units="cm"/>
    </inkml:brush>
  </inkml:definitions>
  <inkml:trace contextRef="#ctx0" brushRef="#br0">61199 43659 573,'-8'-8'0,"2"2"0,0 1 0,2 0 0,13 0 11,27-4 23,26-2 21,27-2 23,4-1 3,-18 2-17,-18 4-17,-16 3-16,-7 1-13,8 2-11,6 0-8,8 2-11,-2 0-5,-8 0-3,-10 0-1,-7 0-3,-10 0-7,-7 2-13,-8 0-13,-8 2-13,-4-1 1,0-1 13,0 0 13,1-1 13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04"/>
    </inkml:context>
    <inkml:brush xml:id="br0">
      <inkml:brushProperty name="width" value="0.03479" units="cm"/>
      <inkml:brushProperty name="height" value="0.03479" units="cm"/>
      <inkml:brushProperty name="color" value="#F2395B"/>
    </inkml:brush>
  </inkml:definitions>
  <inkml:trace contextRef="#ctx0" brushRef="#br0">21871 53469 632,'16'2'0,"-1"2"0,-1 4 0,-1 3 0,1 3 11,5 3 21,3 3 23,5 3 21,2 3 1,2 4-19,0 2-20,2 3-20,-3-1-16,-4-4-11,-3-6-11,-4-5-12,-3-3-11,-1-1-10,-1-1-9,-1-1-10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2"/>
    </inkml:context>
    <inkml:brush xml:id="br0">
      <inkml:brushProperty name="width" value="0.04423" units="cm"/>
      <inkml:brushProperty name="height" value="0.04423" units="cm"/>
    </inkml:brush>
  </inkml:definitions>
  <inkml:trace contextRef="#ctx0" brushRef="#br0">62454 42763 497,'-15'-15'3,"2"4"5,2 3 5,4 3 6,0 4 10,2 7 13,2 7 15,2 8 13,1 4 1,0 6-13,0 5-13,0 5-13,-2 5-9,-2 7-6,-4 8-7,-2 6-4,-2 1-12,1 0-16,-1-3-15,0-1-15,2-6-6,1-8 4,2-10 4,3-8 5,0-7 2,0-5 0,0-5 0,0-4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2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65720 42205 506,'3'-13'8,"8"6"17,6 6 16,7 6 16,1 2 3,-6-1-12,-3 0-12,-6-1-13,-2 1-5,1 5 0,2 5 1,0 5 1,-1 3-2,-2-1-6,-4 1-4,-2-1-5,-6 1-3,-8-1-2,-8 1-2,-7-1-2,-6 1-1,0 1 0,-3 1 1,-2 1 0,1-1 0,5-3 2,6-3 2,4-3 1,6-1 3,10 0 4,9-1 4,8 1 4,7-1 0,4 0-1,6 1-2,5 0-3,1-1 0,-3 1 0,-3 0 1,-3-1-1,-5 1 0,-4 1-3,-5 2-2,-4 0-3,-5 1 0,-4 1 0,-4 1-1,-4 1 1,-5 1 1,-4 1 0,-8 1 0,-5 1 0,-3-2-1,3-1-3,1-4-5,4-3-4,1-2-4,1-1-6,2-1-5,3 0-6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2"/>
    </inkml:context>
    <inkml:brush xml:id="br0">
      <inkml:brushProperty name="width" value="0.05715" units="cm"/>
      <inkml:brushProperty name="height" value="0.05715" units="cm"/>
    </inkml:brush>
  </inkml:definitions>
  <inkml:trace contextRef="#ctx0" brushRef="#br0">67794 42911 384,'-1'-14'5,"0"3"10,-2 3 10,0 2 9,-2 5 6,-2 6 2,-2 6 2,-1 6 1,-3 4-1,-2 2-5,-2 4-5,-1 3-4,-1 4-3,1 2-2,0 5-2,3 4-2,0 2-1,-1 0-2,0 0-2,0 0-1,2-2-2,3-5 0,3-3-3,2-3 0,4-5-4,4-5-5,4-5-5,4-5-5,4-4-5,5-2-5,5-4-4,5-2-4,3-6-1,4-6 2,3-7 3,2-7 3,1-6 0,-5-3 0,-5-4 0,-2-3-1,-6-3 0,-5 0 3,-6-1 1,-7 1 3,-3 2 2,-4 2 1,-2 3 2,-3 4 2,-4 2 0,-2 6-1,-3 2-1,-3 4-3,-3 4-1,-2 1-1,0 2-3,-4 2-1,2 2-4,5 1-4,5 0-5,5 2-4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3"/>
    </inkml:context>
    <inkml:brush xml:id="br0">
      <inkml:brushProperty name="width" value="0.03822" units="cm"/>
      <inkml:brushProperty name="height" value="0.03822" units="cm"/>
    </inkml:brush>
  </inkml:definitions>
  <inkml:trace contextRef="#ctx0" brushRef="#br0">69305 41731 575,'9'-13'6,"5"3"10,3 4 12,5 4 12,1 4 3,-1 4-4,-1 4-4,-1 3-4,-1 4-2,-3 1 1,-1 3 0,-2 1 1,-4 1-3,-7 1-8,-4-1-7,-7 1-8,-7-1-5,-6 1-3,-6-1-4,-8 1-3,-2-3-2,1-2-1,4-3 2,1-3-1,3-2 0,6-2 0,7-2-1,5-2-1,9-2 4,12-1 5,11 0 6,13-1 6,6-1 1,1 0-4,3 0-3,3 0-5,-3-1-1,-2-1 1,-6 0 0,-3-1 1,-4-1-10,-5 0-21,-5 0-20,-4 0-21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3"/>
    </inkml:context>
    <inkml:brush xml:id="br0">
      <inkml:brushProperty name="width" value="0.03421" units="cm"/>
      <inkml:brushProperty name="height" value="0.03421" units="cm"/>
    </inkml:brush>
  </inkml:definitions>
  <inkml:trace contextRef="#ctx0" brushRef="#br0">70750 42009 643,'8'-22'0,"0"5"0,0 3 0,-1 5 0,8 1 9,15 0 19,15 1 19,14-1 19,3 1 4,-5 2-13,-8 2-11,-6 2-12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4"/>
    </inkml:context>
    <inkml:brush xml:id="br0">
      <inkml:brushProperty name="width" value="0.04162" units="cm"/>
      <inkml:brushProperty name="height" value="0.04162" units="cm"/>
    </inkml:brush>
  </inkml:definitions>
  <inkml:trace contextRef="#ctx0" brushRef="#br0">71350 43177 528,'7'-14'40,"15"1"11,15 2 11,15 3 11,2 1-2,-6 3-13,-9 1-14,-8 2-12,-3 0-11,6 0-8,3-2-7,4 0-7,0-1-7,-3 2-7,-5 0-8,-4 2-6,-6 2-10,-9 6-11,-8 4-10,-9 4-12,-5 2 1,0-5 12,0-3 12,0-4 11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4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71389 44050 527,'-29'0'0,"5"0"0,5 0 0,5 0 0,6 0 12,6 0 24,7 0 24,8 0 25,6 0 2,9 0-16,7 0-18,8 0-16,4 1-16,1 2-11,2 2-11,0 2-13,1 0-8,-2 0-5,0 1-5,-2 0-6,-5-1-1,-10-1 4,-10-1 4,-9 0 3,-5-2-1,0-1-8,0 0-8,0-1-8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5"/>
    </inkml:context>
    <inkml:brush xml:id="br0">
      <inkml:brushProperty name="width" value="0.04691" units="cm"/>
      <inkml:brushProperty name="height" value="0.04691" units="cm"/>
    </inkml:brush>
  </inkml:definitions>
  <inkml:trace contextRef="#ctx0" brushRef="#br0">75692 42800 469,'-16'0'13,"1"2"5,-1 0 3,0 2 4,-1 1 2,-1 6-1,-3 2-1,-1 5 0,-2 2-1,1 3-2,-1 1 0,1 3-2,0 1-1,1 2-1,1 3 0,1 0-2,1 2-1,4-2-2,3 0-3,3-1-1,2-3-3,2-5-3,2-5-2,2-5-4,4-3 0,6-4-2,5-3 0,7-2-1,5-4-3,7-4-5,5-4-6,6-3-6,3-5-3,2-2-3,1-3-2,0-3-3,-2 0 2,-5 0 6,-4 0 5,-5 3 5,-6 1 6,-5 5 3,-7 4 5,-5 3 3,-5 2 8,-4 2 12,-4 1 11,-4 0 12,-2 3 3,-2 4-6,0 4-5,-1 4-6,-2 4-4,-2 5 1,-1 4-2,-3 6 0,1 1-2,5-1-2,3-3-2,4-1-3,3-3-1,0-3 0,2-3 0,0-3 0,3-2 1,4 0-2,4-2 1,4 0 0,3-3-7,5-3-14,3-2-13,5-4-13,2-2-6,2-5 6,3-4 3,1-4 4,-1-3 3,-4-3 1,-3-3 0,-5-2 2,-3-3 0,-4-1 3,-5-1 2,-3 0 2,-5 0 2,-4 2 1,-6 1 2,-4 3 1,-5 2 2,-5 5 1,-5 3 1,-5 5 1,-3 2 0,-1 2-3,-1 2-2,0 3-3,0 0-2,5 3-5,3 2-3,5 3-5,4 0 1,4 1 6,6 1 4,5 2 6,3-1 3,2-2 2,2-3 1,1 0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5"/>
    </inkml:context>
    <inkml:brush xml:id="br0">
      <inkml:brushProperty name="width" value="0.03727" units="cm"/>
      <inkml:brushProperty name="height" value="0.03727" units="cm"/>
    </inkml:brush>
  </inkml:definitions>
  <inkml:trace contextRef="#ctx0" brushRef="#br0">78481 43200 590,'16'8'2,"2"2"5,0 0 4,1 1 5,-1 0 3,-3-2 3,-3-2 3,-2-2 2,-2 0 3,3 3 2,2 3 3,1 4 2,1 1-2,-1 2-4,-1 3-5,0 1-5,-3 2-5,-3-1-5,-3 1-5,-2-1-5,-6 1-4,-8-1-3,-7 1-2,-9 0-2,-2-2-1,-1 0 1,-1-2 0,1 1 0,2-4 1,5-3 3,5-4 2,5-4 3,6-2 2,8 2 3,8 0 4,8 1 3,5 1-5,6-2-12,5-1-11,5 0-12,1-2-5,-3-2 1,-1-2 3,-1-2 2,-5-1 1,-5 2 1,-7 0 2,-5 2 0,-3-1 0,0 0-3,0-2-3,0 0-3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5"/>
    </inkml:context>
    <inkml:brush xml:id="br0">
      <inkml:brushProperty name="width" value="0.02979" units="cm"/>
      <inkml:brushProperty name="height" value="0.02979" units="cm"/>
    </inkml:brush>
  </inkml:definitions>
  <inkml:trace contextRef="#ctx0" brushRef="#br0">79889 43296 738,'-5'-8'1,"6"0"1,6 1 3,6 0 0,5 0 7,7 2 11,5 2 10,7 2 11,2 1 1,3 0-9,2 0-8,2 0-9,1 0-10,0 2-15,0 0-13,0 2-14,-4 0-7,-6 0 1,-8-1 0,-5 1 0,-7-1 2,-3 1 3,-4 0 3,-4 0 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04"/>
    </inkml:context>
    <inkml:brush xml:id="br0">
      <inkml:brushProperty name="width" value="0.02491" units="cm"/>
      <inkml:brushProperty name="height" value="0.02491" units="cm"/>
      <inkml:brushProperty name="color" value="#F2395B"/>
    </inkml:brush>
  </inkml:definitions>
  <inkml:trace contextRef="#ctx0" brushRef="#br0">24136 53206 883,'21'16'55,"-4"-2"-17,-5 0-18,-6-1-16,-2-1-17,0-2-15,1 0-14,-1-1-14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5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80654 42242 471,'-21'-35'0,"6"8"0,7 7 0,6 8 0,1 5 3,-1 1 7,0 0 5,-1 2 8,-1 5 8,2 10 11,0 9 12,2 11 12,-1 6 1,0 4-9,-2 4-9,0 4-9,-2 4-9,0 4-9,-1 3-9,-2 5-8,1 0-11,-1 0-8,0-1-11,0-1-9,0-4-10,1-8-8,-1-8-10,1-8-8,-1-6-1,2-7 10,0-5 10,2-6 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7"/>
    </inkml:context>
    <inkml:brush xml:id="br0">
      <inkml:brushProperty name="width" value="0.05305" units="cm"/>
      <inkml:brushProperty name="height" value="0.05305" units="cm"/>
    </inkml:brush>
  </inkml:definitions>
  <inkml:trace contextRef="#ctx0" brushRef="#br0">83024 42221 414,'15'-21'3,"1"5"5,0 4 6,-1 6 5,3 3 6,4 2 6,3 2 6,5 2 6,-2 3-1,-6 4-7,-5 3-9,-6 5-7,-6 2-6,-6 3-4,-6 1-5,-6 3-4,-7 0-3,-9 2 0,-9 1 0,-8 1-1,-5 0-2,2 0-3,0 1-2,2-1-4,2-1 1,6-4 2,4-2 2,5-3 3,5-3 3,5-3 5,5-3 5,5-2 5,7-3 3,11-1 5,11 0 2,11-2 5,7-2-1,5-2-2,3-3-4,4-4-2,1-1-10,0-1-15,-2-2-14,0 0-16,-3 0-6,-2 1 0,-4 0 2,-2 2 1,-3-2 2,0-3 2,-1-4 2,-1-5 3,-3-3 3,-2-3 4,-3-3 4,-2-2 5,-5-2 3,-1 1 3,-4 1 3,-3 2 2,-1 2 3,-2 4 2,-1 3 1,0 5 3,-2 2 2,0 2 5,-2 2 4,0 3 4,0 3 12,2 6 19,2 5 19,2 7 19,0 3 1,-1 0-15,-1-1-15,0 1-16,-2 2-10,0 4-5,-2 6-6,0 5-6,-2 2-4,-2 0-5,-2 0-4,-2 1-5,-1-2-4,-2-2-6,0-2-4,-1-2-5,0-1-2,0-3 1,2-1 2,1-3 0,0-5-9,2-10-19,1-10-20,0-10-18,3-5-2,4-3 19,4-1 18,4-3 18,3 1 13,1 2 7,3 2 9,2 1 7,0 3 7,1 3 8,-1 2 6,1 4 7,0 2 3,-1 1-2,1 0-1,-1 2-2,0 0-3,-2 2-4,-3 0-5,-1 2-4,-1 0-3,0 0 3,-1 0 1,1 0 2,-3-2-12,-4-2-25,-6-3-24,-4-4-25,-2 0-4,0 1 17,2 0 16,1 2 16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7"/>
    </inkml:context>
    <inkml:brush xml:id="br0">
      <inkml:brushProperty name="width" value="0.06278" units="cm"/>
      <inkml:brushProperty name="height" value="0.06278" units="cm"/>
    </inkml:brush>
  </inkml:definitions>
  <inkml:trace contextRef="#ctx0" brushRef="#br0">86123 41838 350,'0'-16'1,"0"-1"1,0-1 2,0-1 1,0-1 1,0-1 3,0-1 2,0-1 2,0 1 1,2 1 1,0 2 1,2 3 0,-1 0 2,-1 2 2,0 1 3,-1 1 2,0 3 3,1 6 6,3 6 5,2 6 5,1 4-1,-2 5-6,-1 4-7,0 3-6,-2 3-4,-1 1-1,0 1-1,-1 1-1,-3 1-1,-2 4-3,-4 2 0,-2 4-3,-2 2 0,-2 2-1,0 2 0,-1 2 0,0 1-2,0 2-4,-1 0-4,1 1-4,0-1-4,4-5-3,3-3-3,2-4-4,2-4-4,1-5-4,-2-5-4,2-5-4,-1-4-2,0-1 2,0-2 0,0-2 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57"/>
    </inkml:context>
    <inkml:brush xml:id="br0">
      <inkml:brushProperty name="width" value="0.05643" units="cm"/>
      <inkml:brushProperty name="height" value="0.05643" units="cm"/>
    </inkml:brush>
  </inkml:definitions>
  <inkml:trace contextRef="#ctx0" brushRef="#br0">86500 43143 389,'28'-28'0,"-5"7"0,-7 7 0,-5 6 0,0 3 5,6-2 7,5-1 9,7-3 9,0 0 3,-3 2-2,-5 2-1,-3 3-1,-4 2-1,-1 2-2,-3 3 0,-1 3-2,-3 4-1,-2 4-3,-4 4-4,-2 3-2,-4 3-3,-2-1-4,-3 1-2,-2-1-4,-3 0-1,0-1-1,1-1 2,-1-1-1,7-4-2,14-8-7,13-8-6,15-8-6,6-6-4,3-5 0,2-5 0,3-5-1,-3-2 2,-2 3 4,-5 2 3,-3 1 3,-5 3 4,-2 1 4,-3 2 4,-2 4 4,-6 4 11,-5 10 19,-6 10 19,-6 8 19,-4 8 2,-2 1-13,-2 3-14,-1 1-12,-1 1-10,4-1-4,2-1-4,4-1-4,1-2-3,0 0-4,0-2-1,0 1-4,1-3-3,2-3-4,2-3-4,2-3-3,3-3-2,5-2 2,5-4 2,5-2 1,4-5 0,1-4-6,2-6-4,2-4-4,0-4-1,0-3 3,-1-3 4,-1-2 4,-3-2 4,-5-2 3,-5-1 4,-5-1 4,-3 1 2,-2 0 0,-2 1 0,-2 1 0,-3 3 1,-4 2 1,-4 3 1,-4 3 0,-5 3-1,-7 3-4,-7 2-4,-7 4-5,-5 3-4,-4 2-6,-4 4-6,-3 3-6,1 1-4,10 1-5,8 1-5,9 2-3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0"/>
    </inkml:context>
    <inkml:brush xml:id="br0">
      <inkml:brushProperty name="width" value="0.04508" units="cm"/>
      <inkml:brushProperty name="height" value="0.04508" units="cm"/>
    </inkml:brush>
  </inkml:definitions>
  <inkml:trace contextRef="#ctx0" brushRef="#br0">9774 52116 487,'0'-24'4,"0"1"8,0-1 8,0 1 8,-1 2 6,-4 7 2,-2 5 3,-3 6 3,-3 7-1,-1 8-7,-2 7-6,-3 9-6,-1 5-4,-1 4-3,-1 4-3,-1 4-1,0 1-3,3-1-1,1 0-2,2-2-1,3-1-2,1-3-2,2-4-1,2-2-3,3-4 0,2-3 0,4-5 0,3-3 0,2-4 0,3-2 1,3-4 1,4-3 0,3-3 0,7-6-1,5-4-1,6-5-1,5-5 0,1-5-2,1-5 0,3-5-2,-1-1 1,-4 1 0,-4 3 0,-3 2 1,-5 2 1,-5 5 1,-5 3 2,-5 4 1,-4 6 4,-2 6 7,-4 8 8,-2 6 8,-3 5 2,-1 1-2,0 3-2,-1 2-3,-1 0-3,2 1-2,0-1-4,2 1-3,0-1-2,2-2-2,0 0-2,2 0-2,0-3-1,3-3-2,2-3-1,2-2-2,2-4 0,1-3 1,3-2 1,2-4 1,2-3 0,3-7 0,3-6 1,2-5 1,2-6 0,-2-5 0,0-5 1,-1-4 0,-1-5 1,-3-4 0,-1-4-1,-3-3 0,-3-1-1,-4 3-4,-6 3-2,-4 2-4,-5 6 0,-2 6 3,-4 7 2,-2 8 4,-4 4 1,-3 4-2,-5 5 0,-3 3-2,-4 4-1,-3 6-3,-3 4-2,-3 6-2,2 4-3,1 7-2,3 5-2,3 7-3,2 3-4,3 0-6,1 2-7,3 1-6,2-4-2,5-6 5,3-7 4,4-7 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1"/>
    </inkml:context>
    <inkml:brush xml:id="br0">
      <inkml:brushProperty name="width" value="0.04366" units="cm"/>
      <inkml:brushProperty name="height" value="0.04366" units="cm"/>
    </inkml:brush>
  </inkml:definitions>
  <inkml:trace contextRef="#ctx0" brushRef="#br0">12372 53337 503,'50'-6'58,"-6"6"-6,-9 4-6,-8 6-5,-6 2-8,-5 3-8,-4 2-8,-6 1-9,-4 3-3,-2 1-1,-3 3-1,-4 1 1,-3 2-2,-3-1-3,-5 1-1,-3-1-3,-2 0-2,2-1 1,3-1-1,1-1 1,3-1 0,2-1 5,5-1 4,2-1 3,2-1 3,0-3 2,1-1 1,2-2 1,1-2 2,2-1 0,2-1 0,2 0 0,1-2 0,4-1 2,4 0 0,2-2 1,1 0-1,-1 0-4,-1 0-2,-1 0-3,-1 0-3,-1 2-2,0 0-1,-2 2-3,-2 0-1,-2 3 1,-4 2 1,-2 1 0,-4 3-1,0 2-2,-3 5-1,-2 2-3,-2 2 0,-4 4-1,-2 3 0,-3 3 0,-3 1-1,-3 2-5,-3 1-3,-3 0-4,0 1-4,0 0-8,2 0-6,0 1-6,2-4 0,5-6 8,3-6 8,4-5 8,3-5 1,1-3-6,0-3-5,2-2-6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1"/>
    </inkml:context>
    <inkml:brush xml:id="br0">
      <inkml:brushProperty name="width" value="0.03674" units="cm"/>
      <inkml:brushProperty name="height" value="0.03674" units="cm"/>
    </inkml:brush>
  </inkml:definitions>
  <inkml:trace contextRef="#ctx0" brushRef="#br0">13780 51397 598,'1'-14'3,"4"2"5,2 4 5,3 3 6,3 1 2,1 2 2,2 0 1,3 2 1,1 2 2,1 4 5,1 4 4,1 3 4,-1 4-2,-6 3-9,-5 4-9,-6 2-9,-4 3-5,-6 3-3,-4 5-3,-8 5-2,-4 0-2,-3 0 1,-3-2 1,-3 0 0,0-5-2,4-4-4,2-7-4,3-5-5,3-5 1,5-1 5,3-2 6,4-2 5,6-2 6,8-2 5,8-3 7,7 0 5,5-3 0,0-1-7,2 0-7,1-1-6,-1-2-7,-2 0-9,-1-1-8,-2-2-9,-3 1-7,2 1-5,-1 0-6,1 2-5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1"/>
    </inkml:context>
    <inkml:brush xml:id="br0">
      <inkml:brushProperty name="width" value="0.02681" units="cm"/>
      <inkml:brushProperty name="height" value="0.02681" units="cm"/>
    </inkml:brush>
  </inkml:definitions>
  <inkml:trace contextRef="#ctx0" brushRef="#br0">15066 51677 820,'-7'-8'0,"2"0"0,2 1 0,2-1 0,5 1 6,8 0 13,7 2 12,9 1 13,4 1-2,2-1-15,2 0-17,2 0-14,-3 0-13,-6 2-5,-7 0-7,-6 2-7,-6 0-3,1 2 0,-2 0 0,0 2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2"/>
    </inkml:context>
    <inkml:brush xml:id="br0">
      <inkml:brushProperty name="width" value="0.03324" units="cm"/>
      <inkml:brushProperty name="height" value="0.03324" units="cm"/>
    </inkml:brush>
  </inkml:definitions>
  <inkml:trace contextRef="#ctx0" brushRef="#br0">18300 53150 661,'50'8'131,"-8"0"-32,-9-1-34,-10 1-32,-5 0-23,-1 2-10,-2 0-13,-2 1-10,-3-1-10,-1 1-5,-2-2-7,-2-1-5,-2 0-2,-1 0 5,0 0 3,-1 0 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2"/>
    </inkml:context>
    <inkml:brush xml:id="br0">
      <inkml:brushProperty name="width" value="0.03179" units="cm"/>
      <inkml:brushProperty name="height" value="0.03179" units="cm"/>
    </inkml:brush>
  </inkml:definitions>
  <inkml:trace contextRef="#ctx0" brushRef="#br0">18255 54000 692,'-13'1'9,"6"2"21,6 2 20,6 2 20,4 0-1,3 1-21,4 0-22,1 0-21,2-1-15,-1 1-12,-1-1-9,0 1-12,-4-1-6,0 0-1,-2-2-2,-2 0-2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04"/>
    </inkml:context>
    <inkml:brush xml:id="br0">
      <inkml:brushProperty name="width" value="0.02494" units="cm"/>
      <inkml:brushProperty name="height" value="0.02494" units="cm"/>
      <inkml:brushProperty name="color" value="#F2395B"/>
    </inkml:brush>
  </inkml:definitions>
  <inkml:trace contextRef="#ctx0" brushRef="#br0">24204 54312 882,'-12'0'59,"8"2"-20,8 0-20,8 2-19,3 0-17,-1-1-12,-4 1-14,0 1-13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4"/>
    </inkml:context>
    <inkml:brush xml:id="br0">
      <inkml:brushProperty name="width" value="0.05181" units="cm"/>
      <inkml:brushProperty name="height" value="0.05181" units="cm"/>
    </inkml:brush>
  </inkml:definitions>
  <inkml:trace contextRef="#ctx0" brushRef="#br0">44709 51274 424,'-21'-22'0,"3"6"0,5 5 0,4 5 0,-2 1 0,-4 0 0,-5-1 0,-5-2 0,-1 1 0,3 1 0,3 0 0,3 2 0,0 2 6,-2 4 10,-1 3 12,-2 5 11,-2 4 3,0 2-8,1 3-7,-1 3-7,1 3-4,1 3-2,1 3-1,1 2-2,2 2 0,3-1-2,2-1 0,4-1-1,3-2-1,2 0 0,4-1-2,3-2 0,2-1-1,3-3-1,3-3-1,4-3-2,2-3 0,5-4-2,3-5-1,5-2-1,1-5-1,2-1 0,1-2 0,1-1-1,0-4 0,-2-4 0,0-3 0,-1-5-1,-1-3 1,-1 0-2,-1-3 1,-2-2-2,-1-3 1,-3-3 0,-3-3 0,-3-2 0,-2-2 1,-3 0 1,-1-1 0,-2 1 2,-2 2 0,0 2 2,-2 3 2,0 4 1,-2 3 4,-1 5 2,0 5 4,-2 5 4,1 5 3,2 7 5,2 8 5,2 6 4,0 6-1,-2 5-5,-2 5-5,-2 5-7,-1 4-3,0 2-3,0 4-3,0 3-3,-2-1-1,-2-2-1,-4-4 0,-2-2-1,-1-3-3,1-3-9,0-3-6,2-3-9,1-4-3,0-1 0,2-5 1,1-2-1,0-6 1,0-8 1,0-10 2,0-6 0,2-9 5,4-1 4,4-4 7,4-3 5,2 0 5,1 3 6,1 3 5,1 4 5,1 2 2,0 4 1,-1 5-1,1 3 1,0 2 0,1 2-2,2 1-2,0 0 0,0 1-3,-1 1-1,-1-1-2,-1 0-3,-1 1-5,-1 2-10,0 2-10,-2 2-10,-2-4-7,-2-8-4,-4-9-4,-2-9-5,-2-6 3,2-3 11,0-2 10,1-4 10,1 0 7,0 2 2,0 2 2,0 2 1,0 3 6,0 5 6,0 5 6,0 5 7,-1 2 5,-1 2 3,0 1 4,-1 1 3,-1 3 4,0 6 8,0 6 7,0 6 7,-1 7-1,-1 7-10,0 8-9,-1 9-10,-2 6-6,-2 7-4,-2 7-2,-2 8-2,-1 3-5,-1 4-4,-1 3-5,-1 3-3,-1 3-7,2 2-7,1 3-6,1 4-7,1-1-6,2-2-6,2-4-6,2-2-4,1-6-3,-2-7 0,0-9 1,-1-7 0,-1-9 3,2-12 5,1-10 5,0-10 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5"/>
    </inkml:context>
    <inkml:brush xml:id="br0">
      <inkml:brushProperty name="width" value="0.03592" units="cm"/>
      <inkml:brushProperty name="height" value="0.03592" units="cm"/>
    </inkml:brush>
  </inkml:definitions>
  <inkml:trace contextRef="#ctx0" brushRef="#br0">47350 52537 612,'1'-22'4,"4"3"7,2 3 7,4 3 8,1 1 4,1 2 0,1 0 0,1 2 0,0 2-2,-1 2-5,-1 4-3,-1 3-6,-1 2-1,-4 3 1,-3 3-1,-2 4 2,-3 1-4,-2 3-4,-2 1-6,-2 3-4,-1 0-3,-2-2 2,0 0 1,-1-1 1,0-2 0,2-3-2,2-2-3,3-4-3,3-2 1,5 0 0,7-2 2,6 0 2,3-2 1,1 1 2,1 0 1,1 0 2,-1 0 2,-3 0 0,-3 0 2,-3 0 2,-3 1 0,-2 2 0,-4 1 0,-2 3 0,-5 2 1,-2 0 2,-5 1 1,-4 1 3,-3 2-1,-3 1-3,-2 3-2,-4 0-2,-1 2-6,3-3-7,1-1-9,3-2-8,2-2-9,3-1-9,3-1-8,3 0-9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6"/>
    </inkml:context>
    <inkml:brush xml:id="br0">
      <inkml:brushProperty name="width" value="0.04343" units="cm"/>
      <inkml:brushProperty name="height" value="0.04343" units="cm"/>
    </inkml:brush>
  </inkml:definitions>
  <inkml:trace contextRef="#ctx0" brushRef="#br0">49443 52354 506,'-23'-8'0,"-1"2"0,0 1 0,2 0 0,0 2 7,3 0 12,3 2 14,2 0 14,3 4 3,1 4-5,0 5-5,2 6-5,0 1-4,0 1-4,1-2-4,-1 2-4,0 0-2,2 1-2,1 1-1,0 1-1,1-1-1,0-1-3,0-3-3,1-1-2,0-2-1,3-1-1,4 0-2,2-2 1,3-2-4,4-2-6,2-4-4,3-2-6,2-5-4,1-4-3,1-6-2,2-3-3,-2-6 0,-1-2 3,0-3 3,0-2 2,-3-3 3,-3-1 5,-3-1 4,-2 1 3,-4-2 5,-1 3 4,-2 1 5,-2 3 3,-1 2 4,0 5 2,0 3 3,0 5 1,1 2 2,0 0 1,2 2 2,0 1 1,3 1-2,4 2-6,3 2-4,5 2-5,1 1-4,-1 2 0,0 0-2,-2 2-1,-2 1 1,-1 3 1,-2 4 2,-2 2 2,-2 3 0,-2 3 1,-3 3 0,0 3 1,-4 2-1,-2 1 1,-4 1 0,-2 1 1,-2-1-4,-2 1-4,0 1-7,-1-1-5,0-1-5,3-3-5,1-3-4,2-3-4,6-8-5,8-10-4,9-14-5,9-10-4,4-5 4,-3 1 10,-1 3 10,-2 1 11,-2 3 6,1 3 2,-2 2 2,2 4 2,-1 2 3,1 1 2,0 0 2,-1 2 3,-1 0 0,-2 0-5,-4 0-4,-3 0-3,-1 1-6,0 1-5,0 0-6,0 2-5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6"/>
    </inkml:context>
    <inkml:brush xml:id="br0">
      <inkml:brushProperty name="width" value="0.04935" units="cm"/>
      <inkml:brushProperty name="height" value="0.04935" units="cm"/>
    </inkml:brush>
  </inkml:definitions>
  <inkml:trace contextRef="#ctx0" brushRef="#br0">51410 51482 445,'0'-17'3,"0"-1"5,0-3 5,0-1 6,0 0 2,0 5-3,0 3-2,0 4-2,1 6 5,2 8 14,2 8 11,2 7 14,0 8 2,-2 5-10,-3 6-9,0 6-10,-2 5-6,0 4-2,0 4-4,0 4-3,-2 1-4,0 1-4,-3 0-4,-2-2-5,-1 4-8,-2 3-9,0 5-10,-1 3-10,0-3-7,1-9-2,1-10-3,1-10-3,0-8 0,2-6-1,0-5 1,2-6-1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7"/>
    </inkml:context>
    <inkml:brush xml:id="br0">
      <inkml:brushProperty name="width" value="0.04009" units="cm"/>
      <inkml:brushProperty name="height" value="0.04009" units="cm"/>
    </inkml:brush>
  </inkml:definitions>
  <inkml:trace contextRef="#ctx0" brushRef="#br0">53135 53396 548,'-23'-15'11,"17"5"21,16 2 21,17 3 21,6 1 3,-7 2-15,-5 0-16,-7 2-15,3 0-10,13 0-4,11 0-3,12 0-4,2 0-7,-5 0-8,-5 0-10,-8 0-8,-4 0-11,-3 0-11,-5 0-10,-3 0-11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7"/>
    </inkml:context>
    <inkml:brush xml:id="br0">
      <inkml:brushProperty name="width" value="0.05137" units="cm"/>
      <inkml:brushProperty name="height" value="0.05137" units="cm"/>
    </inkml:brush>
  </inkml:definitions>
  <inkml:trace contextRef="#ctx0" brushRef="#br0">56371 51397 428,'0'-16'0,"-2"2"0,0 1 0,-2 1 0,1 0 5,0 0 9,2 0 10,1 1 10,0 1 6,0 6 2,0 4 2,0 6 3,-2 5-3,-2 7-6,-4 7-7,-2 7-7,-4 6-4,-2 4 0,-6 6-1,-3 4 0,-3 2-1,1-1-2,-1-1 0,1 0-2,1-2-1,3-2-2,3-2-2,3-3-3,3-2-2,3-5-6,3-5-3,2-5-5,4-4-3,4-3-2,4-3-3,4-3-1,4-4-2,5-4 1,5-6 1,4-4-1,4-5 2,-1-6 0,0-4 1,1-5 1,-2-2 1,-2 0 2,-2-1 3,-1 1 2,-5 1 2,-5 3 2,-6 3 0,-6 3 2,-5 3 2,0 1 4,-3 2 2,-2 2 4,-3 2 0,-6 1-2,-4 0-1,-5 2-3,-1 2 0,-2 4-2,1 4 1,0 4-2,0 2 0,4 1 1,3 1 1,3 1 0,4 1-8,4-2-17,3-1-17,4-2-16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7"/>
    </inkml:context>
    <inkml:brush xml:id="br0">
      <inkml:brushProperty name="width" value="0.0482" units="cm"/>
      <inkml:brushProperty name="height" value="0.0482" units="cm"/>
    </inkml:brush>
  </inkml:definitions>
  <inkml:trace contextRef="#ctx0" brushRef="#br0">57878 52716 456,'2'-15'8,"4"4"14,4 3 16,3 3 15,4 2 2,5 0-9,3 2-10,5 0-10,1 0-9,-1-2-9,-2-2-9,0-1-8,-3-2-6,-3 0 0,-5 0-2,-3 0-1,-4-1-1,-2-1 1,-4-3 0,-2-2 1,-4 0 0,-2 1-1,-4 1 1,-2 1 0,-2 0 3,-2 0 5,0 0 5,-1 1 6,-1 0 3,0 4 2,-3 2 2,1 4 2,-2 2 3,0 2 4,1 2 5,-1 2 5,0 1 1,1 1 1,-1 2 0,1 0 0,1 2 0,1 3-2,2 3-3,3 3-1,1 2-2,0 1-2,2 1-2,1 1-3,1-1-2,2 0-1,2-1-1,2-1-2,2-2-1,4-1-3,2-2-4,4-2-1,2-3-6,5-1-6,3-2-7,5-2-6,1-3-7,2-3-7,1-2-7,1-4-6,-2-1-2,-3 1 8,-5-1 5,-3 0 7,-5-1 2,0 0-1,-2-1-2,-2-2-1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8"/>
    </inkml:context>
    <inkml:brush xml:id="br0">
      <inkml:brushProperty name="width" value="0.03424" units="cm"/>
      <inkml:brushProperty name="height" value="0.03424" units="cm"/>
    </inkml:brush>
  </inkml:definitions>
  <inkml:trace contextRef="#ctx0" brushRef="#br0">59300 51456 642,'0'-18'6,"0"-2"11,0-3 11,0-1 12,2-1 5,6 6-3,4 6-4,5 7-1,4 2-5,0 2-6,4 0-5,1 2-5,2 0-8,-1 2-6,1 0-9,-2 2-7,0 0-4,-5 0 4,-3-1 1,-4 2 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8"/>
    </inkml:context>
    <inkml:brush xml:id="br0">
      <inkml:brushProperty name="width" value="0.03412" units="cm"/>
      <inkml:brushProperty name="height" value="0.03412" units="cm"/>
    </inkml:brush>
  </inkml:definitions>
  <inkml:trace contextRef="#ctx0" brushRef="#br0">60700 52774 644,'0'-23'0,"0"5"0,0 2 0,0 3 0,3 2 0,8 2 0,6 3 0,7 2 0,7-1 6,9 2 10,7-1 12,7 0 10,5 0 7,1 2 2,1 0 2,2 2 2,-5 1-8,-9 2-18,-9 2-17,-8 2-19,-7 0-13,-5-1-10,-4-1-10,-6-1-10,-5 0-3,-4 0 3,-6 0 4,-4 0 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9"/>
    </inkml:context>
    <inkml:brush xml:id="br0">
      <inkml:brushProperty name="width" value="0.04339" units="cm"/>
      <inkml:brushProperty name="height" value="0.04339" units="cm"/>
    </inkml:brush>
  </inkml:definitions>
  <inkml:trace contextRef="#ctx0" brushRef="#br0">61703 51623 507,'-8'-22'0,"0"3"0,0 3 0,0 3 0,1 2 8,-1 2 16,0 2 17,0 3 16,0 2 5,2 5-8,1 6-7,1 4-8,-1 6-6,2 7-3,-1 7-5,1 7-4,-1 4-3,0 3-4,0 3-3,0 4-4,-1 0-6,-2-1-7,-2-1-9,-1 0-7,-1-2-8,0-2-5,2-3-6,1-1-5,1-4-2,2-5 3,2-7 3,2-5 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3"/>
    </inkml:context>
    <inkml:brush xml:id="br0">
      <inkml:brushProperty name="width" value="0.03682" units="cm"/>
      <inkml:brushProperty name="height" value="0.03682" units="cm"/>
      <inkml:brushProperty name="color" value="#F2395B"/>
    </inkml:brush>
  </inkml:definitions>
  <inkml:trace contextRef="#ctx0" brushRef="#br0">39607 51362 597,'-16'39'125,"1"-6"-29,1-4-31,1-6-30,0 0-17,-1 3-2,-1 4-3,-1 6-2,-1 1-2,-1 2-2,-1 1-3,0 0-1,-1 1-2,3-3-5,1-2-2,3-2-5,0-3-1,1-3 1,0-3-1,-1-3 0,2-2 1,2-3 0,1-1 1,3-3 0,2-4-5,2-7-12,2-8-11,2-7-11,3-7-3,3-5 6,2-7 5,4-7 6,1 1 6,-3 7 3,-1 6 5,-3 5 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09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64346 51525 520,'1'-42'0,"2"10"0,2 9 0,2 11 0,4 5 8,9 2 17,7 2 15,9 2 17,0 3 4,-5 6-9,-4 4-8,-5 5-8,-5 4-8,-4 1-5,-6 3-8,-4 1-5,-8 2-4,-8 1-1,-9 1-1,-9 1-2,-3-1-1,-2-2-3,1-1-3,0-3-3,2-1 0,5-3 3,6-1 1,4-3 3,7 0 1,10 1 1,10 1 1,9 1 1,6 0 1,4-3 1,3-1 0,3-2 1,-1-2 1,-3-1-1,-6 0 1,-2-2-1,-4 0 0,-5 2 0,-3 0-1,-4 1-1,-5 1 0,-4 0 1,-5-1 0,-5 1 0,-5 0-2,-4 2-3,-2 0-2,-6 1-3,-2 1-6,-1-1-6,0 1-7,-2 0-7,3-2-2,6-3 3,5-3 1,7-2 4,4-3-6,6-2-10,4-2-12,6-2-11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0"/>
    </inkml:context>
    <inkml:brush xml:id="br0">
      <inkml:brushProperty name="width" value="0.04914" units="cm"/>
      <inkml:brushProperty name="height" value="0.04914" units="cm"/>
    </inkml:brush>
  </inkml:definitions>
  <inkml:trace contextRef="#ctx0" brushRef="#br0">66957 51722 447,'-3'-19'8,"-4"7"17,-5 8 16,-5 8 17,-2 3 2,4 0-12,3-2-11,3 0-12,-3 3-7,-6 11 0,-7 9-1,-7 11 0,-1 2 0,1 0 0,1-3 1,3-2 1,2-3 0,5 0-2,3-3-1,5-2-2,2-2-2,4-3-3,2-3-3,4-2-4,4-4-4,7-3-3,8-3-5,6-2-4,6-4-6,5-2-9,4-4-9,6-2-9,1-4-3,1-6 5,0-4 4,0-5 4,-2-2 5,-6 1 6,-4 1 6,-5 2 6,-5 1 4,-7 5 4,-5 4 3,-6 3 4,-6 4 6,-6 6 11,-6 4 12,-6 6 10,-1 3 6,1 2 1,2 4 0,3 3 1,0 2-4,2-1-7,1 1-8,1-1-8,1 0-5,2-1-3,2-1-3,2-1-3,4-1-5,5-3-6,7-1-7,6-2-6,4-5-2,3-6 1,3-8 2,3-6 2,1-5 1,-1-3 1,1-3 0,1-3 1,-3-2 0,-4-3 1,-3-1 1,-5-2 1,-4-1 0,-4 1 2,-6 2 0,-4 1 1,-6 1 1,-2 3-1,-5 3 0,-4 3-1,-4 3-1,-3 5-3,-5 2-3,-3 6-2,-2 3-3,-1 6-5,1 4-3,1 5-5,1 2 0,5-1 3,5 0 3,4-2 3,4-1 0,3-1-2,1 0-1,2-2-2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0"/>
    </inkml:context>
    <inkml:brush xml:id="br0">
      <inkml:brushProperty name="width" value="0.04337" units="cm"/>
      <inkml:brushProperty name="height" value="0.04337" units="cm"/>
    </inkml:brush>
  </inkml:definitions>
  <inkml:trace contextRef="#ctx0" brushRef="#br0">69104 52609 507,'22'-14'0,"2"3"0,-1 3 0,1 2 0,-2 4 8,-1 4 16,-3 4 16,-1 4 17,-2 2 2,-2 3-10,-3 2-10,-1 2-10,-4 1-8,-8 1-3,-6 1-5,-7 1-4,-5 1-2,-1 1-1,-3 1-1,-1 0-2,0 0 1,2-2-2,4-1 1,3-2-1,5-3-1,2-1 0,4-3-1,4-1-1,3-1 0,4 2 1,2 0 1,4 1 1,0 1 0,4-1 2,2 1 1,1 0 2,1-1-1,-3-1 2,-1-1 0,-2 0 1,-2-1 0,-2 3-1,-3 1-1,-1 3 0,-3 1-1,-4-1-2,-4 1-2,-3 0-3,-5 0-1,-2 2-3,-3 2-2,-3 3-3,-3-1-3,-1 0-3,-1-1-3,-4-1-4,1-1-4,2-3-6,1-1-6,3-2-7,2-3-3,5-1-3,3-2-1,4-2-2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1"/>
    </inkml:context>
    <inkml:brush xml:id="br0">
      <inkml:brushProperty name="width" value="0.03645" units="cm"/>
      <inkml:brushProperty name="height" value="0.03645" units="cm"/>
    </inkml:brush>
  </inkml:definitions>
  <inkml:trace contextRef="#ctx0" brushRef="#br0">70800 50511 603,'22'-13'9,"13"8"17,12 7 19,13 6 17,-4 6 3,-17 7-10,-19 5-10,-18 7-10,-13 2-10,-8 0-7,-6 0-8,-6 0-9,-4 1-4,0 1-2,0 0-3,0 2-1,2-2-2,7-7 2,5-3 1,7-4 2,7-5 1,11-1 3,12-3 3,10-1 3,7-4-1,4-4-4,4-6-4,5-4-5,-3-3-2,-1 0 1,-5 1 1,-4-1 2,-4 0-6,-7 2-10,-5 1-11,-6 0-11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1"/>
    </inkml:context>
    <inkml:brush xml:id="br0">
      <inkml:brushProperty name="width" value="0.03666" units="cm"/>
      <inkml:brushProperty name="height" value="0.03666" units="cm"/>
    </inkml:brush>
  </inkml:definitions>
  <inkml:trace contextRef="#ctx0" brushRef="#br0">72000 50993 600,'2'-22'7,"4"5"16,4 4 15,3 3 16,5 3 5,4 0-5,2 2-4,6 1-4,1 0-10,2 2-13,1 0-13,1 2-15,-3 0-13,-2 2-15,-5 0-14,-3 2-16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1"/>
    </inkml:context>
    <inkml:brush xml:id="br0">
      <inkml:brushProperty name="width" value="0.03765" units="cm"/>
      <inkml:brushProperty name="height" value="0.03765" units="cm"/>
    </inkml:brush>
  </inkml:definitions>
  <inkml:trace contextRef="#ctx0" brushRef="#br0">72937 51986 584,'-6'-14'0,"6"2"0,4 1 0,6 3 0,10-1 10,17 0 20,16-2 21,16 0 20,6 1 4,-7 1-13,-6 2-13,-8 2-13,-8 3-13,-7 4-14,-7 4-16,-9 4-14,-6 3-9,-6 3-6,-6 3-6,-6 3-4,-5-1 0,-2-2 6,-3-3 6,-3-2 6,-2-3 2,2-1-3,1-1-3,1 0-2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2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72828 53130 524,'-21'-7'0,"5"1"0,5 0 0,5 3 0,5-1 11,7 2 20,7 0 21,8 2 20,5 0 4,8 0-14,7 0-15,7 0-14,4 0-8,3 0-4,4 0-1,1 0-4,0 0-7,-6 2-12,-7 0-13,-4 2-13,-7-1-10,-8 3-9,-6 0-7,-6 1-8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2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77570 51066 549,'-8'-7'0,"0"2"0,0 2 0,1 2 0,-6 5 10,-8 10 19,-9 8 20,-8 9 20,-5 3 2,3-1-14,2 0-14,3-1-14,0-1-9,0-2-5,-1 0-4,1-1-4,1-1-3,3-3-2,3-2 0,3-1-1,6-4-1,7-1 1,8-4 0,8-3 1,9-2 0,11-2 2,11-2 1,11-2 1,5-1-1,3 0-1,2 0-2,1 0-3,-1 0-3,-6 2-5,-6 1-5,-6 0-4,-4 1-4,-3 0 1,-3 0-1,-3 0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3"/>
    </inkml:context>
    <inkml:brush xml:id="br0">
      <inkml:brushProperty name="width" value="0.04817" units="cm"/>
      <inkml:brushProperty name="height" value="0.04817" units="cm"/>
    </inkml:brush>
  </inkml:definitions>
  <inkml:trace contextRef="#ctx0" brushRef="#br0">78248 51302 456,'-15'-22'4,"2"1"9,2 3 9,3 1 7,0 6 10,2 10 7,0 10 8,3 10 9,-1 7-1,0 6-9,0 6-10,0 7-9,-1 3-7,-2 3-5,-1 4-6,-3 2-5,-1 1-5,0-4-7,0 0-5,1-2-6,-1-2-7,0-2-6,0-2-6,2-2-7,-2-3-4,2-6 1,1-4 1,1-5-1,0-4-1,2-3-4,0-3-4,2-2-3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3"/>
    </inkml:context>
    <inkml:brush xml:id="br0">
      <inkml:brushProperty name="width" value="0.03728" units="cm"/>
      <inkml:brushProperty name="height" value="0.03728" units="cm"/>
    </inkml:brush>
  </inkml:definitions>
  <inkml:trace contextRef="#ctx0" brushRef="#br0">80534 51126 590,'-1'-21'-3,"-2"5"-6,-2 5-5,-2 5-7,-2 4 0,-3 5 3,-4 6 3,-2 4 3,-4 5 9,-5 5 14,-5 5 14,-4 5 14,-2 3 4,2 0-4,2 2-5,2 1-5,2-1-4,5-2-3,3-3-3,4 0-3,4-4-4,3-3-4,3-5-4,2-3-5,5-4-2,6-3 0,6-3-1,6-2 0,6-4-6,6-4-11,8-4-12,7-4-11,3-3-3,1-3 6,1-3 6,2-3 6,-3-1 5,-4 1 6,-5 1 5,-5 1 5,-6 2 3,-4 1 2,-5 3 0,-4 1 2,-4 2 2,-3 2 4,-1 2 4,-2 3 4,-2 0 7,-2 4 11,-2 0 11,-2 4 11,-2 2 2,-4 5-6,-2 5-6,-3 5-5,-2 3-5,-2 4-4,0 3-2,-1 3-4,1 0-3,3-2-2,3-1-4,3-3-2,2-1-3,2-3-5,2-1-3,2-3-3,5-2-5,8-4-4,7-5-5,9-3-5,4-5-2,2-8 2,2-6 0,3-7 1,-1-5 2,-1-5 2,0-3 3,-1-4 3,-3-2 1,-4-1 1,-3 1 1,-5 0 1,-4 1 1,-4 3 3,-6 0 3,-4 3 2,-5 3 0,-2 3-2,-4 5-2,-2 3-3,-5 3-1,-5 3 2,-7 1 0,-5 2 0,-3 3-5,1 4-11,1 4-13,3 4-12,1 2-2,7 0 9,5 0 7,6-1 9,4 1 5,-1-2 3,0-1 2,0 0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4"/>
    </inkml:context>
    <inkml:brush xml:id="br0">
      <inkml:brushProperty name="width" value="0.04724" units="cm"/>
      <inkml:brushProperty name="height" value="0.04724" units="cm"/>
      <inkml:brushProperty name="color" value="#00BFF2"/>
    </inkml:brush>
  </inkml:definitions>
  <inkml:trace contextRef="#ctx0" brushRef="#br0">43178 15682 465,'-28'-19'38,"7"9"8,7 8 8,7 10 7,4 6-1,2 5-11,2 5-11,2 5-10,0 5-7,-1 8-2,0 6-1,-1 8-2,-2 3-1,-1 3-1,0 2-2,-1 1 0,-1-1-2,2-5-1,0-5-3,2-4-1,0-4-3,2-1-1,0 0-1,2-1-3,0-3 0,0-2 0,-1-3-1,2-3 0,0-4 0,5-2-3,4-3-1,4-3-1,3-3-2,5-4 0,3-5-1,4-3-1,6-5-2,9-8-5,6-6-4,8-7-6,2-2 0,-7 1 3,-5 2 5,-5 3 3,-6 1-4,-4 0-12,-4 2-13,-3 1-13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3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39989 51654 501,'14'-24'1,"-3"4"1,-5 3 3,-4 3 1,-1 4 6,2 4 12,2 4 10,3 4 11,-1 3 1,0 2-6,-1 2-7,-2 3-7,1 0-5,-1 0-2,0 1-2,0-1-4,0 2 0,0 3-1,0 2 1,1 4-1,-2 3 1,0 0-2,-2 1 0,0 2 0,-1-1-1,0 0 0,0-2-1,0-1 0,0 0-2,0-3-1,0 0-2,0-1-1,0-2-2,2-1-2,0-2 0,2-3-1,3-6-1,5-12 0,5-11 0,5-11 1,2-8-2,-1-5 0,-2-2-1,1-5-2,-2-1-1,1 5-1,0 3-3,-1 5-1,0 4-1,-1 4 2,-1 1 2,0 4 2,-4 3 1,-2 1 1,-3 2 2,-3 3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4"/>
    </inkml:context>
    <inkml:brush xml:id="br0">
      <inkml:brushProperty name="width" value="0.03097" units="cm"/>
      <inkml:brushProperty name="height" value="0.03097" units="cm"/>
    </inkml:brush>
  </inkml:definitions>
  <inkml:trace contextRef="#ctx0" brushRef="#br0">82980 52481 710,'8'-13'0,"1"3"0,2 4 0,0 4 0,4 2-1,5 2 0,7 0-2,5 2-1,2 1 5,-4 3 8,-2 4 9,-3 2 8,-4 2 4,-5 1-3,-5 1-3,-4 1-3,-6 0-2,-6 1-3,-6-1-3,-6 1-2,-5-1-3,-5 1-1,-5 0-1,-3-1-1,-3 0-1,3-3 0,3-2 1,3-1 0,4-2 0,5-1 0,5 0-2,5-2 0,4 0 0,4-2 1,4-1 2,4 0 1,5-2-4,7-1-7,7 0-8,7-1-7,4-1-8,2 0-5,3 0-5,0 0-6,0-1-2,-4-1 2,-3 0 2,-5-1 1,-4-1 4,-5 0 9,-5 0 7,-4 0 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4"/>
    </inkml:context>
    <inkml:brush xml:id="br0">
      <inkml:brushProperty name="width" value="0.02428" units="cm"/>
      <inkml:brushProperty name="height" value="0.02428" units="cm"/>
    </inkml:brush>
  </inkml:definitions>
  <inkml:trace contextRef="#ctx0" brushRef="#br0">84531 52159 906,'-13'-29'0,"3"5"0,4 6 0,4 4 0,4 3 2,4 4 4,4 2 5,3 4 4,7 1 2,7 0-3,9 0-1,6 0-2,5 1-7,0 2-8,0 2-10,0 2-9,-1 1-5,-4-1-2,-3 1-2,-2 0-2,-5-1 2,-5-3 5,-7-2 4,-5 0 5,-6-2 3,-4 2 4,-6 0 3,-4 2 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4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85001 51165 611,'-15'-21'0,"4"5"0,3 5 0,2 4 0,3 3 1,0-2 0,2 0 0,1-1 1,0 1 8,0 6 13,0 4 14,0 6 13,-2 5 4,0 7-7,-4 7-6,1 7-8,-3 5-5,0 4-5,0 3-6,0 5-4,0 2-6,-1 1-7,-2 2-6,0 0-8,-1-2-8,1-4-11,-1-7-12,1-3-10,0-6-1,2-6 10,2-5 9,3-6 10,0-5 4,0-1-2,0-2-2,0-2-2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5"/>
    </inkml:context>
    <inkml:brush xml:id="br0">
      <inkml:brushProperty name="width" value="0.0451" units="cm"/>
      <inkml:brushProperty name="height" value="0.0451" units="cm"/>
    </inkml:brush>
  </inkml:definitions>
  <inkml:trace contextRef="#ctx0" brushRef="#br0">87378 51250 487,'16'0'147,"-1"2"-31,1 0-32,0 2-31,-1 0-20,1 0-8,0-1-7,0 1-8,0 1-5,1 0-2,1 1-1,1 2-1,1 0-2,-1 0 1,0-1 1,1 1-1,-2 0 1,-1 2 0,-3 0 0,-1 1 1,-2 1-1,-2 0 0,-2 0 0,-2-1 0,-3 3-1,-4 2 0,-4 3-1,-4 3-1,-5 1 0,-7 1-1,-7-2 0,-7 2-1,-4-1-1,-5 1-1,-5-1-2,-2 1-1,-1-2 0,4-1 0,4-3-1,5-1 1,3-3 2,5-1 2,5-2 3,5-2 4,7-1 3,12 2 4,11 0 6,10 1 5,8-1-1,8-2-4,7-4-5,6-2-5,2-3-5,-2-1-7,-4 0-6,-2-1-6,-3-1-6,-3 2-3,-4 0-3,-2 2-4,-3-1-2,-2 0-1,-1-2-2,-2 0 0,-3-1-2,-1-2 0,-3 0 0,-1-1 0,-2-1 3,-2 0 8,-2 0 7,-2 0 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5"/>
    </inkml:context>
    <inkml:brush xml:id="br0">
      <inkml:brushProperty name="width" value="0.04877" units="cm"/>
      <inkml:brushProperty name="height" value="0.04877" units="cm"/>
    </inkml:brush>
  </inkml:definitions>
  <inkml:trace contextRef="#ctx0" brushRef="#br0">89415 51355 451,'0'-15'0,"0"2"0,0 3 0,0 1 0,1 0 6,3-2 15,4-2 13,2-1 14,2 1 6,0 8-2,-1 7-1,1 6-2,-2 5-4,-2 5-7,-4 4-6,-2 3-7,-4 5-4,-2 7-3,-4 5-3,-2 6-2,-3 2-3,-3-2-2,-3-3-2,-3-1-4,-2-3-2,2-2-1,2-3-3,0-3-2,1-4-4,3-6-7,1-4-6,3-4-8,0-4-8,2-1-13,1 0-12,0-2-12,3-3 1,2-4 15,4-6 15,3-4 15,0-2 7,1 1 3,0 0 2,0 2 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5"/>
    </inkml:context>
    <inkml:brush xml:id="br0">
      <inkml:brushProperty name="width" value="0.03663" units="cm"/>
      <inkml:brushProperty name="height" value="0.03663" units="cm"/>
    </inkml:brush>
  </inkml:definitions>
  <inkml:trace contextRef="#ctx0" brushRef="#br0">89600 52167 600,'3'-18'2,"6"-2"4,5-3 5,7-2 4,2 0 3,-1 5 4,-1 5 2,-1 5 3,0 2 3,1 0-1,1 1 1,1-1 1,0 0-2,1 2-4,-1 1-4,1 0-3,-2 2-3,-3 0 1,-3 2-1,-3 0 1,-3 0-17,-2-3-33,-4-4-32,-2-2-33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5:16"/>
    </inkml:context>
    <inkml:brush xml:id="br0">
      <inkml:brushProperty name="width" value="0.05847" units="cm"/>
      <inkml:brushProperty name="height" value="0.05847" units="cm"/>
    </inkml:brush>
  </inkml:definitions>
  <inkml:trace contextRef="#ctx0" brushRef="#br0">90394 50436 376,'-7'-21'0,"2"3"2,2 5 0,2 3 1,1 2 1,0 0-1,0 0-1,0 0-1,0 5 10,2 8 22,0 9 21,2 10 21,-2 4 4,-2 0-14,-4 2-14,-2 1-13,-2 2-9,0 3-2,0 2-3,1 3-3,-2 4-2,0 4-2,-2 4-1,0 4-3,-1 1-1,-1-1-3,-1 0-3,-1-2-2,-2-2-2,0-2-1,-1-5-1,-1-1 1,1-4-5,2-4-6,4-3-6,3-5-6,1-3-6,0-3-4,1-3-3,-1-3-4,0-6-6,2-8-6,1-10-7,0-8-6,4-6 1,6-5 12,6-3 9,6-4 12,5-3 8,6 1 6,7 0 7,5 0 5,2 1 5,0 2 0,-1 1 1,-1 3 1,-3 2 4,-2 1 5,-3 3 7,-3 1 6,-4 3 5,-1 5 4,-4 3 2,-3 4 4,-4 6 1,-3 6-5,-4 7-2,-4 7-4,-4 4-4,-4-1-4,-4 1-5,-3-1-5,-1 0-3,4-1-4,5-1-3,3 0-3,4-4-5,7-4-5,6-3-6,6-4-4,3-5-4,4-5 0,3-4 0,3-4-1,0-5 1,2-1 3,-1-3 3,0-1 2,-1-1 4,-3 1 3,-3 1 5,-3 1 5,-4 1 3,-3 4 5,-5 3 4,-2 3 4,-6 5 7,-5 10 8,-4 8 8,-5 9 8,-3 4 0,2 1-9,1-1-9,0 1-8,2-2-6,1 0-3,0-2-1,2 0-3,2-1-5,6-3-7,4-1-7,5-2-7,3-4-3,2-5 3,0-4 3,1-6 2,2-4 1,3-6-3,3-4-2,3-5-1,1-3-1,1-1 2,-1 0 2,0-1 3,-1-2 2,-3 1 1,-3-1 2,-3 1 3,-3 0 1,-3 1 4,-2 1 3,-4 1 2,-2 1 2,-2 3 2,-3 1 0,0 3 1,-5 1-1,-6 2-2,-6 2-4,-5 3-2,-9 1-1,-11 2-1,-10 2 1,-12 2 1,-7 3-6,-5 6-11,-5 4-10,-4 5-11,5 1-7,17-3-3,17-2-3,16-4-4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5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6000 2668 560,'15'-8'5,"-1"2"7,-1 1 10,0 0 8,0 0 5,5-2 3,4-2 2,3 0 3,1-3-2,-3 2-7,-3 1-7,-3 1-6,1-1-4,7 0 0,5-2-1,6 0-1,3 0-2,-1 1-4,-2 1-5,0 1-3,-1 1-6,1 0-6,-1 2-6,-1 1-6,0-1-2,-3 2 1,-3-1 0,-3 0 1,-3 0-2,-3 2-7,-3 0-5,-2 2-6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5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6634 1520 594,'-28'-11'18,"9"8"16,7 9 16,8 10 18,3 5 1,-2 5-13,-2 3-13,-2 4-12,-2 3-12,-3 1-6,-4 0-9,-2 1-6,-2 3-5,-1 2 1,-1 4 0,-1 3 0,-1 1-1,0 1-3,-2 2-3,-1 0-3,1-1-5,1-4-4,2-5-7,3-3-4,1-4-3,3-5 1,1-5 0,2-5 2,2-4 3,3-3 3,1-3 4,2-2 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6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7026 3211 581,'6'-13'2,"-3"8"6,-2 7 4,-4 6 5,0 4 1,0 0-3,2-1-4,1 1-2,-1-1 1,-1-1 6,0 0 5,-1-2 6,-1 0 2,2 2-2,0 0-2,2 1-3,-1 2-1,1 2-2,-3 1-1,0 3-2,-1 0-2,0 1-1,0-1-1,0 1-1,0 1-2,0 3-2,0 3-2,0 2-2,0 2-2,0-2-1,0 0-1,1-1-2,-1 0-3,1 1-2,-1 1-4,0 1-2,0-1-1,0-3 0,0-4 3,0-1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4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41348 51701 460,'0'-15'6,"0"2"4,0 1 3,0 3 3,0 0 2,0-1 0,0 0 0,0-2-1,0 0-1,0 1-3,0 1-3,0 1-3,-1 1-2,-2 0-2,-2 0 0,-3 0-1,0 0-1,0 3 0,0 2 1,0 2 1,-1 1 0,1 0-1,0 0 0,0 0 0,0 1 0,-2 2 0,-1 2 2,-1 3 0,-2 2 1,-3 6 3,-3 6 1,-3 4 1,-1 3 1,0-1 0,2 1 0,1 0-1,2 1 1,2 2-1,2 2 0,1 2 1,2 0-2,1 2 0,1-2-2,2 2-1,0-3-1,3-4-1,2-5-1,2-3-1,3-5-2,4-7-3,5-6-2,3-6-3,4-7-4,1-9-1,3-7-3,1-9-2,2-4 0,-1 0 1,1-1 1,0 1 2,-2 2-1,-3 3-2,-3 3-3,-3 2-1,-3 4 0,-1 3 7,-3 3 5,-2 3 5,-1 7 12,0 8 18,0 10 18,0 9 18,-1 5 3,0-1-12,-1 1-11,-2 0-12,1-1-8,0 1-3,2-1-3,0 1-4,1-1-2,1-1-1,-1 0-1,0-2-2,0-1-3,0-1-4,0-1-6,0-1-4,0-1-9,0-1-13,1-1-13,-1-1-12,1-2-8,0-2 0,2-2-1,1-1-2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7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7299 2934 488,'1'-22'-27,"4"4"16,2 5 15,2 3 16,4 2 6,2 0-3,1 0-4,3 1-3,0 0-3,-1 2-3,-1 2-4,0 2-2,-2 0-2,-1 0-1,-1-2-1,0 0-1,-2 0 1,-1 2 4,-1 2 3,-1 2 4,-2 1 2,-1 2 3,-2 0 1,-1 2 3,-2 1 0,0 3 0,0 3-1,0 3 0,0 3 0,0 3-1,0 3-1,0 3 0,0 1-1,0 1 0,0-1-1,0 0 0,0 1-1,0 1-1,0 1-1,0 1-2,0 0 0,0 0 0,0-1-1,0 2-1,0-2-1,1 0-1,2-1-2,0-1-1,1-1-2,-2 0-1,0 1 0,-2-1-2,0 0 0,0-2-2,0 0-2,0-1-1,0-2-1,0-3-1,0-3 1,0-2-1,-1-4-2,-4-3-3,-2-3-3,-3-2-4,-3-6-2,-3-8-1,-3-8 0,-3-7 0,-2-8 0,-1-5 1,-1-6 3,-1-6 1,1 0 0,3 4-3,4 5-1,2 6-3,2 2 3,4 3 7,3 1 7,3 3 8,1 1 3,2 3-1,0 1 0,2 4-1,1-2 2,2-2 6,2-1 5,2-3 5,2 1 4,3 1 1,3 3 1,2 1 2,2 3-2,-1 2-3,0 4-2,-2 3-4,-2 2-3,-1 4-3,-2 2-3,-2 4-2,-2 2-2,0 5 0,-2 4 1,0 3-1,-4 3 1,-5 1-3,-4 1 0,-5 1-2,-4 0 0,-1-2-1,-3 0 0,-1-1-1,-2-1 1,3-1 0,0-1 1,1-1 1,2-1 0,1-3 2,2-1 1,3-2 2,6-7-1,14-8-1,12-11-3,13-10-2,5-3-2,-1 0-3,-1 0-4,1 3-3,-2-1-2,2-1-1,1-1-2,0 0-1,-3 1-5,-8 7-9,-7 5-8,-8 6-8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7"/>
    </inkml:context>
    <inkml:brush xml:id="br0">
      <inkml:brushProperty name="width" value="0.03811" units="cm"/>
      <inkml:brushProperty name="height" value="0.03811" units="cm"/>
      <inkml:brushProperty name="color" value="#F2395B"/>
    </inkml:brush>
  </inkml:definitions>
  <inkml:trace contextRef="#ctx0" brushRef="#br0">8799 2616 577,'-18'12'20,"12"-6"13,12-8 14,12-6 14,7-6 2,4-2-10,5-3-11,3-2-10,1-1-8,-1 1-5,0 3-4,-1 1-5,-3 3-7,-4 2-5,-3 4-8,-5 4-7,-4-1-13,-6-2-19,-6-2-20,-6-2-20,-3 0 0,0 3 20,0 1 20,0 2 19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7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9456 1926 479,'-29'-21'2,"8"5"4,7 5 4,7 5 4,3 4 8,1 5 11,-1 6 11,1 4 10,-2 5 3,2 5-8,-1 5-8,0 5-7,0 5-5,0 6-2,0 6-2,0 6-3,0 4-2,0 6-5,0 5-4,1 5-5,-2 3-7,2-1-6,-1 0-9,0 1-7,0-6-6,2-6-4,0-9-4,2-7-4,1-7-4,2-7-3,2-8-2,2-5-4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8"/>
    </inkml:context>
    <inkml:brush xml:id="br0">
      <inkml:brushProperty name="width" value="0.05137" units="cm"/>
      <inkml:brushProperty name="height" value="0.05137" units="cm"/>
      <inkml:brushProperty name="color" value="#F2395B"/>
    </inkml:brush>
  </inkml:definitions>
  <inkml:trace contextRef="#ctx0" brushRef="#br0">9068 3367 428,'0'-16'1,"0"-1"2,0-1 1,0-1 3,-3 6 6,-6 14 10,-6 14 11,-5 13 10,-4 8 1,-1 2-7,-1 2-9,0 3-7,-1-2-5,-1-2-4,1-4-2,-1-3-3,1-1-2,1-1-1,1-1 0,1-1-2,2-2 0,1-3-2,3-3-1,1-3-1,8-8-3,14-12-6,14-13-6,13-13-4,9-8-2,2-4 3,4-5 3,2-2 3,2-3 4,-3 3 5,1-1 5,-2 2 4,-3 4 3,-5 10-1,-7 7 1,-5 10 0,-7 11 2,-5 10 5,-7 13 4,-4 11 4,-7 6 1,-2-1-3,-5-1-2,-4-1-2,-1-4-2,3-4-3,1-5-1,2-5-1,1-3-6,0 1-7,1 0-7,-1 0-8,3-4-2,6-7 2,6-6 3,5-7 3,6-6-1,4-6-3,3-2-4,5-7-3,-1 0 0,-2 3 5,-3 5 5,-3 3 4,-2 7 8,-2 7 10,-3 8 9,-1 8 10,-3 5 4,-4 5-2,-4 3-4,-4 5-2,-3 1-2,-2 1 0,-2-1-1,-2 0-1,1-1-2,1 0-3,2-1-2,2-1-3,1-1-1,0-1 0,0-1 1,0 0 0,2-3-1,4-1-2,4-3-4,4-1-3,3-3-1,1-4-3,3-4-1,2-4-2,2-4-3,5-2-4,3-3-5,5-3-4,0-2-2,1 2-1,0 1 0,1 1 0,-2-1-3,-2-2-5,-1-1-5,-3-3-5,-3 1-2,-5 3-2,-5 3-1,-4 2-1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9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11950 2159 441,'1'-36'1,"4"5"1,2 7 2,4 5 1,0 4 3,1 3 5,0 1 5,0 2 4,-2 4 5,-1 4 4,-2 6 5,-2 4 5,-2 5-1,0 7-7,-2 5-6,0 7-7,-3 2-3,0 1-2,-3-1-1,-2 0-1,0-2-2,0-3-3,2-5-1,1-3-3,0-4-3,2-1-3,0-3-4,2-2-2,3-1-2,5-2-1,7-2 0,6-2 0,1-4 1,-1-5 2,-3-4 2,-1-5 2,0-1 2,1 0 0,3 1 1,1 0 1,1 1 0,-1-1-2,-1-1-3,0-2-1,-3 1 0,-1 1-1,-2 1 0,-3 1 0,-1-1 0,-2 0 1,-2-1 0,-2-1 0,-1-1 1,0 1 0,-1-1 0,1 0 0,0 1 1,-2-1 0,0 0 0,-2 1 0,-1 0 1,-2 2 1,-2 2 1,-1 3 0,-3 0 2,0 2 2,-2 0 2,0 2 2,0 0 1,1 0 1,0 0 1,2 0-1,0 1 2,-2 0 1,0 2 2,-1 1 1,-1 0 2,1 3 1,-1 2 1,0 2 2,1 3-1,2 4-5,2 3-5,3 5-3,1 3-3,2 5 0,2 3 0,2 4-1,0 3 0,-1 2-1,0 2-2,-2 2 0,0 0-2,0-3 0,0-1-2,0-1 0,0-4-2,0-2-4,0-3-4,0-3-3,-2-3-2,-3-1 0,-5-3 2,-4-1 0,-2-2 1,1 1 0,-1-1 1,0 1 0,1-2 2,-1-3 0,0-2 1,1-4 1,-1-2 2,2-2 3,1-3 2,1 0 2,1-4 4,2 0 3,2-3 4,3-2 3,2-3 1,5-6-2,6-4-1,4-4-3,6-8-3,5-9-4,6-9-4,7-8-4,2-4-2,0-1 0,0 0 0,1 2-1,0-2 3,4 2 4,2 1 5,4 1 4,0 4 4,-3 8 3,-1 8 1,-2 8 3,-4 6 0,-4 6 0,-5 7-2,-5 5 0,-4 4-1,-1 2 0,-2 2 0,-2 2-1,-3 3 0,-3 4 0,-3 3 0,-2 5 0,-3 2 0,2 1 1,-2 1-1,1 1 2,1 1-1,0-1-1,1 1-1,2-1-1,1-1 0,1-1-3,3-2-1,2-2-2,1-2-1,-1 3-1,1 0-2,0 1 0,-1 0-2,-1 1 1,-1 0-2,-1-1 1,-1 1-1,-2-1 0,-2 0-1,-2 1 0,-2 0 0,-1 3 1,0 1 1,-1 3 1,-4-1 0,-2-2 0,-5-1-1,-4-2-1,-2-3-1,-1 1 0,-1-2-1,-1-1-1,-1-2-1,1-1-2,-1-2-2,0-2-3,1-2-1,-1-2-4,0-3-2,1 0-4,-1-4-2,-1 0-3,-1-3-4,-1-2-3,0-2 2,1-4 5,1-2 5,1-3 6,1-1 0,4 3-8,3 1-6,3 3-7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19"/>
    </inkml:context>
    <inkml:brush xml:id="br0">
      <inkml:brushProperty name="width" value="0.04522" units="cm"/>
      <inkml:brushProperty name="height" value="0.04522" units="cm"/>
      <inkml:brushProperty name="color" value="#F2395B"/>
    </inkml:brush>
  </inkml:definitions>
  <inkml:trace contextRef="#ctx0" brushRef="#br0">13576 3003 486,'7'-42'15,"0"9"-1,-2 11-2,0 9 0,-2 10 7,-1 10 18,0 10 16,-2 9 17,-2 8 3,-6 6-14,-4 6-14,-5 6-13,-2-2-9,3-6-7,1-9-5,3-8-6,0-4-8,0-3-10,0-1-11,1-2-11,3-8-10,10-10-9,8-13-10,9-12-10,6-7 1,3-2 13,3-4 13,3-3 12,-1 1 10,-3 4 8,-2 4 7,-3 4 9,-3 4 6,-3 3 8,-3 4 7,-2 5 6,-3 3 6,-1 2 2,0 4 3,-2 2 3,-3 8 4,-6 10 6,-6 11 6,-6 11 6,-2 3-3,-1-3-12,0-2-11,1-3-12,-4 1-11,-6 6-14,-5 6-12,-5 6-13,-1-3-5,9-9 3,7-10 2,9-9 3,2-5-6,-2 1-18,-2 2-16,-1 0-17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1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17258 2080 593,'7'-15'2,"-2"2"2,-3 3 4,0 1 2,-3 3 8,-1 4 12,0 4 12,-1 4 13,-1 4 0,0 5-9,0 5-9,0 5-9,-1 6-7,-1 7-4,-3 6-2,-1 8-5,-2 4-3,2 1-5,1 2-5,1 3-4,1-3-7,1-7-6,0-6-8,2-7-6,0-7-4,2-6 0,0-5 1,2-6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2"/>
    </inkml:context>
    <inkml:brush xml:id="br0">
      <inkml:brushProperty name="width" value="0.0425" units="cm"/>
      <inkml:brushProperty name="height" value="0.0425" units="cm"/>
      <inkml:brushProperty name="color" value="#F2395B"/>
    </inkml:brush>
  </inkml:definitions>
  <inkml:trace contextRef="#ctx0" brushRef="#br0">17739 1425 517,'9'-15'1,"1"1"3,3 1 2,2 0 3,2 2 2,1-1 3,3 0 2,1 0 3,2 2-2,1 3-4,1 2-5,1 4-5,1 1-3,-1 0-1,0 0-1,0 0-2,-1 0-1,-1 2 1,-3 0 0,-1 2 0,-2 0 2,-3 0-1,-1-1 2,-2 1 1,-2 0 0,-1 0 1,-1 0 0,0 0 1,-1 0 2,0 0 2,-1 0 4,1 0 2,0 1 5,2 3 6,0 4 5,2 2 6,-2 2 0,-3 1-3,-3 1-4,-2 1-5,-2 2-2,2 3-2,0 3-1,2 3-2,-1 3-1,-1 3-2,0 2 0,-1 4-2,-1 1-2,0-1-2,0 1-1,0 0-3,0 0-2,0-2 1,0 0-2,0-1 0,0-3-1,0-6-1,0-4-3,0-5 0,0-2-3,0 0 1,0-1-2,0 1-1,-3-3-1,-2-3-2,-5-4-3,-4-4-1,-2-4-3,-1-4-2,-1-4-2,-1-4-2,-3-4-2,-1-5 0,-4-5 1,-3-5-1,-1-2 2,-1-1 3,1 1 2,1 0 3,-1 1 4,3 3 4,1 3 3,3 3 5,1 2 3,3 1 3,1 0 2,2 2 3,3 1 5,3 1 6,3 1 6,2 0 6,3 2 3,0-1-3,2 0-1,0 1-2,2 0-2,0-1-2,2 0-3,0 0-1,3 1-3,4-1-1,3 0-3,5 0-1,2 1-3,1 1-2,1 0-1,1 2-3,1 1-2,-1 2-3,1 3-2,0 1-3,-4 1-2,0 2-3,-4 0-3,-3 1-2,-2 2-1,-1 2-3,0 2 0,-2 2-2,-1 1 0,-4 3 1,-3 2-1,-2 1 2,-4 3 1,-4 1 2,-3 2 4,-5 2 3,-3 2 1,-1-1 2,-2 1 1,-2-1 1,-2 0 2,-1-1 2,-1-1 2,-1-1 1,1-2 3,2-1 2,1-3 4,3-1 2,2-3 2,5-2 1,3-4 2,4-3 1,5-2 0,6-2 1,6-2 1,6-2 0,5-2-3,7-5-6,5-4-7,6-4-5,4-1-5,1-1 0,0 1-2,2-1-1,-4 1-1,-3 3-4,-5 1-2,-5 2-4,-4 3-2,-1 1-3,-2 2-2,-2 2-4,-3 0-1,-3-2 0,-3-2 0,-2-1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2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18543 1825 578,'-9'-8'0,"0"0"0,-1 1 0,-1-1 0,0 0 6,2 2 12,2 1 12,4 0 12,-1 3 4,2 4-2,0 4-4,2 4-3,0 7-3,0 11-4,0 11-5,0 10-3,0 10-5,0 6-3,0 10-4,0 7-4,-1 5-6,0 4-13,-2 3-10,0 1-13,-1-6-9,2-16-12,0-16-9,2-17-10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2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21500 690 657,'0'-21'4,"2"5"10,0 4 9,2 6 9,1 2 5,3 0 0,4 0 0,2 1 1,1 0-4,1 3-4,-1 4-7,1 2-5,0 2-6,-1 2-9,1 0-6,0 1-9,-3 2-5,0 2-6,-2 1-6,-2 3-5,-2 0-4,-2 2-6,-3 1-3,0 1-6,-3-2 3,-1-3 9,0-4 9,-1-4 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5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42731 52316 501,'23'-15'34,"-2"3"1,-1 4 0,-3 2 1,-1 3-2,-4 2-5,0 2-4,-3 2-4,-2 2-3,-1 2-2,-3 3-2,-2 1-2,-2 2-2,-2 3-6,-3 1-3,-1 3-6,-2 0-2,-3-1-1,0-1-2,-4-2-1,0 0-1,1-1 1,2-1 0,0-1 0,2-2 3,0-1 1,1-3 4,1-2 2,4-1 5,4 0 7,6 1 7,5-1 7,3 0 1,0 0-4,2 0-4,1 0-4,0 0-3,-1 0-2,-2 0 0,-1 1-1,0 0-1,-3 2 2,-2 2 0,-1 3 2,-3 0 0,-1 0-1,0 1-1,-1-1 0,-1 1-1,0 1-1,0 1-1,0 1-1,-2 1-2,-3-2-3,-2 1-1,-4 1-3,-2 0-3,2-1-6,-1 1-4,-1-1-5,1 0-2,0-3 1,-1-2 1,1-1 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3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19955 1476 637,'-21'1'27,"5"4"5,5 2 7,4 4 5,3 2 0,1 3-6,-1 3-6,0 3-7,-1 2-7,0-2-11,-2 2-10,0-1-10,0-1-7,0-1-6,2-2-4,1-3-6,0-1-1,2-2-1,0-3-1,2-1 1,0-3 2,0-4 4,0-4 5,0-4 4,1-4 4,4-3 4,2-5 5,3-3 4,3-2 2,0 1 1,1 1 1,1 1 1,2 0 4,3 3 8,4 0 8,2 1 8,2 1 5,2 1 5,3 0 2,1 2 5,1 1-1,-2 1-4,0 0-4,-1 2-4,-1 1-4,-2 0-5,0 2-3,-1 1-5,-3 0-1,-3 2 1,-4 0 0,-5 2 2,-1 0-5,0 2-6,0 0-9,-1 2-8,0 0-4,-2 3-3,-2 2-2,-2 2-2,-2 1 0,-1 1 3,0 1 3,-1 2 2,-3-1 3,0-1 4,-3-1 3,-2 0 3,-2-1 1,-2 0-1,-2 2-3,-1 1-2,-2 0-1,-2 0 2,0-2 0,-1-1 1,0-1 0,-1-2-3,0-2-2,1-2-2,-1-3-2,1-1 0,0-2 0,0-1-1,0-5-1,2-4-1,2-5-1,3-5-1,1-5 0,2-3 2,2-4 1,2-4 2,2 0 4,0 4 6,2 3 6,1 5 6,0 3 7,0 3 9,0 3 8,0 3 8,0 5 3,1 10-3,2 8-3,0 9-3,1 6-7,-2 5-13,0 3-11,-2 4-12,-1 1-6,-2-3 1,-2-4-1,-1-2 1,-3-2 1,0 0-1,-2 1 2,0-1 0,-2-1 1,-1-3 1,-3-3 2,-1-2 1,-1-4 1,2-3-2,2-3 1,3-2-2,1-4 2,0-2 2,2-4 3,1-2 2,0-2 1,2 0 0,1 0-1,0 1 0,2-2 3,0 0 8,2-2 7,0 0 7,3-1 2,6-1-4,4-1-3,5-2-4,5 1-3,4-1-3,3 0-2,4 1-2,2-1-3,-1 0-1,-1 1-2,-1-1-2,-3 2 1,-2 0-1,-3 0 1,-3 2 0,-4 1 0,-1 3-1,-4 1-1,-3 2-1,-3 4-3,-6 8-1,-4 6-3,-5 7-2,-4 2 3,0-1 6,-1-3 7,-1-2 7,0 0 2,-1 0 0,1-1-2,-1 1-1,1-1-2,2-1-1,3-1-2,1 0-1,4-4-8,8-5-11,6-4-14,7-5-11,3-3-1,-2 0 14,-3 0 11,-1 0 13,-5 5 11,-6 8 8,-7 9 9,-8 10 9,-5 5 0,-7 6-8,-5 5-8,-6 5-8,-5 2-5,-1 0-2,-2 0-2,-2 0-2,-2-3-2,0-1-5,-2-4-3,1-2-3,1-5-3,6-5 0,5-7-1,7-5-1,5-5 0,5-2 0,5-4-1,5-2 1,2-3 0,2-1-1,0 0 1,2-1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4"/>
    </inkml:context>
    <inkml:brush xml:id="br0">
      <inkml:brushProperty name="width" value="0.03507" units="cm"/>
      <inkml:brushProperty name="height" value="0.03507" units="cm"/>
      <inkml:brushProperty name="color" value="#F2395B"/>
    </inkml:brush>
  </inkml:definitions>
  <inkml:trace contextRef="#ctx0" brushRef="#br0">21350 2500 627,'29'0'3,"-3"0"6,-5 0 6,-3 0 6,-2 1 4,1 4 3,2 2 3,0 4 1,1 1 2,3 1-3,1 1-1,3 1-2,1 2-3,2 1-4,3 3-5,1 2-3,2-1-5,0-2-6,1-2-3,2-1-6,0-1-1,-2-1 3,0 1 3,-1 0 2,-2-1-7,-3-1-19,-3-1-19,-3 0-19,-4-3-5,-5 1 8,-5-2 7,-4 0 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4"/>
    </inkml:context>
    <inkml:brush xml:id="br0">
      <inkml:brushProperty name="width" value="0.02919" units="cm"/>
      <inkml:brushProperty name="height" value="0.02919" units="cm"/>
      <inkml:brushProperty name="color" value="#F2395B"/>
    </inkml:brush>
  </inkml:definitions>
  <inkml:trace contextRef="#ctx0" brushRef="#br0">21655 3166 753,'-13'-7'6,"6"2"13,6 2 12,6 2 13,5 2 1,4 2-8,3 2-9,5 2-8,0 0-8,-4 1-7,-2 0-9,-3 0-6,-1 1-10,0 3-9,-1 4-12,1 1-9,-2 0-2,-2-1 10,-4-4 9,-2-3 8,-2-1 6,0 0 0,0 0 1,0 0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4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21232 4213 648,'-19'-1'5,"9"-1"12,8 0 11,10-1 12,5-2 1,5 0-5,3-2-6,5 0-6,1 0-4,-1 1-3,-1 0-1,-1 2-3,-2 0-3,-3 2-3,-3 0-4,-3 2-4,-2 1-3,0 2-3,-2 2-1,-1 2-3,-1 1 0,-2 1 0,-3 1 0,-1 2 1,-2 0 1,-1 1 1,-3 1 2,-2 2 0,-1-2 0,-1 0 1,-2-1 0,0-1 0,-1-1 1,-1 0 2,-2-2 1,0-1 3,1 0 1,1-2 1,2-1 0,2 0 2,4-2 2,4-1 5,6 0 6,4-1 5,5-1 0,4 0-5,3 0-3,5 0-5,1 0-3,0 0-2,0 0-1,0 0-1,0 0-5,-1 0-7,-1 0-6,-1 0-7,-1-1-4,-1-1 0,-1 0 0,-1-1-1,-2-2-4,-2-2-7,-4-2-7,-3-1-8,-2-2 2,0 2 9,-2 1 8,0 0 10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5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24090 1165 531,'7'-8'1,"-1"0"4,0 0 2,-2 1 3,-2 2 8,-2 7 12,-3 8 12,-4 6 13,-1 5-2,-1 3-14,-2 3-15,0 3-13,-2 3-10,-3 2-6,-3 4-4,-3 3-4,0-3-4,4-6 1,5-7 0,3-8 0,4-4-4,4-4-9,4-5-8,4-2-8,3-5 0,3-2 11,4-4 9,2-2 11,0 0 9,-1 1 6,-2 2 6,-3 3 7,-1 1 8,-2 4 7,-2 2 8,-2 4 9,-2 3 0,-2 8-7,-2 7-6,-2 7-7,-2 4-5,-2 2-2,-2 2-2,-2 2-3,0-1-1,1-3-2,0-5-1,2-4-1,1-3-2,0-3-3,2-3-1,1-3-2,2-3-6,4-4-10,3-5-8,5-2-10,4-9-2,2-10 4,3-11 3,3-10 4,2-11 1,-1-8-5,0-10-5,0-7-3,0-4 1,-1 5 6,-1 4 6,-1 4 6,-1 3 6,-2 6 1,-3 5 3,-1 4 3,-2 6 8,-1 6 13,0 5 13,-2 7 12,0 6 11,-2 7 5,-1 6 6,0 8 6,-1 3-4,2 3-15,0 2-14,1 2-14,3 1-10,2 1-5,3 1-4,3 1-6,2-1-6,0-5-5,-1-3-6,0-4-7,0-2-2,1 0 0,-1 0 0,1 0 1,-1-1 0,-3-1 0,-1 0 0,-2-1 1,-1-1-1,-1 0 0,1 0 0,0 0-1,-4 2 1,-6 3 2,-8 5 1,-6 4 3,-5 3 1,-1 1 2,-3 3 3,-1 1 1,-3 2 5,-1 1 8,-3 1 7,0 1 9,-2 0 5,1-1 2,1-1 2,1-2 3,3 0 0,3-1-2,4-1-2,5-1-2,2-1-1,2-1-2,2-1 0,2-1-2,2-1-5,2-2-11,2-3-10,2-1-9,4-2-9,4-2-3,5-2-6,5-2-4,1-2 1,-3-2 7,-3-2 8,-2-2 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5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26316 1889 534,'-7'-5'28,"2"6"6,2 6 7,2 6 6,2 4 1,2 3-6,2 3-6,2 3-6,0 5-3,-2 8-3,0 8-2,0 8-2,-2 8-2,0 9-2,-2 9-3,0 9-1,-1 5-4,0 3-9,0 3-7,0 3-8,0 2-7,0 0-6,0-1-6,0 1-5,0-11-7,2-22-7,0-21-7,2-21-7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6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27574 1131 532,'8'-13'6,"0"3"13,0 4 13,-1 4 12,1 3 0,1 2-11,2 2-13,0 2-11,0 3-10,-2 5-7,-3 5-9,-1 5-7,-2 4-5,-4 3 1,-2 2 0,-3 4 1,-3-1 0,0-5 4,-2-5 3,0-5 3,-1-3 3,-1-1 0,0-1 1,-3-1 1,2-1 2,1-2 3,2-3 4,2-1 2,3 0 6,2 2 8,4 1 7,3 2 9,1 2 5,1 2 3,2 0 3,0 1 4,0 2-1,-2 5-3,-2 3-3,-2 5-4,-1 1-3,0 2-3,0 1-3,0 1-2,0-3-1,0-6 1,0-6 1,0-5 2,2-8-10,4-8-22,3-10-20,5-8-22,-1-4-5,-1-1 9,-4 0 9,-3 1 10,0-1-1,0-1-10,1-1-10,2-1-10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7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28202 1040 543,'-7'-14'51,"4"1"-9,2 2-10,4 2-10,2 2-5,3 0 1,4 2-1,2 1 1,3 0-1,1 0-4,3 0-2,1 0-2,3 0-3,1 0-1,3 0-1,1 0-1,0 1-4,0 1-6,-1 0-6,-1 2-6,-3 0-4,-3 0-2,-5 0-2,-3 0-1,-4-2-2,-2 0 1,-4-3-1,-2-2 1,-3-2 1,-2-4 2,-2-2 4,-2-3 3,-1-1 3,-2 3 4,0 1 3,-1 3 4,-2-1 4,-2 0 5,-1-1 5,-3-1 5,1 0 5,5 2 6,3 3 5,4 1 5,1 1 7,0 2 7,-1 1 8,-1 0 8,0 4-2,2 6-11,3 6-11,1 6-11,1 4-10,0 6-8,0 5-9,0 5-7,-1 2-7,0-2-1,-2 0-1,0-1-3,-3-2-3,-2-2-6,-3-1-5,-3-3-5,-3-1-2,-3-2 3,-4 0 4,-1-1 2,-2-2 4,1-1 5,1-3 5,1-1 4,2-3 5,5-2 5,3-4 4,4-3 4,5-2 6,6-2 7,6-2 6,6-2 7,5-2 1,5-3-8,5-4-7,5-2-7,1-1-4,0 1-4,-1 1-1,-1 0-4,-1 2-1,-3 1-3,1 0-1,-1 2-2,-1 1 0,-3 0 2,-1 2 3,-2 1 2,-3 0 4,-1 2 3,-3 0 4,-1 2 3,-6 3 3,-10 5 1,-10 7 2,-9 6 1,-5 3-3,3 1-5,1 1-7,3 1-6,0-1-2,1 0-1,-1-1-1,0-1 1,2-1-1,2-1 2,1-1 0,3 0 0,1-3 2,2-1-1,2-3 1,2-1 0,4-1-4,6 0-10,6-1-9,6 1-9,3-2-4,0-4 4,2-4 3,1-4 3,1-5 0,3-4-2,1-5-3,3-5-2,-2-2 0,-3 3 3,-5 1 3,-3 3 3,-3 0 2,-1 2 3,-1 1 3,0 1 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31:27"/>
    </inkml:context>
    <inkml:brush xml:id="br0">
      <inkml:brushProperty name="width" value="0.0562" units="cm"/>
      <inkml:brushProperty name="height" value="0.0562" units="cm"/>
      <inkml:brushProperty name="color" value="#F2395B"/>
    </inkml:brush>
  </inkml:definitions>
  <inkml:trace contextRef="#ctx0" brushRef="#br0">30527 2500 391,'-6'8'140,"2"2"-30,4 0-30,3 1-30,1 2-18,3 3-5,2 3-5,2 4-5,0 0-1,1 0 2,-1 0 3,1 1 2,-1-2-1,1 0-6,0-1-6,0 0-5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5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6000 2668 560,'15'-8'5,"-1"2"7,-1 1 10,0 0 8,0 0 5,5-2 3,4-2 2,3 0 3,1-3-2,-3 2-7,-3 1-7,-3 1-6,1-1-4,7 0 0,5-2-1,6 0-1,3 0-2,-1 1-4,-2 1-5,0 1-3,-1 1-6,1 0-6,-1 2-6,-1 1-6,0-1-2,-3 2 1,-3-1 0,-3 0 1,-3 0-2,-3 2-7,-3 0-5,-2 2-6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5"/>
    </inkml:context>
    <inkml:brush xml:id="br0">
      <inkml:brushProperty name="width" value="0.03864" units="cm"/>
      <inkml:brushProperty name="height" value="0.03864" units="cm"/>
      <inkml:brushProperty name="color" value="#F2395B"/>
    </inkml:brush>
  </inkml:definitions>
  <inkml:trace contextRef="#ctx0" brushRef="#br0">43676 51200 569,'2'-15'60,"4"5"-7,5 5-6,3 3-7,4 1-4,3-1-2,4 0-4,1-1-2,3-1-4,0 1-5,0 2-4,0 0-5,-1 1-2,-3 0 0,-1 0 1,-3 0 0,-2 2-10,-1 2-24,-2 4-22,-3 2-22,-2 3-8,-6-1 6,-2-1 8,-6 2 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5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6634 1520 594,'-28'-11'18,"9"8"16,7 9 16,8 10 18,3 5 1,-2 5-13,-2 3-13,-2 4-12,-2 3-12,-3 1-6,-4 0-9,-2 1-6,-2 3-5,-1 2 1,-1 4 0,-1 3 0,-1 1-1,0 1-3,-2 2-3,-1 0-3,1-1-5,1-4-4,2-5-7,3-3-4,1-4-3,3-5 1,1-5 0,2-5 2,2-4 3,3-3 3,1-3 4,2-2 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6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7026 3211 581,'6'-13'2,"-3"8"6,-2 7 4,-4 6 5,0 4 1,0 0-3,2-1-4,1 1-2,-1-1 1,-1-1 6,0 0 5,-1-2 6,-1 0 2,2 2-2,0 0-2,2 1-3,-1 2-1,1 2-2,-3 1-1,0 3-2,-1 0-2,0 1-1,0-1-1,0 1-1,0 1-2,0 3-2,0 3-2,0 2-2,0 2-2,0-2-1,0 0-1,1-1-2,-1 0-3,1 1-2,-1 1-4,0 1-2,0-1-1,0-3 0,0-4 3,0-1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7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7299 2934 488,'1'-22'-27,"4"4"16,2 5 15,2 3 16,4 2 6,2 0-3,1 0-4,3 1-3,0 0-3,-1 2-3,-1 2-4,0 2-2,-2 0-2,-1 0-1,-1-2-1,0 0-1,-2 0 1,-1 2 4,-1 2 3,-1 2 4,-2 1 2,-1 2 3,-2 0 1,-1 2 3,-2 1 0,0 3 0,0 3-1,0 3 0,0 3 0,0 3-1,0 3-1,0 3 0,0 1-1,0 1 0,0-1-1,0 0 0,0 1-1,0 1-1,0 1-1,0 1-2,0 0 0,0 0 0,0-1-1,0 2-1,0-2-1,1 0-1,2-1-2,0-1-1,1-1-2,-2 0-1,0 1 0,-2-1-2,0 0 0,0-2-2,0 0-2,0-1-1,0-2-1,0-3-1,0-3 1,0-2-1,-1-4-2,-4-3-3,-2-3-3,-3-2-4,-3-6-2,-3-8-1,-3-8 0,-3-7 0,-2-8 0,-1-5 1,-1-6 3,-1-6 1,1 0 0,3 4-3,4 5-1,2 6-3,2 2 3,4 3 7,3 1 7,3 3 8,1 1 3,2 3-1,0 1 0,2 4-1,1-2 2,2-2 6,2-1 5,2-3 5,2 1 4,3 1 1,3 3 1,2 1 2,2 3-2,-1 2-3,0 4-2,-2 3-4,-2 2-3,-1 4-3,-2 2-3,-2 4-2,-2 2-2,0 5 0,-2 4 1,0 3-1,-4 3 1,-5 1-3,-4 1 0,-5 1-2,-4 0 0,-1-2-1,-3 0 0,-1-1-1,-2-1 1,3-1 0,0-1 1,1-1 1,2-1 0,1-3 2,2-1 1,3-2 2,6-7-1,14-8-1,12-11-3,13-10-2,5-3-2,-1 0-3,-1 0-4,1 3-3,-2-1-2,2-1-1,1-1-2,0 0-1,-3 1-5,-8 7-9,-7 5-8,-8 6-8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7"/>
    </inkml:context>
    <inkml:brush xml:id="br0">
      <inkml:brushProperty name="width" value="0.03811" units="cm"/>
      <inkml:brushProperty name="height" value="0.03811" units="cm"/>
      <inkml:brushProperty name="color" value="#F2395B"/>
    </inkml:brush>
  </inkml:definitions>
  <inkml:trace contextRef="#ctx0" brushRef="#br0">8799 2616 577,'-18'12'20,"12"-6"13,12-8 14,12-6 14,7-6 2,4-2-10,5-3-11,3-2-10,1-1-8,-1 1-5,0 3-4,-1 1-5,-3 3-7,-4 2-5,-3 4-8,-5 4-7,-4-1-13,-6-2-19,-6-2-20,-6-2-20,-3 0 0,0 3 20,0 1 20,0 2 19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7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9456 1926 479,'-29'-21'2,"8"5"4,7 5 4,7 5 4,3 4 8,1 5 11,-1 6 11,1 4 10,-2 5 3,2 5-8,-1 5-8,0 5-7,0 5-5,0 6-2,0 6-2,0 6-3,0 4-2,0 6-5,0 5-4,1 5-5,-2 3-7,2-1-6,-1 0-9,0 1-7,0-6-6,2-6-4,0-9-4,2-7-4,1-7-4,2-7-3,2-8-2,2-5-4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8"/>
    </inkml:context>
    <inkml:brush xml:id="br0">
      <inkml:brushProperty name="width" value="0.05137" units="cm"/>
      <inkml:brushProperty name="height" value="0.05137" units="cm"/>
      <inkml:brushProperty name="color" value="#F2395B"/>
    </inkml:brush>
  </inkml:definitions>
  <inkml:trace contextRef="#ctx0" brushRef="#br0">9068 3367 428,'0'-16'1,"0"-1"2,0-1 1,0-1 3,-3 6 6,-6 14 10,-6 14 11,-5 13 10,-4 8 1,-1 2-7,-1 2-9,0 3-7,-1-2-5,-1-2-4,1-4-2,-1-3-3,1-1-2,1-1-1,1-1 0,1-1-2,2-2 0,1-3-2,3-3-1,1-3-1,8-8-3,14-12-6,14-13-6,13-13-4,9-8-2,2-4 3,4-5 3,2-2 3,2-3 4,-3 3 5,1-1 5,-2 2 4,-3 4 3,-5 10-1,-7 7 1,-5 10 0,-7 11 2,-5 10 5,-7 13 4,-4 11 4,-7 6 1,-2-1-3,-5-1-2,-4-1-2,-1-4-2,3-4-3,1-5-1,2-5-1,1-3-6,0 1-7,1 0-7,-1 0-8,3-4-2,6-7 2,6-6 3,5-7 3,6-6-1,4-6-3,3-2-4,5-7-3,-1 0 0,-2 3 5,-3 5 5,-3 3 4,-2 7 8,-2 7 10,-3 8 9,-1 8 10,-3 5 4,-4 5-2,-4 3-4,-4 5-2,-3 1-2,-2 1 0,-2-1-1,-2 0-1,1-1-2,1 0-3,2-1-2,2-1-3,1-1-1,0-1 0,0-1 1,0 0 0,2-3-1,4-1-2,4-3-4,4-1-3,3-3-1,1-4-3,3-4-1,2-4-2,2-4-3,5-2-4,3-3-5,5-3-4,0-2-2,1 2-1,0 1 0,1 1 0,-2-1-3,-2-2-5,-1-1-5,-3-3-5,-3 1-2,-5 3-2,-5 3-1,-4 2-1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9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11950 2159 441,'1'-36'1,"4"5"1,2 7 2,4 5 1,0 4 3,1 3 5,0 1 5,0 2 4,-2 4 5,-1 4 4,-2 6 5,-2 4 5,-2 5-1,0 7-7,-2 5-6,0 7-7,-3 2-3,0 1-2,-3-1-1,-2 0-1,0-2-2,0-3-3,2-5-1,1-3-3,0-4-3,2-1-3,0-3-4,2-2-2,3-1-2,5-2-1,7-2 0,6-2 0,1-4 1,-1-5 2,-3-4 2,-1-5 2,0-1 2,1 0 0,3 1 1,1 0 1,1 1 0,-1-1-2,-1-1-3,0-2-1,-3 1 0,-1 1-1,-2 1 0,-3 1 0,-1-1 0,-2 0 1,-2-1 0,-2-1 0,-1-1 1,0 1 0,-1-1 0,1 0 0,0 1 1,-2-1 0,0 0 0,-2 1 0,-1 0 1,-2 2 1,-2 2 1,-1 3 0,-3 0 2,0 2 2,-2 0 2,0 2 2,0 0 1,1 0 1,0 0 1,2 0-1,0 1 2,-2 0 1,0 2 2,-1 1 1,-1 0 2,1 3 1,-1 2 1,0 2 2,1 3-1,2 4-5,2 3-5,3 5-3,1 3-3,2 5 0,2 3 0,2 4-1,0 3 0,-1 2-1,0 2-2,-2 2 0,0 0-2,0-3 0,0-1-2,0-1 0,0-4-2,0-2-4,0-3-4,0-3-3,-2-3-2,-3-1 0,-5-3 2,-4-1 0,-2-2 1,1 1 0,-1-1 1,0 1 0,1-2 2,-1-3 0,0-2 1,1-4 1,-1-2 2,2-2 3,1-3 2,1 0 2,1-4 4,2 0 3,2-3 4,3-2 3,2-3 1,5-6-2,6-4-1,4-4-3,6-8-3,5-9-4,6-9-4,7-8-4,2-4-2,0-1 0,0 0 0,1 2-1,0-2 3,4 2 4,2 1 5,4 1 4,0 4 4,-3 8 3,-1 8 1,-2 8 3,-4 6 0,-4 6 0,-5 7-2,-5 5 0,-4 4-1,-1 2 0,-2 2 0,-2 2-1,-3 3 0,-3 4 0,-3 3 0,-2 5 0,-3 2 0,2 1 1,-2 1-1,1 1 2,1 1-1,0-1-1,1 1-1,2-1-1,1-1 0,1-1-3,3-2-1,2-2-2,1-2-1,-1 3-1,1 0-2,0 1 0,-1 0-2,-1 1 1,-1 0-2,-1-1 1,-1 1-1,-2-1 0,-2 0-1,-2 1 0,-2 0 0,-1 3 1,0 1 1,-1 3 1,-4-1 0,-2-2 0,-5-1-1,-4-2-1,-2-3-1,-1 1 0,-1-2-1,-1-1-1,-1-2-1,1-1-2,-1-2-2,0-2-3,1-2-1,-1-2-4,0-3-2,1 0-4,-1-4-2,-1 0-3,-1-3-4,-1-2-3,0-2 2,1-4 5,1-2 5,1-3 6,1-1 0,4 3-8,3 1-6,3 3-7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19"/>
    </inkml:context>
    <inkml:brush xml:id="br0">
      <inkml:brushProperty name="width" value="0.04522" units="cm"/>
      <inkml:brushProperty name="height" value="0.04522" units="cm"/>
      <inkml:brushProperty name="color" value="#F2395B"/>
    </inkml:brush>
  </inkml:definitions>
  <inkml:trace contextRef="#ctx0" brushRef="#br0">13576 3003 486,'7'-42'15,"0"9"-1,-2 11-2,0 9 0,-2 10 7,-1 10 18,0 10 16,-2 9 17,-2 8 3,-6 6-14,-4 6-14,-5 6-13,-2-2-9,3-6-7,1-9-5,3-8-6,0-4-8,0-3-10,0-1-11,1-2-11,3-8-10,10-10-9,8-13-10,9-12-10,6-7 1,3-2 13,3-4 13,3-3 12,-1 1 10,-3 4 8,-2 4 7,-3 4 9,-3 4 6,-3 3 8,-3 4 7,-2 5 6,-3 3 6,-1 2 2,0 4 3,-2 2 3,-3 8 4,-6 10 6,-6 11 6,-6 11 6,-2 3-3,-1-3-12,0-2-11,1-3-12,-4 1-11,-6 6-14,-5 6-12,-5 6-13,-1-3-5,9-9 3,7-10 2,9-9 3,2-5-6,-2 1-18,-2 2-16,-1 0-17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1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17258 2080 593,'7'-15'2,"-2"2"2,-3 3 4,0 1 2,-3 3 8,-1 4 12,0 4 12,-1 4 13,-1 4 0,0 5-9,0 5-9,0 5-9,-1 6-7,-1 7-4,-3 6-2,-1 8-5,-2 4-3,2 1-5,1 2-5,1 3-4,1-3-7,1-7-6,0-6-8,2-7-6,0-7-4,2-6 0,0-5 1,2-6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2"/>
    </inkml:context>
    <inkml:brush xml:id="br0">
      <inkml:brushProperty name="width" value="0.0425" units="cm"/>
      <inkml:brushProperty name="height" value="0.0425" units="cm"/>
      <inkml:brushProperty name="color" value="#F2395B"/>
    </inkml:brush>
  </inkml:definitions>
  <inkml:trace contextRef="#ctx0" brushRef="#br0">17739 1425 517,'9'-15'1,"1"1"3,3 1 2,2 0 3,2 2 2,1-1 3,3 0 2,1 0 3,2 2-2,1 3-4,1 2-5,1 4-5,1 1-3,-1 0-1,0 0-1,0 0-2,-1 0-1,-1 2 1,-3 0 0,-1 2 0,-2 0 2,-3 0-1,-1-1 2,-2 1 1,-2 0 0,-1 0 1,-1 0 0,0 0 1,-1 0 2,0 0 2,-1 0 4,1 0 2,0 1 5,2 3 6,0 4 5,2 2 6,-2 2 0,-3 1-3,-3 1-4,-2 1-5,-2 2-2,2 3-2,0 3-1,2 3-2,-1 3-1,-1 3-2,0 2 0,-1 4-2,-1 1-2,0-1-2,0 1-1,0 0-3,0 0-2,0-2 1,0 0-2,0-1 0,0-3-1,0-6-1,0-4-3,0-5 0,0-2-3,0 0 1,0-1-2,0 1-1,-3-3-1,-2-3-2,-5-4-3,-4-4-1,-2-4-3,-1-4-2,-1-4-2,-1-4-2,-3-4-2,-1-5 0,-4-5 1,-3-5-1,-1-2 2,-1-1 3,1 1 2,1 0 3,-1 1 4,3 3 4,1 3 3,3 3 5,1 2 3,3 1 3,1 0 2,2 2 3,3 1 5,3 1 6,3 1 6,2 0 6,3 2 3,0-1-3,2 0-1,0 1-2,2 0-2,0-1-2,2 0-3,0 0-1,3 1-3,4-1-1,3 0-3,5 0-1,2 1-3,1 1-2,1 0-1,1 2-3,1 1-2,-1 2-3,1 3-2,0 1-3,-4 1-2,0 2-3,-4 0-3,-3 1-2,-2 2-1,-1 2-3,0 2 0,-2 2-2,-1 1 0,-4 3 1,-3 2-1,-2 1 2,-4 3 1,-4 1 2,-3 2 4,-5 2 3,-3 2 1,-1-1 2,-2 1 1,-2-1 1,-2 0 2,-1-1 2,-1-1 2,-1-1 1,1-2 3,2-1 2,1-3 4,3-1 2,2-3 2,5-2 1,3-4 2,4-3 1,5-2 0,6-2 1,6-2 1,6-2 0,5-2-3,7-5-6,5-4-7,6-4-5,4-1-5,1-1 0,0 1-2,2-1-1,-4 1-1,-3 3-4,-5 1-2,-5 2-4,-4 3-2,-1 1-3,-2 2-2,-2 2-4,-3 0-1,-3-2 0,-3-2 0,-2-1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5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44423 51573 521,'-15'1'36,"3"2"2,3 2 2,3 2 1,2 3 0,0 1-3,0 2-4,1 3-4,-1 1-1,0 3-3,-1 2 0,1 2-2,0 1-2,0 1-4,0 2-3,0 0-4,0 1-4,0 1-4,0 1-6,-1 2-4,2-2-7,0-3-8,2-2-7,0-4-9,1-1-7,0 1-5,0 2-6,0 0-6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2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18543 1825 578,'-9'-8'0,"0"0"0,-1 1 0,-1-1 0,0 0 6,2 2 12,2 1 12,4 0 12,-1 3 4,2 4-2,0 4-4,2 4-3,0 7-3,0 11-4,0 11-5,0 10-3,0 10-5,0 6-3,0 10-4,0 7-4,-1 5-6,0 4-13,-2 3-10,0 1-13,-1-6-9,2-16-12,0-16-9,2-17-10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2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21500 690 657,'0'-21'4,"2"5"10,0 4 9,2 6 9,1 2 5,3 0 0,4 0 0,2 1 1,1 0-4,1 3-4,-1 4-7,1 2-5,0 2-6,-1 2-9,1 0-6,0 1-9,-3 2-5,0 2-6,-2 1-6,-2 3-5,-2 0-4,-2 2-6,-3 1-3,0 1-6,-3-2 3,-1-3 9,0-4 9,-1-4 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3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19955 1476 637,'-21'1'27,"5"4"5,5 2 7,4 4 5,3 2 0,1 3-6,-1 3-6,0 3-7,-1 2-7,0-2-11,-2 2-10,0-1-10,0-1-7,0-1-6,2-2-4,1-3-6,0-1-1,2-2-1,0-3-1,2-1 1,0-3 2,0-4 4,0-4 5,0-4 4,1-4 4,4-3 4,2-5 5,3-3 4,3-2 2,0 1 1,1 1 1,1 1 1,2 0 4,3 3 8,4 0 8,2 1 8,2 1 5,2 1 5,3 0 2,1 2 5,1 1-1,-2 1-4,0 0-4,-1 2-4,-1 1-4,-2 0-5,0 2-3,-1 1-5,-3 0-1,-3 2 1,-4 0 0,-5 2 2,-1 0-5,0 2-6,0 0-9,-1 2-8,0 0-4,-2 3-3,-2 2-2,-2 2-2,-2 1 0,-1 1 3,0 1 3,-1 2 2,-3-1 3,0-1 4,-3-1 3,-2 0 3,-2-1 1,-2 0-1,-2 2-3,-1 1-2,-2 0-1,-2 0 2,0-2 0,-1-1 1,0-1 0,-1-2-3,0-2-2,1-2-2,-1-3-2,1-1 0,0-2 0,0-1-1,0-5-1,2-4-1,2-5-1,3-5-1,1-5 0,2-3 2,2-4 1,2-4 2,2 0 4,0 4 6,2 3 6,1 5 6,0 3 7,0 3 9,0 3 8,0 3 8,0 5 3,1 10-3,2 8-3,0 9-3,1 6-7,-2 5-13,0 3-11,-2 4-12,-1 1-6,-2-3 1,-2-4-1,-1-2 1,-3-2 1,0 0-1,-2 1 2,0-1 0,-2-1 1,-1-3 1,-3-3 2,-1-2 1,-1-4 1,2-3-2,2-3 1,3-2-2,1-4 2,0-2 2,2-4 3,1-2 2,0-2 1,2 0 0,1 0-1,0 1 0,2-2 3,0 0 8,2-2 7,0 0 7,3-1 2,6-1-4,4-1-3,5-2-4,5 1-3,4-1-3,3 0-2,4 1-2,2-1-3,-1 0-1,-1 1-2,-1-1-2,-3 2 1,-2 0-1,-3 0 1,-3 2 0,-4 1 0,-1 3-1,-4 1-1,-3 2-1,-3 4-3,-6 8-1,-4 6-3,-5 7-2,-4 2 3,0-1 6,-1-3 7,-1-2 7,0 0 2,-1 0 0,1-1-2,-1 1-1,1-1-2,2-1-1,3-1-2,1 0-1,4-4-8,8-5-11,6-4-14,7-5-11,3-3-1,-2 0 14,-3 0 11,-1 0 13,-5 5 11,-6 8 8,-7 9 9,-8 10 9,-5 5 0,-7 6-8,-5 5-8,-6 5-8,-5 2-5,-1 0-2,-2 0-2,-2 0-2,-2-3-2,0-1-5,-2-4-3,1-2-3,1-5-3,6-5 0,5-7-1,7-5-1,5-5 0,5-2 0,5-4-1,5-2 1,2-3 0,2-1-1,0 0 1,2-1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4"/>
    </inkml:context>
    <inkml:brush xml:id="br0">
      <inkml:brushProperty name="width" value="0.03507" units="cm"/>
      <inkml:brushProperty name="height" value="0.03507" units="cm"/>
      <inkml:brushProperty name="color" value="#F2395B"/>
    </inkml:brush>
  </inkml:definitions>
  <inkml:trace contextRef="#ctx0" brushRef="#br0">21350 2500 627,'29'0'3,"-3"0"6,-5 0 6,-3 0 6,-2 1 4,1 4 3,2 2 3,0 4 1,1 1 2,3 1-3,1 1-1,3 1-2,1 2-3,2 1-4,3 3-5,1 2-3,2-1-5,0-2-6,1-2-3,2-1-6,0-1-1,-2-1 3,0 1 3,-1 0 2,-2-1-7,-3-1-19,-3-1-19,-3 0-19,-4-3-5,-5 1 8,-5-2 7,-4 0 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4"/>
    </inkml:context>
    <inkml:brush xml:id="br0">
      <inkml:brushProperty name="width" value="0.02919" units="cm"/>
      <inkml:brushProperty name="height" value="0.02919" units="cm"/>
      <inkml:brushProperty name="color" value="#F2395B"/>
    </inkml:brush>
  </inkml:definitions>
  <inkml:trace contextRef="#ctx0" brushRef="#br0">21655 3166 753,'-13'-7'6,"6"2"13,6 2 12,6 2 13,5 2 1,4 2-8,3 2-9,5 2-8,0 0-8,-4 1-7,-2 0-9,-3 0-6,-1 1-10,0 3-9,-1 4-12,1 1-9,-2 0-2,-2-1 10,-4-4 9,-2-3 8,-2-1 6,0 0 0,0 0 1,0 0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4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21232 4213 648,'-19'-1'5,"9"-1"12,8 0 11,10-1 12,5-2 1,5 0-5,3-2-6,5 0-6,1 0-4,-1 1-3,-1 0-1,-1 2-3,-2 0-3,-3 2-3,-3 0-4,-3 2-4,-2 1-3,0 2-3,-2 2-1,-1 2-3,-1 1 0,-2 1 0,-3 1 0,-1 2 1,-2 0 1,-1 1 1,-3 1 2,-2 2 0,-1-2 0,-1 0 1,-2-1 0,0-1 0,-1-1 1,-1 0 2,-2-2 1,0-1 3,1 0 1,1-2 1,2-1 0,2 0 2,4-2 2,4-1 5,6 0 6,4-1 5,5-1 0,4 0-5,3 0-3,5 0-5,1 0-3,0 0-2,0 0-1,0 0-1,0 0-5,-1 0-7,-1 0-6,-1 0-7,-1-1-4,-1-1 0,-1 0 0,-1-1-1,-2-2-4,-2-2-7,-4-2-7,-3-1-8,-2-2 2,0 2 9,-2 1 8,0 0 10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5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24090 1165 531,'7'-8'1,"-1"0"4,0 0 2,-2 1 3,-2 2 8,-2 7 12,-3 8 12,-4 6 13,-1 5-2,-1 3-14,-2 3-15,0 3-13,-2 3-10,-3 2-6,-3 4-4,-3 3-4,0-3-4,4-6 1,5-7 0,3-8 0,4-4-4,4-4-9,4-5-8,4-2-8,3-5 0,3-2 11,4-4 9,2-2 11,0 0 9,-1 1 6,-2 2 6,-3 3 7,-1 1 8,-2 4 7,-2 2 8,-2 4 9,-2 3 0,-2 8-7,-2 7-6,-2 7-7,-2 4-5,-2 2-2,-2 2-2,-2 2-3,0-1-1,1-3-2,0-5-1,2-4-1,1-3-2,0-3-3,2-3-1,1-3-2,2-3-6,4-4-10,3-5-8,5-2-10,4-9-2,2-10 4,3-11 3,3-10 4,2-11 1,-1-8-5,0-10-5,0-7-3,0-4 1,-1 5 6,-1 4 6,-1 4 6,-1 3 6,-2 6 1,-3 5 3,-1 4 3,-2 6 8,-1 6 13,0 5 13,-2 7 12,0 6 11,-2 7 5,-1 6 6,0 8 6,-1 3-4,2 3-15,0 2-14,1 2-14,3 1-10,2 1-5,3 1-4,3 1-6,2-1-6,0-5-5,-1-3-6,0-4-7,0-2-2,1 0 0,-1 0 0,1 0 1,-1-1 0,-3-1 0,-1 0 0,-2-1 1,-1-1-1,-1 0 0,1 0 0,0 0-1,-4 2 1,-6 3 2,-8 5 1,-6 4 3,-5 3 1,-1 1 2,-3 3 3,-1 1 1,-3 2 5,-1 1 8,-3 1 7,0 1 9,-2 0 5,1-1 2,1-1 2,1-2 3,3 0 0,3-1-2,4-1-2,5-1-2,2-1-1,2-1-2,2-1 0,2-1-2,2-1-5,2-2-11,2-3-10,2-1-9,4-2-9,4-2-3,5-2-6,5-2-4,1-2 1,-3-2 7,-3-2 8,-2-2 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5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26316 1889 534,'-7'-5'28,"2"6"6,2 6 7,2 6 6,2 4 1,2 3-6,2 3-6,2 3-6,0 5-3,-2 8-3,0 8-2,0 8-2,-2 8-2,0 9-2,-2 9-3,0 9-1,-1 5-4,0 3-9,0 3-7,0 3-8,0 2-7,0 0-6,0-1-6,0 1-5,0-11-7,2-22-7,0-21-7,2-21-7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6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27574 1131 532,'8'-13'6,"0"3"13,0 4 13,-1 4 12,1 3 0,1 2-11,2 2-13,0 2-11,0 3-10,-2 5-7,-3 5-9,-1 5-7,-2 4-5,-4 3 1,-2 2 0,-3 4 1,-3-1 0,0-5 4,-2-5 3,0-5 3,-1-3 3,-1-1 0,0-1 1,-3-1 1,2-1 2,1-2 3,2-3 4,2-1 2,3 0 6,2 2 8,4 1 7,3 2 9,1 2 5,1 2 3,2 0 3,0 1 4,0 2-1,-2 5-3,-2 3-3,-2 5-4,-1 1-3,0 2-3,0 1-3,0 1-2,0-3-1,0-6 1,0-6 1,0-5 2,2-8-10,4-8-22,3-10-20,5-8-22,-1-4-5,-1-1 9,-4 0 9,-3 1 10,0-1-1,0-1-10,1-1-10,2-1-10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7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28202 1040 543,'-7'-14'51,"4"1"-9,2 2-10,4 2-10,2 2-5,3 0 1,4 2-1,2 1 1,3 0-1,1 0-4,3 0-2,1 0-2,3 0-3,1 0-1,3 0-1,1 0-1,0 1-4,0 1-6,-1 0-6,-1 2-6,-3 0-4,-3 0-2,-5 0-2,-3 0-1,-4-2-2,-2 0 1,-4-3-1,-2-2 1,-3-2 1,-2-4 2,-2-2 4,-2-3 3,-1-1 3,-2 3 4,0 1 3,-1 3 4,-2-1 4,-2 0 5,-1-1 5,-3-1 5,1 0 5,5 2 6,3 3 5,4 1 5,1 1 7,0 2 7,-1 1 8,-1 0 8,0 4-2,2 6-11,3 6-11,1 6-11,1 4-10,0 6-8,0 5-9,0 5-7,-1 2-7,0-2-1,-2 0-1,0-1-3,-3-2-3,-2-2-6,-3-1-5,-3-3-5,-3-1-2,-3-2 3,-4 0 4,-1-1 2,-2-2 4,1-1 5,1-3 5,1-1 4,2-3 5,5-2 5,3-4 4,4-3 4,5-2 6,6-2 7,6-2 6,6-2 7,5-2 1,5-3-8,5-4-7,5-2-7,1-1-4,0 1-4,-1 1-1,-1 0-4,-1 2-1,-3 1-3,1 0-1,-1 2-2,-1 1 0,-3 0 2,-1 2 3,-2 1 2,-3 0 4,-1 2 3,-3 0 4,-1 2 3,-6 3 3,-10 5 1,-10 7 2,-9 6 1,-5 3-3,3 1-5,1 1-7,3 1-6,0-1-2,1 0-1,-1-1-1,0-1 1,2-1-1,2-1 2,1-1 0,3 0 0,1-3 2,2-1-1,2-3 1,2-1 0,4-1-4,6 0-10,6-1-9,6 1-9,3-2-4,0-4 4,2-4 3,1-4 3,1-5 0,3-4-2,1-5-3,3-5-2,-2-2 0,-3 3 3,-5 1 3,-3 3 3,-3 0 2,-1 2 3,-1 1 3,0 1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6"/>
    </inkml:context>
    <inkml:brush xml:id="br0">
      <inkml:brushProperty name="width" value="0.04511" units="cm"/>
      <inkml:brushProperty name="height" value="0.04511" units="cm"/>
      <inkml:brushProperty name="color" value="#F2395B"/>
    </inkml:brush>
  </inkml:definitions>
  <inkml:trace contextRef="#ctx0" brushRef="#br0">45204 52485 487,'0'-13'93,"2"9"-14,0 8-15,2 9-13,-1 4-10,0 3-3,-2 1-4,0 3-5,-2 2-3,0 2-5,-2 2-5,0 1-4,-1 1-5,2-3-5,0-1-6,2-2-4,0-2-4,0-3-4,0-1-4,0-2-3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31:27"/>
    </inkml:context>
    <inkml:brush xml:id="br0">
      <inkml:brushProperty name="width" value="0.0562" units="cm"/>
      <inkml:brushProperty name="height" value="0.0562" units="cm"/>
      <inkml:brushProperty name="color" value="#F2395B"/>
    </inkml:brush>
  </inkml:definitions>
  <inkml:trace contextRef="#ctx0" brushRef="#br0">30527 2500 391,'-6'8'140,"2"2"-30,4 0-30,3 1-30,1 2-18,3 3-5,2 3-5,2 4-5,0 0-1,1 0 2,-1 0 3,1 1 2,-1-2-1,1 0-6,0-1-6,0 0-5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7:46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24872 37727 622,'8'-6'55,"1"2"-7,2 4-9,0 3-7,0 1-6,-1 1-5,0 1-5,-2 2-3,0 1-4,0 1 1,0 3 0,-1 2-1,1 1 0,0-1-1,0 1-1,0 0 0,-2-1-1,0 1-2,0 0-2,-2-1-2,1 1-1,0 0 0,1-1 0,2 1 0,-1 0-1,-1-1 1,0 1 1,-2 0-1,0 0 1,-2 1 0,0 1 1,-2 0-1,1 1 1,0-1 0,2-1 0,0 0 1,0-2-1,0 1 0,-2 0 1,0-1-1,-1 0 0,2 0 0,0-2 0,2-1 0,-1 0-1,-1 0 1,0-1-1,-1 1 0,-1 0 0,0 0 1,0-1 0,0 1 0,0 0 1,0 0 0,0-1 0,0 1 0,0 0-1,0 0 1,0-1-1,0 1 0,0 0 0,0 0 0,0-1 1,0 1-1,0 0 1,0 0-1,0-1 1,0 1-1,-1 0 0,-1 0 1,0-1-1,-1 1 0,-2 1 0,0 0 1,-1 1-1,-2 1 1,0 1-1,-2 1-2,0 2 0,-1 0-2,-1 0 0,1 1 0,0-1 0,-1 1 0,0-2 0,0 0 1,1-1 0,-1-1 1,0 0-1,0 2 1,0 0 1,1 1-1,-2 0 0,0-1-1,-1-1 0,-1-1-1,0 0 0,0 0 0,2 0 0,2-1 0,0 0 0,0-1-3,2-1-1,1 0-1,0-2-2,0-1-1,0 0-1,0-2 0,1-1-4,-1 0-6,0-2-6,0 0-5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7:50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25043 38100 653,'29'1'72,"-3"19"-12,-2 19-11,-3 18-11,-3 5-8,-4-10-4,-4-10-4,-5-10-4,-1-3-4,0 3-4,0 3-5,0 3-2,0-1-4,0 0 1,0-3 0,0-1-1,-1-2 1,-1 1-2,0 2 1,-1 1-2,-3-1 1,-2 0 0,-4-1-1,-2-1 1,-2 0-1,-2 2-1,0 3 0,-1 1-3,-2 0 0,-1-2 0,-3-2-2,0-1-1,-2-4-1,3-2-4,1-3-2,3-2-4,1-6-3,2-3-6,2-6-4,3-4-6,0-5-1,2 0 3,0-3 2,2-2 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7:51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24411 41100 596,'-7'31'66,"2"-2"-14,3 0-13,1-1-15,1 0-7,0 1-2,0 1 0,0 1-3,0 0 0,0-2-3,0 0-1,0-2-2,-2 1-2,0 1-1,-4 1-2,0 1-3,-2-1 1,0-4 0,0-2 0,1-2 1,-1-4 1,2 1 1,0-2 1,2-1 0,4-4 4,8-8 4,8-8 4,7-8 5,4-4 1,1 1-5,-1-1-4,0 0-4,0 2-3,-1 1-4,-1 2-1,-1 2-4,-1 2-4,1 1-6,-1 0-7,1 2-7,0 0-6,0 0-6,2 0-6,1 0-6,-3 0-1,-5-2 4,-6 0 5,-6-1 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7:55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19750 38590 568,'0'-26'35,"0"9"2,0 10 4,0 10 2,0 6-1,2 3-7,0 4-7,2 2-7,-1 4-3,0 5 0,-2 5 1,0 4-1,-1 2 0,2-2-2,0-2-2,2-1-2,-2-3-3,3-2-4,-2-1-3,1-3-3,0 0-8,0-2-12,0 2-13,0 0-11,0-3-6,0-1 4,0-4 1,0-3 4,-1-4 1,3-6 1,0-6 1,2-6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7:56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20450 39115 594,'0'-19'9,"2"10"15,0 10 16,2 10 16,-1 5 2,-1 1-9,0 1-9,-1 2-10,-1-2-7,2 1-2,0-2-4,2-2-4,-1 0-2,1-1-4,0 0-2,0-2-3,1-1-3,2-2-4,2-3-4,2-1-4,0-3-3,1-6 0,-1-4 0,1-5-1,-1-5 0,1-3 4,0-5 3,0-2 2,-2-4 2,-1 1 3,-2 0 1,-2-1 2,-2 2 2,-1 3 1,0 4 1,-1 2 1,-3 3 2,0 3 2,-3 2 1,-2 4 2,-2 3-4,-4 2-6,-2 4-8,-3 3-7,-1 2-3,4 5 0,0 4 0,3 4 0,1-1-2,2-1-3,2-4-5,2-4-3,0 1-4,0 0-3,-1 1-3,-1 2-4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7:56"/>
    </inkml:context>
    <inkml:brush xml:id="br0">
      <inkml:brushProperty name="width" value="0.03789" units="cm"/>
      <inkml:brushProperty name="height" value="0.03789" units="cm"/>
      <inkml:brushProperty name="color" value="#00BFF3"/>
    </inkml:brush>
  </inkml:definitions>
  <inkml:trace contextRef="#ctx0" brushRef="#br0">21663 39327 580,'-6'6'4,"6"-2"17,4-4 16,5-2 17,3-3 3,1-2-12,1-2-12,2-1-10,-1-2-9,-1 0-5,-1 1-6,0 0-4,-3-1-5,-1 0-2,-2 0-4,-2 1-2,-2-1-1,1 0 1,0 0 2,0 1 1,-1-1 1,-3 0 1,0 0 1,-3 1 0,-3-1 5,-2 2 9,-2 0 7,-5 2 10,1 2 2,1 2-2,2 4-3,2 3-3,0 2-1,-1 3-2,-3 3-2,-2 4-1,0 1-1,4 1-2,0 1 0,2 1-2,1 1 0,0-1-2,1 1-1,-1 0-1,1-2 0,2-1 1,2 1 1,2-2 1,1-1 0,0-1-2,0-1-2,0 0-1,1-2-1,4 1 0,2 0 0,4 0 0,0-1-2,1-1-3,0 0-3,-1-2-3,1-1-4,3-2-5,2-3-5,1 0-5,3-4-4,0-2-4,1-4-3,0-2-3,-1-1-1,-3 1 4,-4 0 2,-4 2 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7:56"/>
    </inkml:context>
    <inkml:brush xml:id="br0">
      <inkml:brushProperty name="width" value="0.03515" units="cm"/>
      <inkml:brushProperty name="height" value="0.03515" units="cm"/>
      <inkml:brushProperty name="color" value="#00BFF3"/>
    </inkml:brush>
  </inkml:definitions>
  <inkml:trace contextRef="#ctx0" brushRef="#br0">22550 38330 625,'22'-7'124,"-1"3"-30,-3 1-28,-1 2-30,-1 1-16,0 0-5,-1 0-4,0 0-4,1-1-5,-1 0-7,1-2-6,0 1-6,-1-2-12,-1 2-18,-1 0-17,0 2-18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19"/>
    </inkml:context>
    <inkml:brush xml:id="br0">
      <inkml:brushProperty name="width" value="0.04495" units="cm"/>
      <inkml:brushProperty name="height" value="0.04495" units="cm"/>
      <inkml:brushProperty name="color" value="#6ADCAB"/>
    </inkml:brush>
  </inkml:definitions>
  <inkml:trace contextRef="#ctx0" brushRef="#br0">50718 6126 489,'-33'-8'8,"13"0"18,12 0 17,14 0 16,7 0 4,3 1-11,3 0-11,3-1-11,5 0-6,9-2-1,7 0-3,8-1-2,3-1-2,-1 0-2,0 0-1,-1 1-3,-1-1-1,1 3 0,2 0-1,0 1-1,0 0-1,0 2-1,-2 0-2,0 2 0,-3 1-2,0 2-2,0 2-1,-1 2-2,-2 1 1,0 2 0,-2 0 1,0 2 0,-1-1 2,0-1-1,0-1 1,0 0 0,-1-2 0,-3-1 0,-4-1-1,-2 0 0,-1-1-1,-1 0 1,0 0 0,1 0 1,-3 0-1,-3 0 1,-5 0-2,-3 0 0,-3-1 0,-1 0-2,-1-1-2,0-1-1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1"/>
    </inkml:context>
    <inkml:brush xml:id="br0">
      <inkml:brushProperty name="width" value="0.02343" units="cm"/>
      <inkml:brushProperty name="height" value="0.02343" units="cm"/>
      <inkml:brushProperty name="color" value="#00BFF3"/>
    </inkml:brush>
  </inkml:definitions>
  <inkml:trace contextRef="#ctx0" brushRef="#br0">60742 7879 938,'-19'-10'4,"-8"-2"8,-4-2 7,-9-4 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6"/>
    </inkml:context>
    <inkml:brush xml:id="br0">
      <inkml:brushProperty name="width" value="0.03191" units="cm"/>
      <inkml:brushProperty name="height" value="0.03191" units="cm"/>
      <inkml:brushProperty name="color" value="#F2395B"/>
    </inkml:brush>
  </inkml:definitions>
  <inkml:trace contextRef="#ctx0" brushRef="#br0">45941 51052 689,'0'-14'123,"0"7"-31,0 6-31,0 6-33,0 6-22,0 5-14,0 4-14,0 7-15,0 0-10,0-4-5,0-2-5,0-2-4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3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48899 5896 454,'-42'-8'4,"10"2"9,9 1 8,11 1 9,7 1 8,8 0 9,6 2 8,7 1 8,4 0-1,1 0-11,1 0-12,1 0-11,2 0-7,3 0-4,3 0-3,3 0-3,4 0-2,6 0-2,6 0-1,6 0-1,0-1-2,-6-1-1,-6 0-3,-6-1-2,0-1-1,5 2 1,4 0-1,6 2 1,1 0-2,0 2 0,1 0-3,0 2-1,0 0-1,0 0 0,0-1-1,0 1-1,-2-2 1,-1 1 0,-2-1 0,-2-2 1,-3 0 1,-3 0 0,-5 0 0,-4 0 1,-3 0 0,-3 0 1,-3 0-1,-3 0 1,-3 0-4,-1 0-6,-2 0-7,-2 0-6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3"/>
    </inkml:context>
    <inkml:brush xml:id="br0">
      <inkml:brushProperty name="width" value="0.04085" units="cm"/>
      <inkml:brushProperty name="height" value="0.04085" units="cm"/>
      <inkml:brushProperty name="color" value="#00BFF3"/>
    </inkml:brush>
  </inkml:definitions>
  <inkml:trace contextRef="#ctx0" brushRef="#br0">58805 2150 538,'-10'10'72,"-4"5"-16,-4 5-17,-2 6-15,-3 1-11,1 0-7,1 1-5,1-1-6,1-1-4,3-3-2,1-3-2,3-3-3,2-2-2,6-3-2,4-2-3,6 0-2,2-3 4,0 1 10,0 0 11,-1 0 11,1 1 6,0 1 3,-1 3 2,1 2 3,-2 2 1,-1 5 0,-2 3-2,-2 5 0,-1 1 0,0 1-2,0-1-1,0 0 0,0 4-2,-2 7 0,0 6-2,-1 8-2,-1 0 0,0-4-1,0-3-1,0-4 0,0-3-3,3-5-6,-1-4-4,2-3-5,0-9-17,0-13-25,0-13-28,0-12-25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5"/>
    </inkml:context>
    <inkml:brush xml:id="br0">
      <inkml:brushProperty name="width" value="0.04745" units="cm"/>
      <inkml:brushProperty name="height" value="0.04745" units="cm"/>
      <inkml:brushProperty name="color" value="#00BFF3"/>
    </inkml:brush>
  </inkml:definitions>
  <inkml:trace contextRef="#ctx0" brushRef="#br0">59422 1700 463,'9'-9'40,"5"0"0,4-2 0,3 0 0,3 0-4,1 1-6,1 0-7,1 2-7,0 1-6,-1 0-5,-1 2-6,-1 1-6,-2 0-5,-3 0-7,-3 0-6,-3 0-6,-5 0-5,-8 0-3,-8 0-2,-8 0-3,-3-2 3,0-3 11,-1-5 9,1-4 11,0-2 5,2-1-1,3-1 1,1-1 0,2 1 5,2 3 10,2 3 9,3 3 9,1 7 12,2 14 11,2 12 13,2 12 13,0 8-3,-3-1-15,0 0-15,-3 0-17,-3 4-10,-2 6-6,-3 6-6,-4 9-5,1-1-4,1-7-1,2-6-1,2-8 0,2-4 0,-1-3 2,0-4 3,0-1 2,0-5 1,2-3 1,1-5 0,0-3-1,5-4 0,6-3-4,7-2-3,8-4-3,4-3-1,2-3 1,5-5 1,1-4 2,2-2 0,-3-1 0,-2-2-1,-1 1 0,-4-1-1,-2 4-2,-3 3 0,-3 3-1,-2 0-2,-2 0 1,-3-2-1,-1 0 0,-1 0-2,-2 1-3,-1 0-3,0 2-3,-2 0-1,-2 1-2,-2-1 1,-2 0-2,-4 0 1,-4 0 0,-5 0 0,-5 1 1,-4 0 1,-3 2 5,-3 2 4,-2 2 5,-3 3 2,-1 4 2,0 4 1,-2 3 3,0 2 2,2-1 2,0 0 3,2-2 4,2-1 2,3-2 4,5-3 3,3-1 3,6-2 8,6-4 11,8-2 11,7-3 12,7-5-2,9-4-12,9-5-12,9-5-13,0-1-8,-3 3-5,-5 3-3,-5 3-6,-2 2-1,1 2-1,1 3 0,1 1 0,-1 2-3,-5 2-4,-3 2-3,-4 2-5,-4 3 2,-1 4 8,-2 4 7,-2 4 8,-2 2 4,0 1 0,-3 1 0,1 1 1,-1 2-1,0 5-1,0 3-1,0 5-1,0 2-1,0 0-1,0 2 0,0 1 0,0 0-1,2 2 0,0 1 0,2 0 0,-2 0 0,-1-5-1,-2-1 0,-1-3-1,-2-2-1,0-1-3,1-2-2,-1 1-2,-1-4-2,-2-1-2,-2-4-1,-1-3-1,-2-3-1,0-1-2,0-2-2,1-2-1,-2-4-1,-2-2-3,-2-6-1,-1-2-1,-4-6-5,-1-6-4,-4-5-6,-3-7-6,-1-2 0,3 0 5,2-1 5,2 1 3,2 1 5,2 1 0,4 3 2,3 1 1,2 4 5,2 4 8,3 3 7,1 5 8,1 3 12,2 6 17,0 4 17,2 6 16,1 3 0,2 4-18,2 4-19,2 5-17,1 1-15,-1-1-11,1-1-11,0-1-12,-1-3-3,0-3 3,-2-5 5,0-3 2,-1-2 0,1-2-8,2-1-7,0 0-6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5"/>
    </inkml:context>
    <inkml:brush xml:id="br0">
      <inkml:brushProperty name="width" value="0.04784" units="cm"/>
      <inkml:brushProperty name="height" value="0.04784" units="cm"/>
      <inkml:brushProperty name="color" value="#00BFF3"/>
    </inkml:brush>
  </inkml:definitions>
  <inkml:trace contextRef="#ctx0" brushRef="#br0">61750 4500 459,'23'22'154,"-1"-2"-31,-1-1-32,-2-2-31,0-2-21,-3-2-6,-1 0-9,-2 0-7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6"/>
    </inkml:context>
    <inkml:brush xml:id="br0">
      <inkml:brushProperty name="width" value="0.04953" units="cm"/>
      <inkml:brushProperty name="height" value="0.04953" units="cm"/>
      <inkml:brushProperty name="color" value="#00BFF3"/>
    </inkml:brush>
  </inkml:definitions>
  <inkml:trace contextRef="#ctx0" brushRef="#br0">64840 2656 444,'0'-18'1,"0"-5"4,0-5 3,0-5 3,0 1 3,0 5 3,0 7 2,0 5 2,-1 4 1,-4 1 0,-2 0 0,-3 2 0,-2 2-2,0 1-3,0 2-3,1 2-3,-2 3-2,0 2-1,-1 3 1,-1 3-1,-1 4 0,1 5-1,-1 5 0,0 5 0,1 4-1,1 5 0,1 3 0,0 4 0,2 1 0,3-2 0,1-2 1,2-3 0,2-2 1,2-3-2,2-5 0,2-4 0,2-4-1,4-5-1,2-4 0,3-6 0,3-3-2,1 0-1,3-1-1,2-2-2,2-3-2,5-8-3,3-6-1,4-7-3,4-5-3,4-4-4,4-5-5,4-2-4,-1-5-2,-7-4 2,-5-4 2,-5-3 0,-7-2 3,-6 4 1,-5 2 2,-6 4 2,-4 5 1,-1 5 2,0 5 0,-1 7 2,-3 4 6,-1 3 12,-2 3 13,-1 3 11,-3 6 11,2 11 8,-1 12 8,0 10 8,0 6-2,0 4-12,0 3-12,0 3-13,-1 0-7,0 5-4,-1 0-2,-1 4-4,-2-1-3,0-1-3,-2 0-3,0-2-2,0-1-6,1-4-4,0-3-7,2-2-6,1-5-1,0-5 1,2-7 2,1-5 1,0-7-6,2-6-15,0-8-15,2-6-16,1-6 0,2-3 13,2-5 14,2-3 13,0-1 10,1 1 6,0 3 6,0 2 7,0 2 6,1 3 5,2 3 7,0 3 6,2 0 6,3 0 6,3-1 6,4-1 7,1-1 0,2 1-7,3-1-6,1 0-8,1 2-5,-3 1-6,-2 2-5,-1 2-6,-3 2-2,-3 1 1,-3 0 2,-2 2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6"/>
    </inkml:context>
    <inkml:brush xml:id="br0">
      <inkml:brushProperty name="width" value="0.04951" units="cm"/>
      <inkml:brushProperty name="height" value="0.04951" units="cm"/>
      <inkml:brushProperty name="color" value="#00BFF3"/>
    </inkml:brush>
  </inkml:definitions>
  <inkml:trace contextRef="#ctx0" brushRef="#br0">67654 1594 444,'0'-18'71,"0"10"1,0 11-1,0 12 1,-1 7-6,-1 5-11,0 4-10,-1 6-12,-2 7-8,0 8-5,-2 9-6,0 9-6,-1 8-5,-1 7-4,-1 6-5,-1 8-5,-1 2-8,0-2-8,0 1-10,1-2-10,0-3-3,1-6 1,1-6 2,1-5 2,0-11 0,2-13 0,0-14-2,2-13 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7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68266 3394 561,'-3'-18'-31,"-4"10"36,-5 11 35,-5 12 34,-3 5 10,0 1-17,1 1-16,-1 1-16,0 0-11,2-1-4,-2-2-5,1 0-3,0-1-3,2-1 0,2-1 0,3 0 0,4-3-2,8-1-8,8-2-5,8-2-6,6-3-3,5-3 0,4-2 1,5-4 1,3-1 0,-1-2-2,-2 0-1,1-1-2,-5 0-1,-5 2-1,-4 2-2,-4 2-2,-5 1-1,-1 0-1,-2 0-1,-2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7"/>
    </inkml:context>
    <inkml:brush xml:id="br0">
      <inkml:brushProperty name="width" value="0.04428" units="cm"/>
      <inkml:brushProperty name="height" value="0.04428" units="cm"/>
      <inkml:brushProperty name="color" value="#00BFF3"/>
    </inkml:brush>
  </inkml:definitions>
  <inkml:trace contextRef="#ctx0" brushRef="#br0">68826 3414 496,'-8'-7'3,"0"0"7,0 2 5,0 1 6,1 0 10,-1 0 11,1 0 12,-1 0 12,1 4 0,2 8-12,2 8-12,2 7-12,1 5-8,0 3-4,0 1-4,0 1-3,0 3-6,0 1-7,0 0-5,0 2-6,0 1-5,-2-1-1,0 0-1,-1-1-2,-1-1-10,0-6-18,0-4-19,0-4-17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8"/>
    </inkml:context>
    <inkml:brush xml:id="br0">
      <inkml:brushProperty name="width" value="0.037" units="cm"/>
      <inkml:brushProperty name="height" value="0.037" units="cm"/>
      <inkml:brushProperty name="color" value="#00BFF3"/>
    </inkml:brush>
  </inkml:definitions>
  <inkml:trace contextRef="#ctx0" brushRef="#br0">70033 3609 594,'-6'-8'-1,"4"0"0,4 0-2,4 0-1,2 1 3,0 1 6,-1 0 6,1 3 7,2-2 4,6 0 2,4-1 2,5-2 3,5 1 1,6 1-2,6 0-2,6 2 0,2 0-2,-2 2-3,-2 0-1,-2 2-1,-4 1-2,-4 2 0,-5 2 0,-5 2 0,-3 0-4,-1-1-7,-1-1-9,0 0-7,-4-1-2,0 0 1,-3 0 3,-1 0 1,0-1-3,0 1-9,1-1-9,1 2-9,0-1-5,-1 1 0,0 1-1,-2 2 1,-1-1 2,-1-2 8,0-3 7,-2 0 7,0-2 4,0 0-2,0 0-1,0 0-1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9"/>
    </inkml:context>
    <inkml:brush xml:id="br0">
      <inkml:brushProperty name="width" value="0.04113" units="cm"/>
      <inkml:brushProperty name="height" value="0.04113" units="cm"/>
      <inkml:brushProperty name="color" value="#00BFF3"/>
    </inkml:brush>
  </inkml:definitions>
  <inkml:trace contextRef="#ctx0" brushRef="#br0">73577 1900 534,'-1'45'125,"-1"-4"-29,0-4-26,-1-3-28,-1-1-16,0 6-5,1 5-4,-1 4-5,-1 4-2,0 0 1,-1 0 1,-2 3 0,1-2-3,2-2-7,-1-4-7,2-2-7,0-5-8,2-4-7,0-5-7,2-5-7,0-5-5,2-3 0,0-4-1,2-4 0,0-4 1,2-3 5,-1-2 6,2-4 5,1-1 4,0-2 4,0 0 4,-1-1 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7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45984 52590 556,'9'-8'109,"2"3"-22,3 2-23,1 2-21,1 3-15,-2 2-8,0 4-6,-1 3-9,-3 3-4,-4 3-3,-3 3-3,-6 2-3,-2 2-1,-2-2 1,-2-3 2,-2-1 0,-2-2 1,0-1-2,-2-1 0,-1-1-1,0-2 1,3 1 4,1 1 2,3-1 4,1 0 2,0-3 1,-1-2 3,1-1 1,5-3 2,10-1 2,11 0 2,10-1 2,3-2 0,-5-1-1,-4 0-3,-3-1-1,-3-1-14,1 1-24,-1 2-24,1 0-24,-3 2-9,-3 2 9,-6 2 9,-2 3 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29"/>
    </inkml:context>
    <inkml:brush xml:id="br0">
      <inkml:brushProperty name="width" value="0.03762" units="cm"/>
      <inkml:brushProperty name="height" value="0.03762" units="cm"/>
      <inkml:brushProperty name="color" value="#00BFF3"/>
    </inkml:brush>
  </inkml:definitions>
  <inkml:trace contextRef="#ctx0" brushRef="#br0">74143 2290 584,'12'-26'58,"-5"9"6,-6 10 5,-6 10 6,-5 8-7,-5 7-21,-4 7-19,-6 7-22,-3 3-11,-1-2-4,-1 0-3,-1-1-5,0-2-2,-1-2-1,1-1-1,1-3-2,0-2 2,3-3 4,3-4 3,3-1 4,7-3 7,14 1 12,12 0 11,13 0 12,8-2 3,1-1-6,1-2-6,3-2-6,1-1-5,-1 0-7,-2 0-4,0 0-7,-2-1-7,-4-1-12,-2 0-12,-3-1-11,-3-2-3,-3-1 3,-3 0 4,-2-1 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0"/>
    </inkml:context>
    <inkml:brush xml:id="br0">
      <inkml:brushProperty name="width" value="0.04258" units="cm"/>
      <inkml:brushProperty name="height" value="0.04258" units="cm"/>
      <inkml:brushProperty name="color" value="#00BFF3"/>
    </inkml:brush>
  </inkml:definitions>
  <inkml:trace contextRef="#ctx0" brushRef="#br0">75628 2575 516,'6'-11'11,"-4"9"22,-4 8 22,-4 8 21,-1 7 4,-1 3-15,0 3-15,0 3-15,0 1-9,0-1-6,1-1-5,-1-1-4,1-3-5,2-4-5,2-4-6,2-3-4,2-3-4,4-2-3,2-2-3,4-2-3,2-3-1,3-4 0,3-4 0,3-4 1,2-4 0,-1-6-1,1-3-1,-2-5 0,0-3 1,-5 1 4,-3 1 3,-4 1 4,-4 2 4,-2 3 2,-4 3 2,-2 3 3,-4 2 2,-2 2 1,-3 4 2,-3 0 1,-2 1 2,0 2 2,2 1 2,-2 0 2,1 2 0,2 0-2,3 2-3,1 0-2,5 0-5,8-4-6,7-2-7,9-3-6,4-1-2,0 0 4,2 2 3,1 1 3,-1 1 4,-5 2 3,-3 2 4,-4 2 4,-3 1 4,-1 0 4,-1 0 5,0 0 5,-2 1 1,-1 2 1,0 2 0,-2 2-1,-1 2 1,0 3-1,-1 3 1,-2 4 1,0 1-3,2 3-4,1 0-3,0 4-5,0 1-5,0 0-6,-2 2-7,0 1-6,-1-1-2,0-1 2,0-3 2,0-2 3,-1-2-4,0-3-8,-2-3-10,0-2-8,0-3-5,0-1 1,1-1 1,2 0 0,0-4 3,2-2 6,1-6 5,0-2 6,2-5 6,3-2 6,4-3 8,2-3 6,2-1 6,0 1 7,-1 0 7,1 3 7,0 1 1,-1 1-4,0 2-2,1 2-4,-1 1-4,-1 1-5,-1-1-5,0 0-5,-2 0-5,1 2-6,0 1-7,0 0-5,-2 1-5,-1-2-7,-2 0-7,-2-1-5,-1-1 0,0 0 8,0 0 7,0 1 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0"/>
    </inkml:context>
    <inkml:brush xml:id="br0">
      <inkml:brushProperty name="width" value="0.05288" units="cm"/>
      <inkml:brushProperty name="height" value="0.05288" units="cm"/>
      <inkml:brushProperty name="color" value="#00BFF3"/>
    </inkml:brush>
  </inkml:definitions>
  <inkml:trace contextRef="#ctx0" brushRef="#br0">77848 1964 416,'0'-36'23,"0"7"0,0 7 1,0 7 0,0 9 8,0 12 15,0 12 16,0 11 14,0 8 1,0 4-14,0 4-16,0 4-13,-1 4-12,-1 3-8,0 5-8,-1 3-7,0 4-9,1 1-10,0 3-10,2 1-10,0 1-5,0-3 1,0-2 2,0-2 1,-1-5-3,0-12-7,-2-10-7,0-11-8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0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79050 1266 510,'9'-7'22,"1"2"2,3 2-1,2 2 2,3 3-1,3 6 1,5 4 1,3 5-1,2 3 1,1 1-1,-1 1 0,-1 1-1,1 2-1,-3 1-1,-2 3-3,-1 1-1,-3 2-1,-1 1-3,-2 4 0,-2 1-2,-3 4 0,-3 6 0,-3 6 0,-2 6 0,-7 4-4,-8 3-9,-10 3-9,-7 3-10,-5-5-5,1-8-2,1-10 0,1-10-1,2-6-7,1-1-14,4-3-14,0-1-14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1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64124 1909 685,'-21'-8'2,"-9"0"4,-11 0 5,-9 0 4,2 2 0,11 2-2,11 4-2,13 3-3,3 1 1,-6 3 3,-4 2 5,-5 2 3,-2 3 3,-1 7-2,1 5-1,-1 7 0,2 5-2,0 8 0,1 6-1,1 7 0,3 4-4,5 1-6,5 1-6,5 1-5,4-1-6,5-2-5,6-4-5,4-3-6,6-1-1,5-1 2,7 1 1,5 0 3,-1-6-3,-5-8-9,-5-11-8,-6-9-9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2"/>
    </inkml:context>
    <inkml:brush xml:id="br0">
      <inkml:brushProperty name="width" value="0.04575" units="cm"/>
      <inkml:brushProperty name="height" value="0.04575" units="cm"/>
      <inkml:brushProperty name="color" value="#00BFF3"/>
    </inkml:brush>
  </inkml:definitions>
  <inkml:trace contextRef="#ctx0" brushRef="#br0">82519 2044 480,'7'9'89,"-1"5"-22,0 4-20,-2 3-20,-1 2-13,0-3-3,-1-1-2,-2-2-4,0-2-2,-2 1-1,-1 0 0,0-1-1,-1 1-2,0 2 0,0 3-1,1 2-1,-1-1-2,0-3-2,0-3-2,0-3-3,1-2 0,2-1 2,2 0 2,2-2 1,2 0 1,3-2-2,4-1 0,2 0-1,3-2 0,3-2 1,3-2 2,4-2 1,-1-2 1,-2-2 1,-2-2 0,-1-1 0,-3-2 1,-1 2-2,-2 1 0,-2 0-2,-3 0-1,-1-1 0,-2-3-1,-2-2-1,-2-3-1,-2-3-1,-2-5-3,-2-2 0,-2-3-1,0 2 2,-1 0 2,-2 1 2,1 2 0,1 5 0,0 3-1,2 5-1,0 2 11,0 2 20,0 2 22,0 2 20,1 3 8,0 4-6,2 4-6,0 4-6,0 3-7,-4 3-6,-2 3-8,-3 3-8,-3 4-5,0 5-4,0 5-4,-2 5-5,-2 2-1,-4 7 0,-2 2 2,-3 5 1,-2 2-7,-1 0-11,-1-1-13,0 1-11,-1-5-9,4-5-3,0-7-4,3-8-3,2-5-1,5-7 1,3-5 1,4-6 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2"/>
    </inkml:context>
    <inkml:brush xml:id="br0">
      <inkml:brushProperty name="width" value="0.03508" units="cm"/>
      <inkml:brushProperty name="height" value="0.03508" units="cm"/>
      <inkml:brushProperty name="color" value="#00BFF3"/>
    </inkml:brush>
  </inkml:definitions>
  <inkml:trace contextRef="#ctx0" brushRef="#br0">83050 4150 627,'15'0'2,"-1"0"5,-1 0 4,0 0 5,-1 0 2,1 2 1,1 0 1,2 2 0,-1 1 3,1 1 7,0 3 6,-1 2 5,0 1 0,3 0-8,0-1-7,1 0-8,-1 1-8,-1 0-8,-2-1-10,-2 1-9,-2-2-7,1-2-6,0-4-5,0-2-7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3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84539 1500 590,'-2'23'74,"-2"1"-25,-4-1-23,-2 1-24,-1-1-12,3-1-3,1-1-1,2-1-3,2-2-1,2-3-3,2-2-2,2-4-3,2-2 1,4-2 4,2-3 3,3 0 3,1-2 4,-1 0 4,0 0 5,-2 0 5,-1 0 2,-1 2 1,0 0 1,-2 1 1,-1 2 3,-1 2 6,-1 2 4,0 2 7,-2 1 2,-1 3 0,0 2 0,-1 1 0,-3 3-2,-2 3-3,-4 3-5,-2 3-3,-1-1-4,0-2-4,-1-3-5,0-3-4,-2-1-4,-5-1-3,-5 1-4,-5-1-3,-2-2-2,1-4-1,1-6-2,1-4-2,3-6 0,3-4-2,4-6-2,5-4-1,3-4 1,6-3 2,4-3 3,6-2 3,5-2 3,5 4 3,7 0 3,5 3 3,3 2 5,-1 3 4,-1 3 5,-1 2 4,-3 4 4,-3 3 1,-4 2 3,-5 4 1,-3 3 4,-2 6 3,-4 4 4,-2 5 4,-5 4-1,-6 1-7,-6 3-5,-5 1-7,-2-1-4,3 0-6,3-3-3,2-1-5,3-3-3,3-3-2,1-2-3,2-4-2,3-2-4,4-1-6,4 0-7,4-2-6,5 0-2,7-2 4,7 0 4,7-2 3,3-1 4,-1-2 3,1-2 3,0-1 3,-3-1 4,-7 2 2,-7 2 2,-7 2 3,-7 3 6,-6 4 8,-7 4 9,-8 3 9,-5 4 1,-5 1-3,-5 3-5,-4 2-3,-5 0-5,1-2-3,-1 0-3,-1 0-3,-1-3-1,1-1 2,1-2 1,2-3 3,1-1 2,3 0 4,3-2 3,3 0 4,3-2 1,3-1-1,3-1 0,2 0-1,11 0-7,16 0-10,17 1-10,17 2-12,9-2-5,3-3-1,4-2 1,2-4-1,-1-1-4,-4-2-7,-3 0-8,-4-1-8,-5-1 0,-4 2 7,-5 1 7,-5 0 6,-5 1 3,-4 1 2,-3-1 1,-4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4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86566 2264 491,'-4'-8'46,"8"1"-6,7-1-5,9 0-7,7-1-4,7-2-4,6-2-3,8-1-5,2-1-2,0 2 0,-3 3 0,1 1-1,-4 1-3,-6 2-7,-5 1-6,-7 0-7,-4 1-7,-5 1-12,-3-1-9,-4 0-11,-5-2 0,-6-2 10,-6-3 8,-6-3 11,-3-3 6,-1 0 4,-1 0 4,-1-2 4,-2-1 4,0-1 6,-1-1 5,-1-1 5,2 1 2,3 3-2,4 3-1,5 2-2,1 3 6,2 1 10,1 0 12,0 2 11,1 6 6,0 12 2,0 11 0,1 13 3,-2 8-6,2 6-12,-1 6-10,0 5-12,-1 3-9,1-1-6,-2-1-5,-2-1-7,1-6-3,2-12 2,3-11 0,1-13 1,0-4-1,-1 5-2,0 3-1,-1 5-2,-2 0-2,0 0-4,-2 0-3,0-2-3,-2-4-5,-3-5-4,-4-6-5,-2-6-6,-1-8-1,-1-10 3,0-10 2,1-9 2,0-7 4,3-6 4,1-4 5,2-5 5,2-1 5,2 5 8,3 3 6,1 4 8,1 5 7,2 7 7,0 7 8,2 7 8,1 4 2,2-1-3,2 0-4,2 1-4,3 0-2,5 1-5,5 1-4,5 1-3,3 1-4,1 2-4,1 2-3,1 2-4,-1 2-3,-3 0-5,-3 2-2,-4 1-5,-2 0-2,-3 1-1,-3 2-1,-2 0-1,-6 4 2,-6 4 6,-8 5 6,-6 5 7,-5 5 3,-4 2 3,-4 5 2,-5 5 2,0-1 2,2-2 0,1-3 0,3-3 0,2-4-2,5-3-2,3-5-4,5-3-2,5-3-9,10-2-16,8-3-14,9-1-15,7-4-2,5-7 11,5-8 10,4-6 12,2-1 6,-1 3 4,-4 4 3,-1 5 3,-3 2 3,-5 4 3,-5 2 3,-5 4 2,-3 2 6,-3 3 10,-1 4 9,-2 2 9,-2 2 3,-2 1-2,-2 1-4,-2 1-2,-1 0-4,0-1-5,0 0-5,0-2-5,-1-2-6,0-1-7,-2-3-7,0-1-8,0-5-10,0-8-13,2-8-13,0-6-13,2-5 0,0 2 13,2 3 14,0 1 13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4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87919 2052 599,'8'-24'-1,"3"3"-1,2 0-2,2 1-1,0 1 5,1 3 11,0 1 13,-1 3 10,0 1 6,-2 2-1,-3 2-2,-1 2 0,-2 4-4,-2 6-3,-2 6-4,-2 6-5,-3 3-5,-4 3-7,-4 1-6,-3 3-6,-3-2-4,2-1-2,1-1-2,1-2-1,1-3-2,2-3-2,2-3-1,3-2-2,2-4 1,7-1 2,6-2 4,6-2 2,3-1 2,1 0 0,1 0 2,1 0-1,-3 0 1,-2 0-1,-4 0 0,-4 0-1,-6 2 0,-8 4-1,-8 4 0,-8 4 0,-2 1 0,2-1 3,2-1 1,1-1 3,1 1 2,1 0 1,-1 1 1,0 1 2,-2 1 3,-3 1 2,-5 1 3,-3 1 4,-2-1 3,1-1 4,2-2 4,0-2 5,2-3 0,3-1-1,2-2-2,5-2-2,8-2-3,17-1-7,17 0-5,17-1-6,8-3-6,0 0-2,0-3-4,0-2-3,-2-1-2,-2 0-1,-5 1-1,-1-1 1,-2 0-1,0 0 2,1 0 0,-1 0 2,-2 1-1,-2 1-4,-3 0-4,-3 2-3,-4 0-4,-5 2-3,-5 0-4,-4 2-3,-5-1-2,-3-2 2,-2-2 0,-4-2 2,-2-4 3,-3-6 6,-4-8 6,-2-7 5,0-1 4,1 3 3,2 5 1,2 3 2,1 3 1,1 1 1,-1 1 0,0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8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48090 51326 527,'-9'-13'19,"-1"9"14,0 8 16,-2 9 15,-1 4 1,1 3-11,-1 1-11,1 3-12,1 1-8,0 2-2,1 0-3,2 1-3,0 1-2,3 0-3,2 0-2,2-1-3,2 0-4,0-1-5,2 0-6,0-2-7,3-1-5,3-1-7,3 0-7,3-2-7,1-3-4,4-3 0,2-5-1,1-4-1,-1-2 2,-3 1 5,-5-1 5,-3 0 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4"/>
    </inkml:context>
    <inkml:brush xml:id="br0">
      <inkml:brushProperty name="width" value="0.05126" units="cm"/>
      <inkml:brushProperty name="height" value="0.05126" units="cm"/>
      <inkml:brushProperty name="color" value="#00BFF3"/>
    </inkml:brush>
  </inkml:definitions>
  <inkml:trace contextRef="#ctx0" brushRef="#br0">89504 1584 429,'-7'-72'0,"2"13"2,2 12 1,2 14 2,1 7 2,0 3 6,0 3 4,0 3 6,0 2 4,0 2 4,0 2 4,0 3 4,-1 3 4,0 8 1,-2 6 3,0 7 1,-1 8-2,0 9-10,0 9-8,0 8-10,0 10-4,-1 11-1,-1 11 0,-1 10-1,-2 7-5,0 3-11,-1 3-10,-1 4-10,-1-1-9,0-3-6,1-4-6,-1-1-7,1-11-5,3-18-4,1-17-4,2-17-4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5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91051 2200 600,'-7'15'94,"4"-1"-29,2-1-28,4 0-28,0 1-8,-1 7 14,0 5 14,-1 7 13,-3 4 2,-2 6-12,-4 4-10,-2 6-12,-3 0-12,-1-1-11,-2-3-12,-3 0-12,0-5-3,-1-6 6,0-6 5,1-5 5,1-7 2,1-5-4,3-6-1,1-6-4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5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91563 2234 541,'23'-10'1,"14"-4"5,16-4 3,14-3 4,4 0 5,-10 5 9,-6 4 9,-8 6 8,-6 3 3,-6 2-3,-3 2-2,-6 2-3,-5 3-5,-5 4-6,-5 3-7,-5 5-7,-4 3-3,-6 3-3,-4 3 0,-5 3-3,-7 2-1,-9 5-5,-9 5-4,-8 3-4,-5-1-6,0-2-9,0-5-8,1-4-9,0-5-3,4-8 4,2-6 2,3-6 3,5-6 3,6-2 6,5-4 4,7-2 5,6-5 3,8-6 1,8-8 1,8-7 0,6-3 3,7 3 1,5 2 3,6 1 2,4 4 4,-1 3 6,0 5 4,0 3 5,-1 4 3,-4 2 0,-3 4 0,-1 3-1,-6 2 1,-4 3 0,-4 4 0,-6 2 2,-5 4-1,-8 3 0,-6 5-1,-7 3-1,-7 4-1,-4 1-4,-4 2-2,-6 3-2,-1-1-3,0-2-2,2-2-1,0-2-1,2-2-2,5-5-2,4-3-3,3-4-2,4-4-3,3-1-2,2-2-2,4-2-2,3-2-2,5-2-2,2-2-3,5-2-2,5-5 0,8-8 0,6-7 0,7-8 1,3-8-1,2-7-3,1-5-1,1-8-3,-4-1 3,-6 8 5,-8 6 8,-5 8 6,-6 5 4,-1 6 2,-2 4 0,-2 5 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6"/>
    </inkml:context>
    <inkml:brush xml:id="br0">
      <inkml:brushProperty name="width" value="0.04424" units="cm"/>
      <inkml:brushProperty name="height" value="0.04424" units="cm"/>
      <inkml:brushProperty name="color" value="#00BFF3"/>
    </inkml:brush>
  </inkml:definitions>
  <inkml:trace contextRef="#ctx0" brushRef="#br0">92464 1594 497,'-22'-18'1,"5"10"18,3 11 18,4 12 18,3 6 5,1 5-9,1 3-7,1 5-9,-1 2-5,0 6-2,-2 2-3,0 5-2,0 3-2,0 3-2,2 4 0,1 2-2,0-1-4,0-2-7,0-7-8,0-2-6,1-5-4,2-7-2,2-8-1,2-5-2,3-8-8,4-3-13,3-6-15,5-4-13,0-5-4,-4 0 7,-2-3 7,-2-2 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6"/>
    </inkml:context>
    <inkml:brush xml:id="br0">
      <inkml:brushProperty name="width" value="0.05483" units="cm"/>
      <inkml:brushProperty name="height" value="0.05483" units="cm"/>
      <inkml:brushProperty name="color" value="#00BFF3"/>
    </inkml:brush>
  </inkml:definitions>
  <inkml:trace contextRef="#ctx0" brushRef="#br0">94038 1897 401,'15'-8'0,"-1"0"0,-1 1 0,0-1 0,-1 1 4,0 2 9,-1 2 10,1 2 8,0 1 3,0 2 0,-1 0-2,1 2 0,-2 2-6,-2 5-8,-4 5-8,-2 6-9,-6 3-7,-4 5-7,-7 3-6,-5 4-7,-5 2-3,-3-2-2,-3 0-1,-3-1-1,0-4 1,3-5 4,3-3 3,3-6 3,3-4 4,3-3 4,3-3 4,3-2 4,5-5 3,8-4 2,8-5 2,8-6 2,4 0 3,2 1 4,3 2 4,2 2 3,-2 3 3,-1 1-2,-4 2-2,-3 2 0,-4 3-2,-3 5-2,-4 6-1,-4 4-1,-3 4-1,-4 5 0,-2 3 0,-3 5-1,-3-1 1,-2-2 1,-2-3 2,-1-3 1,-1-3 1,1-1 2,0-2 1,2-3 1,10-8-1,16-18-6,19-16-3,17-16-6,9-11-7,0-2-8,-1-3-10,1-3-9,0 0-2,1 7 5,1 4 6,2 4 4,-4 6 5,-7 8 3,-6 5 4,-7 9 3,-6 3 9,-5 4 15,-5 3 15,-5 3 15,-5 4 6,-4 7 1,-6 7-1,-4 8 0,-3 3-5,-2 4-9,0 3-9,-1 3-10,-2 1-5,0 1-1,-1-1-3,-1 0-1,-1-2-6,-2-2-13,0-3-12,-1-3-11,0-2-10,-1-1-6,0-1-8,1-1-6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6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95497 2177 554,'7'-6'-26,"0"2"29,-2 4 30,-1 3 29,0 2 10,1 3-8,2 3-9,0 4-9,0 1-7,0 3-6,-2 1-6,0 3-7,-1 1-7,0-1-8,-1 1-10,1-2-9,-2 2-8,-6 1-6,-4 1-7,-5 1-7,-3-2-5,0-3-3,2-5-5,-2-3-3,1-4 3,2-2 10,3-4 9,1-2 10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7"/>
    </inkml:context>
    <inkml:brush xml:id="br0">
      <inkml:brushProperty name="width" value="0.05232" units="cm"/>
      <inkml:brushProperty name="height" value="0.05232" units="cm"/>
      <inkml:brushProperty name="color" value="#00BFF3"/>
    </inkml:brush>
  </inkml:definitions>
  <inkml:trace contextRef="#ctx0" brushRef="#br0">94781 2541 420,'-13'-4'12,"3"8"25,4 8 25,4 7 25,2 7 3,2 3-16,0 4-17,2 5-16,1 1-12,1 2-5,3 1-6,2 0-4,2 0-5,2-1-1,1 0-3,3-1-2,1-3-1,1-4 0,1-4 1,1-3 0,4-4-9,4-1-16,7-3-17,6-1-16,8-3-8,8-4 1,9-5 0,9-2 2,-4-5 4,-15 0 9,-16-3 8,-16-2 10,-7-1 5,-1 0 1,1 1 2,0-1 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8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98500 1581 523,'14'7'34,"-1"-2"-5,-2-2-7,-2-2-5,2-2-2,5 0 2,7-2 0,6 0 3,2-1-2,-1 0-2,2 0-4,-1 1-3,-1-2-4,-1 2-3,-3-1-4,-1 0-5,-4 0-1,-3 2-1,-4 0 0,-4 2 1,-4 1 1,-1 2 3,-2 2 3,-2 2 3,-2 2 3,-2 3 3,-2 3 3,-1 4 3,-3 2 2,0 2 3,-2 4 3,0 2 2,0 5 0,1 3-1,0 4-2,2 4-2,1 0-1,0-4-4,2-3-1,1-5-3,0-4-1,0-2-1,0-3 0,0-3 1,3-3-7,6-3-13,5-3-12,7-2-13,5-5-3,3-2 3,5-6 5,3-2 3,1-4 3,-2-2 0,-2-2 0,-1-1 1,-4-2-1,-3 0 0,-5 1-1,-3-1-1,-4 1 2,-2 2 4,-4 3 3,-2 2 5,-4 0 0,0 0-2,-3 1-1,-2-1-3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9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98365 2550 535,'-34'1'27,"9"2"13,11 2 15,9 2 14,5 1 0,0 3-12,0 2-12,0 2-13,0 3-8,0 5-5,0 5-5,0 4-4,0 3-7,0 0-5,0 0-7,0 1-6,-2-1-6,-2 0-7,-3 0-6,-3 1-6,-2-5-3,1-3 0,-1-5 2,0-4 1,-1-5 3,-1-3 3,-3-3 5,-1-2 3,-2-3 6,2-1 7,1 0 7,1-1 6,1-1 3,2 0-2,3 0-1,1 0-3,3-1 10,6-1 22,4 0 23,6-1 21,5-1 3,7 0-16,7 0-17,7 0-17,5-1-10,6 0-1,3-1-3,7-1-3,1-1-4,-3 2-6,-1 1-7,-2 0-6,-2 0-8,-2 0-9,-2-1-8,-1-1-9,-4-1-3,-1 0 2,-2 0 1,-1 0 3,-5 0 3,-6 1 8,-5 0 6,-6-1 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39"/>
    </inkml:context>
    <inkml:brush xml:id="br0">
      <inkml:brushProperty name="width" value="0.05008" units="cm"/>
      <inkml:brushProperty name="height" value="0.05008" units="cm"/>
      <inkml:brushProperty name="color" value="#00BFF3"/>
    </inkml:brush>
  </inkml:definitions>
  <inkml:trace contextRef="#ctx0" brushRef="#br0">101853 305 439,'6'-13'7,"0"6"16,-1 6 14,0 6 15,1 4 3,4 1-11,3 3-11,5 2-10,2 0-10,1-1-10,1-1-10,1 0-9,0-1-5,-1-1 0,-1 1 0,-1 0-1,-1-1 2,-2-1 4,-3 0 3,-1-2 4,-3 0 2,-2 2 0,-4 0 1,-2 1 1,-5 2 0,-6-1-1,-6 2-1,-5 1 0,-6 2 0,-5 1-1,-5 3 0,-5 2 0,0-1 1,2-3 2,3-3 2,5-3 2,0-2 0,4-1 1,4 0-2,2-2 0,2 0 1,2 0 1,2 0 3,3 0 1,1 0 7,2 1 8,2 2 11,3 0 9,0 2 4,0 3-3,0 3-3,0 3-3,-1 2-3,0 1-4,-1 1-4,-2 1-4,0 1-2,-1-2-3,-2 1-1,0 1-2,0-2-2,1-3-4,0-3-4,2-3-3,3-5-12,6-6-19,6-8-19,6-6-19,7-11-4,9-13 9,8-14 10,10-14 10,2-1 8,-2 6 7,-4 8 8,-3 8 8,-3 7 5,-5 6 5,-6 8 5,-3 7 4,-5 4 3,-3 1 1,-3 0 1,-2 2 2,-3 0 6,1 2 13,0 0 13,0 2 12,-1 1 3,-1 4-5,0 2-5,-2 3-6,0 3-5,0 0-2,0 1-4,0 1-3,-1 3-3,0 4-4,-2 3-3,0 4-4,-2 3-1,-2 1-2,-2 1 1,-2 1-1,-2-2-6,-1-1-11,-3-1-12,-2-3-11,0-2-4,-1-3 5,0-3 4,1-3 4,-2-3-3,0-2-10,-1-4-11,-1-3-9,1-2-3,3-4 7,2-2 6,4-3 8,1-3 3,2 0 4,-2-2 2,0 0 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8"/>
    </inkml:context>
    <inkml:brush xml:id="br0">
      <inkml:brushProperty name="width" value="0.0382" units="cm"/>
      <inkml:brushProperty name="height" value="0.0382" units="cm"/>
      <inkml:brushProperty name="color" value="#F2395B"/>
    </inkml:brush>
  </inkml:definitions>
  <inkml:trace contextRef="#ctx0" brushRef="#br0">49312 50937 575,'30'-21'43,"-4"6"-5,-6 5-6,-5 7-5,-2 5-2,3 2 0,1 4 0,2 3 1,1 2-2,-1 1-2,-1 0-2,-1 2-2,-2 2-1,-3 2-1,-3 1 0,-3 3 0,-3 1-3,0 0-2,-2-1-4,0 0-4,-3 1-3,-4 1-4,-5 2-4,-3 0-5,-3 0-3,-1-2-5,-1-2-3,-2-3-5,2-2-3,2-5-4,2-4-4,1-3-4,1-4-1,0-2 2,-2-2 2,-1-2 3,1-1 4,3-1 7,3 1 6,3 0 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0"/>
    </inkml:context>
    <inkml:brush xml:id="br0">
      <inkml:brushProperty name="width" value="0.04509" units="cm"/>
      <inkml:brushProperty name="height" value="0.04509" units="cm"/>
      <inkml:brushProperty name="color" value="#00BFF3"/>
    </inkml:brush>
  </inkml:definitions>
  <inkml:trace contextRef="#ctx0" brushRef="#br0">101758 2305 487,'28'-13'38,"-7"6"1,-7 6 2,-6 6 2,-5 5-2,-1 4-3,0 3-5,-1 5-2,-4 2-3,-4 2 0,-6 3 0,-4 1-1,-4 3-1,-5 1-3,-3 2-2,-4 1-3,-4 2-8,-1-2-14,-1 0-13,-3-1-14,2-4-8,7-7-5,7-7-5,7-7-4,5-3-2,2 0-1,4 0 0,3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0"/>
    </inkml:context>
    <inkml:brush xml:id="br0">
      <inkml:brushProperty name="width" value="0.04571" units="cm"/>
      <inkml:brushProperty name="height" value="0.04571" units="cm"/>
      <inkml:brushProperty name="color" value="#00BFF3"/>
    </inkml:brush>
  </inkml:definitions>
  <inkml:trace contextRef="#ctx0" brushRef="#br0">102350 3450 481,'23'8'38,"-1"2"-1,-1 0 0,-2 1-2,1 1-3,0 2-3,-1-1-4,1 2-4,-1 1 3,1 1 9,0 2 8,-1 0 8,-1-1-1,-1-1-12,-3-3-13,-1-1-13,-2-2-22,-2 1-33,-2 0-34,-2 0-33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1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104131 893 438,'-8'0'7,"14"-2"11,15-1 10,15 0 12,8-3 1,0-3-7,2-5-7,1-4-7,-3 0-6,-3 1-3,-4 2-4,-3 4-3,-5 0-3,-4 2-5,-3 2-2,-4 2-5,-4 0-3,-3-2-2,-3-1-3,-2-3-2,-4-2-1,-4 0-1,-4-1-1,-4-1 0,-3-2 1,-1-1 1,-3-3 3,-2-1 2,1-1 1,1 1 3,2 1 2,3 1 3,0 1 2,2 4 5,1 3 4,0 3 4,2 4 7,-1 8 12,0 6 11,0 7 11,0 7 4,-2 7-3,0 7-3,-1 6-2,0 6-3,-1 2-3,0 4-2,1 1-4,-2 4-2,-2 1-3,-1 3-4,-3 2-3,0 2-3,3 5-2,1 3-3,2 5-3,2-2-5,1-7-9,0-4-8,2-6-8,1-8-8,2-9-9,2-8-9,3-9-8,0-8-4,3-7 1,2-6 0,2-8 1,0-3 4,0-2 9,-2 0 9,0-1 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1"/>
    </inkml:context>
    <inkml:brush xml:id="br0">
      <inkml:brushProperty name="width" value="0.05229" units="cm"/>
      <inkml:brushProperty name="height" value="0.05229" units="cm"/>
      <inkml:brushProperty name="color" value="#00BFF3"/>
    </inkml:brush>
  </inkml:definitions>
  <inkml:trace contextRef="#ctx0" brushRef="#br0">103778 1975 420,'-18'4'26,"-2"8"3,-3 7 5,-3 9 3,-3 5 0,-2 2-6,-4 4-6,-3 3-6,1 0-4,0-3-2,3-1-3,2-1-1,3-4-2,3-4-3,4-3-3,5-5-1,6-5-7,10-6-11,10-8-10,10-6-11,6-9-3,6-8 6,5-9 6,5-8 6,5-9 3,5-8-3,6-7 0,7-8-2,-1 2 3,-6 12 8,-8 14 7,-6 12 7,-6 8 7,-3 3 2,-6 3 5,-2 3 3,-4 2 5,-2 4 7,-1 2 6,-2 4 7,-2 2 1,-1 2-2,-1 2-2,0 2-3,-2 3-2,-1 5-1,0 5 0,-2 5-1,-1 5-2,-2 5-2,-3 4-3,0 6-3,-6 3-1,-6 2-3,-7 1-1,-7 3-3,-5-2-1,-3-2-3,-3-6-3,-2-2-2,-1-6-4,4-6-8,2-5-6,3-7-8,2-4-5,1-4-6,1-5-6,1-2-4,3-5-3,3-2 1,4-4 0,5-2 1,3-5 2,4-9 3,4-7 3,4-8 3,1-2 3,1 7 2,0 5 4,0 7 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1"/>
    </inkml:context>
    <inkml:brush xml:id="br0">
      <inkml:brushProperty name="width" value="0.03594" units="cm"/>
      <inkml:brushProperty name="height" value="0.03594" units="cm"/>
      <inkml:brushProperty name="color" value="#00BFF3"/>
    </inkml:brush>
  </inkml:definitions>
  <inkml:trace contextRef="#ctx0" brushRef="#br0">104555 2437 612,'21'-6'3,"-5"6"9,-5 4 7,-5 6 7,-4 2 4,-6 3 0,-4 2-1,-5 1 0,-6 6 1,-7 7 3,-7 8 4,-7 8 3,-2 1-5,3-5-12,1-4-12,2-5-12,3-5-7,5-3-3,5-5-2,5-3-2,5-5-11,8-5-18,7-4-19,6-6-19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2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105400 3350 563,'52'2'94,"-4"6"-16,-6 4-17,-4 5-16,-4 2-13,-4-3-6,-2-2-6,-3-1-8,-1 0-2,1 3 2,1 3 2,1 3 2,-2 1-4,-5-3-8,-5-2-7,-5-1-9,-5-2-16,-8-1-21,-6-1-23,-7 0-22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2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92874 6700 595,'5'16'58,"-2"1"-6,-6 1-6,-2 2-7,-3 0-4,0 4-2,0 3-3,1 3-3,0 2-2,-1-1-4,0 0-5,0 0-3,0 0-5,0 0-7,0 1-5,1-1-8,0-1-5,-1-1-8,0-3-6,0-1-7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3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93370 6431 471,'16'-8'0,"2"2"3,0 0 0,1 2 2,0 0 2,2 0 2,1 0 1,1 0 3,-1 1 3,-1 2 4,-3 2 5,-1 2 4,-2 3 1,0 2-5,-2 3-3,-1 4-4,-2 1-3,-2 1-1,-4 0-3,-2 2-1,-4 1-3,-2 1-1,-4 1-4,-2 1-1,-3 0-4,-1-1-4,-3-1-4,-1 0-4,-3-4-2,0-1 0,-1-4 0,-1-3 1,0-1 0,1-2 1,2-1 0,0 0 0,2-3 1,3-2 0,2-4 1,4-2 0,3-3 1,2-4 1,4-2 2,3-3 0,2-1 1,5 3 0,4 1 1,4 3 0,0 1 2,1 2 3,-3 2 2,0 2 3,-2 2 2,-1 0 3,-2 2 1,-2 0 3,-2 2 2,-2 2 0,-3 2 0,0 2 1,-5 2 0,-4 3-1,-6 4 0,-3 2 0,-5 1-1,0 1-2,0-1-1,-2 1-2,0 0-1,1 1 1,1 1-1,1 1 0,1-1 1,1-2-1,1-4 0,1-3 0,1-2-1,4-1-3,3 0-3,3-2-4,3-1 0,5-2 0,6-2 1,4-2 0,4-5-4,3-6-10,3-7-10,3-7-10,1-5-3,1-5 3,-1-3 4,1-4 3,-4-3 3,-4-1 4,-5 0 3,-5-1 3,-3 0 3,-2 3 3,-2 5 3,-2 1 4,-2 3 2,-2 5 1,-2 4 3,-2 3 1,-1 4 2,-1 3 1,-2 3 1,0 2 1,0 7 10,2 8 16,-1 9 16,2 10 17,0 4 3,-2 0-12,0 2-11,-1 1-12,-2 4-6,-2 6 1,-1 7-1,-3 7 0,0 3-2,3 0-3,1-2-5,3 0-2,1-3-5,2-1-5,2-3-3,2 0-6,2-6-3,0-8-2,2-8-2,0-7-3,3-6-5,2-1-9,4-2-9,2-2-9,4-4-4,7-6 0,5-6 0,7-6 1,-1-2 3,-6 1 9,-5 1 9,-6 0 7,-4 1 3,0-1-3,1-1-5,0-1-2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3"/>
    </inkml:context>
    <inkml:brush xml:id="br0">
      <inkml:brushProperty name="width" value="0.04849" units="cm"/>
      <inkml:brushProperty name="height" value="0.04849" units="cm"/>
      <inkml:brushProperty name="color" value="#00BFF3"/>
    </inkml:brush>
  </inkml:definitions>
  <inkml:trace contextRef="#ctx0" brushRef="#br0">94850 6190 453,'8'-15'4,"0"1"9,0 1 8,-1 0 9,3 2 4,4 1-1,4 0 0,3 2 0,3 0-2,2 1-3,3-1-3,1 0-3,1 0-3,-1 2-5,-2 1-5,0 1-3,-3 1-4,-1 1-1,-4 0-2,-3 2-1,-5 0-11,-8 0-23,-8 0-22,-8 0-21,-4-3-3,-2-4 18,0-6 18,-1-4 18,1-4 10,2-3 6,1-3 3,3-2 5,1-1 5,2 3 4,2 3 4,2 3 5,1 3 5,0 2 6,0 4 5,1 3 5,-1 3 6,2 6 5,0 4 6,2 6 5,-2 7 0,0 13-7,-3 11-6,-2 12-6,-1 6-6,-2 3-4,0 1-5,-1 2-3,0 3-8,2 1-9,2 3-10,2 1-10,2 2-8,0-1-7,2 1-8,1-2-7,0-5-2,0-13 4,0-12 5,0-13 3,0-9 1,0-3-4,0-4-4,0-4-4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4"/>
    </inkml:context>
    <inkml:brush xml:id="br0">
      <inkml:brushProperty name="width" value="0.05373" units="cm"/>
      <inkml:brushProperty name="height" value="0.05373" units="cm"/>
      <inkml:brushProperty name="color" value="#00BFF3"/>
    </inkml:brush>
  </inkml:definitions>
  <inkml:trace contextRef="#ctx0" brushRef="#br0">94946 6787 409,'-23'-6'47,"1"6"-10,1 4-9,2 6-11,-3 4-3,-1 7 2,-4 5 3,-3 7 3,-1 3 0,1 0-1,1 2-2,1 1-1,1-1-2,1-2-2,1-3-3,1 0-1,2-4-3,1-2-2,3-3-1,1-3-2,4-4-5,8-4-9,7-6-8,6-4-8,9-9-5,9-10-2,10-11-2,10-11-1,4-4 2,-2 0 4,-2 2 4,-1 1 5,-1 1 4,4 1 3,1 3 3,5 2 4,-4 4 4,-6 7 7,-9 7 7,-8 6 6,-5 5 6,-2 0 7,-4 2 5,-3 1 6,-1 1 2,1 1-4,2 3-3,0 2-3,-1 3-1,-1 4 3,-2 3 3,-2 5 3,-2 2-1,-1 3-3,0 1-4,-2 3-4,-1 0-3,-4 2-6,-2 0-4,-3 2-5,-3 0-5,-2 0-3,-2 0-5,-1 1-4,-3-3-4,-2-4-2,-2-3-5,-1-5-2,-1-3-5,-1-4-6,1-5-5,-1-3-7,1-4-1,1-6 3,1-4 3,1-5 2,2-7 5,2-7 3,4-8 4,3-8 3,4-5 3,6-1 0,6 0 1,6 0 0,3 2 1,1 8 2,1 7 1,1 9 2,0 5 3,-3 4 6,-1 4 5,-2 5 6,-2 2 8,-3 4 12,-1 2 13,-2 4 11,-4 2 2,-6 5-7,-5 4-8,-7 3-8,-5 4-5,-3 1-6,-5 3-4,-3 1-6,-2-1-3,2 0-3,0-3-3,2-1-3,1-3-4,3 0-8,3-1-6,3 0-8,3-4-7,2-3-9,4-4-9,3-4-8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9"/>
    </inkml:context>
    <inkml:brush xml:id="br0">
      <inkml:brushProperty name="width" value="0.04215" units="cm"/>
      <inkml:brushProperty name="height" value="0.04215" units="cm"/>
      <inkml:brushProperty name="color" value="#00BFF2"/>
    </inkml:brush>
  </inkml:definitions>
  <inkml:trace contextRef="#ctx0" brushRef="#br0">27153 20777 521,'-11'-1'28,"10"0"5,10-2 4,10 0 6,4-1-2,-1 0-9,-1 0-9,-1 1-8,-1-1-6,0 0-5,1 0-3,-1 0-4,0 0-3,-3 0-1,-1 0-1,-2 0-2,-4 3 5,-5 6 9,-4 6 10,-5 6 9,-6 4 3,-4 5-7,-5 3-4,-5 4-6,-3 4-2,0 5-2,-2 2-1,0 6-2,-1 0 0,1 1-2,1 0-2,1-1-2,2-2 0,3-4 1,3-5-1,3-5 1,5-9-5,8-9-9,8-12-10,8-10-10,7-10-2,7-10 3,7-7 5,7-10 3,1-2 2,-2 2 2,-3 4 0,-4 3 2,-4 3 2,-4 7 5,-5 5 5,-4 7 4,-5 4 6,-1 4 8,-2 4 6,-2 4 8,-2 3 5,-2 2 6,-2 2 5,-2 2 5,-1 1-2,0 1-6,0 1-8,0 1-7,0 1-8,-2 2-9,0 0-9,-1 1-8,0-1-5,2 0 1,2-1 0,2-1 0,3-3-2,6-8-6,4-7-4,5-6-6,3-4 2,-1-2 10,1 0 9,0-1 9,-2 2 6,1 2 5,-2 2 4,-1 4 3,-1 2 3,-1 2-2,-1 2 0,0 2-1,-2 2 1,-3 0 2,-1 1 4,-2 2 2,-2 0 0,0-2-3,-1 2-3,-2 0-4,-1 1-4,-4 1-5,-2 3-6,-3 2-4,-3 1-4,-2-1-1,-2 1-1,-1 0-2,-3-2 0,-1-1 1,-3-2 1,-1-2 0,-3-3-2,-5-1-5,-3-2-4,-4-2-5,-1-2 0,-1-4 4,0-2 5,0-3 5,1-1 4,3 0 3,3 2 5,4 1 3,2 0 1,5 2 1,3 1-2,5 0 1,2 1 6,2 0 13,2 0 12,3 0 14,3 3 7,8 6 0,6 6 0,7 6 1,4 4-4,1 3-7,1 3-8,1 3-7,2 0-5,1 0-2,3-1-2,1-1-3,2-1-2,1-1-1,0-1-1,2-1-1,0-3-4,1-5-10,-2-5-8,1-4-9,0-6-8,1-6-7,-1-6-6,0-6-8,1-5-1,3-5 4,1-4 5,2-6 4,-3 1 3,-7 5 1,-9 7 0,-7 5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8"/>
    </inkml:context>
    <inkml:brush xml:id="br0">
      <inkml:brushProperty name="width" value="0.04642" units="cm"/>
      <inkml:brushProperty name="height" value="0.04642" units="cm"/>
      <inkml:brushProperty name="color" value="#F2395B"/>
    </inkml:brush>
  </inkml:definitions>
  <inkml:trace contextRef="#ctx0" brushRef="#br0">49236 51435 473,'0'-11'11,"0"8"23,0 10 21,0 9 22,0 5 5,0 3-14,0 2-13,0 2-14,-1 2-10,0 4-8,-2 2-7,0 4-7,-2 4-4,-1 5 1,0 5 1,-2 4 0,1 4-8,-2-2-14,1-1-14,0 0-15,0-7-4,3-10 5,2-10 7,2-10 5,1-6-2,0-1-10,0-1-10,0-1-10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4"/>
    </inkml:context>
    <inkml:brush xml:id="br0">
      <inkml:brushProperty name="width" value="0.03809" units="cm"/>
      <inkml:brushProperty name="height" value="0.03809" units="cm"/>
      <inkml:brushProperty name="color" value="#00BFF3"/>
    </inkml:brush>
  </inkml:definitions>
  <inkml:trace contextRef="#ctx0" brushRef="#br0">96250 7800 577,'10'8'0,"4"0"0,3 0 0,5-1 0,-1 1 0,-3-2 0,-4-1 0,-4 0 0,-1 1 10,8 5 20,5 5 19,7 5 20,2 2 5,-1 1-12,-1-1-12,-1 1-11,-2-1-12,1-1-14,-3-1-14,0-2-13,-2-1-5,-3-2 3,-3-4 3,-3-3 3,-2-2-8,0 0-23,-2-2-21,0 0-22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5"/>
    </inkml:context>
    <inkml:brush xml:id="br0">
      <inkml:brushProperty name="width" value="0.03172" units="cm"/>
      <inkml:brushProperty name="height" value="0.03172" units="cm"/>
      <inkml:brushProperty name="color" value="#00BFF3"/>
    </inkml:brush>
  </inkml:definitions>
  <inkml:trace contextRef="#ctx0" brushRef="#br0">98700 5800 693,'51'8'75,"-8"0"-10,-8 0-10,-8-1-9,-4 1-12,-1 0-12,-1 0-12,-1 0-14,-3 0-10,-3 3-9,-4 2-10,-4 1-9,-3 1-3,-2-1 4,-2-1 2,-2 0 4,-2-3 2,-2 1 3,-2-2 1,-1 0 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5"/>
    </inkml:context>
    <inkml:brush xml:id="br0">
      <inkml:brushProperty name="width" value="0.03877" units="cm"/>
      <inkml:brushProperty name="height" value="0.03877" units="cm"/>
      <inkml:brushProperty name="color" value="#00BFF3"/>
    </inkml:brush>
  </inkml:definitions>
  <inkml:trace contextRef="#ctx0" brushRef="#br0">97993 6963 567,'-16'7'3,"0"1"6,1 0 7,-1 0 6,7-2 0,14-4-4,14-4-6,13-4-4,8-3-5,0-2-4,2-2-4,1-1-4,-3 0-1,-3 2 3,-4 4 1,-3 3 2,-5 1 2,-3 2 2,-5 0 1,-3 2 1,-4 1 4,-2 2 5,-4 2 5,-2 2 6,-5 2 2,-4 3-3,-6 3-1,-3 3-3,-7 3 1,-4 1 4,-4 3 5,-6 1 4,-2 2-1,2-1-8,1 1-8,0-1-7,3-1-7,5-5-4,5-4-6,5-4-5,3-2-7,3-2-7,1-2-7,2-2-7,4-3-4,8-4 2,6-4 1,8-4 2,4-3 3,5-1 6,3-2 5,4-3 6,2 1 4,-3 3 5,-3 3 3,0 3 4,-4 2 3,-1 4 0,-4 2 1,-3 4 1,-3 2 4,-1 1 6,-2 3 9,-2 2 6,-2 2 10,-2 3 14,-3 3 14,0 3 13,-4 1 1,0 3-11,-3 0-12,-2 0-11,-3 2-12,-4-1-10,-3 1-11,-5-1-12,-1-1-9,1-3-8,1-3-7,1-3-9,2-4-8,2-6-10,1-6-10,2-6-10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5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99664 5516 562,'15'-1'6,"-1"-1"10,-1 0 12,0-1 10,-1-1 5,0 2 0,-2 0-1,2 2 0,-1 1-3,-1 2-4,0 2-3,-2 2-4,-1 1-5,-2 3-8,-2 2-7,-2 2-9,-3 2-6,-2 5-8,-3 3-7,-3 5-7,-5 1-3,-4 2-1,-4 1 1,-6 0-1,-4 0-2,-3-2-5,-2-2-5,-4-1-5,0-3 3,3-3 11,5-3 12,1-3 10,3-3 7,5-1 2,3-2 0,5-2 3,6-2 6,8-2 13,9-3 13,10 0 12,6-5 1,7-2-8,5-5-10,5-4-8,5-1-8,0-1-6,2 0-5,1 1-6,-2-1-3,-4 2-1,-5 1-1,-2 1-1,-6 1-2,-5 2-4,-7 2-2,-5 3-4,-4 0 0,0 0 3,-2 0 1,0 0 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6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100320 6216 458,'-8'-7'1,"0"2"4,0 2 3,0 2 3,1 2 8,1 2 12,0 2 11,2 2 13,0 4 2,0 9-7,0 7-7,0 9-7,0 5-4,-2 6-2,0 4-1,-1 6-1,-1 6-4,-1 8-5,-1 10-6,-1 8-5,0 6-8,2 2-10,2 2-12,2 2-10,1-2-9,0-5-7,0-5-5,1-4-7,-1-10-2,0-15 3,0-14 3,0-15 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7"/>
    </inkml:context>
    <inkml:brush xml:id="br0">
      <inkml:brushProperty name="width" value="0.04668" units="cm"/>
      <inkml:brushProperty name="height" value="0.04668" units="cm"/>
      <inkml:brushProperty name="color" value="#00BFF3"/>
    </inkml:brush>
  </inkml:definitions>
  <inkml:trace contextRef="#ctx0" brushRef="#br0">100094 6638 471,'-1'-14'37,"-2"5"-4,-2 3-4,-2 4-5,-2 3-3,0 2 0,-4 2-1,-2 2-1,-2 2-2,-3 6 0,-3 5-3,-3 5 0,-2 3-1,1 1-1,0 1 0,-1 1 0,3-1 0,3-4 0,4-2 0,5-2-1,5-7-7,8-7-17,8-8-17,8-8-16,7-10-7,8-11 3,9-12 1,7-12 3,3-5 4,-2 1 6,-2 1 6,-3 1 6,-3 4 6,-4 6 3,-5 7 5,-5 8 4,-4 3 5,-1 1 6,-2 1 7,-2 1 6,-2 2 8,-1 5 10,-1 3 12,-1 4 9,0 3 4,0 1-3,0 0-3,-1 2-4,1 0-5,0 2-5,0 0-6,0 2-7,-1 1-5,1 4-6,0 2-7,0 3-5,-3 3-9,-3 2-10,-4 1-9,-4 3-11,-4 1-6,-6 3-2,-4 1-2,-5 3-3,-1-2 1,3-3 4,3-4 2,3-5 4,5-4 2,8-4 0,8-5 1,7-6 0,6-2 4,3 1 6,3-1 7,3 0 6,0 1 6,-3 2 5,-3 2 4,-3 2 5,-6 3 6,-10 4 9,-10 4 9,-10 4 8,-6 1 1,-3 1-5,-3 0-6,-3-1-5,0 0-4,1-1-4,3 0-2,2-2-4,1-1-3,2-3-5,3-1-3,1-2-5,5-2-6,9 0-8,6-1-9,9-2-8,6 0-1,3-2 5,5-1 5,3 0 5,1-1 6,-3 1 3,-3-2 4,-3 2 5,-3 0 1,-3 2-1,-2 2 0,-4 2-1,-2 1 5,0 3 14,-2 2 11,0 2 14,-4 0 3,-6 1-3,-6-1-5,-6 1-5,-3 1-3,-1 1-5,-1 3-4,-1 2-4,-1-1-4,-1-1-5,-1-3-4,-1-1-4,1-3-4,5-2-2,3-4-2,5-2-2,6-4-6,12-4-9,10-4-9,11-4-9,4 0-1,-1 3 8,-3 3 8,-1 2 7,-3 3 10,-1 0 10,-3 2 10,-1 0 11,-4 2 8,-5 2 5,-4 2 6,-5 2 6,-4 1-1,-2 0-8,-2 0-8,-2-1-8,-1 1-5,-1 0-4,-2 0-3,0 0-3,-3 1-2,-5 3-4,-5 3-1,-5 4-3,-2 0-1,0 1 1,-1-1 1,1 1 1,2-2 2,5-3 0,5-3 2,5-2 1,7-2 1,9-1 1,8 1 2,9 0 1,9-1-2,9-2-7,9-3-5,8 0-7,5-2 1,0 0 7,0 0 7,0 0 6,0-2 4,-1 0 1,1-3 1,-1-2 0,-1 0-1,-6 2-2,-4 2-3,-5 2-3,-6 1 0,-6-2 0,-5 0 2,-6-1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7"/>
    </inkml:context>
    <inkml:brush xml:id="br0">
      <inkml:brushProperty name="width" value="0.04493" units="cm"/>
      <inkml:brushProperty name="height" value="0.04493" units="cm"/>
      <inkml:brushProperty name="color" value="#00BFF3"/>
    </inkml:brush>
  </inkml:definitions>
  <inkml:trace contextRef="#ctx0" brushRef="#br0">103300 6340 489,'35'-8'3,"-9"2"6,-9 1 6,-9 0 7,2 0 6,14-2 7,11-1 7,14-3 8,6-1 1,4 2-5,4-2-5,2 0-4,0 1-6,-4 2-5,-5 3-6,-4 1-6,-4 1-3,-7 2-1,-8 0 0,-6 2 0,-8 1-16,-10 4-27,-10 2-29,-10 3-29,-5 1-6,1 0 15,-1-2 14,0 0 15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7"/>
    </inkml:context>
    <inkml:brush xml:id="br0">
      <inkml:brushProperty name="width" value="0.03764" units="cm"/>
      <inkml:brushProperty name="height" value="0.03764" units="cm"/>
      <inkml:brushProperty name="color" value="#00BFF3"/>
    </inkml:brush>
  </inkml:definitions>
  <inkml:trace contextRef="#ctx0" brushRef="#br0">103146 7109 584,'-6'8'1,"6"-2"3,4-1 2,5 0 3,6-2 9,6-2 15,5-2 16,6-2 15,5-2 1,3-2-10,1-2-13,5-2-11,-2 1-10,-6 1-8,-5 2-8,-7 2-9,-9 3-4,-14 4-1,-14 4-1,-13 4-2,-8 2 2,-1 3 4,-1 2 3,-1 1 4,0 2 1,2 1 1,1 1-1,0 2 1,2-2-1,3-1-1,3 0 1,3 0-2,2-3 0,3 1-2,1-2-2,2-1-1,2-2-3,3-1-2,1-2-1,2-2-4,5-2-5,8-2-12,8-3-11,7 0-11,6-7-2,3-10 6,2-9 6,4-11 6,-2-1 6,-7 6 7,-8 5 6,-6 7 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8"/>
    </inkml:context>
    <inkml:brush xml:id="br0">
      <inkml:brushProperty name="width" value="0.04502" units="cm"/>
      <inkml:brushProperty name="height" value="0.04502" units="cm"/>
      <inkml:brushProperty name="color" value="#00BFF3"/>
    </inkml:brush>
  </inkml:definitions>
  <inkml:trace contextRef="#ctx0" brushRef="#br0">104550 5037 488,'7'-6'7,"-1"6"12,0 4 13,-2 6 12,0 5 5,0 7-4,0 7-5,0 7-5,1 8-2,0 9-1,1 11-1,2 10-1,-1 4-2,-2 1-3,0 2-3,0 1-3,-1 4-5,0 8-7,0 8-8,0 8-7,-1-1-3,2-9 2,-2-10 2,1-7 2,0-11-5,0-14-11,0-14-10,0-14-10,0-8-10,0-3-8,0-3-7,0-2-9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8"/>
    </inkml:context>
    <inkml:brush xml:id="br0">
      <inkml:brushProperty name="width" value="0.02599" units="cm"/>
      <inkml:brushProperty name="height" value="0.02599" units="cm"/>
      <inkml:brushProperty name="color" value="#00BFF3"/>
    </inkml:brush>
  </inkml:definitions>
  <inkml:trace contextRef="#ctx0" brushRef="#br0">105250 5905 846,'1'-13'2,"2"6"5,2 6 3,1 6 5,1 6 3,0 7 2,-2 7 1,-1 7 2,-1 2-3,-1-2-7,0-2-8,-1-1-8,-1-4-11,0-2-16,0-3-15,0-2-16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9"/>
    </inkml:context>
    <inkml:brush xml:id="br0">
      <inkml:brushProperty name="width" value="0.04453" units="cm"/>
      <inkml:brushProperty name="height" value="0.04453" units="cm"/>
      <inkml:brushProperty name="color" value="#F2395B"/>
    </inkml:brush>
  </inkml:definitions>
  <inkml:trace contextRef="#ctx0" brushRef="#br0">50674 51098 493,'0'-13'62,"-2"8"-6,0 7-7,-2 5-6,0 8-5,1 3-2,-1 5-4,-1 4-3,1 2-2,-2 2-2,-1 0-3,0 2-1,-2 0-3,1 2-3,0 1-3,0 0-3,0-2-2,3-2-3,2-6-3,2-3-1,3-4-5,4-3-5,5-3-6,3-3-6,4-8-3,3-12-3,3-13-1,3-12-2,2-8 1,0-3 3,0-2 3,0-4 3,-4-1 2,-4 5-1,-5 1 0,-5 5-1,-3 3 2,-1 3 5,-2 6 4,0 3 4,-2 4 6,-4 1 4,-2 2 4,-4 3 6,-2 2 2,-1 3-2,-1 3 0,0 4-2,-2 2-1,-1 4-3,-1 2-2,-1 4-4,-1 3-3,-1 5-7,-1 3-5,-1 5-7,1 1-4,5 0-3,4-2-4,3-1-2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4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106250 8300 333,'49'20'167,"16"14"-1,15 14 1,17 16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53"/>
    </inkml:context>
    <inkml:brush xml:id="br0">
      <inkml:brushProperty name="width" value="0.04342" units="cm"/>
      <inkml:brushProperty name="height" value="0.04342" units="cm"/>
      <inkml:brushProperty name="color" value="#00BFF3"/>
    </inkml:brush>
  </inkml:definitions>
  <inkml:trace contextRef="#ctx0" brushRef="#br0">73800 7900 506,'8'7'67,"1"-2"-9,2-3-10,0 0-9,1-2-7,0 0-2,-1 0-3,1 0-2,0 0-3,2 2-1,0 0-1,1 1-2,-1 3-2,-3 4 0,-3 4-2,-3 3-2,-3 4-2,-6 1-4,-4 3-5,-4 1-3,-5 1-4,0-1-3,-1-2-2,-1 0-2,0-1-1,1-1 0,1-1 0,1-1 0,0-1 2,0-3 3,2-1 3,-2-2 3,0-2 2,2-1 3,1 0 1,1-2 2,3-1 3,6-2 5,6-3 5,6 0 4,3-4 0,3 0-4,2-3-5,2-2-4,0 0-4,2 0-3,1 2-4,1 1-2,0 0-5,-1 2-6,-1 0-5,-1 2-6,-1 0-3,-2 0-2,0 0 0,0 0-1,-2-1-6,-1 0-9,-1-2-9,0 0-10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54"/>
    </inkml:context>
    <inkml:brush xml:id="br0">
      <inkml:brushProperty name="width" value="0.04728" units="cm"/>
      <inkml:brushProperty name="height" value="0.04728" units="cm"/>
      <inkml:brushProperty name="color" value="#00BFF3"/>
    </inkml:brush>
  </inkml:definitions>
  <inkml:trace contextRef="#ctx0" brushRef="#br0">74950 8200 465,'3'13'69,"6"-3"-5,5-6-5,7-1-6,2-3-5,-1 0-6,-1 0-6,-2 0-7,0-1-3,-1-1-3,0 0-3,-2 0-3,0-2-2,-1 2-2,1 0-2,0 2-1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57"/>
    </inkml:context>
    <inkml:brush xml:id="br0">
      <inkml:brushProperty name="width" value="0.0542" units="cm"/>
      <inkml:brushProperty name="height" value="0.0542" units="cm"/>
      <inkml:brushProperty name="color" value="#F2395B"/>
    </inkml:brush>
  </inkml:definitions>
  <inkml:trace contextRef="#ctx0" brushRef="#br0">73870 7444 405,'35'-41'97,"-6"12"-20,-7 11-20,-6 12-21,-2 6-9,5 0 0,5 0 0,5 0 1,0 2-2,-7 6-2,-2 4-2,-6 5-3,-5 5-4,-5 7-3,-4 5-3,-5 7-5,-6 2-3,-6 3-3,-5 2-3,-6 2-4,-3-1-2,0-4-1,-1-4 0,1-4-1,1-4-1,1-2-1,3-3-1,2-3-1,2-4 0,1-3 2,2-4 3,3-4 2,3-4 8,8-3 13,7-2 13,6-4 13,6-2 4,5-1-7,5-3-7,5-2-6,1 0-5,0 2-1,-1 2-2,-1 3-1,-1 0-2,-1 0-4,-1 0-4,-1 0-4,-1 1-10,-2 0-18,0 2-16,-1 0-17,-2 1-10,-1 0-1,-2 0-3,-2 0-1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57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75232 8127 429,'-19'-2'10,"9"0"19,8-3 20,10-2 19,5 0 4,3 1-9,3 1-11,3 0-11,2 1-6,3 0-4,1 0-4,2 1-4,0 0-4,-2-1-1,-1 0-3,-3 0-1,-1 0-9,-3 2-15,-1 0-13,-2 2-14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58"/>
    </inkml:context>
    <inkml:brush xml:id="br0">
      <inkml:brushProperty name="width" value="0.05477" units="cm"/>
      <inkml:brushProperty name="height" value="0.05477" units="cm"/>
      <inkml:brushProperty name="color" value="#F2395B"/>
    </inkml:brush>
  </inkml:definitions>
  <inkml:trace contextRef="#ctx0" brushRef="#br0">72950 9658 401,'5'-19'23,"-5"9"14,-4 8 16,-5 10 14,-4 6 1,0 5-12,-1 5-13,-1 5-13,-1 3-5,1 1-2,-1 0 0,0 2 0,2 0-2,3 0-1,3 0-3,2 0-2,2 0-2,0-2-3,0 0-2,1-1-3,0-3-1,3-3 0,4-5 0,2-3 0,3-4-2,2-2-2,2-4-3,1-3-2,3-2-3,3-4-1,4-2 0,2-3-1,2-6-1,2-6 1,3-7 0,1-6 0,0-6 0,2-1 0,-1-2 1,0-2 0,-2 0-1,-3 1 2,-5 4-1,-3 1 0,-5 2 1,-3 3 1,-4 3 0,-4 4 2,-3 1 0,-2 1 3,-2 1 2,-2 1 2,-3 1 2,-4 4 1,-4 3 2,-3 3 1,-4 1 0,-1 2-1,-3 1-2,-1 0 0,-2 4-3,-1 6-7,-1 6-4,-1 6-7,1 4-8,0 2-11,2 4-11,0 3-12,3-1-4,4-5 5,6-5 4,5-4 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9:59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74483 7387 527,'-6'-9'4,"4"0"7,4-2 8,4 0 6,3 0 5,3 3 0,4 1 1,1 2 1,3 2 0,1 2 0,1 2 1,1 2-1,-1 2-1,-3 4-4,-3 2-2,-3 3-4,-3 3-3,-2 1-3,-4 3-3,-2 1-4,-4 2-4,-2 2-4,-4 3-6,-2 1-6,-3 1-5,-3-1-5,-3-1-6,-3-1-6,0-4-3,1-2 0,2-4-1,3-5 0,2-2-1,3 0-4,3-2-3,2 0-4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02"/>
    </inkml:context>
    <inkml:brush xml:id="br0">
      <inkml:brushProperty name="width" value="0.05403" units="cm"/>
      <inkml:brushProperty name="height" value="0.05403" units="cm"/>
      <inkml:brushProperty name="color" value="#F2395B"/>
    </inkml:brush>
  </inkml:definitions>
  <inkml:trace contextRef="#ctx0" brushRef="#br0">81275 8069 407,'6'-8'1,"-1"-1"3,-2-2 4,-1 0 1,-4 0 6,-2 1 6,-4 0 6,-2 2 7,-3 4 2,-2 8-3,-1 8-2,-3 7-3,-1 8-2,-3 7-1,-1 7-3,-3 6-1,0 5-2,-1 2-2,1 2-1,-1 1-2,2-1-2,3-5 0,3-4 0,3-5-1,3-6-2,2-6-2,4-5-2,3-7-3,6-5-2,11-4-2,12-6-4,10-4-2,6-7-3,4-6-4,2-7-4,4-7-4,0-3-2,-2 1-2,-2 2-1,-2 0-2,-5 2 1,-5 3 5,-5 2 4,-6 5 4,-6 1 4,-1 2 3,-4 2 2,-3 3 3,-4 3 9,-6 7 17,-6 8 16,-5 6 16,-4 4 4,2 1-8,1 1-10,1 1-7,1 0-7,0-1-4,2-1-3,1-1-3,1 0-4,2 0 0,2-1-3,2 1-1,3-2-2,6-3-5,4-3-5,5-2-4,4-4-3,1-3-2,3-2-2,1-4-3,1-3-1,-1-5 0,-1-5 0,-1-5 1,-2-3 0,-1 1 2,-2-1 1,-2 1 1,-2-6 1,1-9 2,0-10 1,-1-10 1,-1 0 2,-4 5 0,-5 8 1,-2 6 2,-5 6 0,-2 6 4,-4 3 1,-2 6 3,-3 5-1,-1 3-4,-3 4-4,-2 4-3,-1 6-6,-3 8-9,-1 7-7,-3 9-9,2 1 0,5-6 8,5-3 7,5-6 7,2-2 1,2-1-5,1 1-4,0 0-6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02"/>
    </inkml:context>
    <inkml:brush xml:id="br0">
      <inkml:brushProperty name="width" value="0.05113" units="cm"/>
      <inkml:brushProperty name="height" value="0.05113" units="cm"/>
      <inkml:brushProperty name="color" value="#F2395B"/>
    </inkml:brush>
  </inkml:definitions>
  <inkml:trace contextRef="#ctx0" brushRef="#br0">83105 9400 430,'21'2'6,"-5"4"14,-5 4 12,-4 3 13,-4 4 3,-2 1-8,-2 3-6,-2 2-8,-2 0-5,-2 1-2,-2-1-2,-2 1-2,0-1-2,1-2-4,0 0-4,2 0-3,1-3-2,2-1-2,3-2 0,1-2-1,2-3-1,3-1 1,4-2-1,2-2 0,2 0 1,2 1 2,0 3 4,1 2 1,-1 1 4,-1 2 2,-2 0 3,-2 1 3,-2 4 2,-2 5 1,-3 6 0,0 6 2,-5 4-1,-2 2-1,-5 2-2,-4 2 0,-3 0-3,-1-2-2,-3-2-4,-1-2-4,-3-3-2,-3-3-6,-3-5-3,-3-3-5,-1-4-5,1-3-6,-1-3-7,-1-3-7,3-4-5,2-4-2,3-6-4,3-4-3,4-3-1,5-2 0,4 0 0,6-1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02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84561 7600 488,'16'0'35,"3"0"3,2 0 4,1 0 3,1 0 0,-1 2-4,-1 0-3,-1 2-4,-3 1-3,-1 1-3,-4 3-3,-3 2-2,-3 3-3,-2 3-1,-4 5-2,-2 3-2,-5 4-4,-6 1-7,-5 2-5,-6 2-7,-3 0-3,1-2 3,1-2 3,2-1 2,0-4-1,4-3-6,3-5-5,3-3-5,5-4-1,6-2 6,7-4 5,8-2 5,7-4 3,9-2 1,8-4 0,10-2 2,1-1-3,-5 1-7,-4 0-6,-5 2-7,-6 1-5,-4 0-5,-5 2-3,-4 1-5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9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51704 51941 543,'-2'17'150,"-2"1"-34,-4 1-36,-3 1-33,-1 0-22,0 1-6,0-1-7,0 1-6,0-1-5,3-3 0,2-1-2,2-3-1,2-1-2,3 0-3,4 0-1,3 1-3,3-2-1,5-4 1,3-2 2,4-3 1,2-2-3,-1 0-6,0 0-7,-2 0-6,-1-1-2,-3-1 2,-2 0 3,-2-2 2,-1 1 0,-1 0-5,-1 1-3,-1 2-3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03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85750 7913 459,'31'-13'153,"-1"3"-34,-2 5-32,0 3-34,-2 1-17,0 0-2,0-2-4,-2 0-2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27"/>
    </inkml:context>
    <inkml:brush xml:id="br0">
      <inkml:brushProperty name="width" value="0.05064" units="cm"/>
      <inkml:brushProperty name="height" value="0.05064" units="cm"/>
      <inkml:brushProperty name="color" value="#F2395B"/>
    </inkml:brush>
  </inkml:definitions>
  <inkml:trace contextRef="#ctx0" brushRef="#br0">10546 37112 434,'-22'0'5,"4"0"12,5 0 10,3 0 11,4-1 6,4-1 2,4 0 1,4-1 2,4-1-3,5 0-7,5 0-6,5 0-7,2 1-5,-1 0-1,-1 3-2,-1-1-2,0 1-2,1 0-1,1 0-1,1 0-1,1 0-3,1 0-1,1 0-2,1 0-3,-1 0-1,2 0-1,-1 0 0,0 0-2,0 1 0,-1-1-1,-1 3 1,-1 0-1,-1 0 0,1 0 1,-1-2 0,1 0 1,-2-1-1,-1 0 1,-3 0 1,-1 0 0,-2 0-1,-1 0 1,-1 0 0,-1 0 1,0 0-1,0 0 0,-1 0 1,1 0-1,0 0 0,0 0 0,-1 0-1,1 0 0,0 0 0,-1 0 1,1 0 0,0 0 2,0 0-1,3 0-1,1 0 0,3 0-2,-1 0 0,-1 0 0,-3 0 0,-2 0 0,0 0 0,0 0 0,0 0 0,-1 0 1,1 0-1,0 0 0,-1 0-2,1 0 0,0-1-1,-1 0 1,1-2 1,0 0 1,0-1 0,1 1-2,1-1 0,1 1-1,0-2-3,-1 2-4,-1-1-4,0 0-4,-2 0-6,-1 2-5,-1 0-7,0 2-5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27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9987 34316 666,'-16'-7'3,"2"2"5,1 2 5,2 2 5,-1 3 6,2 4 7,1 4 8,0 3 6,1 6 0,-2 7-9,0 7-8,-1 7-9,1 5-7,-1 6-3,2 4-5,1 5-5,1 3-4,2 0-4,2-2-6,2 2-4,1-2-5,0-3-6,0-3-5,0-2-5,0-6-1,2-8 5,0-8 6,2-7 4,0-6 3,2-3-2,0-3-1,1-2-1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28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10489 34140 749,'-5'-8'4,"6"0"10,6 0 8,6 0 10,4 1 2,5 1-4,3 0-3,5 2-3,1-1-5,2 0-3,1 0-3,1-2-4,2-2-4,2 0-3,4-2-5,3 0-3,-1 1-2,-1 3-3,-2 2 0,-2 4-3,-3 1-1,-3 0-3,-5 0-1,-4 0-2,-1 0-1,-1 0-1,1 0 0,-1 0-1,-1 0 1,-2 2 2,-4 0 1,-3 2 1,-2-1 2,-1-1 2,0 0 1,-2-1 1,-1-1 1,0 2 1,-2 0 0,0 1 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29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9216 39483 539,'-15'-1'11,"17"-1"20,16 0 20,17-1 22,7-3 3,2-2-14,-1-3-14,0-3-14,-1-1-10,-3 2-4,-1 3-4,-1 2-6,-4 0-6,-4 2-8,-3 0-10,-5 2-8,-2 1-10,-3 2-8,-1 2-8,-2 2-10,-5 3-1,-6 6 5,-8 4 4,-6 4 6,-3 2 5,1-3 8,1-3 6,0-4 8,1-1 4,1 0 2,-1-2 3,0 0 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0"/>
    </inkml:context>
    <inkml:brush xml:id="br0">
      <inkml:brushProperty name="width" value="0.04852" units="cm"/>
      <inkml:brushProperty name="height" value="0.04852" units="cm"/>
      <inkml:brushProperty name="color" value="#F2395B"/>
    </inkml:brush>
  </inkml:definitions>
  <inkml:trace contextRef="#ctx0" brushRef="#br0">8871 39336 453,'-16'1'1,"0"0"3,0 2 3,1 0 2,1 2 5,4 0 9,4 1 8,4 2 8,2 0 1,0 3-8,0 2-8,0 2-6,1 1-5,0 1-1,2 1-1,0 1 0,0 0-2,0-1-3,-1-1-4,-2 0-3,5-8-9,8-14-15,9-14-15,9-13-15,2-5 0,-2 5 13,-4 5 13,-2 5 14,-3 4 8,-3 5 4,-3 3 5,-2 4 4,-7 7 5,-8 12 7,-10 10 6,-8 11 7,-4 3 0,-1-2-8,1-3-6,-1-3-7,3-3-4,2-3-1,3-3-1,3-3-2,4-5-7,6-6-14,6-8-14,6-6-14,2-3-3,-1 2 10,-1 2 10,0 3 10,-3 2 5,-2 7 1,-4 6 2,-2 6 2,-4 4 4,-4 3 9,-4 3 8,-3 3 9,-2 0 3,0-3 1,2-5-1,1 0 1,1-3-1,3-1 1,1-1-1,2-1 0,2-1-1,0-1-1,2 0-2,1-2-2,2-3-1,5-6 0,6-6-2,4-6 0,4-6-3,3-5-5,3-7-5,3-5-6,3-6-4,1-5-4,2-7-3,2-6-3,0-4-3,-2-2-1,-1-1-2,-3-3 0,-3 2-1,-5 7-1,-5 5 0,-4 6-1,-5 4 3,-1 2 7,-2 2 6,-2 2 6,-1 2 7,-2 3 6,0 3 6,-1 4 5,-2 2 3,0 4-3,-2 5-1,0 3-2,0 4 5,2 4 13,2 4 13,2 4 11,3 5 3,4 9-11,4 7-10,4 9-11,2 4-5,1 4-2,1 3-2,1 2-1,1 5-3,0 11-3,-1 8-2,1 8-3,-1 4-2,1-1-1,-2-3-1,2-1 0,0-8-10,1-7-15,1-8-17,1-10-15,0-6-7,-1-5 2,-1-5 3,0-5 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0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10613 40250 540,'-15'1'8,"2"2"13,2 2 14,3 2 15,-1 5 5,0 9-5,-2 9-3,0 8-5,-1 5-6,-1 1-7,-1-1-9,-1-1-7,0-1-4,1-4 2,1-4 0,1-3 2,-1-5-4,0-3-8,-1-5-9,-1-3-7,-1-4-15,0-4-22,1-4-21,-1-4-22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0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10300 38473 587,'1'-22'46,"2"4"-2,2 2 0,2 3 0,2 2-1,5 2-1,4 2-1,3 2-2,4 4-5,1 6-11,2 6-11,2 6-12,-2 1-9,-5-1-10,-7-4-9,-5 0-9,-3-1-10,0 1-7,0 1-9,0 2-8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1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12244 38927 459,'-12'7'15,"10"-2"10,8-2 12,10-2 11,5-2 1,5 0-9,3-2-8,4 0-9,2-2-5,1-2-3,-1-2-2,0-1-3,-2-1-4,-4 2-3,-3 2-4,-5 2-4,-5 4-7,-8 6-8,-8 6-8,-8 6-9,-6 3 2,-2 1 13,-3 1 14,-3 1 12,-1 0 8,1 1 2,2-1 2,0 1 2,0-1 0,1 2-2,-1 1-2,1 1-2,1-1-2,2 0-1,4 0-2,3-2-1,1-2-1,2-3-3,1-3-2,0-3-1,6-3-6,8-4-10,9-4-10,9-4-9,5-5-2,1-4 5,1-5 4,0-5 5,-1-2 5,-2 1 3,-3 1 3,-3 1 4,-3 2 6,-3 4 7,-3 4 7,-2 5 8,-6 4 7,-7 6 4,-6 5 5,-7 7 6,-5 4-3,-4 3-8,-2 3-10,-2 3-9,-3 1-6,1-1-3,-1-2-2,2 1-3,-3-2-3,-3 2 0,-3 1-1,-2 0-2,-2 1 0,3-1 3,2-2 0,1 1 3,3-4 2,1-3 5,3-5 5,2-3 4,6-5 6,14-6 8,12-6 7,13-6 8,10-5-1,5-5-9,6-5-8,6-5-9,4-1-8,0 3-7,1 3-5,2 3-7,-2 2-6,-1 4-5,-2 0-5,-2 2-6,-3 3-3,-4 2-1,-4 4-1,-3 3-1,-5 1 0,-4 0 1,-3 0 0,-4 0 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1"/>
    </inkml:context>
    <inkml:brush xml:id="br0">
      <inkml:brushProperty name="width" value="0.04741" units="cm"/>
      <inkml:brushProperty name="height" value="0.04741" units="cm"/>
      <inkml:brushProperty name="color" value="#F2395B"/>
    </inkml:brush>
  </inkml:definitions>
  <inkml:trace contextRef="#ctx0" brushRef="#br0">13393 39716 464,'-22'-7'4,"5"2"11,3 2 9,5 2 9,2 2 8,1 4 6,0 2 6,2 4 5,0 4 0,2 9-9,0 7-9,2 8-8,0 10-6,0 14-5,0 12-3,0 11-5,0 11-9,0 4-14,0 5-14,0 6-13,0 1-9,2-1-6,0-2-5,2 0-5,0-11 0,0-22 5,0-21 3,0-21 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19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52045 52292 526,'-21'-20'-6,"5"9"30,7 9 32,6 10 31,3 7 6,0 5-22,0 5-22,0 5-21,0 5-12,0 6-2,0 5-2,0 5-3,-1 0-2,0-7-1,-2-7-2,0-5-1,-1-5-16,0-5-31,0-3-30,0-4-32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2"/>
    </inkml:context>
    <inkml:brush xml:id="br0">
      <inkml:brushProperty name="width" value="0.05231" units="cm"/>
      <inkml:brushProperty name="height" value="0.05231" units="cm"/>
      <inkml:brushProperty name="color" value="#F2395B"/>
    </inkml:brush>
  </inkml:definitions>
  <inkml:trace contextRef="#ctx0" brushRef="#br0">14150 39438 420,'31'-14'55,"-1"1"-10,-2 2-8,1 3-9,-2 0-7,2 0-1,1 0-3,1 1-2,-1-1-4,-3 1-5,-3-1-4,-3 0-5,-3 0-8,-5 0-10,-3 0-11,-4 1-10,-5-2-2,-4 0 5,-5-2 7,-5 0 5,-3-1 6,2-3 5,1-2 4,1-1 6,0-1 5,2 2 7,1 3 5,0 1 7,2 5 10,-1 6 12,0 7 13,0 8 14,0 5-1,-2 7-12,0 5-12,-1 7-13,0 1-7,0 0-5,2-2-2,1-1-5,0-1-1,2-5-1,1-4 0,0-3-1,3-4-7,4-1-10,4-2-12,4-2-11,3-6-6,5-7 3,4-7 2,3-9 1,4-6 4,1-5 3,2-5 5,3-5 4,-2-1 1,-4 2-3,-3 3-3,-6 1-3,-1 1-1,-2 1 3,-3 1 1,-1 1 3,-2 2 3,-1 3 6,0 3 7,-2 3 6,0 4 15,2 4 24,0 6 24,2 5 24,-1 4 3,1 5-17,0 5-18,0 5-17,0 2-12,3-1-4,1-1-6,3-1-4,0 0-3,-1 0-3,-1-1-1,0 1-1,-2-1-3,-1 1 0,-1-1-3,0 0-1,-2 0 0,-1-3 0,-1-1 0,0-2 0,-4 0 0,-2 5-2,-6 3-2,-2 5-1,-5 0-2,-6-3-2,-4-3-3,-5-3-2,-4-3-2,-3-1-1,-2-2-3,-4-2 0,0-2-3,1-2-1,3-3-2,2 0-2,3-5 0,3-2 1,4-5 1,6-4 2,2-3-1,4-3 1,4-3-1,5-3 0,3-2 0,7-3 4,6-1 1,5-2 3,3 1 3,3 4 5,0 4 5,0 3 4,1 4 2,-3 3-2,-1 3-2,-2 3-1,-4 2 5,-1 2 13,-4 2 13,-3 2 13,-2 3 5,-2 6-4,-2 4-4,-2 5-4,-3 3-5,-4 3-4,-4 1-6,-3 2-6,-3 1-3,0-1-2,1-1-1,-1-1-3,1-2-1,1-1 0,0-3 0,2-1 1,3-4-3,4-6-4,6-7-4,4-4-5,6-7-4,6-6-5,5-5-6,7-7-5,0 0-7,-6 6-7,-3 3-7,-6 6-8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5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10466 44133 461,'-7'15'85,"0"-2"-21,2-3-19,1-1-22,-2 4-9,-4 10-2,-4 9 0,-3 10-1,-4 4-2,-2 0-2,-1-2-2,-2 0-2,-1-2 0,2-2 1,3-1 1,1-3 1,3-2-2,1-4-9,2-3-8,3-1-7,2-8-8,6-7-5,4-10-7,6-8-5,3-6 1,1-3 8,3-4 9,2-1 9,0-1 7,-1 3 5,-1 3 5,0 3 5,-2 2 6,-1 2 5,0 2 7,-2 3 6,-1 2 6,-1 7 6,0 6 7,-1 6 5,-2 4 0,-1 5-9,0 2-8,-2 6-9,0 2-5,-2 2-3,0 2-3,-1 2-4,-1 1-3,2-2-6,0 0-5,2-1-6,0-2-7,0-4-7,0-2-7,0-3-9,-1-4-3,-1-5 0,0-5 0,-1-4 0,-1-6 1,0-3 2,0-4 3,0-3 1,-1-6 5,-2-6 3,-2-5 6,-1-7 3,-1-3 5,2-2 2,2-3 4,2-1 2,2 0 4,2 4 5,2 2 3,2 3 5,4 2 4,4 3 1,5 1 3,5 3 2,4 0 5,1 1 5,3-1 6,1 1 6,2-1-1,1 1-5,0 0-8,2-1-5,0 2-6,-1 1-3,-1 2-3,-3 3-4,1 1-4,-1 2-5,-1 2-4,-1 2-5,-7-1-10,-11-6-16,-12-4-15,-11-5-16,-7-2-2,1 1 14,-1 1 13,0 1 13,2 2 10,3 3 6,3 3 6,2 2 5,4 3 8,1-1 6,2 0 7,2 0 8,0 6 8,-1 12 12,-3 11 12,-2 13 12,-1 6-1,0 4-13,1 2-12,-1 4-12,0 3-8,0 3-5,0 4-3,0 5-5,2 0-2,1-5-1,2-3-1,2-4-1,1-5-3,0-6-2,0-6-4,0-5-3,2-7-3,4-5-3,3-6-2,5-7-3,2-3-6,1-4-9,2-2-8,-1-3-10,3-8-2,5-10 4,3-10 3,4-12 4,2-9 3,-3-7 2,-2-9 3,-1-7 3,-3-3 2,-1 5 4,-3 4 2,-1 4 4,-3 4 3,-1 5 0,-2 4 2,-3 6 1,0 4 6,0 4 8,0 3 8,0 5 10,-2 4 7,-1 5 7,-2 5 7,-2 5 7,-2 7 4,-1 10 1,0 10 3,-1 9 1,-4 9-4,-6 7-11,-6 6-11,-5 8-10,-4 2-8,1-1-5,-1 0-5,1-2-4,-1-2-6,1-4-5,-1-4-6,1-4-6,0-4-5,4-4-6,3-3-6,3-5-7,2-3 2,0-4 5,2-5 7,1-3 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5"/>
    </inkml:context>
    <inkml:brush xml:id="br0">
      <inkml:brushProperty name="width" value="0.05443" units="cm"/>
      <inkml:brushProperty name="height" value="0.05443" units="cm"/>
      <inkml:brushProperty name="color" value="#F2395B"/>
    </inkml:brush>
  </inkml:definitions>
  <inkml:trace contextRef="#ctx0" brushRef="#br0">12600 44681 404,'8'-7'0,"0"1"0,0 0 0,-1 2 0,2 0 8,4 2 18,2 0 17,3 2 17,2 1 5,1 2-7,1 2-6,1 2-7,2 1-5,3 3-4,3 2-4,3 2-4,2-1-3,0 2-3,2 0-3,1 0-3,0-1-4,1 1-5,2 0-6,1-1-4,-2-1-7,-2 0-8,-3 0-6,-3-2-7,-4-2-5,-2-2 1,-3-4 0,-3-2-1,-2-2 0,-2 0-1,-3 0-1,-1 0-1,-4-2-1,-4 0 0,-6-3 0,-4-2 1,-3-1 3,-2 2 5,0 1 7,-1 0 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5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13125 45500 614,'-14'14'0,"1"-3"0,2-2 0,2-4 0,0 0 4,-3 0 8,-4 1 8,-1 2 9,1-1 4,8-1 4,8 0 3,8-2 3,5-1-3,3 0-7,3-2-8,3 0-8,0-1-7,-3 0-5,-3 0-5,-2 0-6,-5 3-4,-2 6-1,-2 5-2,-4 7-1,-2 4 1,-4 6 1,-2 5 2,-2 4 3,-4 1 0,0-5 1,-1-5 1,-1-5 0,1-5 4,2-3 4,4-6 6,3-2 6,4-4-6,7-4-16,8-4-16,6-4-15,2 0-4,-3 0 10,-4 4 9,-1 1 11,-4 2 9,1 1 9,-2 4 10,0 0 10,-3 4 4,-1 2 1,-2 3 0,-2 3 1,-1 1 0,-2-1-2,0 0-2,-1-2-1,0-8-14,6-16-26,2-16-26,5-15-26,1-5-5,-1 9 13,0 5 14,-2 7 14,0 2 6,0 0-4,0-1-3,0 0-4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6"/>
    </inkml:context>
    <inkml:brush xml:id="br0">
      <inkml:brushProperty name="width" value="0.05006" units="cm"/>
      <inkml:brushProperty name="height" value="0.05006" units="cm"/>
      <inkml:brushProperty name="color" value="#F2395B"/>
    </inkml:brush>
  </inkml:definitions>
  <inkml:trace contextRef="#ctx0" brushRef="#br0">14600 44560 439,'17'-17'0,"3"-3"0,3-3 0,3-3 0,-1 0 6,-7 5 12,-5 3 13,-6 5 12,-3 5 5,0 8 0,0 8-1,0 7-1,-3 7-5,-4 5-11,-6 5-10,-4 5-12,-2 1-5,-1-4 0,0-2 0,0-3 0,5-7-11,11-11-23,8-10-22,11-11-23,3-6-3,-3 2 17,-3 1 17,-2 1 18,-5 2 16,0 6 17,-2 4 17,-2 6 16,-3 4 8,-2 3-2,-3 5-2,-4 4-2,-1 2-4,1 2-5,0 3-5,-1 1-5,0 2-3,0-1-3,0 0 0,1 1-3,-1-2 0,0-1-2,0 0-1,0-1 0,5-9-12,10-18-21,10-18-21,9-17-21,3-14-8,0-11 5,-3-11 5,-1-11 6,-3 0 8,-3 8 11,-3 8 10,-2 10 12,-4 7 5,-1 4 1,-2 5 2,-2 6 1,-1 3 8,0 5 15,0 3 16,0 5 15,-1 5 12,2 8 8,-2 8 9,1 8 8,1 4-4,2 1-17,2 1-15,2 1-16,0 0-12,1-1-7,0-1-5,0 0-7,1-3-7,3-1-7,2-2-7,4-2-7,1-3-3,-3-1 1,-1-2 1,-2-2 0,-2-1-1,-1-2-4,-1 0-4,0-2-4,-5 3 2,-8 4 5,-8 6 6,-8 4 5,-4 4 8,-1 3 7,-1 3 10,-1 3 7,-1 1 5,1-1 1,0-1 0,0-1 1,0-1 0,4 1-1,3-1 1,3 1-2,2-1 0,0-1-3,2-1-2,1-1-2,1-1-3,2-1-3,2-1-3,2 0-3,2-3-5,2-3-6,2-3-7,2-2-6,3-5-3,3-6 1,5-6-1,4-6 1,1-3 2,-1-3 3,-1-1 4,-2-3 3,-1 1 2,-3 1 4,-3 3 2,-2 1 3,-3 3 5,-1 1 7,0 2 9,-2 3 7,0 1 6,-2 0 4,0 2 3,-2 1 4,0 3 4,0 6 5,0 5 5,0 7 5,1 7-3,0 7-11,2 8-10,0 9-10,0 10-8,0 15-1,-2 14-4,0 15-2,-1 7-6,0-3-10,0-1-8,0-2-10,0-9-12,0-15-15,0-17-14,0-14-15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38"/>
    </inkml:context>
    <inkml:brush xml:id="br0">
      <inkml:brushProperty name="width" value="0.04811" units="cm"/>
      <inkml:brushProperty name="height" value="0.04811" units="cm"/>
      <inkml:brushProperty name="color" value="#F2395B"/>
    </inkml:brush>
  </inkml:definitions>
  <inkml:trace contextRef="#ctx0" brushRef="#br0">17293 43679 457,'56'9'94,"-14"5"-26,-14 4-27,-13 3-26,-9 7-14,-2 9-3,-4 8-1,-2 10-3,-4 1-4,-4-2-9,-3-2-8,-5-4-7,-1-4-4,1-6 3,0-5 2,2-7 3,2-4 3,1-5 7,2-3 7,2-4 6,3-3 6,2-1 8,4 0 7,3-2 7,1 0 6,3 0 5,2 0 4,2 0 5,0 1 2,1 4-2,0 2-2,0 3-1,-1 5-2,-3 5-4,-1 7-2,-2 5-3,-2 2-1,0-1-1,-1 0-1,-2-1 0,0-3-2,0-4-3,0-3-5,0-5-3,0-7-14,2-10-21,1-12-22,0-9-23,1-14-7,0-13 4,0-14 5,0-13 5,0-2 7,1 8 10,2 8 8,0 10 9,1 7 7,2 5 5,0 7 4,0 6 5,1 4 3,0 2 2,-2 4 2,0 3 1,-1 0 11,1 0 18,2-1 18,0-1 19,2-1 5,3 0-9,3 0-9,3 1-9,1-1-6,-1 2-6,-1 1-4,0 1-6,-2 0-2,1 2-2,-1 0-3,1 2-1,-1 1-7,-3 0-10,-1 2-10,-2 0-11,-2 0-11,-2-4-10,1-2-12,-2-3-10,-2-3 0,-2-3 12,-4-3 12,-2-3 11,-3-2 9,0-1 6,-1-1 6,-2-1 5,1 1 3,0 3 2,-1 3 2,0 3 0,1 3 12,2 1 20,2 2 21,2 2 21,1 8 4,-2 14-10,0 13-12,-1 15-11,-2 4-11,0 0-11,-2-4-10,0 0-11,-3 0-9,-6 5-6,-4 5-7,-5 6-6,-2-2-3,1-8 0,1-8 1,1-8 1,2-6 0,3-3 2,3-4 0,3-5 1,7-4 5,12-6 7,11-6 8,13-6 8,4-3 5,0 1 1,-1-1 2,-1 0 2,-2 1-1,-3 1-3,-3 0-4,-3 2-4,-2 1-1,-4 2 2,0 2 1,-2 3 2,-3 1 1,-4 3-1,-4 4 0,-4 2-1,-4 4 2,-2 3 0,-3 5 2,-4 3 2,0 4-2,-4 1-3,-2 2-5,-1 3-3,-2 0-2,1 0 0,-1-1 0,1 2 0,0-3 0,3-4 0,1-3 0,2-5-1,5-3 2,5-2 1,6-4 2,6-3 1,5-3-4,3-4-9,5-4-8,4-4-10,1-4-2,2-3 4,2-5 3,-1-3 4,1-3-1,-3 2-6,-1 1-4,-3 1-7,-2 1-2,-1-1 0,-3 0-1,-1 1 1,-2 2 3,-2 2 7,-2 2 8,-2 4 8,-2 2 4,-3 0 2,0 2 2,-3 1 2,-1 1 13,0 2 23,0 2 24,0 2 23,2 2 7,4 3-13,4 3-12,4 4-12,1 1-9,-1 3-8,-1 1-7,0 2-7,-1 2-7,0-1-4,-1 1-5,1-1-5,0 1-7,-2-1-9,-1 1-10,0-1-10,-2-1-9,-1-3-11,0-3-11,-1-2-10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47"/>
    </inkml:context>
    <inkml:brush xml:id="br0">
      <inkml:brushProperty name="width" value="0.03058" units="cm"/>
      <inkml:brushProperty name="height" value="0.03058" units="cm"/>
      <inkml:brushProperty name="color" value="#F2395B"/>
    </inkml:brush>
  </inkml:definitions>
  <inkml:trace contextRef="#ctx0" brushRef="#br0">21128 28796 719,'-15'1'0,"2"0"0,2 2 0,3 0 0,-1 1-3,0-1-5,-2 1-6,0 0-5,0-1-1,1-1 4,0 0 3,2-1 3,0-2 3,-2-1 0,0 0 2,-1-1 0,0-1 3,0 2 3,2 0 3,1 2 4,0 0 7,0 0 8,0 0 10,0 0 10,5 0 4,8 0 0,9 0 1,10 0-1,6 0-5,6 0-13,6 0-12,6 0-12,1 0-6,-6 0-3,-4 0-2,-5 0-1,1 0-4,8 0-4,8 0-5,8 0-5,3-1-4,2-1 0,2-3-1,0-2-2,-2-1-1,-5 0 0,-5 1-1,-4 0-1,-8 0 4,-10 2 6,-9 2 7,-10 2 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1"/>
    </inkml:context>
    <inkml:brush xml:id="br0">
      <inkml:brushProperty name="width" value="0.02991" units="cm"/>
      <inkml:brushProperty name="height" value="0.02991" units="cm"/>
      <inkml:brushProperty name="color" value="#F2395B"/>
    </inkml:brush>
  </inkml:definitions>
  <inkml:trace contextRef="#ctx0" brushRef="#br0">21331 22800 735,'-8'10'4,"2"4"10,1 3 7,1 5 10,0 2 2,2 1-4,0 1-4,2 1-5,0-1-3,0 0-1,0-1-3,0-1-3,0 4 0,2 10-3,0 10 0,2 10-2,0 5-2,-1-1-4,1 1-4,0 0-2,-1-2-3,0-3 1,-2-3 0,0-3 0,-1-4-4,2-4-9,0-5-8,1-6-9,0-4-2,-1-5 2,0-5 3,-1-4 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1"/>
    </inkml:context>
    <inkml:brush xml:id="br0">
      <inkml:brushProperty name="width" value="0.0256" units="cm"/>
      <inkml:brushProperty name="height" value="0.0256" units="cm"/>
      <inkml:brushProperty name="color" value="#F2395B"/>
    </inkml:brush>
  </inkml:definitions>
  <inkml:trace contextRef="#ctx0" brushRef="#br0">20839 22820 859,'-2'-11'4,"0"8"10,-3 9 8,-2 10 9,-1 5 0,-2 2-9,0 3-9,-1 5-10,-1-1-6,0-2-6,1-1-6,0-3-5,-1-1-4,2-2-1,1 0-2,1 0-1,0-4 0,2-3-1,0-4 1,2-4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1"/>
    </inkml:context>
    <inkml:brush xml:id="br0">
      <inkml:brushProperty name="width" value="0.02842" units="cm"/>
      <inkml:brushProperty name="height" value="0.02842" units="cm"/>
      <inkml:brushProperty name="color" value="#F2395B"/>
    </inkml:brush>
  </inkml:definitions>
  <inkml:trace contextRef="#ctx0" brushRef="#br0">21300 23000 774,'36'15'97,"-6"-1"-26,-6-1-29,-5-1-26,-3-1-21,-2-1-11,2-1-11,0 0-12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0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52699 50552 488,'10'-14'62,"1"3"-6,3 5-6,0 4-6,3 3-5,-1 2-7,1 2-7,-1 3-5,0 3-3,-1 5 5,-1 5 2,-2 5 4,0 4 0,-1 2-6,-1 2-4,-1 1-4,-2 3-6,-4 0-5,-2 2-6,-4 1-5,-3 0-2,-4-2 0,-5 0 2,-4-1 1,-2-1-9,-4 1-19,-4 1-19,-2 3-19,2-5-5,5-6 8,6-8 9,7-7 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2"/>
    </inkml:context>
    <inkml:brush xml:id="br0">
      <inkml:brushProperty name="width" value="0.03656" units="cm"/>
      <inkml:brushProperty name="height" value="0.03656" units="cm"/>
      <inkml:brushProperty name="color" value="#F2395B"/>
    </inkml:brush>
  </inkml:definitions>
  <inkml:trace contextRef="#ctx0" brushRef="#br0">20848 19945 601,'-16'-13'15,"1"4"0,-1 6 2,0 5 2,-1 5-1,-1 7-2,-3 7-3,-1 7-1,-1 4-2,3 1 1,1 0 1,2 1-1,2 1 1,1-1-1,1-1-2,1-1 0,1-3-1,4-4-2,2-3-2,4-5-1,2-3-1,2-3 0,2-3 1,2-2 1,2-3-2,3-1-6,3 0-5,4-1-5,2-4-4,2-2 0,4-5-1,4-4-1,-2-1 1,-2 0 0,-3-1 3,-3 1 0,-3 0 4,-2 2 4,-4 2 6,-3 3 3,-2 3 12,-1 10 15,-1 6 16,0 9 17,-2 2 0,0-1-11,-2-3-14,0-2-12,0 0-9,1 0-5,3-1-5,2 1-4,1-2-5,0-1 0,0-2-1,0-2-1,0-2-1,1-2 0,2-3 0,0 0 0,1-4 0,1-2 0,1-4 0,2-2 1,0-4-1,1-3 0,1-5 0,1-3-2,0-3 1,-2 2 1,-3-2 0,-1 1 1,-3-2 2,-2-3 3,-4-3 4,-2-2 2,-3 0 3,-1 5 1,0 6 3,-1 4 1,-2 4 1,-2 3 0,-2 3-2,-2 2 0,0 4-3,-1 1-5,0 2-5,0 2-5,-1 4-2,-3 5 3,-3 7 2,-3 6 1,-2 4-6,1 2-18,-1 3-16,1 4-17,1-1-6,6-7 6,5-5 5,5-7 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2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23050 20800 554,'22'0'12,"-1"0"4,-2 0 3,-2 0 4,-2 0 2,2 0-2,1 0 0,1 0-2,0 1-2,-3 4-4,-1 2-4,-2 3-3,-2 3-3,-2 0-3,-3 1-2,-1 1-3,-3 2-1,-4 1-1,-4 3 0,-3 2-2,-5 1 0,-2 2 0,-3 2-1,-3 2-1,-1 0 1,3-3 2,1-3 2,4-3 2,0-3 2,2-3 4,2-3 3,2-2 2,3-2 5,2-1 5,4 1 4,3 0 6,2-1 0,3-2-3,3-3-4,4 0-3,1-3-1,2-1 0,3 0 1,1-1 0,1-1-3,-1 0-8,-1 0-9,0 0-8,-3 1-6,-2 0-5,-1 2-4,-2 0-5,-2 2-9,1 0-13,0 2-13,0 0-14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3"/>
    </inkml:context>
    <inkml:brush xml:id="br0">
      <inkml:brushProperty name="width" value="0.03122" units="cm"/>
      <inkml:brushProperty name="height" value="0.03122" units="cm"/>
      <inkml:brushProperty name="color" value="#F2395B"/>
    </inkml:brush>
  </inkml:definitions>
  <inkml:trace contextRef="#ctx0" brushRef="#br0">20337 18943 704,'-15'-1'3,"2"0"6,2-2 6,3 0 6,3-2 6,8-2 5,6-2 6,7-1 6,6-1-2,3 1-11,4 1-10,4 1-10,1 1-10,-1 2-6,-3 2-7,-1 2-8,-3 1-6,-3 0-6,0 0-4,-2 0-5,-3 0-2,-3 0 0,-3 0 1,-2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3"/>
    </inkml:context>
    <inkml:brush xml:id="br0">
      <inkml:brushProperty name="width" value="0.02574" units="cm"/>
      <inkml:brushProperty name="height" value="0.02574" units="cm"/>
      <inkml:brushProperty name="color" value="#F2395B"/>
    </inkml:brush>
  </inkml:definitions>
  <inkml:trace contextRef="#ctx0" brushRef="#br0">21015 18450 854,'-7'24'77,"3"-1"-29,1 1-27,2-1-29,1 1-13,0-2 3,0 2 3,0-1 3,0-2-2,0-3-6,0-4-7,0-4-5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4"/>
    </inkml:context>
    <inkml:brush xml:id="br0">
      <inkml:brushProperty name="width" value="0.02784" units="cm"/>
      <inkml:brushProperty name="height" value="0.02784" units="cm"/>
      <inkml:brushProperty name="color" value="#F2395B"/>
    </inkml:brush>
  </inkml:definitions>
  <inkml:trace contextRef="#ctx0" brushRef="#br0">21681 18050 790,'-13'30'73,"3"-1"-17,4-3-16,4-1-17,2-3-11,0-1-7,0 0-5,0 0-6,1-4-5,4-1-1,2-4-2,4-3-1,2-1-4,3-2-5,3-1-4,2 0-4,0-2-3,-3-1 0,-4 0 1,-4-1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0:54"/>
    </inkml:context>
    <inkml:brush xml:id="br0">
      <inkml:brushProperty name="width" value="0.02641" units="cm"/>
      <inkml:brushProperty name="height" value="0.02641" units="cm"/>
      <inkml:brushProperty name="color" value="#F2395B"/>
    </inkml:brush>
  </inkml:definitions>
  <inkml:trace contextRef="#ctx0" brushRef="#br0">21771 18200 832,'-8'8'3,"2"0"12,1-1 12,0 1 11,0 2 1,0 6-12,-1 4-12,0 5-11,-4 6-9,0 8-5,-3 8-6,-2 7-4,1 0-2,1-8 1,3-10 2,1-7 1,2-7-2,-1 0-6,0-1-6,0 0-6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06"/>
    </inkml:context>
    <inkml:brush xml:id="br0">
      <inkml:brushProperty name="width" value="0.02765" units="cm"/>
      <inkml:brushProperty name="height" value="0.02765" units="cm"/>
      <inkml:brushProperty name="color" value="#00BFF3"/>
    </inkml:brush>
  </inkml:definitions>
  <inkml:trace contextRef="#ctx0" brushRef="#br0">59950 9445 795,'1'-29'137,"2"9"-70,1 6-69,3 7-71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08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21195 26493 544,'-14'1'131,"3"2"-28,3 2-26,2 2-28,4 0-20,4 1-14,4 0-13,4-1-13,2 0-7,-1-2 4,0-3 1,1 0 3,-1-4 3,-2-2 7,-3-4 5,-1-1 6,-2-3 5,-4 1 4,-2-1 3,-3 1 4,-3 1-8,-2 4-17,-2 4-19,-1 4-18,0 3-10,1 2-2,2 1-1,3 3-1,0 0-1,2-1 0,0-1 0,2-1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0"/>
    </inkml:context>
    <inkml:brush xml:id="br0">
      <inkml:brushProperty name="width" value="0.03379" units="cm"/>
      <inkml:brushProperty name="height" value="0.03379" units="cm"/>
      <inkml:brushProperty name="color" value="#00BFF3"/>
    </inkml:brush>
  </inkml:definitions>
  <inkml:trace contextRef="#ctx0" brushRef="#br0">21027 26252 651,'-7'-5'-2,"2"4"21,2 6 22,2 4 22,1 2 2,0 0-17,0 1-17,0 0-17,1-1-10,4-1-5,2 0-3,3-2-5,1-1-2,-1-2 1,-1-3-1,0 0 1,-1-4 0,0-2 0,-1-4-1,1-2 0,0-1 2,-2 1 1,-1 0 4,0 2 1,-2 0 3,-1 0 1,0 1 2,-1-1 0,-2 0 3,-1-1 4,0-1 3,-1-1 3,-2-1 2,0 2-2,-1 1 0,-2 1-2,0 0 0,1 2 1,-1 0 0,0 2 0,-1 1-4,-2 2-9,-2 2-10,0 2-9,-2 1-2,2 2 4,3 0 3,1 2 4,1 0-6,0 3-17,0 2-16,1 1-16,-1 1-3,2-4 11,0-4 12,2-1 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0"/>
    </inkml:context>
    <inkml:brush xml:id="br0">
      <inkml:brushProperty name="width" value="0.03675" units="cm"/>
      <inkml:brushProperty name="height" value="0.03675" units="cm"/>
      <inkml:brushProperty name="color" value="#00BFF3"/>
    </inkml:brush>
  </inkml:definitions>
  <inkml:trace contextRef="#ctx0" brushRef="#br0">23529 26130 598,'-13'1'135,"1"3"-33,4 4-30,3 2-33,1 2-21,2 0-11,0-1-11,2 1-11,1-2-6,4-2 2,2-4 0,3-2 1,1-2 2,-1 0 4,-1 0 3,0 0 3,-1-2 3,-1 0 0,1-3 2,0-2 0,0-1 1,0 0 3,0 1 1,0-1 2,-2-1 2,2 0 1,0-1 1,0-1 1,-1-1 2,-2-1 3,-3-1 3,0-1 2,-5 0-1,-4 2-4,-6 3-5,-4 1-5,-1 3-3,0 6-5,1 4-3,1 6-4,1 1-5,3 1-6,1 0-6,3 0-5,0-1-9,2-1-9,0-1-11,2-1-9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0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53198 52221 525,'16'-7'64,"-1"2"-9,-2 2-10,0 2-10,-2 2-7,-2 2-5,-1 2-5,-3 2-6,-2 2-4,0 1-2,-1 1-3,-2 1-2,-1 2-3,-2 3-2,-2 3-3,-3 3-2,-1 1-1,-4 0 1,-2-3-1,-4 1 1,-1-2 1,2-1 1,3-1 2,1-1 1,4-2 2,2-1 4,3-3 3,3-1 4,4-1 2,3 4 3,3 3 2,2 3 3,3 0-1,1-5-2,1-4-3,1-3-2,0-3-2,-4 2 0,0 1-1,-3-1-1,-1 3 0,0-1 1,1 0 0,-1 1-1,-1 1 2,-1 4 1,-3 5 1,-2 4 1,-2 1 0,-2-1-5,-3-1-3,-1-1-4,-3 1-5,-5 2-9,-3 2-7,-4 1-9,-4 2-8,-2-2-6,-2 0-9,-2-2-7,3-3 0,3-3 4,6-5 6,5-3 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1"/>
    </inkml:context>
    <inkml:brush xml:id="br0">
      <inkml:brushProperty name="width" value="0.0424" units="cm"/>
      <inkml:brushProperty name="height" value="0.0424" units="cm"/>
      <inkml:brushProperty name="color" value="#00BFF3"/>
    </inkml:brush>
  </inkml:definitions>
  <inkml:trace contextRef="#ctx0" brushRef="#br0">21109 29450 518,'-8'23'166,"2"-1"-41,1-1-41,0-1-39,2 0-24,0 1-4,2 1-4,0 1-6,1 4-4,-2 5-3,0 6-3,-1 6-4,-2 2-3,2-3-3,-1-1-4,1-1-2,-1-4-1,0-4-1,0-3 2,0-5-1,1-2 0,0-1 1,2-1-1,0-1-1,1-1 1,-2-2 1,0-3 0,-1-1 0,-2-4-3,-1-6-9,0-6-9,-1-6-9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1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20784 29433 575,'-8'-6'134,"0"4"-31,0 4-31,0 4-30,-1 4-17,-2 3-5,0 5-5,-4 4-5,-1 0-6,1 2-9,-1-1-9,0 1-8,1-1-7,1 1-4,2-1-5,-1 0-4,2-2-5,1-3-2,0-4-5,2-4-2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2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21200 29600 608,'9'8'66,"1"2"-3,3 0-3,1 1-2,1 1-8,-1 1-9,0 1-12,-2 1-10,0 1-14,0 1-13,-2 2-16,2 0-14,-1-2-12,-2-2-7,-2-3-7,-2-2-8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2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22008 29791 564,'6'-4'49,"-4"8"6,-4 8 5,-4 7 6,-1 5-3,-1-2-11,0 2-12,0 0-12,0-2-11,0 0-11,1-1-12,-1 0-12,0-3-5,2-2 1,1-1 1,0-3 0,4-1 1,6-2 1,6-2 0,6-2 0,2-2 2,1-1 2,-1 0 2,1-1 3,-1-3-1,-2 0-2,0-3-1,-1-2-1,0-1-4,-2 0-2,-1 0-5,-1 1-2,-1-1-1,-2 2 4,-2 1 5,-2 0 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2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22329 29800 630,'-15'9'64,"4"1"2,4 3 2,2 2 3,1 4-13,2 9-24,0 6-26,2 9-24,0 3-12,0-4 0,0-2 1,0-4 2,-1-3-6,0-3-11,-2-5-11,0-3-11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3"/>
    </inkml:context>
    <inkml:brush xml:id="br0">
      <inkml:brushProperty name="width" value="0.04501" units="cm"/>
      <inkml:brushProperty name="height" value="0.04501" units="cm"/>
      <inkml:brushProperty name="color" value="#00BFF3"/>
    </inkml:brush>
  </inkml:definitions>
  <inkml:trace contextRef="#ctx0" brushRef="#br0">24193 29200 488,'-8'41'177,"0"4"-44,1 4-45,-1 4-43,1 2-24,0 4-3,2 4-4,0 2-3,1 0-7,1-5-6,-2-3-9,3-4-8,-2-6-5,0-3-2,0-5-3,0-5-3,0-5-1,2-3-3,0-5 0,2-3-2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3"/>
    </inkml:context>
    <inkml:brush xml:id="br0">
      <inkml:brushProperty name="width" value="0.03112" units="cm"/>
      <inkml:brushProperty name="height" value="0.03112" units="cm"/>
      <inkml:brushProperty name="color" value="#00BFF3"/>
    </inkml:brush>
  </inkml:definitions>
  <inkml:trace contextRef="#ctx0" brushRef="#br0">23803 29200 706,'-30'44'141,"5"-6"-45,3-6-45,5-5-45,2-4-28,-1 0-7,1 1-8,-1-1-8,1-2-4,2-3 1,3-4 0,1-4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3"/>
    </inkml:context>
    <inkml:brush xml:id="br0">
      <inkml:brushProperty name="width" value="0.03998" units="cm"/>
      <inkml:brushProperty name="height" value="0.03998" units="cm"/>
      <inkml:brushProperty name="color" value="#00BFF3"/>
    </inkml:brush>
  </inkml:definitions>
  <inkml:trace contextRef="#ctx0" brushRef="#br0">24500 29300 550,'22'8'148,"-3"0"-35,-4 0-33,-1-1-35,-3 0-20,1 1-6,0 0-7,0 0-5,-1 0-8,-1 0-11,-1 0-10,-1-1-11,0 1-12,0 1-12,0 1-12,0 2-12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4"/>
    </inkml:context>
    <inkml:brush xml:id="br0">
      <inkml:brushProperty name="width" value="0.0375" units="cm"/>
      <inkml:brushProperty name="height" value="0.0375" units="cm"/>
      <inkml:brushProperty name="color" value="#00BFF3"/>
    </inkml:brush>
  </inkml:definitions>
  <inkml:trace contextRef="#ctx0" brushRef="#br0">25530 29400 586,'-15'24'168,"1"-1"-46,0 0-44,2 0-45,0-1-24,1-1-6,-1-2-3,0-2-5,1-2-3,1 0-1,0 1-1,2-1 0,3-1-2,6-4-1,6-5-1,6-2-2,2-3 1,1 0 2,0 0 3,-1 0 1,1 0 4,2 0 2,0 0 3,1 0 3,0-1-1,2-1-6,1 0-7,1-1-5,-1-1-6,-3 0-7,-3 0-6,-3 0-6,-2-1-2,-2-2 3,-2-2 3,-2-1 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4"/>
    </inkml:context>
    <inkml:brush xml:id="br0">
      <inkml:brushProperty name="width" value="0.04622" units="cm"/>
      <inkml:brushProperty name="height" value="0.04622" units="cm"/>
      <inkml:brushProperty name="color" value="#00BFF3"/>
    </inkml:brush>
  </inkml:definitions>
  <inkml:trace contextRef="#ctx0" brushRef="#br0">25979 29250 475,'-8'47'208,"2"2"-56,1 0-55,0 2-55,2 4-29,-1 7-5,0 8-4,1 8-3,-1-3-19,0-15-31,0-14-31,0-15-31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1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55680 52051 480,'-3'7'10,"12"-4"20,11-2 21,11-4 20,5-1 4,-3 0-12,-4 1-11,-3-2-13,1 1-7,4 0-4,4 0-4,4 0-4,0 0-5,-4 1-7,-4-1-7,-4-1-5,-4 2-5,-1 2-2,-2 2-3,-3 2-2,-1 2-12,-3 0-23,-1 1-24,-3 2-23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18"/>
    </inkml:context>
    <inkml:brush xml:id="br0">
      <inkml:brushProperty name="width" value="0.04309" units="cm"/>
      <inkml:brushProperty name="height" value="0.04309" units="cm"/>
      <inkml:brushProperty name="color" value="#00BFF3"/>
    </inkml:brush>
  </inkml:definitions>
  <inkml:trace contextRef="#ctx0" brushRef="#br0">22425 23741 510,'-1'-15'21,"0"2"1,-2 3-1,0 1-1,-2 1 0,0 2-3,-1 1-3,-2 1-2,0-1-2,-1-1 2,-2 0 0,0-1 0,0-1 0,1 0-2,0 1-1,3-1-3,-1 1-1,-2 2-1,0 2-1,-1 2 0,-1 3-3,0 6-1,0 4-1,1 5-2,1 2-1,2-1 2,4-1 0,2 0 1,2-1 1,0 3 2,0 1 1,0 3 3,2-2 0,2-3 0,4-4-1,2-4 1,2-2-1,3-1 1,2 1 0,2 0 1,0 0-1,0-1 0,0 1-1,1-1 0,-1 1-1,-1 0 0,-1 0-1,-1 0-1,-1 0 0,-2-1 1,-3 1 0,-1 0 0,-1 0 0,-2 2-2,-1 0 0,0 1-2,-2 1-1,-2 2 1,-2 0 0,-2 1 0,-2-1 1,-2-1 1,-2-2 1,-1-2 1,-4-1 0,-2 0 0,-3 0 1,-3-1 0,-1 1-1,-1-2 0,1-1 0,0 0-1,0-2 1,-1-1-1,1 0 1,-1-1 0,2-1 0,3 0 1,3 0-1,3 0 1,2-2 1,2-2 1,2-4 2,2-2 2,3-3 1,4-1 0,4-3 0,4-1 0,3-3-1,3 0 0,3-1 0,3-1 0,2 0-1,-1 1 1,1 1-1,-1 1 1,-1 1-1,-2 4-1,-1 0-3,-2 3-1,-2 0-2,-1 2-4,-1 0-2,0 2-4,-2 1-1,1-1-1,0 0 0,0 0-1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41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30631 26212 680,'-13'1'127,"3"3"-35,4 4-35,4 2-35,2 2-19,0 0-2,0 0-1,0-1-2,2-1-2,4-1 1,4-2-1,3-2-1,3-2 0,0-2 1,-1-2 1,1-2 1,-2-2 0,0 0 0,-1-1 0,0-2-1,-2 1 1,-3 0 0,-1-1 1,-2 0 0,-1 0 2,0 0 2,0 0 3,0 1 2,-1-1 1,-2 0 1,-2 0-1,-2 0 0,-2 1-2,0-1-4,-1 1-6,-2-1-4,-1 1-5,-3 2-8,-4 2-5,-1 2-8,-1 2-3,1 4-2,2 2 0,3 4-1,1 0 0,2-2 3,2 0 1,3 0 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41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33547 26028 645,'-14'1'49,"2"2"-2,4 2-2,3 2-1,1 0-6,2 0-6,0 1-8,2 0-7,0 0-4,2 2 0,0 0 0,2 1-1,1-1-4,3-2-10,4-4-8,2-2-9,2-4-3,1-2 3,1-4 3,1-2 4,-2-1 3,-1 1 3,-4 0 3,-3 2 3,-1 0 2,-2-2 3,-1 0 1,0 0 2,-2-2 1,-1 1-1,0-1 1,-1 0 0,-3 1-1,-2 2 0,-4 3-2,-2 1 0,-2 1-4,1 2-8,-1 0-7,0 2-9,0 1-4,-2 2-3,1 2-3,-2 2-3,1 1-2,1 1-4,2 1-3,2 2-4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43"/>
    </inkml:context>
    <inkml:brush xml:id="br0">
      <inkml:brushProperty name="width" value="0.02653" units="cm"/>
      <inkml:brushProperty name="height" value="0.02653" units="cm"/>
      <inkml:brushProperty name="color" value="#00BFF3"/>
    </inkml:brush>
  </inkml:definitions>
  <inkml:trace contextRef="#ctx0" brushRef="#br0">34900 26113 829,'0'20'76,"2"-2"-22,0-5-23,2-3-21,0-3-14,2-2-1,0-3-3,1 0-2,0-2-1,1 0 0,0 0 0,0 0 1,0-1 0,0 0 3,0-2 4,-1 0 1,1-2 3,-1 0 1,1-1 0,0-2 1,-1 1 1,-2-1-1,-3 0 1,0 0-1,-2 1 1,0 0 0,0-1 1,0 0 0,-1 0-1,-1 0-2,0 0-2,-1 1-2,-2 0-5,-2 2-7,-2 2-7,-1 2-8,-1 1-2,2 2 3,3 0 3,1 2 3,1 0 2,0 0-1,0-1 0,0 1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44"/>
    </inkml:context>
    <inkml:brush xml:id="br0">
      <inkml:brushProperty name="width" value="0.02836" units="cm"/>
      <inkml:brushProperty name="height" value="0.02836" units="cm"/>
      <inkml:brushProperty name="color" value="#00BFF3"/>
    </inkml:brush>
  </inkml:definitions>
  <inkml:trace contextRef="#ctx0" brushRef="#br0">36050 26150 775,'0'21'53,"0"-3"-12,0-4-10,0-4-11,0-2-6,0-1 0,0 0-1,0 1 1,0 0-3,0 0-3,0 0-3,0-1-4,1 1-3,2-2-1,2-1-1,2 0-1,1-2-2,-1-1 1,1 0-2,0-1 0,0-2 1,2-1 0,0 0 0,0-1 2,2-2-1,0-2 0,0-2-1,0-1-1,-2-2 0,-1 0 2,-2 0 1,-2 2 2,-2-2 1,-2 2 1,-2 0 1,-2 2 1,-3 1 0,-4 2 0,-4 3 0,-3 1 0,-1 1 0,3 0 0,3 0-1,3 0 0,1 1-7,0 1-16,0 3-14,0 2-16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59915 10927 999,'-7'-28'-42,"3"5"2,1 8 5,2 4 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3"/>
    </inkml:context>
    <inkml:brush xml:id="br0">
      <inkml:brushProperty name="width" value="0.04377" units="cm"/>
      <inkml:brushProperty name="height" value="0.04377" units="cm"/>
      <inkml:brushProperty name="color" value="#F2395B"/>
    </inkml:brush>
  </inkml:definitions>
  <inkml:trace contextRef="#ctx0" brushRef="#br0">30220 28984 502,'0'16'123,"0"-1"-29,0 1-28,0 0-28,0 2-15,0 5-1,0 5 0,0 5-1,0 5-2,0 11-2,0 8-3,0 9-2,0 2-2,0-5-3,0-5-1,0-4-3,0-7-3,0-5-2,0-6-5,0-5-2,0-6-5,0-3-3,0-5-3,0-3-5,0-5-4,0-6-8,0-6-6,0-6-7,-2-8-2,0-11 2,-3-11 2,-2-10 3,0-6 5,0 1 6,2-1 7,1 0 7,0 2 5,2 1 4,0 2 2,2 2 4,0 2 2,2 3 1,0 5 1,2 1 0,0 3 1,1 3-1,2 3 1,0 4 0,0 2 2,-2 4 6,-3 5 5,0 3 6,-4 4 9,0 6 14,-3 4 14,-2 6 13,-2 3 1,-2 3-15,-2 3-13,-1 3-14,-2 2-10,1 1-7,0 1-6,-1 1-7,2 0-5,1-4-6,2 0-6,2-3-4,2-2-9,1-3-11,0-2-11,2-4-10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3"/>
    </inkml:context>
    <inkml:brush xml:id="br0">
      <inkml:brushProperty name="width" value="0.0306" units="cm"/>
      <inkml:brushProperty name="height" value="0.0306" units="cm"/>
      <inkml:brushProperty name="color" value="#F2395B"/>
    </inkml:brush>
  </inkml:definitions>
  <inkml:trace contextRef="#ctx0" brushRef="#br0">30800 29150 718,'14'1'27,"-1"2"1,-2 2 1,-2 2 2,0 1 0,2 1 3,1 1 0,3 1 2,1 1-10,0 1-20,3 1-21,0 2-20,-1-2-13,-3 0-4,-3-1-4,-2 0-5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4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31440 29639 616,'-15'-15'69,"2"1"-12,2 0-12,3 2-12,0 1-8,0 1-7,0 0-5,0 2-7,0 1-3,-2 0-1,0 2 1,-1 1 0,-1 2 0,-2 5-1,0 6-1,0 4 0,0 3 1,3-1 2,3 1 2,2 0 2,3 0 1,2 1-1,2 1 1,2 0-1,2 1-1,2-1 0,2 0-1,2-2-1,0 0-1,0 1 0,1 1-1,0 1 0,-1 0 0,1-1-1,0 0-1,0-2-1,-2 0 0,-1-1 0,-2 1 0,-2 0 0,-2-1 0,-1 0-2,0 1-2,-1-1-1,-4 0-1,-2 0 0,-5-2 0,-4-1-1,-3-1 1,-1 0 1,-3-2 1,-1-1 1,0 0 1,-2-2 0,1-1 0,-1 0 0,2-2 1,5-2 1,3-2 2,4-2 1,4-4 0,2-6-3,4-5-2,3-7-3,4-5-2,9-7 1,8-4 0,7-7 0,3-1-4,-2 2-10,-2 4-8,-2 2-9,-2 6-5,-5 8-4,-3 8-3,-4 7-4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6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34095 28877 547,'-8'-6'7,"2"2"13,1 4 13,0 3 13,1 2 4,0 3-7,1 3-7,-1 4-6,0 3-4,1 5-2,-2 5-3,2 5-1,-1 4-2,2 6-1,0 3-1,2 7-2,0 1-2,0-1-3,0 0-2,0-2-3,0 1-7,0 0-8,0 1-9,0 1-9,0-3-5,0-8-3,0-8-2,0-7-2,0-6 1,0-3 2,0-3 4,0-3 3,-1-4 0,0-6 0,-2-6-1,0-6-1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3"/>
    </inkml:context>
    <inkml:brush xml:id="br0">
      <inkml:brushProperty name="width" value="0.05086" units="cm"/>
      <inkml:brushProperty name="height" value="0.05086" units="cm"/>
      <inkml:brushProperty name="color" value="#F2395B"/>
    </inkml:brush>
  </inkml:definitions>
  <inkml:trace contextRef="#ctx0" brushRef="#br0">58898 51342 432,'10'-8'4,"3"2"9,3 0 9,3 1 8,1 2 2,-3 0-6,-2 2-6,-1 0-5,-1 2-2,1 0 3,1 2 3,1 0 4,-2 2-1,0 3-3,-3 1-4,-2 2-2,-2 3-2,-1 1-1,-3 3-1,-2 2 0,-3 0-2,-2 2-3,-4 1-1,-3 1-2,-2 2-2,-1 0-1,0 1-1,-2 2-2,0-2 0,1-3 3,1-4 1,1-2 3,2-1 0,2-3 1,1 0-1,3-1 1,4-1-1,4-3 3,6-2 0,5-2 1,5-3 0,3-4 0,5-4-2,3-4-1,3-3 0,0 1-2,0 0-1,0-1-1,-1 1-1,-1-1 0,-4 1-1,-1 1 1,-2-1-2,0 1-2,-2 1-2,-1 1-2,-1 1-2,-4-2-1,0-1-3,-3-1-1,-2-1 0,-1-1-1,-3-1 1,-2-1 1,-1 0-1,-2-1 2,0 1 0,-1-1 1,-2 2 1,-3 1 0,-1 4 0,-2 1 1,-1 1 4,0 1 5,-1 2 7,1 0 6,-1 1 2,-1 2-2,-1 0-2,1 2-1,-3 1 2,1 4 8,0 3 8,-1 3 8,1 1 3,1-1-3,2 2-2,0-1-2,1 0-4,1 1-3,1-1-3,2 1-4,0-1-2,2 2 0,0 1-1,2 1-1,0 1 0,2-1-2,0 1-1,2-1-1,2 1 0,2-1 1,4 0 0,3 0 0,3 1-4,2-3-8,1 0-10,2-1-8,1-1-5,-1-3-2,0-2 0,-2-2-2,0-1-2,1-2-7,2 0-4,0-1-7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7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33569 28859 670,'-2'-14'6,"0"3"14,-3 3 13,-2 2 14,-1 4 3,0 4-6,0 4-7,1 4-5,-3 2-7,-2 3-6,-3 2-8,-3 1-6,0 3-6,-1 1-5,2 2-7,1 2-5,1 1-6,2 1-6,3-1-6,1 1-5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7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34200 29050 666,'7'8'32,"0"0"-8,-2 0-7,0-1-7,0 1 1,3 0 9,2 0 10,5 0 9,1 0 2,-1 2-10,1 3-7,0 2-9,-2-1-4,0-1-1,-1-2 0,0-2-2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7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35034 29000 525,'-15'8'73,"2"2"-10,2 0-8,3 1-10,-1 2-7,1 1-5,-3 3-5,0 2-6,0 1-3,1 3-1,0 0-3,2 4-1,0 1-2,0 3-1,0 1-3,1 2-1,-1 2-2,0 1-2,1 1-1,-1 0-1,1-2-1,2-4 1,2-5-1,2-5 1,3-4-4,2-3-9,4-2-10,2-4-9,1-4-3,1-6 1,-1-6 1,1-6 2,0-4 3,0-1 2,-1-3 4,1-1 2,-1-2 4,-2 1 1,-2 0 3,-3 0 1,-1 0 3,-1 3 0,0 1 2,-1 2 1,-4 3 1,-2 3-1,-4 3 0,-5 2 0,-2 5-2,1 4-2,-1 5-2,0 6-3,1 0 0,1-1 2,2-2 0,-1-2 2,2-1-1,1-1-5,0 1-4,2 0-4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8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36850 28600 496,'0'16'151,"0"-1"-35,0 1-34,0 0-34,0 0-19,0 3-5,0 1-5,0 3-3,0 1-6,0 3-3,0 1-5,0 3-5,0 0-1,2 2 0,0 1 1,2 1 0,-2-1-4,1 1-8,-2 0-10,0 1-8,-1-2-6,2-2-1,0-1-2,2-3-2,-1-2 0,0-1 2,-3-3 1,1-1 1,-1-2 3,2-3 4,0-1 4,2-2 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1:59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36300 30328 555,'14'36'134,"-1"-2"-29,-2-5-30,-2-3-30,-1-3-17,0 1-6,0-1-6,-1 1-7,1-2-3,0-2-2,0-2-3,0-1-3,0-2-1,-1-2-2,1-3-1,0-1-2,2-6-1,4-11 0,3-12-2,4-9-1,2-9-3,-1-4-9,-1-5-6,-1-6-8,-2 4-1,-5 11 6,-3 10 7,-4 11 6,-1 4-1,0 0-9,1-1-8,2-1-9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0"/>
    </inkml:context>
    <inkml:brush xml:id="br0">
      <inkml:brushProperty name="width" value="0.04474" units="cm"/>
      <inkml:brushProperty name="height" value="0.04474" units="cm"/>
      <inkml:brushProperty name="color" value="#F2395B"/>
    </inkml:brush>
  </inkml:definitions>
  <inkml:trace contextRef="#ctx0" brushRef="#br0">37800 29566 491,'43'-7'113,"-8"2"-21,-7 2-20,-9 2-20,-4 2-15,-2 2-6,-3 2-9,-1 2-6,-2 1-5,-2 1 0,-2 2-1,-2 0 1,-2 2-5,0 3-7,-2 3-7,0 3-8,-2 2-4,-4-1-1,-2 0-1,-3 0-1,-1 0 0,1-1 1,0-1 1,2-1 2,1-2 2,1-3 4,0-2 5,2-4 5,3-2 6,6-2 10,6-3 11,6 0 9,5-5 2,5-2-3,5-5-4,5-4-4,-1 0-4,-7 3-3,-4 3-3,-6 2-4,-2 2-3,3-2-6,3 0-4,3-1-5,0-1-9,-3 2-11,-3 1-11,-2 0-12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4"/>
    </inkml:context>
    <inkml:brush xml:id="br0">
      <inkml:brushProperty name="width" value="0.03401" units="cm"/>
      <inkml:brushProperty name="height" value="0.03401" units="cm"/>
      <inkml:brushProperty name="color" value="#F2395B"/>
    </inkml:brush>
  </inkml:definitions>
  <inkml:trace contextRef="#ctx0" brushRef="#br0">32496 20972 646,'0'-19'-3,"0"7"14,0 8 15,0 8 13,0 7 6,0 5-8,0 7-5,0 5-6,-1 6-3,-1 3-2,0 4-1,-1 4 0,0 4-2,-1 4-4,0 4-2,0 3-4,0 2-4,0-3-3,1-2-6,-1-1-3,0-2-3,2-4 0,0-3-1,2-2 0,0-5-1,0-4-4,0-5-2,0-5-3,0-4-3,0-5-2,0-3-3,0-4-2,0-5-1,0-2 1,0-6 0,0-2 1,0-3 2,2 0 4,0 0 4,2 1 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4"/>
    </inkml:context>
    <inkml:brush xml:id="br0">
      <inkml:brushProperty name="width" value="0.02954" units="cm"/>
      <inkml:brushProperty name="height" value="0.02954" units="cm"/>
      <inkml:brushProperty name="color" value="#F2395B"/>
    </inkml:brush>
  </inkml:definitions>
  <inkml:trace contextRef="#ctx0" brushRef="#br0">32086 20846 744,'0'-16'0,"0"1"0,0 0 0,0-1 0,0 1 2,0 2 5,0 3 4,0 1 5,-1 3 4,-1 6 7,0 4 5,-1 6 6,-2 4-1,-2 5-9,-2 5-8,-2 4-9,-1 2-6,-1-1-4,-1-3-1,-1-1-4,0-3-6,1-1-9,1-4-8,1 0-9,0-2-1,2-3 5,1-1 6,1-2 4,0-2 2,2 0-6,0-2-4,2 0-5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4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32800 21150 696,'22'22'53,"-1"-3"-4,-3-3-2,-1-2-4,-3-3-5,-1 1-8,-3-1-8,-1 1-7,-1-1-8,-2 1-10,-1 0-9,0 0-9,-2-2-6,-1 1-3,0-2-3,-1 0-2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5"/>
    </inkml:context>
    <inkml:brush xml:id="br0">
      <inkml:brushProperty name="width" value="0.04305" units="cm"/>
      <inkml:brushProperty name="height" value="0.04305" units="cm"/>
      <inkml:brushProperty name="color" value="#F2395B"/>
    </inkml:brush>
  </inkml:definitions>
  <inkml:trace contextRef="#ctx0" brushRef="#br0">34212 22087 510,'-8'-6'74,"2"6"-9,1 4-8,0 6-9,2 3-6,0 5-4,3 3-5,-1 5-5,1 1-3,-2 1-2,0-1-3,-1 1-3,-2 1-4,2 2-7,-1 3-6,0 4-5,0-1-4,2-4 3,0-3 1,2-5 1,0-3-4,0-3-12,0-3-12,0-2-11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3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60952 50346 663,'9'-29'8,"3"8"16,1 6 15,3 7 17,1 5 2,2 2-8,3 2-9,2 2-10,0 2-10,-1 0-13,-1 2-12,-1 1-13,-2 0-5,-3-1 4,-3 2 3,-4-1 5,0-1-8,-1 0-17,0-1-17,1-1-18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5"/>
    </inkml:context>
    <inkml:brush xml:id="br0">
      <inkml:brushProperty name="width" value="0.04703" units="cm"/>
      <inkml:brushProperty name="height" value="0.04703" units="cm"/>
      <inkml:brushProperty name="color" value="#F2395B"/>
    </inkml:brush>
  </inkml:definitions>
  <inkml:trace contextRef="#ctx0" brushRef="#br0">34745 22350 467,'16'0'36,"1"0"-2,2 0-2,0 0-1,-1 0-1,0 2 0,-1 0-1,-1 2 0,-1 0-2,-2 2-1,-3 0-1,-1 1-2,-2 2-2,-2 2-5,-2 2-5,-2 1-3,-2 3-4,-2 0 0,-2 4-1,-2 2 0,-2 0-4,-3 1-4,-4-1-6,-1 1-4,-3-2-4,2-1 1,2-3 0,0-1 0,1-2 2,0 0 5,2 1 5,1 0 4,4-2 7,6-1 9,7-2 8,8-2 9,5-4 3,5-2-3,4-6-3,6-2-3,1-3-3,-2 0-5,-1 0-5,-3 1-5,-3 0-5,-2 2-6,-3 2-7,-2 2-6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60075 9200 333,'49'20'167,"16"14"-1,15 14 1,17 16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9"/>
    </inkml:context>
    <inkml:brush xml:id="br0">
      <inkml:brushProperty name="width" value="0.04041" units="cm"/>
      <inkml:brushProperty name="height" value="0.04041" units="cm"/>
      <inkml:brushProperty name="color" value="#00BFF3"/>
    </inkml:brush>
  </inkml:definitions>
  <inkml:trace contextRef="#ctx0" brushRef="#br0">32413 20666 544,'0'-12'9,"2"8"17,0 8 18,2 8 18,-1 4 3,0 1-12,-2 1-11,0 1-13,-1 5-6,0 9-2,0 9-3,0 8-2,0 6-3,0 1-2,0 3-1,0 2-3,0 0-3,0-1-1,0-1-4,0-1-1,0-2-3,0-1-1,0-2-2,0-2-2,0-3-1,0-4-1,0-4-1,0-4 0,-1-2 0,0-3 0,-2-2 2,0-1 1,-1-4-1,2-3-1,0-5-2,2-3-2,-1-5-5,-2-6-8,-2-6-9,-1-6-9,0-5-1,1-3 7,2-5 7,2-3 6,0-2 4,0 3 3,-2 1 3,0 3 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9"/>
    </inkml:context>
    <inkml:brush xml:id="br0">
      <inkml:brushProperty name="width" value="0.03622" units="cm"/>
      <inkml:brushProperty name="height" value="0.03622" units="cm"/>
      <inkml:brushProperty name="color" value="#00BFF3"/>
    </inkml:brush>
  </inkml:definitions>
  <inkml:trace contextRef="#ctx0" brushRef="#br0">32037 20905 607,'0'-37'-1,"0"7"9,0 6 9,0 5 8,-2 6 8,0 4 8,-3 6 7,-2 5 8,-2 4-2,-2 7-11,-1 5-12,-2 7-10,-2 3-9,0 1-7,1 1-7,-1 0-6,1-1-5,5-2-3,2-3-2,3-3-3,0-2-4,0-1-7,-2-1-7,0 0-6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09"/>
    </inkml:context>
    <inkml:brush xml:id="br0">
      <inkml:brushProperty name="width" value="0.03518" units="cm"/>
      <inkml:brushProperty name="height" value="0.03518" units="cm"/>
      <inkml:brushProperty name="color" value="#00BFF3"/>
    </inkml:brush>
  </inkml:definitions>
  <inkml:trace contextRef="#ctx0" brushRef="#br0">32500 20800 625,'29'8'123,"-3"2"-29,-5 0-28,-3 1-28,-2 1-17,-1 0-5,0-2-5,1 2-5,0 0-9,-1 1-10,1 1-11,0 2-10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10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34015 22230 547,'0'-15'-25,"0"2"22,0 3 23,0 1 23,0 3 11,2 4-1,0 4 0,2 4-2,0 4-3,0 5-9,-1 5-6,1 5-9,-1 4-4,-2 5-4,-2 3-4,-2 4-2,-1 1-6,1-3-5,-1-1-7,0-1-7,0-4-5,0-2-6,0-3-5,1-3-4,-1-3-3,2-3 0,0-3 0,2-2 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10"/>
    </inkml:context>
    <inkml:brush xml:id="br0">
      <inkml:brushProperty name="width" value="0.04405" units="cm"/>
      <inkml:brushProperty name="height" value="0.04405" units="cm"/>
      <inkml:brushProperty name="color" value="#00BFF3"/>
    </inkml:brush>
  </inkml:definitions>
  <inkml:trace contextRef="#ctx0" brushRef="#br0">34550 22350 499,'30'0'116,"-3"0"-26,-3 0-26,-3 0-26,-3 1-14,-1 2-4,-2 2-3,-2 2-3,-2 1-2,1 1-3,0 2-3,-1 0-1,-1 0-3,-3 1 0,-2 0-2,-4 0-2,-1 0-2,0 6-6,0 4-5,0 3-6,-2 2-1,-4-3 1,-4-1 3,-3-3 2,-2-1 2,-1-1 1,1 0 1,-1-3 2,0 0 1,1-1-1,-1-1 1,0 0 0,1-2 3,1-1 5,1 0 4,1-2 6,3-1 6,7-2 12,8-3 9,6 0 11,6-4 1,4-2-8,3-4-9,4-2-9,2-1-7,-1 1-7,-2 0-5,0 2-8,-2 0-6,-1 2-7,-3 1-9,-1 0-7,-3 2-10,-1 0-14,-2 2-13,-2 1-12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16"/>
    </inkml:context>
    <inkml:brush xml:id="br0">
      <inkml:brushProperty name="width" value="0.02534" units="cm"/>
      <inkml:brushProperty name="height" value="0.02534" units="cm"/>
      <inkml:brushProperty name="color" value="#F2395B"/>
    </inkml:brush>
  </inkml:definitions>
  <inkml:trace contextRef="#ctx0" brushRef="#br0">60689 18280 868,'-26'-7'91,"10"-1"-51,9 1-51,10-1-52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19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42360 28900 632,'-7'8'46,"2"2"-8,2 0-6,2 1-7,1 1-4,0 2 0,0 0-2,0 1 0,0 3-1,0 3-1,0 5-1,0 3-1,0 3-2,0 2 0,0 2-1,0 2-1,-1 1-1,0 1-1,-1-1-3,-1 0 0,-1 1-6,0 4-5,0 3-8,0 2-6,0-2-5,0-5 1,0-5-2,1-7 0,-2-4-1,2-3-1,0-3 0,-1-3-2,0-4-1,2-6-4,0-6-4,2-6-3,-1-3 2,0 0 9,-2 0 8,0 1 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0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42103 29111 763,'-2'-13'8,"-2"8"15,-4 7 15,-2 6 15,-2 5-1,1 1-15,-1 3-16,0 2-17,0 0-9,1 1-5,0-2-3,-1 2-5,0-1-5,1-1-3,-1-1-4,0-1-5,1-2-1,1-4-1,0-5 0,2-2-1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5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62901 51236 626,'23'-7'61,"-3"3"-15,-3 1-13,-3 2-13,1 0-5,3-1 4,5 0 5,4-2 4,3 1 1,2 0-3,2 2-3,1 0-3,1 2-4,-2 0-6,-2 2-7,-2 0-5,-2 2-7,-2-1-7,-2 0-7,-3 0-6,-2 0-7,-5 1-3,-4 2-5,-3 1-4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0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42550 29150 606,'8'7'-1,"0"0"-1,0-2-1,-1 0-1,1-2 6,0 1 12,-1-1 14,1 1 12,1 1 6,1 0-1,3 1 0,2 2-2,0 0-2,-3 0-6,-2 0-6,-1-1-5,-1 1-13,0 1-18,0 1-19,0 2-19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1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43526 29425 613,'-1'-15'13,"-2"-1"4,-2 0 4,-2 1 5,0 0-1,-1 2-6,1 2-5,-1 3-5,0 1-4,0 2 0,0 2-1,1 2-1,-1 1 1,0 0 0,0 0 0,0 0 1,0 2 3,0 4 2,1 4 4,-1 3 2,1 2 2,2 0-2,3-2-1,1-1-2,1 0-2,0 2 0,0 0 0,0 1-2,1-1 0,1 0-1,3-1-2,2 0-1,1-1-1,1 1 1,2 1 0,0 2 0,0-1-1,-1 1-1,0 0-1,-2 0-1,0-1-2,-2 1-1,-1 0 0,0-1-1,-2 1-1,-1 0-1,-1-1-1,0 1 0,-2-1-2,0 0 0,-1 1-3,-1 0 0,-2-1-1,-2-1 0,-2-1 1,-2-1 1,-1-1 0,-1-2 0,-1-2 2,-2-2 0,1-2 1,1-1 2,2 0 2,0-1 1,1-4 4,2-2 5,2-5 3,2-4 5,2-3 1,2-3-5,2-3-3,2-3-5,3-2-4,4 0-4,3-2-5,5 0-5,1-1-4,0 4-2,1 4-3,0 2-4,-1 2-2,-1 2 0,-2 2-2,0 3-2,-1 1 2,-4 0 1,-3 2 3,-2 1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2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45248 28861 560,'0'-14'3,"2"3"8,0 3 7,1 2 8,0 5 5,-1 6 4,0 6 4,-1 6 4,-1 3 0,0 1-4,0 1-5,0 1-3,0 1-5,0 4-6,0 3-7,0 3-5,0 4-3,0 4 0,0 6-1,0 4 1,-1 3-4,-1 1-7,0 1-7,-1 1-7,0-2-7,-1-6-8,0-6-7,0-6-9,0-6-1,3-5 4,-1-7 3,2-5 5,-1-5 4,0-4 3,-2-4 3,0-4 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2"/>
    </inkml:context>
    <inkml:brush xml:id="br0">
      <inkml:brushProperty name="width" value="0.03177" units="cm"/>
      <inkml:brushProperty name="height" value="0.03177" units="cm"/>
      <inkml:brushProperty name="color" value="#F2395B"/>
    </inkml:brush>
  </inkml:definitions>
  <inkml:trace contextRef="#ctx0" brushRef="#br0">45054 28705 692,'-8'-13'8,"0"6"14,0 6 16,0 6 16,0 4 0,-1 1-14,-1 3-12,-1 2-14,-1 1-6,0 1 1,0 1 3,1 2 1,0-2-5,1 2-12,1-1-12,1 1-11,0-2-5,2-3 5,0-3 3,2-2 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3"/>
    </inkml:context>
    <inkml:brush xml:id="br0">
      <inkml:brushProperty name="width" value="0.03347" units="cm"/>
      <inkml:brushProperty name="height" value="0.03347" units="cm"/>
      <inkml:brushProperty name="color" value="#F2395B"/>
    </inkml:brush>
  </inkml:definitions>
  <inkml:trace contextRef="#ctx0" brushRef="#br0">45450 28800 657,'15'14'111,"-1"-1"-24,-1-2-26,0-2-25,-2-1-16,1 0-5,-1-1-6,1 0-6,-1 1-8,-1 0-11,0 0-11,-2-1-12,-1 1-8,-2 0-6,-3 0-4,0 0-5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3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46337 29100 616,'-8'8'122,"0"2"-32,1 0-30,-1 1-32,0 2-15,-3 3 0,-2 3 1,-1 4-1,-2 0-3,2-2-6,1-1-7,1 1-5,1-3-3,0-1 2,2-2 3,1-2 3,1-2 2,2 1 4,2 0 3,2 0 4,4-2 0,6-1-1,5-2-3,7-2-1,3-2-1,-1-1-2,1 0 0,-1-1-2,-2-2-2,-2-1-5,-3 0-6,-2-1-5,-3-1-5,1 2-5,0 0-6,0 2-5,-2-1-4,-1-2-3,-2-2-3,-2-2-3,-1 0 4,0 1 9,0 0 10,0 2 10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3"/>
    </inkml:context>
    <inkml:brush xml:id="br0">
      <inkml:brushProperty name="width" value="0.03352" units="cm"/>
      <inkml:brushProperty name="height" value="0.03352" units="cm"/>
      <inkml:brushProperty name="color" value="#F2395B"/>
    </inkml:brush>
  </inkml:definitions>
  <inkml:trace contextRef="#ctx0" brushRef="#br0">46660 29300 656,'-15'1'60,"5"2"-7,2 2-7,2 2-6,3 2-6,0 3-7,2 3-7,0 3-6,1 4-3,-2 3 0,0 5 0,-1 3 0,-2 3-5,2-1-11,0 3-10,-1 1-9,0-3-13,0-8-11,0-6-13,0-6-13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4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48815 28300 485,'0'16'142,"0"1"-32,0 1-32,0 1-30,0 2-19,0 0-5,0 0-5,0 3-5,0 0-3,0 4 1,0 3-2,0 3 1,-1 2-5,-1 2-8,0 2-8,0 3-10,-2 1-7,2 1-5,0 3-8,2 2-5,0 0-3,0-1 1,0 0 2,0-2 0,0-4 3,0-7 4,0-9 3,0-7 4,0-6 4,0-1 3,0-2 5,0-2 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4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48250 30213 504,'7'8'95,"-1"1"-17,0 2-18,-1 0-18,-2 1-10,1 1-4,0 1-2,0 2-4,1 1-2,0 3-3,1 3-1,2 2-3,-1 1-2,-1 0-3,0 0-4,-2-2-4,0-2-1,0-3 1,0-3-1,0-3 2,0-3 0,4-2 2,4-4 2,2-2 3,2-6-2,1-8-5,2-8-3,0-7-5,2-7-1,3-7 2,3-5 2,3-4 2,-3 0-3,-4 9-7,-7 11-9,-5 10-7,-3 4-11,0 0-15,0 1-16,0-1-14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5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50250 29500 518,'22'0'117,"-1"0"-23,-3 0-22,-1 0-24,-2 1-13,-2 2-6,-3 2-5,-1 2-6,-1 1-4,-2 3-4,-1 2-2,0 2-4,-2 1-1,0 1-1,-2 0 0,0 2-1,-3 2-2,-4 3-4,-4 3-6,-4 3-5,-1-1-1,1-3 0,1-6 2,1-2 1,0-3 2,0-1 3,0 0 3,1-2 3,4-2 5,9-2 7,11-4 5,10-2 7,5-4 1,1 0-3,0-3-2,3-2-3,-3-1-10,1 0-17,-1 0-16,-1 1-17,-3-1-11,-5 2-7,-5 1-7,-4 0-8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00"/>
    </inkml:context>
    <inkml:brush xml:id="br0">
      <inkml:brushProperty name="width" value="0.04572" units="cm"/>
      <inkml:brushProperty name="height" value="0.04572" units="cm"/>
      <inkml:brushProperty name="color" value="#00BFF2"/>
    </inkml:brush>
  </inkml:definitions>
  <inkml:trace contextRef="#ctx0" brushRef="#br0">30205 20044 481,'0'-15'0,"0"2"0,0 3 0,0 1 0,1 1-1,2 2 0,2 1-2,2 1-1,3-1 4,3 2 10,5-1 10,4 0 11,2 0 2,2 2-3,2 0-3,2 2-4,0 1-5,-3 2-6,-3 2-7,-3 2-7,-3 1-4,-3 1-3,-2 2-1,-4 0-3,-4 1-3,-4 3-6,-6 2-6,-4 2-4,-5 0-2,-5 1 3,-5-1 5,-5 1 2,-2-2 5,1-3 4,1-3 4,2-2 5,1-4 2,1-1 1,3-2 1,1-2 1,3 0 4,3 0 10,3 2 9,3 0 9,1 2 8,2 2 8,0 2 8,2 2 7,1 2-1,2 5-9,2 3-10,2 5-10,1 5-5,0 8-3,0 7-2,0 9-2,-1 6-2,-1 4-4,0 3-3,-1 5-3,-1 2-2,0 0 1,0 2 0,0 1 1,0 2-6,1 3-12,2 2-12,0 4-12,2-2-4,0-5 0,1-4 1,2-5 1,-1-9-3,-1-14-10,0-14-8,-2-13-9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5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62643 52105 597,'-14'-1'20,"7"-1"8,6 0 10,6-2 9,7 0 1,5 0-5,7 1-5,6-1-6,4 0-5,4-1-6,2 1-5,4 0-6,1 1-3,-1 2 1,-1 2 1,-2 2 0,0 2-7,-4 0-18,-1 2-18,-2 0-16,-4 1-9,-6-2-3,-7 0-1,-5-1-3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8"/>
    </inkml:context>
    <inkml:brush xml:id="br0">
      <inkml:brushProperty name="width" value="0.02215" units="cm"/>
      <inkml:brushProperty name="height" value="0.02215" units="cm"/>
      <inkml:brushProperty name="color" value="#00BFF3"/>
    </inkml:brush>
  </inkml:definitions>
  <inkml:trace contextRef="#ctx0" brushRef="#br0">61979 18646 993,'-22'-15'6,"8"3"-16,2 2-18,6 1-18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9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44107 22850 546,'-1'47'136,"-1"0"-33,0 0-32,-1 0-32,-1 3-19,0 6-1,0 4-3,0 8-2,-1 3-2,1 1-4,-2 1-2,-1 1-4,0-3-1,2-7 1,2-7 0,2-7 0,1-5-3,0-6-10,0-4-8,0-5-9,-1-5-8,-2-5-4,-2-5-6,-2-5-6,-1-7 1,0-11 5,1-12 6,0-9 6,-1-5 4,2 5 1,0 3 3,2 5 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9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43840 22526 599,'0'-41'12,"0"15"21,0 13 23,0 14 23,-2 10 2,-2 7-20,-4 7-17,-2 7-19,-1 2-16,-1-2-9,0-2-12,1-1-11,0-3-8,0-1-4,2-4-5,1 0-5,1-3-3,-1-3-1,0-3-2,0-2-1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9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44300 22827 634,'29'-6'45,"-5"2"1,-5 4 1,-6 3 0,0 1-3,2 3-7,1 2-7,3 2-7,1 2-6,-1 3-6,1 2-5,0 5-5,-1 1-1,-2 2 1,0 3 3,-1 1 2,-1-2-12,-4-4-30,-3-5-28,-2-4-28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29"/>
    </inkml:context>
    <inkml:brush xml:id="br0">
      <inkml:brushProperty name="width" value="0.04207" units="cm"/>
      <inkml:brushProperty name="height" value="0.04207" units="cm"/>
      <inkml:brushProperty name="color" value="#00BFF3"/>
    </inkml:brush>
  </inkml:definitions>
  <inkml:trace contextRef="#ctx0" brushRef="#br0">46026 23790 522,'-22'-5'92,"6"8"-10,5 6-8,6 7-9,1 5-11,2 3-13,0 3-13,2 3-12,-1 3-8,0 4-1,-2 5-1,0 3-2,-1 0-5,0 0-10,0 0-9,1-1-10,-1-3-8,0-4-5,0-4-5,0-3-5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2:30"/>
    </inkml:context>
    <inkml:brush xml:id="br0">
      <inkml:brushProperty name="width" value="0.04327" units="cm"/>
      <inkml:brushProperty name="height" value="0.04327" units="cm"/>
      <inkml:brushProperty name="color" value="#00BFF3"/>
    </inkml:brush>
  </inkml:definitions>
  <inkml:trace contextRef="#ctx0" brushRef="#br0">46630 23868 508,'-7'17'131,"2"1"-28,2 3-30,2 2-28,1 0-16,0 1-5,0-1-3,0 1-4,1-3-3,0 0-1,2-3-4,0-1-1,2-3-3,2-2-6,2-4-4,1-3-6,2-2-2,1-4-4,1-2-2,2-3-3,0-6-1,3-6 0,1-7 0,3-7 0,-3-1 1,-2-1 2,-4 1 3,-4 1 2,-3 2 3,-1 3 4,0 3 4,-2 3 4,-1 3 2,-4 0 1,-2 0 0,-3 2 0,-4 2 1,-2 3-2,-3 3 0,-3 2 0,-2 4-5,-3 4-5,-1 4-7,-3 4-6,1 2-3,3 1-2,4 1-1,2 2-2,2-1 0,0-1 0,2-2 0,1 1-1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54600 22900 333,'49'20'167,"16"14"-1,15 14 1,17 16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4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54283 29025 560,'-6'-21'-46,"4"5"13,4 4 13,4 6 14,0 4 18,-1 4 25,-3 4 24,0 4 25,-2 3 4,0 5-17,0 4-15,0 3-17,0 4-11,0 3-7,0 3-6,0 2-8,0 4-4,0 6-3,0 4-2,0 5-3,0 1-3,0-2-3,0-4-2,0-2-4,0-4 0,0-3-2,0-3-1,0-2-1,0-4-2,0-5-4,0-5-4,0-5-4,0-5-4,0-6-6,0-6-6,0-6-5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4"/>
    </inkml:context>
    <inkml:brush xml:id="br0">
      <inkml:brushProperty name="width" value="0.03486" units="cm"/>
      <inkml:brushProperty name="height" value="0.03486" units="cm"/>
      <inkml:brushProperty name="color" value="#00BFF3"/>
    </inkml:brush>
  </inkml:definitions>
  <inkml:trace contextRef="#ctx0" brushRef="#br0">54050 28681 631,'-2'-13'8,"0"3"16,-3 4 16,-2 4 16,-1 4 3,0 4-12,1 4-12,-1 3-11,-1 3-6,-2 1-1,-2 2-2,-1 0-1,-2 1-5,1 1-6,0 0-9,-1 2-7,1 0-6,1-1-4,0-1-5,2-1-4,1-2-3,1-3-3,0-3-2,2-2-2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5"/>
    </inkml:context>
    <inkml:brush xml:id="br0">
      <inkml:brushProperty name="width" value="0.03488" units="cm"/>
      <inkml:brushProperty name="height" value="0.03488" units="cm"/>
      <inkml:brushProperty name="color" value="#00BFF3"/>
    </inkml:brush>
  </inkml:definitions>
  <inkml:trace contextRef="#ctx0" brushRef="#br0">54700 28700 630,'15'8'159,"-1"2"-44,-2 0-45,1 1-45,-1 1-26,0 1-10,-1 0-11,0 3-9,0-2-10,-2-1-11,-2-2-9,-2-2-11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5"/>
    </inkml:context>
    <inkml:brush xml:id="br0">
      <inkml:brushProperty name="width" value="0.03962" units="cm"/>
      <inkml:brushProperty name="height" value="0.03962" units="cm"/>
      <inkml:brushProperty name="color" value="#F2395B"/>
    </inkml:brush>
  </inkml:definitions>
  <inkml:trace contextRef="#ctx0" brushRef="#br0">67884 50242 555,'-15'-5'44,"3"4"1,3 6 2,4 4 0,0 6 0,-1 6-6,-1 4-3,0 5-4,-2 4-5,-2 2-6,-2 3-4,-3 1-5,-1 0-5,1-3-3,0-1-5,-1-2-3,0-1-2,1 0-2,0 0-2,0 0-1,0-1-4,3-4-7,1-3-7,3-2-7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6"/>
    </inkml:context>
    <inkml:brush xml:id="br0">
      <inkml:brushProperty name="width" value="0.03687" units="cm"/>
      <inkml:brushProperty name="height" value="0.03687" units="cm"/>
      <inkml:brushProperty name="color" value="#00BFF3"/>
    </inkml:brush>
  </inkml:definitions>
  <inkml:trace contextRef="#ctx0" brushRef="#br0">54841 29566 596,'36'-7'118,"-5"2"-28,-7 2-26,-5 2-26,-4 1-16,-1 2-1,-1 0-3,-1 2-3,-1 1-3,-1 6-7,-1 2-5,0 5-5,-3 2-6,-4 3-3,-4 1-4,-4 3-4,-3 0-1,-4 0 0,-2 0 1,-2 0 0,-3-1 2,1-3 3,-1-3 3,1-2 2,0-4 3,2-1 2,2-2 3,3-2 2,3-3 5,6-3 7,6-2 6,6-4 7,4-1 0,3-2-5,3 0-5,3-1-4,2-1-6,0 2-6,-1 1-4,0 0-6,-1 0-3,0-1-2,-1-3-2,0-2-1,-3 0-6,-3 1-7,-3 0-9,-2 2-9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6"/>
    </inkml:context>
    <inkml:brush xml:id="br0">
      <inkml:brushProperty name="width" value="0.03653" units="cm"/>
      <inkml:brushProperty name="height" value="0.03653" units="cm"/>
      <inkml:brushProperty name="color" value="#00BFF3"/>
    </inkml:brush>
  </inkml:definitions>
  <inkml:trace contextRef="#ctx0" brushRef="#br0">55913 29200 602,'-21'8'71,"6"2"-10,7 0-12,5 1-10,2 2-9,0 2-4,-2 1-5,0 2-4,-1 1-2,2 1-2,0 0 0,2 0-1,0-2-1,0 1-3,0-2-1,0-1-3,1-2-3,4 0-7,2 0-4,4-2-6,1-1-2,3-2 2,1-3 2,2-1 1,2-2-2,1-4-9,1-2-8,2-3-8,-2-3-3,-4 0 0,-2-2 3,-3 0 1,-2 0 3,-2 1 4,-2 0 6,-2 3 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7"/>
    </inkml:context>
    <inkml:brush xml:id="br0">
      <inkml:brushProperty name="width" value="0.03209" units="cm"/>
      <inkml:brushProperty name="height" value="0.03209" units="cm"/>
      <inkml:brushProperty name="color" value="#00BFF3"/>
    </inkml:brush>
  </inkml:definitions>
  <inkml:trace contextRef="#ctx0" brushRef="#br0">56286 29200 685,'-29'2'32,"5"4"0,5 4-1,4 3 1,4 4-1,2 1-2,-1 3-2,2 2-1,0 2-3,1 1-4,-1 5-4,0 3-4,0 3-4,0 2-8,0 4-5,1 3-7,0-2-7,2-7-9,2-5-8,2-5-10,0-6-3,0-3 1,-2-4 2,0-4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7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57232 28600 504,'0'51'139,"0"-6"-31,0-7-31,0-7-33,0-3-16,0 4-5,0 2-4,0 4-5,0 3-1,0 4-3,0 4-1,0 4-1,0 1-5,0-2-6,0-3-6,0 0-8,0-5-6,0-3-7,0-4-8,0-4-7,-1-4-6,0-5-6,-1-5-6,-1-4-5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7"/>
    </inkml:context>
    <inkml:brush xml:id="br0">
      <inkml:brushProperty name="width" value="0.02745" units="cm"/>
      <inkml:brushProperty name="height" value="0.02745" units="cm"/>
      <inkml:brushProperty name="color" value="#00BFF3"/>
    </inkml:brush>
  </inkml:definitions>
  <inkml:trace contextRef="#ctx0" brushRef="#br0">57003 28616 801,'-15'-7'21,"2"2"-4,2 2-3,3 2-4,0 2 1,2 4 5,1 2 6,0 4 5,0 1-1,-2 1-8,-1 0-6,-2 2-8,-3 1-5,0 2-7,-1 0-4,-1 1-6,0-2-6,2 0-5,3-2-5,1-2-5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7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57350 28650 581,'8'8'70,"0"2"-5,0 0-7,-1 1-5,2 1-7,-1 2-6,2 0-6,2 1-6,0 0-10,1 0-11,1 1-14,2 0-11,-2-2-16,0-1-18,-1-2-18,0-2-18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8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58140 29300 562,'-21'30'163,"3"-1"-40,4-3-43,6-1-40,0-2-24,0-2-6,0-1-4,0 1-7,0-2-1,0-1-1,1-1 1,-1-1 1,1-1-2,2-1-2,2 0-2,2-2-2,5-2-2,8-2 0,7-4 0,9-2-2,2-4 1,2-2 0,-1-4 1,0-2 0,-1-1-1,-5 1-2,-4 0-1,-3 2-2,-3 0-1,-1 2-2,-1 1-2,0 1-1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18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58507 29250 534,'-15'0'6,"2"0"11,3 0 12,2 0 11,1 1 7,2 2 0,2 2 0,2 2 1,1 2-3,0 5-9,0 4-7,0 3-8,-1 5-6,-2 3-4,-2 4-4,-2 5-3,0 2-1,0 2 0,2 1 2,1 3 0,0-1-6,1-2-15,-1-3-14,0-3-15,0-6-11,0-6-7,0-7-6,0-6-7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20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60000 28000 518,'0'22'61,"0"-3"-10,0-3-9,0-3-9,0 0-6,0 2 0,0 1 0,0 3 0,0 3-2,0 5-2,0 5-3,0 5-3,0 3-1,0 2-1,0 2-1,0 2 0,0 1-1,0 1-2,0 1-1,0 2-1,0-2-10,2-1-15,0-2-18,2-1-15,0-5-10,-1-4 0,1-5 0,0-5-1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20"/>
    </inkml:context>
    <inkml:brush xml:id="br0">
      <inkml:brushProperty name="width" value="0.04138" units="cm"/>
      <inkml:brushProperty name="height" value="0.04138" units="cm"/>
      <inkml:brushProperty name="color" value="#00BFF3"/>
    </inkml:brush>
  </inkml:definitions>
  <inkml:trace contextRef="#ctx0" brushRef="#br0">59543 29800 531,'-7'8'41,"0"2"-6,2 0-7,1 1-7,1 2-1,3 1 4,4 3 5,2 2 4,2 1 1,0 3-3,0 1-4,0 3-3,0 0-3,-1 0-2,1 0-4,0 0-2,0 0-3,0-3 0,0-1-2,-1-3 0,-1-1-2,-1-3-1,-2-1-1,-2-2-2,2-5-3,8-8-6,6-8-7,7-8-6,4-7-4,1-7-2,1-6 0,1-8-1,-2-2 1,-3 3 3,-2 1 5,-2 2 3,-5 4-5,-3 7-14,-4 7-14,-4 7-13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6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68326 49720 491,'1'-21'40,"2"7"-4,2 7-2,2 8-3,1 6-2,-1 4-1,-1 7-1,-2 4-1,1 4-1,-1 3 0,0 4 1,0 2 0,0 3-1,-2 1-1,0 1-3,-2 1-2,0-1-2,0-2-2,0-3-4,0-1-2,0-3-2,0-2-3,0-4-1,0-3-2,1-4-3,4-5-3,3-5-1,3-5-4,2-7 1,1-7 1,0-7 3,2-7 1,1-7 1,3-4 1,1-6 0,3-4 0,2-5 0,2-5-3,2-4-3,2-4-3,0 0-1,-3 4-1,-1 4-1,-2 6-2,-4 3 0,-5 7-2,-5 6-2,-5 6-1,-4 7-7,-2 9-14,-2 8-12,-2 8-14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20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61350 29200 523,'16'0'66,"-1"0"-8,1 0-10,0 0-9,-1 1-4,0 2 0,1 2-1,0 2 1,-2 1-3,-3 3-7,-3 2-5,-2 2-6,-3 1-4,-2 3-2,-2 1-2,-2 2-1,-2 2-2,-2 1-3,-2 1-1,-2 1-2,-1 0-2,1-3 1,-1-1 0,0-4 0,2 0 2,2-3 3,1-1 2,2-2 3,3-2 0,4-2-1,4-3-1,4-1-3,2-3-1,6-6-4,3-4-3,5-5-3,0-2-3,-1 0-3,-2 2-3,-4 1-3,1 1-3,-1 2-6,1 2-5,0 4-5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2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69845 17227 999,'-34'-21'0,"12"5"0,9 5 0,12 5 0,5 2-6,2-1-12,0-2-12,2 0-12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24"/>
    </inkml:context>
    <inkml:brush xml:id="br0">
      <inkml:brushProperty name="width" value="0.04986" units="cm"/>
      <inkml:brushProperty name="height" value="0.04986" units="cm"/>
      <inkml:brushProperty name="color" value="#F2395B"/>
    </inkml:brush>
  </inkml:definitions>
  <inkml:trace contextRef="#ctx0" brushRef="#br0">54976 23074 441,'0'-11'51,"0"10"9,0 10 8,0 10 8,0 4-3,0 2-15,0 1-13,0 1-15,-1 5-8,0 7-4,-2 8-2,0 7-2,-1 6-4,0 5-2,0 3-2,0 5-3,0-1-2,0-7-5,0-5-4,1-6-3,-1-6-3,0-3-3,1-4-2,-1-4-3,0-4-1,2-5 2,0-5 1,2-5 2,-1-6-7,-2-6-13,-2-8-14,-2-6-13,1-4 0,1 0 12,2 1 12,2-1 13,0-1 7,0 0 1,-2-1 2,0-1 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24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54703 22865 533,'12'-39'33,"-8"19"17,-8 17 19,-8 18 17,-4 10-2,-2 5-19,0 3-22,-1 4-20,0 1-13,0-3-7,-1-1-4,1-1-7,1-3-8,2-3-11,4-4-10,3-1-11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24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55150 22850 514,'23'2'59,"-1"4"4,-2 4 4,0 3 5,1 2-5,0 3-14,1 0-15,1 1-14,-2 0-9,-2-2-2,-3 0-4,-2 0-3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25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56183 23497 441,'29'-13'83,"-2"4"-15,-3 6-14,-2 5-15,-5 3-10,2 3-4,-2 3-6,-1 4-3,-2 1-5,-4 3-2,-5 1-4,-2 3-2,-6 1-3,-5 3-2,-4 1-3,-5 3-1,-3 0-2,-1 2-2,0 1-2,-2 1-1,0-3-1,1-1 0,1-3 1,1-3 0,1-3 2,2-4 1,3-5 1,1-3 1,7-4 1,12-4 0,12-4-2,11-4 0,5-2 0,-1-2 0,-3 0-1,-1-1 0,-3-3-3,3-2-5,1-3-6,1-3-5,1-2-1,-1-3 5,0 0 6,1-3 4,-3-1 4,-3 1 3,-5 1 3,-3 1 2,-4 1 2,-3 1-2,-4 1 1,-1 1-1,-3 2 6,0 3 12,-2 3 12,0 3 11,-3 2 7,-2 0-3,-4 2 0,-1 1-2,-3 1-4,1 2-4,-1 2-6,0 2-5,0 2-2,1 2 2,-1 2 1,0 2 2,1 1 0,1 3-4,0 2-2,2 2-3,1 1-2,2 1 0,2 1-1,2 1-1,2 1-1,2-1-1,2 1 0,2 0-2,2-1-1,3 1-3,4-1-2,2 1-2,0-1-1,-1 1 0,-2-1 0,-2 1 0,-3 0-2,-1 2-3,-3 3-5,-1 1-3,-3 2-1,-2 1 1,-3 1 2,-3 1 2,-3-2 1,-2-2 1,-1-3 2,-3-2 0,-2-4 2,-1-1 1,-3-3 1,-1-1 1,-1-3 1,2-2 0,3-4 0,1-2 0,3-4 1,1-2 2,2-4 0,2-2 3,4-7-2,6-9-2,6-10-4,6-10-3,6-7-4,9-4-5,7-4-5,8-2-4,4 0-2,-2 10 2,-1 9 3,0 8 2,-5 7-5,-8 5-11,-7 5-12,-8 5-11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3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67942 27000 999,'-15'0'-3,"2"0"-6,2 0-7,3 0-6,-1 0-3,1 0-2,-3 0 0,0 0-1,0 0 3,3 2 5,1 0 6,2 1 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30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67105 26550 657,'-13'0'3,"6"2"5,6 0 5,6 2 6,7 1 3,9 1 1,9 3 2,9 2 1,6 3 1,4 5 0,4 5 2,4 5 0,3 2-1,3 2-6,3 1-5,3 1-4,2-1-5,1-2-4,1-1-5,0-3-4,1-2-3,-3-4-3,-1-2-3,-2-3-3,-2-2-3,1-4-2,-1-3-3,1-2-2,-4-2-3,-7 1-6,-6 2-5,-7 0-6,-8 0 2,-8 0 7,-7-2 7,-8 0 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3:3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67500 28016 999,'19'-7'-43,"7"2"18,7 2 19,7 2 18,7 4 8,9 6-4,10 5-4,7 7-3,4 3-6,-2 3-8,-1 0-6,-3 3-9,-7-1-4,-14-7-2,-14-5-2,-13-6-3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00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64810 21313 548,'14'-8'-6,"-3"2"10,-3 1 9,-2 0 9,-4 4 6,-2 4 5,-4 5 5,-2 6 3,-3 4 0,-2 5-5,-1 5-6,-3 5-6,0 1-3,1 0-3,0-2-1,2 0-3,1-3-1,2-3 0,3-5 0,1-3 0,1-2-1,2-1-4,0 1-3,2 0-4,1-2-2,4-1 0,2-2 0,4-2 1,2-3-1,3-3-2,3-2 0,3-4-1,2-2-2,-1-3-1,1-4-1,-2-2-2,0-2 0,-1-1 0,-2-1 1,-2-1 1,-2-2 0,-1 0 1,-1-1 0,-1 0 1,-1-2 1,-2 1 2,-2 0 0,-2-1 2,-2 1 0,-1-1 0,0 1 1,-1-1 0,-1 2 0,0 1 0,0 3 0,0 1 0,-2 3 0,-2 2 0,-4 4 1,-2 3-1,-2 1 1,-2 2-2,0 0-1,-1 2-1,-2 1-1,-3 4-1,-3 2 0,-3 4 0,0 1-1,0 1-1,1 1 1,1 1-1,2-1-2,5-2-6,3-4-5,4-2-5,4-3-6,5 1-5,2 0-5,5 0-5,2 0 1,0 0 7,0 0 9,0 0 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6"/>
    </inkml:context>
    <inkml:brush xml:id="br0">
      <inkml:brushProperty name="width" value="0.04559" units="cm"/>
      <inkml:brushProperty name="height" value="0.04559" units="cm"/>
      <inkml:brushProperty name="color" value="#F2395B"/>
    </inkml:brush>
  </inkml:definitions>
  <inkml:trace contextRef="#ctx0" brushRef="#br0">70007 50921 482,'15'-37'5,"-1"6"6,-3 8 7,-1 7 8,-4 3 1,-1-1-5,-2-1-4,-2-1-4,-1 0-4,0 0-6,0 0-5,0-1-4,-2 2-1,-2 1 3,-4 3 4,-2 1 3,-2 3 2,-1 2 2,1 2 0,-1 2 2,1 1 1,0 2 3,-1 1 3,1 0 2,-2 4 2,-1 7-2,-3 5 0,-1 7-2,-2 4 0,1-1-2,-1 3 0,0 0-2,2 1-1,0-2-3,1 0-2,1-2-2,1-1-1,3-2-1,2-3 1,1-2-1,4-1-6,4-4-8,4-4-11,4-2-10,5-5-4,7-6 1,6-6 1,6-7 2,2-2 0,-3-2 4,-1-1 1,-2-1 2,-2 0 3,-1-1 3,-1 0 2,0 1 4,-4 3 14,-4 7 28,-3 7 26,-5 8 28,-1 4 4,0 3-16,2 1-16,1 2-17,1 2-12,2 2-7,2 0-5,3 0-8,0 1-7,-1-1-13,-2-1-10,0-1-11,-1-1-13,-1-3-14,-1-1-13,-1-3-13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00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66533 20709 474,'-6'-15'9,"4"4"16,4 3 17,4 3 17,2 2 5,-1 3-9,1 4-7,-1 2-8,1 3-6,0 4-4,0 2-4,-1 3-4,0 4-3,-2 5-4,-3 5-4,0 4-2,-3 3-3,-1 0-1,0 0-1,-1 1-1,-1-1-7,0 2-10,0 1-11,1 0-11,-1-2-7,0-2 0,0-5-3,0-4-1,1-3 0,0-5 2,2-3 2,0-4 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00"/>
    </inkml:context>
    <inkml:brush xml:id="br0">
      <inkml:brushProperty name="width" value="0.0345" units="cm"/>
      <inkml:brushProperty name="height" value="0.0345" units="cm"/>
      <inkml:brushProperty name="color" value="#F2395B"/>
    </inkml:brush>
  </inkml:definitions>
  <inkml:trace contextRef="#ctx0" brushRef="#br0">66700 21324 637,'1'-16'1,"2"2"2,2 2 1,2 0 1,2 1 7,1 2 8,3 2 11,2 2 8,0 1 4,0 1-5,1-1-3,0 1-4,-1-2-4,-1 2-3,-1-1-3,0 0-3,-1 0-8,1 2-9,0 0-12,3 2-9,-1 0-14,-1 0-14,-1 0-16,0 0-16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00"/>
    </inkml:context>
    <inkml:brush xml:id="br0">
      <inkml:brushProperty name="width" value="0.0524" units="cm"/>
      <inkml:brushProperty name="height" value="0.0524" units="cm"/>
      <inkml:brushProperty name="color" value="#F2395B"/>
    </inkml:brush>
  </inkml:definitions>
  <inkml:trace contextRef="#ctx0" brushRef="#br0">67777 19930 419,'0'-15'1,"0"2"1,0 3 2,0 1 1,0 3 11,-2 4 21,0 4 21,-1 4 21,0 5 4,3 7-14,4 7-14,2 7-14,2 5-9,-2 2-5,-1 4-4,0 3-4,-2 2-5,0 6-5,-2 6-5,0 4-6,0 3 0,2 3 2,1 1 2,2 3 3,2-2-8,-2-2-15,-1-3-17,0-3-16,-1-7-12,0-12-8,0-12-8,0-11-8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01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64566 19712 670,'-7'-9'2,"2"0"5,2-2 5,2 2 4,2-2 8,2 4 8,2 2 9,2 4 10,0 1-2,1 2-9,0 0-11,0 2-11,-1 0-9,-2 2-12,1 0-11,-2 1-10,-1 0-5,-4-1 5,-2-1 4,-3 0 3,-1-3 7,-1-2 6,0-4 9,0-2 7,2-1 4,4 4 0,4 3 1,4 2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02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61413 23187 529,'-28'-2'23,"9"0"17,7-3 17,8-2 18,9-2 3,11-2-15,11-1-14,11-3-13,4 0-11,-2 1-9,-1 2-8,-3-1-8,1 2-4,2 1 1,3 0 1,4 2 0,-2 1-7,-2 1-16,-5 0-17,-4 2-17,-4 0-4,-5 2 5,-5 0 6,-4 2 6,-5 0 4,1 0 4,-2 0 4,0 0 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02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62112 22346 595,'-22'-22'2,"7"4"6,4 5 5,5 3 5,2 4 8,2 4 9,0 4 10,2 4 10,0 6 1,2 11-9,0 9-9,2 11-9,0 6-8,0 6-11,-1 7-8,2 6-11,-2-1-6,1-5-1,-1-6-3,1-7-3,0-4-8,0-4-16,0-4-15,0-3-16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11"/>
    </inkml:context>
    <inkml:brush xml:id="br0">
      <inkml:brushProperty name="width" value="0.03553" units="cm"/>
      <inkml:brushProperty name="height" value="0.03553" units="cm"/>
      <inkml:brushProperty name="color" value="#F2395B"/>
    </inkml:brush>
  </inkml:definitions>
  <inkml:trace contextRef="#ctx0" brushRef="#br0">66498 29031 619,'-2'-13'47,"0"3"-8,-3 4-8,-2 4-7,-1 2-5,0 0-1,1 0-1,0 0-1,-1 1-1,2 2 1,0 2 0,2 2 1,1 1-2,0 1-1,1 2-3,2 0-2,-1 2-1,0 3 1,-2 3-1,0 3 1,-1 3-1,0 3-2,0 3-2,1 3-1,0 1-2,1 3-2,0 2-2,2 3-3,0 0-2,0 2-2,0 0-2,0 2-2,-1-1-3,-1-2-1,0-2-3,-1-1-1,-1-5-3,0 1-1,0-3-2,0-1-2,1-4 1,2-3 0,2-5 2,2-3 0,1-4 2,0-3 2,0-3 1,0-2 2,0-3 2,0-2 2,-1-2 3,1-2 2,-1-2 2,-1 0 2,0-1 2,-2-2 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11"/>
    </inkml:context>
    <inkml:brush xml:id="br0">
      <inkml:brushProperty name="width" value="0.02864" units="cm"/>
      <inkml:brushProperty name="height" value="0.02864" units="cm"/>
      <inkml:brushProperty name="color" value="#F2395B"/>
    </inkml:brush>
  </inkml:definitions>
  <inkml:trace contextRef="#ctx0" brushRef="#br0">66190 28790 768,'-1'-22'-3,"-1"5"-3,0 3-5,-1 4-5,-1 4 9,0 2 21,0 4 22,0 3 21,-1 1 4,0 3-16,-1 2-15,-1 2-15,-2 1-9,-2 3-1,-2 2-2,-1 1 0,-4 3-4,-2 1-5,-3 2-5,-1 2-5,-2 0-3,2-5-1,4-3-1,3-4-2,3-3-1,1-1-2,2-1-3,2 0-1,3-4-1,2-2 1,4-6 2,3-2 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11"/>
    </inkml:context>
    <inkml:brush xml:id="br0">
      <inkml:brushProperty name="width" value="0.03279" units="cm"/>
      <inkml:brushProperty name="height" value="0.03279" units="cm"/>
      <inkml:brushProperty name="color" value="#F2395B"/>
    </inkml:brush>
  </inkml:definitions>
  <inkml:trace contextRef="#ctx0" brushRef="#br0">66800 29000 670,'21'22'110,"-3"-3"-25,-4-3-24,-4-3-24,-2 0-17,0-1-7,2 2-9,2 1-9,-1 1-9,1-1-10,0 1-10,0 0-10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12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68111 29431 636,'16'-13'65,"-1"3"-8,1 4-7,0 4-7,-3 3-7,0 2-6,-2 2-5,-2 2-6,-1 1-4,-1-1-4,1 1-3,0 0-4,-1 2-4,-2 5-6,-2 5-6,-2 6-5,-3 2-5,-4 2 0,-4 2-2,-4 2-1,-1 0 1,-1-2 1,0-1 3,2-3 1,-2-2 3,0-5 4,1-3 3,-1-4 3,3-4 6,8-1 9,7-2 8,6-2 9,5-2-1,3-2-7,3-2-9,4-2-8,0-2-6,2-2-3,1-2-2,1-1-3,-3-2-2,-3 2-1,-6 1-1,-6 0-1,-1 2-1,2-1 3,0 0 0,1 0 2,0 0-3,0-2-4,-2 0-6,0-1-4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7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71855 49903 536,'18'-7'113,"3"2"-21,3 2-23,4 2-22,1 1-14,2 0-5,0 0-5,2 0-5,0 0-5,-1 0-2,1 0-2,0 0-3,-2 0-4,-2 0-10,-4 0-7,-3 0-8,-3 2-10,-5 2-14,-4 3-13,-3 4-12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12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69459 29200 541,'-28'2'68,"6"4"-4,5 4-2,6 3-4,4 5-7,1 3-9,0 5-11,2 3-9,0 3-6,2-1-3,0-1-3,2 2-1,1-2-3,2-2-2,2-2-2,2-1-2,2-3-1,5-5 0,4-3 0,3-4-1,3-5-7,4-2-14,3-6-13,3-2-15,1-5-5,-2-4 2,0-3 2,-2-5 2,-3 1 6,-7 3 9,-7 4 9,-6 5 9,-4 1 4,0 0-3,0 0-2,0 0-2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4:13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69847 29200 565,'-15'0'-3,"2"0"8,2 0 8,3 0 6,0 0 5,0 2-1,0 0 0,0 2-1,1 2 3,-1 7 6,0 6 6,0 6 5,-1 7 1,-2 12-6,-2 10-5,0 11-5,-4 9-7,-1 7-9,-3 6-7,-1 7-10,0-5-16,5-16-25,3-16-25,4-17-25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8:43"/>
    </inkml:context>
    <inkml:brush xml:id="br0">
      <inkml:brushProperty name="width" value="0.02226" units="cm"/>
      <inkml:brushProperty name="height" value="0.02226" units="cm"/>
      <inkml:brushProperty name="color" value="#F2395B"/>
    </inkml:brush>
  </inkml:definitions>
  <inkml:trace contextRef="#ctx0" brushRef="#br0">94100 24485 988,'0'-27'0,"0"-4"1,0-8 1,0-4 1,1 4-1,2 16 0,2 15-1,1 16 0,1 6-8,0-1-12,-3-2-12,1-3-13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8:58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77875 29163 464,'0'-15'2,"0"2"6,0 2 5,0 3 5,1 1 6,1 2 9,2 2 9,3 2 8,1 2 2,-2 4-4,-1 2-3,0 4-3,-2 1-6,-1 3-5,0 1-6,-1 3-6,-1 3-4,0 3-4,0 4-2,0 5-4,-1 2-1,-1 1-2,0 3-1,-1 3 0,-2 0-2,0 2 0,-1 0 1,-2 2-1,1-2 0,1-2-3,1-4-2,1-2-2,0-2-2,0-3 0,0-2-1,0-2-1,0-2-1,0 0-1,0 0-1,0-2 0,0-2-2,0-1 1,0-3-1,1-1 0,-1-2 0,0-1 0,0-1 0,0 0 1,-1-5-6,-1-8-13,-3-8-12,-1-8-13,-1-2 1,4 3 10,2 2 12,4 4 12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1"/>
    </inkml:context>
    <inkml:brush xml:id="br0">
      <inkml:brushProperty name="width" value="0.04692" units="cm"/>
      <inkml:brushProperty name="height" value="0.04692" units="cm"/>
      <inkml:brushProperty name="color" value="#00BFF3"/>
    </inkml:brush>
  </inkml:definitions>
  <inkml:trace contextRef="#ctx0" brushRef="#br0">77792 29050 468,'1'-22'26,"1"4"3,3 5 6,2 3 4,1 4 0,-2 6-1,-1 4-4,0 6-2,-2 2-2,-1 3-2,0 2-2,-1 1-1,-3 3-3,0 3-1,-3 3-3,-2 3-2,-1 2-2,2 1-1,1 1-3,0 0-1,2 2-1,1-1-2,0 0-1,2 0-1,0 1-2,0 1 0,0 0-1,0 2-2,-1-1 0,-1-1-1,0 0 0,-1-1 0,-1-1-1,0-2-1,0 0 0,0-1 0,1-1-2,0-1-1,2-1-1,0-1-3,1-1 1,-2 1 0,1-1 1,-3 0 2,0 0-1,1-3-2,-1-1-1,0-3-1,-1-2-4,-2-2-5,-2-4-6,-2-3-4,1-4-3,2-8 3,4-6 1,3-7 3,0-3-3,0 1-5,-2 0-5,0 2-6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1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77634 28776 607,'-1'-21'-1,"-1"5"19,0 5 17,-1 5 18,-2 4 5,-2 5-10,-2 6-9,-2 4-9,-1 4-7,0 1-2,-2 3-5,-2 1-2,1 1-4,1 1 0,1-1-2,0 1-1,1-1-3,1-1-6,0-2-5,-1 0-5,1-2-1,1-1 2,0-2 2,2-2 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2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78133 28840 600,'-6'-8'5,"4"2"11,4 0 11,4 2 10,2 1 4,1 2-4,2 2-5,0 2-4,0 1-3,-1 2-2,0 0-2,-3 2-3,1 0-1,0 1-1,0 1 0,0 2 0,-1 0-2,1 3-6,0 0-6,0 4-4,-1 0-15,-2-3-26,-3-1-26,0-2-25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5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78843 30078 626,'8'-15'2,"-1"-1"2,1 0 3,0 1 4,-1 3 6,-2 8 12,-3 8 11,0 8 12,-4 5 0,-2 3-10,-4 3-11,-2 2-10,-1 2-7,1-1-2,0-1-3,2-1-3,0-2-3,0-1-3,1-2-3,-1-3-3,0-1 0,2-1 0,1-1 2,0 0 1,4-3 2,6-1 4,6-2 3,6-2 4,1-2 1,1-2-3,-2-2-1,-1-2-3,0-1-3,-1 0-2,0 0-4,1 0-2,-1 0-3,1 0 0,0 0-1,-1 1 0,0-2-2,0 2-4,-2-1-4,-1 0-2,-3 1-8,-4 2-11,-6 2-11,-4 2-10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5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79176 29989 623,'-7'-5'30,"2"6"1,2 6 3,2 6 1,1 4 0,0 5-4,0 3-2,0 5-2,-1 1-4,0 1-4,-2 2-4,0 1-4,-1 0 0,-2 1 0,0-1 2,-1 0 1,0 0-7,-1-2-13,0-1-15,0 0-14,1-3-12,1-5-8,0-5-8,2-4-9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80550 30250 333,'49'20'167,"16"14"-1,15 14 1,17 16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8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72473 50151 506,'-16'0'5,"3"2"11,1 0 11,4 2 10,1 2 5,1 5-2,4 3-2,0 5-1,2 3-3,-2 3-1,0 4-2,-2 2-1,-1 2-3,-2 2-2,-3 1-3,-1 0-3,-1 1-3,1 0-6,1 0-6,3 0-4,-1-1-5,-1-2-1,1-2-2,0-2-2,0-3-6,3-2-8,2-4-8,2-3-9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80548 29148 999,'-8'-8'-86,"3"3"22,-1-1 22,2 2 21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9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80500 29161 529,'0'-15'-16,"2"4"20,0 3 18,2 3 20,0 3 7,0 5-3,0 6-3,-1 4-4,0 3-4,1-1-5,0 1-4,0 0-6,-1 0-2,0 1-1,-1 1-2,-2 1-1,1 2-2,0 1-1,2 3-2,0 0-2,1 3-1,-1 1-2,1 1-2,0 1-2,-1 0 0,-1 1 0,0-1 1,-1 0 0,-1 0 0,0-1 1,0-1-1,0-1-1,0-1 1,0 1 1,0-1 0,0 0 1,0 0-2,0-2-2,0 0-4,0-1-3,0-1-3,0-3-1,0-1-2,0-2-2,0-2 0,0-1-1,0-1 0,0 0 0,-1-3-6,-1 1-15,0-2-14,-1 0-14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09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80200 31531 553,'8'22'101,"0"-3"-21,0-3-23,-1-2-22,1-2-11,0 3-3,0 2-2,0 2-2,-2 0-3,-1 0-2,-2 0-4,-2 1-2,0-1-2,0-1-1,2-1-2,0-1-2,1-1 0,0 0 1,0-2-1,0-1 1,0-3 0,2-4 4,0-6 1,1-4 3,2-5 1,4-6-1,2-4-1,3-4-2,2-5-3,0 1-9,2-2-8,1 0-8,0-1-8,-1 1-9,-1 1-8,0 2-10,-4 1-1,-3 6 2,-4 5 5,-4 5 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10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81266 30500 447,'-12'0'35,"8"2"7,8 0 8,8 2 6,4-1 0,1-1-9,1 0-7,1-1-9,0-1-6,-1 2-4,-1 0-5,0 2-4,-2-1-3,-1 1-1,-1 0-1,0 0 0,-2 2-4,-2 4-4,0 3-5,0 5-4,-3 1-4,-4 2 1,-4 1-1,-4 1-1,-3 0 2,-2-1 1,-1-1 1,-2 0 3,-2-2 1,0-1 2,1-2 2,-1 0 2,1-1 3,1-2 2,0-3 3,2-1 2,4-1 6,6-2 5,8-1 6,6 0 7,5-3-1,1-4-5,3-4-6,1-4-6,3-2-6,1 1-9,2-1-6,2 0-9,0 2-5,-3 2-3,-3 4-4,-3 3-4,-2 1-9,-1 0-15,-1 0-17,0 0-15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16"/>
    </inkml:context>
    <inkml:brush xml:id="br0">
      <inkml:brushProperty name="width" value="0.02719" units="cm"/>
      <inkml:brushProperty name="height" value="0.02719" units="cm"/>
      <inkml:brushProperty name="color" value="#00BFF3"/>
    </inkml:brush>
  </inkml:definitions>
  <inkml:trace contextRef="#ctx0" brushRef="#br0">80764 26500 809,'-7'8'67,"2"0"-16,2 0-16,2-1-17,1 2-9,0 0-3,0 0-2,0 3-3,1-2-2,2-1 0,2-2-1,2-2 1,1-2-2,-1-2-3,1-2-3,-1-2-3,1-2-2,-2 0 2,-1-1 1,0-2 1,-2 1 0,0-1 2,-2 0 0,0 1 1,-3 0 1,0 0 2,-3 2 0,-2 1 1,-1 0 1,0 2 1,1 0-1,-1 2 0,1 0-1,-1 0-3,0 0-3,0 0-3,1 0-5,1 2-6,0 0-6,2 2-6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17"/>
    </inkml:context>
    <inkml:brush xml:id="br0">
      <inkml:brushProperty name="width" value="0.03164" units="cm"/>
      <inkml:brushProperty name="height" value="0.03164" units="cm"/>
      <inkml:brushProperty name="color" value="#00BFF3"/>
    </inkml:brush>
  </inkml:definitions>
  <inkml:trace contextRef="#ctx0" brushRef="#br0">80833 24579 695,'-6'5'-48,"4"-4"36,4-6 37,4-4 36,3-2 12,1 1-16,3 0-13,2 2-16,1-1-8,3-2-4,2-2-2,1-1-4,2-3-2,1-1-3,1-3-2,1-1-2,2-4-2,5-3 0,3-5 0,4-3 0,2-3-1,0-2-3,-1-2-2,2-1-3,-3 0 0,-2 4 2,-3 4 2,-3 3 2,-3 4 2,-2 1 0,-2 3 2,-1 2 1,-2 0 0,-1 3 2,-1 0 0,-1 0 2,-1 3-1,-2 1 1,-3 2-1,-1 3 0,-3 2-11,-2 6-25,-4 4-23,-2 6-23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17"/>
    </inkml:context>
    <inkml:brush xml:id="br0">
      <inkml:brushProperty name="width" value="0.03738" units="cm"/>
      <inkml:brushProperty name="height" value="0.03738" units="cm"/>
      <inkml:brushProperty name="color" value="#00BFF3"/>
    </inkml:brush>
  </inkml:definitions>
  <inkml:trace contextRef="#ctx0" brushRef="#br0">83609 23078 588,'-14'-7'6,"3"1"11,3 0 13,2 2 11,4 0 4,4 0-2,4 0-3,4 0-2,2 0-4,1 0-5,1 0-6,2 0-4,-2 1-4,2 1-3,0 0-2,0 2-3,0-1-5,3-1-6,1 0-6,3-1-7,-1-1-3,-4 2 2,-2 0 2,-3 2 1,-2 1 3,-2 2 2,-2 2 2,-2 2 3,-2 1 0,-1 1 1,0 2 0,-1 0-1,-2 1 2,-1 3 5,0 2 2,-1 1 5,-2 2 1,-2 1-2,-2 1-1,-2 2-1,-1-1-3,-1 1-3,-1-2-3,0 1-2,-2 1-5,0-1-6,1 1-6,-1-1-5,1 0-1,2-3 4,3-1 5,1-2 4,1-3-2,2-1-10,1-2-9,0-2-10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17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85606 21799 621,'0'-16'0,"0"0"0,0 1 1,0-1 0,0 1 4,0 2 10,0 3 10,0 1 8,-1 4 7,-1 6 1,0 6 3,-1 6 1,-2 4-2,0 5-9,-1 3-9,-2 5-9,-1 1-7,-1 2-7,-3 1-8,-1 0-5,0-1-8,1-2-4,2-3-7,2-3-4,2-2-3,-1-3 2,0-1 3,0-2 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18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85800 21598 583,'7'-22'3,"0"5"4,-2 3 6,0 4 5,-1 3 5,1 2 5,2 2 5,0 2 5,1 3 1,0 4-5,0 4-4,0 4-5,-1 3-3,1 3-2,-1 3-2,1 3-3,-1 2-1,-2 0-2,-3 1-2,0 2-3,-2-1-2,2-3-3,0-3-2,2-3-4,-1-2-1,-1-3-1,0-1 0,-2-2 0,2-5-1,2-6-1,4-8-2,2-6 0,2-6 0,1-5 4,2-5 2,0-5 4,1-3 1,-1 0 0,1-2 1,0 0 0,-1 1 0,0 2-1,1 3 0,0 3-1,-2 4 0,-3 3-1,-3 4-1,-2 5-1,-3 4-12,-2 6-22,-2 6-23,-2 6-23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18"/>
    </inkml:context>
    <inkml:brush xml:id="br0">
      <inkml:brushProperty name="width" value="0.03778" units="cm"/>
      <inkml:brushProperty name="height" value="0.03778" units="cm"/>
      <inkml:brushProperty name="color" value="#00BFF3"/>
    </inkml:brush>
  </inkml:definitions>
  <inkml:trace contextRef="#ctx0" brushRef="#br0">86950 22290 582,'51'-8'4,"-8"2"9,-9 0 7,-6 2 10,-6 1 2,-3 2-3,-3 2-2,-2 2-2,-3 2-4,-1 4-3,-1 2-3,0 3-4,-4 3-2,-2 3-1,-6 2 0,-2 4-1,-4 1-1,-2-1-1,-2-1-1,-1-1-1,-2-1 0,2-4 2,1 0 1,1-2 0,1-3 2,0-3-1,2-3 0,1-2 1,3-3 1,7-1 3,8 0 4,6-1 3,5-4-4,1-2-14,3-5-12,1-4-12,0 0-9,-4 1-4,-2 2-2,-2 2-4,-4 1-4,-1 2-2,-2-2-5,-2 0-3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8"/>
    </inkml:context>
    <inkml:brush xml:id="br0">
      <inkml:brushProperty name="width" value="0.04357" units="cm"/>
      <inkml:brushProperty name="height" value="0.04357" units="cm"/>
      <inkml:brushProperty name="color" value="#F2395B"/>
    </inkml:brush>
  </inkml:definitions>
  <inkml:trace contextRef="#ctx0" brushRef="#br0">73638 51286 504,'-15'-7'9,"4"4"15,2 2 18,3 4 15,3 2 5,0 4-9,1 3-8,2 3-9,-1 1-7,0 0-3,-2 1-4,0-1-4,-1 1-2,-1-1-1,1 1-1,0-1 0,1 0-4,-1-1-6,0-2-9,-1 0-6,2 0-12,0-1-17,2 0-17,0 1-17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19"/>
    </inkml:context>
    <inkml:brush xml:id="br0">
      <inkml:brushProperty name="width" value="0.02856" units="cm"/>
      <inkml:brushProperty name="height" value="0.02856" units="cm"/>
      <inkml:brushProperty name="color" value="#00BFF3"/>
    </inkml:brush>
  </inkml:definitions>
  <inkml:trace contextRef="#ctx0" brushRef="#br0">86696 19836 770,'0'-13'23,"-3"5"5,-2 4 4,-2 6 5,1 2-2,1 3-7,2 2-8,2 2-7,0 0-5,0-2-4,-2 1-3,0-2-2,1 0-3,6-2 1,4-1 0,5 0 0,2-2 0,1-2-1,0-2-1,-1-2-1,0-2-2,0-2-2,-2-2-4,-2-1-3,0-2 1,-2 1 4,-2-1 4,-2 0 4,-2 0 4,-1 1 2,0-1 4,-1 0 3,-3 1 1,0 2 0,-3-1 0,-2 2-1,-2 1-2,-2 0-4,-1 2-4,-2 1-5,-3 1-5,0 3-8,-1 4-9,-1 2-7,2 2-4,1 0 1,4 0 0,3 0 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24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84240 29200 581,'-1'18'130,"-1"3"-29,0 5-31,-1 3-28,-1 5-18,2 6-5,0 6-4,2 6-5,0 0-4,0-6-4,0-6-4,0-5-4,-1-2-2,0 3 2,-2 5 0,0 4 1,-1 1-2,0-4-5,1-2-5,-1-3-4,0-4-3,-2-2-2,0-3-2,-1-3-1,-1-2 0,2-3 1,1-1 1,0-2 1,1-3 1,0-1 1,0-2-1,0-2 2,1-3 0,-1-3 1,0-2 1,1-4 0,-1-1 3,0 1 4,0-1 3,0 0 3,0-1 2,2 0 2,0-1 1,2-2 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24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84089 29045 752,'7'-21'3,"-1"3"4,0 5 6,-2 3 6,-1 4 3,-4 4 4,-2 4 4,-3 4 3,-3 4-1,-2 3-7,-2 5-7,-1 3-7,-2 1-5,0 0-4,1-1-3,0 0-5,0-3-1,2-1 2,2-3 1,3-2 1,0-1-4,2 0-11,0-2-12,2 0-11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24"/>
    </inkml:context>
    <inkml:brush xml:id="br0">
      <inkml:brushProperty name="width" value="0.03521" units="cm"/>
      <inkml:brushProperty name="height" value="0.03521" units="cm"/>
      <inkml:brushProperty name="color" value="#00BFF3"/>
    </inkml:brush>
  </inkml:definitions>
  <inkml:trace contextRef="#ctx0" brushRef="#br0">84600 29100 624,'14'0'3,"-1"0"6,-2 0 6,-2 0 5,-1 0 6,1 2 4,1 0 5,1 2 4,1 0 1,0 2-4,0 0-4,0 1-2,-1 1-6,1 2-6,0 0-6,-1 2-5,-1 0-8,-1 1-6,-2 0-7,-2 2-6,-1 0-5,0-2-2,0-3-1,0-1-2,-1-1-4,-1 0-9,0 0-8,-1 0-8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25"/>
    </inkml:context>
    <inkml:brush xml:id="br0">
      <inkml:brushProperty name="width" value="0.04387" units="cm"/>
      <inkml:brushProperty name="height" value="0.04387" units="cm"/>
      <inkml:brushProperty name="color" value="#00BFF3"/>
    </inkml:brush>
  </inkml:definitions>
  <inkml:trace contextRef="#ctx0" brushRef="#br0">85378 29500 501,'0'21'95,"0"-3"-22,0-4-21,0-4-22,-1-2-11,-2 1-4,-2 2-2,-2 0-4,-1 0-2,1-1-1,-1 0-1,0-2-2,-1 0-1,0 2 0,-1 0-2,-1 1-1,-1 1 0,0 1-2,0 1 0,1 1 0,-2 0-2,0-1 1,0-1 0,-2 0 0,0-2 0,2-1-1,3 0 0,1-2 0,1 0 2,2 0 5,1 0 5,0-1 6,3 1 3,4-2 0,4-1 1,4 0 0,1-2 0,1-1-3,0 0-2,0-1-3,0-2 0,3-1 0,1 0 2,3-1 1,-1-1-2,-1 2-1,-2 0-4,-3 2-1,0 0-2,0 0 0,-1 0 0,1 0 0,1 0-2,2 0-6,0 0-6,4 0-4,0 0-6,-1 0-4,-1 0-5,0 0-5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25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85895 29700 533,'-1'18'160,"-1"3"-36,0 5-38,-1 3-38,-1 4-22,0 1-10,0 5-9,0 3-10,-1 1-4,0 2 1,0 0-1,-2 2 1,0-6 1,2-7 1,2-9 1,2-8 0,0-6-12,0 1-27,-2 0-27,0 0-28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37"/>
    </inkml:context>
    <inkml:brush xml:id="br0">
      <inkml:brushProperty name="width" value="0.05375" units="cm"/>
      <inkml:brushProperty name="height" value="0.05375" units="cm"/>
      <inkml:brushProperty name="color" value="#F2395B"/>
    </inkml:brush>
  </inkml:definitions>
  <inkml:trace contextRef="#ctx0" brushRef="#br0">87512 27740 409,'-49'0'25,"12"0"5,11 0 6,13 0 4,7-1 4,6-2-1,4-2 1,6-2 0,3-1-3,3 0-8,3 1-7,3 0-7,2-1-5,-1 0-1,1 0-2,-1 1-2,2-1-2,1 0-1,3 0-2,1 0-2,0 1-1,-1 1 1,-3 0-1,-1 2 0,-3 0 0,-1 2-1,-4 0-1,0 2 0,-1 0 1,0 2 0,-1 0 2,1 2 2,-1 1 1,-1 1 0,-1 3 1,0 2 2,-1 1 0,1 0 0,1-1 1,2 1 1,-1-2 0,-1 0-3,-1 0-1,0-2-3,-1 0 0,1 0-2,1 0-1,2-1 0,0 1-7,1-2-10,1-1-10,1 0-12,0-2-9,-1-1-8,-1 0-8,0-1-9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38"/>
    </inkml:context>
    <inkml:brush xml:id="br0">
      <inkml:brushProperty name="height" value="0.053" units="cm"/>
      <inkml:brushProperty name="color" value="#F2395B"/>
    </inkml:brush>
  </inkml:definitions>
  <inkml:trace contextRef="#ctx0" brushRef="#br0">92376 25838 415,'14'-15'3,"-3"3"8,-3 1 6,-2 2 8,-5 5 9,-6 8 13,-6 8 13,-6 7 12,-2 6 0,1 1-14,2 3-13,0 1-14,-1 2-8,0 3-5,-1 0-2,-1 3-5,-1 3-2,1 2-1,-1 4-2,1 3 0,1-1-2,1-1-1,3-1 0,1-3-2,2-4 0,2-3-1,2-4 0,3-3-2,2-5 0,5-3-2,6-5-2,4-3-1,4-5-2,1-4-4,3-6-4,1-4-4,1-5-1,3-6 1,0-4 2,1-5 2,-2-3 1,-2-1 1,-3 0 1,-3-2 0,-3 1 2,-3 2 3,-3 2 3,-2 1 2,-3 3 3,-2 3 2,-2 3 2,-2 3 2,-3 2 2,-2 2-1,-3 2 1,-3 2 0,-3 2-1,-1 0-2,-2 2-2,-3 0-2,0 2-3,1 2-4,1 2-4,1 2-5,2 2-4,3 2-6,3 1-5,3 3-5,2 0-1,2-3 6,2-1 6,2-2 4,1-1 1,0 0-5,0 0-5,0 0-4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39"/>
    </inkml:context>
    <inkml:brush xml:id="br0">
      <inkml:brushProperty name="width" value="0.05228" units="cm"/>
      <inkml:brushProperty name="height" value="0.05228" units="cm"/>
      <inkml:brushProperty name="color" value="#F2395B"/>
    </inkml:brush>
  </inkml:definitions>
  <inkml:trace contextRef="#ctx0" brushRef="#br0">93206 27030 420,'-11'7'35,"9"-1"0,8-1 3,9 0 0,5-3-1,0-2-6,2-3-6,2-4-5,-1-2-4,1-1 0,-1-3-2,1-2-1,-2-1-2,-1-1-1,-3-1-2,-1-1-2,-3 0-1,-1 2-2,-3 3-1,-1 1-1,-2 2-3,-2 0-1,-2-1-2,-2 0-2,-2 0-1,0 1 2,-2-1 1,0 0 2,-4 1 2,-4 0 1,-4 2 3,-6 1 2,-2 2 2,1 4 4,1 4 2,1 4 4,-1 3 1,0 3-1,-1 4-1,0 2-1,-2 3-1,2 3 0,2 2-1,0 4 0,1 1-1,3 0 0,1 1 0,3-1 0,1-1-2,2-1-1,2-3-3,2-1-2,3-3-1,4-1-4,4 0-2,4 0-3,3-4-2,5-3-4,4-4-4,3-4-3,4-3-4,0-1-4,3 0-5,3-1-3,1-2-1,2-1 3,2 0 4,3-1 4,-6-1 3,-7 0 4,-9 0 4,-9 0 5,-3 0-5,0 0-13,1 0-13,2 1-13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29:39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95050 25912 505,'2'-14'126,"6"4"-26,4 4-26,5 5-26,5 1-15,3-2-7,4 0-5,4-1-6,2-2-4,-1 2 2,-1-1-1,-1 0 1,-4 0-11,-1 2-18,-3 0-21,-2 2-19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8"/>
    </inkml:context>
    <inkml:brush xml:id="br0">
      <inkml:brushProperty name="width" value="0.02785" units="cm"/>
      <inkml:brushProperty name="height" value="0.02785" units="cm"/>
      <inkml:brushProperty name="color" value="#F2395B"/>
    </inkml:brush>
  </inkml:definitions>
  <inkml:trace contextRef="#ctx0" brushRef="#br0">74277 49571 790,'15'32'114,"-4"-2"-44,-2-2-44,-3-3-46,-3-3-24,0-3-5,-2-5-4,0-3-4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3:57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11568 3050 507,'0'17'157,"0"3"-36,0 3-38,0 3-36,-5 7-21,-10 13-4,-10 10-5,-9 13-4,-5 3-7,2-4-6,1-3-7,0-5-7,3-4-3,4-8 2,3-6 2,5-7 2,6-11-10,10-13-24,10-14-24,10-14-23,3-5-1,-1 3 20,-2 3 22,-3 3 19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3:58"/>
    </inkml:context>
    <inkml:brush xml:id="br0">
      <inkml:brushProperty name="width" value="0.05045" units="cm"/>
      <inkml:brushProperty name="height" value="0.05045" units="cm"/>
      <inkml:brushProperty name="color" value="#F2395B"/>
    </inkml:brush>
  </inkml:definitions>
  <inkml:trace contextRef="#ctx0" brushRef="#br0">12000 4727 436,'21'-6'6,"-6"2"20,-4 4 21,-4 3 21,-4 2 6,-1 3-7,0 3-9,-1 4-7,-1 1-8,0 1-7,0 1-8,0 1-7,-1 3-5,-1 5-5,0 5-3,-1 5-5,-1 4-3,0 4-4,0 4-5,0 3-5,0 5-3,1 7-5,-1 6-5,1 5-5,-2 3-3,2-1 0,-1-2-2,0 1-1,1-3-1,2-1 1,2 0 1,2-1 0,0-7 1,-1-12 0,0-13 0,-1-13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3:58"/>
    </inkml:context>
    <inkml:brush xml:id="br0">
      <inkml:brushProperty name="width" value="0.03656" units="cm"/>
      <inkml:brushProperty name="height" value="0.03656" units="cm"/>
      <inkml:brushProperty name="color" value="#F2395B"/>
    </inkml:brush>
  </inkml:definitions>
  <inkml:trace contextRef="#ctx0" brushRef="#br0">12850 3466 601,'9'-7'53,"1"2"-1,3 2-1,2 2 0,0 2-4,3 2-6,0 2-6,1 2-5,-1 1-8,-4 1-9,-1 2-9,-4 0-10,-2 2-13,-2 6-14,-3 5-16,0 5-15,-3 0-4,-1-6 6,0-4 6,-1-4 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3:58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12749 4750 539,'-18'14'8,"12"-3"14,12-2 15,12-4 15,4-2 3,-1-2-10,-3-2-8,-1-2-9,-1 0-6,-1 2-4,1 2-4,-1 2-4,-1 4-3,-3 8 0,-3 6-3,-2 7 0,-4 4-2,-2 7 0,-4 5-1,-2 4-1,-2 0 0,0-7-1,1-9-2,-1-5 0,1-5 1,1-3 6,1-3 5,0-2 6,3-6 1,2-6 0,3-8-2,4-6 0,1-6-8,4-3-10,4-5-12,2-3-12,1-4-10,-1-4-7,-1-4-9,-1-4-8,-1 1-1,-4 8 6,-3 7 6,-2 6 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3:59"/>
    </inkml:context>
    <inkml:brush xml:id="br0">
      <inkml:brushProperty name="width" value="0.04698" units="cm"/>
      <inkml:brushProperty name="height" value="0.04698" units="cm"/>
      <inkml:brushProperty name="color" value="#F2395B"/>
    </inkml:brush>
  </inkml:definitions>
  <inkml:trace contextRef="#ctx0" brushRef="#br0">13737 2572 468,'-13'-1'38,"6"-2"-1,6-2-1,6-2 0,6-2-2,7-2-4,7 0-2,7-4-4,3 0-1,3 1 0,3 1 0,1 0 1,0 2-3,-2 3-2,-2 1-5,-1 2-3,-4 2-3,-2 0-4,-3 2-3,-4 0-2,-2 1-8,-2 0-9,-4 0-9,-3 0-11,-3-2-7,-2-4-5,-4-4-7,-2-3-5,-5-3 2,-4-2 11,-6 0 11,-4-1 11,-2 0 7,-1-1 4,0 1 5,2-1 5,-2 1 2,1 3 2,-1 1 1,1 2 2,-1 3 4,2 3 8,1 2 7,1 4 7,1 1 6,2 0 4,3 0 4,1 0 5,2 2 3,2 4 2,2 4 2,2 3 3,1 4-4,0 1-7,0 3-10,0 2-7,0 0-8,0 1-5,0-1-6,0 1-7,0 2-3,0 8-5,0 7-4,0 6-4,-1 1-5,-2-3-7,-2-4-6,-1-3-8,-4-5-2,0-2-1,-3-3 1,-2-3 0,-1-3 2,-3-3 5,-2-3 3,-1-2 5,-1-4 5,0-1 6,-1-2 5,1-2 6,0-2 3,3-1 2,1 0 1,3-1 2,1-1 6,2 0 10,2 0 10,2 0 11,6-2 6,8 0 4,9-3 3,10-2 3,5-2-3,4-2-10,4-2-11,5-1-8,0-1-8,3 1-3,0 0-4,2 2-4,0 1-4,0 3-6,0 1-6,0 2-6,-4 1-3,-4 2-3,-7 0 0,-5 2-2,-5 0-3,-3 0-3,-3 0-4,-3 0-4,-3-1-5,-2-2-4,-4-2-5,-2-2-4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3:59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14455 3154 488,'-15'-22'10,"2"5"10,2 3 8,3 4 9,-2 6 8,-2 8 3,-3 8 6,-3 7 3,-4 8-3,-1 7-11,-3 7-11,-4 6-11,-4 4-8,-3 0-2,-4 0-3,-4 0-3,0-3-7,6-4-9,5-6-11,4-5-9,4-3-6,3-3-3,3-3-1,3-3-3,4-4-2,8-7-4,7-5-2,6-6-4,5-5 4,3-3 12,3-5 11,4-4 12,-1 1 7,-3 3 5,-3 4 4,-3 4 3,-3 2 8,-1 1 9,-3-1 10,0 0 9,-3 2 11,1 4 10,0 3 11,0 5 10,0 4-2,0 4-15,0 3-15,0 5-15,-1 2-11,0 2-11,-2 3-10,0 1-11,-1 0-6,0-2-7,0-1-4,0-3-7,-1-2-4,0-3-6,-2-3-6,0-2-6,-2-4 0,0-3 4,-1-3 3,-2-2 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0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14820 4644 441,'15'-21'0,"-2"5"0,-3 4 0,-1 6 0,0 2 2,4 0 5,2 0 3,3 1 5,2-2 0,-2 2-5,2-1-5,0 0-4,-2 0-3,-1 2-1,-3 0-1,-1 2-1,-2 1 1,-1 2 6,0 2 5,-2 2 4,-1 1 5,-2-1 5,-2 1 4,-2 0 4,-1 1 3,2 1-1,0 3 0,2 2 0,-1 1-1,-1 1-3,0 1-2,-1 2-2,-1 1-3,0 2-1,0 4-1,0 3-2,0 3-1,0 3-1,0 3-1,0 1 0,0 2-1,0-2-3,0-1-1,0-3-3,0-3-2,0-5 0,0-5-2,0-5 1,-4-6-10,-8-7-14,-8-6-16,-7-7-16,-2-5-4,3-2 8,5-1 7,3-3 6,2-2 8,2-3 5,-2-3 5,0-3 6,3 0 5,3 3 4,4 3 5,4 3 5,3 1 2,2 0-2,2-2-1,2-1-1,1 1 0,3 1 1,2 2 1,2 3 0,-2 1 1,0 4-1,-2 3 0,-2 3-1,-3 6-1,-1 9 0,-2 11 0,-2 9 0,-3 6 0,-3 3 2,-6 0 1,-2 3 1,-3 0 0,-1 0-2,-1-1-2,0-1-3,-2-4 1,2-4 3,1-5 2,1-5 2,1-4 2,2-3 1,3-2 1,1-4 0,4-4-6,6-6-12,6-6-12,6-6-12,4-5-5,3-5 5,3-5 5,3-5 4,-1 0-2,-3 2-10,-5 3-10,-4 3-9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1"/>
    </inkml:context>
    <inkml:brush xml:id="br0">
      <inkml:brushProperty name="width" value="0.06484" units="cm"/>
      <inkml:brushProperty name="height" value="0.06484" units="cm"/>
      <inkml:brushProperty name="color" value="#F2395B"/>
    </inkml:brush>
  </inkml:definitions>
  <inkml:trace contextRef="#ctx0" brushRef="#br0">17854 1600 339,'-1'24'53,"0"1"-7,-2 1-7,0 1-7,0-1-5,0-1-4,2-3-5,0-1-4,2-3-3,4-3-1,2-3-1,4-2-1,2-4-2,5-1-2,3-2-2,5-2-2,2-2-2,1-4-4,1-2-3,1-3-3,-1-1-2,-4 0 0,-2 2-1,-2 1 0,-9 4 0,-11 10 0,-12 8 1,-11 9 0,-6 4 2,1 1 4,1-1 3,1 0 4,2-1 3,3-3 5,3-3 2,3-2 5,2-4 1,2-1 0,2-2-2,2-2 0,4-3-1,6-1-3,6-2-1,6-2-2,3-2-3,2-2-3,3-2-3,2-1-3,-1-3-2,0-2 1,-1-2 0,-1-1 0,-3-1-1,-1 4-1,-4 3-2,-3 2-1,-5 4-4,-6 4-6,-8 4-4,-6 4-6,-7 6 1,-5 7 7,-5 9 7,-8 7 6,-3 3 5,-2 0 1,-2-2 1,-2-1 2,0-2 1,4-3 4,2-5 4,3-3 3,4-4 2,6-3 2,3-3 2,6-3 2,10-4 4,14-4 6,15-6 5,15-4 7,10-8-2,6-8-7,6-8-9,6-10-8,0-3-5,-3 4 0,-4 3-1,-5 2 0,-3 3-5,-4 3-6,-4 3-8,-4 3-7,-2 3-3,-3 1 1,-2 2 1,-1 3 2,-4 1 4,-5 2 7,-5 2 6,-5 2 8,-4 4 7,-6 4 8,-4 5 6,-5 6 9,-3 4 1,2 5-2,1 5-4,0 5-3,2 2-3,2 0-3,3 0-4,1 0-4,1 1-1,0 2 0,0 2 0,0 2 1,1 1-2,3-2 0,4 0-3,2-1-1,2-2-2,2-2-4,0-2-3,1-1-5,1-2-3,-1-2-5,1 0-5,0-1-6,-1-2-4,-1-5-3,-1-3-5,0-4-4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2"/>
    </inkml:context>
    <inkml:brush xml:id="br0">
      <inkml:brushProperty name="width" value="0.04937" units="cm"/>
      <inkml:brushProperty name="height" value="0.04937" units="cm"/>
      <inkml:brushProperty name="color" value="#F2395B"/>
    </inkml:brush>
  </inkml:definitions>
  <inkml:trace contextRef="#ctx0" brushRef="#br0">18000 4594 445,'59'-22'80,"-6"3"-15,-8 3-16,-6 3-16,-6 2-8,-4 4-3,-4 2-4,-3 4-2,-4 2-6,-5 4-9,-3 2-8,-4 4-9,-5 2-4,-6 3 2,-6 3 3,-5 3 1,-4 2 3,0-1 3,1 1 4,-1-1 4,1-2 1,0 0 1,-1-2 1,1-3 1,0 0 1,0-2 1,2-1 3,1-1 1,6-4 0,12-10-2,12-8-3,12-9-2,6-5-1,2 1-1,2-1-2,2 1 0,-1 2 0,-4 4 1,-3 3 2,-5 4 2,-4 5 3,-7 8 3,-5 6 5,-6 8 3,-5 3 1,-6 0-3,-4 2-3,-5 1-2,-4 2-4,-3 2-4,-3 4-3,-3 3-3,0 0-3,1-5-2,4-4-1,0-3-1,3-3-2,3-3 2,3-1 0,3-2 1,1-2 1,2-1 5,1-1 3,0 0 3,6-4 5,8-6 5,9-6 4,10-6 5,1-1 2,-1 1-1,-4 2-1,-3 2-1,-1 1-2,-2 1-2,2-1-5,0 0-2,-3 4-4,-3 10-7,-4 8-4,-4 9-6,-3 3-1,-4-1 4,-2-4 4,-3 0 4,-3-1 2,-2-1 1,-1 1 0,-2-1 2,-1-1 0,0-2 0,2-4 0,1-3-1,1-1 1,1-2 1,1-1 0,0 0 2,6-2-1,8-1-3,10 0-2,8-1-4,9-4 0,8-2-2,10-5-1,8-4-1,5 0-3,1 1-4,1 2-6,2 2-5,0 2-7,-1 2-8,0 3-7,1 1-9,-6 1-3,-12 2 0,-12 0-1,-11 1 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3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22050 3278 587,'11'-8'61,"5"0"-4,7 0-4,5 0-4,6 0-5,3-1-5,4-2-5,4 0-6,2-1-6,-3-1-7,1-2-6,-2 0-7,-2 1-7,-5 1-6,-5 2-6,-5 4-6,-4-2-5,-3 0-6,-3-2-3,-3 0-6,-3-1-1,-2-1 1,-4-1 1,-2-1 1,-3 0 4,-1 4 7,0 3 6,-1 2 7,-2 2 4,0-2 0,-1 0 2,-2-1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9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74383 51273 574,'10'-7'7,"3"2"13,3 2 14,3 2 13,1 1 4,-1 0-8,-2 0-6,0 0-6,-1 2-6,-3 2-3,-2 4-4,-1 3-2,-3 1-3,-2 1 0,-2-1-1,-2 0 0,-3 1-2,-4 2-3,-4 3-2,-5 1-2,-1 1-4,1-2-4,1-3-4,2-1-3,0-3-1,0-3 2,-1 0 2,1-3 1,3 0 5,7 2 7,8 3 6,7 1 7,4 0-3,1-4-13,0-2-13,2-3-13,1-2-14,-2 0-14,-1 0-14,-1 0-14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3"/>
    </inkml:context>
    <inkml:brush xml:id="br0">
      <inkml:brushProperty name="width" value="0.0619" units="cm"/>
      <inkml:brushProperty name="height" value="0.0619" units="cm"/>
      <inkml:brushProperty name="color" value="#F2395B"/>
    </inkml:brush>
  </inkml:definitions>
  <inkml:trace contextRef="#ctx0" brushRef="#br0">22479 2411 355,'-50'-28'7,"13"7"0,12 7 2,11 7 1,6 3 5,0 0 11,2 0 9,-2 0 11,1 6 4,2 14 0,2 11-1,2 14 0,1 9-2,0 8-5,0 6-4,0 6-4,0 3-4,0-3-4,0-3-3,0-3-4,0-3-4,0-2-5,0-4-5,0-2-5,0-5-1,0-1 1,0-4 1,0-2 2,0-5-9,0-6-18,0-5-18,0-6-17,-2-11-9,-4-15 5,-4-14 3,-3-14 4,-2-10 3,4-2 5,3-4 3,2-2 4,3 1 6,0 3 5,2 4 7,1 4 5,1 3 6,3 5 6,4 4 4,2 3 5,1 4 4,-1 1 0,0 3 2,-2 1 0,-1 4 10,-4 6 19,-3 6 18,-2 6 19,-4 6 1,-6 7-14,-4 8-14,-5 6-16,-5 4-12,-5 4-10,-5 2-10,-4 4-10,-2 0-8,6 0-7,3-3-5,4 1-6,4-5-2,4-7 6,6-9 4,5-7 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4"/>
    </inkml:context>
    <inkml:brush xml:id="br0">
      <inkml:brushProperty name="width" value="0.06392" units="cm"/>
      <inkml:brushProperty name="height" value="0.06392" units="cm"/>
      <inkml:brushProperty name="color" value="#F2395B"/>
    </inkml:brush>
  </inkml:definitions>
  <inkml:trace contextRef="#ctx0" brushRef="#br0">23599 3169 344,'-6'7'6,"4"-1"13,4 0 12,4-2 12,4-1 4,5-2-9,5-2-6,5-2-8,4-2-6,5-3-3,2-4-3,5-2-4,3-2-2,1-1-1,0-1-1,2-1-1,-1 0-2,0 0-4,-2 2-3,-1 1-4,-2 1-2,-5 1 2,-5 1-1,-5 0 2,-6 1-4,-5 1-8,-6 0-7,-6-1-7,-6-1-1,-4-1 9,-6-3 8,-4-1 9,-3-2 3,-1 0 1,-1 1 1,-1-1-1,0 1 2,1 1-1,1 1 1,2 1 1,0 1 3,2 4 10,3 3 8,1 2 8,2 2 8,0-2 6,2 0 7,1-1 5,1 1 2,2 6-3,2 4-3,2 6-4,1 4-5,2 5-5,1 5-5,0 5-7,1 5-3,0 4-3,0 6-4,0 5-2,-1 1-3,2 2 0,-2 2-1,1 0-1,0 0-2,-2 0-2,0-2-5,-2 0-2,0-1-4,0 2-4,0 0-6,0 0-4,0 0-1,0-6 0,0-4 3,0-5 1,0-6 1,0-4 1,0-5 0,0-4 2,-2-9-2,-6-11-5,-4-10-5,-5-11-5,-1-9-2,2-8 0,4-8 0,3-8 0,2-2 3,2 7 5,2 3 4,2 6 5,1 4 5,0 5 6,0 5 6,0 5 6,1 3 7,0 3 5,2 1 7,0 2 6,1 2 5,0-1 7,0 0 4,0 0 6,-2 3-1,-4 7-9,-4 4-8,-4 7-8,-5 7-8,-7 10-11,-7 7-9,-7 10-9,-3 6-9,0 4-8,1 4-8,-2 2-8,4-1-2,7-8 5,7-9 4,7-9 4,4-7 2,3-1-1,1-4 0,2-3-1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5"/>
    </inkml:context>
    <inkml:brush xml:id="br0">
      <inkml:brushProperty name="width" value="0.05772" units="cm"/>
      <inkml:brushProperty name="height" value="0.05772" units="cm"/>
      <inkml:brushProperty name="color" value="#F2395B"/>
    </inkml:brush>
  </inkml:definitions>
  <inkml:trace contextRef="#ctx0" brushRef="#br0">26079 3445 381,'-9'0'57,"12"0"-3,13 0-5,14 0-4,6-2-5,4-2-8,2-4-6,4-2-8,1-2-5,0-2-3,-1 0-3,1-1-3,-1 0-2,-3 1 1,-4 1-1,-2 0 0,-4 2-4,-5 3-8,-5 1-7,-5 2-9,-6-2-8,-8-4-9,-8-5-9,-8-5-9,-5-3 1,-3-1 13,-4-1 13,-1 0 11,-2-2 9,1-1 3,1-1 3,1 0 3,1 0 4,3 5 3,1 3 4,2 5 4,3 1 5,3 2 5,3 1 4,2 1 6,2 4 10,0 8 15,0 8 16,1 8 14,-1 8 0,3 10-13,-1 10-16,2 10-13,0 7-12,0 4-6,0 6-8,0 6-7,0 0-5,0-2-4,0-1-5,0-3-4,-1-5-4,0-10-4,-2-7-3,0-9-5,-1-7-2,2-2 0,0-3-1,2-3 0,-2-6-1,-4-10-3,-4-10-4,-3-10-2,-3-11-2,0-11 3,1-12 2,-1-12 1,1-5 3,0 2 4,2 0 4,1 0 5,0 6 2,1 7 3,-1 7 2,0 9 2,2 6 4,2 5 6,4 5 5,2 5 6,5 1 6,4 0 8,5-2 8,6 0 8,4-1-5,5 1-18,4-1-16,6 0-18,2-1-8,-1-3-2,-3-3-1,1-3 0,-2-1-1,-3-2 0,-3-1-1,-3-1 0,-4 2 2,-5 5 5,-5 4 4,-4 6 5,-4 3 5,-2 1 4,-2 0 6,-2 2 4,-2 2 8,0 4 12,-2 4 12,0 4 11,-1 2 3,-2 3-6,0 1-6,-1 3-7,0 2-4,0 1-4,2 3-3,1 1-3,-1 1-4,0 2-6,-1 1-5,-1 1-5,-3 1-5,-4 4-6,-3 3-6,-5 3-6,0 0-2,-2 0 0,1-2 2,-1 0 0,3-5-1,3-7-7,5-9-6,3-7-5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5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27100 4827 536,'24'-6'2,"1"2"4,1 4 4,1 3 4,-1 1 7,-1 1 7,-3 2 10,-1 0 8,-3 2 2,2 0-4,0 4-5,-1 2-4,0 0-5,-1-3-7,0-2-5,-2-1-8,-1-2-1,-1 0 3,-1-2 2,0 0 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6"/>
    </inkml:context>
    <inkml:brush xml:id="br0">
      <inkml:brushProperty name="width" value="0.0502" units="cm"/>
      <inkml:brushProperty name="height" value="0.0502" units="cm"/>
      <inkml:brushProperty name="color" value="#F2395B"/>
    </inkml:brush>
  </inkml:definitions>
  <inkml:trace contextRef="#ctx0" brushRef="#br0">27831 2981 438,'15'-7'4,"-3"1"8,-1 0 9,-2 2 7,-1 0 4,0 2-2,0 0-2,0 2-2,-1 2-1,-1 4 0,-1 4-1,0 3 0,-2 5-3,-2 4-4,-2 3-6,-2 4-5,-3 2-4,-4-1-5,-3-2-5,-5 0-4,-1-2-5,3-3-3,1-3-3,2-3-3,4-3 2,6-2 5,6-4 7,6-3 6,5-1 4,4-2 2,3 0 2,5-2 3,0 0 2,0 0 1,-1 0 2,0 0 2,-4 0 1,-2 0-2,-3 0 0,-3 0-2,-7 3-1,-10 8-5,-11 6-2,-11 7-5,-6 3 0,-2-1 2,-2-1 2,-2-1 1,-3 0 2,-3 1-2,-2 0 1,-3 2-1,0-1 2,5-1 4,5-3 5,6-1 4,4-4 3,5-3 3,5-4 2,5-4 2,8-3 1,14-2-4,12-2-2,13-2-2,9-4-4,10-4-1,6-5-2,9-5-2,5-2-2,1 1 0,3 1-2,0 1 0,1 1-5,-3 2-5,-3 4-7,-3 0-5,-5 2-7,-6 2-4,-8 2-6,-6 3-4,-13 0-9,-17 0-9,-18 0-11,-18 0-10,-5 0 2,5 0 15,7 0 16,5 0 16,3 0 8,0-2 5,0 0 2,1-1 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6"/>
    </inkml:context>
    <inkml:brush xml:id="br0">
      <inkml:brushProperty name="width" value="0.05546" units="cm"/>
      <inkml:brushProperty name="height" value="0.05546" units="cm"/>
      <inkml:brushProperty name="color" value="#F2395B"/>
    </inkml:brush>
  </inkml:definitions>
  <inkml:trace contextRef="#ctx0" brushRef="#br0">29785 2287 396,'-28'-35'22,"7"7"6,8 9 6,6 7 6,4 9 6,2 10 8,2 10 6,2 9 8,1 12-2,0 14-11,0 14-11,-1 13-11,0 12-9,-1 10-7,0 10-7,-1 8-7,-2 12-6,-1 12-2,0 12-2,-1 11-4,0 7-6,1-1-12,0 1-12,2-2-12,0-15-2,0-32 5,0-33 6,0-31 5,0-19 1,2-4-6,0-4-3,1-3-6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6"/>
    </inkml:context>
    <inkml:brush xml:id="br0">
      <inkml:brushProperty name="width" value="0.03549" units="cm"/>
      <inkml:brushProperty name="height" value="0.03549" units="cm"/>
      <inkml:brushProperty name="color" value="#F2395B"/>
    </inkml:brush>
  </inkml:definitions>
  <inkml:trace contextRef="#ctx0" brushRef="#br0">32400 4900 619,'8'8'86,"2"0"-5,-1-1-5,2 0-5,0 2-20,-1 2-36,-1 1-35,0 3-35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06"/>
    </inkml:context>
    <inkml:brush xml:id="br0">
      <inkml:brushProperty name="width" value="0.02524" units="cm"/>
      <inkml:brushProperty name="height" value="0.02524" units="cm"/>
      <inkml:brushProperty name="color" value="#F2395B"/>
    </inkml:brush>
  </inkml:definitions>
  <inkml:trace contextRef="#ctx0" brushRef="#br0">32300 5950 871,'14'21'90,"-1"-4"-51,-4-3-52,1-4-49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2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38173 7650 422,'0'18'93,"2"3"-19,1 5-19,0 3-17,0 2-13,0 1-3,-2-1-5,0 0-4,-2 2-2,0 0-3,-2 3-1,0 2-2,-2 2 0,0-1-1,-1 0 0,-2 0-1,1-1 0,1-2-2,0-1-1,2-3-3,1-2 0,-1-1-1,0-3-1,0-2 0,0-2-2,0-1-1,0-3-2,1-1-2,-2-1 0,2 0 0,-1-1 1,0 1 1,-1-2-1,0-1-2,-2-2-2,0-2-1,-1-1 1,1 0 7,-1 0 6,0-1 6,2 1 11,4-2 15,4-1 15,4 0 14,3-2 2,1-1-13,3 0-12,2-1-13,1-1-8,-1 0-3,1 0-3,-1 0-3,2 0-3,3 0 0,3 0-1,3 0-2,0 0 1,-3 0-2,-3 0 1,-2 0 0,-2 0 0,1 0 0,0 0 0,2 0 0,1-1-1,-1-1-2,1 0-1,0-1-3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4"/>
    </inkml:context>
    <inkml:brush xml:id="br0">
      <inkml:brushProperty name="width" value="0.04794" units="cm"/>
      <inkml:brushProperty name="height" value="0.04794" units="cm"/>
      <inkml:brushProperty name="color" value="#F2395B"/>
    </inkml:brush>
  </inkml:definitions>
  <inkml:trace contextRef="#ctx0" brushRef="#br0">40063 9421 458,'0'-21'62,"0"3"-11,0 5-11,0 4-11,0 0-9,0 0-8,0-1-7,0-1-8,-2 0-2,-1 2 0,-2 2 0,-1 2 2,-2 0 0,2 0 2,1-1 1,1-1 0,-1 0 3,-3 2 1,-4 2 2,-2 2 3,-1 2 1,1 2 0,1 2 0,0 2 1,1 1 0,1 3 0,-1 2-1,0 2 0,1 1-1,1 1 0,0 1 0,2 0-1,0 1 0,0-1 0,1 0-1,-1-2 0,0 0-1,2 1-1,1 1-1,0 1 0,1 1-1,0 0 1,0-1-1,1 1 1,-2-1-1,2-2-1,-1 0 0,0-1-2,0-1 0,2-1 0,0 0 0,2-2 1,2-2-3,6-2-6,4-4-6,5-2-6,3-5-1,-1-2 3,1-5 4,0-4 3,0-3-1,1-1-3,1-3-4,1-1-5,-1-1 0,-1-2 0,-3-1 2,-2-1 1,-1 1 2,-3 3 2,-1 3 2,-2 3 3,-2 2 1,0 2 1,-2 3 0,0 1 0,-2 3 13,-1 6 22,0 4 24,-1 6 24,-1 2 4,0 3-15,0 2-13,0 1-14,0 1-9,0-1-3,0 0-3,0-2-3,0 0-3,1-1-2,2 1-3,0 0-1,2-1-3,0 0-3,1 1-1,2-1-4,1 0-8,3-1-13,4 0-15,2-2-14,0-2-4,-1-2 3,-2-4 5,-3-2 4,-1-4 2,0 0-1,-2-3-1,0-2-1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9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76202 50200 508,'-8'-7'4,"-1"0"10,1 1 9,0 2 10,-2 3 6,-1 8 3,-2 7 4,-2 7 4,-1 4-3,1 1-6,1 2-9,1 0-6,1 1-6,-1 0-3,2 0-1,-2 0-4,2-2-1,2 2-3,1 0-2,3 0-2,2-1-4,2-2-5,2-3-6,2-1-6,3-3-6,5-3-9,3-3-7,5-3-9,0-3 0,-2 0 4,-1-1 6,-3-1 6,-1-2 0,-1 0-3,-1-2-3,-1 0-4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5"/>
    </inkml:context>
    <inkml:brush xml:id="br0">
      <inkml:brushProperty name="width" value="0.05334" units="cm"/>
      <inkml:brushProperty name="height" value="0.05334" units="cm"/>
      <inkml:brushProperty name="color" value="#F2395B"/>
    </inkml:brush>
  </inkml:definitions>
  <inkml:trace contextRef="#ctx0" brushRef="#br0">42234 7911 412,'0'-13'39,"0"8"11,0 7 9,0 6 11,-2 6-1,0 5-10,-3 5-10,-2 5-12,-2 3-6,0 3-5,-1 1-4,-1 2-5,0 0-2,1-2-2,1-1-2,0-3 0,0 3-4,-3 5-4,-4 9-5,-2 6-5,0 0-3,4-8 0,2-8-3,2-7-1,3-6-2,1-2-3,0-1-3,2-2-4,0-3-6,2-1-9,0-3-10,2-1-9,0-4-3,2-4 5,0-6 4,2-4 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5"/>
    </inkml:context>
    <inkml:brush xml:id="br0">
      <inkml:brushProperty name="width" value="0.05434" units="cm"/>
      <inkml:brushProperty name="height" value="0.05434" units="cm"/>
      <inkml:brushProperty name="color" value="#F2395B"/>
    </inkml:brush>
  </inkml:definitions>
  <inkml:trace contextRef="#ctx0" brushRef="#br0">42783 7764 404,'-6'-6'29,"4"4"12,4 4 15,4 4 12,2 4 2,0 6-10,-1 4-12,1 5-11,-1 4-7,0 4-2,-2 4-4,0 4-3,-1 3-2,0 2-4,-1 2-2,2 2-3,-2-1-2,-1-4-1,0-5-2,-2-2-1,1-5-1,0-4-4,2-3-2,0-5-3,3-6-3,4-8-1,2-10-2,6-8-2,2-9 1,1-11 7,1-9 4,2-10 7,-2-3 0,-1 3-2,-3 3-4,-1 2-2,-1 2-5,-1 0-4,0 0-4,1 0-5,-2 2-2,-1 4 0,-2 4 1,-2 3 0,-2 5 0,0 3 1,-2 4 0,0 5 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6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44215 9400 415,'0'22'163,"0"-1"-38,0-3-39,0-1-37,0 0-19,0 3-3,0 3-3,0 3-1,-1 0-3,-1-2-4,0-1-3,0-3-5,-2-1-9,2-1-19,0-1-16,2 0-18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6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44800 7216 590,'0'-12'72,"2"8"4,0 8 3,2 8 3,-1 3-15,1-1-34,0-2-33,0 1-33,0-3-21,-1 1-9,1-2-8,0 0-9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8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45304 9450 522,'0'23'123,"-2"-1"-25,0-1-26,-2-1-24,1-1-15,1-1-6,0-2-5,2 1-4,0-2-5,0-1-3,0-1-3,0 0-2,0-2-4,2 1-1,0 0-3,1 0-3,2-1-2,2-1-3,2-1-1,2 0-2,0-1-2,1 0 2,0-1 0,0 1 1,-1 1 0,-1 2 2,0 2 1,-2 1 1,-3 0 4,-4 0 7,-6 0 7,-4-2 7,-3-1 1,-2-1-2,0 0-3,-1-2-4,-2 0-5,-1-2-7,-3-1-8,0 0-7,-2-2-4,1-1 1,1 0 1,1-1 1,1-2-7,2-1-13,3 0-13,1-1-13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8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45800 9496 641,'8'-14'115,"2"5"-24,0 3-24,1 5-24,1 0-18,3-1-11,1 0-10,3-1-12,1-1-7,0 2 0,2 0-2,2 2-2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8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47127 7350 454,'0'17'143,"0"1"-30,0 3-30,0 1-28,-1 4-19,-1 3-4,0 4-6,-1 5-6,-2 3-4,0 4-5,-1 4-4,-1 4-4,-1 0-3,0-2-1,1-1-3,0-2-2,0-3-4,2-6-10,2-4-9,2-5-9,1-4-9,0-1-6,0-3-9,0-1-6,0-3 0,0-3 10,0-3 9,0-2 10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9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47200 8462 625,'22'-22'5,"-3"7"9,-3 4 9,-2 5 9,-2 2 5,2 2-1,3 0 1,1 2-1,2 0-2,1 0-7,1 0-5,2 0-7,-1 0-2,-1 0 1,-2 0 0,0 0 1,-2 0-15,-1 0-32,-2 0-32,-2 0-31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19"/>
    </inkml:context>
    <inkml:brush xml:id="br0">
      <inkml:brushProperty name="width" value="0.05095" units="cm"/>
      <inkml:brushProperty name="height" value="0.05095" units="cm"/>
      <inkml:brushProperty name="color" value="#F2395B"/>
    </inkml:brush>
  </inkml:definitions>
  <inkml:trace contextRef="#ctx0" brushRef="#br0">48337 6440 431,'-1'-15'5,"-1"3"9,0 1 9,-1 2 9,-1 6 10,2 10 7,0 9 9,2 11 9,0 7-2,0 4-11,0 6-11,0 5-11,-2 4-8,-2 7-4,-4 5-6,-2 7-4,-1 6-3,-2 7-2,-2 6-2,0 8-2,1-2 0,1-5-2,2-8 1,3-6-1,1 0-11,0 6-23,2 8-21,1 7-22,-1-6-9,0-16 8,-2-17 7,0-16 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20"/>
    </inkml:context>
    <inkml:brush xml:id="br0">
      <inkml:brushProperty name="width" value="0.05063" units="cm"/>
      <inkml:brushProperty name="height" value="0.05063" units="cm"/>
      <inkml:brushProperty name="color" value="#F2395B"/>
    </inkml:brush>
  </inkml:definitions>
  <inkml:trace contextRef="#ctx0" brushRef="#br0">49766 7900 434,'-15'2'95,"2"4"-19,2 4-20,3 3-19,-1 5-10,-2 3-2,-2 5-2,-1 3-3,-2 4 0,0 1-1,1 2-1,0 2-1,-1 1 0,0 1 0,1-2-1,-1 1-1,2-2 0,2-4-1,4-3-2,3-5-1,1-1-2,2-1-4,0 1-4,2-1-3,4-1-10,10-5-18,8-3-17,9-4-18,2-5-2,-4-6 12,-4-6 13,-4-6 11,-2-2 9,-2-1 4,-3 0 3,-1 1 5,-3-1 3,-2 0 5,-4 1 3,-2-1 4,-3 1 4,-1 1 4,0 0 3,-1 2 4,-3 1 2,-2 1-1,-3 0-2,-3 2 0,-3 2-5,-2 4-9,-2 4-9,-1 4-8,1 2-5,0 2 0,2 0-1,3 1 1,0 1-5,0 0-11,1-1-9,-1 1-11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00"/>
    </inkml:context>
    <inkml:brush xml:id="br0">
      <inkml:brushProperty name="width" value="0.04949" units="cm"/>
      <inkml:brushProperty name="height" value="0.04949" units="cm"/>
      <inkml:brushProperty name="color" value="#00BFF2"/>
    </inkml:brush>
  </inkml:definitions>
  <inkml:trace contextRef="#ctx0" brushRef="#br0">30389 21400 444,'29'8'26,"-2"0"-7,-3 0-7,-3-1-7,-2 1-2,-1 0 4,0 0 5,-2 0 3,-2 0-1,-3 3-7,-2 2-8,-4 2-6,-4 2-7,-8 5-2,-6 3-5,-7 5-3,-5 1-1,-3 0 2,-3 1 2,-3-1 1,2-3 4,6-6 2,5-6 5,6-5 3,4-3 3,3-2 1,1-1 0,2 0 1,0-1 1,0 0 1,-1-1 3,-1 2 1,4-5 5,11-5 10,11-5 8,11-7 11,6-3 0,3-1-5,1 0-7,2-2-5,-2 1-6,-6 5-3,-5 3-4,-6 4-3,-5 3-3,-1 2-1,-3 3-2,-1 1-1,-5 4 0,-10 7 1,-8 7 1,-9 8 1,-6 3 1,-1 1-2,-3 3-1,-1 3 0,-1-1-1,-1 0-1,1-1 0,0-1 0,1-3-1,7-3 1,3-5-1,6-3 1,5-4-2,5-3-3,4-2-3,6-4-2,3-3-1,3-2 3,3-3 3,3-4 2,4-2 2,3-1 1,5-3 1,3-2 1,0 1 2,-5 3 4,-5 3 3,-5 2 4,-4 3 4,-1 2 3,-2 2 6,-2 2 3,-1 3 5,0 4 6,0 3 5,-1 5 6,2 0-1,0-3-9,1-2-9,2-4-8,0-2-8,1-2-6,0-3-7,3 0-5,0-4-5,5-2-5,2-4-2,3-2-5,3-5-3,4-7-6,4-7-5,5-7-5,-2-1 1,-6 6 7,-5 4 5,-7 5 7,-2 1-4,-1-1-13,1-3-15,0-1-12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29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77472 49727 433,'1'-16'1,"0"5"0,2 2 0,1 3 2,1 2 3,4 2 7,3 0 6,3 2 7,1 2 4,4 4-1,2 4-1,2 5 0,-1 3-2,-4 3-3,-2 3-4,-3 4-3,-3 1-2,-4-1-2,-2 1-1,-3-1-1,-4 1-2,-1 0-2,-2 0-1,-2 0-1,-3-2-3,-3-2-2,-3-4-3,-2-3-3,-2-3 0,-1-1 0,0-3 2,1-2 1,0-4-7,3-6-16,2-6-16,2-6-16,3-6-3,5-4 10,6-3 10,4-5 10,4-1 7,-1 4 6,0 2 6,0 4 5,0 3 6,-1 3 6,-3 3 8,1 4 7,-2 6 13,-2 10 23,-2 10 21,-2 11 22,-1 5 0,1 2-19,-1 1-19,0 0-21,-1 2-11,-1 1-6,0 0-5,-2 2-5,1 0-6,1 1-9,3-2-7,2 1-9,1-1-8,-2-3-11,-1-4-10,0-2-10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22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51639 8150 545,'-5'7'11,"6"-3"22,6-2 22,6 0 23,6-3 3,7-1-16,6 0-14,8 0-15,3-2-12,1 2-9,2 0-10,1 2-8,-2 0-8,-2 0-6,-4 0-6,-2 0-5,-4 0-3,-2 0 0,-3 0-1,-3 0 0,-4 0 0,-3 0-3,-4 0 0,-4 0-1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22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52576 6806 477,'-8'-8'1,"2"0"3,1 0 3,0 0 3,1 1 3,0-1 5,0 0 4,1 0 5,-1 5 7,2 10 13,0 9 11,2 11 12,-1 7-2,0 6-13,-1 6-14,-1 6-15,-1 5-10,2 2-11,0 3-8,2 3-9,-1 4-8,0 4-5,-2 6-6,0 5-4,-1-4-3,0-11 2,0-13 2,1-11 2,-1-8-4,0-3-7,0-5-7,0-3-8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23"/>
    </inkml:context>
    <inkml:brush xml:id="br0">
      <inkml:brushProperty name="width" value="0.05111" units="cm"/>
      <inkml:brushProperty name="height" value="0.05111" units="cm"/>
      <inkml:brushProperty name="color" value="#F2395B"/>
    </inkml:brush>
  </inkml:definitions>
  <inkml:trace contextRef="#ctx0" brushRef="#br0">55663 6011 430,'-3'-13'100,"-2"8"-15,-5 7-13,-4 6-15,-2 6-10,-1 7-8,-1 5-7,-1 7-7,-1 1-5,2 0-2,-2-1-3,0-1-3,-1 3-1,-3 6-2,-3 8-2,-3 6 0,0 2-2,3-2-1,3-5-1,3-1-2,3-5-1,3-2-1,4-5-3,1-4-2,4-1-2,1 1-4,2 1-2,2 0-4,1-1-2,2-5-1,0-5-1,2-5-1,0-4 0,3-1 1,2-2 1,1-2 2,3-2-1,3-2 1,3-3-2,4 0 0,1-6 0,2-6 3,3-7 2,1-7 2,1-5 2,-3-1 4,-2-2 3,-2-2 3,-2-1 4,-5 3 4,-3 2 5,-4 1 5,-3 3 2,-2 3 1,-3 3 0,0 3-1,-4 2 1,-2 3 0,-4 1-1,-2 2-1,-3 2-2,-3 0-4,-4 2-5,0 1-4,-5 1-4,-2 2-3,-1 2-3,-2 2-2,-5 5-8,-5 9-9,-6 9-11,-5 9-9,1 2-5,10-6 2,9-4 3,11-5 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24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58171 6455 521,'-8'-13'77,"0"6"-11,0 6-13,0 6-10,0 6-9,-2 5-4,0 7-4,-1 5-4,-1 4-4,2 1 0,-2 1-2,0 0-2,-2 5-1,-2 6-1,-3 8-1,-3 6-1,-1 3-2,1-4-3,1 0-3,2-2-2,1-2-4,2-2-6,4-3-5,3 0-7,2-6-3,0-6-4,2-7-3,1-7-3,1-7-7,3-7-8,4-6-8,2-8-10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25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58650 6148 493,'7'-25'20,"0"12"15,-2 14 13,0 12 13,-1 9 3,1 5-11,2 5-11,0 5-9,1 3-7,0 2-3,0 2-4,0 2-2,-2 3-3,-1 6-2,-2 4-2,-2 4-2,-1 4-2,0-1 0,0 1-2,0-1 0,0-4-3,0-10-1,0-10-2,0-10-3,1-7-2,2-5-1,2-4-2,2-6-1,1-7 0,0-10 4,3-10 4,0-9 2,3-13 2,5-16-1,5-16-1,5-15-2,2-6-2,-3 4-3,-1 4-4,-3 5-3,-2 3-2,-2 8 3,-1 7 2,-2 7 1,-3 5 2,-1 4 1,-2 4 0,-2 4 0,-2 4 1,-2 7-3,-3 5-1,0 7-2,-2 5-6,0 6-10,0 6-9,0 6-10,-2 2-2,0 1 5,-3 0 7,-2 0 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25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60315 8200 488,'7'14'40,"-2"-1"-5,-2-2-4,-2-2-5,-1 0 0,1 1 4,1 3 5,2 2 3,-1 3 3,-2 2-2,-2 6-1,-2 3-1,-1 2-5,1-1-6,-1-2-8,0 1-6,0-4-6,0-2-4,0-3-5,1-3-4,-1-2-11,2-1-18,0-1-20,2 0-18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25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60705 6933 563,'-13'-6'100,"6"4"-13,6 4-13,6 4-13,3 3-13,0 1-13,0 2-13,-2 3-12,2 1-22,0-1-30,0 0-29,0 1-30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3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61622 6994 507,'-9'8'95,"0"2"-22,-2 0-20,0 1-22,0 1-10,2 0 0,-1-1-1,2 1-1,0 2 0,0 5 0,1 5-2,-1 5 1,0 2-3,0-1-1,0-1-2,0-2-2,1 0-2,1 1 0,0-1-2,2 0 0,0 0-2,2-3-2,0-1 0,2-3-3,0-1 0,0-1-1,0 0 0,0-2 0,1-2-2,2-1 0,2-2 0,2-2-2,3-4 1,5-2 1,5-6 0,5-2 1,3-5-1,0-4-2,2-3-3,1-5-3,0-1-1,-1-1-2,-2 1-2,1-1-3,-4 0 1,-2-1 0,-3-1 1,-3-1 0,-3-1 2,-1-1 3,-2 0 2,-2-1 3,-2-1 2,-2-1 0,-3 1 2,0 0 0,-3 0 2,-1 3 3,0 1 3,-1 3 3,-2 2 1,-2 3 2,-2 3 0,-2 2 1,-2 4 0,-3 3-2,-3 2 0,-3 4-1,-1 1-2,0 2-3,-1 0-2,1 2-2,0 1-4,1 1-5,1 3-4,0 2-5,3 0-5,3-1-5,3 0-4,3-2-5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3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63900 6534 443,'0'-15'3,"0"2"6,0 3 5,0 1 6,-3 3 7,-2 6 8,-5 4 8,-4 6 7,-1 2 2,1 3-8,1 2-5,1 2-7,-1 1-5,0 2-2,0 3-1,-2 2-4,-1 0-1,2 1-3,1 2-3,1 1-2,1 1-2,0 3-1,2 1-1,1 2-1,1 1-3,2-2-3,2 0-3,2-1-5,2-2-5,4-2-6,2-2-7,4-1-6,2-4-6,3-1-3,3-4-3,3-3-3,1-3 2,-2-3 7,0-3 7,-1-2 9,-2-2 0,-3 0-7,-2 0-5,-4 0-7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4"/>
    </inkml:context>
    <inkml:brush xml:id="br0">
      <inkml:brushProperty name="width" value="0.05523" units="cm"/>
      <inkml:brushProperty name="height" value="0.05523" units="cm"/>
      <inkml:brushProperty name="color" value="#F2395B"/>
    </inkml:brush>
  </inkml:definitions>
  <inkml:trace contextRef="#ctx0" brushRef="#br0">65273 6693 398,'-8'-7'15,"0"1"7,0 0 8,0 2 6,0 2 2,0 4-3,1 3-5,-1 5-3,-1 3-2,0 2-2,-1 1 0,-1 3-1,-1 1 0,2-1-1,1 1-1,0-1 0,2 2-1,1 1-3,0 3-3,2 1-3,0 1-1,2-3 0,0-1-1,2-4-1,0 0 1,0-1 0,0 0 1,0-2 1,2-3-7,6-3-14,4-4-12,5-4-14,3-4-4,-1-6 5,1-4 5,0-5 4,-1-4 3,1-3 1,-1-3 1,1-2 1,-2-2 2,-2 1 2,-1 2 2,-2 0 3,-3 0 2,-1 1 1,-2-1 2,-2 1 1,-2 0 0,0 1 0,-2 1 0,0 1-1,-2 2 3,-2 3 7,-2 3 6,-2 3 7,-1 2 5,-2 2 4,0 2 3,-1 3 4,3 2-5,8 5-12,8 6-14,8 4-12,3 1-5,-1-3 2,-1-2 1,-1-4 2,-1-1 2,0 0 2,-2 0 1,-1 0 2,-1 1 1,0 1-1,-2 3-1,0 2 0,-3 1 5,-1 0 11,-2-1 10,-2 1 12,0 0 3,0 0-4,2-1-4,0 1-4,0 1-3,0 1-3,-2 3-4,0 2-3,-1 1-1,0 3-2,0 1-1,0 3-1,-1 1-5,-2 0-9,-2 2-8,-2 0-8,-1 0-5,1-3 0,-1-3 0,0-3 1,-1-4-4,0-7-5,-1-5-5,-1-6-7,0-6 2,4-7 8,2-7 7,4-7 8,3-3 6,4 1 3,4 2 4,3 0 3,3 3 4,0 3 1,0 5 1,-1 3 2,0 3 4,-1 0 6,0 2 6,-2 1 5,0 0 5,2 0 1,0 0 2,1 1 3,1-1-2,1 2-4,1 0-5,1 2-3,1 0-5,1 0-2,1 0-5,1 0-2,-1 1-6,-1 0-5,-3 2-6,-1 1-5,-3-2-7,-4 0-7,-5-3-7,-2-2-8,-4-2 2,-1-2 10,0-2 10,-1-1 10,-1-2 6,2 1 2,0-1 2,2 0 2,0 1 3,0-1 2,0 0 3,0 1 2,0-1 3,0 2 3,0 1 2,0 1 2,0 1 5,0 0 5,0 2 5,0 1 7,-1 3 5,0 8 6,-2 6 6,0 7 5,0 3-3,0-1-11,2-1-11,0 0-11,1 1-5,-2 8 0,0 7 2,-2 7 0,1 3-2,1 0-6,0 0-7,2 0-6,-2 3-3,0 6-3,-3 5-3,-2 7-1,-1 1-8,2 1-11,1-2-11,0-1-13,1-6-8,1-12-8,-2-12-6,2-11-8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0"/>
    </inkml:context>
    <inkml:brush xml:id="br0">
      <inkml:brushProperty name="width" value="0.04942" units="cm"/>
      <inkml:brushProperty name="height" value="0.04942" units="cm"/>
      <inkml:brushProperty name="color" value="#F2395B"/>
    </inkml:brush>
  </inkml:definitions>
  <inkml:trace contextRef="#ctx0" brushRef="#br0">78582 49643 445,'-1'-15'4,"0"3"7,-2 4 9,-1 2 8,0 5 6,0 6 8,0 6 7,0 7 6,-1 5 0,0 3-8,-2 6-7,0 3-8,-2 2-6,-1 2-3,0 1-3,-2 0-4,0 0-3,3-4-1,2-3-2,2-2-2,2-4-2,4-5-3,2-3-2,4-5-4,3-5-6,3-7-9,3-8-9,3-7-10,1-6-1,4-7 3,2-6 5,2-7 3,0-4 4,-3-3 2,-1-6 2,-3-4 2,-2 1 3,-3 3 1,-3 5 2,-3 3 2,-3 6 4,-4 3 4,-2 4 5,-4 4 4,-2 5 5,-2 5 0,-2 5 2,-3 5 2,-1 4-1,-1 0-1,-1 2-1,0 0-3,-1 3-6,-1 2-10,1 4-12,-1 3-10,2 3-5,1 5 3,3 4 2,2 4 3,2-1-1,1-5-7,3-5-5,2-5-7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5"/>
    </inkml:context>
    <inkml:brush xml:id="br0">
      <inkml:brushProperty name="width" value="0.05176" units="cm"/>
      <inkml:brushProperty name="height" value="0.05176" units="cm"/>
      <inkml:brushProperty name="color" value="#F2395B"/>
    </inkml:brush>
  </inkml:definitions>
  <inkml:trace contextRef="#ctx0" brushRef="#br0">68100 5531 425,'17'-7'3,"1"1"9,3 0 7,1 2 7,1 0 3,-1 2-2,-1 0-2,0 2-2,0 3-1,2 7 4,3 8 2,5 6 3,-2 4 1,-2 1-1,-3 0 0,-3 2 0,-2 1-1,-2 1-2,-3 1-2,-1 1-2,-2-1-3,-2 0-4,-3-1-3,-1-1-3,-2-1-5,-4 1-4,-2 2-5,-3 1-5,-8 3-9,-10 8-14,-10 6-13,-12 8-15,-1-3-1,8-11 10,8-10 10,8-11 11,4-6 0,1-1-8,0-1-8,2 0-9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7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71934 6274 489,'-15'0'2,"2"0"6,3 0 4,1 0 5,3 0 6,6 0 7,4 0 8,6 0 8,3 0 0,3 0-6,3 0-5,3 0-6,5 0-4,5 0-3,6 0-2,6 0-2,-1-1-3,-7-1-3,-9 0-1,-7-1-4,-1-1-1,9 0-1,7 0-1,8 0-1,6 0 0,4 1 0,4-1 1,4 0 1,0 1 0,-1 0-1,-2 2 1,-2 1 0,-1-1-3,0-1-3,0 0-4,-1-1-4,0-1-3,-1 0-2,-1 0-2,0 0-2,0-1 0,0 0 0,1-1 1,2-1 1,-2 0 0,0 1 0,-4 0 0,0 2-1,-4 0 1,0 2 1,-3 0 0,-2 2 2,-2 1-4,-3 2-6,-4 2-6,-2 2-7,-3 0-1,-3-1 2,-3-1 4,-2-1 3,-4 0 3,-1 0 3,-2 0 3,-2 0 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7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73850 2127 591,'10'-6'84,"5"2"-10,5 4-11,6 3-10,1 1-10,2 3-8,1 2-8,1 2-8,-2 0-9,0 1-9,-3-1-12,-1 1-9,-3 0-8,-3 1-7,-3 1-8,-3 2-6,-3-1 0,-2-1 6,-4-1 7,-2-1 6,-3-1 3,0 1-1,-2 0-1,0 0-2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8"/>
    </inkml:context>
    <inkml:brush xml:id="br0">
      <inkml:brushProperty name="width" value="0.04308" units="cm"/>
      <inkml:brushProperty name="height" value="0.04308" units="cm"/>
      <inkml:brushProperty name="color" value="#F2395B"/>
    </inkml:brush>
  </inkml:definitions>
  <inkml:trace contextRef="#ctx0" brushRef="#br0">73441 2985 510,'-4'6'6,"8"-1"11,8-2 12,7-1 11,6-4 3,1-1-9,3-2-8,1-1-7,1-1-4,-1 2-1,-1 2 0,-2 2 0,-2 1-2,-3 0-3,-5 0-4,-3 0-3,-6 3-4,-6 6-6,-7 6-5,-8 5-5,-4 4-1,-3-1 5,-3 1 6,-3-1 4,0 1 3,-2-1 0,1 1 1,-1-2 0,2 1-1,1-3-2,3-1 0,1-2-2,9-6-7,16-9-12,16-8-14,15-9-13,6-3 0,-3 2 10,-5 4 11,-4 3 11,-4 2 9,-3 2 6,-5 2 6,-3 2 7,-4 3 5,-3 4 3,-2 4 4,-4 4 4,-1 1 2,-2 1 1,0 0-1,-1-1 1,-2 0-2,0-1-1,-2 0-3,0-2-1,2-2-6,6-4-11,6-4-9,6-4-9,4-7-7,5-8-1,3-9-2,5-8-2,1-7-2,1-1-1,-1-1-3,0-3-1,0-2 3,-1-2 9,-1-2 8,-1-2 8,-2 2 7,-3 6 3,-3 3 4,-4 5 3,-2 6 5,-2 7 6,-4 7 6,-3 7 6,-2 7 6,0 8 8,-1 8 7,-2 7 8,1 6-3,2 1-12,2 3-12,2 1-11,1 0-9,0-4-3,-1-2-5,1-3-4,1-1-3,4 1-2,2 1 0,3 1-2,0 0-1,-3-1 1,-2-1-1,-4-1 0,-2 0 0,-2 0-1,-3-1-2,0 1 0,-5-1-2,-4 1 0,-6-2 0,-4 2 0,-3-1-2,-3-1-1,-1-1-2,-3 0-1,-1-3-4,-1-1-4,0-2-4,-1-2-4,-1-3-1,1-1 2,1-2 3,1-2 2,2-4-1,3-6-1,3-5-4,3-7-1,3-2 0,4-1 3,4 1 3,5-1 3,1 4 6,3 2 6,2 4 8,2 5 7,1 1 4,2 2 2,0 0 2,1 2 2,2 2 4,0 2 7,1 3 6,1 4 7,1 2 1,2 1-4,0 3-4,1 2-4,1 0-3,1 2-4,1 1-4,0 1-3,0 0-8,-1-2-12,-2-3-13,-2-1-12,-3-3-4,-1-2 5,-2-4 3,-2-2 5,-2-2-2,1 2-5,0 0-7,0 1-6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8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77047 3400 548,'20'38'170,"-4"-2"-43,-5-2-42,-4-1-44,-4-2-24,-1-2-8,0-1-7,-1 0-6,-3-1-10,-2-3-11,-4-1-11,-2-3-11,-2-2-4,1-2 1,0-4 1,-1-3 2,1-2 3,1 0 2,0-2 4,2 0 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9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77256 3084 555,'49'-42'3,"-8"11"8,-11 11 8,-9 11 7,-6 5 5,1 0 4,0 0 5,-1 0 2,0 1 1,-1 2-4,-1 2-4,-1 2-5,-1 2-4,-2 4-6,-2 2-5,-2 3-6,-1 2-3,0 2 0,-1 0-1,1 1-1,-2 1-6,-6 0-10,-4 2-11,-5 1-10,-4 1-6,-3-1 1,-4 1 0,0-1-1,-5 0 3,0-3 1,0-1 3,-2-2 3,1-4 3,5-3 5,4-4 4,4-4 4,2-2 3,4-2 2,3-1 1,3 0 2,4-4-1,7-5-2,7-7-3,8-5-2,3-3 0,0 2 0,2 3 2,1 1 1,-2 4 2,-3 3 4,-5 4 3,-3 4 4,-4 4 7,-4 2 8,-4 4 10,-4 2 10,-5 5 1,-4 5-6,-5 7-6,-5 6-6,-2 1-3,1-2-4,1-1-3,1-3-2,0-2-3,1 0-3,0-1-2,-1 0-2,2-3-2,5-3 0,3-3 0,4-2-1,4-4-1,4-3-6,4-2-3,4-4-5,4-3-2,5-7-1,5-6 1,4-5-1,1-2 0,-5 2 2,-5 5 0,-5 2 1,-3 2 3,0-1 2,-2 0 3,0 1 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9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77680 2239 535,'-15'-42'-7,"2"8"4,2 9 4,3 9 4,1 5 4,1 0 3,0 2 3,2 1 4,0 2 4,0 4 6,0 4 4,0 4 5,-1 6 0,-2 11-4,-1 9-4,-3 10-5,-1 8-2,0 4-1,0 5-1,2 6-1,-2 0 0,2-2-3,1-2 0,0-1-3,3-5-4,2-6-11,4-8-9,3-6-10,3-5-8,5-3-7,5-3-7,5-3-8,1-3 0,-3-5 6,-3-3 7,-3-4 7,-1-2 2,0 0-4,-2 0-2,2 0-3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39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78700 5350 531,'37'30'167,"-3"-3"-39,-5-4-40,-4-1-39,-1-2-25,0 3-12,-2 0-11,2 4-13,-2-1-10,0-2-13,-1-1-11,0-2-11,-3-4-6,-3-3 1,-3-4 1,-2-4 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0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72950 7124 528,'8'-15'26,"2"4"-1,0 4-1,1 1 0,2 2-1,1-2 1,3 0-2,2-1 1,4-1-1,9 0 2,7 0 1,8 1 1,8 0 1,8 1-2,7 0-1,8 2 0,4 0-3,2 2-2,1 0-2,1 2-4,0 0-3,0 0-6,0 0-7,1 0-5,-4 0-5,-6 2-7,-6 0-5,-5 2-6,-6 0-2,-3 0 2,-4-1 1,-4 2 1,-6-2 1,-7-1-2,-9 0 0,-7-2-2,-6 0-1,-1 1-2,-2 2-1,-2 0-1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0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72396 7600 590,'-22'0'0,"4"0"0,5 0 0,3 0 0,4 0 9,4 2 19,4 0 18,4 2 18,4 1 3,5 1-11,5 3-12,5 2-12,2 2-9,2 3-4,1 3-6,1 4-6,1 0-6,1 1-7,1 2-9,-1 1-7,-1-1-13,-7-5-16,-7-3-16,-6-4-16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0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79550 50361 448,'14'2'25,"-8"4"17,-5 5 16,-6 3 18,-4 4 1,-4 3-14,-3 3-14,-3 4-15,0 0-8,1 0-3,3-3-4,1 0-4,3-2-2,1-3-2,3-3-2,2-3-2,4-1-3,6-1-4,7 0-3,5 1-3,5-2-7,2-4-8,1-2-8,3-3-9,0-4-4,-1 0 2,-1-4 1,-1-1 2,-2-1-3,-4-1-5,-5 1-6,-3 0-5,-5 0 2,-4 2 11,-4 0 11,-4 1 10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1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74645 7750 615,'-13'0'7,"4"2"12,6 0 14,5 2 14,4-1 4,5-1-2,5 0-4,5-1-3,4-1-5,1 2-10,3 0-9,0 1-9,1 2-8,-3 0-9,-3 1-7,-3 2-8,-4 0-6,-3 0-2,-4-1-4,-4 0-3,-3 1-1,-1 0-1,0 0-1,-1-1 1,-3 1 1,-2 0 5,-4 0 5,-2 0 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2"/>
    </inkml:context>
    <inkml:brush xml:id="br0">
      <inkml:brushProperty name="width" value="0.04798" units="cm"/>
      <inkml:brushProperty name="height" value="0.04798" units="cm"/>
      <inkml:brushProperty name="color" value="#F2395B"/>
    </inkml:brush>
  </inkml:definitions>
  <inkml:trace contextRef="#ctx0" brushRef="#br0">74192 8622 458,'-9'7'1,"0"0"2,-1-2 1,-1 0 2,2-3 4,8-1 6,6-2 5,8-1 5,4-4 1,7-2-3,4-4-3,4-2-4,3-1-3,0 1-3,0 1-2,1 1-4,-3 1 1,-4 2 0,-3 2 2,-5 2 2,-4 3-2,-6 4-6,-6 4-5,-6 4-6,-6 3-1,-4 3 1,-5 3 1,-5 3 2,-2 1 1,3-3 1,1-1 2,2-2 0,0-1 2,-5 0 1,-3 2 2,-5 1 1,1 0 1,4-1 0,4-1 0,3 0 0,3-3 0,1-1 0,1-2-1,0-2 0,4-2-2,5-1-2,4 0-2,6-2-2,4-2-4,7-6-6,5-4-5,7-5-6,3-3-2,0 0 2,1 1 3,2-1 1,-1 1 4,-5 3 6,-4 1 6,-3 2 6,-5 3 8,-5 4 9,-4 4 9,-6 4 8,-2 3 3,-2 2-4,0 1-4,-2 3-5,2 0-3,2-3-5,4-1-4,2-2-5,3-2-4,2-2-7,2-2-6,1-2-6,2-2-5,2 0-1,0-2-3,1 0-2,-1-1-1,-3 2 1,-3 0 2,-2 2 1,-6 1 0,-8 4-1,-8 2 0,-8 4-1,-4 0 1,-1 1 5,-1 0 3,0 0 4,-1-1 4,2-1 3,3-1 2,1 0 4,2-1 0,-1-1 0,0 1-1,1 0-1,0-1 4,1 0 8,0-2 8,2 0 8,1-1 6,1 3 3,2 2 3,-1 2 4,1 1-1,-3-1-2,-2 1-4,-1 0-3,-2-1-3,1 2-4,-1 1-3,0 2-3,1-1-4,3-1-3,1-1-4,3 0-3,4-4-14,10-3-24,8-4-23,9-4-23,4-2-4,-1-2 15,-1 0 16,-1-1 15,0-2 10,1 0 4,1-1 3,2-1 4,-3-1 5,-2 2 5,-3 1 7,-3 0 6,-1 2 4,0 1 3,-1 1 2,1 1 3,-1 1 3,0 0 1,-2 1 4,-1 2 1,0 1 4,0 2 3,0 2 4,0 1 3,-1 3 0,-1 3-4,0 3-5,-2 4-3,1 0-5,0 1-2,1-1-3,2 1-2,0-2-4,1-3-4,2-3-4,0-2-4,2-5-2,3-2 2,3-6 0,4-2 2,2-5-5,2-4-15,5-4-13,1-3-13,2-3-7,0-1 0,0-1-1,1-1 1,-4 3-1,-6 4-3,-5 5-1,-6 5-1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2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76906 9047 441,'-15'-21'13,"2"7"4,2 5 3,3 6 4,1 4 6,2 4 7,2 2 8,2 4 6,0 2 1,0 3-5,-2 3-6,0 3-6,-1 2-4,1 1-3,-1 1-4,1 1-4,-2-2-3,2 1-4,-1 0-4,0-2-4,-1-2-6,0-1-7,-1-3-6,-2-1-7,1-1-6,-1-1-6,0 1-6,0 0-5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3"/>
    </inkml:context>
    <inkml:brush xml:id="br0">
      <inkml:brushProperty name="width" value="0.04881" units="cm"/>
      <inkml:brushProperty name="height" value="0.04881" units="cm"/>
      <inkml:brushProperty name="color" value="#F2395B"/>
    </inkml:brush>
  </inkml:definitions>
  <inkml:trace contextRef="#ctx0" brushRef="#br0">77200 8991 450,'24'-16'2,"-1"-2"4,1 0 4,-1-1 3,0 1 3,-2 3 0,0 3 1,-1 3 1,0 2-1,0 2-2,-1 2-1,1 2-2,1 2 6,3 2 13,3 2 14,3 2 12,-1 1 2,-4 1-9,-4 2-11,-3 0-9,-3 0-8,-1 1-4,0 0-5,-2 0-4,-3 1-7,-6 3-7,-6 3-7,-6 3-8,-6 1-6,-5-1-2,-7-2-2,-5 0-3,-3-1 0,0-3 3,0-1 1,0-2 4,0-2 1,3-3 2,1-1 1,3-2 3,4-2 1,4 0 1,5-2 3,4 0 1,6-2 1,3-4-1,4-2 0,3-3 0,6-3 0,8-2 2,5-2 1,8-1 1,2-1 2,-2 3 2,-1 2 1,-3 1 3,-2 3 2,-5 3 3,-3 2 4,-4 4 3,-7 4 4,-9 5 3,-8 7 4,-9 6 4,-4 1 0,-1 0-4,1-1-2,-1-1-3,1-1-3,-1 1-3,0 0-2,1-1-3,0-1-1,4-3 0,0-2-1,2-4 1,6-2-7,7-2-10,8-3-12,7 0-12,6-5-2,2-2 3,0-5 5,4-4 5,-1-1 2,-3 1 2,-3 1 0,-2 1 1,-4 0 1,-1 0-1,-2 0-1,-2 1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3"/>
    </inkml:context>
    <inkml:brush xml:id="br0">
      <inkml:brushProperty name="width" value="0.05146" units="cm"/>
      <inkml:brushProperty name="height" value="0.05146" units="cm"/>
      <inkml:brushProperty name="color" value="#F2395B"/>
    </inkml:brush>
  </inkml:definitions>
  <inkml:trace contextRef="#ctx0" brushRef="#br0">77694 7750 427,'-15'5'36,"3"9"6,1 11 4,2 9 5,2 7-1,0 2-8,2 4-9,1 2-7,-1 2-3,2 1 5,-1 2 3,0 0 4,0 0-1,2-4-4,0-3-5,2-2-5,0-3-6,0-2-8,0-2-7,0-2-7,1-3-7,2-3-5,2-5-5,2-3-5,2-4-4,3-3-5,3-3-3,4-2-6,0-4 1,1-3 5,-2-2 5,2-4 5,-1-1 1,-1 1-2,-1-1-3,0 0-2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5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81703 4005 462,'0'-13'11,"2"6"23,0 6 22,2 6 23,-1 5 3,1 4-15,0 3-16,0 5-15,-1 4-10,0 8-2,-2 7-3,0 6-3,-1 5-3,0 0-5,0 1-4,0 2-4,-2 1-5,-4 0-4,-4 4-3,-3 2-5,-2-4-3,2-9-6,2-8-5,3-9-4,0-7-3,2-3 4,1-5 1,0-3 3,0-2 2,-2 0 1,-1-1 1,-3 1 0,0-1 5,2 0 8,2-2 8,3-1 9,1 0 7,3-2 9,4-1 9,2 0 8,3-2 0,4-1-9,2 0-9,3-1-10,2-1-5,-1 0-3,1 0-4,0 0-3,0-1-1,1-1-2,1 0 0,1-1 0,1-1-2,1 0 1,0 0 0,2 0 0,-1 1 0,-2 0 0,-1 2 1,-2 0 0,-3 1-2,1 0-8,-2 0-7,-1 0-6,-1 0-4,-3 0 3,-1 0 1,-2 0 3,-2 1 0,0 2 1,-2 2 1,0 2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83625 6200 333,'49'20'167,"16"14"-1,15 14 1,17 16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6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83647 5847 431,'7'-24'97,"-1"3"-24,0 0-24,-2 1-24,0 1-12,-2 2-2,0 2-1,-2 3-1,0 0-2,0 0-3,0 0-3,0 1-2,-1 0-1,-4 2 2,-2 2 0,-3 3 2,-4 1 2,-2 3 0,-3 4 2,-2 2 1,0 3 1,3 2-2,4 2-1,4 1-1,1 3 1,-3 1 0,-4 3 2,-1 2 2,-2 0 0,4 1 0,3-1 0,3 1 0,1-1 0,0 1-2,0-1-2,0 1-2,1-3 0,1 0-1,0-3-1,2-1 0,0-2 0,2-1 0,0-1 0,2 0-1,0-2-1,2 1-4,0 0-3,2 0-4,1-1-2,3-3-1,4-1-1,2-2-1,5-4-2,5-4 0,6-5-2,7-5-2,0-5 0,-4-2 1,-5-3 0,-2-2 2,-4-3 0,-1 1 2,-2-1 1,-2 2 2,-3 0 1,-3 3 1,-3 3 3,-2 3 1,-3 2 3,-1 2 4,0 2 6,-1 3 3,-3 0 10,0 2 15,-3 1 13,-2 0 15,0 5 2,2 8-9,2 8-9,2 7-10,1 4-6,0-1-4,0-1-3,0-1-3,0-2-3,0 0-3,0-1-1,0-1-2,1 0-2,2 1-3,2 1-1,2 1-1,1 0-3,0-3-2,-1-1-1,1-2-2,0-2-3,2-1-5,0-1-6,1 0-5,0-3-7,0 1-9,-2-2-8,0 0-8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7"/>
    </inkml:context>
    <inkml:brush xml:id="br0">
      <inkml:brushProperty name="width" value="0.04881" units="cm"/>
      <inkml:brushProperty name="height" value="0.04881" units="cm"/>
      <inkml:brushProperty name="color" value="#F2395B"/>
    </inkml:brush>
  </inkml:definitions>
  <inkml:trace contextRef="#ctx0" brushRef="#br0">85633 4550 450,'-2'38'159,"0"-2"-37,-3-2-36,-2-1-36,-1 1-20,-2 4-4,0 6-4,-1 5-4,-2 2-4,0 1-3,-1 1-4,-1 1-3,-1 0-3,2-1-6,-2 0-4,0-1-5,1-4-3,1-2-1,1-5-1,0-4-1,2-5-2,3-4 1,1-4 0,2-6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8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86350 4234 450,'7'-8'3,"-2"0"6,-3 0 6,0 0 7,-2 3 9,2 6 15,0 6 13,2 6 14,-1 5 0,1 6-15,0 6-15,0 7-15,0 4-8,0 4-2,0 4-1,0 4-3,-1 2-3,-1 0-4,0-1-4,-1 1-5,-1-3-2,2-3 0,0-4 1,2-4 1,-1-5-1,-1-5-2,0-7-3,-2-5-1,5-12-5,8-18-5,9-18-6,9-16-6,5-15 0,0-8 6,2-8 7,1-9 6,-1-4 0,1 5-3,0 4-4,0 4-5,-2 4-1,-3 9 0,-5 6 1,-3 7 1,-5 7 1,-5 9 5,-5 9 4,-4 9 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0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79906 50814 475,'-8'-15'1,"1"3"3,2 3 2,1 4 3,-1 1 6,-1-1 11,-1 1 11,0 0 10,-2 5 5,1 8 0,1 10 0,-2 10 1,2 4-6,2-1-10,2 1-10,2 0-10,1 0-6,0 0 0,0 0 0,0 0-2,0-2-17,0-3-35,0-3-36,0-2-35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8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88327 6050 489,'0'22'143,"0"-1"-31,0-3-31,0-1-32,-1 0-18,-1 0-5,0 4-3,-1 2-6,-1 0-3,0 1-5,1-1-4,-1 1-4,0-2-4,0-1-2,0-3-3,0-1-2,0-2-5,0 0-8,0 1-8,1 0-9,-1-1-2,-1-1 6,-2-1 4,0 0 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8"/>
    </inkml:context>
    <inkml:brush xml:id="br0">
      <inkml:brushProperty name="width" value="0.03295" units="cm"/>
      <inkml:brushProperty name="height" value="0.03295" units="cm"/>
      <inkml:brushProperty name="color" value="#F2395B"/>
    </inkml:brush>
  </inkml:definitions>
  <inkml:trace contextRef="#ctx0" brushRef="#br0">89050 4141 667,'7'-4'158,"-1"8"-50,-1 8-49,0 7-52,-3 4-23,0-1 1,0-2 2,-1 0 1,-1-1-8,0-1-19,0-1-17,0 0-18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9"/>
    </inkml:context>
    <inkml:brush xml:id="br0">
      <inkml:brushProperty name="width" value="0.04814" units="cm"/>
      <inkml:brushProperty name="height" value="0.04814" units="cm"/>
      <inkml:brushProperty name="color" value="#F2395B"/>
    </inkml:brush>
  </inkml:definitions>
  <inkml:trace contextRef="#ctx0" brushRef="#br0">88978 6300 456,'-1'24'177,"-1"1"-43,0 1-42,-1 1-42,-1-1-24,2-1-4,0-3-6,2-1-4,0-2-4,0 1-3,0-1-4,0 1-2,0-1-4,0 2-6,0 1-5,0 1-6,0-1-4,2-3-3,0-3-3,2-2-3,-2-3 2,-4 1 11,-4 0 9,-4 0 10,-5-1 1,-7 1-8,-6 0-8,-8 0-8,-2-2-5,3-1 1,4-2-1,3-2 0,3-2 0,4-1-1,6 0 0,5-1-1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49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89400 6530 552,'8'-7'6,"0"1"12,0 0 13,-1 3 11,1-1 7,2 2-1,0 0 0,2 2-1,0 0-3,1 0-6,0 0-8,2 0-5,2 0-10,1 0-9,3 0-9,2 0-11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0"/>
    </inkml:context>
    <inkml:brush xml:id="br0">
      <inkml:brushProperty name="width" value="0.0377" units="cm"/>
      <inkml:brushProperty name="height" value="0.0377" units="cm"/>
      <inkml:brushProperty name="color" value="#F2395B"/>
    </inkml:brush>
  </inkml:definitions>
  <inkml:trace contextRef="#ctx0" brushRef="#br0">90650 5827 583,'14'-1'34,"-1"-1"-8,-2 0-6,-2-1-8,5-2 3,11 0 11,12-1 11,12-1 11,4 0 0,-4 0-8,-4 2-11,-3 1-9,-3 1-5,3-1 0,2 0-2,2 0 1,-1 0-10,-6 2-14,-4 0-16,-5 2-15,-5 0-7,-5 0 2,-5 0 3,-4 0 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0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91759 4695 489,'-8'-2'50,"0"12"5,0 11 7,0 13 5,0 9-1,-2 10-10,1 8-9,-2 8-10,0 4-8,2-1-8,3-2-7,1-3-7,1-3-8,2-5-8,0-4-7,2-6-8,0-4-10,0-2-13,0-4-12,0-2-14,0-5 0,0-7 14,0-7 13,0-7 13,0-4 8,2 0 1,0-2 2,2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1"/>
    </inkml:context>
    <inkml:brush xml:id="br0">
      <inkml:brushProperty name="width" value="0.05152" units="cm"/>
      <inkml:brushProperty name="height" value="0.05152" units="cm"/>
      <inkml:brushProperty name="color" value="#F2395B"/>
    </inkml:brush>
  </inkml:definitions>
  <inkml:trace contextRef="#ctx0" brushRef="#br0">94269 3524 427,'-3'-11'11,"-2"10"25,-5 10 24,-4 10 23,-4 8 5,-3 10-17,-5 9-15,-2 8-16,-3 4-10,1-1-5,1-1-5,2-1-4,0 1-5,0 0-1,2 1-3,2 2-3,1-1-2,1-1 0,3-1-2,1-1 0,3-4-4,5-8-5,3-8-6,4-7-6,2-6-3,2-3 1,0-3 1,2-3 1,0-3-3,3-2-6,2-4-6,2-2-8,2-4 1,3 0 6,3-3 5,3-2 7,1-3 4,2-6 3,2-4 3,0-5 4,-2-2 3,-3 0 6,-5-1 4,-3 1 6,-3 1 1,-3 3 1,-1 3-1,-2 4 0,-3 0 2,-4 2 4,-4 1 4,-3 1 4,-5 1 2,-2 4-3,-3 2-1,-3 4-2,-1 2-4,-1 0-4,0 2-7,1 0-4,-1 2-6,2 2-8,-2 1-7,1 3-7,1 1-5,5 0 1,3-1-2,4 0-1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1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95794 4583 466,'-8'-6'64,"0"4"3,0 4 3,0 4 3,-1 5-4,-1 7-14,-3 7-12,-2 7-12,0 4-10,-1 2-4,0 2-4,1 3-5,-2 4-5,-1 9-8,-2 8-6,-3 10-8,1-1-4,1-13-2,3-11-2,1-11-2,2-10-4,2-4-5,3-5-5,1-4-6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1"/>
    </inkml:context>
    <inkml:brush xml:id="br0">
      <inkml:brushProperty name="width" value="0.05094" units="cm"/>
      <inkml:brushProperty name="height" value="0.05094" units="cm"/>
      <inkml:brushProperty name="color" value="#F2395B"/>
    </inkml:brush>
  </inkml:definitions>
  <inkml:trace contextRef="#ctx0" brushRef="#br0">96650 3745 431,'1'-12'12,"2"5"24,2 6 24,2 6 23,1 6 4,1 9-16,2 7-16,0 9-16,0 6-10,-3 6-3,-1 6-3,-2 5-4,-2 6-4,0 4-6,-2 2-5,0 5-5,-1 0-2,0-7-1,0-5 2,0-6-1,0-7-1,2-6-4,0-8-3,2-6-4,2-11-5,5-16-6,5-16-5,6-15-5,3-15 0,5-10 5,3-13 5,4-11 7,2-6 1,-3 3 1,1 1-1,-1 4-1,-2 3 1,-3 7 2,-3 7 1,-3 6 3,-3 6-1,-3 4-4,-3 4-3,-3 4-4,-3 4 1,-2 7 4,-4 5 3,-2 6 4,-2 4 0,2 1-2,0 0-2,2 2-2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2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98429 5800 451,'7'8'7,"-2"0"15,-3 0 13,0-1 15,-3 3 5,-1 4-3,0 3-2,-1 5-3,-2 2-4,0 2-3,-1 2-3,-2 3-3,2 0-5,-1-2-7,2 0-7,1-2-6,0-1-7,0-3-9,0-3-7,0-2-8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1"/>
    </inkml:context>
    <inkml:brush xml:id="br0">
      <inkml:brushProperty name="width" value="0.04639" units="cm"/>
      <inkml:brushProperty name="height" value="0.04639" units="cm"/>
      <inkml:brushProperty name="color" value="#F2395B"/>
    </inkml:brush>
  </inkml:definitions>
  <inkml:trace contextRef="#ctx0" brushRef="#br0">80012 48978 474,'10'-5'8,"3"4"16,3 6 17,3 4 16,1 5 5,0 1-7,1 3-8,0 2-7,-1 2-5,-1 3-4,-1 3-3,-1 4-4,-2 2-3,-3 4-3,-4 3-4,-2 3-3,-4 2-4,-6 3-5,-5 1-3,-5 2-4,-4 1-7,-5 1-10,-4-1-10,-4 1-9,-2-2-3,1-5 5,-1-4 5,0-3 5,2-6-2,4-5-10,5-4-10,3-6-9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2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99250 4050 639,'0'17'158,"2"3"-45,0 2-45,2 4-46,0 0-36,-1-4-25,1-2-26,0-2-25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3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99522 4100 446,'-16'2'130,"2"4"-29,1 4-28,1 3-29,-2 5-16,-3 5-2,-5 5-3,-3 5-2,-2 3-1,2 2-1,0 2-1,1 3 0,1 1-3,2 4-5,3 2-4,1 3-5,3-1-5,3-3-6,3-4-6,2-3-7,4-5-2,4-2 2,4-3 1,4-3 1,1-5 0,1-3-2,0-6-3,0-5-2,-1-3-6,1 0-11,0-2-11,0 0-11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4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100694 4641 461,'-7'-6'152,"0"6"-35,2 4-34,1 6-34,-1 3-20,-2 5-4,-2 3-4,-2 5-5,0 1-2,2 1-3,3-2-1,1 2-3,1-3-3,2-2-3,0-2-6,2-4-3,0-1-6,0 1-7,0 1-6,0 1-8,1-1-1,4-3 2,2-2 3,4-4 3,1-2 1,1-2 1,1-3 0,1 0 0,1-5 3,0-2 3,-1-5 4,1-4 3,0-3 4,0-5 1,-1-3 1,0-5 3,-1-2 1,-1 0 0,-2-2 1,-2-1 0,-2 2-1,-2 1-1,-3 1-1,0 3-2,-3 1 0,-1 3 0,0 1 2,-1 3 1,-2 1 2,0 3 3,-2 1 2,0 2 3,2 3 3,6 3 3,6 2 3,6 4 3,4 2 0,1 2-1,3 2-2,1 2-2,1 1 0,-1 1-2,-1 2 1,0 0-1,-3 0 2,-3-1 3,-3-1 2,-2 0 3,-3 0 4,-1 3 2,-1 4 2,0 2 3,-2 2-1,0 1-5,-2 1-6,0 1-5,-3 1-4,-2 2-4,-4 2-4,-2 2-4,-2 1-5,-1-3-6,-1-2-6,-2-1-7,1-3-5,1-3-5,1-3-5,1-2-4,2-9-5,8-13-2,4-12-2,8-12-3,2-5 5,3 5 14,2 5 12,1 5 14,3 3 9,1 1 3,3 1 5,1 2 4,1 0 5,-4 4 6,0 3 8,-2 3 6,-3 1 1,-1 2-5,-3 0-5,-1 2-6,-1 0-5,0 0-7,-1 0-6,1 0-7,-1-2-10,-2-2-14,-2-4-12,-2-2-14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4"/>
    </inkml:context>
    <inkml:brush xml:id="br0">
      <inkml:brushProperty name="width" value="0.05353" units="cm"/>
      <inkml:brushProperty name="height" value="0.05353" units="cm"/>
      <inkml:brushProperty name="color" value="#F2395B"/>
    </inkml:brush>
  </inkml:definitions>
  <inkml:trace contextRef="#ctx0" brushRef="#br0">102976 4568 411,'7'-8'5,"-2"1"11,-3-1 10,0 0 11,-3 2 8,-1 6 5,0 4 6,-1 6 6,-1 4-2,0 5-9,0 5-10,0 5-10,0 3-6,0 4-5,0 3-5,0 3-5,0 3-1,1 4 0,-1 3 0,0 4 1,1 0-9,-1-4-17,0-6-19,0-4-18,-1-4-8,0-4 1,-1-2 2,-1-3 1,-1-4 2,2-5 3,0-5 1,2-4 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102763 7350 999,'-14'0'-6,"3"2"-12,3 0-12,3 1-12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5"/>
    </inkml:context>
    <inkml:brush xml:id="br0">
      <inkml:brushProperty name="width" value="0.05275" units="cm"/>
      <inkml:brushProperty name="height" value="0.05275" units="cm"/>
      <inkml:brushProperty name="color" value="#F2395B"/>
    </inkml:brush>
  </inkml:definitions>
  <inkml:trace contextRef="#ctx0" brushRef="#br0">103102 3150 417,'16'1'26,"2"4"7,-1 2 5,2 4 5,1 2 2,1 5-5,1 3-3,1 5-4,1 4-4,-1 4-4,1 6-3,-1 5-4,-1 2 1,-5 2 3,-3 0 4,-4 2 4,-6-1-1,-8 1-5,-8-1-5,-7 1-6,-7 0-5,-6 0-5,-3 0-4,-6 0-5,-2-2-8,0-2-14,1-4-13,-1-2-12,2-5-5,5-6 2,5-5 3,6-6 2,2-5 3,4-1 0,3-2 2,3-2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4:55"/>
    </inkml:context>
    <inkml:brush xml:id="br0">
      <inkml:brushProperty name="width" value="0.04683" units="cm"/>
      <inkml:brushProperty name="height" value="0.04683" units="cm"/>
      <inkml:brushProperty name="color" value="#F2395B"/>
    </inkml:brush>
  </inkml:definitions>
  <inkml:trace contextRef="#ctx0" brushRef="#br0">104570 5450 469,'10'7'1,"2"-1"1,3 0 2,3-2 1,1 0 6,-3-2 10,-1 0 9,-3-2 11,1 2 4,3 2-1,3 3 0,4 4 0,-2 1-4,-3 3-4,-5 2-4,-3 1-5,-4 3-5,-4 1-5,-4 3-5,-4 1-6,-4 1-2,-5 0-2,-5 0 0,-5 1-1,-3-2-3,1-3-4,0-3-5,0-3-4,1-3-1,5-1 3,3-2 3,5-2 3,7-2 5,14-2 9,12-3 10,13 0 8,6-3 2,1-1-7,2 0-5,0-1-7,0-1-9,-2 0-13,-1 0-13,-4 0-12,-2 0-8,-3 0 2,-5 0 1,-3 1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0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69076 20096 999,'-35'-8'0,"10"2"0,8 1 0,9 1 0,4 0-6,0-2-12,0 0-12,0-1-12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07"/>
    </inkml:context>
    <inkml:brush xml:id="br0">
      <inkml:brushProperty name="width" value="0.06" units="cm"/>
      <inkml:brushProperty name="height" value="0.06" units="cm"/>
      <inkml:brushProperty name="color" value="#00BFF3"/>
    </inkml:brush>
  </inkml:definitions>
  <inkml:trace contextRef="#ctx0" brushRef="#br0">37245 12070 366,'-13'-1'13,"4"-1"24,6 0 25,5-1 26,5-2 3,7 0-17,7-1-18,7-2-16,2 1-12,-1-1-5,-3 0-6,-1 0-5,-2 1-2,1 0-1,-1 2 0,1 1 1,0 0-2,-1 0-3,1 1-3,-1-1-2,1 0-3,-1 2 1,1 0-2,-1 2 1,0 0-1,-1 0 1,-1 0 1,-1 0 1,0 0 0,0 2 2,-1 0 2,1 2 1,0 0 0,1-1 1,1 1 1,0 0 0,2-1 0,-1 1-1,1 0-1,-1 0-2,1-1 0,1 0-1,1-2 0,1 0-1,0-2 0,1 0 0,-1-2 0,1 0 1,-1 0-1,-1 0 0,-1 2 0,-1 0-1,-1 1 1,1-2 0,-1 0 0,1-1 1,-1-1 0,1 0 0,-1 1 0,1-1 0,0 0 1,-1 2-1,1 0 0,-1 2 0,1 0 0,-1 0 0,1 0-1,-1 0 0,1-1 0,1 0-1,1-2 0,1 0-1,0-1 0,1 0 1,-1 0-1,1 1 2,0-1-1,1 2 1,0 0-1,3 2 1,-2-1-1,0 0 1,-1-2-1,-1 0 0,-1 0 0,-1 0-1,-1 1 0,-1 2-1,0 0 0,-1 0-1,1 0 0,-2 0-1,2 0 1,-1-2-1,1-1 1,-1 0 1,1 0 0,-1 0 1,1 2-1,-1 0 2,1 1 0,-1 0 0,1 0 1,-1 0 1,0 0 0,-3 0 1,-1 0-1,-2 0 1,-1 0-1,1 0 0,1 0-1,1 0 0,1 0-1,0 0-2,-1 0-1,1 0-1,-1 0-1,-1 0 1,-1 0 1,-1 0 1,0 0 0,0-2 1,-1 0 1,1-1 1,0-1-6,1 0-10,2 0-11,0 0-10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08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45950 6116 518,'0'-12'9,"2"8"18,0 8 18,2 8 18,0 4 2,0 3-10,0 1-13,0 3-11,-1 1-8,1 3-3,0 1-2,-1 3-3,1 1-2,-2 4-1,0 3-2,-2 3 0,1 1-2,0-1-2,2 1-2,0 0-1,1 2-2,0 2 0,0 3-1,0 4 0,0 1-1,2 0-4,0-1-3,1 1-3,1-1-2,-3-2-1,0-2 0,0-2-2,-1-2 0,0-3-1,0-1-1,0-2 0,-1-2 0,-1-1 1,0-3 1,-1-2 1,-1-1 0,0-3-4,0-2-2,0-1-3,0-3-1,0-3-1,0-3-1,0-2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2"/>
    </inkml:context>
    <inkml:brush xml:id="br0">
      <inkml:brushProperty name="width" value="0.0431" units="cm"/>
      <inkml:brushProperty name="height" value="0.0431" units="cm"/>
      <inkml:brushProperty name="color" value="#F2395B"/>
    </inkml:brush>
  </inkml:definitions>
  <inkml:trace contextRef="#ctx0" brushRef="#br0">80883 51063 510,'30'-8'90,"-8"3"-21,-4 2-21,-7 2-22,-3 3-11,-1 2-2,-1 4-3,-2 3-1,0 1-2,-2 0-3,0 1-4,-1-1-2,-3 1-2,-3 1 2,-2 1 1,-4 1 1,-2 0 0,1-3-1,-1-2 0,1-2-1,1-1-1,0-1 1,2-1-2,0-2 1,1 1 0,1 0 3,2 2 3,0 1 2,3 1 2,4 2 3,4 3 3,5 1 2,1 0 0,0-3-3,1-3-4,-2-3-2,1-2-2,-1 2 1,-1 1-1,-2 0 1,0 4 2,-1 3 5,-1 5 3,-2 3 5,-1 1 0,-4-3-4,-2-3-4,-4-3-3,-3 1-5,-5 7-9,-3 6-8,-4 6-7,-5 3-9,-4 2-10,-4 1-8,-5 0-10,4-2-3,5-8 0,8-6 2,7-8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09"/>
    </inkml:context>
    <inkml:brush xml:id="br0">
      <inkml:brushProperty name="width" value="0.04013" units="cm"/>
      <inkml:brushProperty name="height" value="0.04013" units="cm"/>
      <inkml:brushProperty name="color" value="#00BFF3"/>
    </inkml:brush>
  </inkml:definitions>
  <inkml:trace contextRef="#ctx0" brushRef="#br0">38014 5951 548,'-16'0'0,"-1"0"1,-1 0 0,-1 0 1,1-1 3,2-1 8,4 0 6,3-1 7,4-1 7,6 0 7,6 0 6,6 1 7,5-1-2,5 0-9,5 0-10,5 0-9,4 0-7,4 0-2,4 0-3,4 1-3,4-2-1,2 2-3,3-1-1,3 1-2,1-1-1,1 0-3,0 0-3,-1 0-2,1 1 0,0 2 0,0 2 1,-1 2 0,0 2 0,0 0-4,-2 1-4,-1 1-3,1 0 0,0-1 3,1 0 2,1-2 2,-1-1 1,-1 0 0,-2-1-1,-2-2-1,-4 0-1,-5-2 0,-4-1-1,-5 0-1,-5-1 0,-3 0-1,-5 0 0,-3 1 0,-6-2-4,-7 2-8,-6-1-8,-8 1-7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09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37274 6174 515,'-8'-14'-1,"0"1"-1,0 2-2,1 2-1,0 3 8,0 2 18,2 4 17,1 3 18,-1 3 4,0 5-11,-2 5-9,0 5-11,0 5-5,0 3-2,3 4-1,0 5-1,-1 2-1,2 2-2,-1 2 0,0 2-2,0 3-3,2 7-3,0 5-3,2 7-4,0 4-1,0 5 2,0 3 1,0 4 2,0-1-3,2-5-8,0-7-6,2-5-7,1-6-6,1-1-4,3-4-5,1-3-3,1-6 1,-2-10 6,-2-9 7,-2-10 6,-1-6-3,1 1-13,2 0-14,0 0-13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10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80961 2850 541,'0'24'93,"2"3"-18,0 1-19,2 3-17,-1 1-11,-1 2-3,0 2-3,-1 3-3,-1 1-3,0 4-3,0 2-2,0 4-2,0 3-1,0 6 1,0 7 0,0 6 0,-2 3 0,-2 4-4,-4 3-2,-1 3-3,-2-1-2,0-4-2,2-3-3,2-5-2,0-3-1,2-1-1,2-2-2,2-3 0,1-2-2,0-1-3,0-2-1,0-2-3,0-4-1,0-5-1,0-4-2,0-5 0,0-6 1,0-4 1,0-4 2,0-6 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11"/>
    </inkml:context>
    <inkml:brush xml:id="br0">
      <inkml:brushProperty name="width" value="0.04832" units="cm"/>
      <inkml:brushProperty name="height" value="0.04832" units="cm"/>
      <inkml:brushProperty name="color" value="#00BFF3"/>
    </inkml:brush>
  </inkml:definitions>
  <inkml:trace contextRef="#ctx0" brushRef="#br0">81766 2725 455,'-7'-15'0,"2"1"2,2 1 0,2 1 1,3 1 6,4 2 11,4 2 12,3 2 11,4 2 2,3 0-9,4 2-7,2 0-8,2 1-6,4 0-2,3 0-3,3 0-1,1 1-3,0 2-3,0 2-1,1 2-2,1 0-1,4-2 2,4-3 0,4 0 2,4-2 0,3 2 0,5 0 1,4 2-1,1-1-1,3-1-2,0 0-2,1-2-2,-1 0 0,0 0 0,-1 0 0,0 0 1,-5 0 1,-4 0 1,-5 0 1,-4 0 1,-4 0 1,-2 0 1,-2 0 0,-2 0 1,-1 0 0,0-2-1,0 0 0,0-1 0,0-2 0,-2-1-1,0 0 0,-1-1-1,-1-1 1,2 2-2,1 1-1,0 1 0,1-1-1,-3 2-1,-2-1-1,-2 0 0,0 0-1,1 2-1,0 0-1,2 2-1,-2 0-1,-3 0 0,-5 0 1,-3 0 0,-4 0 1,-3 2 1,-3 0 1,-3 2 1,-3 1 6,-2 1 13,-4 3 13,-2 2 11,-3 1 3,-1 0-8,0-1-7,-1 1-8,-1 1-5,0 1-2,0 3-4,0 2-2,0 2-2,0 3 0,0 3 1,0 3 0,0 1-1,-2 0 1,0 1 0,-1-1 0,-1 1-1,0 2 0,0 3-1,1 1 0,-1 2-1,0-1 0,0 3 1,0 1-1,0 0 0,1 0-1,-1 0 0,0 0-1,0-1 1,2 0-2,1-1 1,0-2 0,2 1-1,0 1-1,2 0-1,1 2 0,0-1-1,0-2 1,0-2 0,0-1 0,0-2-1,0 0-4,0 0-4,0 1-4,0-1-2,1 2 3,2 1 0,0 1 2,2 0 0,0 1 0,1 1 0,2 2 1,-1-1 0,-1 0 2,0-1 1,-2-1 3,0-3-1,-2-2-2,0-3-3,-2-3-2,0-3-2,-2-1-4,0-3-2,-2-1-4,0-3-4,-2-3-7,0-3-6,-1-2-6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12"/>
    </inkml:context>
    <inkml:brush xml:id="br0">
      <inkml:brushProperty name="width" value="0.04576" units="cm"/>
      <inkml:brushProperty name="height" value="0.04576" units="cm"/>
      <inkml:brushProperty name="color" value="#00BFF3"/>
    </inkml:brush>
  </inkml:definitions>
  <inkml:trace contextRef="#ctx0" brushRef="#br0">80754 9103 480,'-47'-8'12,"17"2"13,17 1 13,16 0 15,12 2 1,4 0-9,5 2-10,5 0-9,6 0-5,8-2-1,8-2 0,8-1-1,7-2-1,9 0-1,7 0-1,9 0-2,6 1 0,6 1 1,9 0 0,6 3 1,1-2-2,-3-2-5,-4-2-6,-4-1-4,-3-2-4,-1 2-1,0 0-1,-2 2-2,-2 1 0,-4 1 0,-4 0 2,-3 2 0,-5 0-1,-5 2-3,-3 0-2,-3 2-3,-6 0 0,-7 2 0,-6 0 1,-7 2 1,-5 0 0,-2 0 0,-2-1 0,-2 2-1,-2-2-5,-3 1-8,-3 0-8,-3 0-8,-4-1-3,-3 0 3,-4-2 2,-4 0 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18"/>
    </inkml:context>
    <inkml:brush xml:id="br0">
      <inkml:brushProperty name="width" value="0.04826" units="cm"/>
      <inkml:brushProperty name="height" value="0.04826" units="cm"/>
      <inkml:brushProperty name="color" value="#00BFF3"/>
    </inkml:brush>
  </inkml:definitions>
  <inkml:trace contextRef="#ctx0" brushRef="#br0">48728 4590 455,'5'-13'17,"-3"4"16,-4 6 17,-3 5 18,-3 2 1,0 1-11,0 1-13,1 2-12,-1 0-9,0 2-5,1 0-4,-1 1-4,1 1-4,2 2-1,2-1 0,2 2-1,1 0-1,0-1-1,0-1 0,0 0-1,1-2 0,4-1 1,2 0 0,4-2 2,0-1 0,1-2-1,-1-3-1,1 0-1,-1-4-2,1-2-2,0-4-2,0-2-2,-1-2-1,-1 1 3,-1-1 1,-1 0 3,-1 0 1,0-2 0,-2 0 2,0-1 0,-2 1 0,-1 0 1,0 1 0,-1 1 1,-1 0 0,0 0 0,0 0 1,0 1 1,-2-1-1,-2 2-1,-4 0-2,-2 2 0,-2 2-2,-1 2-1,-1 4 1,-1 3-2,0 1 0,1 1 0,0 1-1,2 2 0,2 1 0,1 1 2,2 3 0,3 2 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1"/>
    </inkml:context>
    <inkml:brush xml:id="br0">
      <inkml:brushProperty name="width" value="0.04798" units="cm"/>
      <inkml:brushProperty name="height" value="0.04798" units="cm"/>
      <inkml:brushProperty name="color" value="#00BFF3"/>
    </inkml:brush>
  </inkml:definitions>
  <inkml:trace contextRef="#ctx0" brushRef="#br0">48224 12716 458,'0'-12'36,"2"8"10,0 8 8,2 8 10,-1 5-1,-1 3-9,0 3-10,-1 3-9,-1 3-7,0 2-4,0 4-3,0 3-4,0 3-3,0 4-1,0 4-3,0 4-1,-1 1-3,-1 1-3,0 0-3,-1-1-3,-2 4-1,0 8 1,-2 6 2,0 7 0,0 1-1,-1-2-5,1-3-5,-1-3-5,0-3-2,2-5 0,1-4 1,0-3-1,1-5 1,0-6 1,0-6-1,0-6 1,1-3 0,-1-1 0,0-1-1,1-1 1,-1-3-2,0-5 1,0-5-2,0-5 1,0-5-5,2-8-6,0-6-6,2-7-8,0-3 1,0 2 8,0 3 6,0 1 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2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48197 12709 552,'6'-14'0,"-3"3"0,-2 3 0,-4 2 0,-2 4 9,-1 4 15,-3 4 18,-2 4 15,-1 3 4,0 3-9,1 3-10,0 3-10,-2 0-5,0 0-3,-1-1-1,-1 0-2,-1-2-4,0 1-6,1-1-6,-1 1-5,0-1-7,1 1-9,0-2-8,-1 2-9,1-1-5,2-1 0,3-1-1,1 0-1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2"/>
    </inkml:context>
    <inkml:brush xml:id="br0">
      <inkml:brushProperty name="width" value="0.04528" units="cm"/>
      <inkml:brushProperty name="height" value="0.04528" units="cm"/>
      <inkml:brushProperty name="color" value="#00BFF3"/>
    </inkml:brush>
  </inkml:definitions>
  <inkml:trace contextRef="#ctx0" brushRef="#br0">48550 13050 485,'7'7'0,"0"0"0,-2-2 0,0 0 0,-1-1 8,3 3 16,2 2 15,2 2 16,1 1 5,2 2-4,3 3-5,2 2-4,0 0-7,-1-1-6,-1-1-8,-1-1-6,-1-1-5,-1-3-1,-1-2-1,-1-1-1,-1 0-12,-2 0-24,-2 1-23,-2 2-24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2"/>
    </inkml:context>
    <inkml:brush xml:id="br0">
      <inkml:brushProperty name="width" value="0.04967" units="cm"/>
      <inkml:brushProperty name="height" value="0.04967" units="cm"/>
      <inkml:brushProperty name="color" value="#00BFF3"/>
    </inkml:brush>
  </inkml:definitions>
  <inkml:trace contextRef="#ctx0" brushRef="#br0">50155 13250 442,'-16'2'36,"2"6"-4,1 4-5,1 5-5,-1 5 1,-2 5 4,-2 5 6,0 5 5,-3 4 1,1 4-3,-1 4-2,0 4-3,0 2-2,-1 1-4,-1 1-2,-1 1-4,1-1-2,3-3-1,4-2-1,1-4-1,4-2-3,3-4-4,2-2-4,4-3-4,2-5-2,2-4-3,2-5-2,2-5-1,2-4-4,3-4-6,3-5-7,3-2-5,3-7-3,2-6 0,4-7 0,4-7 0,-1-5 2,0-1 4,-1-2 3,-2-2 4,-2-1 3,-5 1 0,-4 1 3,-6 1 1,-4 2 3,-2 3 8,-4 4 5,-2 2 6,-5 2 4,-4 4-3,-5 3 0,-5 3-2,-4 3 3,-2 4 8,-4 4 8,-3 4 7,-2 4-1,-1 7-11,0 6-10,-1 5-12,2 1-15,7-5-18,7-5-20,7-5-19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3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82786 50584 556,'-11'0'11,"12"0"23,11 0 22,11 0 22,9-1 4,8-1-17,7 0-16,7-2-16,4 0-12,0-1-9,-1-2-9,0 0-9,-2-1-8,-8 1-5,-8 2-8,-6 1-5,-6 0-6,-5 1-2,-3 2-3,-5 0-4,-4 2 0,-7 2 1,-6 2 1,-7 3 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5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58411 4159 549,'-35'-8'0,"9"2"3,9 1 0,9 0 2,8 0 11,8-2 18,8-2 20,7 0 20,6-2 2,5 2-14,3 2-14,4 3-14,1-1-11,0 2-9,-2-1-10,0 0-8,-3 0-8,-4 2-9,-4 0-7,-3 2-8,-4 0-4,-3 0-1,-3 0 0,-2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5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59293 3411 534,'-21'-13'17,"7"8"14,5 7 15,6 6 14,3 6 2,-2 7-8,0 5-10,-2 7-8,0 1-7,1 2-3,-2-1-5,3 0-3,-2-1-5,0-1-6,0-3-6,0-2-5,0-2-9,2-2-8,0-1-9,2-2-8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5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60080 2621 472,'7'-8'0,"-1"2"0,0 1 0,-2 0 0,2 1 0,4 1 0,4-1 0,3 0 0,3 0 6,0 0 11,-1 0 13,1 0 11,0 1 6,1 2-1,0 2-1,2 2-1,-1 2-4,-1 2-7,-3 1-8,-1 3-7,-2 2-6,-4 2-4,-3 1-3,-2 3-4,-4 1-2,-4 1-1,-4 1-2,-4 1-1,-3 1-2,-2-1-2,-1 1-3,-3-1-3,-1-1 0,1 0 3,-1-1 3,2 0 4,0-4 2,2-1 3,4-4 3,3-3 2,6 0 3,10 0 4,9 1 4,11 2 2,3-2 2,2-1-3,-1-2-1,0-2-4,-1-1 0,-5 2-2,-3 0-1,-5 1 0,-2 3-1,-4 2 0,-3 3 0,-2 3 0,-6 4-1,-8 3-5,-8 4-3,-7 5-4,-8 2-4,-5 0-4,-6 2-5,-6 1-4,-1 0-2,1 3-2,2 2 0,2 2-1,5-3-8,7-7-13,9-9-15,7-7-13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6"/>
    </inkml:context>
    <inkml:brush xml:id="br0">
      <inkml:brushProperty name="width" value="0.04674" units="cm"/>
      <inkml:brushProperty name="height" value="0.04674" units="cm"/>
      <inkml:brushProperty name="color" value="#00BFF3"/>
    </inkml:brush>
  </inkml:definitions>
  <inkml:trace contextRef="#ctx0" brushRef="#br0">97030 1765 470,'-9'-7'52,"14"3"7,14 1 7,13 2 6,8 1-1,0 0-12,2 0-11,1 0-11,-1 0-10,0 0-7,-2 0-7,-1 0-7,-1 0-7,-3 0-5,-3 0-6,-3 0-5,-4 0-7,-3 0-11,-5 0-10,-3 0-10,-5 0-2,-4 2 8,-6 0 7,-4 1 7,-3 1 2,0 0-2,1-1-2,-1 1-2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7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97696 1032 463,'0'-19'13,"0"9"27,0 8 27,0 10 27,-1 5 4,-1 5-20,0 3-19,-1 5-20,0 1-14,-1 4-9,0 1-9,0 2-8,0 1-5,0-3 2,1-2 2,-1-2 1,0-2-8,2 0-20,0 0-19,2-2-19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7"/>
    </inkml:context>
    <inkml:brush xml:id="br0">
      <inkml:brushProperty name="width" value="0.04534" units="cm"/>
      <inkml:brushProperty name="height" value="0.04534" units="cm"/>
      <inkml:brushProperty name="color" value="#00BFF3"/>
    </inkml:brush>
  </inkml:definitions>
  <inkml:trace contextRef="#ctx0" brushRef="#br0">98800 997 485,'22'-14'4,"-1"2"9,-3 4 9,-1 3 8,-2 1 2,-2 2-5,-3 0-5,-1 2-5,1 0 3,6 2 8,4 0 9,5 2 9,1 1 1,-3 1-7,-3 3-6,-3 2-7,-3 2-5,-3 1-5,-2 3-4,-5 2-4,-2 2-4,-4 3-3,-3 3-3,-4 3-3,-5 1-2,-4 0-1,-3 0-1,-5 0-1,0-1 1,1-1-1,3-3 1,1-1 0,3-3 3,3-1 2,2-3 5,4-1 2,5-3 1,6-2-1,8-4-3,6-3-1,8-2-1,9-4-2,8-2-1,10-3-1,3-2-3,-2 2-7,1 1-6,-2 0-6,-5 1-1,-10 0 6,-9 0 4,-10 0 4,-6 1-5,1 1-16,0 0-17,0 2-17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8"/>
    </inkml:context>
    <inkml:brush xml:id="br0">
      <inkml:brushProperty name="width" value="0.06183" units="cm"/>
      <inkml:brushProperty name="height" value="0.06183" units="cm"/>
      <inkml:brushProperty name="color" value="#00BFF3"/>
    </inkml:brush>
  </inkml:definitions>
  <inkml:trace contextRef="#ctx0" brushRef="#br0">60177 12616 355,'-7'-12'10,"2"8"18,2 8 18,2 8 19,1 4 4,0 1-14,0 1-13,0 1-12,0 5-6,0 7 1,0 8 2,0 8 2,-1 6 0,-1 4-4,-3 3-2,-2 4-3,-1 5-2,0 3-2,1 5-1,0 3-1,0-1-2,2-5-2,2-7-3,2-5-1,1 1-9,2 7-11,0 9-12,2 6-13,1-2-4,2-13 3,0-15 2,4-12 3,0-11 1,-2-6-1,-3-5-1,-1-6-1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28"/>
    </inkml:context>
    <inkml:brush xml:id="br0">
      <inkml:brushProperty name="width" value="0.05431" units="cm"/>
      <inkml:brushProperty name="height" value="0.05431" units="cm"/>
      <inkml:brushProperty name="color" value="#00BFF3"/>
    </inkml:brush>
  </inkml:definitions>
  <inkml:trace contextRef="#ctx0" brushRef="#br0">59143 15858 405,'-7'-8'1,"0"1"2,2-1 3,1 0 1,1 1 8,3 2 11,4 2 10,2 2 12,3 4 4,0 6-3,1 6-5,2 5-2,-1 5-5,-1 3-3,-1 2-4,0 4-4,-2 3-3,-1 4-3,0 4-4,-2 4-2,0 0-3,0-2-1,0-3-2,0-4-1,0-3-1,2-2-2,0-4 0,1-1-1,2-5-1,0-3 0,1-5 0,2-3-1,0-6 1,3-6-1,2-8 0,1-6 0,3-9-1,3-11 0,3-10-2,3-12 0,2-6-5,6-6-7,3-5-6,4-5-8,0 1-7,-2 7-8,-3 8-7,-3 5-8,-5 9-4,-6 10 0,-5 10 0,-6 9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32"/>
    </inkml:context>
    <inkml:brush xml:id="br0">
      <inkml:brushProperty name="width" value="0.05377" units="cm"/>
      <inkml:brushProperty name="height" value="0.05377" units="cm"/>
      <inkml:brushProperty name="color" value="#00BFF3"/>
    </inkml:brush>
  </inkml:definitions>
  <inkml:trace contextRef="#ctx0" brushRef="#br0">62696 15650 409,'0'17'155,"2"1"-31,0 3-32,2 1-32,-1 2-19,-1 1-8,0 1-6,-1 0-8,-2 3-5,-1 3-3,0 3-3,-1 3-3,-2 0-4,0-2-3,-1-2-6,-1-1-3,0-3-5,1-1-4,0 0-4,2-1-4,0-2-2,2-5 3,0-3 2,2-4 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32"/>
    </inkml:context>
    <inkml:brush xml:id="br0">
      <inkml:brushProperty name="width" value="0.0515" units="cm"/>
      <inkml:brushProperty name="height" value="0.0515" units="cm"/>
      <inkml:brushProperty name="color" value="#00BFF3"/>
    </inkml:brush>
  </inkml:definitions>
  <inkml:trace contextRef="#ctx0" brushRef="#br0">64411 15250 427,'-16'16'132,"0"1"-30,1 1-30,-1 2-29,0 0-15,1 1-1,0 1 1,-1 0 0,0 2-1,-2 1-3,0 1-3,-1 1-3,0 2-4,-1 4-7,1 4-5,0 5-8,0-2-6,2-3-9,3-4-9,1-3-8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3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83590 49553 504,'-23'0'7,"6"-2"12,6 0 12,4-2 13,3 5 7,2 8 0,0 10 0,2 10 0,-1 6-2,0 6-8,-2 5-6,0 5-7,-1 4-7,0 1-9,0 3-7,0 2-10,-1 0-3,-1-1 0,0-1-1,-2-1 0,0-4-5,2-9-12,0-7-12,1-10-11,2-4-7,0-4-4,2-3-4,0-3-3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33"/>
    </inkml:context>
    <inkml:brush xml:id="br0">
      <inkml:brushProperty name="width" value="0.04904" units="cm"/>
      <inkml:brushProperty name="height" value="0.04904" units="cm"/>
      <inkml:brushProperty name="color" value="#00BFF3"/>
    </inkml:brush>
  </inkml:definitions>
  <inkml:trace contextRef="#ctx0" brushRef="#br0">63955 15400 448,'-13'1'10,"6"2"18,6 2 19,6 2 19,4 2 6,1 5-6,3 4-8,2 3-6,1 3-8,-1-1-7,1 0-7,0 0-8,0 2-8,3 1-9,2 3-7,0 1-8,3 2-3,-1-1 3,1 0 3,-1 0 3,-1-2-13,-3-4-30,-3-3-30,-2-4-30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33"/>
    </inkml:context>
    <inkml:brush xml:id="br0">
      <inkml:brushProperty name="width" value="0.06434" units="cm"/>
      <inkml:brushProperty name="height" value="0.06434" units="cm"/>
      <inkml:brushProperty name="color" value="#00BFF3"/>
    </inkml:brush>
  </inkml:definitions>
  <inkml:trace contextRef="#ctx0" brushRef="#br0">66262 13074 341,'-3'-11'11,"-2"10"22,-5 10 20,-4 10 23,-3 7 5,-1 8-11,-3 7-10,-1 6-11,-1 6-8,-3 4-5,0 3-6,0 4-7,-2 4-3,1 1-2,-1 3-3,1 2-3,0-1-2,3 0-2,1-1-2,3-1-2,3-5-2,5-7-1,5-8-3,4-8-2,5-6-2,2-4-5,4-4-3,2-3-5,3-6-2,8-7-4,6-6-3,5-8-2,4-6-1,1-5 2,0-7 2,2-5 1,-1-6 1,-4-5-2,-2-5 0,-3-4-2,-4-2 4,-3 3 6,-5 4 8,-3 3 7,-5 3 6,-4 5 5,-6 5 6,-4 5 5,-6 5 2,-6 3-1,-5 4-1,-6 4-1,-7 5-1,-4 6-1,-7 5 0,-6 7 0,-4 5-6,0 7-9,-2 5-11,1 5-9,4-1-12,12-8-14,12-9-14,11-8-14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49"/>
    </inkml:context>
    <inkml:brush xml:id="br0">
      <inkml:brushProperty name="width" value="0.03513" units="cm"/>
      <inkml:brushProperty name="height" value="0.03513" units="cm"/>
      <inkml:brushProperty name="color" value="#00BFF3"/>
    </inkml:brush>
  </inkml:definitions>
  <inkml:trace contextRef="#ctx0" brushRef="#br0">29300 26850 626,'23'21'79,"-1"-3"-14,-1-4-14,-1-4-15,1-3-8,3 1-4,3 0-3,3 0-4,-1 0-3,0 0-1,-3-1-2,-1 1-1,-3-1-6,-3 0-7,-3-3-8,-3 1-8,-2-1-8,-2 3-8,-2 2-8,-2 2-8,-3 1-1,-4 1 6,-4 1 4,-4 2 6,-1-2 4,0-1 4,2-2 3,1-2 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0"/>
    </inkml:context>
    <inkml:brush xml:id="br0">
      <inkml:brushProperty name="width" value="0.03517" units="cm"/>
      <inkml:brushProperty name="height" value="0.03517" units="cm"/>
      <inkml:brushProperty name="color" value="#00BFF3"/>
    </inkml:brush>
  </inkml:definitions>
  <inkml:trace contextRef="#ctx0" brushRef="#br0">28353 28300 625,'-15'7'0,"2"-1"0,2 0 0,3-2 0,-2 0 0,-4-2 0,-4 0 0,-2-2 0,-2 0 0,3 0 0,3 0 0,3 0 0,2 1 8,4 2 14,2 2 16,4 2 15,1 2 3,0 1-8,0 3-10,0 2-8,0 3-7,2 3-3,0 4-4,2 5-3,-1 1-5,-1-3-6,0 1-7,-1-1-6,-2-1-7,-1-1-6,0-1-6,-1-1-7,-1-2-3,2-3 1,0-3 0,2-2 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1"/>
    </inkml:context>
    <inkml:brush xml:id="br0">
      <inkml:brushProperty name="width" value="0.03895" units="cm"/>
      <inkml:brushProperty name="height" value="0.03895" units="cm"/>
      <inkml:brushProperty name="color" value="#00BFF3"/>
    </inkml:brush>
  </inkml:definitions>
  <inkml:trace contextRef="#ctx0" brushRef="#br0">27543 28237 564,'40'-8'35,"1"-1"-6,0-2-7,2 0-5,1 0-1,2 1 3,2 0 2,1 2 4,2 0 0,0-2-4,0 0-3,0-1-3,-1 0-3,-2 2-4,-2 2-2,-2 3-4,-4 0-1,-4 2-1,-5 0 0,-5 2-1,-4 0 0,-3 0 1,-3 0 0,-2 0 0,-3 2 1,-1 4 2,0 3 0,-2 5 2,-1 1-1,-2-1 0,-3-1-1,0 0-1,-4 0 0,0 3-1,-3 3 0,-2 3-1,-2 1 0,-2-2 0,-2 0-1,-1 0 1,-3-3-2,-1 1 0,-3-2-1,-1-1-1,-2-2 0,1-3 1,-1-2 0,1-4 1,-1-2-2,2 0-5,1-2-4,1 0-5,0-4-3,-1-8-2,-1-6-1,-1-7-2,1-4 0,1-3 3,2-1 2,3-1 2,1-3 4,2-1 5,2 0 3,3-2 5,0 2 5,2 5 7,1 5 6,0 6 6,2 2 4,0 4 3,2 3 1,0 3 2,1 4 1,0 8 0,0 6 0,0 7 0,1 6-4,0 7-8,2 5-8,0 7-8,0 2-4,0 2-2,-2 0-2,0 2-1,-1-3-2,0-1-2,0-4-3,0-2-2,-1-4-2,0-3-1,-2-5 0,0-3-2,-2-5 0,0-3-1,-1-4-2,-1-4-1,-3-5-1,-2-6 0,-3-6-1,-3-5 0,-3-6 1,-1-2 2,-2-3 3,-2-2 3,0-1 3,5 3 3,3 3 4,4 3 5,3 3 3,1 2 5,0 4 6,2 3 4,1 3 5,2 4 3,2 4 3,2 4 4,1 2-3,0 0-7,0 0-8,0-1-7,1 1-7,2-2-3,2-1-6,2 0-3,3-2-2,4-2-1,3-2 0,5-2 0,5-4 1,9-4 1,6-5 1,9-5 2,2-2 1,-1 2 0,-2 0 0,-2 1 2,-4 2 0,-5 5 1,-7 3 1,-5 4 1,-9 5 3,-9 6 5,-10 5 6,-10 7 5,-7 4 2,-5 1-2,-5 3-1,-5 0-3,-2 2-2,2-1-3,0-1-2,1-1-3,3-2-1,5-3-1,5-3 0,5-2-1,5-4-1,6-3-4,6-3-3,6-2-2,4-3-2,5-2 3,3-2 2,5-2 2,1 0 1,-3-1 2,-1 0 1,-3 0 1,-2 1 2,-3 0 2,-2 2 2,-4 1 2,-3 0 7,-4 2 8,-4 0 10,-4 2 10,-4 2 1,-3 5-7,-5 6-5,-4 4-7,-2 4-5,-3 5-4,-1 3-4,-2 5-4,-4 3-3,-3 6-3,-4 4-2,-3 6-4,-5 2-1,-4-1 0,-4 1-1,-4 0 0,0-3-1,1-1 0,2-4-1,2-2-1,5-5-2,6-6-2,7-5-4,8-7-3,5-6-8,6-8-15,7-8-14,5-8-14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1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29650 29683 540,'29'-6'14,"-3"4"-7,-5 4-7,-3 4-8,-3 2 3,-3 1 13,-1 2 12,-2 0 13,1 2 6,4 5-2,3 4-1,5 3-2,2 3-1,4-1 1,3 0 1,3 1-1,2 0-2,4 0-5,3 1-5,2 3-6,2-3-7,-2-2-6,0-3-9,-2-3-6,-2-3-8,-4-2-8,-3-4-8,-5-3-7,-4-2 0,-5 0 5,-5-2 8,-4 0 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1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29985 30581 628,'-14'-1'7,"2"-2"16,1-2 14,2-1 16,4-1 4,6 2-4,6 2-6,6 2-4,3 2-11,0 4-15,2 2-15,2 3-15,-2 4-11,-1 2-7,-2 3-6,-4 3-8,0 1-2,-2-2 1,-2 0 2,-2-1 2,-2-2 3,-2-3 5,-2-3 4,-2-2 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2"/>
    </inkml:context>
    <inkml:brush xml:id="br0">
      <inkml:brushProperty name="width" value="0.03817" units="cm"/>
      <inkml:brushProperty name="height" value="0.03817" units="cm"/>
      <inkml:brushProperty name="color" value="#00BFF3"/>
    </inkml:brush>
  </inkml:definitions>
  <inkml:trace contextRef="#ctx0" brushRef="#br0">29715 31550 576,'-10'7'4,"-3"-1"9,-5 0 9,-3-2 9,3 0 4,14 0 1,12 0 0,13 0 2,7-1-3,1-2-5,1-2-6,1-2-6,-1-1-4,-3 0-2,-3 0-3,-3 0-2,-3 3-4,-5 6-1,-3 6-3,-4 6-2,-5 3-1,-6 1 0,-6 1 2,-5 1 1,-4-1 0,0-2 0,1-2 1,-1-1 0,1-2 2,1-3 2,1-1 4,1-2 2,5-1 1,12 2-1,10 0 0,11 1-1,7-1-3,3-2-4,3-4-6,2-2-5,1-2-2,0 0 0,-2 0 0,0 0 0,-2-1-5,-3-1-12,-3 0-12,-3-1-12,-4-2-5,-3 0 2,-4-1 2,-4-2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2"/>
    </inkml:context>
    <inkml:brush xml:id="br0">
      <inkml:brushProperty name="width" value="0.04387" units="cm"/>
      <inkml:brushProperty name="height" value="0.04387" units="cm"/>
      <inkml:brushProperty name="color" value="#00BFF3"/>
    </inkml:brush>
  </inkml:definitions>
  <inkml:trace contextRef="#ctx0" brushRef="#br0">33050 28023 501,'7'-28'5,"-1"5"11,0 6 10,-2 7 10,-1 4 8,0 4 2,-2 4 4,0 4 3,-2 4-5,-2 7-12,-2 6-13,-2 5-12,-1 3-11,-2 4-7,0 1-8,-1 2-7,0-1-4,1-6-2,0-4-3,2-4-1,2-6-2,6-5-4,4-5-2,6-4-4,2-4 1,1-2 8,1-2 6,2-2 6,-1 0 8,-1 0 9,-1 2 10,0 1 8,-3 1 7,-3 6 4,-2 2 4,-4 5 3,-2 6 3,-4 7 4,-2 9 2,-3 7 4,-3 4-2,0 0-4,-1 0-6,-1 0-4,0-2-5,2-2-3,2-4-5,3-2-3,1-3-3,2-3-3,2-3-2,2-3-3,2-3-5,2-3-9,2-3-9,2-2-8,2-7-4,3-10 3,3-10 1,4-9 3,2-13 0,2-16-2,4-16 0,3-14-2,2-9 0,1 2 1,1 1 1,1 0 2,-1 5 7,-2 9 12,-1 10 13,-3 8 13,-4 8 4,-4 8-2,-5 8-3,-4 7-3,-3 9 9,0 7 19,-1 8 21,1 8 20,0 6 0,0 5-16,0 6-18,0 4-18,1 1-11,3 0-8,3-1-6,3-1-8,3-2-5,3-3-6,3-3-4,3-2-4,0-3-2,-1-3 2,-3-1 2,-1-2 3,-5 0 0,-7 1-3,-6 3-3,-8 2-2,-6 2 1,-5 5 6,-7 3 5,-5 5 6,-5 2 4,-1 3 1,-3 1 3,-1 2 1,0 2 2,1 3 6,3 1 3,2 2 5,1 1 1,3 0-1,1 0-1,3 0-2,2-3 0,7-5-2,4-3-1,4-6-1,8-8-12,7-9-22,10-10-24,9-10-21,1-6-7,-5-1 10,-7-3 12,-5-1 10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2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35500 29370 513,'7'-7'1,"-1"-1"1,-1 0 3,0 0 2,-2 3 10,-2 6 21,-2 6 19,-2 6 20,0 9 3,2 14-14,2 14-14,2 14-14,1 12-12,0 10-11,0 11-9,-1 11-12,0 13-3,-1 13 1,0 14 2,-1 14 2,-1-11-14,0-29-27,0-32-28,0-31-27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3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85868 49325 494,'10'-8'5,"5"3"10,3 2 10,5 2 10,0 2 1,-5 0-6,-3 2-6,-5 0-7,0 3-2,3 3 3,3 2 2,3 4 3,0 2 0,-1 2-2,-3 0-1,-1 1-1,-4 2-4,-6 3-3,-4 4-4,-6 2-4,-7 4-3,-9 2-2,-9 4-3,-10 2-1,-5 1-3,-1-2-3,-1-1-3,0-3-3,0-4-2,3-4 0,3-6 0,3-5 1,4-4 2,4-3 5,5-4 5,3-2 6,4-2 5,3 0 6,3 1 7,3-1 5,7-1 4,10-2 2,11-2 1,10-2 0,6-2 0,2-1-4,2 0-4,2-2-4,2 0-5,1-1-8,1 1-7,1 0-7,-2 0-7,1-1-6,-1 1-6,-1 0-6,-2 0-5,-4 1-3,-2 2-4,-4 0-4,-3 2 3,-6 0 9,-5 2 9,-5 0 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3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37100 28383 499,'8'-6'6,"2"4"12,-1 4 11,2 4 13,0 2 1,-2 0-8,-2-1-8,-2 1-9,-1 1-7,1 2-5,1 1-7,2 3-6,-2 2-6,-3 3-7,-2 3-8,-4 3-7,-2 1-2,-3-1 2,-3-1 2,-3-1 3,-1-2 4,2-1 7,4-2 5,0-2 6,2-3 5,2-1 0,2-3 3,2 0 1,1-2 4,2 3 5,0 2 5,2 2 5,1 1 4,2 0 2,0 2 3,4 1 3,0 1 0,0 1-1,-2 1-1,0 1-2,-4 2 0,0 1-2,-2 3 0,-1 1-1,-3 1-1,-1 1 1,0-1 0,-1 0 0,-2-1 0,1-3-3,-3-3-2,0-3-2,1-7-13,4-10-21,4-12-22,4-10-22,2-6-11,1-3-1,1-1 0,1-2-1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4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38199 27656 514,'10'-8'8,"2"2"15,3 1 15,3 0 15,2 1 4,4-2-8,3 0-8,3-1-8,0-1-9,-1 0-8,-3 0-9,-1 1-8,-3-1-3,-3 2 2,-3 0 4,-2 2 3,-4-4-11,-3-10-25,-3-8-24,-2-8-25,-4-3-3,-2 3 19,-3 5 19,-3 4 20,-2 2 11,0 2 6,0 3 4,0 1 4,1 3 6,1 2 5,0 4 6,2 3 6,1 6 11,2 10 18,3 9 17,1 11 19,-1 6-1,-2 6-20,-4 4-18,-2 6-20,-3 1-14,-1-1-11,-3 0-9,-2-2-10,-1-1-9,-1-2-4,-1-2-7,-1-2-4,1-4-1,0-2 3,1-5 5,1-4 4,2-3 3,2-5 4,4-3 3,3-4 3,1-4 4,0-1 7,1-2 6,-1-2 6,3-3 2,8-4 0,6-4-2,7-4 0,7-3-2,7-5-1,7-4-1,6-3-2,4-2 1,0 3 3,0 1 2,0 3 3,-3 2 1,-6 5-1,-6 4-2,-5 3-2,-5 3 0,-4 0-1,-2 2 1,-3 0-1,-3 3 1,-4 4 2,-4 4 3,-4 3 2,-5 6 1,-6 9 0,-5 7-2,-6 8 0,-6 5-2,-5 4-1,-4 2-3,-6 3-1,0-1-1,4-8 0,4-6 0,4-7 0,2-6 0,4-4 1,0-3-1,3-4 1,5-4 0,8-1-2,10-2-1,8-2-1,7-3 0,4-3 0,3-2 2,5-4 0,1-1 0,1 1 1,2-1-1,1 0 0,1-1-2,1 0-6,1-1-5,0-2-5,2 0-8,-1 1-9,0-1-9,0 0-10,-3 0 0,-6 2 9,-5 1 8,-6 0 8,-4 1 1,1-2-8,0 0-7,0-1-7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4"/>
    </inkml:context>
    <inkml:brush xml:id="br0">
      <inkml:brushProperty name="width" value="0.04783" units="cm"/>
      <inkml:brushProperty name="height" value="0.04783" units="cm"/>
      <inkml:brushProperty name="color" value="#00BFF3"/>
    </inkml:brush>
  </inkml:definitions>
  <inkml:trace contextRef="#ctx0" brushRef="#br0">40531 30250 459,'-13'1'8,"3"2"16,4 2 16,4 2 17,3 2 3,4 3-8,2 3-8,4 4-8,1 0-5,0 2-1,2 1-2,1 1-1,1 1-3,-2 1-4,-1 1-5,-2 1-4,0-2-3,0-1 1,-2-1-1,0-2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44325 31425 333,'49'20'167,"16"14"-1,15 14 1,17 16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5:59"/>
    </inkml:context>
    <inkml:brush xml:id="br0">
      <inkml:brushProperty name="width" value="0.04943" units="cm"/>
      <inkml:brushProperty name="height" value="0.04943" units="cm"/>
      <inkml:brushProperty name="color" value="#00BFF3"/>
    </inkml:brush>
  </inkml:definitions>
  <inkml:trace contextRef="#ctx0" brushRef="#br0">50946 27840 445,'-7'-5'9,"2"8"21,3 6 19,1 7 19,1 5 4,2 5-13,0 3-13,1 5-13,1 2-7,0 0-4,0 2-3,0 1-4,-1 1-1,0 4-3,-2 2-2,0 4-1,-2 2-3,-2 3-2,-2 2-3,-2 5-3,-2-1-4,-1-3-3,-3-3-3,-2-2-5,0-5-1,-1-4 2,0-6 1,1-4 2,-1-4 0,2-3-3,1-3-1,1-3-3,0-3 1,2-3 2,1-3 1,0-2 3,6-5 9,8-2 16,9-6 16,10-2 17,4-3 4,0 2-8,2 1-6,1 0-7,1 2-6,-1 0-3,0 2-3,1 1-4,-3-1-2,1-1-2,-1 0-3,-1-1-3,-1-1-1,-1 0 0,-1 0-1,-1 0 0,-1 0-2,-3 0-1,-1 0-3,-2 0-1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00"/>
    </inkml:context>
    <inkml:brush xml:id="br0">
      <inkml:brushProperty name="width" value="0.05538" units="cm"/>
      <inkml:brushProperty name="height" value="0.05538" units="cm"/>
      <inkml:brushProperty name="color" value="#00BFF3"/>
    </inkml:brush>
  </inkml:definitions>
  <inkml:trace contextRef="#ctx0" brushRef="#br0">53060 29847 397,'7'-30'47,"-1"3"-2,0 3-1,-2 3-1,-1 3-6,-1 0-7,0 0-9,-2 2-8,0 1-5,-2 1-3,0 1-1,-1 1-3,-1 0-1,-2 0 0,0 0-1,-1 1 1,-2 0 0,0 4 2,-1 2 1,-1 4 2,-2 2 0,0 2 0,-1 2 0,-1 2-1,-2 2 2,0 5 1,-1 4 2,-1 3 1,-1 6 1,1 5-2,-1 6-1,2 5-1,-1 3-1,2-2 0,2-2-1,3-1-1,1-3 1,0-2 0,2-2 0,1-1 1,1-5 0,2-2-2,2-5 0,2-3 0,2-4-1,4-1 1,2-2 0,4-2 1,1-3-2,1-1-6,1-2-4,1-1-5,2-5-3,2-2-2,0-5-2,4-4-1,0-4-2,1-3 2,-1-5-1,1-3 1,-2-2 0,-3-2 0,-3-1 1,-2 0-1,-4 0 3,-1 5 3,-2 4 4,-2 3 3,-2 8 12,0 9 20,-2 10 19,0 9 19,0 7 5,2 1-13,2 3-13,2 1-12,0 2-8,0-1-3,1 0-3,0 1-4,0-3-2,0 0-1,-1-3-3,1-1 0,0-3-4,2-1-5,0-2-5,1-2-5,0-2-16,0 1-29,-2 0-28,0 0-29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0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55821 29093 999,'-15'0'-75,"2"0"20,2 0 22,4 0 22,-1-1 11,0 0 0,0-2 2,0 0 1,0-1-1,0 0-1,1 0-1,-1 0-2,0 0-1,0 0 1,1 0 1,-1 1 1,1-2 0,1 1-1,0-3 1,2 0-1,0-1-2,2 1-2,0-1-4,2 0-2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04"/>
    </inkml:context>
    <inkml:brush xml:id="br0">
      <inkml:brushProperty name="width" value="0.04885" units="cm"/>
      <inkml:brushProperty name="height" value="0.04885" units="cm"/>
      <inkml:brushProperty name="color" value="#00BFF3"/>
    </inkml:brush>
  </inkml:definitions>
  <inkml:trace contextRef="#ctx0" brushRef="#br0">55521 28035 450,'0'-15'1,"0"1"2,0 0 2,0 2 3,0 1 2,0 1 4,0 0 3,0 2 3,0 4 8,0 8 10,0 8 10,0 7 11,0 6 1,0 3-9,0 3-9,0 3-8,-2 2-7,-2 2-4,-4 2-4,-2 3-3,-2 0-4,2 2-4,-2 0-3,0 2-4,0 0-3,0 4-6,1 4-4,-1 2-5,1-1-2,1-6 2,1-6 2,1-6 1,1-5-1,2-5-7,2-5-7,2-5-5,3-6-9,4-8-9,4-8-9,3-8-10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05"/>
    </inkml:context>
    <inkml:brush xml:id="br0">
      <inkml:brushProperty name="width" value="0.0549" units="cm"/>
      <inkml:brushProperty name="height" value="0.0549" units="cm"/>
      <inkml:brushProperty name="color" value="#00BFF3"/>
    </inkml:brush>
  </inkml:definitions>
  <inkml:trace contextRef="#ctx0" brushRef="#br0">55900 27970 400,'0'-16'-15,"2"-2"7,0 0 7,2 0 8,0-2 4,0 2 1,-1 1 2,2 1 1,-1 2 2,1 2 5,2 4 4,0 3 5,2 4 3,1 6 4,3 5 4,2 7 5,0 4-2,-3 5-3,-1 3-6,-2 5-4,-2 2-3,0 4-5,-2 3-2,0 2-4,-2 3-2,1 2-4,0 1-2,0 3-3,0 0-1,0-1-2,0 0-1,0-2-2,0-2-1,2-6 0,0-4-2,2-5-1,-1-5-1,1-6 0,0-3 0,0-6-1,1-6-1,1-6-4,3-8-4,2-6-3,1-11-1,1-15 3,1-14 1,1-15 3,2-8 1,2-3 0,4-1-1,3-2-1,1 3 1,-3 8 1,-2 7 2,-1 8 1,-3 4-2,-1-2-6,-2 0-5,-2-1-7,-3 5-1,-3 10 3,-3 11 1,-2 11 3,-4 8-4,-4 6-9,-4 6-8,-4 6-10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05"/>
    </inkml:context>
    <inkml:brush xml:id="br0">
      <inkml:brushProperty name="width" value="0.04714" units="cm"/>
      <inkml:brushProperty name="height" value="0.04714" units="cm"/>
      <inkml:brushProperty name="color" value="#00BFF3"/>
    </inkml:brush>
  </inkml:definitions>
  <inkml:trace contextRef="#ctx0" brushRef="#br0">57913 29850 466,'-1'23'37,"-1"-1"5,0-1 4,-1-1 7,0-1-3,1-3-9,0-2-8,2-1-9,-1 1-3,0 7 3,-2 5 5,0 7 2,-1 0 0,3-3-5,-1-5-6,2-3-6,0-4-5,0 1-6,0-3-7,0 0-6,0 0-5,0-1-3,0 1-3,0 0-2,-1-1-5,0-1-6,-2-1-6,0 0-5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3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88093 49404 463,'-9'-4'41,"-1"8"12,-1 9 13,-1 7 13,-1 9-2,-3 8-13,0 8-15,-4 9-15,0 3-9,-1-2-5,0-4-5,0 0-6,0-4-4,-1-2-6,-1-3-3,0-3-6,0-5-5,4-4-6,5-6-6,3-5-7,6-6-8,4-7-11,6-8-11,4-7-10,3-3 0,-1 1 13,-1 2 13,-1 0 13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05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58350 28663 484,'0'-15'7,"0"1"14,0 1 15,0 1 15,1 4 9,2 10 5,2 8 5,2 9 5,1 5-9,-1 1-23,0 1-22,1 0-22,-1 0-12,0-2-2,-2-1 0,0-2-2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1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58966 30666 529,'0'-12'9,"0"8"17,0 8 19,0 8 18,0 6 3,0 5-12,0 5-11,0 5-12,-1 1-7,0-3-3,-2-1-2,0-1-3,0-3-2,0-1-3,2-3-2,0-1-2,2-2-3,2-3 0,2-1-1,2-2-2,0-1-1,3 1-1,0 1-2,1 2-1,0-2-1,0-1-1,-2-2 1,0-2-1,-3 0 2,-3 2 3,-2 4 2,-4 3 2,-2 1 0,-3-2-4,-4-3-5,-2-1-4,-3-2-5,-3-1-5,-2 0-4,-4-2-6,-2 0-2,-1-2 0,-1-1-1,-1 0-1,3-2 2,6-1 1,5 0 4,6-1 1,4-2 1,-1-1-3,0 0-2,0-1-3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1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59600 30615 648,'24'-7'127,"-1"3"-33,0 1-33,0 2-33,1 1-17,0 0 0,-2 0-1,2 0-1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3"/>
    </inkml:context>
    <inkml:brush xml:id="br0">
      <inkml:brushProperty name="width" value="0.04277" units="cm"/>
      <inkml:brushProperty name="height" value="0.04277" units="cm"/>
      <inkml:brushProperty name="color" value="#00BFF3"/>
    </inkml:brush>
  </inkml:definitions>
  <inkml:trace contextRef="#ctx0" brushRef="#br0">61463 28224 514,'-6'-11'60,"4"10"-4,4 10-1,4 10-4,1 5-4,-2 4-4,-3 3-4,0 3-5,-2 2-5,0 2-5,0 2-4,0 3-5,-1 0-6,0 2-6,-2-1-5,0 3-6,-2 0-6,0 0-6,-1 0-6,-1 0-7,0-4-2,1-6-1,0-7 1,2-7-1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3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61450 29377 590,'9'-15'8,"1"3"15,3 1 16,2 2 15,2 2 4,3 2-8,3-1-7,3 2-8,1 0-6,-1 2-5,-2 0-4,0 2-5,-1 0-6,-1 0-7,-1 0-6,-1 0-6,-1 0-12,-1 0-18,-1 0-15,0 0-18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3"/>
    </inkml:context>
    <inkml:brush xml:id="br0">
      <inkml:brushProperty name="width" value="0.05799" units="cm"/>
      <inkml:brushProperty name="height" value="0.05799" units="cm"/>
      <inkml:brushProperty name="color" value="#00BFF3"/>
    </inkml:brush>
  </inkml:definitions>
  <inkml:trace contextRef="#ctx0" brushRef="#br0">63050 27124 379,'7'-9'2,"-2"0"4,-3-2 3,0 0 5,-2 0 4,0 1 4,0 0 5,0 2 5,0 6 7,2 12 13,0 11 10,2 13 13,-1 8-2,-1 8-14,0 6-13,-2 7-14,0 5-10,-2 3-6,0 3-6,-1 3-6,-1 4-7,2 6-10,0 6-9,2 5-9,0 2-8,2-4-5,0-4-5,2-4-5,0-6 0,1-9 5,1-9 5,1-8 5,0-10 2,0-8-1,-2-10 0,0-7-1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4"/>
    </inkml:context>
    <inkml:brush xml:id="br0">
      <inkml:brushProperty name="width" value="0.05341" units="cm"/>
      <inkml:brushProperty name="height" value="0.05341" units="cm"/>
      <inkml:brushProperty name="color" value="#00BFF3"/>
    </inkml:brush>
  </inkml:definitions>
  <inkml:trace contextRef="#ctx0" brushRef="#br0">64481 28527 411,'6'-6'8,"-2"2"14,-4 4 16,-2 3 14,-4 4 6,-2 7-6,-3 7-6,-3 7-5,-1 4-4,-1 1-4,0 0-3,1 2-4,-1 1-2,2 3-3,1 1-2,1 2-2,0 2-2,2 1-1,0 3-3,2 2-1,1-2-2,3-6-3,2-6-3,1-5-3,2-6-2,1-1 1,2-4-1,3-3 0,2-4-4,4-5-7,2-4-9,3-6-7,2-4-4,1-5 2,1-5 1,2-5 2,-3-4 2,-2-3 3,-3-3 1,-3-3 4,-2-1 2,-2 1 3,-2 1 2,-2 2 4,-3 2 3,-4 5 3,-4 5 3,-4 5 3,-3 3 1,-2 5 0,-1 1-2,-3 4-1,-2 3-3,-6 5-5,-5 5-5,-5 5-5,1 2-3,8-3 3,6-1 0,7-2 2,4-1-4,1 0-7,0-1-7,2 1-8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6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69265 26231 537,'15'-13'6,"-1"3"10,0 4 10,-2 4 12,-2 5 5,-2 7 0,-4 8 0,-2 6 1,-4 4-3,-2 1-6,-4 0-4,-2 2-5,-3 3-5,-3 7-4,-3 5-4,-3 6-4,-2 3-3,-2-2-3,0 2-2,1 0-1,-2-3-6,3-6-8,1-6-7,3-6-7,2-5-8,2-7-8,4-5-6,3-6-8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7"/>
    </inkml:context>
    <inkml:brush xml:id="br0">
      <inkml:brushProperty name="width" value="0.04661" units="cm"/>
      <inkml:brushProperty name="height" value="0.04661" units="cm"/>
      <inkml:brushProperty name="color" value="#00BFF3"/>
    </inkml:brush>
  </inkml:definitions>
  <inkml:trace contextRef="#ctx0" brushRef="#br0">68801 26766 472,'14'0'17,"-1"0"1,-2 0 1,-2 0 1,-1 0 1,1 0 1,2 0 1,0 0 1,2-1-1,1-1-3,3 0-2,2-1-2,-1-1-2,-1 2 0,-2 0-1,-2 2 0,-3 1 0,-1 4-1,-2 2 0,-2 4 0,-2 2 1,-2 3 1,-2 3 3,-2 3 1,-3 3 1,-4 3-1,-4 3-1,-3 3 0,-4 2-2,-3 5-2,-3 4-3,-3 4-2,-3 1-4,-1 0-4,-2-2-4,-2 0-4,-2-2-5,0 0-4,-2-2-5,0-1-4,0-2-4,4-6 0,2-4-3,3-5 0,4-4-1,3-4 1,5-5 2,3-3 1,3-3-1,2 0-6,3-2-4,1 0-4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7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69200 27416 490,'9'-7'5,"1"2"9,3 2 9,2 2 9,2 3 5,3 4 2,3 4 2,3 3 1,2 4-1,3 3-1,1 3-2,3 4-3,0 1-2,2 2-4,1 2-5,1 3-3,1-1-8,4-3-10,2 0-11,4-3-10,2-1-9,2-1-4,5-1-5,2-1-6,1-2-3,-1-3 0,0-3 0,-2-2-1,-6-4 4,-10-1 6,-11-2 8,-11-2 7,-5-2 2,-1-1-1,1 0-2,0-1-2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03"/>
    </inkml:context>
    <inkml:brush xml:id="br0">
      <inkml:brushProperty name="width" value="0.04242" units="cm"/>
      <inkml:brushProperty name="height" value="0.04242" units="cm"/>
      <inkml:brushProperty name="color" value="#00BFF2"/>
    </inkml:brush>
  </inkml:definitions>
  <inkml:trace contextRef="#ctx0" brushRef="#br0">74637 19170 518,'-7'-11'10,"2"8"4,3 9 4,1 10 3,1 2 0,0 1-5,0-2-4,0-1-4,0-1-3,1-1-2,2-1-1,0 0-1,3-2-1,2-1 0,3 0-1,4-2-1,2-1 0,3-2-1,3-2-1,3-2 0,0-2-1,-1 0 0,-3-2-1,-1 0 1,-7 1 0,-10 6 1,-12 4 1,-10 6 0,-6 2 2,-1 3 0,-1 1 1,-1 3 2,0-1 0,1 0 0,1-1 1,1-1 1,3-2 0,5-3-1,5-2 1,4-4 0,6-2 0,6-2-2,6-3-2,6 0 0,5-5-1,5-2-1,4-5 1,6-4 0,2-1-1,-1-1 1,-2 0 0,0 1 0,-8 2-2,-12 6-1,-12 6-3,-13 6-3,-10 5 0,-7 5 2,-7 5 1,-6 5 2,-4 2 1,0-3 1,-1-1 2,1-3 1,1 0 1,2 0 1,2-1 2,2 1 0,0-1 2,1-1 1,1-1 1,-2-1 1,3-1 0,4-1-1,3 0-1,5-2-1,2-1 0,2-2 4,2-2 1,3-2 4,5-3 0,10-1 1,10-2 0,9-1 1,8-4-2,7-2-2,5-4-2,6-2-3,5-3-1,5-1-2,5-3-1,5-1-2,2-1-3,-3 1-5,-1 1-3,-2 1-5,-6 1-2,-5 2-1,-8 3-2,-6 1-1,-7 2 0,-7 2 2,-7 2 3,-7 3 1,-5 0 4,-4 2 2,-4 0 5,-4 2 3,-3 0 5,-3 0 5,-4 0 6,-2 0 6,-1 0 4,1 2 4,1 0 2,1 2 3,1 1 0,2 3-3,2 4-5,3 2-3,0 2-3,2 1-4,1 1-2,0 1-4,2 3-2,2 3-2,2 5 0,2 3-2,2 3-2,2 1-1,2 0-4,1 2-2,3 1-2,0 0-2,1 1-1,1 2-3,1-2 0,2-2-2,0-3 0,1-4-1,-1-3-3,-1-5-5,-2-5-5,-2-4-6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4"/>
    </inkml:context>
    <inkml:brush xml:id="br0">
      <inkml:brushProperty name="width" value="0.05209" units="cm"/>
      <inkml:brushProperty name="height" value="0.05209" units="cm"/>
      <inkml:brushProperty name="color" value="#F2395B"/>
    </inkml:brush>
  </inkml:definitions>
  <inkml:trace contextRef="#ctx0" brushRef="#br0">88762 48972 422,'15'-26'26,"-1"13"17,-3 14 18,-1 12 16,-3 12 3,0 6-13,-1 8-12,-2 7-14,0 4-8,0 1-6,1 1-6,-1 0-5,-1-2-4,0-7-3,-2-7-3,0-8-2,3-10-7,7-15-9,6-15-9,9-13-10,2-10-2,0-3 5,-2-2 7,-1-4 4,-1-1 4,1 0 1,-1 0 0,1-1 1,0 2 0,-2 1 1,-1 3 1,-1 2 0,-1 2 1,-3 3 2,-1 1 1,-3 2 3,-1 2-2,-1 2-1,-1 2-3,-2 3-2,-2 4-9,-5 9-15,-6 8-15,-5 8-15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7"/>
    </inkml:context>
    <inkml:brush xml:id="br0">
      <inkml:brushProperty name="width" value="0.04454" units="cm"/>
      <inkml:brushProperty name="height" value="0.04454" units="cm"/>
      <inkml:brushProperty name="color" value="#00BFF3"/>
    </inkml:brush>
  </inkml:definitions>
  <inkml:trace contextRef="#ctx0" brushRef="#br0">69358 29100 493,'-15'0'8,"4"2"13,4 0 15,2 2 15,2 1 5,3 3-1,4 4-2,2 2-2,1 3-5,1 1-8,0 3-7,0 1-8,-2 4-6,-1 3-5,-3 4-5,0 5-6,-3 0-6,-1 1-11,0 0-10,-1 0-10,-1-2-4,1-5 4,-1-6 3,0-3 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7"/>
    </inkml:context>
    <inkml:brush xml:id="br0">
      <inkml:brushProperty name="width" value="0.04503" units="cm"/>
      <inkml:brushProperty name="height" value="0.04503" units="cm"/>
      <inkml:brushProperty name="color" value="#00BFF3"/>
    </inkml:brush>
  </inkml:definitions>
  <inkml:trace contextRef="#ctx0" brushRef="#br0">69600 29278 488,'45'-21'76,"-4"3"-13,-4 4-12,-3 5-13,-4 2-7,-1 2-6,0 2-3,-1 2-4,-3 2-4,-5 2-2,-4 2-2,-6 2-1,-3 2-2,-2 3 1,-3 3 0,0 4 1,-5 2 1,-6 4 1,-6 4 1,-5 5 1,-5 0 0,0 0-1,-1-1-2,0-1-1,0-4-2,3-2-1,3-5-2,3-3 0,5-7-7,5-8-7,6-10-10,6-8-9,6-7-6,9-7-6,7-4-4,8-7-6,1 0-3,-8 7-1,-6 7-1,-6 7-2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8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72212 26750 462,'36'16'161,"-5"-1"-40,-7 1-40,-5 0-39,-3 0-21,0 3-3,-1 1-4,1 3-2,-3 2-8,-5 3-13,-4 3-13,-6 3-14,-4 2-8,-7 2-3,-6 2-3,-5 2-3,-5 0 0,-3-4 7,-3-2 4,-3-4 6,0-2 5,0-3 4,2-3 4,0-3 5,2-3 6,2-1 9,1-2 10,3-2 8,2-3 8,5-1 7,3-2 6,5-2 7,6-3 4,11-2 0,12-4 1,10-2 1,7-5-4,6-5-7,5-7-7,4-5-7,2-3-6,-3 3-3,-1 2-5,-1 1-4,-5 5-3,-6 2-1,-6 4-3,-5 4-1,-7 7 0,-8 10 5,-8 10 4,-8 9 4,-6 5 2,-2 0-1,-3 0-1,-3 1 0,-3-1-2,-1 2-4,-2 1-4,-3 1-2,0 0-4,2 1-5,1-1-4,0 0-5,2-1-1,5-3 0,3-3 2,4-3 0,5-6-9,5-7-20,4-8-21,6-8-20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8"/>
    </inkml:context>
    <inkml:brush xml:id="br0">
      <inkml:brushProperty name="width" value="0.05358" units="cm"/>
      <inkml:brushProperty name="height" value="0.05358" units="cm"/>
      <inkml:brushProperty name="color" value="#00BFF3"/>
    </inkml:brush>
  </inkml:definitions>
  <inkml:trace contextRef="#ctx0" brushRef="#br0">73200 29158 410,'22'-22'1,"-3"5"3,-3 3 1,-2 4 3,-4 3 6,1 0 10,-2 2 10,0 1 9,-3 2 5,-3 5-1,-2 6 0,-3 4-2,-3 4-3,0 3-5,-2 3-5,0 3-6,-1 1-4,0 0-2,1 0-3,-1 1-1,1-1-4,2-1-1,2-1-2,2-1-2,1-2-1,2-2-2,0-2 0,2-1-1,1-2-1,6-1-3,2 0-1,5-2-2,2-2-2,1-2-1,1-4-1,1-2-2,1-3-3,1-1-8,0 0-5,2-1-8,0-2-4,-1 0-3,-1-1-4,-1-2-2,-3 0 1,-3-2 7,-5 0 8,-2-1 7,-3 0 0,1 1-4,1 0-5,2 2-6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8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74700 26509 562,'10'-22'20,"5"5"10,6 3 10,4 5 10,3 1 3,1 2-7,4 1-4,1 1-6,0 0-5,-1 2-3,-3 0-5,-1 2-3,-3 0-7,-3 0-7,0 0-9,-2 0-8,-3-2-16,-3 0-22,-3-3-23,-2-2-22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19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75117 25478 466,'0'-10'12,"0"12"26,0 12 23,0 11 26,-2 8 4,-4 1-18,-4 2-18,-3 2-17,-2 1-11,0-2-6,-1-1-6,0 0-5,-1 0-5,-3 3-4,-3 1-6,-3 2-4,1-3-4,5-6-5,5-7-3,5-7-6,6-6-5,9-6-8,9-6-7,10-6-9,4-4 2,2-3 8,3-4 9,1-2 9,0 0 8,-4 3 5,-2 3 5,-3 2 5,-8 7 11,-11 8 16,-12 9 18,-11 10 16,-9 5 2,-5 4-13,-4 4-12,-6 5-13,1-1-8,4-5-3,5-3-2,5-3-3,4-5-3,3-1-5,3-4-4,3-3-4,7-5-7,14-7-9,12-6-10,13-7-9,8-7-2,4-6 9,4-5 7,4-6 8,-3-2 7,-4 3 4,-5 4 6,-7 2 5,-5 4 4,-5 3 4,-5 4 3,-5 5 3,-4 3 4,-2 4 2,-4 4 3,-2 4 3,-5 4 0,-4 7-2,-6 5-2,-3 7-2,-4 1-1,0-3-3,1 0-2,-1-2-1,0-3-4,-1 0-3,-1-1-5,-1 0-4,0-3-3,1-1-2,2-2-2,0-3-3,2-1-1,2-2 1,4-2-1,3-2 1,5-4-3,10-6-5,8-6-5,9-6-5,5-2 0,0-1 5,2 0 7,1 1 6,-3 1 4,-6 5 3,-5 3 2,-6 4 3,-3 2 1,0 0 2,-1 0-1,1 0 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76150 27998 999,'13'-8'-65,"-1"3"12,-5-1 14,-1 2 13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0"/>
    </inkml:context>
    <inkml:brush xml:id="br0">
      <inkml:brushProperty name="width" value="0.03767" units="cm"/>
      <inkml:brushProperty name="height" value="0.03767" units="cm"/>
      <inkml:brushProperty name="color" value="#00BFF3"/>
    </inkml:brush>
  </inkml:definitions>
  <inkml:trace contextRef="#ctx0" brushRef="#br0">76200 27945 583,'1'-13'11,"4"4"20,2 6 20,4 5 22,1 2 3,1 1-15,0 1-13,3 2-14,-1-1-13,1-1-10,0 0-12,-1-2-9,1 1-10,0 2-6,-1 1-8,0 3-6,0 0-7,-4-1-6,-3-1-6,-2 0-6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1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74986 28950 490,'-7'9'37,"4"1"1,2 3 0,4 2 0,1 1 0,0 1-5,-1 1-2,1 1-4,0 2-2,0 0-1,0 0-2,0 3-1,0 0-2,0 2-1,0 3-1,0 0-1,-1 3-2,-1-1-2,0 0-2,-1 1-2,-1-3-1,0-2-1,0-3-1,0-3 1,-2-3-7,-2-4-11,-4-5-10,-2-3-12,-3-4-5,-1-6 0,-3-4 0,-2-5 1,0-6-1,-2-5-3,-1-7-3,-1-5-3,1-4 2,3-2 6,3-2 5,3-1 5,1 1 6,0 6 6,1 5 4,0 7 6,0 4 4,2 5 0,2 3 1,2 4 2,1 5 7,0 4 16,0 6 15,0 4 15,0 4 5,1 1-6,-1 3-6,0 2-6,0 1-5,2 1-4,0 1-3,2 1-4,-1-1-7,0-1-9,-2-4-9,0 0-11,0-2-9,2-2-11,2-3-11,2-1-11,1-2-2,2-2 8,0-2 6,2-2 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1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76500 29450 505,'7'7'2,"0"-1"1,-2 0 3,0-1 2,0-1 8,5 3 12,4 1 13,3 3 13,2 1 3,1-1-3,-1 1-5,1 0-5,-1-1-4,-4-1-6,0-1-4,-2-1-5,-4-1-22,-6 0-38,-6-2-39,-6 0-38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4"/>
    </inkml:context>
    <inkml:brush xml:id="br0">
      <inkml:brushProperty name="width" value="0.05318" units="cm"/>
      <inkml:brushProperty name="height" value="0.05318" units="cm"/>
      <inkml:brushProperty name="color" value="#F2395B"/>
    </inkml:brush>
  </inkml:definitions>
  <inkml:trace contextRef="#ctx0" brushRef="#br0">90339 50078 413,'2'-16'0,"2"-1"0,4 1 0,3-1-1,1 2 1,-1 1 0,-1 3 0,-2 1 0,1 1 1,-1-4 2,0-2 2,0-4 2,0-1 3,-1 3 1,-1 1 2,-2 3 2,0 1 0,-2 1 0,0 1 0,-1 2-2,-3 0 2,-1 3 1,-2 2 2,-2 2 3,-3 2 0,-3 0 0,-3 2-1,-3 0-2,-2 5 1,-3 7-2,-2 7 0,-2 7-1,-1 6-1,1 1 0,-1 1 0,0 3-1,2 1-1,3-1 0,3-2-1,3 0-1,2-3-1,1-2-1,1-4 0,1-3-1,5-4-5,10-3-9,9-4-9,9-5-9,6-6-6,3-8-2,4-9-3,2-7-3,2-7 0,-3-2 2,-3-2 1,-2-5 1,-2 1 4,-4 6 4,-4 5 5,-5 5 5,-3 3 3,-3 3 1,-4 1 2,-2 3 2,-3 4 14,0 4 27,-2 6 27,0 4 26,0 6 6,1 3-15,4 5-15,1 4-15,1 2-12,2 0-7,1 0-9,0-1-9,1-1-7,-1-1-11,-1-2-9,-2-2-9,0-3-9,1-1-11,-1-3-9,0-1-11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3"/>
    </inkml:context>
    <inkml:brush xml:id="br0">
      <inkml:brushProperty name="width" value="0.04069" units="cm"/>
      <inkml:brushProperty name="height" value="0.04069" units="cm"/>
      <inkml:brushProperty name="color" value="#00BFF3"/>
    </inkml:brush>
  </inkml:definitions>
  <inkml:trace contextRef="#ctx0" brushRef="#br0">78299 26861 540,'0'-13'107,"0"8"-23,0 7-22,0 6-22,-3 11-12,-6 13-3,-6 14-3,-5 14-2,-5 6-2,-1-1-3,-3-1-2,-1-2-2,0-2-3,2-4-3,2-6-4,1-4-3,3-5-3,1-4-4,2-4-3,3-3-4,3-8-10,6-9-20,6-10-19,6-10-19,3-5-1,0 1 17,0-1 19,-1 0 17,1 1 10,0 0 4,0 2 4,0 1 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3"/>
    </inkml:context>
    <inkml:brush xml:id="br0">
      <inkml:brushProperty name="width" value="0.04394" units="cm"/>
      <inkml:brushProperty name="height" value="0.04394" units="cm"/>
      <inkml:brushProperty name="color" value="#00BFF3"/>
    </inkml:brush>
  </inkml:definitions>
  <inkml:trace contextRef="#ctx0" brushRef="#br0">78550 28544 500,'8'-8'0,"0"2"0,-1 1 0,0 0 0,1 3 8,-2 4 15,-1 4 15,0 4 15,-2 3 4,-1 5-9,-1 3-7,0 5-8,-1 3-5,2 3 1,0 2-1,2 4 0,-1 2-3,-1 2-5,0 2-7,-1 2-6,-1 1-2,0 3 0,0 2 0,0 2 0,0-1-7,0-4-18,0-4-17,0-4-17,-1-5-4,-1-8 10,0-6 8,-1-6 10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79025 28725 333,'49'20'167,"16"14"-1,15 14 1,17 16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3"/>
    </inkml:context>
    <inkml:brush xml:id="br0">
      <inkml:brushProperty name="width" value="0.05193" units="cm"/>
      <inkml:brushProperty name="height" value="0.05193" units="cm"/>
      <inkml:brushProperty name="color" value="#00BFF3"/>
    </inkml:brush>
  </inkml:definitions>
  <inkml:trace contextRef="#ctx0" brushRef="#br0">79140 28188 423,'-5'6'7,"8"-1"14,6-2 13,7-2 15,6-2 2,3-2-9,4-2-9,5-1-9,0-2-6,-1 1-3,0-1-2,-1 0-4,-3 1-2,-5 0-2,-5 2-3,-4 1-2,-8-3-11,-9-6-19,-8-5-19,-9-7-19,-4-2-3,1 1 13,1 1 15,1 1 12,1 2 13,1 3 12,0 3 10,2 3 13,2 4 11,5 6 12,4 6 13,3 6 13,3 6 0,2 7-10,1 7-11,3 7-10,-1 2-6,-1 0-3,-2-2-2,-2 0-2,-1-2-2,0 2-3,0-1-2,0 0-3,1-1-1,0-3 0,2-3 0,0-3 0,4-4-3,7-3-4,7-5-3,8-3-5,2-5-5,0-8-6,1-6-6,-1-7-6,0-4-4,-1 1-5,-2-1-5,0 1-3,-3-1-2,-3 2 1,-4 1 3,-5 1 1,-2 1 0,-2 3 2,-2 1-1,-2 2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4"/>
    </inkml:context>
    <inkml:brush xml:id="br0">
      <inkml:brushProperty name="width" value="0.04453" units="cm"/>
      <inkml:brushProperty name="height" value="0.04453" units="cm"/>
      <inkml:brushProperty name="color" value="#00BFF3"/>
    </inkml:brush>
  </inkml:definitions>
  <inkml:trace contextRef="#ctx0" brushRef="#br0">81411 26283 494,'7'-6'9,"-2"4"20,-3 4 20,0 4 18,-4 5 5,-2 7-10,-4 7-12,-2 7-9,-3 6-9,-3 4-4,-3 5-4,-3 5-6,-3 4-4,-1 2-6,-3 2-5,0 1-7,-1-2-8,3-9-12,3-7-12,3-8-12,3-6-7,5-7-1,3-5-1,4-6-1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4"/>
    </inkml:context>
    <inkml:brush xml:id="br0">
      <inkml:brushProperty name="width" value="0.0508" units="cm"/>
      <inkml:brushProperty name="height" value="0.0508" units="cm"/>
      <inkml:brushProperty name="color" value="#00BFF3"/>
    </inkml:brush>
  </inkml:definitions>
  <inkml:trace contextRef="#ctx0" brushRef="#br0">81850 26774 433,'14'-1'3,"-1"0"6,-2-2 6,-2 0 7,0 0 4,1 2 6,3 2 4,2 2 5,3 3 1,5 4 1,5 3-1,5 5 1,1 3-3,0 3-4,-1 3-4,-2 3-3,0 1-5,1-2-4,-1-1-4,0 0-6,0-1-4,-3-1-8,-2-1-7,-1-1-7,-3-2-6,-3-3-7,-3-3-7,-2-2-7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4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81747 27857 518,'-29'1'5,"5"0"12,5 2 10,5 0 11,7 0 8,11 0 6,12-2 6,10 0 5,8-2-3,6-2-13,6-2-13,6-2-13,-1 1-10,-3-2-8,-6 0-9,-4 0-8,-6 2-6,-5 2-4,-7 4-3,-5 2-4,-5 3-4,-2 2-4,-4 2-5,-2 2-3,-4-1-2,0 0 2,-3-1 1,-2 0 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5"/>
    </inkml:context>
    <inkml:brush xml:id="br0">
      <inkml:brushProperty name="width" value="0.05211" units="cm"/>
      <inkml:brushProperty name="height" value="0.05211" units="cm"/>
      <inkml:brushProperty name="color" value="#00BFF3"/>
    </inkml:brush>
  </inkml:definitions>
  <inkml:trace contextRef="#ctx0" brushRef="#br0">81661 26962 422,'-13'1'10,"8"3"22,7 4 21,6 2 20,2 4 5,-2 3-16,-4 5-14,-2 3-16,-3 2-8,-1-1-5,0-1-4,-1-1-4,1-3-8,6-7-10,4-5-10,5-6-11,6-7-3,7-7 3,7-9 3,7-7 3,2-3 0,-2 3-1,-2 3-2,-1 3-1,-5 3 2,-4 4 6,-5 4 6,-4 5 6,-8 4 12,-4 7 17,-6 8 16,-6 6 17,-2 3 4,-3 1-9,0-1-9,-1 1-9,0-2-7,0-1-5,2-3-5,1-1-4,3-4-10,8-6-13,6-6-14,7-6-13,5-6-7,1-6-1,2-5 0,2-6-1,1-7 1,-1-7 0,-1-6 3,-1-8 0,3-6 3,5-10 5,6-9 5,7-8 5,3-2 6,1 9 10,3 8 8,2 8 9,-3 8 7,-7 10 4,-9 10 3,-8 10 4,-5 7 5,-5 5 8,-3 4 7,-4 6 7,-5 6 2,-4 8-2,-6 8-4,-4 7-2,-4 5-5,-1 3-9,-3 1-7,-2 2-8,1 1-6,1-1-7,2-1-5,3-2-7,1-1-5,2 0-6,2-1-7,2-1-6,1-2-4,0-5 1,0-3-1,1-4 0,0-5 0,6-5-3,2-4-2,5-6-1,3-3 2,2-3 6,1-4 6,3-1 6,-1-1 6,-3 4 6,-2 4 6,-4 5 6,-3 2 11,-2 6 16,-4 2 15,-2 5 17,-3 4 4,-2 5-7,-2 5-7,-2 5-7,-1 2-6,1-1-6,-1-1-6,0-1-5,1-1-4,1-1 0,0-1-2,2-1-1,2-2-5,2-1-13,4-3-11,2-1-11,3-4-6,2-4-1,2-6-1,2-4 0,2-6-1,3-6 0,3-6 0,3-5 0,2-8-1,-1-9-1,1-8-2,-1-9 0,0-6 1,-3-2 6,-1-1 5,-2-3 5,-3 5 3,-1 10 2,-2 9 1,-2 10 2,-3 6 3,0 5 3,0 3 3,-2 5 4,0 6 19,0 14 33,0 10 34,0 13 33,0 3 3,2-3-26,0-5-28,2-3-28,1-4-18,3-1-11,3-2-11,3-2-10,3-2-6,1-1-1,3 0 0,2-2-1,0-1-1,0-2 0,1-2 0,-1-2 0,0-1 0,-3 1 1,-1-1 1,-3 0 1,-5 4-1,-8 8-3,-10 7-3,-8 9-3,-7 2 2,-3 2 7,-5-1 5,-3 0 6,-2 1 5,-1-1 3,1 1 3,0-1 4,0 0 1,3 1 0,1-1 0,3 1 0,2-2-1,2-1-2,4-3-2,3-1-2,4-3-7,6-1-12,6-2-12,6-2-11,4-4-3,3-5 5,4-4 6,2-6 5,1-3 3,-1-1 1,-1-3 0,-1-2 1,-2 1 2,-4 3 5,-5 3 3,-3 2 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5"/>
    </inkml:context>
    <inkml:brush xml:id="br0">
      <inkml:brushProperty name="width" value="0.05725" units="cm"/>
      <inkml:brushProperty name="height" value="0.05725" units="cm"/>
      <inkml:brushProperty name="color" value="#00BFF3"/>
    </inkml:brush>
  </inkml:definitions>
  <inkml:trace contextRef="#ctx0" brushRef="#br0">86600 27838 384,'7'-9'1,"-2"-1"3,-3-3 1,0-1 4,-2-1 5,0 2 12,0 2 9,0 3 12,1 5 7,2 11 6,2 11 6,1 11 5,1 7-3,-1 5-11,-1 2-13,0 6-12,-1 4-13,0 7-15,0 7-16,0 7-16,-2 7-6,-4 5-1,-4 9 1,-4 6 0,0-7 3,2-20 5,5-20 6,1-21 6,1-11-7,-2 1-18,-2-1-17,-1 1-19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89230 26850 999,'-7'7'0,"-1"-1"0,1-1 0,-1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5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91606 48251 616,'9'-15'5,"3"4"10,1 2 9,3 3 10,1 3 5,5 0-1,2 2 0,3 0-1,3 1-1,0 0-5,2 0-3,-1 0-4,2 0-5,0 0-8,0 0-7,0 0-6,-1 0-9,-4 0-10,-3 0-9,-2 0-9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8"/>
    </inkml:context>
    <inkml:brush xml:id="br0">
      <inkml:brushProperty name="width" value="0.05498" units="cm"/>
      <inkml:brushProperty name="height" value="0.05498" units="cm"/>
      <inkml:brushProperty name="color" value="#00BFF3"/>
    </inkml:brush>
  </inkml:definitions>
  <inkml:trace contextRef="#ctx0" brushRef="#br0">88444 26214 400,'-43'7'5,"9"-2"3,9-2 3,9-2 2,5-1 2,1 0 0,0 0 1,2 0 1,2 0 2,6 0 3,4 0 4,6 0 3,3 0 0,3 0-3,3 0-5,3 0-4,2 0-2,1 0-2,1 0 0,1 0-2,0 0-3,-3 0-5,-1 0-5,-3 0-6,-1 0-7,-2 0-10,1 0-10,-2 0-10,-2-1-3,-1-4 6,-2-2 4,-2-3 6,-2-4 4,0-2 2,-2-3 2,0-3 3,-3-1 3,-3-1 4,-2 1 4,-3-1 4,-3 3 2,-2 5 2,-2 5 1,-1 4 2,-3 3 0,0 0 2,-1 0 0,0 1 1,-1-1 3,3 2 5,1 0 4,2 2 5,2 1 5,3 2 5,1 2 6,2 1 5,2 3 1,0 0-5,1 1-3,2 2-4,0 2-3,2 5 0,1 5-1,0 5 0,1 5-1,0 8-4,0 6-2,0 8-3,-2 2-3,-2-4-3,-4 0-3,-2-2-3,-2-4-2,0-4 0,0-5-1,0-5 1,6-10-6,12-15-12,12-14-12,11-15-11,6-13-3,0-9 4,0-10 4,0-9 5,0-6 4,1 3 2,-1 0 3,0 1 2,0 2 3,-2 5 4,0 3 2,-1 4 3,-4 5 3,-5 7 2,-7 7 1,-5 8 3,-5 6 7,-2 10 15,-4 9 13,-2 8 15,-3 5 2,-1 3-10,0 2-10,-1 1-10,-1 1-7,2-1-4,0-1-3,2-1-4,3 0-4,5-1-5,7 1-6,6 0-6,3-2-2,1 1-1,0-2 0,2-1-1,1-1 0,1-1 3,0-1 0,3 0 3,-3-1 2,-4 1 3,-3 1 3,-4 2 3,-4 0 4,-3 3 3,-3 2 3,-2 1 4,-3 0 2,-1 0 3,0-1 1,-1-1 2,-2 0 0,-1-1-1,0 1-3,-1 0 0,-2-1-4,-2 1-2,-2-1-3,-2 1-3,-2 0-2,-3 3-1,-3 1-1,-3 3-2,-3 0 0,-1-1 0,-3-1-1,-1-1-1,0-2-1,1-3-4,4-3-3,0-3-3,2-3-4,1-2-3,1-4-2,1-2-3,0-5-1,1-2-2,-1-5-2,1-4-1,-1-5 2,2-9 2,1-7 3,1-8 3,2-3 1,5 2-2,3 2-3,4 2-1,2 3 3,0 7 9,0 6 8,0 5 9,0 4 8,2 2 4,0 3 6,2 1 5,1 1 1,3 0-1,3 1-2,4-1-1,1 0-3,3 1-2,2-1-2,1 0-3,0 2-2,-1 5-2,-2 2-3,-2 5-2,-3 3-2,-3 4-2,-3 1-2,-2 4-2,-4 3-2,-2 3 1,-4 3-1,-2 3 0,-4 1 0,-4-1 0,-3-2 0,-5 1 1,-3-3 0,-1-2-1,-2-1 0,-3-2 0,1-4 1,1-1 1,3-4 3,2-3 1,1-2 4,4-2 6,3-2 6,3-2 6,5-2-1,6 0-9,7-2-8,8 0-9,9-4-8,13-6-11,12-5-10,14-6-10,-1-2-2,-13 5 9,-12 3 7,-13 4 9,-5 2 0,1 1-6,3-1-6,1 0-7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9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93950 25809 523,'75'-16'124,"-5"2"-22,-7 1-22,-5 2-23,-4 0-16,-1 0-10,0 2-9,-2 1-10,-1 1-7,-5 2-3,-1 2-2,-3 2-3,-5 3-8,-8 6-14,-6 4-13,-6 5-13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9"/>
    </inkml:context>
    <inkml:brush xml:id="br0">
      <inkml:brushProperty name="width" value="0.06298" units="cm"/>
      <inkml:brushProperty name="height" value="0.06298" units="cm"/>
      <inkml:brushProperty name="color" value="#00BFF3"/>
    </inkml:brush>
  </inkml:definitions>
  <inkml:trace contextRef="#ctx0" brushRef="#br0">94789 26250 349,'-7'14'43,"2"-1"-4,2-2-2,2-2-4,1 0-1,0 1-1,0 3-1,0 2 0,0 3-1,0 5-2,0 5-1,0 5-2,-1 6 0,0 6 1,-2 6 0,0 9 1,-2 3-2,0-1-2,-1 1-3,-1 0-2,-2-1-3,0 1-1,-2 0-1,0-1-2,0-3 0,2-7 0,-1-6-1,2-7 1,-3-15-13,-5-19-24,-7-21-24,-5-21-23,-3-9-5,3 2 16,1 2 17,4 2 15,1 4 7,5 8-3,3 6-2,4 7-2,2 2-2,-2 0-2,0-1 0,-1-1-2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29"/>
    </inkml:context>
    <inkml:brush xml:id="br0">
      <inkml:brushProperty name="width" value="0.04528" units="cm"/>
      <inkml:brushProperty name="height" value="0.04528" units="cm"/>
      <inkml:brushProperty name="color" value="#00BFF3"/>
    </inkml:brush>
  </inkml:definitions>
  <inkml:trace contextRef="#ctx0" brushRef="#br0">93691 27120 485,'-8'-11'10,"2"8"20,1 9 20,0 10 20,1 5 6,0 2-9,0 4-8,1 3-9,-2 2-9,2-1-11,-1 0-10,0 0-10,0-1-9,0-2-5,0-1-6,0-3-6,2-4-10,4-8-15,4-9-15,4-6-14,4-10-5,5-8 8,5-9 8,5-8 6,2-3 9,1 5 9,-1 2 10,-1 5 9,0 4 8,-3 5 8,-3 4 7,-3 6 8,-3 4 7,-3 1 10,-3 2 8,-2 2 8,-5 3 3,-2 5-2,-6 6-3,-2 4-2,-6 5-4,-6 7-7,-5 5-5,-6 6-5,-3 1-6,1-3-1,1-2-3,2-3-3,1-4-2,5-3-1,3-5-2,5-3-1,8-6-7,14-8-13,13-8-13,14-8-13,4-3-2,-6 1 9,-6 0 9,-5 2 9,-4 0-3,1-1-14,-1-2-15,1 0-13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2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51389 37490 514,'-5'-8'10,"6"2"17,6 0 20,6 2 17,2 1 5,1 2-10,0 2-11,-1 2-10,3 2-7,4 2-4,3 1-4,5 3-4,1 1-5,-1 0-6,2 0-6,-1-1-7,-2 0 0,-3 1 2,-5 0 3,-3 0 2,-4 0-6,-2 3-15,-4 1-15,-3 3-15,-4 1-7,-8 1 1,-6 1 1,-7 0 1,-1 0 5,3-4 7,4-5 8,4-3 7,2-3 4,-1 0 2,-2-2 2,0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2"/>
    </inkml:context>
    <inkml:brush xml:id="br0">
      <inkml:brushProperty name="width" value="0.04088" units="cm"/>
      <inkml:brushProperty name="height" value="0.04088" units="cm"/>
      <inkml:brushProperty name="color" value="#00BFF3"/>
    </inkml:brush>
  </inkml:definitions>
  <inkml:trace contextRef="#ctx0" brushRef="#br0">51278 38900 538,'-10'1'22,"12"2"16,12 2 15,11 2 14,6 0 2,-1-1-11,-1-1-12,-1 0-12,-1 0-8,2 0-6,0 1-5,2 2-5,-2-2-7,-5-1-6,-5-3-7,-5-1-8,-6 1-12,-10 4-18,-8 4-19,-9 4-19,-3 0 0,3-3 16,3-3 17,2-2 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3"/>
    </inkml:context>
    <inkml:brush xml:id="br0">
      <inkml:brushProperty name="width" value="0.04679" units="cm"/>
      <inkml:brushProperty name="height" value="0.04679" units="cm"/>
      <inkml:brushProperty name="color" value="#00BFF3"/>
    </inkml:brush>
  </inkml:definitions>
  <inkml:trace contextRef="#ctx0" brushRef="#br0">49630 39458 470,'-53'15'0,"6"-2"2,4-3 1,6-1 1,3-1 1,3-2-2,3-1-1,3 0 0,6-2 8,9-1 19,8 0 18,10-1 19,9-3 4,14 0-11,13-3-10,12-2-10,10-2-8,7-2-4,7-1-3,7-3-5,4 0-4,0 1-3,2 2-4,-1-1-5,0 2-4,-5 1-7,-6 0-7,-4 2-7,-6 1-5,-6 1-6,-8 0-5,-7 2-5,-6 0-2,-7 2 2,-8 0 2,-5 2 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3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51019 38011 511,'-22'-8'0,"5"2"0,3 1 0,4 0 0,2 1 7,2 0 15,1 0 16,1 1 14,0 1 4,2 5-5,0 6-6,2 4-6,-2 7-5,-2 9-3,-4 9-5,-2 8-3,-4 7-3,-5 4-4,-5 3-3,-5 5-3,-3 1-4,-1-3-7,0-2-6,-1-1-7,0-3-4,3-3-5,3-2-4,3-4-5,3-3-2,3-3-3,3-5-2,3-4-2,3-6 0,6-7 0,4-8 2,6-8 1,2-6 3,0-2 4,-1-4 3,1-2 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3"/>
    </inkml:context>
    <inkml:brush xml:id="br0">
      <inkml:brushProperty name="width" value="0.04308" units="cm"/>
      <inkml:brushProperty name="height" value="0.04308" units="cm"/>
      <inkml:brushProperty name="color" value="#00BFF3"/>
    </inkml:brush>
  </inkml:definitions>
  <inkml:trace contextRef="#ctx0" brushRef="#br0">51300 40322 510,'8'-7'0,"0"-1"0,0 0 0,-1 0 0,0 4 11,-1 8 22,-1 8 22,0 7 23,-2 6 3,-1 3-15,0 3-15,-1 3-14,-2 2-11,-1 0-5,0 1-5,-1 2-6,-1-1-5,0-4-9,0-2-7,0-3-7,1-7-15,0-11-21,3-10-21,-1-11-22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4"/>
    </inkml:context>
    <inkml:brush xml:id="br0">
      <inkml:brushProperty name="width" value="0.04922" units="cm"/>
      <inkml:brushProperty name="height" value="0.04922" units="cm"/>
      <inkml:brushProperty name="color" value="#00BFF3"/>
    </inkml:brush>
  </inkml:definitions>
  <inkml:trace contextRef="#ctx0" brushRef="#br0">51550 40025 447,'16'-15'1,"-1"-1"4,1 0 3,0 1 3,-1 0 3,1 2 3,0 2 3,0 3 2,-2 1 3,0 2-1,-1 2-1,-1 2 0,0 2 0,0 2-1,0 2-1,0 2-1,-2 3 0,-1 7-2,-2 6-1,-2 5-2,-2 6 1,-2 6 3,-2 5 3,-2 8 3,-1 1-1,0 1-2,0 0-3,0 0-3,0-3-2,0-4-3,0-7-3,1-3-2,-1-5-5,2-5-6,0-5-8,2-5-8,-2-7-5,-2-8-5,-4-10-4,-2-8-6,-2-8 0,1-9 3,-1-7 2,0-8 4,1-3 3,3-1 5,1 0 6,3 0 4,0 3 3,2 4 0,0 5 2,2 6-1,0 3 5,2 6 6,0 2 6,2 5 7,0 5 5,1 8 3,1 8 3,1 8 2,-2 8 0,-6 8-6,-6 9-6,-4 10-5,-5 2-5,2-4-2,1-4-2,1-4-4,0-1-1,0-1-3,0 0-1,1 0-3,5-11-2,12-21-1,11-22-2,13-20-3,3-10 0,-3 4 1,-2 4 0,-3 4 0,-3 3-3,-3 3-5,-3 3-7,-2 3-5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35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92355 47139 495,'-15'-5'63,"6"8"0,2 6 1,6 8 1,1 7-4,1 6-11,2 6-10,1 6-10,0 6-7,0 5-4,-1 5-4,1 6-3,-2 1-14,-4-1-21,-4-1-22,-3 0-22,-3-7-9,1-11 3,2-12 2,0-10 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4"/>
    </inkml:context>
    <inkml:brush xml:id="br0">
      <inkml:brushProperty name="width" value="0.05436" units="cm"/>
      <inkml:brushProperty name="height" value="0.05436" units="cm"/>
      <inkml:brushProperty name="color" value="#00BFF3"/>
    </inkml:brush>
  </inkml:definitions>
  <inkml:trace contextRef="#ctx0" brushRef="#br0">54031 37673 404,'38'-52'3,"-5"8"3,-4 6 6,-3 7 4,-7 12 8,-11 15 8,-9 16 9,-9 15 9,-6 11 0,0 6-9,1 6-9,-1 6-10,1 1-5,0-4-1,2-4-2,1-4-2,1-5-6,2-6-12,2-5-11,3-7-11,3-6-8,7-7-4,7-6-5,8-7-4,1-5 3,-1 0 9,-3-2 9,-1 0 8,-2 1 9,-2 3 5,-3 2 7,-1 4 5,-2 4 8,-2 6 7,-2 5 8,-2 7 8,-2 3 2,-2 3-3,-2 1-2,-2 3-5,0-1-2,1 0-4,0-1-4,2-1-3,0-2-2,2-3-1,0-3-2,2-3 1,1-4-6,4-6-7,2-6-7,4-6-9,1-6-4,3-8 0,0-6 0,4-6-1,0-7-2,-1-5-2,0-4-3,-2-5-3,0-7 1,1-8 2,1-7 3,1-8 3,0-1 3,-2 7 5,-3 7 5,-1 7 4,-2 7 7,0 8 6,-2 8 8,-1 7 7,0 7 2,-2 3-3,-1 5-1,0 3-4,0 3 3,2 2 3,1 3 6,3 1 5,1 1 2,0 2 1,0 0 1,-1 2 1,2 1-3,-1 4-8,2 2-6,1 4-8,1 0-6,0 1-4,-1 0-5,1-1-4,-1 0-4,-1-2-2,0-2-1,-2-2-3,-1 0-8,-2 5-14,-3 4-13,-1 4-14,-3 1-2,-6 1 12,-4-1 12,-5 1 12,-3 0 7,1-1 5,-1 1 4,0-1 4,0 0 3,1-2-1,-1-3 0,0-1 1,1-1 5,-1 2 14,1 0 12,0 1 12,-1 2 5,2 3-6,1 3-5,1 3-5,0 3 1,2 3 6,1 2 6,0 4 7,3 2 1,1 2-4,2 3-3,2 1-3,1 3-4,0 5-5,0 6-4,0 4-4,0 4-4,2 5-3,0 2-4,2 5-3,0 2-6,1-3-6,2-2-6,0-1-7,1-2-6,2 1-5,0-1-6,1 0-4,0-1-3,-2-5-1,-2-3 1,-2-4-1,-2-6 3,-1-5 4,0-6 5,-1-5 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5"/>
    </inkml:context>
    <inkml:brush xml:id="br0">
      <inkml:brushProperty name="width" value="0.04662" units="cm"/>
      <inkml:brushProperty name="height" value="0.04662" units="cm"/>
      <inkml:brushProperty name="color" value="#00BFF3"/>
    </inkml:brush>
  </inkml:definitions>
  <inkml:trace contextRef="#ctx0" brushRef="#br0">56146 39303 471,'-3'-18'9,"-4"14"18,-6 12 18,-4 13 18,-3 8 0,-3 1-17,-1 2-18,-3 3-17,1-2-8,2-2-1,2-4 0,1-2 1,3-3-1,5-3 0,3-3 0,4-2 0,5-3 3,6-1 6,6-1 6,6 0 6,5-2 3,8-1-1,6 0-2,8-2 0,1 0-2,-4 0-3,-4 0-4,-4 0-3,-4 0-10,-4 0-14,-3 0-15,-4 0-15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7"/>
    </inkml:context>
    <inkml:brush xml:id="br0">
      <inkml:brushProperty name="width" value="0.04888" units="cm"/>
      <inkml:brushProperty name="height" value="0.04888" units="cm"/>
      <inkml:brushProperty name="color" value="#00BFF3"/>
    </inkml:brush>
  </inkml:definitions>
  <inkml:trace contextRef="#ctx0" brushRef="#br0">58021 36976 450,'14'15'70,"-3"-2"-12,-2-3-12,-4-1-12,-1 0-8,0 2-1,0 2-2,0 1-2,-1 4-1,0 4 1,-2 3 0,0 4 1,-1 3-1,0 1-4,0 1-3,0 0-4,-1 1-5,0-1-8,-2-1-7,0-1-7,-1-4-5,2-4 2,0-5 0,2-4 2,0-12-5,2-16-9,0-17-9,2-16-9,1-9 0,3 2 8,4 1 10,2 0 8,1 4 5,-1 4 2,-1 5 2,0 6 1,-1 3 6,0 5 9,-1 3 10,1 5 8,-1 2 10,-1 4 8,0 3 10,-2 3 8,0 3 1,-2 5-9,-1 6-8,0 4-9,-2 4-6,-1 3-3,0 3-5,-1 3-3,-1 2-5,0 1-5,0 1-5,0 1-6,-1-2-3,-1-2-1,0-3-1,-1-3 0,-1-2-3,0-2-3,0-3-3,0-1-4,-1-3-1,-2-4-3,-2-4 0,-1-4-2,-1-4 1,2-4 6,2-4 5,2-3 4,3-4 4,2-1 0,4-3 2,2-1 0,2 0 4,0 5 4,0 3 5,0 5 5,-1 3 3,1 6 3,0 4 2,0 6 2,-3 5-1,-6 9-5,-6 7-5,-6 9-5,-5 4-4,-3 4-3,-5 2-3,-3 4-3,-3 1-1,-3 0-1,-1-1 1,-2 1-1,-1-3 2,0-5 4,-1-4 4,1-5 3,1-5 4,4-3 6,3-5 6,2-3 5,4-5 4,5-3 0,4-4 2,6-4 0,7-4 1,10-4-1,10-4-1,9-3-1,9-3-2,5-2-6,5 0-4,7-1-5,2 0-2,-2-1-1,-3 0 0,0 1 0,-5 1-2,-4 3-3,-5 2-2,-5 4-4,-8 5 3,-9 6 6,-10 7 7,-10 8 6,-3 2 4,2 1-2,4-1-1,3 1 0,1-1-2,0 1-1,0 0-2,0-1-1,1 1-2,1-1-3,3 1-2,2 0-2,1-1-1,0 1-1,0-1 0,0 1 0,-1-2-1,-1-1 1,-1-2 1,0-2-1,0-3-1,2-1-5,2-2-5,1-2-4,3-5-2,3-6 2,3-7 1,3-7 2,2-5 1,-1-1-2,1-3 0,-1-1 0,-1 0-2,-3 3-2,-3 3-3,-2 3-2,-6 3-4,-8 3-4,-8 3-6,-8 3-5,-5 3 0,-5 4 5,-3 4 4,-5 4 6,-1 2 1,0 1 2,-1 1-1,2 2 0,-1-2 4,2-3 4,0-2 6,1-4 4,2-1 3,3-2 0,3-1-1,3 0 0,2-1 4,2 0 9,3 0 9,1 1 10,2 4 11,1 9 15,0 11 14,2 9 14,0 2-1,0-7-17,0-7-18,1-7-16,-4 2-15,-6 8-12,-6 8-11,-5 10-11,-3 3-5,0-4 0,0-2 2,0-3 0,1-4-1,5-5-6,3-5-5,5-5-6,2-4-1,2-2 2,2-4 3,3-2 3,0-4 2,2 0 4,0-3 4,2-2 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7"/>
    </inkml:context>
    <inkml:brush xml:id="br0">
      <inkml:brushProperty name="width" value="0.04286" units="cm"/>
      <inkml:brushProperty name="height" value="0.04286" units="cm"/>
      <inkml:brushProperty name="color" value="#00BFF3"/>
    </inkml:brush>
  </inkml:definitions>
  <inkml:trace contextRef="#ctx0" brushRef="#br0">57800 40597 513,'29'-8'13,"-3"0"5,-5 1 4,-3-1 4,-1 1 3,1 2 4,3 2 2,1 2 3,4 2 0,3 2-3,5 2-5,3 2-3,5 2-1,6 3 1,6 3 1,6 4 0,5 1-5,4 1-12,6-1-14,5 4-12,-1-2-12,-6-3-13,-5-3-12,-6-3-12,-8-3-4,-10-2 4,-10-4 4,-9-2 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8"/>
    </inkml:context>
    <inkml:brush xml:id="br0">
      <inkml:brushProperty name="width" value="0.03284" units="cm"/>
      <inkml:brushProperty name="height" value="0.03284" units="cm"/>
      <inkml:brushProperty name="color" value="#00BFF3"/>
    </inkml:brush>
  </inkml:definitions>
  <inkml:trace contextRef="#ctx0" brushRef="#br0">63050 36488 669,'11'-23'0,"5"2"0,7 3 0,6 1 0,5 3 9,5 3 17,7 3 17,6 2 18,-1 4 2,-7 4-12,-10 4-13,-7 4-12,-6 2-13,-5 3-13,-4 2-12,-6 1-13,-5 3-8,-8 1-3,-6 2-4,-7 2-3,-2 0-2,3-5 1,3-3 1,2-4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9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62228 37431 515,'-27'2'50,"9"6"2,9 4 3,9 5 3,3 3-4,1 1-10,0 1-9,0 1-10,0 4-9,0 6-5,0 8-8,0 6-5,-1 1-8,0-8-9,-2-6-7,0-7-9,-1-5-3,0-3-1,0-3 1,0-2-1,-1-5 3,0-5 3,-2-4 4,0-6 3,1-5 3,4-9 0,4-7 0,4-9 1,2-2 2,3 2 4,1 2 5,3 1 5,3 3 2,5 1 0,5 3 2,4 2 1,5 1 5,4 2 10,4 0 11,4 0 10,0 3 4,-2 3-2,-4 3-1,-2 3-2,-6 1-3,-9 2-4,-10 1-5,-8 0-4,-1 2-2,5 0 2,7 2 0,6 0 1,0 2 1,-4 2-2,-3 2-1,-4 2-1,-4 1-2,-3 2-1,-3 0-2,-2 1-2,-3 1-2,-1 0-1,0-1-2,-1 1-1,-3 0-2,0 2-1,-3 0-2,-2 1-2,-3 0-1,-4 2 1,-3 1-1,-5 2-1,-2-2-1,-1 1-3,-1-2-2,-1-1-4,0-2 0,1-1 1,2-2 0,0-2 2,2-3 1,3-2-2,3-4 1,3-2-1,1-7-3,0-8-3,0-9-5,1-8-4,0-4 0,2 3 2,2 4 3,2 3 3,1-1 4,1 0 6,-2 0 5,2-2 7,-2 2 4,0 5 7,-2 5 6,0 5 5,1 4 9,2 6 11,4 4 12,2 6 12,3 4-1,0 5-14,1 5-12,2 5-15,-1 4-9,-1 1-6,0 2-6,-2 3-7,0 0-6,-2-1-6,0 1-7,-2 1-7,-1-3-3,-2-3-2,-2-5-1,-1-3-2,-4-5 0,0-1 3,-3-4 2,-1-3 2,-3-3 2,0-4 1,-1-4 2,-1-4 1,0-4 2,1-3 5,0-5 3,2-3 4,3-2 5,3 1 5,4 1 4,4 1 6,2 1 3,0 4 3,0 3 3,0 3 1,1 2 4,2 2 4,2 2 3,2 2 4,-1 4-1,-1 6-5,-2 5-6,-2 7-5,-3 3-4,-3 1-2,-6 1-3,-2 1-3,-2 0 0,1-1-1,0-1 2,2-1-1,2-2 0,1-3-2,2-3-2,3-3-2,6-6-3,11-8-6,12-9-6,12-9-5,7-6-2,0-3 0,2-3-1,1-3 2,-2-1 0,-2 2 2,-4 0 1,-2 1 3,-4 2 3,-3 3 8,-6 3 7,-2 4 6,-4 2 7,-3 5 3,-3 3 3,-2 4 5,-3 4 3,-1 2 3,0 3 4,-2 4 4,-2 2-3,-6 1-8,-4 3-8,-5 2-8,-5 2-4,-3 6-3,-5 5 0,-2 5-2,-6 4-2,-5 2 0,-5 4-2,-4 2-1,-2 2-1,0-2 2,1 0-1,2-1 2,1-2-3,4-3-5,3-1-4,2-2-4,3-2-5,3-3-6,4-3-5,2-3-4,3-4-5,5-5-3,3-5-2,4-4-2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9"/>
    </inkml:context>
    <inkml:brush xml:id="br0">
      <inkml:brushProperty name="width" value="0.04452" units="cm"/>
      <inkml:brushProperty name="height" value="0.04452" units="cm"/>
      <inkml:brushProperty name="color" value="#00BFF3"/>
    </inkml:brush>
  </inkml:definitions>
  <inkml:trace contextRef="#ctx0" brushRef="#br0">63700 38700 494,'37'2'22,"-3"4"10,-5 4 8,-4 3 8,0 4 2,1 2-5,3 1-6,1 2-6,2 1-2,4-1 0,3-1 1,2-1 0,4-1-3,2-1-8,4-1-7,2 0-8,1-3-5,-2 0-5,-3-1-2,-1 0-5,-5-3-8,-7-1-12,-9-2-12,-7-2-13,-6-1-7,-1 0 0,-2 0-2,-2 0-1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39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64124 39500 555,'-11'0'13,"10"2"26,10 0 25,10 2 27,5 1 0,0 1-21,2 3-24,1 1-22,-1 1-17,0 0-15,0-2-12,-3 0-14,-2-1-5,-5 2 4,-5 3 4,-4 2 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40"/>
    </inkml:context>
    <inkml:brush xml:id="br0">
      <inkml:brushProperty name="width" value="0.06322" units="cm"/>
      <inkml:brushProperty name="height" value="0.06322" units="cm"/>
      <inkml:brushProperty name="color" value="#00BFF3"/>
    </inkml:brush>
  </inkml:definitions>
  <inkml:trace contextRef="#ctx0" brushRef="#br0">63650 40331 348,'-22'7'3,"4"-2"6,5-2 6,3-2 6,4-1 5,6 0 4,4 0 4,6 0 3,4 0-1,5 0-5,5 0-6,5 0-6,4-1-3,2-2 1,4-2 0,3-2-1,-1 0 0,-3 1-4,-2 0-3,-3 2-4,-4 0-3,-3 2-2,-5 0-4,-3 2-1,-4 2-3,-2 4 1,-4 4 0,-3 3 0,-3 2 1,-6-1 2,-4 0 2,-5-2 3,-3 0 0,-2 1-1,0 2 0,-1 0-1,-1 1 0,-1 1 0,-1 1 1,-1 1 1,0 0-1,-1-1-2,0-1-2,2-1-1,0-1-2,3-1 1,3-1 0,2 0 0,3-2 1,1-1 3,0-1 4,2 0 2,2-3 8,6-1 14,5-2 11,4-2 14,3 0 1,1 0-11,2 2-11,0 0-11,1 2-5,1 0-2,1 1 0,0 2-2,3 0 0,0-1-3,1 1-1,1 0-2,0 0-9,-1 0-13,-1 0-15,-1-1-14,-1 1-7,-3 0 1,-1 0-1,-2 0 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4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63725 41425 333,'49'20'167,"16"14"-1,15 14 1,17 16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0"/>
    </inkml:context>
    <inkml:brush xml:id="br0">
      <inkml:brushProperty name="width" value="0.03313" units="cm"/>
      <inkml:brushProperty name="height" value="0.03313" units="cm"/>
      <inkml:brushProperty name="color" value="#FED406"/>
    </inkml:brush>
  </inkml:definitions>
  <inkml:trace contextRef="#ctx0" brushRef="#br0">35249 58077 663,'8'-37'15,"-2"6"2,-1 8 4,0 8 3,0 4 8,0 3 11,2 4 12,1 2 12,-1 4-15,-1 2-41,0 4-43,-1 3-42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6:41"/>
    </inkml:context>
    <inkml:brush xml:id="br0">
      <inkml:brushProperty name="width" value="0.0226" units="cm"/>
      <inkml:brushProperty name="height" value="0.0226" units="cm"/>
      <inkml:brushProperty name="color" value="#00BFF3"/>
    </inkml:brush>
  </inkml:definitions>
  <inkml:trace contextRef="#ctx0" brushRef="#br0">69776 42398 973,'-6'-8'2,"3"3"3,3-1 3,3 2 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4:43"/>
    </inkml:context>
    <inkml:brush xml:id="br0">
      <inkml:brushProperty name="width" value="0.02342" units="cm"/>
      <inkml:brushProperty name="height" value="0.02342" units="cm"/>
      <inkml:brushProperty name="color" value="#FED406"/>
    </inkml:brush>
  </inkml:definitions>
  <inkml:trace contextRef="#ctx0" brushRef="#br0">68100 17691 939,'7'-25'4,"-3"-2"7,-2-4 8,0-2 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4:45"/>
    </inkml:context>
    <inkml:brush xml:id="br0">
      <inkml:brushProperty name="width" value="0.05015" units="cm"/>
      <inkml:brushProperty name="height" value="0.05015" units="cm"/>
      <inkml:brushProperty name="color" value="#FED406"/>
    </inkml:brush>
  </inkml:definitions>
  <inkml:trace contextRef="#ctx0" brushRef="#br0">10328 2555 438,'0'-39'8,"0"17"14,0 17 16,0 16 15,0 11 2,-2 3-9,0 4-9,-1 5-9,-2 1-6,-1 0-3,0 1-1,-1-1-2,-1 0-2,2 1 0,1-1-1,1 0 0,-1-1-1,2-2 1,-1-1 0,0-3-1,0-1 0,2-1-1,0-2 0,2 0-2,0-2 0,0-1 0,0-2 0,0-2 0,1-1-1,2 1-3,2 1-2,2 1-3,1 1 0,-1 3-1,1 1 0,0 3 0,-1 1 0,-1 1 1,0 1-1,-1 1 1,-2 0-1,1 0 0,0 1-1,0-1-1,0 0 0,0 1 0,0-1 0,0 0-1,-2 1 0,0-1 1,0 0 0,-1 1 1,-1-2 0,0 0 0,0-1 0,0-1 0,0-1 1,0-3-1,0-1 0,0-3 0,0 0 0,0-1 1,0 1 0,0 0 1,0-1 0,0 1 0,0-1 0,0 1 0,0-1 0,2 0 0,0 1-1,2-1 0,-1 1 0,1 1 0,0 1-1,0 2 1,0-1-1,0 1-1,0-1 1,0 1-1,0-1-1,0 1 0,-1-1-1,2 1 0,-2-2 0,1 0 0,0-1 0,0 0 1,-1-2 0,0-1-1,-2-1 1,0-1 0,-1-1-1,2-1 0,0 0 0,2-2-2,-1 0-1,-1 0-4,0-1-3,-1 1-4,-2-5-8,-1-10-13,0-10-12,-1-9-12,-1-5-1,2 3 10,0 1 11,2 3 11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4:48"/>
    </inkml:context>
    <inkml:brush xml:id="br0">
      <inkml:brushProperty name="width" value="0.05238" units="cm"/>
      <inkml:brushProperty name="height" value="0.05238" units="cm"/>
      <inkml:brushProperty name="color" value="#FED406"/>
    </inkml:brush>
  </inkml:definitions>
  <inkml:trace contextRef="#ctx0" brushRef="#br0">10572 1110 420,'-9'-7'0,"0"-1"1,-2 0 1,0 0 1,0 0 1,3 0 1,1 1 1,2-1 2,2 0 5,4 2 11,2 1 11,4 0 10,1 2 0,1 0-8,2 2-9,0 0-9,2 1-5,3 0 0,3 0-1,4 0 0,1-1-1,4-2-1,3-2-1,3-1 0,1-2-1,1 0-1,-1 0 0,0 0-2,1 0 1,1-2-1,0 0-1,2-1 0,0-1 0,1 1-1,-1-1 1,0 0-1,1 0 1,4-2-1,3 0 1,2-1 0,3 1-1,0 1-1,1 2-2,2 2-1,-2 2-1,-2 1 0,-4 0-1,-2 2 1,-3 0-1,-2 2 0,-2 0 1,-1 2-1,-3 1 1,-3 2-1,0 2 1,-3 2-1,-1 0 1,-1-1 0,-1-1 0,-1 0 0,0 0 0,-1 0 2,1 1 0,-1 2 1,1-1 0,-1-1 0,1-1-1,-1 0 0,1-1 1,1 0-1,1 0 1,1 0 0,0-1 0,-1-1 0,-1 0 0,-1-1 0,0-1 0,1 2-1,1 0 0,1 2-1,0-1-1,1 1 1,-1 0 0,1 0 1,0 1-2,2 0 0,3 1-2,1 2-1,1-1-2,1-1 0,-1-1-1,0 0-1,0-1 0,-1 0 3,-1 0 2,-1 0 2,-1 0 0,0 0 1,1-1-1,-1 2 0,0-2 0,1 1 0,-1 0 0,0 0 0,0-1 0,-3 0 1,-2-2 0,-1 0 0,-1-1 0,-1 2 0,1 0 0,-1 2 1,0 0-1,-1 0 1,-1-1 0,0 2 0,-1-2 0,1 1 1,1 0-1,1 0 0,1-1 0,3 0 0,1-2-1,3 0 1,0-1-1,0 2 0,1 0 0,-1 2 0,1-1 0,1 0 1,0-2 0,2 0 1,0-1 0,-1 0-1,-1 0 0,-1 0 0,-1 0-1,0 2 0,1 0 0,-1 2-1,1-1 0,2-1 0,3 0 0,1-2 1,3 0-1,2-2 0,4 0 1,2-1-1,2-2 2,-2 2 0,0-1 2,-2 0 2,0 0 0,-2 0-2,0 0 0,-1 0-1,-2 0-1,0 0 0,-1 0 0,-2 1 0,-1-1 0,-1 2-1,-3 0 0,-2 2 0,-1 0-1,-1 0-1,-1 0 0,-2 0 0,1 0-1,1 0 0,1 0 1,1 0 0,0 0 1,0 0 0,1 0 1,-1 0 1,0 0 0,1 0 1,-1 0-1,1 0 1,-1 0-1,0 0 0,1 0 1,-1 0 0,0 0-1,1 0 1,-1 0-2,0 0 0,1 0 0,-1 0-1,0 0-1,1 0-1,-1 0 1,-2 0-1,0 0 1,-1 0 1,0 0-1,1 0 1,1 0 0,1 0 0,1 0-1,1 0 0,1 0 0,0 0-1,1 0 1,-1 0-1,-1 0 1,-1 0 0,-2-1 1,0 0-1,-1-2 0,-1 0 1,-1-1-1,-1 0 1,-1 0 0,-1 0 0,-1 1 0,-1 0 0,-1 2 0,-1 0 0,-1 1 0,-3 0-1,-1 0 1,-2 0-1,-1 0 0,0 0 0,-1 0 1,1 0 0,0 0 1,0 0 1,-1 0 2,1 0 0,-1 3 2,-2 6 3,-3 6 2,-1 5 4,-1 4 0,0-1-3,0 1-1,0-1-2,-1 2-2,0 1 0,-2 3-1,0 1 0,-1 2-1,0 2 1,0 3-1,0 1 1,0 1-1,2-1 1,0 2-1,2-1 0,-1 0 0,-1 0 0,0 0-1,-1 0 0,-1 1 0,0 1 0,0 0 1,0 2 0,-1 1-1,-1 0 0,0 1 0,-1 2-2,-2-1 0,0-4-1,-1-2 0,-2-3-1,1-2-1,1 0 1,0 0-1,2 1 1,0-2-1,2 0 0,0-1 1,2-1 0,0-2 0,0-2-1,0-1 0,0-2 0,0-3 0,0-1 0,0-3 0,0-1 0,0-1 0,0-1 0,0 1-1,0 0 0,0 1-1,0 3 0,0 3 1,0 2-1,0 0 0,2-3 1,0-5 1,2-3 1,-1-1-1,-1 3 1,0 3-1,-1 4-1,-1 0 1,0 3-1,0 0-1,0 0 0,0 2 0,0-1 2,0 1 1,0-1 1,-1-1 3,-1-5 2,0-3 2,-1-5 4,-3-2-2,-2-4-2,-3-3-5,-3-2-3,-2-2-2,2 2 0,1 0 1,1 2-1,-1-1 0,-2-1 1,-1 0 1,-3-1 0,-1-1 0,-1 2 0,-1 0 0,-1 1 0,-1 1 0,1 0 2,-1 0 1,1 0 0,-1 0 1,1 0 0,-1 0-1,1 0 1,-1-1-1,1-1 0,-1 0 0,1-1 0,-2-1 0,0 2 1,-1 0 1,0 2 1,-1-1 1,1-1-2,1 0 1,1-2-1,1 0-1,1 0-1,1 0-1,0 0 0,1 0-2,-3 0 0,-1 0 0,-3 0-1,0 1 0,0 0 1,-1 2 0,1 0 1,0 0 0,1 0 1,1-2 0,1 0 1,0-1 0,1 0 0,-1 0 0,1 0-1,-1 0 0,1 0 0,-1 0 0,1 0-1,-2-1 1,0 0 0,-1-2 0,0 0 0,-1 0 1,1 0-1,1 2-1,1 0 1,0 1-2,1-2 1,-1 0 0,1-1 0,-1-2-1,-2 2-1,0-1-1,0 0-1,-2 0 0,-4 2 0,-3 0-1,-3 2 0,0-1 1,0 0-1,1-2 2,2 0 0,-2-1 0,1 0 3,-2 0 1,0 0 2,-2 1 1,-1 1-2,-1 0 0,0 2-1,0 0 0,1 0 0,3 0 0,2 0 0,1 0 0,0 0 1,-1 0 1,1 0 1,0 0-1,1 0-1,1 0-2,2 0-1,-1-1 0,1-1 0,0 0 0,-1-1 1,1-1 0,1 2 0,2 0 2,0 2 0,-1 0 0,1 0-1,-2 0 0,-1 0-1,0 0-1,1 0 0,1 0 0,2 0-1,0 0-1,1 2 2,0 0-1,3 2 1,-2-1-1,0-1 1,-1 0 1,0-1-1,-3-1 0,1 0 1,-2 0 1,-1 0 0,0 0 0,-1 2 0,1 0 0,0 1 0,-1 1 1,-1-2-1,-1 0 0,-1-2 0,1 1 0,0 0 0,1 2 0,1 0-1,0 0 0,-1 0 0,-1-2-1,0 0-1,-1-1 0,1 0 1,1 0 0,2 0 0,-1 0 1,1 0-1,-1 0 1,1 0-1,0 0 1,1 0 0,1 0 0,2 0-1,-1 0 1,1 0 0,-1 0 0,1 0 0,0 0 0,1 2 0,1 0-1,1 2 0,0-1 0,-1-1 0,-1 0 0,-1-1 0,-1-1 0,1 2 0,-1 0-2,1 2 0,0-1 0,-1-1 1,1 0 1,-1-2 0,0 1 0,-1 0 1,0 2 0,-2 0 0,-1 1 1,1 0 0,0 0 1,-1 0 0,1 0 0,0 0 0,0-1 0,0 2-1,0-2 0,1 1 0,1 0 0,1 0-1,1-1 1,1 0 0,1-2 0,1 0 0,0-1 0,-1 0 1,-1 0-1,0 0 0,-2 0 1,1 0-1,-1 0 1,1 0-1,0 0-1,1 0 0,1 0-1,1 0-1,0 0 0,-1 0-1,-1 0 1,-1 0 0,-1 0 0,1 0 0,-1 0 0,1 0 1,0 0 0,-1 0 1,1 0 0,-1 0 1,1 0 0,1 0 0,1 0 0,1 0 0,1 0 1,1 2-1,1 0 0,1 2-1,0-1 1,-3-1 0,-1 0-1,-3-1 1,0-1 0,-1 2-1,1 0 0,-1 2 0,1-1 0,1-1-1,1 0 1,2-2 0,-1 1-1,0 0 1,1 2 0,-1 0-1,0 0 1,-1 0 0,-1-2-1,0 0 1,-1-1-1,2 2 0,3 0 0,1 2-1,2-1-1,1-1 0,1 0-2,1-1 0,3-4-14,8-2-26,7-5-24,6-4-26,5-1-4,1-1 17,3 0 18,2 1 17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4:51"/>
    </inkml:context>
    <inkml:brush xml:id="br0">
      <inkml:brushProperty name="width" value="0.05487" units="cm"/>
      <inkml:brushProperty name="height" value="0.05487" units="cm"/>
      <inkml:brushProperty name="color" value="#FED406"/>
    </inkml:brush>
  </inkml:definitions>
  <inkml:trace contextRef="#ctx0" brushRef="#br0">10301 1579 400,'-22'-8'-29,"4"0"8,5 1 10,3-1 9,2 0 5,0 0 3,0 0 1,1 0 2,-1 1 1,2 1 1,0 0-1,2 2 1,1-1 1,0 0 4,2-1 4,0-2 4,1 1 2,0-1 3,0 0 1,0 0 2,2 1-1,6 2-3,4 2-3,5 2-4,2 1-2,-1-2-1,0 0-3,-2-1-2,0-2 0,-1 2-2,1-1-1,0 0-1,0 0 0,1 0-1,1 0 1,1 0 0,2 0-2,1 0 0,3 0-2,1 1-1,3-2-1,5-1-1,3 0 1,4-1 0,3-1 0,2-2-1,2 0-1,3-1-1,-1 0-1,1 2 1,0 2-1,0 3 0,-2-1 0,-4 2 1,-3-1 0,-5 0 0,0 0 1,2 2-1,4 0-1,3 2 0,-2 0 0,-4 2 0,-6 0 0,-4 2 1,-3-1 1,-3-1-1,-1 0 0,-2-1 1,-2-1-1,1 0 0,-1 0 1,1 0 0,0 0 0,1 0 0,1 0 1,1 0 0,1 0 0,-1 0 0,1 0 0,-1 0 0,1 0-1,-1 0 1,1 0 0,-1 0 0,1 0-1,1 0 0,1 0-2,1 0-1,1 0-1,1 0 1,1 0 0,1 0 0,0 0 0,2 0 1,1 0-1,1 0 1,0-1 1,-2-1 0,0 0 0,-1-1 1,0-1 0,-1 2 0,0 0 0,1 2-1,-2 0 0,0 0 1,-1 0-1,-1 0 0,-1 0 0,-1 0 0,-1 0 0,-1 0 0,0 0 0,1 0 0,1 0 0,1 0 0,0 0 0,1 0 0,-1 0 0,1 0 1,0 0-1,1 2 0,0 0 1,3 2 0,-1 0-1,2 2 0,1 0 0,1 1-1,0 1 0,0-2-1,0-1 0,1 0 0,-2-1 0,0 0 0,-1-1 1,-1 2 1,-1-2-1,2 1 1,1 0-1,0 0 1,2-1-1,1 0 1,0-2 0,2 0 1,0-1 0,-1 2 0,-2 0 1,0 2-1,0-1 1,1-1-1,0 0 0,2-1-1,-1-1 0,-1 2 0,-3 0 0,-2 2 0,0-1 0,1-1 0,1 0-1,1-2 1,0 0 0,2 0 1,1 0 0,1 0 0,1 0 1,2 0 0,2 0 1,2 0-1,0 0 1,0-2-1,-2 0 1,0-1 0,-1-2 0,-2 2-1,0-1 1,-1 0-1,-1 0-1,-2 0 1,0 0-1,-1 0-1,-2 1 0,-2 0 0,-1 2 0,-3 0-1,0 1 0,1-2 1,1 0 0,1-1 0,0-1 0,-2 2-1,0 0 0,0 2 0,-2 0-1,0 0 1,1 0 0,-1 0 1,0 0 0,-1 0-1,-1 0 1,-1 0-1,0 0 0,1 0 0,1 0 1,1 0 0,0 0-1,1 2 1,-1 0 0,1 2-1,-1-1 1,1-1 0,-1 0 0,1-2 0,-1 1 0,1 0 0,-1 2 1,0 0-1,2 0 1,1 0 0,2-2 0,3 0 1,0-1-1,0 0 0,0 0 0,1 0 0,-2 0 0,-2 0-1,-1 0 1,-3 0-1,0 0 0,-1 0 0,1 0 0,-1 0 0,-1 0 0,-1 0 0,-3 0 0,-1 0 0,-2 0 0,-1 0 0,-1 0-1,0 0 1,-1 0-1,3 2-1,2 0 1,1 2-2,2 0 1,1 0 0,1-1 0,1 2 1,-1-2 1,-3-1 0,-3 0 2,-3-2 0,-2 2 1,-2 2-1,-3 4 0,-1 2-1,-1 3 0,0 5 0,0 3 1,0 5 0,-2 1 0,-1-1 0,-2-1 0,-2-1 0,-1 0 0,0 1 1,0 1 0,0 1 0,1 1 0,0 1-1,2 0 1,0 2 0,0 2-1,0 1 0,-2 1 1,0 3-1,-1 2 0,0-1 1,0 0-1,0 0 1,0 0 0,0-2-1,0 0-1,0-1 0,0-1-1,0 0 0,0 1 0,0-1 0,0 0 0,0 0 0,0 1 0,0-1-1,0 0 1,0 0 0,0 1 0,0-1 0,0-1 0,2 0 1,0-1 0,2-1 1,-1-2-1,-1-1 1,0-3-1,-1-1 0,-1-1 0,0 1-1,0 1 1,0 1 0,0-1 0,0 0 0,0-1 1,0-2 0,0 0 0,0-1 0,0-1-1,0 0 0,0-3 0,0 1-2,0-2 0,0-1 0,0 0-1,0-1 0,0 1 0,0 0 0,-1 0 0,-1 3-2,0 2 1,-1 1-2,-1 0 1,2-1 1,0-2 1,2-2 2,-2-4 1,-6-3 1,-4-4 0,-5-4 1,-2-2 0,0 0-3,2 0-2,1 0-2,0 0 0,-1 0-1,-1 0 1,-1 0 0,-2 0 0,0 0 0,-1 0-1,-1 0 1,-2 0 0,-3 0 0,-3 0 1,-2 0 0,-3 0 1,-1 0 0,0 0 0,-2 0 1,3 0 0,5 0 0,7 0 0,5 0 0,3 0 0,-1 0 0,-2 0 0,1 0 0,-5 0 0,-4 0 1,-4 0 1,-6 0 1,-2 0 0,2 0 0,0 0-1,1 0 0,1 0-1,1 0 1,1 0 0,2 0 0,-2-1 0,-1 0 0,-2-2-1,-2 0 1,-1 0-1,1 0 0,2 1 0,0 2 1,0 0-1,1 2-1,0 1 0,0 0 0,0 0 0,1 0-1,1-2 0,1 0 0,1-1 0,0 2 1,-1 0 0,1 2 0,-1-1 1,-1 2 0,-1-2-1,0 1 1,-4 1-1,-3 0-1,-4 1-2,-4 2-1,-1-1 1,2-1 0,2 0 3,2-2 2,-2 0 0,-6 0 0,-6 0 1,-5 0-1,-2-1 1,4 0-2,4-2-1,4 0-1,3-1 1,2 0 2,2 0 2,2 0 1,2 0 2,0 0-2,1 0 0,2 0-2,-1 0 1,-1 0-2,-1 0 0,0 0-1,-1-1 0,2 0 0,0-2 0,1 0-1,1 0 0,0 0 0,0 1-1,0 2-1,-1 0 1,-1-2 0,0-1 1,-1 0 0,-1 0 1,2 0 0,0 2 0,1 1 1,1 0 0,-2 0-1,-1 0 0,0 0 0,-1-1 0,1-1 1,2 0-1,0-1 1,0-1 0,-1 2 0,0 0 0,-2 2-1,1-1 1,0 0 0,1-2-1,2 0 1,-1 0-1,-1 0 1,0 1 0,-2 2 0,0 0 0,0-2 0,0-1-1,0 0 0,3 0 1,7 0-1,7 2 0,7 1 0,3 0 0,-1 0 1,-2 0 0,1 0 0,-5-2-1,-6-1 1,-5-2-2,-6-1 1,0-1-1,6 2 0,5 2 1,7 2 0,0 1 0,-1-2 1,-4-1 0,-3 0 0,-3 0 1,-3 0-1,-3 2 0,-2 1 0,-3 0 0,-1 0-2,0 0-2,-1 0-2,-1 0 1,1 0-1,2 0 2,0 0 0,1 0 1,0 3-1,0 2 0,0 2 1,0 1-1,0 0 0,-1 0 2,1 0-1,2-1 1,4-1 0,3-1 1,5 0 1,0-1-1,-4 2 2,-5 0 0,-3 2 0,-2-1 1,2-1-1,0-1-1,1 0 0,2-1 0,2 0 0,2 0 0,1 0 1,3-1 0,1 2-1,3-2 0,2 1 1,-1 0-2,-1 0-3,-3 0-1,-1 0-3,-1 0 0,1 2-1,1 0 1,1 2 0,2-1 1,3-1 3,3-1 3,3 0 3,1-1-3,1 0-7,-1 0-7,0 0-8,6-6-11,10-8-13,12-11-13,10-9-15,3-4 1,-3 5 12,-5 4 13,-3 3 13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4:53"/>
    </inkml:context>
    <inkml:brush xml:id="br0">
      <inkml:brushProperty name="width" value="0.04935" units="cm"/>
      <inkml:brushProperty name="height" value="0.04935" units="cm"/>
      <inkml:brushProperty name="color" value="#FED406"/>
    </inkml:brush>
  </inkml:definitions>
  <inkml:trace contextRef="#ctx0" brushRef="#br0">10735 2364 445,'-8'-9'-1,"-2"-3"-2,0-4-2,-1-1-2,0-2 1,0 2 3,2 2 5,1 3 2,0 1 4,0 0 2,0 2 1,0 1 3,1 0 0,1 0 0,0 0 0,2 0 0,-1 1 2,0-1 2,-1 0 4,-2 0 3,1 1 0,-1 0-4,0 2-4,0 1-3,0 2-3,0 5 0,1 6-1,-1 4-1,1 4-1,2 3 0,2 3-1,2 3-1,1 3 0,2 3 1,0 2 0,2 4 0,0 2 0,2 1 1,0 0 0,1 2 1,0-1-1,-2 0 0,-2-1 0,-2-2 0,-1 1 0,2 1-1,0 0 0,2 2 0,-1 0-1,0 0-1,-2 0-2,0 0 0,-1 1-1,0 0 1,0 2 0,0 0 0,0 0 0,0-1-2,0 0-2,0-1-2,0-3-1,0-2 1,0-4 0,0-2 1,0-2 1,0-1 2,0-1 0,0-1 3,0-1 0,0 1 0,0-1 0,0 1 0,0-1 0,0 0-2,0 1 0,0-1-1,0 0 0,0-1-1,0-1 0,0-1 0,0 0-1,0-1-1,0 1 0,0-1-2,0 0 0,0-1-1,0-1 0,0-1 1,0 0-1,0-1 0,0 1 1,0 0 0,0-2 1,0-1-1,0-3 1,0-1 1,-1-1-1,0 0-1,-2-1 0,0 1-1,1-2-1,4-2-1,4-4-1,4-2-1,3-4 1,5 0 1,3-3 2,5-2 2,0 0 1,-1 0 1,-3 2 1,-1 1 0,-1 0 0,1 2 0,1 0 0,1 2-1,2-1 1,3-1 0,3 0 1,3-1 0,0-1 1,0 2-1,-1 0 0,-1 2-1,0 0 0,1 0 0,1 0 0,0 0 1,2-1-1,1 0 0,0-2 0,2 0 0,0 0 0,-1 0 1,-2 2 1,0 0 0,0 1 1,1-2 1,0 0 1,2-1 2,0-2-1,1 2-1,-1-1-1,0 0-1,1 0 0,0 0 0,2 0-1,1 0 0,-1-1 0,0 0 0,-1-1-1,-2-1 0,1-1 0,1 2 0,0 1-1,2 0 1,-1 2-1,0 0 0,-1 2 0,-1 0-1,-1 1 1,2 0 0,1 0 1,0 0-1,0 0 1,-3 0 1,-4 0 1,-2 0 0,1 0 0,5 0 0,4 0-1,6 0 0,0 0-1,-4 0 1,-4 0 0,-4 0 0,-2 1 1,1 0-1,-1 2 1,0 0-1,1 0 0,1 0 1,0-2-1,2 0 2,1-1-1,1 0 1,0 0-1,2 0 1,1 0-1,0 0-1,2 0 1,0 0-2,1 0 0,0 0 0,0 0 1,0 0-1,1-1 0,0 0-1,2-2 1,-1 0-1,3-1 1,2 0-1,2 0 0,2 1 1,0-1-1,-3 2 1,-1 0-1,-2 2 1,-5 0-1,-9 0 0,-10 0 1,-7 0-1,-6 0 0,-1 0 0,-1 0 0,0 0 0,0 0 1,3 0-1,3 0 0,3 0 0,6 0 1,9 0-1,8 0 1,10 0-1,3-1 1,1-1 0,0 0-1,0-1 1,1-2 0,1 0-1,3-1 1,2-2 0,0 1 0,-1-1 2,-1 0 2,0 0 0,-4 1 1,-3 2-2,-4 2-1,-4 2-2,-2 1-1,0 0 0,0 0-1,0 0 1,0 0-1,0 0 1,0 0 0,0 0 1,-1 0-1,-2 0 1,-2 0 0,-1 0-1,-2 1 1,0 0 0,0 2 1,1 0 0,-1 0 0,0 0 0,0-2 0,0 0 0,1-1 0,-1 0 0,0 0-1,0 0-1,0 0 1,1 0-1,-1 0 0,0 0 1,-1 0-1,-2 0 0,-1 0 0,-3 0 1,0 0-2,-1 0 1,0 0 0,1 0 0,-3 0 0,-2 0 0,-3 0-1,-2 0 1,-4 0-1,1 0 1,-2 0 0,-1 0 0,0 0-1,-1 0 0,1 0-1,0 0-1,-1-1-7,-1 0-15,-1-2-15,0 0-14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0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5365 12631 546,'-13'-13'0,"6"3"3,6 4 1,6 4 1,7 3 8,8 2 12,7 2 12,8 2 12,2 1 1,0-1-14,-3 1-12,-1 0-12,-4 0-10,-4 0-5,-3-1-7,-4 1-5,-4 1-6,-3 2-3,-3 2-4,-2 1-4,-5 3 0,-4 3 1,-6 3 2,-4 3 3,-5 2 2,-5-1 2,-5 1 3,-5-1 3,-2 0 2,0-1 2,-1-1 3,2-1 2,-1 0 2,2 1 4,0 1 3,1 1 2,2-1 2,3-1-3,3-3-2,3-2-2,3-3 3,3-3 9,2-4 9,4-4 8,3-3 5,4-2-1,4-2-1,4-2-1,4-3-1,4-4-3,3-4-3,5-3-3,2-3-3,3-1-2,1 0-2,3-2-2,-1 0-2,-2 4-2,-1 3 0,-3 3-2,-2 3-1,-3 2-3,-3 4-1,-3 3-3,-3 4-1,-2 9-1,-4 8 0,-2 7 0,-4 4 1,-2-1 3,-4-1 3,-2-2 3,-1-1 1,0 0-1,2 0 1,1-2-1,1-2-2,-1-1-1,0-3-2,0-1-1,4-5-8,8-6-13,8-8-12,7-6-13,4-5-1,-1-2 9,-1-1 10,-1-3 9,-1-1 6,-1-1 4,-1-1 3,0-1 4,-3 2 4,-3 5 6,-3 4 5,-2 6 6,-5 4 6,-4 4 6,-6 4 5,-4 4 7,-4 3-3,-1 5-11,-3 3-10,-1 5-12,-2 1-7,-1 1-2,-1-1-2,0 1-2,-2 0-2,1 1-2,-1 0-2,1 2-1,0 0 0,-1-1 2,1-1 2,-1-1 2,1-2 2,1-1 1,1-3 2,2-1 2,1-3 2,4-3 3,5-3 3,3-2 4,4-4 4,4-3 8,4-2 7,4-4 7,6-4 2,11-7-5,9-7-6,11-7-5,5-3-4,1-1-3,3 1-2,2 0-3,0 1-4,-3 3-4,-1 3-3,-2 3-5,-3 2-6,-6 2-8,-4 3-8,-5 1-8,-4 2-3,-5 2 1,-3 3 0,-4 1 2,-4 2-1,-1 4-3,-2 2-3,-2 4-2,-2 0 2,-2-1 7,-2-1 7,-2 0 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1"/>
    </inkml:context>
    <inkml:brush xml:id="br0">
      <inkml:brushProperty name="width" value="0.04961" units="cm"/>
      <inkml:brushProperty name="height" value="0.04961" units="cm"/>
      <inkml:brushProperty name="color" value="#00BFF3"/>
    </inkml:brush>
  </inkml:definitions>
  <inkml:trace contextRef="#ctx0" brushRef="#br0">6527 14586 443,'-22'27'8,"5"-6"0,3-6 1,4-8 1,2-3 0,1 2 3,-1 0 3,0 2 1,2-1 0,4-1-5,4-1-4,4 0-5,1 2-3,-1 5-1,0 7-4,-2 6-1,0 3-1,0 2 0,0 3 0,0 1 0,-1-1 2,0-3 4,-2-5 3,0-3 3,2-9 4,5-13 4,7-12 2,6-13 4,1-8-1,-1-4-7,-3-5-6,-1-2-6,-1-5-4,0-1-2,-1-2-1,1-1-2,-1-2-1,-1 0 0,-1 0-1,0 0-1,-1 2 1,1-2 2,1 0 2,2 0 1,0 2 3,1 4 5,1 4 3,0 4 4,2 5 3,-1 5 5,1 7 4,0 5 4,-1 6 2,1 3-3,-1 4-1,1 4-2,-1 3 0,1 4 1,0 2 1,-1 4 1,0 2-2,-1 3-1,0 3-3,-2 3-2,-1 2-2,-1 1-4,-1 1-4,0 1-2,-3 1-2,-3 1-2,-2 0-1,-4 2-1,-1 0-1,-2-1-1,0-1-1,-2-1-1,-1-1-1,-3-1-1,-4-1-1,-2-2-1,-1-2-1,-1-3 1,0-5-1,1-3 0,-1-3 0,0-4 1,1-2 1,-1-4 0,0-3-1,1-3-1,-1-5-2,0-4-1,1-2 0,3-2 2,1-2 2,2-3 2,2 0 4,2 1 6,2 1 5,2 1 5,1 2 4,0 3 0,0 3 0,0 3 1,0 4 4,-2 6 6,0 6 7,-1 6 6,0 7 1,2 7-6,2 8-7,2 9-6,1 7-3,3 7-2,2 8-1,2 9-1,1 9-6,1 14-11,2 12-10,0 13-11,2 5-7,3-3-3,3-3-4,3-3-3,1-6-1,-1-7 4,-1-8 3,-1-8 4,-3-12-1,-3-15-7,-4-16-7,-4-15-6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1"/>
    </inkml:context>
    <inkml:brush xml:id="br0">
      <inkml:brushProperty name="width" value="0.02907" units="cm"/>
      <inkml:brushProperty name="height" value="0.02907" units="cm"/>
      <inkml:brushProperty name="color" value="#00BFF3"/>
    </inkml:brush>
  </inkml:definitions>
  <inkml:trace contextRef="#ctx0" brushRef="#br0">5826 20903 756,'-2'-18'7,"0"14"13,-3 12 13,-2 13 13,-1 9 2,0 5-10,1 4-10,-1 6-10,1 1-12,1-3-15,1-1-15,0-1-14,1-5-9,0-6-1,0-6-2,1-5-2,-1-7 4,0-6 11,0-8 10,0-6 12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1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5950 19356 551,'8'-35'3,"0"9"3,0 9 5,-1 9 4,3 5 5,4 3 6,3 4 5,5 2 6,4 4 3,7 4-1,5 3 0,6 5 1,4 3-3,-1 3-5,3 3-4,0 3-5,3 0-7,2-1-10,3 0-11,4-1-10,0-3-6,-1-3-3,-1-5-2,0-3-2,-5-3-7,-3-1-8,-6-1-10,-4 0-9,-5-3 1,-6 1 9,-4-2 10,-4 0 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0"/>
    </inkml:context>
    <inkml:brush xml:id="br0">
      <inkml:brushProperty name="width" value="0.04982" units="cm"/>
      <inkml:brushProperty name="height" value="0.04982" units="cm"/>
      <inkml:brushProperty name="color" value="#FED406"/>
    </inkml:brush>
  </inkml:definitions>
  <inkml:trace contextRef="#ctx0" brushRef="#br0">35254 57093 441,'-1'-27'60,"0"9"-1,-2 11 1,0 10 0,-3 8-4,-1 7-8,-2 5-6,-2 8-9,-3 2-4,-1 4-4,-3 1-4,-1 2-3,-2 2-3,-3 6-3,-2 4-2,-2 3-3,0 5-3,0 2-5,2 3-4,2 4-4,1-4-3,4-9-4,5-9-3,3-9-3,4-8-1,0-5 1,1-4 1,2-7 1,2-5-4,6-7-13,5-8-11,4-7-11,3-3-3,-3-1 7,-1 1 6,-3-1 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2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6352 21111 578,'-38'0'2,"17"-2"6,19 0 4,16-1 5,12-1 2,3 0 1,4 0-2,4 0 1,1 0-1,0 0 0,-1 0-1,-1 0-1,-4 3-3,-4 6-4,-4 6-5,-6 6-5,-4 5-2,-3 4 1,-3 6 1,-2 5 1,-3 4 0,-2 1 0,-2 5-1,-2 2 1,-3 0-1,-4-2 1,-4-3-1,-3-4 1,-2-4-2,2-7-2,3-7-4,1-7-2,2-5-2,1-3-2,0-3 0,2-2-1,0-10-4,0-13-5,0-15-6,1-16-5,0-7 0,2 1 6,2-1 5,2 0 6,1 4 4,2 7 3,0 7 3,2 6 3,-2 9 15,-4 11 27,-4 10 26,-4 12 27,-3 9 4,-3 9-15,-4 9-18,-2 8-15,0 6-14,-2 5-9,1 4-10,-1 4-8,0 1-16,-1-1-18,-1-1-21,-1-1-18,2-7-5,3-10 11,5-13 12,3-11 10,2-7 8,1 1 2,-1 0 4,0 0 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3"/>
    </inkml:context>
    <inkml:brush xml:id="br0">
      <inkml:brushProperty name="width" value="0.05822" units="cm"/>
      <inkml:brushProperty name="height" value="0.05822" units="cm"/>
      <inkml:brushProperty name="color" value="#00BFF3"/>
    </inkml:brush>
  </inkml:definitions>
  <inkml:trace contextRef="#ctx0" brushRef="#br0">4699 26545 377,'-8'-13'4,"0"4"6,1 6 8,-1 5 6,0 4 4,0 5-3,0 5-2,0 5-1,1 5-2,-1 5-2,0 5-3,0 5-2,1 0-1,4-2-2,3-4 0,2-2-2,3-4-1,4-7-2,2-5-3,3-6-1,4-6-2,4-5 1,3-4-1,4-5 1,3-4-2,-2-2-1,2-1-1,-1-3-2,-1-1 0,-3 1 1,-3-1 2,-3 1 1,-7 8 0,-11 16-1,-10 17 0,-11 17-1,-6 6-1,1 0 3,-1-3 0,1-2 2,0-2 0,1-4-1,1-2 1,1-3-1,2-4 1,3-5 5,3-5 3,3-5 5,6-4 1,10-3-1,9-2-1,11-4 0,4-3-1,3-2-1,3-6-2,1-4 0,0-1-3,-4-1-1,-2 0-2,-3 1-2,-3 1-2,-3 3-1,-3 2-1,-2 4-1,-7 4-3,-9 6-5,-8 6-6,-9 6-4,-7 4-1,-1 1 4,-4 3 3,-3 1 5,-3 2 1,-1 1 2,-2 0 0,-2 2 2,-2 1 1,1 1 3,1 0 2,-1 3 3,1-2 3,3 0 4,3-1 3,3-1 4,4-3 2,3-3-2,5-4-1,3-5-1,6-2 0,6-2 1,7-2 0,8-2 0,6-5-1,9-8-3,7-8-2,8-7-4,5-6-2,2-1 1,1-3 0,3-1 0,0 0-1,0 0-5,-2 1-3,0 1-4,-4 2-2,-6 3 0,-6 4 0,-5 2 1,-6 4 1,-3 3 2,-5 4 2,-3 4 2,-4 5 6,-2 4 10,-4 5 10,-2 6 10,-1 4 4,2 5-4,2 4-4,0 6-3,3 0-3,0-2-4,0-3-4,0-3-3,1-1-2,1 1-1,3 1-1,2 1-1,1 3-1,3 6 2,2 6 0,1 7 0,0-1-3,-3-7-10,-3-4-9,-2-7-9,-3-3-5,-1-3-5,0-1-2,-2-3-4,-3-4-5,-4-8-6,-6-8-8,-4-8-5,-2-3-1,1 0 8,0 2 7,2 1 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4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5621 29388 504,'-43'-1'58,"11"-1"-12,9 0-12,11-1-12,5-2-3,4 0 5,3-1 7,2-2 5,3 1 0,2 1-10,1 0-8,3 2-8,2 0-5,0 0-1,1 0-2,1 0-1,1-1-2,1 0-3,2-1-3,0-1-3,0-1-3,1 2 0,-1 1-1,1 0-1,-2 3-1,-6 4-1,-2 4-2,-4 4-1,-5 3 0,-4 5 5,-5 3 3,-4 5 4,-6 4 4,-4 7 2,-3 5 3,-4 6 4,-2 0 2,5-6 2,2-6 4,3-6 1,2-5 3,2-4 1,3-3 0,1-4 2,5-6 0,6-5 0,7-6 1,8-5 0,4-6-2,5-4-4,3-3-3,5-4-4,0-1-2,-1 3-1,-3 3 0,-1 3-1,-3 3-1,-3 3-3,-4 2-1,-2 4-3,-4 4-1,-6 8-3,-6 6-2,-6 7-2,-3 4-1,2-1 1,-2 1 1,0-2 1,0 1 2,1-1 3,-1-1 2,0-1 3,4-4 2,6-6 3,7-8 1,8-6 2,4-5 1,3-2-1,3-2 0,2-1-1,0 0-3,-3 4-5,-4 4-7,-5 4-4,-4 7-4,-8 8 1,-6 9 1,-7 9 0,-5 3 1,-2-2-1,-1-1 1,-3-3-1,1-1 3,-2-1 4,1-1 4,-1-1 5,2-2 3,1-3 4,3-3 3,1-3 4,8-5 5,14-10 4,13-8 6,15-9 5,6-5-2,2-1-8,0-1-7,1-1-7,0 2-8,-5 3-4,-4 4-6,-4 5-5,-3 2-4,-3 2-4,-3 2-3,-2 3-3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4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6206 30716 478,'-22'-7'3,"4"2"8,5 2 6,3 2 8,2 5 10,2 8 16,1 7 14,1 9 16,1 7-1,3 8-17,4 8-16,2 8-18,3 6-15,4 8-14,2 6-13,3 8-15,2 5-10,1 2-4,0 4-5,2 1-5,-1-6-3,-3-19-2,-3-19-2,-2-18-2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35"/>
    </inkml:context>
    <inkml:brush xml:id="br0">
      <inkml:brushProperty name="width" value="0.05838" units="cm"/>
      <inkml:brushProperty name="height" value="0.05838" units="cm"/>
      <inkml:brushProperty name="color" value="#00BFF3"/>
    </inkml:brush>
  </inkml:definitions>
  <inkml:trace contextRef="#ctx0" brushRef="#br0">4711 36240 376,'39'-17'82,"0"-3"-18,0-4-17,0-1-17,-1-1-11,-3 2-2,-3 4-4,-3 3-2,-4 2-3,-1 1-3,-4 1-2,-3 1-2,-4 6-2,-3 14 0,-5 12 0,-3 12-1,-4 8 1,-3-1 2,-5 0 2,-3 0 2,-3 0 0,-2 1-1,0-1-1,-1-1-1,1-1-1,1-4 0,2-3 0,3-5 0,1-3 0,2-3 0,2-3 0,2-2 0,4-5-5,4-7-8,5-4-10,6-7-8,2-5-1,3-2 5,2-3 6,1-3 6,0 1 5,-1 3 6,-2 4 6,-2 5 5,-4 4 5,0 6 3,-2 5 3,-2 7 3,-3 4 0,-1 1-2,-2 3-2,-2 2-2,-1-1-2,0-3-1,0-3-1,0-3-1,2-3-5,6-2-8,4-4-7,5-2-7,2-2-4,-2 0 2,-3 0 2,-1 0 2,-1-1 2,0-1 0,-1 0 1,1-1 1,-4 1-2,-6 4-6,-7 3-6,-8 5-6,-6 1-2,-9-2 3,-7-2 1,-8-2 2,-6-3 2,-3-4 3,-5-4 3,-4-4 3,1-1 3,3 2 2,4 3 3,4 1 3,2 3 3,0 6 4,0 4 3,0 5 3,3 3 6,7 0 9,7-1 9,8 1 8,3-2 4,4-1-2,3-2 0,3-2-1,2 0-2,2 1-2,2 3-3,2 2-2,4 4-3,6 5-1,5 6-3,7 7-1,3 2-2,3 0-2,1 0-3,3-1-2,1 2-2,2-1-1,3 0 0,1 0-2,1-2-2,0-3-3,0-5-2,1-3-5,1-5-3,4-5-7,4-5-6,4-5-5,5-5-6,8-8-3,9-6-4,7-7-4,5-10-2,2-13-2,3-12-2,1-13-1,-8 0-1,-16 12-1,-16 11-2,-17 12-1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42"/>
    </inkml:context>
    <inkml:brush xml:id="br0">
      <inkml:brushProperty name="width" value="0.05662" units="cm"/>
      <inkml:brushProperty name="height" value="0.05662" units="cm"/>
      <inkml:brushProperty name="color" value="#00BFF3"/>
    </inkml:brush>
  </inkml:definitions>
  <inkml:trace contextRef="#ctx0" brushRef="#br0">37462 36740 388,'-16'0'130,"0"2"-31,1 1-29,-1 0-30,0 2-17,1 2-3,-1 1-4,0 3-3,1 0-2,2 1-3,0-1-1,0 1-2,2 0 0,1 0 0,0 0 0,2-1 1,1 2 0,2 0 2,2 1 1,2 1 1,2 1 1,0 2 1,2 0 2,0 1 0,2-2 0,2 0-2,2-2 0,2-2-2,1-2-2,1-1-3,1-1-3,1 0-2,0-2-1,1-1 0,0 0 1,-1-2 0,1-1 1,2-4 0,0-2-1,1-3 1,-1-3 0,-1 0-2,-2-2 0,-2 0-2,-3 0 1,2-1-2,0 0 0,0 0-1,-1-1 0,-1 0 0,0-4-2,-2-1 1,-1-2 0,-2 0 1,-3 1 3,0-1 1,-3 0 1,-1 1 1,0-1 0,-1 1-1,-2 0 1,0 3 0,-1 2-1,-2 1 0,0 1 1,1 0 0,-1 1 1,0-1 0,-1 1 0,-2 2 1,-2 2-1,0 3 0,-3 1-1,-2 3 0,0 4-1,-1 2-1,-1 3-1,1 2-3,-1 2-1,1 1-3,0 1 0,2 0 2,4-2 2,0-1 3,2 0 0,0 1-1,2 1-2,1 1 0,0 0-2,0-1-2,0 0-1,0-2-3,2 0-12,2 0-24,4-1-24,3 1-24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8:47"/>
    </inkml:context>
    <inkml:brush xml:id="br0">
      <inkml:brushProperty name="width" value="0.02411" units="cm"/>
      <inkml:brushProperty name="height" value="0.02411" units="cm"/>
      <inkml:brushProperty name="color" value="#F2395B"/>
    </inkml:brush>
  </inkml:definitions>
  <inkml:trace contextRef="#ctx0" brushRef="#br0">64648 10824 912,'-2'-30'4,"0"6"9,-3 2 8,-1 5 8,0 4-9,4 3-25,4 4-27,4 4-26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18"/>
    </inkml:context>
    <inkml:brush xml:id="br0">
      <inkml:brushProperty name="width" value="0.04711" units="cm"/>
      <inkml:brushProperty name="height" value="0.04711" units="cm"/>
      <inkml:brushProperty name="color" value="#00BFF3"/>
    </inkml:brush>
  </inkml:definitions>
  <inkml:trace contextRef="#ctx0" brushRef="#br0">32306 895 466,'0'-13'4,"-2"4"6,0 6 7,-2 5 6,1 3 4,0 3 0,2 3 0,1 4 1,0 2-2,0 5-3,0 3-2,0 5-3,1-1-3,1-3-4,3-5-3,2-3-4,2-5-2,4-3 1,2-4-1,3-4 1,3-3 0,1 0 1,3-2 0,1 0 2,1-1-1,0-2 1,0 0 0,1-1 0,-3-1 0,-3 2-2,-4 1 0,-5 0-1,-5 4-5,-8 6-9,-8 6-9,-7 6-9,-5 1-2,1 1 5,-1-2 4,0-1 4,-1 1 3,-3 1 0,-3 3 0,-2 1 0,0 0 2,4-4 5,3-5 5,4-3 5,3-2 4,1 0 2,1 0 3,0-1 2,6-1 4,8-4 6,10-4 4,8-4 6,6-2-1,5-2-6,3 0-6,4-1-7,0-1-3,-2 1-2,-3-1-2,-3 0-2,-4 2 0,-1 2 0,-4 4 0,-3 3 1,-8 4-8,-12 7-19,-13 7-17,-13 8-18,-8 2-4,-3 0 11,-2 1 10,-3-1 11,-2 0 8,2 1 4,0-1 5,2 0 5,1-1 5,3-3 2,3-3 5,4-3 3,-1 0 2,-1 1 2,-2 3 1,-2 1 2,1-1 1,7-5 2,5-4 2,7-6 3,10-5 2,16-4 4,15-5 4,17-5 4,8-4-1,3-2-6,4-1-5,2-3-5,3-1-5,0-1-4,1-1-4,1-1-5,0 1-2,-3 1 2,-2-1 0,0 3 2,-7 0-5,-6 4-10,-9 3-10,-8 3-10,-6 4 3,-8 6 16,-7 6 16,-6 6 17,-4 3 5,2 0-4,0-1-5,2 1-4,0 2-2,2 5 0,0 5 0,2 5 0,0 3 0,1 2-2,2 2 0,0 2-2,1 1-2,2 1-3,0-1-2,1 0-4,2-1-3,0 0-2,1-1-3,1-1-2,0-3-3,-1-4-2,0-3-3,-2-5-2,0-2-1,0-2 0,-1-3-2,1-1 0,-3-4-6,-4-6-11,-6-6-11,-4-6-11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19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33066 3193 524,'-44'-8'12,"9"2"3,8 1 2,7 0 2,8 3 1,6 2-1,8 3-3,6 4-1,3 0-3,0-2-4,-2-3-4,0 0-4,1-4-3,7 0-1,5-3-1,7-2-3,0-1 1,-3 0 2,-5 1 1,-4-1 2,-2 0 2,-1 2 0,0 1 1,-2 0 0,-3 4 1,-6 6-1,-6 6 0,-6 6 0,-5 3 0,-3 2-1,-5 3 0,-2 2-2,-5-1 0,1-2 0,-2-1-1,-1-2 0,1-3 1,1-1 3,3-3 2,1-1 2,3-2 2,5-2 1,3-3 1,4-1 1,5-2 2,6-2 4,6-2 2,6-2 2,5-2 2,5-1 0,5-3-2,5-2 0,1-1-1,-1 1-3,-3-1 0,-1 0-3,-4 2-3,-3 2-4,-5 4-6,-4 3-5,-6 4-7,-8 9-8,-10 8-10,-7 7-9,-7 3-2,-3-1 6,-3-3 5,-2-1 5,-2-3 6,3-3 4,2-3 5,1-3 4,4-2 5,3 0 4,4-2 5,6 0 5,3-3 5,8-3 6,6-2 7,7-4 6,7-2 2,9-3-5,7-4-3,8-2-4,4-1-4,0 1-3,0 1-4,0 0-4,-4 3-4,-6 1-5,-7 2-4,-7 2-6,-7 5-7,-9 6-9,-7 7-11,-7 7-9,-7 3-2,-4-1 5,-4-1 6,-3-1 6,-6 0 4,-6 0 3,-7-1 4,-8 1 3,-1-2 3,4-1 2,4-2 2,4-3 3,3 0 0,4-1 1,3 0-1,2 1 0,4-1 5,5-2 12,4-2 10,6-2 11,7-4 7,10-6 2,10-6 1,9-6 2,8-2-2,7 0-6,4-1-6,7 1-6,1 0-6,0 3-8,-4 1-8,0 2-6,-5 2-7,-5 3-4,-4 1-6,-5 2-4,-5 2-5,-3 0-2,-5 2-3,-3 0-3,-5 1-3,-4 0-6,-6 0-5,-4 0-6,-4-2 2,-2-4 10,-2-4 10,-1-3 9,-2-3 7,-2-2 3,0 0 5,-1-1 4,1 1 4,1 1 5,3 2 5,2 3 4,0 1 6,2 2 7,1 2 6,0 2 6,2 3 5,1 4 4,0 4 3,2 4 4,0 5-2,2 5-9,0 7-8,2 5-8,0 5-7,2 4-5,0 4-6,2 4-5,0 7-6,0 7-9,-1 10-8,2 8-8,-2 2-5,1-5-2,0-7-3,0-5-2,0-9-2,0-12-2,0-12-1,0-11-3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0"/>
    </inkml:context>
    <inkml:brush xml:id="br0">
      <inkml:brushProperty name="width" value="0.0493" units="cm"/>
      <inkml:brushProperty name="height" value="0.0493" units="cm"/>
      <inkml:brushProperty name="color" value="#00BFF3"/>
    </inkml:brush>
  </inkml:definitions>
  <inkml:trace contextRef="#ctx0" brushRef="#br0">36176 2400 446,'-15'2'7,"2"4"6,3 4 6,1 3 6,0 5 1,-2 5-3,-2 5-4,-1 5-3,-3 3-4,-2 1-4,-1-1-4,-3 3-4,0-1-3,1-3-1,1-4-3,1-2-2,2-4 0,5-5 0,3-4 0,4-6 0,4-4 3,4-2 4,4-4 5,4-2 5,1-2 4,-1 2 1,0 0 3,-2 2 3,0 0 1,0 2 1,0 0 1,-1 2 1,1 2-1,-2 5-4,-1 5-3,0 6-3,-2 1-2,0 1-3,-2-1-1,0 1-2,-2-1-1,0 2 1,-2 0-1,0 2 1,-2 0-3,0-1-6,-1-1-6,-2-1-5,2-7-6,5-12-5,2-14-5,5-12-4,3-5 1,2 0 10,2 0 10,1 3 10,2 0 7,2 3 6,0 2 5,1 1 6,1 2 1,1-1 0,1 0-2,1 1-2,1 0 0,-1 2-1,1 2-1,-1 3-1,0 0-2,2 2-2,1 0-1,1 2-3,-2 1-4,-3 0-4,-4 2-6,-5 0-5,-5 1-8,-8 0-12,-8 0-13,-7 0-13,-4-2 1,0-6 13,2-4 12,1-5 12,1-3 8,1 1 4,1-1 4,0 1 4,2 0 3,1 0 6,0 2 3,3 1 5,0 1 2,2 1-2,2 0-3,2 2-1,1 1 6,0 1 13,0 0 14,0 2 14,0 3 2,0 5-12,0 4-10,0 5-11,0 5-7,0 7-1,0 5-1,0 7-2,0 3-2,0 2-2,0 2-1,0 3-2,0-1-2,0-2 0,0-2-2,0-2-1,1-2-1,0-4 0,2-2-1,0-3-1,2-2 0,0-1 1,0-1 1,3-1-1,0-2 2,1-3-1,2-2 1,0-4-1,1-2-1,3-2-3,2-3-3,2 0-3,1-3-5,3-1-6,1 0-5,3-1-6,-1-2-5,0 0-7,-1-1-4,0-2-6,-4 1-1,-3 1 6,-5 0 5,-3 2 6,-3-1 2,0 0 1,-2-1 0,0-2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1"/>
    </inkml:context>
    <inkml:brush xml:id="br0">
      <inkml:brushProperty name="width" value="0.05403" units="cm"/>
      <inkml:brushProperty name="height" value="0.05403" units="cm"/>
      <inkml:brushProperty name="color" value="#FED406"/>
    </inkml:brush>
  </inkml:definitions>
  <inkml:trace contextRef="#ctx0" brushRef="#br0">36084 56787 407,'-1'-21'25,"-2"6"4,-2 6 4,-2 5 4,0 8 3,4 5 1,2 6 1,4 6 2,1 4-2,0-1-7,0 1-6,0 0-7,0 1-3,0 4-1,1 2-2,-1 4-1,-1 3-1,0 5-1,-2 3 0,0 5-2,-1 1 0,0 1-1,0-1-1,0 0-1,0-3-1,0-9-2,0-8-2,0-8-2,4-14-1,6-20-5,9-19-2,6-20-4,3-12-1,-1-4 0,0-3 0,-2-6 1,-1 2 1,-1 4 1,-1 6 2,-1 4 1,-1 6 2,-1 3-2,-1 5 0,0 5 0,-2 1 0,-2 2-1,0 0 1,-1 1-1,-1 4 1,-3 3 1,-2 4 2,-2 4 2,-2 7-7,-4 8-16,-2 8-15,-4 8-17,-1 5-5,-1 0 1,1-1 2,0 0 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0"/>
    </inkml:context>
    <inkml:brush xml:id="br0">
      <inkml:brushProperty name="width" value="0.03007" units="cm"/>
      <inkml:brushProperty name="height" value="0.03007" units="cm"/>
      <inkml:brushProperty name="color" value="#00BFF3"/>
    </inkml:brush>
  </inkml:definitions>
  <inkml:trace contextRef="#ctx0" brushRef="#br0">41450 3850 731,'8'7'160,"-1"-1"-71,1-1-69,-1 0-71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0"/>
    </inkml:context>
    <inkml:brush xml:id="br0">
      <inkml:brushProperty name="width" value="0.02849" units="cm"/>
      <inkml:brushProperty name="height" value="0.02849" units="cm"/>
      <inkml:brushProperty name="color" value="#00BFF3"/>
    </inkml:brush>
  </inkml:definitions>
  <inkml:trace contextRef="#ctx0" brushRef="#br0">41200 4600 772,'8'13'112,"-1"-1"-37,1-5-36,-1-1-38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2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39300 2020 634,'12'-7'107,"7"-1"-21,9 0-21,6 1-22,3-1-14,-5 2-9,-5 0-8,-5 2-8,-3 1-9,0 2-7,1 2-7,-1 2-7,-2 3-9,-6 4-11,-6 3-12,-6 5-12,-5-1 2,-4-4 14,-4-3 13,-3-4 15,-2-2 8,5 0 4,2 0 4,3 0 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2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39269 2400 550,'-17'0'0,"0"0"0,-1 0 0,-1 0 0,0 0 2,1 2 4,1 0 5,1 2 3,2 0 4,1 0 3,2-1 1,2 2 3,2 1 3,1 5 3,0 5 4,2 5 4,0 4-2,2 3-4,0 3-4,2 3-5,0 3-4,2 4-4,0 4-3,2 4-3,-1 2-3,-1 0-2,0-1-2,-1 1-3,-2-2-2,-1-2-7,0-4-5,-1-2-6,-1-4-3,2-3 1,0-5 0,2-3 0,0-4-3,0-3-7,0-3-5,0-3-8,1-4-1,2-6 2,2-6 4,2-6 1,0-2 5,-1 0 6,0 2 6,-2 1 6,1-1 4,0 0 2,1-1 4,2-1 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2"/>
    </inkml:context>
    <inkml:brush xml:id="br0">
      <inkml:brushProperty name="width" value="0.03778" units="cm"/>
      <inkml:brushProperty name="height" value="0.03778" units="cm"/>
      <inkml:brushProperty name="color" value="#00BFF3"/>
    </inkml:brush>
  </inkml:definitions>
  <inkml:trace contextRef="#ctx0" brushRef="#br0">39431 3688 582,'9'-22'14,"0"3"4,1 3 3,2 3 3,0 1 1,3 0-2,1 0-1,2 1-2,3-1-1,1 0 1,3 0-1,2 1 1,-1 0-1,-2 4 1,-1 2-2,-3 4 0,-2 2-1,-1 2-3,-2 2-3,-3 2-3,-1 2-2,-2 3-4,-2 3-3,-2 4-3,-3 1-3,-4 2-2,-4 3-3,-4 2-3,-3 0-2,-3-1-3,-4 2-3,-1-1-3,-2-1-1,-1-3 2,1-3 2,-1-3 1,1-3 0,-1-4-3,1-5-2,-1-2-4,1-6 0,2-4 3,0-6 3,1-3 2,2-5 3,5 0 4,2-1 4,6-1 3,1 0 5,2 1 4,0 1 5,2 2 5,1 1 4,2 3 3,2 2 4,2 4 4,1 2 5,1 2 5,2 3 6,0 1 6,2 1 0,3 2-5,3 0-5,3 2-5,0 1-4,0 3-5,-1 3-5,0 4-4,-2 0-2,-1 1 0,-1-1 1,-1 0 1,0 1-7,-1 0-17,1-1-15,-1 1-16,0-2-7,-3-3-1,-1-2 0,-2-4-1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3"/>
    </inkml:context>
    <inkml:brush xml:id="br0">
      <inkml:brushProperty name="width" value="0.03814" units="cm"/>
      <inkml:brushProperty name="height" value="0.03814" units="cm"/>
      <inkml:brushProperty name="color" value="#00BFF3"/>
    </inkml:brush>
  </inkml:definitions>
  <inkml:trace contextRef="#ctx0" brushRef="#br0">40209 1609 576,'1'-15'6,"2"4"12,2 3 11,1 3 12,3 2 2,2 3-7,2 4-6,1 2-6,0 3-10,-4 4-11,-4 2-11,-4 3-11,-4 3-7,-4 3-2,-4 3-2,-4 3-3,-2 1 2,-1-1 2,-1-2 4,-1 1 4,0-4 3,1-2 3,0-2 3,2-4 3,1-3 4,1-1 7,1-2 6,1-2 6,4-3 8,10-2 10,8-4 9,9-2 10,6-4 0,3-2-10,3-3-10,3-4-10,-1 1-6,-2 1-2,-3 2-3,-3 2-2,-4 2-1,-3 1-2,-4 0 1,-4 2-2,-5 3 2,-2 8 4,-6 6 4,-2 7 4,-5 6 0,-4 7-4,-4 4-5,-3 7-3,-4 3-3,-3 2 0,-3 1 0,-2 0 0,-7 7-4,-7 13-5,-7 13-5,-9 13-6,0 3-4,5-5-5,6-4-3,6-6-5,6-6-2,4-7 0,5-9-1,5-7 0,5-8 2,3-10 4,4-8 5,5-8 4,1-7 2,2-3-1,0-3-1,2-2-2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4"/>
    </inkml:context>
    <inkml:brush xml:id="br0">
      <inkml:brushProperty name="width" value="0.04085" units="cm"/>
      <inkml:brushProperty name="height" value="0.04085" units="cm"/>
      <inkml:brushProperty name="color" value="#00BFF3"/>
    </inkml:brush>
  </inkml:definitions>
  <inkml:trace contextRef="#ctx0" brushRef="#br0">40650 4075 538,'16'-7'79,"-1"2"-17,1 2-17,0 2-18,-1 2-10,-1 0-3,-1 2-4,0 0-4,-2 2-3,1 2-2,0 1-2,0 3-2,-1 0-3,-1 0-4,-1-2-3,0 0-4,-2-2-3,3-1-2,0-1-3,1 0-2,2-3-1,3-2 0,4-4 1,2-2 1,1-3 1,-1-3 2,-1-4 2,-1-2 2,-2 0 5,-3 1 8,-2 2 9,-4 3 7,-1 2 11,0 4 13,0 4 14,-1 4 12,2 2-3,0 0-21,1 0-21,2 0-21,-1-1-11,1-1 1,0 0 0,0-1 0,-1-1 3,-1 0 5,-1 0 5,0 0 6,-2 1 3,-2 1 6,1 3 3,-2 2 5,-3 2 0,-8 4-7,-5 2-6,-8 3-7,-5 2-4,-1-1-2,-3 1-3,-1-2-2,-2 1-2,-1-1 1,0 0 1,-2-2 0,0-2 2,3-1 4,2-2 4,1-2 4,5-1 4,2-1 3,5 1 4,3 0 4,7-1 6,12-2 8,10-3 10,11 0 8,7-3-1,6-1-8,4 0-9,6-1-9,1-1-9,0 0-8,-2 0-8,0 0-8,-3 0-5,-5 0-4,-3 0-1,-3 1-4,-3-1-3,-1 2-8,-2 0-6,1 2-7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44825 4425 333,'49'20'167,"16"14"-1,15 14 1,17 16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4"/>
    </inkml:context>
    <inkml:brush xml:id="br0">
      <inkml:brushProperty name="width" value="0.03064" units="cm"/>
      <inkml:brushProperty name="height" value="0.03064" units="cm"/>
      <inkml:brushProperty name="color" value="#00BFF3"/>
    </inkml:brush>
  </inkml:definitions>
  <inkml:trace contextRef="#ctx0" brushRef="#br0">44433 4900 718,'-6'7'104,"4"-1"-27,4 0-27,4-2-27,2-1-15,0 1-1,-1 0 0,0 0-1,1-1-14,0 0-24,0-2-24,0 0-25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6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53299 1695 595,'7'-7'51,"1"0"-1,0 2 1,0 1 1,-2 2-5,-1 5-8,-3 6-8,0 4-8,-3 4-7,-1 3-5,0 3-5,-1 3-6,-2 2-3,-5 1-3,-4 1-3,-3 1-3,-2-2-2,2-2 0,3-4-1,2-1-1,1-4 1,0-1 2,2-3 1,1-1 3,3-3 3,8-4 8,6-4 7,7-4 7,4-1 4,0 0-1,2 1 0,2 2-1,-2 1-3,-4 4-8,-2 2-8,-3 4-6,-4 1-6,-4 3-1,-6 2-2,-4 1-2,-4 2-1,-2 1 0,-2 1 1,0 2 0,-2-3 0,0-1 1,2-4 1,1-3 0,1-2 3,0-3 2,2-1 4,1-2 4,3 0 8,3 2 15,4 2 14,3 2 16,2 0 1,-1-1-10,0-1-11,-2 0-11,-1 1-6,0 3-3,-1 4-2,-2 5-3,0 0-3,0 0 0,0-1-1,0 0-2,0-3-1,0-1-1,0-2-2,0-3-1,0 1-2,-2 0-3,-1 1-3,0 1-3,0-2-11,2-6-17,2-6-18,2-6-17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1"/>
    </inkml:context>
    <inkml:brush xml:id="br0">
      <inkml:brushProperty name="width" value="0.05522" units="cm"/>
      <inkml:brushProperty name="height" value="0.05522" units="cm"/>
      <inkml:brushProperty name="color" value="#FED406"/>
    </inkml:brush>
  </inkml:definitions>
  <inkml:trace contextRef="#ctx0" brushRef="#br0">37393 57890 398,'30'-31'59,"-8"6"-11,-4 5-12,-6 5-11,-4 1-6,0-1-1,0-1-2,1-4-1,-2 0-2,-2 1-1,-2 1-2,-2 0-1,-2 2-2,-2 2-1,-2 0-2,-2 1-2,-3 2-1,-3 3 2,-3 4 0,-3 2 1,-1 4 1,1 4 3,1 5 1,1 3 3,0 5 2,-1 3 2,-1 5 2,-1 4 3,0 4-1,1 3-1,1 6-2,1 3-2,0 3-1,3 1-1,0 2-1,1 0-1,2-2 0,3-6 0,4-5-1,2-4 1,4-6-4,2-6-5,4-7-6,3-5-5,3-8-5,3-8-4,3-9-3,3-7-3,3-8-2,0-6-3,1-7-1,2-5-2,-2-1 0,-1 2 0,-2 3 0,-3 4 1,-2 4 3,-3 6 3,-3 6 5,-3 7 4,-1 7 14,2 9 27,3 10 26,1 9 26,1 6 5,-1 0-15,-1 1-15,-1 2-16,-1-1-11,1 1-8,-1 0-9,0 0-8,0-2-7,-1-1-10,-1-3-8,-1-1-8,-1-1-8,0-1-6,1 1-6,-1 0-7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8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54264 781 503,'8'-7'31,"2"2"-2,0 2-2,1 2-3,0 3-3,-2 4-2,-2 4-3,-2 4-4,-2 2-1,-1 3-2,0 1-2,-1 3-1,-3 1-2,0-1-2,-3 1-3,-2-1-1,-1 1-3,0-1-1,0 1-3,1-1-1,-1-2-3,0-3-1,0-4-3,0-4-3,2-8-1,4-10-4,4-11-1,4-11-3,4-7 1,4-3 3,3-2 4,5-4 5,2 0 5,-1 2 8,1 2 8,-1 2 8,0 3 7,-1 5 4,-1 5 7,-1 6 4,-1 3 3,-3 4 0,-2 4 0,-1 5 1,-2 2-3,-3 3-6,-1 4-6,-2 2-5,-1 4-6,-2 6-6,0 4-5,-2 5-5,-1 3-5,-4 2-3,-2 3-4,-3 1-4,-3 0-2,0-3-1,0-3-2,-2-3 0,-1-3 0,2-3 1,1-3 2,1-3 0,1-2 3,0-2 2,2-3 2,1 0 3,1-5 4,2-2 5,2-5 4,2-4 6,3-2 1,4 0 1,4 0 0,3 1 0,3 0 2,0 2 1,-1 2 3,1 3 2,-1 0-1,-3 2-2,-1 0-4,-3 2-2,-2 2-4,-4 7-5,-4 6-4,-4 6-5,-4 2-2,-8 3-3,-7 0-1,-7 1-2,-3-1-1,3-2 1,2-1 2,2-2 0,2-3 2,2-1 4,4-3 4,3-1 3,3-2 3,1-2 3,2-3 2,2 0 2,4-4 6,6-3 9,6-2 10,6-3 9,4-3 2,5 0-5,4-2-6,3 1-5,2-2-5,1 2-4,-1 0-4,0 2-3,-1 1-5,-3 1-3,-3 0-4,-3 2-5,-5 2-6,-3 4-11,-6 3-10,-4 6-11,-7 2-2,-6 3 5,-7 3 5,-6 3 7,-6 2 3,-1 3 5,-3 1 3,-1 3 4,-2-1 1,-1-1 1,0 0-2,-2-1 1,1-1 5,3-3 10,0-1 11,3-3 11,3-1 5,3-3-2,5-1-1,3-2-1,9-3 1,14-4 5,14-5 4,13-2 5,9-5-1,4-2-5,3-4-5,5-2-7,1-1-3,-4 1-5,-3 1-2,-2 1-5,-4 0-4,-6 2-7,-4 0-6,-5 2-7,-5-1-10,-3-1-11,-5-3-12,-3-2-12,-3 0 2,-4 1 16,-3 1 15,-2 1 17,-2 1 9,0 1 4,0 0 3,0 2 2,0 1 5,-2 2 5,0 3 5,-1 1 4,-1 3 5,0 5 2,0 6 3,1 4 2,-1 2-1,2 4-6,0 1-6,2 3-7,1 1-4,0 2-4,2 3-3,0 1-4,1 2-3,0 2 1,0 3-2,0 1 0,0 0-1,0-2-1,0-2 0,0-1-1,0-4-2,0-2-2,0-3-4,0-3-1,1-2-3,0-1 0,2-1-2,0-1 1,-1-2-2,-4-3-2,-4-2-1,-3-4-2,-3-2 1,-1-2 4,-1-3 4,-2 0 3,0-5 3,-3-2 1,-2-5 0,-1-4 2,-1-1 2,-1 1 5,1 1 4,-1 1 4,2 1 3,3 2-2,3 2 0,2 2 0,3 0 0,3 0 3,1-1 1,2-1 2,2-2 2,2-2 0,2-2 1,2-1 0,3-3-1,6 0-3,4-1-4,5-1-4,4-1-1,5 1-1,3-1-2,4 1 0,1 0-1,-1 2-1,-3 3-2,-1 1-1,-4 2-4,-1 1-7,-1 0-6,-3 2-7,-1 1-3,-3 2-1,-1 2-1,-2 2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28"/>
    </inkml:context>
    <inkml:brush xml:id="br0">
      <inkml:brushProperty name="width" value="0.04237" units="cm"/>
      <inkml:brushProperty name="height" value="0.04237" units="cm"/>
      <inkml:brushProperty name="color" value="#00BFF3"/>
    </inkml:brush>
  </inkml:definitions>
  <inkml:trace contextRef="#ctx0" brushRef="#br0">59256 2241 519,'-16'2'116,"3"6"-25,0 4-26,1 5-26,1 2-15,0 1-2,2-1-4,1 1-3,-1 2-2,0 5 0,-1 4-1,-1 6 1,0 1-2,4-3-2,2-3-3,4-3-1,1-2-2,0 0 0,0 0-2,0 0 0,1-1-1,2-3 0,2-3-1,2-2-1,1-4 0,3-3 1,2-3-1,2-2 1,1-3-2,1-2-3,1-2-3,1-2-3,1-3-1,2-4 1,3-4 1,1-3 2,1-5 1,-1-3 1,-1-5 1,-1-3 0,0-2 2,1-4 0,1-1 2,0-2 0,0 1 0,-5 4 0,-3 3 1,-4 5 0,-3 1 1,-1-1 2,0-1 4,-2 1 2,-1-1 2,-2 5 0,-3 3-1,0 4 1,-4 4-1,-2 1 0,-4 2-1,-2 2 0,-4 2 0,-3 1-1,-5 0 0,-3 2 0,-3 0-3,2 2-8,-2 0-6,1 2-7,0 1-4,1 2-3,1 2-3,1 2-1,1 1-5,1 1-3,1 2-5,1 0-4,2 0 0,3-3 5,3-1 6,3-2 4,1-1 4,2 0 0,1 0 2,0 0 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30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65193 1195 492,'59'-1'121,"-5"-2"-28,-6-2-28,-6-2-28,-5 0-17,-6 0-4,-4 2-6,-4 1-4,-5 0-5,-1 0-3,-3 0-5,-1 0-3,-3-3-9,-4-4-11,-4-5-13,-4-5-11,-4-2 0,-2 1 13,-3 1 12,-3 1 12,-2 0 10,0 1 7,1-1 7,-1 1 7,1 0 3,1 4 0,0 3 1,2 3-1,1 2 2,0 2 4,2 2 5,1 2 4,1 2 0,2 4-2,2 2-2,2 4-3,1 2-2,0 5-5,0 3-4,0 5-4,0 2-3,0 1-2,0 0-3,0 2-2,0-1-3,-2-1-1,0-3-3,-2-1-1,0-2-2,1-1-2,-2-1 0,2-1-2,-2 0 0,-2-1-1,-2 1 0,-2 0-1,0-1-2,1 1-3,0-1-3,2 1-3,0-2 0,-2-2 4,0-1 4,-1-2 4,-2-2 3,0 1 2,-1 0 2,0 0 2,-2-1 3,1 1 3,-1 0 3,0 0 4,1-1 2,-1-1 2,0-1 3,0 0 2,2-2 3,1-1 4,2 0 3,2-2 4,4-1 1,6-2 0,6-2-1,6-2 0,5-1-3,3-2-4,5 0-3,3-1-4,5-3-3,6-4-2,6-3-2,6-5-3,1 1-3,-2 3-4,-4 4-6,-2 5-5,-4 1-3,-4 2 0,-3 0-1,-6 2-1,-3 1 1,-3 0 0,-4 2 1,-4 0 1,-6 2 3,-7 2 7,-6 2 6,-7 2 7,-6 3 2,-4 3-2,-3 5-2,-3 4-1,-7 2-2,-7 4-2,-7 3 0,-6 3-1,0-1-1,6-5-1,7-5 1,8-5 0,3-2-1,2 1 0,0 1 0,1 1-1,1 1 0,3 0 0,1-1-1,3 1 0,2-2-1,2-3 1,4-3 1,3-2 0,4-2 0,6-1 3,6 1 0,6 0 2,4-3 2,5-4 1,3-6 3,5-4 2,2-2 0,2 1-4,3 0-3,0 2-3,2 1-3,0 2-3,1 2-4,-1 2-2,-1 1-5,-2-2-5,-2 0-5,-1-1-5,-2-1-2,-1 2-2,-1 0 0,-2 2-1,-2-1 0,-1-1 3,-4 0 2,-3-1 2,-1-3 1,1-2 3,1-3 1,2-3 2,-3-1 4,-3 2 3,-4 2 5,-4 3 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30"/>
    </inkml:context>
    <inkml:brush xml:id="br0">
      <inkml:brushProperty name="width" value="0.05276" units="cm"/>
      <inkml:brushProperty name="height" value="0.05276" units="cm"/>
      <inkml:brushProperty name="color" value="#00BFF3"/>
    </inkml:brush>
  </inkml:definitions>
  <inkml:trace contextRef="#ctx0" brushRef="#br0">67774 3730 416,'-1'-15'2,"0"2"3,-2 3 3,0 1 4,0 3 12,2 4 20,2 4 21,2 4 21,2 3 2,2 1-17,1 3-18,3 2-17,1 1-10,0-1-5,-1 1-3,1 0-5,0-1-4,-1 1-6,0-1-7,1 0-5,-1 1-2,0 0 1,-2-1 2,-1 1 1,0-1-7,0-1-16,0-1-17,0 0-15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31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70805 1742 465,'-7'-3'64,"2"8"1,2 9 0,2 10 1,1 4-5,0 0-9,0 2-10,0 1-10,-1 2-6,0 6-5,-2 4-5,0 6-3,-2 1-5,0 0-4,-1-2-5,0 0-3,-2-5-2,0-3 0,0-5 1,0-5 1,2-8-14,2-9-31,4-10-29,3-10-30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31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71000 2410 597,'9'-7'8,"3"2"15,4 2 16,2 2 15,4 0 5,7-2-6,4-1-7,8-3-7,0 0-7,-2 0-8,-3 2-8,-3 1-8,-5 0-7,-2 2-3,-5 0-4,-3 2-4,-5-2-13,-5-1-23,-4-5-21,-6-2-23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31"/>
    </inkml:context>
    <inkml:brush xml:id="br0">
      <inkml:brushProperty name="width" value="0.0486" units="cm"/>
      <inkml:brushProperty name="height" value="0.0486" units="cm"/>
      <inkml:brushProperty name="color" value="#00BFF3"/>
    </inkml:brush>
  </inkml:definitions>
  <inkml:trace contextRef="#ctx0" brushRef="#br0">72426 641 452,'-8'-29'1,"2"8"2,1 7 2,0 7 2,2 5 7,0 4 10,2 4 10,0 4 12,2 3 1,0 5-4,2 3-6,0 5-6,0 3-3,0 3-4,-2 2-2,0 4-3,-1 2-1,0 2 0,0 3 0,0 1 1,-1 5-2,0 11 1,-2 9-2,0 10-1,-2 6-2,-2 2-6,-1 2-4,-2 2-4,0-2-7,2-6-10,4-5-8,2-7-9,2 1-7,-2 5-8,0 5-6,-1 7-7,-1-3 2,2-11 12,0-13 11,2-11 11,-1-10 5,0-7-1,-2-9-3,0-7-1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38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64450 8079 999,'10'-15'-46,"4"4"5,2 4 4,6 2 6,0 1 5,-4 0 6,-2 0 5,-2 0 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0"/>
    </inkml:context>
    <inkml:brush xml:id="br0">
      <inkml:brushProperty name="width" value="0.03557" units="cm"/>
      <inkml:brushProperty name="height" value="0.03557" units="cm"/>
      <inkml:brushProperty name="color" value="#6ADCAB"/>
    </inkml:brush>
  </inkml:definitions>
  <inkml:trace contextRef="#ctx0" brushRef="#br0">33459 7490 618,'-12'0'-10,"5"0"16,6 0 14,6 0 16,4 0 4,5 0-7,4 0-7,3 0-6,3-1-6,1-2-3,1-2-3,1-2-3,0 0-4,-3-1-2,-1 0-3,-3 0-3,-2 0-1,-2 2 1,-4 1-1,-3 1 1,-2 1 3,-2 3 4,-2 4 4,-2 2 5,-3 4 3,-4 6 1,-4 4 1,-3 5 0,-4 2 1,0-1-1,-1-1-2,-1-1-1,0 0-1,1 3-1,1 0-3,1 4 0,-1 0-3,0 0-1,-1 1-2,-1-1-2,0 0-2,1-2 0,0 0-2,2 0 0,2-4-1,1-3-1,2-5 0,2-3-1,4-4-3,3-4-4,4-5-6,3-2-5,6-7 0,7-8 3,8-7 3,6-9 4,2-2 3,0 1 3,-1 3 2,-1 2 3,-3 3 1,-5 5-1,-5 4-1,-5 6-1,-3 5 5,-2 4 11,-2 6 11,-2 4 12,-3 4 3,-3 1-5,-2 3-4,-3 2-5,-2 0-4,2-1-2,1-1-2,0-1-3,2-1-3,2-2-2,2-3-2,2-1-3,2-1-2,2-2-1,2-1 0,2 0-2,2-2 1,3 0 0,3-2 2,3 0 1,0-1-1,-3 2-1,-3 0-1,-2 2-2,-4-1-1,0 1-1,-1 0 0,0 0-1,-4 1-4,-6 0-8,-6 1-7,-6 2-7,-4-2-3,-4-3 4,-5-2 2,-3-3 4,-3-4 4,-3-2 6,-1-4 5,-2-2 6,-1-1 3,1 1 1,2 1 1,0 1 1,1 1 3,-1 2 3,1 2 3,1 2 3,-1 2 2,3 0-1,2 2-1,1 0-1,4 1 4,3 0 9,4 0 7,5 0 8,3 1 4,4 2-1,4 2 0,4 2 0,4 3-3,2 5-4,3 5-6,3 6-4,2 2-4,0 2-2,-1 2-3,1 3-1,0 0-3,0 0-3,-1 0-4,1 0-4,0-1-2,1-3-2,1-3-1,1-3-2,1-4 0,1-5 1,1-5 1,1-5 2,2-3-4,2-4-6,5-2-6,1-3-7,4-5-5,3-4-1,2-5-3,4-5-2,2-4 1,4-3 4,1-3 4,5-2 4,-5 0 2,-8 8 1,-11 5 0,-9 5 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0"/>
    </inkml:context>
    <inkml:brush xml:id="br0">
      <inkml:brushProperty name="width" value="0.04332" units="cm"/>
      <inkml:brushProperty name="height" value="0.04332" units="cm"/>
      <inkml:brushProperty name="color" value="#6ADCAB"/>
    </inkml:brush>
  </inkml:definitions>
  <inkml:trace contextRef="#ctx0" brushRef="#br0">36760 6978 507,'-22'-1'2,"5"-2"1,3-2 3,4-1 2,7-2 3,8 0 3,9 0 3,9 0 3,4 1 1,-1 1 3,-1 0 1,-2 2 1,1 0-2,-1 2-6,1 0-7,-1 2-5,-1 0-8,-2 2-8,-4 0-7,-3 2-8,-4 1-2,-6 3 1,-6 4 2,-6 2 2,-4 2 1,-3-1 4,-4 1 2,-2 0 2,-1-2 3,1-1 2,1-2 4,1-2 3,2-2 2,0-1 2,1 0 1,1-2 3,0 0 2,2 0 5,1 0 5,1 0 3,0 0 4,2 0 2,1-1 3,0 2 2,2-1 0,2 3-2,3 2-2,1 2-2,0 1-3,-1 3-3,0 2-2,-1 2-2,-1 3-2,2 4-2,0 6 1,2 4-2,0 6 0,0 6-2,0 6-1,0 6-1,0 4-3,0 3-2,0 3-4,0 3-2,0 0-3,0-5-2,0-3-1,0-4-3,0-4-2,0-2-5,0-1-5,0-2-5,1-3-3,2-2-3,2-4-1,2-2-3,0-6-1,-1-7 1,0-9 0,-2-7 1,0-5 3,0 0 3,0-2 3,0 0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2"/>
    </inkml:context>
    <inkml:brush xml:id="br0">
      <inkml:brushProperty name="width" value="0.03795" units="cm"/>
      <inkml:brushProperty name="height" value="0.03795" units="cm"/>
      <inkml:brushProperty name="color" value="#FED406"/>
    </inkml:brush>
  </inkml:definitions>
  <inkml:trace contextRef="#ctx0" brushRef="#br0">39005 56497 579,'-7'-9'0,"2"-1"0,2-1 0,2 0 0,1-1 4,0-1 7,0 1 7,0-1 7,2 3 6,2 1 4,4 2 3,3 1 3,4 3 1,5 0-5,5 1-4,5 2-5,3 1-5,0 2-6,0 2-6,0 2-7,-2 1-2,-2-1 2,-5-2 3,-2-1 2,-2 1-9,-3-1-17,-1 0-18,-2 0-17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1"/>
    </inkml:context>
    <inkml:brush xml:id="br0">
      <inkml:brushProperty name="width" value="0.04767" units="cm"/>
      <inkml:brushProperty name="height" value="0.04767" units="cm"/>
      <inkml:brushProperty name="color" value="#6ADCAB"/>
    </inkml:brush>
  </inkml:definitions>
  <inkml:trace contextRef="#ctx0" brushRef="#br0">36850 8007 461,'0'-15'1,"2"1"3,0 1 3,2 0 2,2 2 2,5 1 3,5 0 2,6 2 1,1 1 1,1 0-1,-1 2-2,1 1-1,-2 2-3,-3 4-4,-3 3-3,-2 5-4,-4 4-3,-1 4-1,-2 3-3,-3 5-1,-4 4-3,-7 4 0,-9 6-2,-7 4-2,-5 0-1,1-4 0,-1-6-1,1-4 0,1-4 1,3-5 3,3-3 3,3-4 3,5-6 5,8-7 10,8-6 7,8-7 10,5-3 2,3 2-1,3 3-2,3 1-2,0 1-3,-1 2-2,-3 1-3,-1 0-4,-4 5-3,-5 8-6,-4 8-5,-6 7-5,-4 4-4,-3-1-2,-6-1-2,-2-1-2,-3-3-1,1-3 0,-1-4 0,0-4 1,4-3 5,6-1 11,8 0 11,6-2 10,6-1 5,2 0 0,3-1-1,3-2 0,2 0-1,-1 0-2,0 0-1,0 0-1,-1 0-2,-1-2-1,-2-1 0,-2 0-2,-1-2-2,1-2-3,1-1-4,1-3-3,2-2-1,1-3 1,3-4 2,1-1 3,1-4-5,-1-2-7,-1-1-10,-1-2-8,-2-3-4,-3-1 1,-3-2 2,-2-2 0,-3-3 1,-3-1 0,-1-5 1,-2-2 1,-2 0 1,0 4 4,-1 3 4,-2 5 3,0 5 4,0 4 3,0 5 5,0 5 3,0 3 5,0 2 7,0 2 7,0 3 6,2 0 6,6 0 7,3 0 5,6 0 6,3 1-2,0 2-8,-1 3-9,1 1-8,-1 0-7,1-1-4,0 0-2,-1-1-4,0-1-2,-3 2 1,-1 0 0,-2 2 1,-4 1-12,-6 4-23,-6 2-23,-6 3-25,-3 1-3,-2 0 14,0-2 15,-1 0 15,-1-2 10,-1 1 6,-2 0 7,1 0 6,-1 0 7,2 2 7,2 0 7,3 1 7,0 1 5,2 2 1,1 0 1,1 1 2,0 1-1,2 1 0,1 1-2,1 1-1,1 2-2,0 1-3,1 3-2,2 1-3,0 4-1,0 3-1,0 4 0,0 4 0,0 1-2,0-1-3,0 0-4,0-1-3,0-1-3,0 0-5,0 0-3,0 1-4,0-3-4,-2-2-6,-1-3-4,0-3-6,-1-4-3,0-3-2,0-5-2,1-3-2,-1-6-3,2-6-7,0-8-6,2-6-6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2"/>
    </inkml:context>
    <inkml:brush xml:id="br0">
      <inkml:brushProperty name="width" value="0.03665" units="cm"/>
      <inkml:brushProperty name="height" value="0.03665" units="cm"/>
      <inkml:brushProperty name="color" value="#6ADCAB"/>
    </inkml:brush>
  </inkml:definitions>
  <inkml:trace contextRef="#ctx0" brushRef="#br0">39359 8644 600,'1'-15'57,"4"2"-8,2 3-8,3 1-8,4 1-5,4 0-3,3 1-3,5-1-2,0 1-2,-1 2-2,-4 2-1,0 2-1,-3 2-2,-3 4-3,-2 2-1,-4 4-3,-2 2 0,-2 5 0,-3 3 0,0 5 1,-5 4-1,-6 4-3,-6 6-3,-5 4-3,-4 0 0,2-4 0,-2-6 0,0-3 1,1-7-8,-1-4-18,1-4-16,-1-6-17,2-5-4,1-4 8,3-6 9,2-4 8,1-5 6,2-3 6,2-5 4,3-3 4,1-1 7,2 3 7,2 3 8,2 3 7,2 2 6,2 4 5,2 3 3,2 3 4,1 1 3,1 2 4,2 0 3,0 2 4,2 1 0,3 1-3,2 3-1,5 2-3,-1 2-3,0 2-5,-1 2-4,0 1-5,-2 1-6,1 0-8,0-2-8,-2-1-8,0-1-5,-2 0-3,-4-2-2,-3-1-3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2"/>
    </inkml:context>
    <inkml:brush xml:id="br0">
      <inkml:brushProperty name="width" value="0.04272" units="cm"/>
      <inkml:brushProperty name="height" value="0.04272" units="cm"/>
      <inkml:brushProperty name="color" value="#6ADCAB"/>
    </inkml:brush>
  </inkml:definitions>
  <inkml:trace contextRef="#ctx0" brushRef="#br0">40531 6550 514,'12'46'45,"-7"-2"-19,-6-2-17,-7-2-18,-6-2-9,-2-3 0,-3-4 1,-3-1 0,-3-2 0,-1 0 0,-3 1-1,-1 2 0,0-1 6,4-3 11,2-3 13,3-3 12,4-3 7,5-3 2,4-3 3,6-2 2,5-5-2,8-6-7,6-6-7,7-6-7,4-3-5,2-1-1,2-2-3,3 1-2,-1-1-1,0 2 0,-1 3 0,-1 1 0,-3 2 1,-5 2 0,-5 2 0,-5 3 1,-5 1 4,-4 3 5,-6 4 7,-4 2 7,-4 5 0,-4 4-2,-2 5-3,-3 5-3,-3 4-2,-3 3-4,-3 2-2,-3 4-2,-2 4-3,-1 4-4,-1 6-3,0 4-3,-1 3-4,-2 2-4,-1 0-4,0 1-3,0-2-4,3-2 0,3-2 0,3-4-2,4-3-2,3-4-3,4-4-4,5-3-4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2"/>
    </inkml:context>
    <inkml:brush xml:id="br0">
      <inkml:brushProperty name="width" value="0.03753" units="cm"/>
      <inkml:brushProperty name="height" value="0.03753" units="cm"/>
      <inkml:brushProperty name="color" value="#6ADCAB"/>
    </inkml:brush>
  </inkml:definitions>
  <inkml:trace contextRef="#ctx0" brushRef="#br0">40400 9128 586,'7'-14'3,"-1"3"8,0 3 7,-1 2 7,0 2 5,5 0 6,4 0 3,4 1 5,1 0 1,1 6-6,-1 2-4,0 5-4,0 2-7,1 0-6,0-2-7,-1 2-7,0-1-5,-1 0-7,0-2-4,-2 0-6,0-3-6,1-3-6,1-2-7,2-4-8,1-3-2,5-7-2,2-6 0,5-5-1,-1 0 4,-7 3 8,-7 6 8,-6 5 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3"/>
    </inkml:context>
    <inkml:brush xml:id="br0">
      <inkml:brushProperty name="width" value="0.03665" units="cm"/>
      <inkml:brushProperty name="height" value="0.03665" units="cm"/>
      <inkml:brushProperty name="color" value="#6ADCAB"/>
    </inkml:brush>
  </inkml:definitions>
  <inkml:trace contextRef="#ctx0" brushRef="#br0">41582 8740 600,'7'-8'-2,"-1"2"-2,0 0-3,-2 2-3,-1 1 9,-2 2 19,-2 2 19,-2 2 19,-1 2 4,0 2-12,0 1-12,1 3-13,-1 0-8,0 0-5,0-2-5,0 0-4,2-2-5,4-1-5,4-1-5,4 0-5,2-2 0,1 0 2,1-2 4,2 0 3,-2-1 3,-1 2 3,-3 0 3,-1 1 3,-3 1 4,-3 3 3,-2 2 3,-4 2 5,-3 2-1,-4 1-3,-6 3-4,-5 2-3,-4 0-6,-2 1-7,-1-1-8,-2 1-7,-2-1-2,-1-1 6,-1-2 6,-1 1 6,1-2 5,4-1 5,2-1 7,4 0 4,1-3 4,4-1 1,3-2 0,3-2 0,8-2 1,14-1 1,13 0 0,15-1 0,5-2-2,-2-1-4,-3 0-6,0-1-5,-2-1-8,0 0-11,0 0-10,1 0-11,0 1-7,2 0-6,1 2-5,4 0-5,-4 2 1,-8 0 8,-7 2 8,-8 0 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3"/>
    </inkml:context>
    <inkml:brush xml:id="br0">
      <inkml:brushProperty name="width" value="0.02962" units="cm"/>
      <inkml:brushProperty name="height" value="0.02962" units="cm"/>
      <inkml:brushProperty name="color" value="#6ADCAB"/>
    </inkml:brush>
  </inkml:definitions>
  <inkml:trace contextRef="#ctx0" brushRef="#br0">45350 8650 742,'14'8'130,"-3"2"-44,-3 0-45,-3 1-43,-1 2-25,0 1-3,0 2-5,0 3-3,-1-1-3,-2-3 0,-2-3-3,-2-2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3"/>
    </inkml:context>
    <inkml:brush xml:id="br0">
      <inkml:brushProperty name="width" value="0.03271" units="cm"/>
      <inkml:brushProperty name="height" value="0.03271" units="cm"/>
      <inkml:brushProperty name="color" value="#6ADCAB"/>
    </inkml:brush>
  </inkml:definitions>
  <inkml:trace contextRef="#ctx0" brushRef="#br0">45255 9700 672,'-13'1'42,"6"2"7,6 2 6,6 2 7,3 0-6,0 0-18,-1 1-16,0 0-19,0 0-12,0-1-9,-2 1-8,0 0-9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8"/>
    </inkml:context>
    <inkml:brush xml:id="br0">
      <inkml:brushProperty name="width" value="0.04921" units="cm"/>
      <inkml:brushProperty name="height" value="0.04921" units="cm"/>
      <inkml:brushProperty name="color" value="#6ADCAB"/>
    </inkml:brush>
  </inkml:definitions>
  <inkml:trace contextRef="#ctx0" brushRef="#br0">53001 6974 447,'-13'0'15,"6"0"4,6 0 6,6 0 4,6 0 0,4 0-5,8 0-3,5 0-5,4-1-3,-1 0-3,0-2-1,1 0-3,-1-1 0,2 0-1,1 0 1,1 1-1,-2-1-2,-3 0-5,-5 0-5,-3 0-5,-4 0-2,-3 0-2,-3 0-2,-2 0-1,-6 1-1,-5 0-1,-5 2-1,-7 0-1,-4 1 1,-1-2 3,-3 0 4,-1-1 2,-1-2 3,2-2 1,3-2 3,1-2 2,2-1 2,1 1 3,1-1 3,0 0 2,2 0 2,3 1 0,1-1 1,2 0 2,1 1-1,0 1 0,0 0-1,0 2 0,0 3 4,0 6 10,0 6 10,1 6 9,-1 3-1,2 3-11,0 1-10,2 3-11,0 1-6,0-1-4,0 1-3,0-1-4,-1 2-2,0 3-1,-2 2-2,0 4-1,-2-1-2,0-2 0,-1-3-2,-2-3-1,1-1 0,-1-1 0,0 1 0,0-1 0,-1-1 2,-2-1 1,-2-2 1,-1-2 3,-2-2 0,1-1 1,-1-1 0,0-1-1,0 0 3,-4 0 4,-3 0 4,-3-1 4,-2 0 3,-1-2 0,-1-2 2,-1-2 1,1-1 2,1 0 4,3-1 2,2 1 4,6-1 3,14-2 3,12-2 5,13-2 3,8-1-2,3 1-7,3-1-8,3 0-7,1-1-5,2-2-2,1-2-2,-1-2-2,2 0-1,-2-1-3,0 0 0,-1 0-3,-2 0 0,-3 1 0,-4-1 0,-2 0 0,-3 1 0,-3 1 1,-3 0 0,-2 2 1,-6 3 3,-7 4 7,-6 6 7,-8 4 6,-4 4 1,-3 3-6,-3 3-6,-3 4-6,-2 0-4,1 1-1,-1-1-2,1 1-2,0-2 0,1-1 1,1 0 2,1 0 2,0-3 0,0-1 1,1-2 0,-1-3 0,1 0 0,1 0 2,1 0 0,2-1 1,0 0 1,2 0-1,2-2 0,3 0 0,3-3-1,7-1-3,8-2-2,6-2-3,5-1-1,2-2 1,4 0 1,3-1 0,1-2-2,1-1-4,-1 0-3,0-1-5,1-1-2,1-2 0,1 0 0,1-1 0,0-2 1,0 0 2,0-1 2,1-1 2,-3 0 3,-3 2 3,-5 3 2,-3 1 4,-5 1 1,-3 0 1,-4 0 1,-4 1 0,-3-1 4,-1 0 9,0 1 8,-1-1 9,-1 2 11,3 2 16,2 4 15,1 2 16,2 3-1,2 0-17,0 1-18,1 1-16,3 2-12,2 3-5,3 4-5,3 2-6,1 1-2,-1-1-1,-1-1 0,-1-1 0,-1 0-1,-1 0 1,-1-1 0,0 1 1,-2 0-1,-1-1-2,-1 1-1,0 0-2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48"/>
    </inkml:context>
    <inkml:brush xml:id="br0">
      <inkml:brushProperty name="width" value="0.04547" units="cm"/>
      <inkml:brushProperty name="height" value="0.04547" units="cm"/>
      <inkml:brushProperty name="color" value="#6ADCAB"/>
    </inkml:brush>
  </inkml:definitions>
  <inkml:trace contextRef="#ctx0" brushRef="#br0">59631 7240 483,'-30'38'129,"7"-4"-30,4-2-30,4-3-30,4-1-16,-1 3-1,0 1-4,0 2-1,1 0-2,3 0-1,1-1 0,2-1 0,2-2-2,2-2-2,2-1-2,2-3-2,2-2-2,2-5-1,1-3-3,3-4 0,2-3-2,2-1 1,1 0 1,3-2-1,2-1 0,3-4-5,3-2-4,3-3-3,1-4-2,-2-2 3,-1-3 1,0-3 3,0-4 0,-1-3 1,1-5 0,-1-3 0,-1-4 0,-3-4 0,-3-4 1,-3-3 1,-3-1 0,-4 6 0,-5 4 0,-2 5 0,-6 5 2,-6 4 1,-6 3 3,-5 4 2,-5 4 0,-1 1-2,-3 2-1,-1 2-2,-2 3-1,-1 2 0,-1 4 0,1 3 0,-1 2-5,3 5-10,3 4-12,3 4-9,3 0-4,3-1 4,3-3 5,3-1 4,1-1 2,2 0-2,1-1-2,1 1-2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51"/>
    </inkml:context>
    <inkml:brush xml:id="br0">
      <inkml:brushProperty name="width" value="0.04549" units="cm"/>
      <inkml:brushProperty name="height" value="0.04549" units="cm"/>
      <inkml:brushProperty name="color" value="#6ADCAB"/>
    </inkml:brush>
  </inkml:definitions>
  <inkml:trace contextRef="#ctx0" brushRef="#br0">65893 5925 483,'6'-14'4,"-1"1"6,-2 2 8,-2 2 6,-1 4 5,0 6 1,0 6 1,0 6 2,-1 5-3,-4 3-7,-2 5-6,-3 3-7,-3 2-4,0 1-4,-1-1-3,-1 1-2,0-4-3,2-5-2,3-4-1,1-4-1,3-5-2,4-1-1,4-2-1,4-2-3,3-2 3,3 0 5,4-2 4,2 0 6,1 0 2,-1 2 2,-1 2 0,-1 2 2,-1 0 0,-2 1-2,-3 0-1,-1 0-2,-2 1-1,-4 1-2,-3 3-2,-2 2-2,-4 1-2,-3-1 0,-5 1 0,-4 0-1,-1-2-1,1-1 0,1-3-1,1 0 0,2-2 7,4 3 13,4 2 14,4 2 13,2 1 5,0 3-5,0 1-6,0 3-4,0 1-3,0 1-4,0 1-3,0 1-2,0 0-3,-2 1-3,0-1-4,-2 0-3,0 0-4,1-4-2,-2 0-3,2-3-3,-1-4-6,2-8-6,0-8-8,2-8-7,2-11-4,6-13 0,4-13 0,5-15 0,4-7 2,3-1 5,3-1 6,3-1 4,0 2 4,-1 5 1,-3 5 1,-1 4 2,-3 5 3,0 3 6,-1 3 4,-1 2 5,-1 4 6,-3 4 4,-1 3 5,-2 5 5,-2 3 5,-1 5 5,0 3 7,-2 4 5,0 4 0,0 6-5,0 5-6,0 4-4,-2 5-5,-1 7-3,-2 5-2,-2 7-3,-2 3-2,-2 0-3,-2 2-4,-1 1-2,-3-1-4,0-3-5,-2-1-3,0-1-5,0-4-4,3-5-1,1-5-2,2-5-2,3-8-3,6-10-6,4-11-5,5-11-5,4-8 0,3-3 9,4-4 6,2-3 9,0-1 5,-1 4 7,-3 4 6,-1 3 6,-3 4 5,-1 3 4,-2 4 5,-2 2 3,-2 3 2,-1 4 0,-1 4 0,0 5 0,-2 4-3,-1 7-2,0 7-4,-2 8-4,-2 4-3,-6 5-3,-4 3-4,-5 4-4,-3 1-3,0-3-4,1-4-4,-1-2-3,1-3-2,1-6-1,0-2 0,2-4 0,3-5 1,4-3 3,6-4 4,4-4 3,4-3 4,4-2 5,2-1 4,3-3 5,1 1 1,-3 2 1,-1 4 0,-2 3-1,-2 2-1,-3 5-6,-1 4-4,-2 4-4,-4 3-5,-8 3-3,-6 3-4,-7 3-2,-4 0-2,-1-1 1,-1-3 1,-1-1 1,0-2 2,1-1 0,1-1 2,1 0 2,1-2 3,1-1 6,1-1 5,1-1 7,1-1 3,2 0 2,3-2 1,1 0 3,5-4-1,6-3 0,7-4-2,8-3-1,6-5-2,5-2-1,6-3-3,7-3-1,1-1-1,0 2 0,-1 3-1,-1 1 1,-3 2-2,-3 2-2,-5 2-2,-3 3-2,-6 2-5,-7 6-4,-6 4-5,-8 5-5,-5 3-3,-6 1 0,-4 2 0,-4 0-1,-5 0 2,1 1 0,-2-1 2,-1 1 2,-1 0 2,-1-1 5,-1 1 6,0-1 4,-1 1 5,3 0 3,1-1 3,3 1 4,2-2 2,4-1 0,2-2 2,3-3 0,4-1 0,8-2-1,6-2-1,8-2-1,6-3-1,7-4-3,6-4-2,8-4-2,5-3-3,4-1-1,4-3-1,4-2-2,0 0-1,-4 1 1,-4 1 0,-4 1 0,-4 1-4,-3 2-9,-5 3-10,-3 1-8,-6 1-5,-4 0 2,-5 0 0,-4 1 2,-4-1 2,0 0 3,-2 0 4,0 0 4,-3 0 3,-2-2 2,-4 0 2,-2-1 3,-1 0 2,1 0 6,0 2 4,3 1 6,-1 1 3,0 2 5,0 2 3,1 2 4,-1 2 3,2 2 4,0 2 2,2 2 4,0 3-2,0 5-4,0 5-6,0 5-6,1 4-3,0 1-3,2 2-2,1 3-3,0 0-2,0 2-2,0 1-2,0 0-1,-1 0-1,-1-2 1,0-2 2,-1-1 0,-1-4-3,0-2-6,0-3-8,0-2-8,-1-4-4,0-1-2,-1-3-3,-2-1-2,0-3 1,-1-2 3,-2-4 4,0-2 3,-1-2 3,-1 0 3,-2 0 3,0 0 3,1-2 2,1-2 3,2-4 2,2-2 2,2-2 3,0-2 3,2 0 3,1-1 4,1 0 0,4-1 0,2 0 0,4 1-1,2-2-1,5 0 0,4-1-2,3-1 0,4-1-5,3 1-8,3-1-8,3 1-7,3-2-7,2 1-6,3-1-4,4-2-5,-3 1 0,-6 4 5,-7 5 7,-7 3 5,-4 2 2,-1 0-2,-1 0-2,0 1-1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2"/>
    </inkml:context>
    <inkml:brush xml:id="br0">
      <inkml:brushProperty name="width" value="0.04159" units="cm"/>
      <inkml:brushProperty name="height" value="0.04159" units="cm"/>
      <inkml:brushProperty name="color" value="#FED406"/>
    </inkml:brush>
  </inkml:definitions>
  <inkml:trace contextRef="#ctx0" brushRef="#br0">39615 55576 529,'-16'-9'4,"3"-1"9,2 0 9,2-2 8,3 5 11,0 12 12,3 11 12,2 11 12,1 9-4,0 6-21,0 6-21,0 7-21,0 4-19,0 1-15,0 3-17,0 2-16,0-6-7,-2-11-2,-1-13-1,0-12-1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51"/>
    </inkml:context>
    <inkml:brush xml:id="br0">
      <inkml:brushProperty name="width" value="0.04756" units="cm"/>
      <inkml:brushProperty name="height" value="0.04756" units="cm"/>
      <inkml:brushProperty name="color" value="#6ADCAB"/>
    </inkml:brush>
  </inkml:definitions>
  <inkml:trace contextRef="#ctx0" brushRef="#br0">70681 7300 462,'7'8'120,"-1"2"-24,-1 0-23,0 1-25,-2 2-14,-1 3-3,0 3-5,-1 4-3,-3 2-4,0 5-2,-3 3-2,-2 4-3,-1 3-2,2 2-3,2 1-2,0 3-4,-1 0-3,2-4-6,-1-2-5,0-3-6,0-5-3,2-4-2,0-4 0,2-6-1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51"/>
    </inkml:context>
    <inkml:brush xml:id="br0">
      <inkml:brushProperty name="width" value="0.03884" units="cm"/>
      <inkml:brushProperty name="height" value="0.03884" units="cm"/>
      <inkml:brushProperty name="color" value="#6ADCAB"/>
    </inkml:brush>
  </inkml:definitions>
  <inkml:trace contextRef="#ctx0" brushRef="#br0">70800 8138 566,'7'-22'42,"-1"4"-2,0 6-2,-1 2-2,0 2-3,5 0-4,4 0-2,4 1-4,2-1-1,3 2-1,1 0 1,3 2 1,0 0-2,0 1-3,0-1-1,0 0-3,-1 1-7,-3 0-10,-3 2-11,-2 1-10,-4-2-14,-1-2-16,-2-4-16,-2-2-16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7:51"/>
    </inkml:context>
    <inkml:brush xml:id="br0">
      <inkml:brushProperty name="width" value="0.05887" units="cm"/>
      <inkml:brushProperty name="height" value="0.05887" units="cm"/>
      <inkml:brushProperty name="color" value="#6ADCAB"/>
    </inkml:brush>
  </inkml:definitions>
  <inkml:trace contextRef="#ctx0" brushRef="#br0">72200 7012 373,'0'-29'1,"0"3"2,0 5 2,0 3 3,0 3 1,0 2 5,0 3 2,0 1 4,0 1 2,0 0 0,0 1 0,0-1 1,0 3 4,2 8 8,0 6 10,2 7 8,-2 5 1,1 1-7,-2 3-6,0 1-8,-1 3-5,0 3-5,0 2-3,0 4-4,0 3-4,0 2-2,0 4-2,0 2-3,0 2-2,0 3-2,0 2-1,0 2-1,0 0-3,0-1-2,0 0-1,0-2-3,0 0-6,2 0-10,0 0-12,2-1-10,-2 4-3,0 3 5,0 6 4,-1 5 4,-2-4 0,-1-11-8,0-12-6,0-11-7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0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5365 12631 546,'-13'-13'0,"6"3"3,6 4 1,6 4 1,7 3 8,8 2 12,7 2 12,8 2 12,2 1 1,0-1-14,-3 1-12,-1 0-12,-4 0-10,-4 0-5,-3-1-7,-4 1-5,-4 1-6,-3 2-3,-3 2-4,-2 1-4,-5 3 0,-4 3 1,-6 3 2,-4 3 3,-5 2 2,-5-1 2,-5 1 3,-5-1 3,-2 0 2,0-1 2,-1-1 3,2-1 2,-1 0 2,2 1 4,0 1 3,1 1 2,2-1 2,3-1-3,3-3-2,3-2-2,3-3 3,3-3 9,2-4 9,4-4 8,3-3 5,4-2-1,4-2-1,4-2-1,4-3-1,4-4-3,3-4-3,5-3-3,2-3-3,3-1-2,1 0-2,3-2-2,-1 0-2,-2 4-2,-1 3 0,-3 3-2,-2 3-1,-3 2-3,-3 4-1,-3 3-3,-3 4-1,-2 9-1,-4 8 0,-2 7 0,-4 4 1,-2-1 3,-4-1 3,-2-2 3,-1-1 1,0 0-1,2 0 1,1-2-1,1-2-2,-1-1-1,0-3-2,0-1-1,4-5-8,8-6-13,8-8-12,7-6-13,4-5-1,-1-2 9,-1-1 10,-1-3 9,-1-1 6,-1-1 4,-1-1 3,0-1 4,-3 2 4,-3 5 6,-3 4 5,-2 6 6,-5 4 6,-4 4 6,-6 4 5,-4 4 7,-4 3-3,-1 5-11,-3 3-10,-1 5-12,-2 1-7,-1 1-2,-1-1-2,0 1-2,-2 0-2,1 1-2,-1 0-2,1 2-1,0 0 0,-1-1 2,1-1 2,-1-1 2,1-2 2,1-1 1,1-3 2,2-1 2,1-3 2,4-3 3,5-3 3,3-2 4,4-4 4,4-3 8,4-2 7,4-4 7,6-4 2,11-7-5,9-7-6,11-7-5,5-3-4,1-1-3,3 1-2,2 0-3,0 1-4,-3 3-4,-1 3-3,-2 3-5,-3 2-6,-6 2-8,-4 3-8,-5 1-8,-4 2-3,-5 2 1,-3 3 0,-4 1 2,-4 2-1,-1 4-3,-2 2-3,-2 4-2,-2 0 2,-2-1 7,-2-1 7,-2 0 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1"/>
    </inkml:context>
    <inkml:brush xml:id="br0">
      <inkml:brushProperty name="width" value="0.04961" units="cm"/>
      <inkml:brushProperty name="height" value="0.04961" units="cm"/>
      <inkml:brushProperty name="color" value="#00BFF3"/>
    </inkml:brush>
  </inkml:definitions>
  <inkml:trace contextRef="#ctx0" brushRef="#br0">6527 14586 443,'-22'27'8,"5"-6"0,3-6 1,4-8 1,2-3 0,1 2 3,-1 0 3,0 2 1,2-1 0,4-1-5,4-1-4,4 0-5,1 2-3,-1 5-1,0 7-4,-2 6-1,0 3-1,0 2 0,0 3 0,0 1 0,-1-1 2,0-3 4,-2-5 3,0-3 3,2-9 4,5-13 4,7-12 2,6-13 4,1-8-1,-1-4-7,-3-5-6,-1-2-6,-1-5-4,0-1-2,-1-2-1,1-1-2,-1-2-1,-1 0 0,-1 0-1,0 0-1,-1 2 1,1-2 2,1 0 2,2 0 1,0 2 3,1 4 5,1 4 3,0 4 4,2 5 3,-1 5 5,1 7 4,0 5 4,-1 6 2,1 3-3,-1 4-1,1 4-2,-1 3 0,1 4 1,0 2 1,-1 4 1,0 2-2,-1 3-1,0 3-3,-2 3-2,-1 2-2,-1 1-4,-1 1-4,0 1-2,-3 1-2,-3 1-2,-2 0-1,-4 2-1,-1 0-1,-2-1-1,0-1-1,-2-1-1,-1-1-1,-3-1-1,-4-1-1,-2-2-1,-1-2-1,-1-3 1,0-5-1,1-3 0,-1-3 0,0-4 1,1-2 1,-1-4 0,0-3-1,1-3-1,-1-5-2,0-4-1,1-2 0,3-2 2,1-2 2,2-3 2,2 0 4,2 1 6,2 1 5,2 1 5,1 2 4,0 3 0,0 3 0,0 3 1,0 4 4,-2 6 6,0 6 7,-1 6 6,0 7 1,2 7-6,2 8-7,2 9-6,1 7-3,3 7-2,2 8-1,2 9-1,1 9-6,1 14-11,2 12-10,0 13-11,2 5-7,3-3-3,3-3-4,3-3-3,1-6-1,-1-7 4,-1-8 3,-1-8 4,-3-12-1,-3-15-7,-4-16-7,-4-15-6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1"/>
    </inkml:context>
    <inkml:brush xml:id="br0">
      <inkml:brushProperty name="width" value="0.02907" units="cm"/>
      <inkml:brushProperty name="height" value="0.02907" units="cm"/>
      <inkml:brushProperty name="color" value="#00BFF3"/>
    </inkml:brush>
  </inkml:definitions>
  <inkml:trace contextRef="#ctx0" brushRef="#br0">5826 20903 756,'-2'-18'7,"0"14"13,-3 12 13,-2 13 13,-1 9 2,0 5-10,1 4-10,-1 6-10,1 1-12,1-3-15,1-1-15,0-1-14,1-5-9,0-6-1,0-6-2,1-5-2,-1-7 4,0-6 11,0-8 10,0-6 12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1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5950 19356 551,'8'-35'3,"0"9"3,0 9 5,-1 9 4,3 5 5,4 3 6,3 4 5,5 2 6,4 4 3,7 4-1,5 3 0,6 5 1,4 3-3,-1 3-5,3 3-4,0 3-5,3 0-7,2-1-10,3 0-11,4-1-10,0-3-6,-1-3-3,-1-5-2,0-3-2,-5-3-7,-3-1-8,-6-1-10,-4 0-9,-5-3 1,-6 1 9,-4-2 10,-4 0 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2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6352 21111 578,'-38'0'2,"17"-2"6,19 0 4,16-1 5,12-1 2,3 0 1,4 0-2,4 0 1,1 0-1,0 0 0,-1 0-1,-1 0-1,-4 3-3,-4 6-4,-4 6-5,-6 6-5,-4 5-2,-3 4 1,-3 6 1,-2 5 1,-3 4 0,-2 1 0,-2 5-1,-2 2 1,-3 0-1,-4-2 1,-4-3-1,-3-4 1,-2-4-2,2-7-2,3-7-4,1-7-2,2-5-2,1-3-2,0-3 0,2-2-1,0-10-4,0-13-5,0-15-6,1-16-5,0-7 0,2 1 6,2-1 5,2 0 6,1 4 4,2 7 3,0 7 3,2 6 3,-2 9 15,-4 11 27,-4 10 26,-4 12 27,-3 9 4,-3 9-15,-4 9-18,-2 8-15,0 6-14,-2 5-9,1 4-10,-1 4-8,0 1-16,-1-1-18,-1-1-21,-1-1-18,2-7-5,3-10 11,5-13 12,3-11 10,2-7 8,1 1 2,-1 0 4,0 0 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3"/>
    </inkml:context>
    <inkml:brush xml:id="br0">
      <inkml:brushProperty name="width" value="0.05822" units="cm"/>
      <inkml:brushProperty name="height" value="0.05822" units="cm"/>
      <inkml:brushProperty name="color" value="#00BFF3"/>
    </inkml:brush>
  </inkml:definitions>
  <inkml:trace contextRef="#ctx0" brushRef="#br0">4699 26545 377,'-8'-13'4,"0"4"6,1 6 8,-1 5 6,0 4 4,0 5-3,0 5-2,0 5-1,1 5-2,-1 5-2,0 5-3,0 5-2,1 0-1,4-2-2,3-4 0,2-2-2,3-4-1,4-7-2,2-5-3,3-6-1,4-6-2,4-5 1,3-4-1,4-5 1,3-4-2,-2-2-1,2-1-1,-1-3-2,-1-1 0,-3 1 1,-3-1 2,-3 1 1,-7 8 0,-11 16-1,-10 17 0,-11 17-1,-6 6-1,1 0 3,-1-3 0,1-2 2,0-2 0,1-4-1,1-2 1,1-3-1,2-4 1,3-5 5,3-5 3,3-5 5,6-4 1,10-3-1,9-2-1,11-4 0,4-3-1,3-2-1,3-6-2,1-4 0,0-1-3,-4-1-1,-2 0-2,-3 1-2,-3 1-2,-3 3-1,-3 2-1,-2 4-1,-7 4-3,-9 6-5,-8 6-6,-9 6-4,-7 4-1,-1 1 4,-4 3 3,-3 1 5,-3 2 1,-1 1 2,-2 0 0,-2 2 2,-2 1 1,1 1 3,1 0 2,-1 3 3,1-2 3,3 0 4,3-1 3,3-1 4,4-3 2,3-3-2,5-4-1,3-5-1,6-2 0,6-2 1,7-2 0,8-2 0,6-5-1,9-8-3,7-8-2,8-7-4,5-6-2,2-1 1,1-3 0,3-1 0,0 0-1,0 0-5,-2 1-3,0 1-4,-4 2-2,-6 3 0,-6 4 0,-5 2 1,-6 4 1,-3 3 2,-5 4 2,-3 4 2,-4 5 6,-2 4 10,-4 5 10,-2 6 10,-1 4 4,2 5-4,2 4-4,0 6-3,3 0-3,0-2-4,0-3-4,0-3-3,1-1-2,1 1-1,3 1-1,2 1-1,1 3-1,3 6 2,2 6 0,1 7 0,0-1-3,-3-7-10,-3-4-9,-2-7-9,-3-3-5,-1-3-5,0-1-2,-2-3-4,-3-4-5,-4-8-6,-6-8-8,-4-8-5,-2-3-1,1 0 8,0 2 7,2 1 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4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5621 29388 504,'-43'-1'58,"11"-1"-12,9 0-12,11-1-12,5-2-3,4 0 5,3-1 7,2-2 5,3 1 0,2 1-10,1 0-8,3 2-8,2 0-5,0 0-1,1 0-2,1 0-1,1-1-2,1 0-3,2-1-3,0-1-3,0-1-3,1 2 0,-1 1-1,1 0-1,-2 3-1,-6 4-1,-2 4-2,-4 4-1,-5 3 0,-4 5 5,-5 3 3,-4 5 4,-6 4 4,-4 7 2,-3 5 3,-4 6 4,-2 0 2,5-6 2,2-6 4,3-6 1,2-5 3,2-4 1,3-3 0,1-4 2,5-6 0,6-5 0,7-6 1,8-5 0,4-6-2,5-4-4,3-3-3,5-4-4,0-1-2,-1 3-1,-3 3 0,-1 3-1,-3 3-1,-3 3-3,-4 2-1,-2 4-3,-4 4-1,-6 8-3,-6 6-2,-6 7-2,-3 4-1,2-1 1,-2 1 1,0-2 1,0 1 2,1-1 3,-1-1 2,0-1 3,4-4 2,6-6 3,7-8 1,8-6 2,4-5 1,3-2-1,3-2 0,2-1-1,0 0-3,-3 4-5,-4 4-7,-5 4-4,-4 7-4,-8 8 1,-6 9 1,-7 9 0,-5 3 1,-2-2-1,-1-1 1,-3-3-1,1-1 3,-2-1 4,1-1 4,-1-1 5,2-2 3,1-3 4,3-3 3,1-3 4,8-5 5,14-10 4,13-8 6,15-9 5,6-5-2,2-1-8,0-1-7,1-1-7,0 2-8,-5 3-4,-4 4-6,-4 5-5,-3 2-4,-3 2-4,-3 2-3,-2 3-3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04"/>
    </inkml:context>
    <inkml:brush xml:id="br0">
      <inkml:brushProperty name="width" value="0.03802" units="cm"/>
      <inkml:brushProperty name="height" value="0.03802" units="cm"/>
      <inkml:brushProperty name="color" value="#00BFF2"/>
    </inkml:brush>
  </inkml:definitions>
  <inkml:trace contextRef="#ctx0" brushRef="#br0">75018 21303 578,'-8'-7'0,"0"1"0,0 0 0,0 2 0,1 0 0,0 0 0,2 0 0,1 0 0,1 0 6,4 0 10,2 0 12,4 1 10,3-1 1,5 2-10,5 0-11,5 2-10,4-2-8,3-2-6,1-4-5,5-2-5,0-1-4,-3 2 1,-4 3-1,-2 1 1,-4 1 1,-5 0 3,-4 0 2,-6 0 3,-7 2 3,-8 4 3,-9 4 3,-9 4 2,-7 3 3,-5 5 1,-5 4 3,-4 3 2,-3 2 1,3-1 1,-1-1 1,2-1 1,2-3 1,7-3-1,6-4 0,5-4 0,9-4-1,11-3-2,10-2-1,11-3-1,9-3-3,7-2-2,6-2-2,8-2-3,1-1-2,-3 1 1,-2-1 0,-4 0 0,-4 2-1,-5 2-1,-7 4-2,-5 3-2,-6 2 0,-3 1 1,-4 3 0,-4 2 1,-6 2 1,-7 4 1,-9 2 2,-7 3 0,-6 3 1,-3 1 1,-3 3-1,-2 1 2,-1 1 0,2-3 4,2-1 1,2-4 3,4-2 2,7-5 2,7-4 2,7-6 2,5-2-1,6-2-1,4 0-3,6-1-3,6-4-1,11-4-1,9-5-3,10-4-1,4-4-2,-1 1-1,-1-1-2,0 1-1,-4 1-3,-6 6-4,-6 5-4,-5 5-3,-8 4-1,-9 4 1,-8 4 1,-10 4 2,-7 4 2,-9 5 1,-7 5 3,-8 5 1,-5 2 1,-2-1 3,-2 2 1,-1-1 2,0-2 2,6-5 2,4-5 1,5-5 3,5-4 0,5-2 2,5-4 0,5-2 1,6-3 0,6 0 1,7-2 0,8 0 0,5-3-1,7-2-2,5-3-2,7-3-1,2-3-2,0 0-1,0-1 0,-1-1-1,0 1-2,-3 3-4,-4 2-4,-2 4-4,-4 3-4,-5 1-4,-4 3-5,-6 1-4,-5-1-3,-6-4-4,-6-4-3,-6-4-4,-4-2 4,-1-1 9,-3-1 9,-1-1 10,-1 1 8,1 2 7,1 4 7,1 3 6,2 2 8,3 2 8,3 2 8,3 2 7,1 5 4,2 8-2,1 7-1,0 9-2,2 5-4,0 5-7,2 3-9,1 3-7,0 5-7,0 4-3,0 3-4,0 5-5,0 5-1,0 5-1,0 6 0,0 7 0,0 1-9,0-2-15,0-2-18,0-2-15,0-6-5,1-9 8,2-10 7,0-10 8,1-8 4,0-8 3,0-6 1,0-6 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2"/>
    </inkml:context>
    <inkml:brush xml:id="br0">
      <inkml:brushProperty name="width" value="0.04669" units="cm"/>
      <inkml:brushProperty name="height" value="0.04669" units="cm"/>
      <inkml:brushProperty name="color" value="#FED406"/>
    </inkml:brush>
  </inkml:definitions>
  <inkml:trace contextRef="#ctx0" brushRef="#br0">44084 57027 471,'-7'-9'4,"2"-4"8,2-3 9,2-3 7,1 2 8,2 9 7,0 8 6,2 8 7,1 7-1,1 3-6,0 5-7,2 4-6,-1 3-7,-4 4-5,-2 2-5,-4 3-6,-3 5-5,-6 7-4,-6 6-4,-4 6-4,-2 1-7,-1-2-7,1-5-9,-1-2-7,2-5-5,5-9 0,3-8-1,5-8-1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4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6206 30716 478,'-22'-7'3,"4"2"8,5 2 6,3 2 8,2 5 10,2 8 16,1 7 14,1 9 16,1 7-1,3 8-17,4 8-16,2 8-18,3 6-15,4 8-14,2 6-13,3 8-15,2 5-10,1 2-4,0 4-5,2 1-5,-1-6-3,-3-19-2,-3-19-2,-2-18-2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35"/>
    </inkml:context>
    <inkml:brush xml:id="br0">
      <inkml:brushProperty name="width" value="0.05838" units="cm"/>
      <inkml:brushProperty name="height" value="0.05838" units="cm"/>
      <inkml:brushProperty name="color" value="#00BFF3"/>
    </inkml:brush>
  </inkml:definitions>
  <inkml:trace contextRef="#ctx0" brushRef="#br0">4711 36240 376,'39'-17'82,"0"-3"-18,0-4-17,0-1-17,-1-1-11,-3 2-2,-3 4-4,-3 3-2,-4 2-3,-1 1-3,-4 1-2,-3 1-2,-4 6-2,-3 14 0,-5 12 0,-3 12-1,-4 8 1,-3-1 2,-5 0 2,-3 0 2,-3 0 0,-2 1-1,0-1-1,-1-1-1,1-1-1,1-4 0,2-3 0,3-5 0,1-3 0,2-3 0,2-3 0,2-2 0,4-5-5,4-7-8,5-4-10,6-7-8,2-5-1,3-2 5,2-3 6,1-3 6,0 1 5,-1 3 6,-2 4 6,-2 5 5,-4 4 5,0 6 3,-2 5 3,-2 7 3,-3 4 0,-1 1-2,-2 3-2,-2 2-2,-1-1-2,0-3-1,0-3-1,0-3-1,2-3-5,6-2-8,4-4-7,5-2-7,2-2-4,-2 0 2,-3 0 2,-1 0 2,-1-1 2,0-1 0,-1 0 1,1-1 1,-4 1-2,-6 4-6,-7 3-6,-8 5-6,-6 1-2,-9-2 3,-7-2 1,-8-2 2,-6-3 2,-3-4 3,-5-4 3,-4-4 3,1-1 3,3 2 2,4 3 3,4 1 3,2 3 3,0 6 4,0 4 3,0 5 3,3 3 6,7 0 9,7-1 9,8 1 8,3-2 4,4-1-2,3-2 0,3-2-1,2 0-2,2 1-2,2 3-3,2 2-2,4 4-3,6 5-1,5 6-3,7 7-1,3 2-2,3 0-2,1 0-3,3-1-2,1 2-2,2-1-1,3 0 0,1 0-2,1-2-2,0-3-3,0-5-2,1-3-5,1-5-3,4-5-7,4-5-6,4-5-5,5-5-6,8-8-3,9-6-4,7-7-4,5-10-2,2-13-2,3-12-2,1-13-1,-8 0-1,-16 12-1,-16 11-2,-17 12-1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42"/>
    </inkml:context>
    <inkml:brush xml:id="br0">
      <inkml:brushProperty name="width" value="0.05662" units="cm"/>
      <inkml:brushProperty name="height" value="0.05662" units="cm"/>
      <inkml:brushProperty name="color" value="#00BFF3"/>
    </inkml:brush>
  </inkml:definitions>
  <inkml:trace contextRef="#ctx0" brushRef="#br0">37462 36740 388,'-16'0'130,"0"2"-31,1 1-29,-1 0-30,0 2-17,1 2-3,-1 1-4,0 3-3,1 0-2,2 1-3,0-1-1,0 1-2,2 0 0,1 0 0,0 0 0,2-1 1,1 2 0,2 0 2,2 1 1,2 1 1,2 1 1,0 2 1,2 0 2,0 1 0,2-2 0,2 0-2,2-2 0,2-2-2,1-2-2,1-1-3,1-1-3,1 0-2,0-2-1,1-1 0,0 0 1,-1-2 0,1-1 1,2-4 0,0-2-1,1-3 1,-1-3 0,-1 0-2,-2-2 0,-2 0-2,-3 0 1,2-1-2,0 0 0,0 0-1,-1-1 0,-1 0 0,0-4-2,-2-1 1,-1-2 0,-2 0 1,-3 1 3,0-1 1,-3 0 1,-1 1 1,0-1 0,-1 1-1,-2 0 1,0 3 0,-1 2-1,-2 1 0,0 1 1,1 0 0,-1 1 1,0-1 0,-1 1 0,-2 2 1,-2 2-1,0 3 0,-3 1-1,-2 3 0,0 4-1,-1 2-1,-1 3-1,1 2-3,-1 2-1,1 1-3,0 1 0,2 0 2,4-2 2,0-1 3,2 0 0,0 1-1,2 1-2,1 1 0,0 0-2,0-1-2,0 0-1,0-2-3,2 0-12,2 0-24,4-1-24,3 1-24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48:47"/>
    </inkml:context>
    <inkml:brush xml:id="br0">
      <inkml:brushProperty name="width" value="0.02411" units="cm"/>
      <inkml:brushProperty name="height" value="0.02411" units="cm"/>
      <inkml:brushProperty name="color" value="#F2395B"/>
    </inkml:brush>
  </inkml:definitions>
  <inkml:trace contextRef="#ctx0" brushRef="#br0">64648 10824 912,'-2'-30'4,"0"6"9,-3 2 8,-1 5 8,0 4-9,4 3-25,4 4-27,4 4-26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07"/>
    </inkml:context>
    <inkml:brush xml:id="br0">
      <inkml:brushProperty name="width" value="0.05145" units="cm"/>
      <inkml:brushProperty name="height" value="0.05145" units="cm"/>
      <inkml:brushProperty name="color" value="#F2395B"/>
    </inkml:brush>
  </inkml:definitions>
  <inkml:trace contextRef="#ctx0" brushRef="#br0">37438 36741 427,'-8'-8'10,"2"2"20,1 1 20,1 1 20,-2 0 4,0 3-15,-3 2-15,-2 3-13,-1 1-10,-2 5-4,0 4-4,-1 4-3,1 0-4,1-1 1,2-3-2,2-1 0,2-1 0,1 2 0,0 0 1,2 1 0,0-1 0,2 0-1,0-1 0,2 0-1,0 0 0,0 5 2,0 3 1,0 5 1,0 0 0,2-5-1,0-3-1,2-4-1,0-2 0,2 1-1,0 1 1,1 1 0,2-1-1,4-4-1,2-5-2,3-2 0,2-4-3,1-1 0,1 0-3,1-1-1,0-2 0,-4 0 1,0-1 1,-2-2 1,-2-1 0,-1-1-1,-1-3-2,0-2 0,-3 0-1,-1 1 1,-2 1 1,-2 1 0,-1-1 1,0 0-1,-1-1 0,2-1 0,-2-1 0,1 2 1,0 1 1,0 1 1,0-1 1,0-2 2,0-1 1,0-2 3,-1-1 1,-1 3-2,0 1-1,-1 3 0,-1-1-1,0-2 0,0-2 0,0-1 0,-2-2 0,0 1 0,-3-1-1,-2 1 1,-1 0 0,-2 4 0,0 3 0,-1 3 0,-2 2-1,-2 2 0,-1 2-2,-3 2-1,0 1-1,1 2-2,1 0-1,1 2-1,1 0-2,1 2-3,1 0-3,1 1-3,-1 3-5,-2 4-7,-1 3-7,-3 5-6,1 0-1,5-3 9,3-3 7,4-2 8,1-4 0,0 1-9,-1-2-8,-1 0-8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08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22650 31477 549,'31'-1'145,"-1"-1"-34,-2 0-34,1-1-34,-4-1-19,1 0-5,0 1-4,-2-1-4,1-1-6,2 0-5,5-1-7,1-2-6,1 1-4,-5 2-4,-4-1-2,-4 2-3,-2 0-3,-2 2-2,-3 0-3,-1 2-1,-3 1-5,-2 2-3,-4 2-5,-2 2-5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08"/>
    </inkml:context>
    <inkml:brush xml:id="br0">
      <inkml:brushProperty name="width" value="0.04755" units="cm"/>
      <inkml:brushProperty name="height" value="0.04755" units="cm"/>
      <inkml:brushProperty name="color" value="#F2395B"/>
    </inkml:brush>
  </inkml:definitions>
  <inkml:trace contextRef="#ctx0" brushRef="#br0">23547 30883 462,'-14'-6'23,"2"4"22,4 4 22,3 4 22,1 3 2,2 1-19,0 3-20,2 2-18,0 1-13,2-1-4,0 1-5,2 0-5,0-1-3,2 0-1,0 1-3,1-1 0,0 1-4,0 2-3,-2 0-4,-1 1-3,0 2-6,0 3-5,-1 3-8,1 3-5,0 1-4,0 1 2,0-2 1,0 1 1,0-2-2,0-7-3,0-5-4,0-6-3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26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24733 30294 477,'-6'-15'36,"4"1"-1,4 0-2,4 2-2,2 1-1,1 2-3,2 3-3,0 1-3,1 1-2,1 2-3,2 0-2,0 2-2,1 1-2,-1 2 1,1 2 1,0 2 0,-2 1-3,-3 1-3,-3 2-4,-2 0-4,-2 3-3,0 5 0,-1 5-2,2 5 1,-2 0-1,-1-2 0,0-3 1,-2-3 1,-1-1 1,-4-1 0,-2 1 2,-3 0 1,-2-2 1,0 1-1,0-2 0,1-1 1,0-1-1,0-1 2,2-1 1,1 0 1,0-2 1,0 1 1,0-1 0,0 1 2,1 0 1,0 1 1,2 2 1,1 0 1,2-1-1,4-1-2,3-2-2,5-2-4,4-4 0,4-4-1,3-6 0,5-4 0,4-5 1,4-3 1,6-5 1,5-3 2,-1-1-2,-6 3-1,-6 3-3,-6 4-2,-1-1-2,3-2 1,3-2 1,2-1 0,0-1-3,-5 3-4,-5 1-4,-5 3-6,-4 0-1,-2 0 0,-4 1 2,-2-1 0,-3 1 3,-1 0 3,0 2 3,-2 2 4,-1-1 2,-4 0 2,-2 1 1,-3-1 2,-3 1 3,0 2 2,-1 2 4,-1 3 2,0 0 1,1 4-1,0 0 0,2 4 0,0 0-2,-2 1 0,0 2-1,-1 0 0,0 2-2,1 2 0,1 1 0,0 3-1,2 0 0,1 1 1,0-1 1,2 1 1,1-1 1,1-1 0,1-1 0,1 0 0,0-1 0,2 1-2,0 1-1,2 2-1,1-1-2,2-1-2,2-1 0,2 0-3,0-2 0,2 1 0,1 0 0,2 0 1,0-1-2,3-1 0,2-1-1,1-1-1,2-1-4,1-1-7,1 0-8,2-2-7,-1 0-3,1-2-1,-1 0 0,1-2-1,-1-1 1,1-2-2,-1-2 0,1-1-1,-3-2 0,-5 0-3,-5 1-2,-4-1-1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26"/>
    </inkml:context>
    <inkml:brush xml:id="br0">
      <inkml:brushProperty name="width" value="0.04532" units="cm"/>
      <inkml:brushProperty name="height" value="0.04532" units="cm"/>
      <inkml:brushProperty name="color" value="#F2395B"/>
    </inkml:brush>
  </inkml:definitions>
  <inkml:trace contextRef="#ctx0" brushRef="#br0">26670 29177 485,'-11'-1'11,"8"-1"23,9 0 23,10-1 22,4-2 4,3 0-14,1-1-13,3-1-15,-1-1-11,-1 0-6,0 1-7,-1 0-7,-1 0-6,-3 2-9,-1 2-6,-2 2-7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29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19553 35569 560,'30'-22'94,"-1"1"-23,-3 2-24,-1 3-24,-1 0-12,1 2 0,1 1 1,1 1-2,-2 2-3,-5 4-11,-6 4-8,-4 4-10,-4 5-1,-4 8 7,-4 6 8,-4 7 7,-4 4 3,-2 4 1,-6 3-1,-3 3 1,-2-1-1,2-5 0,3-3-2,1-3-1,2-5 0,3-3 0,1-5-1,2-3 1,3-3-5,4-3-8,4-1-8,4-2-9,3-2 0,3-4 6,4-2 5,2-4 7,0 1 4,-3 1 3,-2 2 4,-4 2 3,-2 2 4,-1 3 4,0 4 3,-1 2 5,-2 1 1,-1 0-3,0-2-2,-2-1-3,2-1-4,2-2-7,4-2-6,2-2-8,0-1-1,0 0 5,0 0 3,-2 0 4,-1 1 3,0 2 1,-2 2 3,0 2 0,-3 1 1,-4 0-3,-4-1-3,-4 1-1,-3-1-2,-2 0 0,0-2-1,-4 0 0,-2-2-1,-5-1-1,-3 0-2,-5-1-1,-1-3-1,0-1 2,-1-2 1,1-1 1,1-2 3,4 2 4,2 1 3,3 0 5,4 2 2,3 0-1,4 2-1,5 1-1,2 0 8,2 3 14,2 2 14,2 2 15,1 2 2,0 3-10,0 4-12,0 2-9,1 3-8,2 3-1,2 3-4,2 3-1,1 1-3,-1 1-1,1-2-1,0 1-3,1 0-1,3-1-3,4-1-2,2-1-3,3-3-1,3-3 1,2-5 1,4-3 1,3-4-5,2-4-11,4-4-10,3-4-11,0-6-5,0-8-1,-2-7-1,0-9 0,-4-1 0,-6 4 1,-5 3 1,-6 5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3"/>
    </inkml:context>
    <inkml:brush xml:id="br0">
      <inkml:brushProperty name="width" value="0.05771" units="cm"/>
      <inkml:brushProperty name="height" value="0.05771" units="cm"/>
      <inkml:brushProperty name="color" value="#FED406"/>
    </inkml:brush>
  </inkml:definitions>
  <inkml:trace contextRef="#ctx0" brushRef="#br0">44508 56287 381,'9'-17'1,"1"-1"4,0-1 2,2-1 4,2 1 0,1 5 2,3 3-1,1 5 0,1 3 0,-3 0-3,-1 2-2,-4 0-2,0 2-1,-1 0 1,-1 2 1,-2 0 1,0 2 2,-1 0 1,-2 2 3,0 1 1,-1 1 1,-2 3 2,0 1 1,-1 2 2,-1 3 0,1 2 2,2 1 2,1 3 0,-1 2 2,0 2-2,-1 2-1,-2 2 0,0 1-2,0 3-2,0 2 0,0 2-3,0 2-1,0 3-1,0 1-1,0 3-2,0 1-1,0 1-2,0 1-1,0 1-1,0-3-1,-2-4 1,-1-5 1,0-6 1,-1-3-4,0-4-5,-1-2-8,1-4-6,-2-6-11,-6-7-14,-5-9-15,-6-9-14,0-7-2,-2-9 7,0-8 10,1-8 8,0-6 6,4-3 5,3-3 4,3-3 4,3 1 5,2 5 6,1 5 6,3 5 6,3 4 2,4 3 0,4 1-1,5 1-1,2 4 5,2 1 9,3 2 11,2 2 10,-1 4 4,-1 4-2,-3 3 0,-1 5-2,-3 4-3,0 6-4,-1 5-4,-2 5-4,-1 4-4,-4 5 0,-2 4-3,-4 4-1,-2 3-1,-3 4-2,-4 3-1,-3 2-1,-2 3-2,-1-3-2,-1 0-3,-1-1-2,0-2 0,1-5 3,0-1 2,3-4 2,4-8 1,11-15 0,10-14 1,11-15 0,6-8-3,4-4-7,2-1-6,4-5-6,0-1-6,-3-1-4,-1 1-5,-2 0-3,-4 3 1,-5 8 7,-5 6 6,-5 8 8,-3 4 1,-2 0-1,0-1-3,-1 1-2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29"/>
    </inkml:context>
    <inkml:brush xml:id="br0">
      <inkml:brushProperty name="width" value="0.02302" units="cm"/>
      <inkml:brushProperty name="height" value="0.02302" units="cm"/>
      <inkml:brushProperty name="color" value="#F2395B"/>
    </inkml:brush>
  </inkml:definitions>
  <inkml:trace contextRef="#ctx0" brushRef="#br0">21350 35246 955,'38'-8'7,"-3"0"1,-5 1 2,0 0 2,-4 0-4,-1 2-13,-3 2-11,-1 2-11,-2 1-7,-2 0 1,0 0 1,0 0-1,-3 0 4,-3 2 7,-3 0 5,-2 2 8,-3 0 3,-2 1 1,-2 2 2,-2-1 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30"/>
    </inkml:context>
    <inkml:brush xml:id="br0">
      <inkml:brushProperty name="width" value="0.03028" units="cm"/>
      <inkml:brushProperty name="height" value="0.03028" units="cm"/>
      <inkml:brushProperty name="color" value="#F2395B"/>
    </inkml:brush>
  </inkml:definitions>
  <inkml:trace contextRef="#ctx0" brushRef="#br0">21812 35500 726,'-8'7'-3,"0"-1"-7,0 0-7,1-1-6,0-1 6,1 1 20,0 1 19,2 2 19,0 2 7,2 5-7,0 5-5,2 6-7,0 4-5,2 6-3,0 6-3,2 6-4,-1 2-2,-1-1 0,0-1-1,-1 0-1,-1 2-9,0 8-14,0 6-17,0 7-16,0 3-6,2-1 2,0-1 1,2-1 3,-1-5 5,1-6 7,-1-7 8,1-6 8,0-8 5,0-7 2,0-9 4,0-7 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30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21850 36403 600,'0'-28'-1,"2"7"-3,0 6-4,2 8-2,1 3 0,3-2 2,4 0 2,2-1 4,2-1 3,-1 0 3,1 0 5,0 0 3,-1 2 2,-1 2-1,-1 4-1,0 3 0,-2 3-6,-1 5-11,-1 5-10,0 5-11,-3 4-3,-2 3 4,-4 3 5,-2 2 3,-4 1 5,-2-3 2,-3-3 2,-4-3 4,1-3 2,1-3 0,2-3 0,2-3 1,2-3 1,1-4 0,0-4-1,2-4 1,2-4 0,6-4 0,4-4 0,5-3 0,3-2 0,0 2 0,-1 3 0,1 1 0,-2 2 0,-2 2 0,-4 2 1,-3 3-1,-1 1 2,0 2 0,0 2 2,0 2 0,-2 3 2,-4 7 1,-4 6 0,-4 5 1,-2 4 1,-1-1 1,-1 1 2,-2-1 1,1 1-1,1-1-2,1-1-2,1 2-4,1-3-1,2-3 0,2-4-1,2-5 1,1-2-3,0-2-2,0-2-3,1-2-3,1-3-3,5-4-2,6-4-3,4-4-2,3-2 1,-1 1 4,1-1 3,0 0 4,0 1 3,1 0 1,1 2 2,1 1 1,0 1 1,-1 2 0,0 2 2,-2 2 0,-1 1 4,-1 0 6,-1 0 7,0 0 6,-1 1 5,1 0 2,1 2 4,2 0 2,-1 1 0,-1 2-4,-1 0-3,-1 2-4,1-1-4,0-1-2,0-1-3,2 0-3,1-1-3,2 0-2,0 0-3,1 0-2,1-3 0,3-6 2,1-6 2,3-6 2,1-5-7,3-7-12,1-4-15,2-7-13,0-5-7,-3-4 0,-3-4 1,-3-4 1,-4 3-2,-3 11-2,-4 9-2,-4 9-2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32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13710 37200 582,'-25'-1'9,"12"-2"16,14-2 17,12-2 16,9-1 4,3-2-12,4 0-10,4-1-11,2-1-10,1 1-8,-1-1-10,0 0-8,-2 1-4,-3 2 0,-5 2-1,-3 3 1,-4 0-2,-3 0-6,-3 0-5,-2 0-5,-5-2-4,-6-2-3,-6-3-3,-6-3-4,-4-2 3,-3-2 6,-3 0 7,-3-1 6,-1 1 8,1 1 8,1 2 8,1 3 7,2 1 8,3 0 5,3 2 6,2 1 6,3 3 6,3 8 8,1 6 9,2 7 8,3 5-4,2 3-14,3 3-15,4 3-15,-1 2-11,0 1-9,-4 0-8,0 2-9,-2 1-4,0 0-1,0 2-1,0 1-2,-3 1 0,-2 2-1,-5 2-1,-3 2 0,-2-2 1,-1-3 4,0-4 4,0-3 4,1-5 2,-1-3 2,0-5 2,1-3 2,-1-4 0,2-1 0,1-2-1,1-2-1,4-4 8,8-5 16,8-4 17,8-5 15,5-5 4,6-3-10,5-5-10,5-3-10,2-2-8,0 1-5,0 1-6,0 1-6,-2 2-3,-3 2-2,-5 4-1,-4 3-1,-4 5-3,-6 6 0,-7 8-2,-4 6-2,-7 5 0,-2 1 3,-5 3 2,-4 1 3,-2 2 2,-1 1 5,-2 1 3,1 1 4,-2 1 4,0 3 3,1 1 4,-1 3 4,1-1 0,1-2-1,1-2-1,1-1-3,1-4 0,4-1-3,4-4-2,1-3-1,2-3-3,1-1-2,-2-2-3,2-2-2,2-5-6,7-8-8,8-8-9,5-7-8,5-6-1,1-1 6,1-3 5,1-1 6,-2 1 4,-3 5 2,-5 5 2,-3 5 2,-3 3 4,-2 2 5,-2 2 7,-2 3 6,-1 0 4,1 2 4,2 0 3,0 2 3,2 1 3,2 1 1,1 3 3,3 2 1,1 1-2,0 0-10,-1 0-7,1 0-9,0-2-7,0-1-6,2-2-7,2-2-6,-2-1-4,-1 0-4,-3 0-2,-1 0-3,-1-2-2,0-3 0,-1-6 0,1-2 0,-1-3 1,-2 1 2,-2-1 2,-2 0 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33"/>
    </inkml:context>
    <inkml:brush xml:id="br0">
      <inkml:brushProperty name="width" value="0.04661" units="cm"/>
      <inkml:brushProperty name="height" value="0.04661" units="cm"/>
      <inkml:brushProperty name="color" value="#F2395B"/>
    </inkml:brush>
  </inkml:definitions>
  <inkml:trace contextRef="#ctx0" brushRef="#br0">15573 35643 472,'-8'-28'72,"0"7"-9,0 6-10,0 8-8,1 6-9,2 6-7,2 6-8,2 6-8,3 2-6,2 1-4,4-1-3,2 1-5,3-2-3,3-3-1,3-3-2,4-2-1,0-4-1,2-2-1,2-4 1,-1-2-1,1-4 0,-3-2 2,-1-3 1,-2-4 0,-5 1 2,0 1 4,-4 2 2,-3 2 3,-2 3 0,-4 5-1,-2 2-2,-4 5-1,-2 5-1,-3 6-1,-4 5 1,-2 7 0,-1 2 0,-2 2 2,-2 0 2,1 2 1,-2-2 1,2-3-2,1-5-1,1-3-1,2-4 3,2-3 5,4-3 7,3-2 5,4-4 1,6-3-3,5-2-3,7-4-4,4-3-3,1-3-2,3-5-2,1-4-1,0-1-2,-6 1-2,-2 1-1,-4 1-1,-7 5-4,-9 10-6,-8 10-7,-9 10-7,-5 4-1,-2 1 5,-3-1 4,-1 1 4,-1 0 3,1 2 1,2 3 1,0 1 0,0 1 7,1-1 10,-1-1 10,1-1 11,1-2 6,3-2 0,3-2 1,3-1 0,5-3 0,8-1-3,8-2-2,8-3-2,8-5-5,9-10-8,8-10-7,10-9-8,5-8-4,2-5-4,2-3-2,2-7-4,-2 0 0,-4 6 0,-3 4 1,-4 5 1,-5 5-1,-9 3 1,-8 5-2,-7 3 1,-7 5 12,-4 6 26,-6 6 25,-4 6 25,-2 4 5,2 3-16,2 3-17,2 4-15,3 0-11,2 2-3,4 1-3,2 1-4,1 2-2,1 1-3,0 2-1,0 2-3,0 0-3,1 0-3,1-1-4,2-1-3,-1-2 0,-1-1 1,-1-3 2,0-1 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33"/>
    </inkml:context>
    <inkml:brush xml:id="br0">
      <inkml:brushProperty name="width" value="0.05069" units="cm"/>
      <inkml:brushProperty name="height" value="0.05069" units="cm"/>
      <inkml:brushProperty name="color" value="#F2395B"/>
    </inkml:brush>
  </inkml:definitions>
  <inkml:trace contextRef="#ctx0" brushRef="#br0">16252 37740 434,'-35'-1'15,"8"-1"4,7 0 2,8-1 3,6-1 2,4 0 3,4 0 2,4 0 4,2 1-5,2 2-8,0 2-10,1 2-9,0 2-7,-2 2-4,-2 1-5,-2 3-4,-2 3-3,0 2 0,-2 3 0,0 3-1,-3 2 1,-2 3 2,-4 1 3,-2 3 2,-1-1 3,1-2 4,0-1 4,2-3 3,0-3 3,0-5 2,0-4 3,1-6 2,3-6 1,9-8 2,10-7 2,8-9 0,4-4-1,1-1-7,-1-1-5,1 0-7,-3 0-3,-2 7-4,-3 4-2,-3 4-2,-6 9-1,-6 8 3,-10 11 3,-6 10 2,-7 7 5,-3 6 4,-4 6 6,-4 6 6,-1 1 4,3-6 4,3-4 5,3-5 3,3-5 1,2-5-3,4-5-3,3-5-3,6-6-3,10-8-1,9-8-2,11-7-2,5-7-5,2-3-9,3-5-8,1-3-9,-1-1-5,-1 5 1,-1 3-1,-3 5 0,-4 3 0,-5 5 3,-6 3 2,-6 4 2,-6 5 3,-5 4 5,-4 5 4,-5 6 4,-6 4 3,-6 8 0,-5 7 1,-6 7 0,-4 2 1,1 0-1,0-1 1,1-2 0,-1-2 0,3-2-1,1-3 0,3-3 0,1-3 0,3-1 2,1-3 0,3-1 2,2-3 2,5-3 0,3-3 1,4-2 2,6-6-1,8-6-2,8-8-2,7-6-2,7-5-1,5-3-1,4-3-1,6-3-1,3 0-1,2 1-2,1 3-2,3 2-2,-3 1-2,-6 4-3,-8 3-3,-5 4-2,-11 1-9,-13 1-11,-13 0-12,-12 2-13,-7 0 2,-1-2 12,-1 0 13,-1-1 14,0-1 8,1 0 7,1 0 4,2 1 7,0 0 6,4 2 5,3 2 8,3 2 5,3 2 5,-1 1 4,2 0 2,1 2 3,1 3 3,2 9 0,2 8 2,2 7 2,1 8-4,2 6-7,0 7-6,2 8-8,2 9-6,5 16-8,5 15-7,5 14-8,4 14-5,2 13-5,5 12-5,1 13-3,0-8-1,-5-23 3,-5-26 3,-5-26 4,-3-13-11,-1-1-23,0-1-25,-2 0-24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39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64584 28631 423,'-17'-1'1,"0"-2"3,-1-2 2,-1-1 2,3-1 8,7 2 11,6 2 12,8 2 12,3 2 1,-1 2-9,1 2-9,0 2-10,1 1-5,2 1-2,1 2-1,3 0-3,1 0 0,0 1-1,3 0-2,0 0 0,0 0-1,1 1 0,-1 1-1,1 2 0,-1-1-1,-1 1 0,-1 0 0,0-1 0,-2 1-1,-1 1 0,-2 2 0,0 0 0,-1 1 0,0 1-1,-2 1 0,0 1 0,-2 0 0,-1-1-1,-1-1-1,0-1-1,-1 0 1,0 1 0,0 1 1,0 1 0,-1 0 1,-1-1-2,0-1 0,-1-1-2,-1-1 0,0-1-1,0 0-1,0-2 0,0 0-1,0-1 1,0 1 1,0 0 0,-2 0 2,0 3 0,-3 5 0,-2 2 1,-1-1 0,0-1-1,0-4 0,1-3 0,-1-2-1,2 1-2,1 0 0,0-1-2,0 1 0,-2 0-2,-2-1 0,-1 1-1,-1 0 0,-1-1 0,0 1 0,1 0-1,-1-1 1,0 1 0,0 0-2,1-1 1,-3 3-1,-2 4 1,-3 3 1,-3 4 0,0 2 1,1-1-1,2-1 0,4-1 0,-1-1 0,2 1-1,1-1 0,1 1 0,1-3-2,0-2-1,2-3-3,1-2-1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40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64119 32300 509,'-1'29'125,"-1"-3"-28,0-5-29,-1-3-28,-1-1-15,0 1-4,0 3-3,0 1-4,-1 5 0,-2 7 0,-2 6 0,-1 8 1,-2-2-2,2-7-4,1-8-6,0-7-3,2-4-3,-1 3-1,0 1 0,0 3 0,1-1-1,0-3 0,2-3 0,1-3 0,1-3 1,3-1 4,4-2 3,2-2 3,3-2 1,4-2-2,2-3-3,3 0-1,6-5-2,9-2 0,9-5 0,7-4 0,3 0-1,-8 1 1,-6 2 0,-7 2-1,-3 2 1,-1-1-1,0 0-2,1 0 0,-3 0-1,0 0-3,-2 1-3,-3-1-2,-1 0-2,-3 2-1,-1 1-1,-2 0-1,-4 2-10,-6 0-16,-6 2-18,-6 0-16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41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58940 31515 527,'-5'-7'106,"8"3"-16,6 1-14,7 2-14,6 1-14,5 0-9,5 0-12,5 0-10,2 0-10,0 0-7,0 0-10,-1 0-8,0 0-4,-3 0 0,-3 0-1,-3 0 0,-3 0-1,-2 0-2,-1 0-2,-2 0-2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41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60937 30468 435,'1'-15'4,"2"4"7,2 3 8,2 3 8,2 1 4,3 0 4,3 0 3,4 0 2,-1 1 0,1 2-7,-2 2-5,-1 2-6,-1 1-5,-3 2-4,-2 0-3,-1 2-5,-2 0-2,0 3-2,-2 2-2,0 2-1,-4 1-1,-4 5-1,-6 2 1,-4 3-1,-2 2 1,-2 0 0,-2 1 1,1 2 0,-2-1 1,2-3-1,1-3 1,1-3-1,1-2 1,2-3 1,3-1 1,1-2 1,3-2 1,6-1 0,4-1 2,6 0 1,5-4-1,9-2-2,7-6-1,9-2-3,2-5 0,-1-2-3,-1-3 0,0-3-2,-2-2-1,-1-1 1,-3-1 0,-2-1-1,-1-1 0,-3 1-2,-1-1-3,-3 1-2,-3-1 0,-2 2 0,-3-2 0,-2 1 2,-3-1 0,-3 1 1,-1-1 1,-2 1 0,-2 1 3,-2 3 3,-2 3 2,-2 2 3,-1 3 3,-2 3 1,0 1 2,-1 2 2,-2 2 2,0 2 5,-2 2 2,1 2 5,-3 3 1,-2 4-1,-1 3 0,-2 5 0,-1 2-2,0 1-1,2 1-2,1 1-1,2 0-2,2-1 1,4-1-1,3-1 1,2-1-2,0-1-1,1-1-2,2-1-2,1-1-2,4-1-3,2-1-2,4 0-2,1-2-3,3-1-3,2-1-3,1 0-3,2-1-2,0 0-2,-2-1 0,2 1-1,0-1-4,1 0-7,1-2-5,1 0-7,-1-2-7,-3-1-8,-3 0-7,-2-1-8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3"/>
    </inkml:context>
    <inkml:brush xml:id="br0">
      <inkml:brushProperty name="width" value="0.04284" units="cm"/>
      <inkml:brushProperty name="height" value="0.04284" units="cm"/>
      <inkml:brushProperty name="color" value="#FED406"/>
    </inkml:brush>
  </inkml:definitions>
  <inkml:trace contextRef="#ctx0" brushRef="#br0">46046 55786 513,'16'1'115,"-3"2"-22,-1 2-23,-3 3-22,-1 1-13,2 2-4,0 3-4,2 0-3,1 3-6,-1 1-4,0 1-6,1 1-4,-1 0-6,-2-5-3,0-3-5,-1-2-3,1-2-12,3-1-17,3-2-18,2 0-18,1-2-3,-3-4 12,-3-3 11,-3-2 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42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63400 29812 535,'31'-15'124,"1"4"-25,-1 4-26,0 2-24,-1 0-16,0 2-4,-1-1-5,-1 0-4,-2 0-8,-4 2-11,-2 0-10,-2 2-10,-4 1-16,-1 2-19,-2 2-20,-2 2-20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49:46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53732 37366 448,'-8'-7'75,"0"2"-9,0 2-10,0 2-11,0 1-6,-2 2-6,0 0-6,-1 2-5,0 0-4,0 2-1,2 0-3,1 1-1,-1 1-4,0 2-3,-2 0-3,0 1-5,1 1 0,0 0 2,0 0 1,2-1 2,1 2 1,0 0 1,2 1 0,1 1 2,0 1-1,0 1 1,0 2 0,0 0 0,-1 0 0,0 1-1,-1-1 0,-2 1-2,1-2 0,1 0-1,0-1 0,2-1-1,0 1 0,2 2 1,0 1 1,2 3 1,1 0 0,4-1-2,2-1 0,4-1-3,1-2 0,1-3 0,1-3-2,1-2 0,1-3-1,-2-1 0,-1 0-2,-2-2 0,1 0 0,0 0 1,0 0-1,0 0 2,-1-1 0,1-1 2,0 0 0,0-1 2,0-1 0,1 0 0,1 0 1,2 0 0,0-2 0,3 0-1,1-3-2,3-2-1,-2-1 0,-2 0 0,-3 1 1,-2-1-1,-3-2 0,-1-4-1,0-4-2,-2-3-1,-1-2-1,-2-1 1,-3 1 1,0-1 1,-3 1 0,-1-1 0,0 1 1,-1-1-1,-1 1 1,0 2 0,0 0-1,0 1 1,-1 0 0,0 1 1,-1-1 0,-1 1 1,-1 0 1,0 2 1,0 3 0,0 1 1,0 2 1,0 0 0,1 2 2,-1 1 0,-1 0 2,1 0 3,-2 0 2,-1 1 3,-1-1-1,0 2-1,0 1-4,0 0-1,0 3-7,-1 2-9,-1 3-9,-2 4-9,1 2-10,-1 3-10,0 4-11,1 2-9,0 0-3,2-1 5,2-2 6,3-3 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0:45"/>
    </inkml:context>
    <inkml:brush xml:id="br0">
      <inkml:brushProperty name="width" value="0.06108" units="cm"/>
      <inkml:brushProperty name="height" value="0.06108" units="cm"/>
      <inkml:brushProperty name="color" value="#F2395B"/>
    </inkml:brush>
  </inkml:definitions>
  <inkml:trace contextRef="#ctx0" brushRef="#br0">18728 28544 360,'-15'-14'5,"4"2"12,3 4 10,3 3 12,3 1 6,4 0 0,3 0 2,5 0 1,3 0-3,0 0-7,1 0-6,1 1-8,1-2-4,2 2-2,0-1-1,1 0-2,0 0-1,-1 2-2,-1 0 0,-1 2-2,-1 1-2,0 2 0,-2 2-1,-1 2-1,0 1-2,0 1 0,-1 2-1,1 0-2,-1 1 0,-2 1-2,-2 1-1,-2 2-1,-2-1-1,-1 1 1,0 0 1,-2-1 1,0 1-1,-2 0 0,0-1-1,-1 1-1,-2 0-1,-2-1-1,-2 1 0,-2 0-2,-2 0 0,-1 3 0,-3 1 0,-1 3-1,-2 0 0,0 1 2,1-2 1,-1 2 0,0-1 1,1-1 1,-1-1 0,1-1 0,0-1 1,0-1 1,2-1 0,1 0 1,1-2 2,-1 1-1,1 0 2,0-1 1,-1 0 0,2-2 2,1-3 2,1-1 1,-1 0 2,0 2 0,-1 2 1,-1 1 2,-1 1 0,0-2 0,1-3 0,-1-1 0,6-1-1,12 0-1,12 0-2,11 0-3,7-2 1,1-3-1,1-2 2,1-4-1,-1-1 0,1 1-2,0-1-3,1 0-2,-1 0-3,0 0-5,0 0-4,1 0-4,-2 1-4,0 0-2,-1 2-2,-1 0-3,-1 2-5,2 0-12,1 2-10,0 0-11,-2 1-3,-7 0 4,-7 0 6,-6 0 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23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21446 28389 496,'-7'-5'12,"3"6"24,1 6 23,2 6 24,1 2 3,0 1-17,0 0-18,0-1-17,-1 2-12,0 3-4,-2 4-4,0 2-4,-1 0-4,2 0-3,0-1-2,2-1-4,0 0 0,0-1-1,0 1 0,0-1-1,0 0-1,0 2-4,0 1-5,0 1-3,0 0-2,0-1-2,0-1-1,0-1-2,0-2 0,0-1 1,0-3 0,0-1 1,0-2 0,0-1-2,0 0 0,0-2 0,0-1-1,0-1 0,0 0 1,0-2 1,-1 0 1,0-2 3,-1-1 2,-1 0 2,-1-3 3,2-4-1,0-4 0,2-4 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24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21600 29500 515,'15'0'149,"-1"0"-35,-1 0-35,0 0-36,-1 0-19,2 0-2,3 0-2,2 0-3,-1 0-4,-1 0-9,-2 0-9,-2 0-9,-2 0-3,1 0 2,-1 0 2,1 0 2,-1 1-10,1 2-24,0 1-23,0 3-24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24"/>
    </inkml:context>
    <inkml:brush xml:id="br0">
      <inkml:brushProperty name="width" value="0.05507" units="cm"/>
      <inkml:brushProperty name="height" value="0.05507" units="cm"/>
      <inkml:brushProperty name="color" value="#F2395B"/>
    </inkml:brush>
  </inkml:definitions>
  <inkml:trace contextRef="#ctx0" brushRef="#br0">22400 28316 399,'0'-12'21,"0"8"19,0 8 21,0 8 19,0 5 3,0 3-14,0 3-14,0 3-14,0 1-8,0 1-5,0-1-3,0 0-4,0 1-5,2-1-3,0 1-4,2-1-5,0 1-2,0 3-5,0 1-2,-1 2-3,0 3-2,2 4 1,-2 4 1,1 4 1,1 2-6,0 3-12,1 2-11,2 2-12,-2-4-9,1-10-8,-2-10-7,0-9-8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26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17405 22811 512,'-13'7'18,"6"-2"21,6-3 23,6 0 20,5-3 4,5-1-18,6 0-16,4-1-17,2-2-12,0 0-8,0-1-8,1-1-7,-2 0-5,0 0-1,-1 2 0,0 1-2,-3 1-2,-1 1-1,-3 0-2,-2 2-3,-1-1 0,-1 0-1,0-2 0,-2 0-1,0-1-1,0 2-4,-1 0-2,1 2-3,-3 0-3,-4 0-3,-6 0-3,-4 0-2,-3 0-1,0 2 3,0 0 3,1 2 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26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17980 21940 521,'-12'-5'46,"2"8"10,4 6 8,4 7 10,2 6-2,2 7-15,0 5-13,2 6-15,-1 3-10,-1 1-7,0-2-7,-1 2-6,-1-2-5,2 0-3,0-3-2,1 1-2,1-1-4,-3 0-8,1 0-6,-2 1-8,1-4-3,0-4 1,2-5 1,0-5 1,1-3-1,0-3 0,0-1-1,0-2-1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27"/>
    </inkml:context>
    <inkml:brush xml:id="br0">
      <inkml:brushProperty name="width" value="0.0469" units="cm"/>
      <inkml:brushProperty name="height" value="0.0469" units="cm"/>
      <inkml:brushProperty name="color" value="#F2395B"/>
    </inkml:brush>
  </inkml:definitions>
  <inkml:trace contextRef="#ctx0" brushRef="#br0">19250 21697 469,'16'-14'99,"-1"2"-23,1 4-22,0 3-23,-1 1-12,1 2-4,0 0-2,-1 2-3,1 0-3,-2 2-1,-1 0-1,-1 2-2,-2 2-2,-1 5-1,-2 5-2,-2 6-1,-2 3 0,-1 2 0,0 3 2,-1 4 0,-3 1-1,-2 1-6,-4-1-3,-2 1-6,-1-2-1,0-2 3,-1-2 1,0-2 3,1-2 2,0-3 2,2-3 2,1-3 2,2-3 4,4-2 6,4-4 6,4-3 7,4-3 1,5-6-4,5-4-3,5-5-3,2-4-3,0-2-1,1-1-2,-1-3 0,0 0-2,1 0-2,-1 0-1,1-1-3,-2 1 0,-3-1-1,-3 1-1,-3-1 0,-1 1-2,0 1-2,-1 1-3,1 1-1,-2 1-2,-4 3 2,-1 1 2,-4 3 0,-2 1 4,-2 1 7,-2 0 5,-2 2 7,-2 1 3,-2 2-2,-1 2 0,-2 2-1,-3 2-1,0 0 1,-1 2 0,-1 0 0,0 2 0,2 0 0,3 1 0,1 2 1,1 0-1,2 1 0,1 2-1,0-1 0,2 2-1,0 1 0,2 2-1,0 0 0,1 2 0,0 1-1,0 3 0,0 1-1,1 1 0,0-1-1,2-1-1,0 0 0,2-3-2,0-1-1,1-3-3,2-1 0,1-2-2,1 1-2,3-1-2,2 1 0,2-1-5,1-2-4,3-2-5,0-2-5,3-2-1,1-1 1,1 0 1,1-1 3,-1-1-8,-5 0-14,-3 0-14,-4 0-15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28"/>
    </inkml:context>
    <inkml:brush xml:id="br0">
      <inkml:brushProperty name="width" value="0.04456" units="cm"/>
      <inkml:brushProperty name="height" value="0.04456" units="cm"/>
      <inkml:brushProperty name="color" value="#F2395B"/>
    </inkml:brush>
  </inkml:definitions>
  <inkml:trace contextRef="#ctx0" brushRef="#br0">21500 21744 493,'23'-8'111,"-1"2"-19,-2 2-20,0-1-19,-1 1-13,-2 0-5,-3 0-5,-1 0-6,-1 0-4,0 1-6,-1-2-4,1 3-4,-1-2-12,1 0-18,0 0-17,0 0-17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4"/>
    </inkml:context>
    <inkml:brush xml:id="br0">
      <inkml:brushProperty name="width" value="0.04573" units="cm"/>
      <inkml:brushProperty name="height" value="0.04573" units="cm"/>
      <inkml:brushProperty name="color" value="#FED406"/>
    </inkml:brush>
  </inkml:definitions>
  <inkml:trace contextRef="#ctx0" brushRef="#br0">46446 55880 481,'8'-9'0,"-1"-1"0,-2-1 0,0-1 0,-2 3 10,-4 6 22,-2 6 22,-4 6 20,-4 6 4,-5 5-14,-5 6-15,-6 4-15,-2 4-12,-3 2-12,-2 3-11,-3 1-12,3-1-9,3-7-11,4-4-10,5-4-10,3-5-2,3-1 7,3-3 5,3-1 6,2-4 5,0-2 5,-1-3 4,1-4 5,1-1 14,4-2 23,2 0 23,4-2 23,1 3 9,0 4-7,0 6-5,0 5-7,0 5-8,-2 3-8,0 5-10,-1 4-9,-2 0-7,-1-2-5,0-4-5,-2-3-4,0-2-8,0-3-7,0-1-8,0-3-7,3-6-7,8-12-3,7-11-5,7-11-3,5-6 0,4-2 5,2-1 5,4 0 5,-1 0 8,-1 4 8,-2 2 9,-2 4 9,-3 3 3,-5 3-4,-3 3-3,-5 3-3,-5 7 5,-9 14 15,-9 11 15,-7 13 14,-7 6 1,-3 0-13,-6 1-15,-3-1-13,-1-1-9,3-2-2,1-2-3,2-2-4,3-3 0,1 0 0,2-4 1,2-1 0,3-3 1,3-1 0,3-3 0,3-1 1,5-4 12,4-4 22,6-4 24,5-4 22,5-4 2,5-6-22,5-5-20,5-5-21,4-3-13,1 0-2,0 0-4,1 0-3,-2 3-3,-4 3-1,-6 5-1,-5 4-2,-6 3 8,-9 5 18,-8 4 17,-9 5 18,-4 3 6,-3 6-6,-2 5-4,-1 6-7,-3 3-4,1 2-5,-2 2-5,-2 2-4,2 1-5,1 1-4,2 2-4,2 1-4,3-1-4,1-2-5,3-2-5,1-2-5,5-4-8,6-8-15,6-7-14,6-7-14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32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16375 14215 536,'31'-1'107,"-3"-2"-24,-2-2-24,-2-1-24,-1-2-15,-3 0-5,-1 0-6,-2 0-5,-1 0-6,1 1-3,1-1-6,1 0-3,-1 2-3,-2 6 3,-4 4 0,-3 6 2,-2 2 3,-2 3 3,-2 2 4,-2 1 3,-4 6 2,-6 7 0,-6 8 0,-5 8 0,-3 2 1,1-4-1,1-3 0,1-5 1,0-4-2,2-2-1,1-3 0,1-3-2,2-4-1,3-2-1,3-3 0,3-2-1,2-6-4,4-6-8,2-8-9,4-6-7,1-4-2,4-2 7,3 1 6,3-2 7,0 1 4,-2 3 4,-4 3 2,-3 3 4,-1 3 2,-2 4 1,-1 4 1,0 4 1,-2 3 1,0 3 1,-2 3 1,0 3 0,-1 1 0,0-2 1,0 1-1,0-2 0,-1-1-1,0-1-3,-2-1-3,0 0-2,2-5-6,6-6-6,5-8-8,7-6-6,3-5-2,1-1 5,1-3 3,2-1 4,-3 0 5,-1 3 5,-4 3 5,-3 3 6,-2 3 6,-1 2 6,0 4 8,-2 3 7,0 2 1,0 1-3,0 3-3,0 2-5,-2 1-4,-1 2-6,-2 0-6,-2 1-6,-2 0-4,-4 0-2,-2-3-4,-3 1-2,-4-1-3,-4 1-3,-3 2-4,-5 0-3,-4-1 0,-5-1 1,-4-2 1,-6-2 3,-1-2 2,0 0 4,2-2 5,1 0 3,3-1 6,5 0 5,7 0 7,6 0 5,3 0 4,4 0-1,3 0 1,3 0 0,2 1 4,2 4 8,2 2 8,2 3 8,1 3 0,2 2-8,0 1-9,2 3-7,1 3-5,1 7-1,3 5-2,2 7-1,1-1-2,0-6-2,-1-6-2,1-5-2,2-4 1,4-1 0,3-1 3,5-1 1,2-2-3,2-4-11,2-5-10,2-2-10,2-5-5,1-2 1,0-4 1,2-2 0,0-5 1,1-7 0,-1-7 0,0-7 1,1-4 0,0-4 0,1-3 2,2-2 0,-4 2 3,-8 8 2,-7 8 4,-9 7 3,-4 5-2,0 1-9,-2 1-8,0 1-8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32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18694 12813 435,'-12'-15'73,"6"4"-15,8 3-15,6 3-14,6 0-8,4 2 1,3-1-1,5 0 2,1 0-3,0 2-4,0 0-3,1 2-5,-2 0-5,-2 2-5,-1 0-7,-2 2-5,-3 0-6,-3 2-6,-3 0-4,-2 1-5,-4 2-2,-3 4 1,-2 2 1,-4 3 2,-3 2 2,-7-1 2,-6 1 2,-5 0 3,-4-2 4,1-1 4,-1-3 5,1-1 4,-1-2 3,2-1 1,-2 0 1,1-2 0,1 0 3,3 0 4,3 0 3,3 0 4,2 0 6,2 1 9,2 2 10,3 0 8,1 1 4,2 1-2,2 1-2,2 2-2,1 0-5,0 3-5,0 1-5,0 3-7,0 2-1,0 5 2,0 3 2,0 4 1,1 4 1,2 2-2,2 4-2,2 3-2,1 1-4,-1 1-7,1 0-7,0 3-6,0 2-6,2 5-5,0 5-7,1 6-5,1-2-3,0-6-1,-1-5-1,1-6-2,0-5 2,0-4 2,0-4 4,-1-3 3,0-6 4,-2-6 3,-2-5 4,-2-6 3,-2-5-4,-2 1-13,1-2-12,-1 0-12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1:33"/>
    </inkml:context>
    <inkml:brush xml:id="br0">
      <inkml:brushProperty name="width" value="0.05142" units="cm"/>
      <inkml:brushProperty name="height" value="0.05142" units="cm"/>
      <inkml:brushProperty name="color" value="#F2395B"/>
    </inkml:brush>
  </inkml:definitions>
  <inkml:trace contextRef="#ctx0" brushRef="#br0">18950 13913 427,'7'-8'3,"-2"0"5,-3 0 5,0 0 5,-1 1 3,1 0-2,3 2-1,2 1 0,2 0-1,0 0 0,1 0 0,2 0 0,0 1-2,1 0-4,1 1-5,1 2-4,1 2-4,-2 6-2,-1 4-3,-1 5-2,-2 5-6,-2 5-6,-4 5-8,-2 5-6,-5 2-2,-4-2 3,-5 0 4,-5-1 4,-2-4 4,0-5 6,2-7 5,1-5 5,1-4 3,3-3 0,1-1 0,2-2 0,2-2 6,4-2 11,3-2 12,2-2 10,4-3 3,6-6-5,4-4-6,5-5-6,3-2-3,1 1-1,1 1-1,1 1-2,-1 2-1,-3 5-2,-3 3-2,-3 4-3,-2 4-2,-2 4-2,-3 4-3,-1 4-3,-4 4-1,-6 5 1,-6 5 0,-5 5 1,-5 3-1,-2 1-1,-1 1-1,-3-1-2,0 2-1,1-3 2,1-2 0,1-1 1,1-4 1,3-3 4,1-5 2,2-3 4,4-5-3,4-6-7,6-6-8,4-6-7,4-4-2,2-1 6,2-3 5,1-2 6,3-1 2,4-1 2,2-1 2,3-1 0,-1 3 3,-3 5 6,-5 6 6,-3 6 5,-2 4 6,0 4 6,-1 2 6,1 4 6,-2 1 1,-1 1-7,-2 1-6,-2 2-6,-1-1-4,1 1-3,2 0-4,0-1-2,3 0-3,4-1-2,3 0-1,5-2-2,1-3-2,1-4-1,-1-6-1,1-4-1,1-5-2,3-6 0,3-4 0,3-5 0,5-8-1,10-14-1,8-12-1,9-12-2,5-10-3,0-3-8,-2-4-7,2-4-7,-8 8-1,-15 18 5,-14 18 6,-15 20 4,-8 8-7,0 2-20,-2 1-21,0 1-19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2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82128 15696 493,'-36'0'-2,"7"0"4,7 0 1,7 0 4,4 0 4,1 0 10,0 0 9,2 0 8,2 0 4,6 0-5,4 0-3,6 0-4,2-1-3,1 0-4,1-2-2,2 0-4,0-1-1,3 0-1,1 0 1,3 1-2,1 0 1,-1 0-1,1 2-1,-1 1-1,0 0-1,-1 0-2,-1 0-2,-1 0-2,0 0-1,1 0-1,1 0 1,2 0-1,-1 0-1,1 0 0,-1 0-2,1 0 0,1-1-3,5-1-5,3 0-3,4-1-5,1-1-1,-4 2 1,-3 0 2,-2 2 2,-1 0 2,-1 0 1,1 0 1,-1 0 2,0 0 0,1 0 1,-1 0-1,1 0 0,-1 0 1,1 0 4,-1 0 2,1 0 4,-1 0 1,1 0-1,-1 0 0,0 0-1,0 0-1,-1 0 1,-1 0-1,-1 0-1,-1 0-1,-3 0-3,-1 0-3,-2 0-2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3"/>
    </inkml:context>
    <inkml:brush xml:id="br0">
      <inkml:brushProperty name="width" value="0.04323" units="cm"/>
      <inkml:brushProperty name="height" value="0.04323" units="cm"/>
      <inkml:brushProperty name="color" value="#F2395B"/>
    </inkml:brush>
  </inkml:definitions>
  <inkml:trace contextRef="#ctx0" brushRef="#br0">81688 25912 508,'-36'0'-2,"9"0"-5,7 0-6,9 0-4,3-1 2,2-1 10,1 0 9,0-1 10,3-1 9,4 2 9,4 0 7,4 2 9,2 0 1,3 0-9,2 0-8,2 0-7,2 0-5,2 0 0,4 0 0,3 0-1,3-1 0,3 0-2,3-2-1,2 0-2,3-1-1,1 1-1,0-1-1,2 1 0,0-2-1,0 2-2,0-1-2,0 0-1,0 0-1,0 2 0,0 0 0,0 2 0,0 0-1,0 2-1,0 0 0,0 2-2,-1 0 0,1 0 0,0-1-2,0 2 0,0-2 0,-2-1 1,0 0 0,-1-2 1,-2 1 1,2-1-1,-1 3 0,0 0 0,-1 0 0,0 0-1,-1-2 1,-1 0-1,-2-1-1,0 2-1,-2 0 0,1 2-2,-3-1 0,-2-1-2,-2 0 0,-1-1-2,-3-1 1,-1 0 0,-3 0 1,-1 0 1,-3 0-2,-1 0-7,-2 0-5,-2 0-7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6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86894 16541 541,'-18'-1'76,"10"-1"-7,11 0-6,12-1-8,6-2-7,5 0-8,3-1-8,5-1-9,1 0-6,2 0-3,1 2-4,-1 1-2,1 0-5,-3 0-4,-3 0-6,-3 0-6,-4 1-4,-3 0-5,-5 2-4,-3 0-5,-5 0-7,-6-2-13,-6-2-10,-6 0-13,-2-3 2,2 2 16,2 0 15,3 2 15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6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87473 15908 525,'-22'-1'25,"5"-2"0,3-2 0,4-2 2,3 4 4,3 8 8,1 9 8,2 10 8,1 4-1,-2 2-10,0 2-11,-1 3-10,-1 2-6,0 2-4,0 4-3,0 2-4,0 3-6,0-1-14,0 3-12,0 0-13,0-1-9,0-4-9,0-4-6,1-3-9,-1-7 3,0-6 12,0-7 12,0-6 13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7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89035 15416 626,'16'-7'77,"2"2"-14,0 2-15,1 2-13,0 3-9,1 4 0,0 4-2,-1 3-1,-1 3-3,-2 0-7,-4-1-6,-3 1-7,-2 1-5,-5 3-4,-2 3-3,-1 3-3,-6 3-1,-8 3 0,-6 2 1,-7 3 1,-3 1 0,2-4 0,0-2 1,1-3 1,1-3 1,4-5 4,0-3 2,3-4 3,1-4 4,2-1 3,3-2 5,1-2 2,5-2 5,6-1 5,7 0 3,8-1 5,5-3-2,5 0-7,5-3-7,4-2-9,3-1-6,0-2-7,1 0-6,-1-1-8,-1 0-2,-3 0 3,-3 2 3,-4 1 2,-3 0-2,-3 2-4,-5 1-6,-3 0-6,-2 1-3,0-2-2,0 0-3,0-1-3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7"/>
    </inkml:context>
    <inkml:brush xml:id="br0">
      <inkml:brushProperty name="width" value="0.04111" units="cm"/>
      <inkml:brushProperty name="height" value="0.04111" units="cm"/>
      <inkml:brushProperty name="color" value="#F2395B"/>
    </inkml:brush>
  </inkml:definitions>
  <inkml:trace contextRef="#ctx0" brushRef="#br0">90507 14966 535,'0'-12'11,"0"8"21,0 8 23,0 8 22,-3 5 2,-4 5-16,-6 3-16,-4 5-16,-4 0-11,-3 3-4,-3 1-5,-2 1-4,-3 0-2,2 0-1,-2 1-1,1-1 1,2-3-10,3-2-19,5-5-17,3-3-19,3-5-8,2-3 2,3-4 0,1-4 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7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91200 15296 511,'14'-13'4,"-1"1"9,-2 4 8,-2 3 8,0 1 7,2 2 4,2 0 3,1 2 4,2 0 0,2 2-6,3 0-4,2 2-6,0 1-4,1 1-3,0 3-3,-1 2-3,-1 0-9,-2 1-11,-1-1-14,-2 1-12,-3 0-10,-3 0-5,-3 0-7,-2 0-6,-3-2-3,-2 2 3,-2 0 1,-2 0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4"/>
    </inkml:context>
    <inkml:brush xml:id="br0">
      <inkml:brushProperty name="width" value="0.05955" units="cm"/>
      <inkml:brushProperty name="height" value="0.05955" units="cm"/>
      <inkml:brushProperty name="color" value="#FED406"/>
    </inkml:brush>
  </inkml:definitions>
  <inkml:trace contextRef="#ctx0" brushRef="#br0">46731 57985 369,'9'-18'3,"3"-1"4,1-3 6,3-2 5,-1 6 7,-3 12 11,-4 12 11,-2 12 10,-4 8 0,-2 0-11,-4 1-12,-3 2-10,0-2-7,2-3-4,2-3-2,2-3-3,1-1-2,0-1-2,0 1-3,0-1-1,3-2-3,6-5-2,7-5-3,6-6-3,2-3 0,1 0 3,0-2 3,0-1 4,0 1 1,-1 0 0,1 1 0,0 2 0,0-1 2,1 1 4,1 0 4,1 0 4,2 0 2,0 0-1,1 0 0,2-1-1,-1 2 0,-4 0-2,-3 2 0,-3 0-1,-2-2 0,-3-6 3,-1-7 2,-3-5 3,-1-6-1,-3-4-3,-2-4-4,-1-4-3,-3-3-6,-1 1-8,0-3-8,-1-1-9,-1 2-6,0 5-3,0 6-3,0 5-4,-1 3-8,-2 2-13,-3 3-13,-1 1-12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7"/>
    </inkml:context>
    <inkml:brush xml:id="br0">
      <inkml:brushProperty name="width" value="0.05302" units="cm"/>
      <inkml:brushProperty name="height" value="0.05302" units="cm"/>
      <inkml:brushProperty name="color" value="#F2395B"/>
    </inkml:brush>
  </inkml:definitions>
  <inkml:trace contextRef="#ctx0" brushRef="#br0">91342 15750 414,'-21'2'69,"6"6"6,6 4 6,7 5 7,2 6-4,0 7-17,0 6-16,0 8-16,-1 5-14,-1 6-9,0 4-10,-1 5-9,-1 2-10,-1-1-8,-2-1-9,0-1-7,0 1-5,0 3-1,2 3 0,1 3 0,0-5-2,0-13-2,0-12-2,0-13-1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08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93158 15613 476,'-34'23'120,"8"3"-25,8 0-26,10 1-26,5-1-15,0 0-4,2-1-4,0-1-4,2-1-3,0 2 1,2 1 0,0 1 0,2 0-1,0-3-1,1-1-3,2-3 0,0-2-3,1-3-2,2-2-3,0-4-3,1-2-2,2-2-3,3-3-2,2 0-2,2-6-2,5-8-2,3-8-1,5-7-1,-1-6-1,-4-1 1,-4-2 2,-3-2 0,-4-1 2,-3 3 3,-3-1 2,-2 1 3,-4 3 3,-3 4 6,-2 3 4,-4 5 4,-2 2 3,-5 4 0,-4 3 1,-4 3-1,-3 2-3,-3 2-6,-2 2-7,-4 2-5,-4 4-6,-5 6-4,-4 5-3,-6 7-4,3 1-9,7-1-15,8-3-14,7-1-16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2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85862 20183 447,'24'-7'77,"-1"1"-17,1 0-15,-1 2-16,5 0-10,7 0-3,7 0-3,9 0-3,-1 0-3,-8 0-1,-9 0-1,-9 1-2,-5-1-3,1 2-2,0 0-3,-1 2-3,-1-1-5,-2 0-6,-4-2-5,-3 0-7,-3-1 0,-4 0 4,-4 0 4,-4 0 4,-3-1 4,-1-2 1,-3 0 3,-2-4 1,0-2 2,-1 0 1,0-1 2,1-1 1,-1 0 3,2 2 1,1 3 2,1 1 2,0 0 2,2-2 0,1-2 2,0-1 0,2-1 2,1 2 1,0 3 1,2 1 3,0 1 3,0 0 6,0 1 5,0-1 7,1 3 0,0 8-3,2 6-6,0 7-3,1 4-4,-2 1-2,0 1-3,-1 1-3,-1 1-2,0 1-1,0 1-2,0 1-1,0 1-2,2-2-2,0 1-2,2 1-3,-1-2-2,0-1-5,-2-3-5,0-1-4,-1-2-3,-2-1-1,0-1-1,-1-1-2,-1-1 0,2-2 2,1-3 0,0-1 0,-1-1 3,-2-2 2,-6-1 2,-4 0 3,-3-2 1,-3 0 2,-3-2 1,-3 0 2,0-1 1,1 0 3,3 0 2,1 0 2,3 0 3,3 0 3,3 0 4,3 0 3,2 0 3,0 0-1,2 0 1,1 0 1,3 0 2,8 2 3,6 0 4,7 2 4,8-1-1,9-1-6,9 0-5,8-2-7,3-1-3,-6-2-1,-4-2-2,-5-1-1,-4-3-2,3 0-1,1-1-1,0-1 0,0 0-3,-3 2-2,-3 2-3,-3 2-2,-8 3 1,-13 2 4,-12 4 5,-13 2 5,-8 4 2,-2 4 0,-1 3 0,-2 5 0,-2 2 0,1 3-2,0 1-1,-1 2-1,1 1-3,1-1-1,-2-2-3,1 0-2,1-2-1,3-1 2,3-3 0,3-1 2,2-2 0,3-3 2,1-1-1,2-2 2,6-3-3,10-3-4,10-2-5,10-4-5,5-3-3,2-4 0,3-4-1,1-3-1,1-3-1,1-2-3,-2 0-1,1-1-2,-2 1 0,-3 1 2,-5 2 1,-3 3 2,-4 0 2,-3 2 3,-3 1 3,-2 1 3,-4-1 5,-2 0 8,-4-2 8,-2 1 8,0 2 13,4 6 17,3 8 17,5 6 18,2 3 1,0 2-15,0 2-14,-1 0-15,0 1-8,0 1-4,-2 1-2,0 1-3,-2-1-4,1-1-3,0-3-3,0-1-3,-3-6-16,-6-8-26,-6-10-27,-6-8-26,-2-4-7,1 1 11,1 1 11,0 1 12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6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89264 20539 546,'-9'-5'101,"-1"6"-24,-3 6-25,-2 6-23,-2 3-14,-3 3-1,-3 1-3,-3 3-1,-2 0-1,0-1-2,-2-1-1,0-1-2,-1-1 0,1 2-1,1 1 1,1 1-1,2-1 1,3-3-2,3-3 0,3-2 0,4-4-1,8-1 0,7-2 1,6-2 0,6-2 1,3-2 1,5-2 1,3-2 2,4-1 0,1 0 2,2 0 1,3 0 0,-1 0 0,-2 0-1,-2 0-3,-2 1-1,-1-1-2,-1 2-2,-1 0-3,-1 2-1,-2 0-3,-1 0-6,-3 0-4,-1 0-5,-2 0-7,0 0-11,-2 0-10,-1 0-11,-3-1-1,-4 0 9,-6-2 9,-4 0 7,-4-3 7,-4-2 2,-2-3 3,-3-3 3,0-1 4,3 4 3,2 3 5,4 3 3,2 1 2,1 0 2,0 0 0,2 0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6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89690 20927 515,'-21'-25'-1,"7"16"29,5 14 27,6 16 27,2 8 5,-2 4-18,-2 4-18,-1 5-19,-2 1-9,0 3-4,0 2-1,0 2-4,0 0-7,1 0-12,0-2-12,-1-1-13,1-3-6,2-4 3,2-5 3,2-5 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7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90915 20100 590,'-16'9'98,"2"3"-14,1 4-16,1 2-14,-1 3-13,-2 3-11,-1 3-10,-3 2-11,-2 2-5,-3 1-2,-3-1-3,-3 0 0,-1 1-5,1 1-4,-2 1-5,1 1-6,1-3-4,1-3-6,3-3-5,1-5-6,4-3-1,3-4 1,4-4 1,5-5 1,1-2 3,2-4 4,0-2 3,2-3 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7"/>
    </inkml:context>
    <inkml:brush xml:id="br0">
      <inkml:brushProperty name="width" value="0.04185" units="cm"/>
      <inkml:brushProperty name="height" value="0.04185" units="cm"/>
      <inkml:brushProperty name="color" value="#F2395B"/>
    </inkml:brush>
  </inkml:definitions>
  <inkml:trace contextRef="#ctx0" brushRef="#br0">91550 20616 525,'22'-7'6,"-3"2"10,-3 2 12,-2 2 11,-2 1 5,1 0 1,1 0 1,1 0 0,1 1-2,3 2-8,2 2-6,1 2-8,2 1-5,-1 1-3,1 2-4,-1-1-4,0 1-1,-4-1 1,0 0 1,-2-2 1,-3 0-9,-1 0-19,-2 0-18,-2 0-18,-2 0-8,-1-2 2,0 2 2,-2 0 3,-1-1 4,-4 0 8,-2-2 8,-3 0 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7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91707 21050 482,'-15'1'68,"4"2"0,4 2 0,1 2 1,3 3-6,2 5-12,2 5-12,2 5-12,1 6-7,-2 6-3,-1 8-4,-1 7-3,-1 4-5,-1 3-10,-3 3-8,-1 3-8,-3 0-9,0-2-8,-2-1-8,0-2-7,0-6 0,3-8 8,1-10 10,3-8 8,0-5 2,0-3-6,0-1-6,0-2-5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7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93424 20600 507,'0'23'148,"0"1"-33,0-1-34,0 1-32,0-1-20,0 1-5,0-1-4,0 1-5,-2 2-5,-2 5-9,-4 4-6,-2 6-7,0 0-5,-1 1-3,2-1-2,1-2-3,0-1 0,0-1 0,0-3 1,1-2 1,0-3-6,-1-7-13,0-5-13,0-6-13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8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93500 21359 556,'7'-15'6,"-1"4"9,0 3 11,-1 3 10,0 0 5,3-1 0,3 1 1,4-2 1,3-1-4,5 2-6,5 1-6,5 1-6,2-1-4,-1 2-1,1-1 0,1 0-2,-4 0-4,-4 2-9,-5 0-10,-4 2-9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5"/>
    </inkml:context>
    <inkml:brush xml:id="br0">
      <inkml:brushProperty name="width" value="0.04303" units="cm"/>
      <inkml:brushProperty name="height" value="0.04303" units="cm"/>
      <inkml:brushProperty name="color" value="#FED406"/>
    </inkml:brush>
  </inkml:definitions>
  <inkml:trace contextRef="#ctx0" brushRef="#br0">51366 56055 511,'3'-14'9,"4"7"19,6 6 18,5 6 19,1 4 3,-5 1-13,-3 1-11,-5 0-13,-3 5-7,0 8-4,-2 6-3,0 8-3,-2 2-4,-4-3-4,-3-1-4,-3-2-3,-1-3-2,0-4-1,-1-4 0,1-5 0,7-5 2,16-9 6,15-8 5,16-9 5,7-2 1,-3 2-3,-2 1-4,-1 3-3,0 0-5,5-1-3,3-1-6,5 0-4,-3-1-3,-8 3-2,-8 2-2,-8 2-1,-4 1-2,2 1 0,0 2-2,1 0-1,1 1-1,-2 0-1,-1 0-1,0 0-1,-2 0 0,-1 0 1,0 0 1,-2 0 2,-2 0 0,-1 0 2,-3 0 0,-1 0 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18"/>
    </inkml:context>
    <inkml:brush xml:id="br0">
      <inkml:brushProperty name="width" value="0.06174" units="cm"/>
      <inkml:brushProperty name="height" value="0.06174" units="cm"/>
      <inkml:brushProperty name="color" value="#F2395B"/>
    </inkml:brush>
  </inkml:definitions>
  <inkml:trace contextRef="#ctx0" brushRef="#br0">94761 19711 356,'0'-13'14,"1"8"27,2 7 27,0 6 29,2 5 3,-1 5-17,2 4-19,2 3-18,-1 5-12,-2 5-7,-3 4-8,0 6-6,-2 5-3,0 6-1,0 5-1,0 7 0,-2 8-5,-2 10-11,-4 12-9,-2 10-10,-1 5-9,-3 0-7,0 1-8,-1 0-8,1-11 0,3-21 5,3-19 7,3-22 5,1-9 3,0-1 0,0 0-2,0 1-1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27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99319 14731 582,'5'-13'40,"-2"3"2,-6 4 2,-2 4 2,-4 5-3,-2 6-8,-2 5-9,-1 7-9,-2 3-4,0 1-2,1 0-2,0 2 0,0-1-2,0-1 0,2-2 0,1-3 0,1-1 0,0-1 0,2 0 0,1-3 0,1 0-1,2-1 0,2-1 0,2 0-1,4-2-2,6-1-3,5 0-2,7-2-2,4-3-3,3-6-1,2-6-1,4-6-1,1-2-3,1 1-2,-1 1-3,0 0-2,-3 2-4,-4 1-1,-5 1-3,-5 1-2,-4 0-2,-4 0-4,-5 1-4,-2-1-2,-4 0 0,-1 2 6,0 1 7,-1 0 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27"/>
    </inkml:context>
    <inkml:brush xml:id="br0">
      <inkml:brushProperty name="width" value="0.0382" units="cm"/>
      <inkml:brushProperty name="height" value="0.0382" units="cm"/>
      <inkml:brushProperty name="color" value="#F2395B"/>
    </inkml:brush>
  </inkml:definitions>
  <inkml:trace contextRef="#ctx0" brushRef="#br0">99664 15016 575,'-8'-7'20,"0"2"3,0 2 2,0 2 4,1 2 0,1 4 0,0 2-2,2 4-1,0 2 0,0 5 1,0 3 0,0 5 0,0 1-1,1 1-3,-1-1-3,1 0-4,-2 2-3,0 4-5,-2 4-4,0 5-5,0 1-6,0 0-8,2 0-7,1 0-9,0-3-7,0-3-9,0-3-7,0-5-8,1-4-1,2-5 10,2-5 9,2-4 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27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100450 15516 499,'29'-16'97,"-3"2"-21,-5 1-21,-3 1-21,-1 0-12,1 0-4,3 0-4,1 1-3,1-1-3,-4 2 0,0 1 0,-2 0-1,-3 1-2,-1-1-3,-2-1-4,-2-1-3,-3-1-4,-2-1-3,-4-2-4,-2 0-3,-5 2 1,-6 3 6,-6 4 5,-5 4 6,-2 3 4,4 2 2,2 2 4,3 2 2,1 1 2,0 3-1,1 2-1,-1 2 0,1 0 0,2-1 1,3-2 1,1 1 1,1 0 1,0 3 0,1 3 0,-1 3 1,1 1-2,2-1-2,2-1-2,2-1-4,1-1-1,2-3-2,0-2-3,2-1-1,1-1-1,6 0-3,2-1-2,5 1-2,2-2-3,1-2-6,1-4-6,1-2-4,2-3-6,1-1-2,1 0-4,4-1-3,-2-2 2,-3 0 6,-5-1 6,-3-2 6,-3 0 1,-1 1-5,-1-1-5,0 0-5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27"/>
    </inkml:context>
    <inkml:brush xml:id="br0">
      <inkml:brushProperty name="width" value="0.03203" units="cm"/>
      <inkml:brushProperty name="height" value="0.03203" units="cm"/>
      <inkml:brushProperty name="color" value="#F2395B"/>
    </inkml:brush>
  </inkml:definitions>
  <inkml:trace contextRef="#ctx0" brushRef="#br0">101891 14462 686,'-4'-22'8,"8"7"13,8 4 16,7 5 13,6 2 4,0 2-8,4 0-7,1 2-9,0 0-10,-1 2-12,-3 0-12,-2 2-12,-2 1-8,-3 1-2,-3 3-1,-2 1-3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28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97786 19943 558,'-15'-2'5,"2"0"9,3-3 10,1-2 10,4-1 4,6 0-1,6 1-1,6 0 0,5-1-3,7 0-4,5 0-5,6 1-4,4 0-2,1 2 0,0 2 1,1 2 1,-1 1-4,-2 0-4,-3 0-5,-3 0-6,-3 0-5,-3 0-8,-4 0-6,-1 0-7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28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98593 19070 561,'-22'-11'29,"7"8"12,4 9 12,4 10 13,4 6 0,0 5-11,2 4-12,1 6-12,-1 2-8,-1 3-7,0 2-5,0 3-7,-2-2-4,2-2-4,0-4-3,2-2-5,-1-2-6,0-3-9,-2 1-8,0-1-9,-1-3-4,2-7 0,0-5-1,2-6-1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29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99764 19081 527,'8'-13'0,"2"3"8,0 4 7,1 4 7,2 2 7,0 2 5,1 0 6,1 2 6,0 1-1,-3 3-7,-2 4-7,-1 2-7,-2 3-6,-2 3-6,-2 3-6,-2 2-5,-3 3-4,-4 1-2,-4 1-3,-3 1-1,-3 0-2,-1 1 1,-1-1-1,-1 0 1,0-2 1,3-4 3,1-3 3,2-4 2,2-4 3,3-1 1,1-2 1,2-2 2,6-3-1,10-3-2,9-2-3,11-4-2,4-2-1,0-5 0,0-4 1,0-4 1,-1-1-1,-1 1 1,-3 1 0,-1 1-1,-2 0 1,0-4-3,1-4-1,-1-1-2,-2-2-1,-6 2 0,-3 3 0,-6 1-1,-3 2 1,-2 1 0,-3 1 1,0 1 1,-4 1 0,0 5 1,-3 2 1,-2 3 0,-1 1 2,-2 0 2,0 0 2,-1 0 1,0 1 3,-1 4 3,0 2 2,1 4 3,-1 2 2,0 3 2,0 3 0,1 3 2,-1 1 0,2 1-1,1-1-1,0 1-2,2-1-1,1-1-2,0-1-2,2 0-1,1-1-2,4 1-1,2 1-1,4 1-2,2-1 1,3-2-1,3-1 1,4-2-1,1-2-3,1-2-6,1-3-6,1-1-7,-1-1-6,0-2-5,-1 0-6,-1-2-5,0 0-3,-1 0-2,1 0-1,0 0-2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29"/>
    </inkml:context>
    <inkml:brush xml:id="br0">
      <inkml:brushProperty name="width" value="0.02985" units="cm"/>
      <inkml:brushProperty name="height" value="0.02985" units="cm"/>
      <inkml:brushProperty name="color" value="#F2395B"/>
    </inkml:brush>
  </inkml:definitions>
  <inkml:trace contextRef="#ctx0" brushRef="#br0">101850 18800 736,'23'0'68,"-1"0"-11,-2 0-9,0 0-10,0 0-10,0 2-10,-1 0-12,1 2-9,-1 0-11,0-1-7,1 1-8,0 0-8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33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98887 21800 552,'-15'0'0,"2"0"0,2 0 0,4 0 0,-1 3 7,2 7 13,0 8 14,2 6 13,-1 4 4,0 2-7,-1 3-6,-2 1-7,0 2-4,-2 1-2,0 0-3,-1 2-3,1-1-1,-1-2-2,2-2 0,1-2-1,1-1-3,2 1-7,2-1-5,2 0-5,1 2-11,0 3-14,0 3-14,0 2-15,0-1-3,0-7 7,0-7 8,0-7 7,0-5 5,0-1 1,0-2 2,0-2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5"/>
    </inkml:context>
    <inkml:brush xml:id="br0">
      <inkml:brushProperty name="width" value="0.04614" units="cm"/>
      <inkml:brushProperty name="height" value="0.04614" units="cm"/>
      <inkml:brushProperty name="color" value="#FED406"/>
    </inkml:brush>
  </inkml:definitions>
  <inkml:trace contextRef="#ctx0" brushRef="#br0">54384 55452 476,'-7'-6'52,"2"4"2,2 4 3,2 4 3,2 4-3,0 5-9,2 4-7,1 3-9,0 5-5,-1 2-2,1 3-2,0 4-2,0 1-4,1 0-9,-1 0-6,0 0-9,0-1-7,0-2-7,-1-2-8,1-2-7,0-2-3,-2-2-1,0-3-1,-1-1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34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97650 24061 593,'8'-26'29,"2"11"6,0 10 5,1 12 6,0 5 0,0 1-7,-2 2-6,-1-1-6,0 3-5,-2 1-3,-1 3-3,0 1-2,-1 2-3,2-1-1,0 1-2,2-1-2,-1-2-2,-1-1-3,-1-4-1,0-3-2,-1-2-3,1-1-1,1 0-2,2-2-2,1-3 1,5-8 1,4-6 1,3-7 2,5-7-1,5-5-3,5-6-3,5-6-4,1-1 0,-2 2 1,-3 3 2,0 4 2,-5 3-4,-6 5-9,-5 5-10,-6 5-8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35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95293 26190 463,'5'-5'7,"-8"8"15,-6 6 13,-7 7 15,-5 6 3,0 3-8,-1 4-9,-1 5-9,0 3-4,-2 4-1,-1 4-2,-1 3 0,-1 5-2,-1 2 0,-1 3-2,0 4 0,-1 0-1,1-1-1,2-1-1,0-1-1,3-4 0,5-5-2,4-6 0,6-6-1,4-5-2,2-5-3,4-5-2,3-5-2,2-4-4,3-4-3,3-5-5,4-2-3,2-6-2,5-6 1,3-6 1,4-5 2,3-6 0,2-3 0,3-5 0,1-3 0,-1-1 1,-3 2 1,-5 3 3,-4 0 2,-5 4 2,-5 5 2,-6 5 1,-6 5 3,-5 3 1,-2 2 0,-4 2 1,-2 3 1,-3 1-1,-2 4-2,-4 2 0,-3 4-3,-3 1 0,0 3-1,-1 2-1,0 2-1,-1 1 0,1 3 1,0 1 0,3 3 1,1-1-2,3-2-3,3-2-3,3-1-4,4-2-9,4-2-16,5-3-16,6-1-15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35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96150 28331 469,'30'0'75,"-1"0"-15,-3 0-15,-1 0-14,-1 0-9,1-2-3,1 0-2,1-1-2,0-2-3,0-2 0,1-2-2,-2-2 0,0 0-1,-3 1-3,-3 0-1,-2 2-2,-4-1-2,-1 0-1,-2-1-3,-2-1-1,-3-2-3,-1 0-1,-2-1-1,-2 0-2,-2-2 0,-2 0 0,-2 1 1,-1-1 0,-3 2 1,-2 2 2,-2 4 1,-1 3 1,-3 1 2,-2 2 6,-2 0 4,-1 2 4,-1 1 4,2 4 0,0 2 2,1 4 1,0 2 0,1 3 0,-1 3 0,1 3 1,0 2-2,2 0 0,2 2-1,3 1-1,1 0-2,2-1-1,2-1-2,3-1-1,0-1-3,3-1-1,2-2-2,3 0-2,1-1-1,5-2 2,4-3 1,4-1 1,3-2-4,2-2-5,4-3-8,3-1-7,3-2-7,1-4-5,1-2-7,4-3-6,-1-3-4,0-2-3,-2-2-3,0-1-3,-4-1 3,-7 2 8,-7 2 9,-6 3 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35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98300 27565 597,'10'-7'28,"4"3"8,3 1 6,5 2 8,2 1 1,3 0-4,0 0-5,4 0-4,0 0-7,2 2-10,1 0-8,1 1-10,-2 0-6,-4 0-6,-4-2-4,-3 0-6,-4-1-11,-3 2-17,-3-1-19,-2 3-17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58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67216 54200 510,'-16'1'92,"2"2"-16,1 2-13,1 2-16,-2 1-9,-2 3-6,-3 2-6,-3 2-5,-2 3-3,-4 5-1,-3 4-1,-3 6-2,-2 1-2,0 0-3,-2-1-3,-1-1-4,2-1-2,5-2-3,2-1-4,5 0-3,3-3-1,5-5 0,3-4 0,4-6 0,4-3-4,6-2-11,4-3-9,6 0-10,6-6-5,9-8 1,9-8 0,9-7 2,-2-2 3,-7 5 9,-9 6 9,-9 4 7,-4 2 4,0 2 0,-1 1 0,1 1-1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2:59"/>
    </inkml:context>
    <inkml:brush xml:id="br0">
      <inkml:brushProperty name="width" value="0.05707" units="cm"/>
      <inkml:brushProperty name="height" value="0.05707" units="cm"/>
      <inkml:brushProperty name="color" value="#F2395B"/>
    </inkml:brush>
  </inkml:definitions>
  <inkml:trace contextRef="#ctx0" brushRef="#br0">68300 54244 385,'14'-28'2,"-3"7"4,-2 7 3,-4 7 4,0 2 3,0 2 3,1-1 2,2 0 2,0 0 0,1 2 0,2 0-2,0 2-2,1 0 1,3 0-1,2 0 2,2 0-1,1 0 1,1 2-2,1 0 1,1 2-2,0 0 0,1 0-3,-1-1-1,0 2-2,1-1-2,-1 1-2,1 1-2,-1 2-2,1 0-1,-1 2-3,1 0-2,-1 1-2,-1 0 0,-1-1 1,-2 0 1,-2-2 1,-3 1-3,-1 2-7,-2 2-8,-2 1-7,-3 3 4,-3 1 14,-2 3 14,-4 2 13,-1 0 7,-2 1-3,0-1-1,-1 1-4,-1-1 0,2 1 0,1-1 0,0 1 0,2-1 0,0 1-3,2-1-1,1 1-2,0 0-2,0 2-1,0 3-3,0 1-1,0 1-3,1 2-2,2 1-2,0 1-3,1 0-5,0 2-8,0 0-7,0 2-8,0 1-6,0 2-3,0 3-5,0 1-3,-1-3 0,-1-6 7,0-7 5,-1-7 7,-1-5 0,0-3-3,0-3-4,0-2-3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0"/>
    </inkml:context>
    <inkml:brush xml:id="br0">
      <inkml:brushProperty name="width" value="0.05836" units="cm"/>
      <inkml:brushProperty name="height" value="0.05836" units="cm"/>
      <inkml:brushProperty name="color" value="#F2395B"/>
    </inkml:brush>
  </inkml:definitions>
  <inkml:trace contextRef="#ctx0" brushRef="#br0">66881 56034 376,'-13'-8'5,"3"-2"7,4 0 9,4-1 8,2 1 6,2 6 5,0 4 4,2 6 4,0 3-1,0 3-7,-1 4-7,2 2-7,-2 3-5,1 5-2,0 3-4,0 5-3,-1 1-3,0 2-3,-2 0-4,0 1-4,-1 2-2,2 1-2,0 0-3,2 2-2,-1-1-1,0-2-3,-2-2-2,0-1-2,-1-4-1,0-4 2,0-3 1,0-5 2,-2-3 0,-2-2 0,-4-1 0,-2-2 0,3-3 9,8-4 20,10-4 19,8-4 19,5-2 5,3 0-10,1 0-9,3 0-9,0 1-7,2 0-3,0 2-3,2 0-4,-1 2-1,0 2-1,-1 2 0,-1 2 0,-1 2-3,-1 1-4,-1 3-3,-1 2-5,-2 1-2,-1-1-1,-3 1-1,-1 0-1,-2-1 0,1-1 0,0-1 1,-1-1 1,2-1 1,0-2 2,1-2 2,0-2 0,0-3 3,-3-4 1,-3-4 1,-3-4 2,-1-2 1,0 1-1,0-1-1,-1 0 0,1-1 0,0-1 0,0-3-1,-1-2 1,1-1 0,0-3 0,0-1 0,0-3 0,-2-1-9,-1-2-20,-2-2-19,-2-2-19,-2 0-10,-2 5-1,-2 4 0,-2 3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0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68310 56063 472,'-15'-8'3,"2"2"8,2 1 7,3 0 8,0 3 2,0 2 0,0 3-1,0 4-1,1 3 1,1 4 1,0 3 3,2 4 1,0 3-1,2 1-3,0 1-3,2 1-3,0-1-2,0-1-2,0-3-1,0-1-2,1-3-1,4 0-3,2-1-2,4 0-3,1-3-1,3-3 1,1-3 0,3-2 1,2-5-4,1-6-11,3-6-8,0-6-10,2-3-4,-1-3 2,-1-1 2,-1-2 2,-3-1 2,-3-1 0,-4 1 2,-4-1 0,-5 2 1,-2 1 1,-6 3 2,-2 2 1,-5 1-1,-4 3-1,-4 1-1,-3 3-2,-2 1-2,1 4-2,1 2-3,1 4-3,3 1 0,1 2 4,4 0 2,3 2 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0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70740 54367 473,'-5'-8'82,"8"0"-4,6 0-4,7 0-5,6 1-7,5-3-12,5 0-12,5-1-12,3-1-7,4 0-5,2 1-5,4 0-4,-3 0-5,-5 2-3,-6 2-6,-5 3-4,-3 1-5,1 3-8,0 4-7,2 2-7,-2 2-4,-7 0-2,-5 0-2,-6-1-2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1"/>
    </inkml:context>
    <inkml:brush xml:id="br0">
      <inkml:brushProperty name="width" value="0.05555" units="cm"/>
      <inkml:brushProperty name="height" value="0.05555" units="cm"/>
      <inkml:brushProperty name="color" value="#F2395B"/>
    </inkml:brush>
  </inkml:definitions>
  <inkml:trace contextRef="#ctx0" brushRef="#br0">73031 53424 396,'-8'-12'95,"2"6"-22,1 8-20,0 7-22,0 4-11,-1 5-4,-3 3-1,-2 5-3,-3 3-3,-2 2-1,-6 4-2,-3 3-1,-2 0-3,1-1-2,1 0-2,1-1-2,0 0-3,1 0-3,-1 2-3,1 1-4,5-10-6,14-17-9,12-20-9,13-18-9,7-10 0,1 0 10,1-2 9,1 0 11,-1 0 5,-3 5 3,-3 4 3,-3 4 2,-3 3 6,-2 3 9,-1 3 9,-2 3 9,-2 2 8,-1 2 5,0 2 6,-2 2 4,-1 4 0,-1 6-8,0 6-7,-1 6-9,-2 3-4,-1 1-4,0 1-4,-2 0-3,1 1-2,0 1-4,2-1-1,0 1-4,1-2-1,0-3-2,0-3-1,0-3-3,1-2-1,1-4 0,3-3-1,2-2-1,2-4-2,2-2-2,1-3-2,3-4-2,1-3-2,3-5-1,1-5 0,3-5-2,-1-1 1,-1 1 4,-3 3 3,-1 3 3,-3 0 5,-3 2 4,-2 3 4,-4 1 6,-2 3 4,0 1 4,-2 2 4,0 2 4,-2 3 7,1 5 8,0 2 8,0 5 8,-1 3 1,0 4-11,-2 2-8,0 3-11,-2 3-5,0 1-2,-2 3-3,0 0-3,0 2-1,0 1-1,2-1-1,0 1-1,3-2-2,2-1-2,4-3-1,1-1-4,3-5-2,1-5-6,1-6-5,2-6-5,0-6-3,1-6-1,1-5 0,1-7-1,0-3 2,-1-2 1,0-3 3,-2-1 2,-2-1 2,-1 3 4,-2-1 2,-2 1 4,-2 2 1,-2 1 2,-3 3 0,0 1 1,-3 3 1,-1 3 3,0 3 2,-1 3 2,-3 2-1,-2 2-5,-3 2-4,-3 3-4,-3 1-5,-2 3-6,-1 4-5,-3 2-6,0 4-4,1 4-5,1 3-4,1 5-4,2-1 1,2-3 7,4-4 8,4-4 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6"/>
    </inkml:context>
    <inkml:brush xml:id="br0">
      <inkml:brushProperty name="width" value="0.03927" units="cm"/>
      <inkml:brushProperty name="height" value="0.03927" units="cm"/>
      <inkml:brushProperty name="color" value="#FED406"/>
    </inkml:brush>
  </inkml:definitions>
  <inkml:trace contextRef="#ctx0" brushRef="#br0">52882 54816 560,'-8'-10'7,"2"-3"14,1-3 14,0-3 14,2 2 6,2 9-3,2 8-1,2 8-3,1 8-6,-1 5-8,2 7-10,-1 6-8,0 5-11,-2 4-8,0 4-11,-2 5-9,0-3-7,0-10-4,0-9-4,0-9-3,0-4-4,2 0-5,0-1-4,2 1-5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2"/>
    </inkml:context>
    <inkml:brush xml:id="br0">
      <inkml:brushProperty name="width" value="0.04749" units="cm"/>
      <inkml:brushProperty name="height" value="0.04749" units="cm"/>
      <inkml:brushProperty name="color" value="#F2395B"/>
    </inkml:brush>
  </inkml:definitions>
  <inkml:trace contextRef="#ctx0" brushRef="#br0">76650 54128 463,'9'-14'53,"1"1"-8,3 2-10,2 2-8,2 2-4,3 1 2,2 0 1,4 2 3,0 0-1,-3 2-2,-3 0-3,-2 2-3,-6 4-3,-5 8-3,-6 7-5,-6 9-3,-5 4-3,-5 2-3,-5 2-1,-5 3-3,-2-1-1,3-3-1,2-1-1,2-1 0,1-4 1,4-2 3,3-3 5,3-3 2,3-2 4,4-2 1,4-3 1,4-1 3,4-3 1,7-4 0,6-4 0,5-4 2,3-3-2,2-2-1,1-2-2,1-2-1,-2 0-3,-2 1-2,-4 0-2,-2 2-4,-2 1-2,-3 1-5,-1 0-3,-2 2-5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2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68943 46495 479,'-7'-28'2,"0"7"2,2 7 4,1 7 3,1 7 8,3 10 14,4 8 14,2 9 13,2 6 2,0 6-9,-1 5-11,1 4-9,-1 4-6,-1 2-3,0 2-1,-2 2-2,0 4-3,-2 9-4,0 7-3,-2 8-4,0 5-6,0-1-5,0 3-8,0 0-7,0-2-4,0-6-2,0-5-1,0-7-2,1-5-3,2-7-4,1-5-4,3-6-5,0-7 2,-2-7 5,-3-9 7,0-7 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3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67972 45900 609,'-23'32'51,"4"1"1,3 0-2,3 2 1,0 1-4,-2 0-9,0 2-8,-4 1-9,-1 0-5,-3-1-2,-1 1-3,-3 0-1,-1-1-11,-1-1-15,-1-3-16,0-2-17,2-3-5,5-7 7,7-5 6,5-6 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3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69200 46850 641,'17'24'57,"1"1"0,3 1-2,1 1-1,2-1-5,-1 0-11,1-1-11,-1-2-10,-1 0-13,0-1-13,-1-1-13,0 0-15,-4-4-7,-3-1-2,-4-4-2,-4-3-2,-3-1 2,-1 0 4,0 0 6,-1 0 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4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65451 37024 532,'7'-14'23,"-1"1"11,0 2 13,-2 2 11,-1 3 4,-4 2-7,-2 4-6,-3 3-7,-6 3-8,-6 5-9,-7 5-8,-7 5-9,-6 5-4,-4 4-1,-6 6 0,-3 5 0,-1 0-4,8-4-10,6-4-9,7-4-9,5-3-6,3-2-4,3-1-4,3-2-4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4"/>
    </inkml:context>
    <inkml:brush xml:id="br0">
      <inkml:brushProperty name="width" value="0.06579" units="cm"/>
      <inkml:brushProperty name="height" value="0.06579" units="cm"/>
      <inkml:brushProperty name="color" value="#F2395B"/>
    </inkml:brush>
  </inkml:definitions>
  <inkml:trace contextRef="#ctx0" brushRef="#br0">66950 36916 334,'32'-7'104,"1"2"-25,0 2-23,2 2-24,0 1-14,-1 2-4,-1 0-3,-2 2-5,-1 1-3,-2 1-4,-2 3-4,-1 2-4,-3 1-3,-3 0-2,-3-1-1,-2 1-3,-3 0 0,-1 0 3,0-1 1,-2 1 2,-1 0 4,-2 2 8,-3 0 7,0 1 8,-4 1 5,0-1 3,-3 1 4,-2 0 4,-1 0-1,0 3-3,0 2-4,1 0-4,-1 4 0,2 1 2,1 2 2,0 3 2,2 0 1,0 2-1,2 1-2,0 1 0,1 0-2,0 1-4,0-1-2,0 0-3,1 0-4,2 1-5,2-1-3,2 0-5,0 0-2,-1-2-2,0 0 0,-2-2-2,1 1-7,0 1-13,1 1-14,2 0-12,-1 0-7,-2-3 3,-3-3 1,0-3 3,-2-4 3,0-3 3,0-4 5,0-4 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5"/>
    </inkml:context>
    <inkml:brush xml:id="br0">
      <inkml:brushProperty name="width" value="0.05481" units="cm"/>
      <inkml:brushProperty name="height" value="0.05481" units="cm"/>
      <inkml:brushProperty name="color" value="#F2395B"/>
    </inkml:brush>
  </inkml:definitions>
  <inkml:trace contextRef="#ctx0" brushRef="#br0">65056 38309 401,'-21'-8'-3,"3"2"-4,4 1-5,5 0-5,1 1 2,2 0 8,1 0 9,0 1 9,3 0 9,4 3 11,4 4 11,4 2 11,1 4 2,1 6-6,0 4-7,0 5-7,-1 4-5,-1 2-6,0 4-4,-2 3-5,-1 2-3,-2 2-2,-2 2-3,-2 2-1,-2 1-1,-2-2 1,-2 0 0,-2-2 0,0-2-4,0-2-11,2-4-10,1-2-10,0-2-4,0-1 4,0-1 2,0-1 4,0-3 4,0-3 3,0-5 3,0-3 3,1-5 7,2-4 10,2-6 10,2-4 9,5-3 6,10 0 1,8 1 0,8-1 0,3 1-1,-3 2-3,-5 2-4,-3 2-2,-1 3-3,3 4 0,3 4-2,2 3 0,1 3-3,-3 2-4,-3 0-5,-3 1-4,-1 0-3,-2-1-3,2-1-3,-1-1-2,-1-1-2,-1-1 1,-2 0 0,-2-2 0,-1-2 1,5-2 1,2-4 0,3-2 2,-1-4 1,-3 0 2,-5-3 3,-3-2 1,-1-2 2,1-4 1,3-2-1,2-3 0,0-2 0,-1-3-3,-1-1-1,-1-3-2,-1-2-6,-2-3-8,-3-2-8,-1-4-8,-1-1-7,-2 0-5,-1 0-6,0-1-5,-2 4-1,-2 7 4,-2 8 4,-2 6 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5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66544 38623 549,'-35'-12'12,"9"8"14,9 8 13,9 8 12,4 6 4,2 5-6,0 5-7,2 5-7,0 1-4,0-3-4,0-4-3,0-2-3,2-4-4,4-3-5,4-4-5,3-4-5,4-4-3,3-3-3,4-2-3,1-4-2,3-3-2,1-5 0,0-5 0,2-5 1,-1-4-8,-4-2-17,-2 0-16,-3-3-17,-4-3-3,-4-1 9,-6-3 9,-4-1 9,-4 4 9,-1 7 7,0 7 9,-1 8 7,-2 4 5,0-2 2,-1 0 1,-2-1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6"/>
    </inkml:context>
    <inkml:brush xml:id="br0">
      <inkml:brushProperty name="width" value="0.03036" units="cm"/>
      <inkml:brushProperty name="height" value="0.03036" units="cm"/>
      <inkml:brushProperty name="color" value="#F2395B"/>
    </inkml:brush>
  </inkml:definitions>
  <inkml:trace contextRef="#ctx0" brushRef="#br0">68150 37362 724,'61'-22'61,"-2"7"-6,-5 4-6,-1 5-5,-4 2-9,-2 2-13,-4 0-12,-2 2-14,-3 0-12,-5 2-15,-1 0-14,-3 2-14,-4 0-2,-7 0 11,-5-1 9,-6 2 11,-2-2 7,0 1 2,1-1 4,2 1 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7"/>
    </inkml:context>
    <inkml:brush xml:id="br0">
      <inkml:brushProperty name="width" value="0.0478" units="cm"/>
      <inkml:brushProperty name="height" value="0.0478" units="cm"/>
      <inkml:brushProperty name="color" value="#F2395B"/>
    </inkml:brush>
  </inkml:definitions>
  <inkml:trace contextRef="#ctx0" brushRef="#br0">70138 36422 460,'-15'-3'31,"0"8"8,2 9 9,1 9 9,0 4-2,-2 1-10,0-1-11,-1 1-12,-2 0-6,-3 0-6,-3 1-4,-3 2-5,-1 1-6,3-1-9,1 0-8,3 1-8,2-3-4,2-6-1,4-3 0,3-6-1,6-9 0,10-14-1,10-14-1,9-13 0,6-6 3,-1 0 8,0 1 8,1 2 7,-3 2 5,-4 8 2,-3 5 1,-4 5 2,-4 4 0,-1 3 1,-3 1 1,0 2-1,-3 2 8,1 0 16,0 2 15,0 1 15,0 0 6,0 3-4,-1 2-3,1 3-3,-1 0-5,0 3-6,-2 2-5,0 2-5,-1 2-4,1 3-1,2 3-1,0 3-2,0 0-1,-2 0-1,-2-1-2,-2 0-2,-1-3-3,2-1-7,0-3-4,2-1-7,2-4-6,5-4-9,5-6-9,6-4-9,1-6-2,2-5 1,1-7 3,1-5 3,-1-4 1,-2 2 4,-1-1 4,-2-1 2,-3 2 5,-1 1 5,-3 3 5,-1 2 5,-2 1 7,0 2 7,-2 3 9,-1 1 8,0 3 6,0 3 4,0 3 5,0 2 5,-1 4-3,-1 4-7,0 4-9,-2 4-8,-1 3-4,0 3-2,-2 3-2,0 3-2,-1 2-1,0 1-3,0 1-4,0 1-1,-1 0-5,0-3-5,-2-1-5,0-3-5,-1-2-5,0-2-5,0-1-5,1-2-5,0-4-1,3-5 2,4-4 3,2-5 2,4-4 4,2 0 8,3-1 7,3-1 8,1-1 6,-1 3 7,0 0 5,-2 0 7,-2 2 1,-1 1-1,-2 0-2,-2 2-1,-1-2-14,0-2-22,-1-3-23,1-3-23,-1-1-4,0 2 15,-2 3 16,0 1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6"/>
    </inkml:context>
    <inkml:brush xml:id="br0">
      <inkml:brushProperty name="width" value="0.05407" units="cm"/>
      <inkml:brushProperty name="height" value="0.05407" units="cm"/>
      <inkml:brushProperty name="color" value="#FED406"/>
    </inkml:brush>
  </inkml:definitions>
  <inkml:trace contextRef="#ctx0" brushRef="#br0">50895 57825 406,'-18'-1'10,"13"-3"17,14-1 19,13-2 19,9-2 2,4-1-12,4 0-13,5-2-13,1 0-9,1 1-3,-2 1-3,1 2-5,-1 0-3,-3 1-4,-4 1-4,-2 2-4,-4 0-7,-6 0-9,-5 0-11,-5-1-10,-7 1-5,-10 0-3,-9 0-1,-9 0-3,-5-1 5,1 0 10,-1-2 10,0-1 11,1 0 6,1 2 3,0 0 3,2 1 2,1 1 5,1-2 5,1-1 6,1 0 5,2-1 3,0 3-2,1 2 0,1 2-1,1 3 7,2 4 19,0 4 17,1 5 18,2 4 2,1 3-11,3 5-12,2 4-12,0 5-9,-2 4-5,-2 6-5,-2 6-6,-1 3-6,-1 3-4,1 2-5,0 5-6,1-2-7,2-7-9,2-5-10,1-7-9,2-5-7,0-6-3,0-4-4,0-6-3,2-4 1,1-3 8,2-3 7,2-3 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7"/>
    </inkml:context>
    <inkml:brush xml:id="br0">
      <inkml:brushProperty name="width" value="0.06141" units="cm"/>
      <inkml:brushProperty name="height" value="0.06141" units="cm"/>
      <inkml:brushProperty name="color" value="#F2395B"/>
    </inkml:brush>
  </inkml:definitions>
  <inkml:trace contextRef="#ctx0" brushRef="#br0">73145 35724 358,'0'-15'0,"0"-1"0,0 0 0,0 1 0,0-2-2,2-4-3,0-2-3,2-2-3,-1-1 0,1 2 7,0 4 5,0 3 5,0 3 6,0 1 5,0 2 6,0 2 6,-1 6 9,-2 8 16,-2 9 15,-2 10 15,-1 6 1,0 6-15,0 6-15,0 6-15,0 2-10,0 0-5,0-2-5,1 0-7,-1 0-4,2 4-6,0 2-6,2 4-6,-1 2-5,-1 2-7,0 4-7,-1 3-6,-1 0-7,1-3-5,-1-3-5,0-3-6,-1-4-1,0-8 3,-1-6 4,-1-7 3,-1-7 4,2-4 7,0-5 4,2-4 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07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73850 37297 575,'9'-8'4,"1"0"7,3 1 7,2-1 7,1 1 4,1 2 2,1 2 2,2 2 1,-1 1 0,1 0-4,-1 0-2,1 0-3,-2 2-5,-3 6-7,-3 4-8,-3 5-7,-5 3-6,-4 1-3,-6 0-4,-7 2-3,-3 0-3,-1-1-2,-2-1-3,1 0-3,-2-3 1,2-1 5,1-2 5,1-4 4,2 0 4,2 0 2,4-2 3,3 0 3,2-2 8,2 1 15,2 0 15,2 0 15,3-1 3,7-2-6,6-3-8,6 0-8,2-3-6,0-1-8,1 0-8,-1-1-7,0-2-5,2 0-4,1-1-4,1-2-4,-2 1-3,-3 1 0,-5 0-2,-3 2-1,-3 0-1,-1 2 3,-1 0 1,0 2 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29"/>
    </inkml:context>
    <inkml:brush xml:id="br0">
      <inkml:brushProperty name="width" value="0.05299" units="cm"/>
      <inkml:brushProperty name="height" value="0.05299" units="cm"/>
      <inkml:brushProperty name="color" value="#00BFF3"/>
    </inkml:brush>
  </inkml:definitions>
  <inkml:trace contextRef="#ctx0" brushRef="#br0">74294 46227 415,'-18'-7'84,"10"2"-9,11 2-8,12 2-8,8 0-9,9 0-6,7-1-7,8-1-7,4-2-4,0 0-4,-1-1-4,1-2-2,-2 1-3,-3 2 0,-2-1-2,-3 2 1,-5 0-5,-4 2-7,-5 0-6,-5 2-7,-6 1-14,-8 2-22,-8 2-20,-8 2-21,-4-2-4,0-2 13,0-2 15,1-3 13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29"/>
    </inkml:context>
    <inkml:brush xml:id="br0">
      <inkml:brushProperty name="width" value="0.05756" units="cm"/>
      <inkml:brushProperty name="height" value="0.05756" units="cm"/>
      <inkml:brushProperty name="color" value="#00BFF3"/>
    </inkml:brush>
  </inkml:definitions>
  <inkml:trace contextRef="#ctx0" brushRef="#br0">75424 45177 382,'-15'-16'0,"2"2"0,3 1 0,2 1 0,0 1 4,2 0 8,0 2 8,2 1 7,0 2 11,0 4 10,0 4 12,0 4 11,1 5-1,0 7-11,3 7-13,-1 7-10,1 4-8,-2 2-3,0 2-2,-1 3-3,-2 1-4,2 7-6,-1 4-5,0 5-6,0 3-7,2 0-7,0-1-7,2 1-8,0-3-3,0-3 1,0-5 2,0-3 1,0-6-1,0-7-2,0-9-2,0-7-3,0-6-3,2-1-7,0-2-5,2-2-5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30"/>
    </inkml:context>
    <inkml:brush xml:id="br0">
      <inkml:brushProperty name="width" value="0.06172" units="cm"/>
      <inkml:brushProperty name="height" value="0.06172" units="cm"/>
      <inkml:brushProperty name="color" value="#00BFF3"/>
    </inkml:brush>
  </inkml:definitions>
  <inkml:trace contextRef="#ctx0" brushRef="#br0">77392 44314 356,'1'-36'3,"3"6"7,4 5 7,2 7 6,1 5 8,-2 6 6,-2 6 7,-2 6 6,-5 7 2,-5 9-3,-5 9-5,-7 9-3,-4 5-4,-3 2-5,-3 2-4,-3 2-4,0 1-3,2 0-2,2-1-2,2 1-1,1-1-3,2 1-2,3 0-2,1 0-2,3-2-2,3-4-3,3-4 0,2-4-3,4-4-3,2-5-2,3-5-3,4-5-4,2-4 0,3-2 0,4-4 0,2-3 0,3-3-1,3-6-5,3-4-4,3-5-3,0-6-2,1-7 3,1-7 2,-1-7 2,-2-3 3,-5 0 3,-5 0 3,-5 0 3,-4 3 1,-2 6 0,-4 5 0,-2 7 0,-4 4 0,0 2 1,-3 4 0,-2 3 1,-6 2 4,-11 4 8,-11 3 8,-10 2 8,-4 4 1,6 6-3,5 4-3,4 5-4,5 2-6,3 1-11,5-1-10,3 1-10,5-2-8,4-1-3,6-3-5,5-1-3,2-2-2,3-2 3,2-3 1,2-1 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30"/>
    </inkml:context>
    <inkml:brush xml:id="br0">
      <inkml:brushProperty name="width" value="0.05654" units="cm"/>
      <inkml:brushProperty name="height" value="0.05654" units="cm"/>
      <inkml:brushProperty name="color" value="#00BFF3"/>
    </inkml:brush>
  </inkml:definitions>
  <inkml:trace contextRef="#ctx0" brushRef="#br0">79275 45790 389,'-15'7'-1,"1"-1"-1,1 0-2,1-2-1,0 0 3,2-2 5,1 0 6,0-2 6,5 0 8,8-2 12,8 0 11,8-2 10,4-1 1,1-2-10,1-1-11,1-3-10,-1-1-7,0 1-3,-1-1-3,-1 0-2,0-1-4,0-2 0,-2-1-2,2-3-2,-3 0-3,-3-1-4,-5 0-6,-3 2-4,-4-1-4,-4 2 0,-4 3-2,-4 1 0,-3 2 1,-3 1 5,-4 0 3,-2 2 5,-1 0 3,1 2 3,2 1 4,0 1 3,-2 1 2,-3 3 2,-5 4 2,-3 2 0,-1 3 3,3 2 0,3 2 1,3 1 2,2 3 0,1 1 1,0 3-1,2 2 1,3 0-1,3 2-1,4 1-1,4 1-1,2 0-2,0 1-1,0-1 0,0 0-2,2 0-1,4-3-3,4-1-2,3-4-4,4 0-4,3-1-8,4 0-7,2-2-8,2-2-6,4-1-4,3-2-3,3-2-4,0-2-1,-1-2-1,0-3 1,-1 0 0,-1-5 1,0-2 0,0-5 2,1-4 1,-4-1 3,-4 1 7,-4 1 6,-6 0 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3:30"/>
    </inkml:context>
    <inkml:brush xml:id="br0">
      <inkml:brushProperty name="width" value="0.04612" units="cm"/>
      <inkml:brushProperty name="height" value="0.04612" units="cm"/>
      <inkml:brushProperty name="color" value="#00BFF3"/>
    </inkml:brush>
  </inkml:definitions>
  <inkml:trace contextRef="#ctx0" brushRef="#br0">82078 44712 476,'-10'-22'65,"12"7"1,12 4 1,11 5 0,7 2-3,1 2-10,0 0-9,2 2-8,-1 0-10,0 2-8,-1 0-8,-1 2-9,-2-1-9,-4-1-8,-3 0-9,-1-1-9,-4 0-11,-3 1-15,-3 3-16,-2 2-15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34"/>
    </inkml:context>
    <inkml:brush xml:id="br0">
      <inkml:brushProperty name="width" value="0.04707" units="cm"/>
      <inkml:brushProperty name="height" value="0.04707" units="cm"/>
      <inkml:brushProperty name="color" value="#6ADCAB"/>
    </inkml:brush>
  </inkml:definitions>
  <inkml:trace contextRef="#ctx0" brushRef="#br0">33568 16604 467,'-15'0'-1,"2"0"-3,2 0-3,2 0-2,2 0-1,-1 0 2,0 0 1,0 0 1,0-1 3,-2-1 2,0 0 4,-1-1 3,-1 0 3,0-1 3,0 0 2,2 0 3,-2 0 1,2 2 0,0 0 0,2 2-1,0 0 1,1-1-2,-1-2 1,0 0-1,2 0 5,4 2 9,4 2 9,4 2 8,3 0 2,1 0-9,3-2-7,2-1-8,1 0-5,0 0-1,3 0-3,0 0-1,0 0-3,1 0-2,0 0-3,-1 0-3,0 0-1,-1 0-4,-1 0-2,-1 0-3,-1 0-3,-1 0-6,-1 0-5,0 0-6,-4 1-11,-6 2-19,-6 2-18,-6 2-19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3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61300 11300 333,'49'20'167,"16"14"-1,15 14 1,17 16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38"/>
    </inkml:context>
    <inkml:brush xml:id="br0">
      <inkml:brushProperty name="width" value="0.05894" units="cm"/>
      <inkml:brushProperty name="height" value="0.05894" units="cm"/>
      <inkml:brushProperty name="color" value="#F2395B"/>
    </inkml:brush>
  </inkml:definitions>
  <inkml:trace contextRef="#ctx0" brushRef="#br0">33506 17287 373,'-28'-1'-27,"7"-1"8,7 0 6,7-1 7,3-2 4,0 0 1,0-1 3,0-2 1,0 2 2,-2 1 1,0 2 1,-1 2 1,-1 0 1,2 0 2,1-2 2,0 0 1,0 0 1,0 0 0,-1 1-1,-1 2 1,-1 0 1,0 0 3,0 0 3,0 0 4,0 0 0,1-2-1,-1-1-2,0 0-2,2-1 4,6 0 7,4 0 8,6 1 9,6-1-2,9 1-9,9-1-10,8 0-9,3 1-6,-3 0-2,-5 2-1,-4 0-2,-2 1-2,-1 0 0,-1 0-1,-1 0 0,-1 1-1,1 0 0,-1 2 0,0 0-1,0 1 0,-1 0-2,-1-1-1,-1 1-1,-1-1 0,2-1 0,1 0 0,1-2 0,0 0 0,-1 0 0,-1 0 0,-1 0-1,-1 0 1,-1 0 0,-1 0 2,-1 0 0,-1 0 0,-1 0 0,0 0 1,-2 0-2,1 0 1,1 0 0,3 0 0,1 0 0,1 0 0,-3 0-2,-1 0-1,-2 0-1,-7-1-5,-9-2-8,-9-2-9,-11 0-9,-8-3-3,-5 2 4,-6 1 2,-6 0 4,-3 1 3,2 1 2,0-2 2,2 2 3,0-1 3,1 0 2,2 0 3,0 0 3,2 1 2,1 0 3,0 2 3,1 0 3,1 2 1,1 0 0,2 2 0,0 0 1,2 1 0,5 0 0,3 0 1,5 0 1,4-1 4,8-1 8,6 0 8,8-1 9,4-1 0,5 0-7,4 0-6,3 0-7,4 0-4,1 0-1,2 0-3,3 0-2,0-1-1,2-1-1,1 0-1,1-1-1,-1-1-1,1 0 0,0 0-1,0 0-1,0 1 1,-1 0 0,-2 2 1,0 0 1,-1 1-2,-3 0-1,-2 0-4,-1 0-1,-3 0-1,0 0 1,0 0 1,-2 0 0,-2 0 1,-1 0 1,-3 0 0,-1 0 0,-6-2-17,-10-4-34,-10-4-34,-10-3-35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7"/>
    </inkml:context>
    <inkml:brush xml:id="br0">
      <inkml:brushProperty name="width" value="0.0589" units="cm"/>
      <inkml:brushProperty name="height" value="0.0589" units="cm"/>
      <inkml:brushProperty name="color" value="#FED406"/>
    </inkml:brush>
  </inkml:definitions>
  <inkml:trace contextRef="#ctx0" brushRef="#br0">51747 57643 373,'8'-30'6,"-2"4"10,0 6 13,-1 5 10,-1 9 6,0 10 1,0 12 0,0 12 1,0 7-2,-2 6-4,0 5-5,-2 4-5,-1 6-3,-2 4-4,-2 4-4,-2 4-3,-1-2-5,-1-6-7,1-8-6,0-8-7,0-7-7,-1-6-8,1-8-9,1-7-9,-1-8-5,1-10-3,2-9-2,0-9-2,1-7 2,0-6 8,0-4 7,-1-5 8,1-3 6,0-1 5,0 1 5,0-1 6,0 4 2,2 4-1,0 5 0,2 6 0,0 4 3,2 5 10,0 3 7,2 5 9,0 5 6,-2 8 3,0 7 3,-2 7 3,-1 6-1,-4 5-7,-3 6-7,-2 4-6,-3 3-4,1-1-2,-1-1-1,1-2-1,-1 0-2,-1-1-1,-1-3-2,-1 1-2,1-4 1,3-4 0,3-6 1,4-5 1,2-6-1,4-4-1,2-6-1,4-4-2,4-7-2,7-7-6,6-8-3,5-6-6,6-7-3,3-4-5,3-6-4,2-5-4,1-2-1,0 3 2,-1 1 4,-1 2 2,-2 4 4,-1 3 6,-3 6 7,-2 3 5,-3 4 6,-2 2 4,-4 4 5,-3 3 4,-3 3 5,-2 3 3,-1 3 4,-3 3 4,-1 4 2,1 6 0,-1 5-1,1 4 0,-1 5-1,1 1-2,-1 3-3,0 1-2,0 3-1,-1 2-2,-1 2-2,-1 1 0,-2 2-3,0-3-4,-1 0-3,-1 0-5,-2-2 0,-1-3 0,0-1 2,-1-3 1,-3 1-5,-3 2-9,-2 1-10,-4 3-10,-3 1-5,-3 2 1,-3 0 1,-3 1 2,-2 0 0,0-2 2,0-2 0,0-3 3,1-1 0,2-4 2,0 0 2,0-2 1,3-4 1,1-2-2,3-3 0,1-4-1,4-4 1,2-6 0,3-7 2,4-5 1,2-5-2,4-3-4,3-4-6,2-2-5,3 0 1,-1 4 5,1 4 4,-1 4 6,0 3 7,-1 3 7,-2 2 8,0 1 7,-2 5 14,-3 8 21,-4 6 21,-3 9 20,-4 4 1,-6 7-19,-7 4-19,-5 6-20,-6 2-13,-1 2-7,-1 1-8,-4 1-8,0-2-3,0-1 1,0-2 1,-1-2 1,4-2-6,5-4-13,5-3-11,5-2-13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40"/>
    </inkml:context>
    <inkml:brush xml:id="br0">
      <inkml:brushProperty name="width" value="0.06436" units="cm"/>
      <inkml:brushProperty name="height" value="0.06436" units="cm"/>
      <inkml:brushProperty name="color" value="#F2395B"/>
    </inkml:brush>
  </inkml:definitions>
  <inkml:trace contextRef="#ctx0" brushRef="#br0">19192 15528 341,'10'-7'79,"6"-1"-15,4 0-15,5 0-14,0 0-11,-2 2-3,-3 1-5,-3 1-3,-2-1-3,-1 2-2,-1-1 0,0 0-2,-1 0-1,-1 2-1,1 0 0,0 2-2,0 0 0,1 2-1,2 0-1,0 2-1,-1 0 0,-1 2 0,-3 0 1,-1 1 0,-1 1 1,0 2 0,-1 0 1,1 2 0,-1 0 0,0 3-1,-2 1 0,0 3 0,-3 0-1,-2-1-1,-4-1-1,-2 0 0,-3-1-1,0 3 0,-1 1 0,-1 3 0,-1-1 0,0-1 0,1-3 1,0-1-1,-1-2 1,0 1-1,0-1 1,1 1-1,-2-1 1,0-1 0,-1-1 1,-1 0-1,-1-2 1,2 1 0,1 0 0,1 0 0,0-1 1,0 1 0,0 0 0,1 0 1,-1-1-1,0-1 1,0 0 0,2-2 0,-1 0 1,0 0 0,2 0 2,1-1 1,0 1 1,0 0-1,0 0 0,0 0 0,0 0 1,-2-1 3,0 1 2,-1 0 3,3-1 5,6-2 5,7-3 7,8 0 7,3-2-1,-1 0-8,1 0-6,0 0-8,0 0-5,1 0-2,0 0-1,2 0-2,1 0 0,1 0-1,1 0 1,1 0 0,0 0-1,-1 0-2,-1 0-4,0 0-1,0 0-2,3 0-1,1 0 1,6 0-2,-2-1 1,-4-1 2,-3 0 0,-4-1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43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37039 21415 493,'-5'6'9,"6"-3"19,6-2 18,6-4 18,4 0 5,3 1-11,3 0-9,3 2-11,2-1-6,1 0-5,0-1-3,2-1-6,1-1-2,-2 2-5,1 0-2,1 2-4,-2 0-2,-2 0-2,-1 0-3,-3 0-1,-1 0-4,-3 0-8,-1 0-6,-2 0-8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43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38200 20202 462,'0'-22'15,"0"5"12,0 3 14,0 4 12,0 5 6,0 6-2,0 6-1,0 6-2,0 4-4,0 3-10,0 3-9,0 3-9,0 2-6,2 2-6,0 3-4,2 1-5,-2 2-4,0 0-3,0 1-2,-1 2-3,-1 1-3,0 4-4,0 3-5,0 2-4,0 3-2,0 2 0,0 2-1,0 2-1,0 0-2,0 0-3,0 1-4,0 0-4,-1-7-1,-1-10 3,0-13 3,0-11 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44"/>
    </inkml:context>
    <inkml:brush xml:id="br0">
      <inkml:brushProperty name="width" value="0.04963" units="cm"/>
      <inkml:brushProperty name="height" value="0.04963" units="cm"/>
      <inkml:brushProperty name="color" value="#F2395B"/>
    </inkml:brush>
  </inkml:definitions>
  <inkml:trace contextRef="#ctx0" brushRef="#br0">39949 20226 443,'7'-8'19,"-2"0"6,-3 0 8,0 0 7,-3-1 1,-1-3-1,0-4-3,-1-2-2,-2-1-5,0 1-4,-1 1-6,-2 1-6,0 0-3,-2 1-2,0-1-1,-1 0-2,-1 1-2,1 1-2,-1 1-1,1 1-2,-2 1-1,-2 2-1,-1 2-1,-3 2-1,0 3 0,1 4 0,1 4 0,1 4 1,0 2 1,2 3 0,1 2 0,1 2 2,0 1 0,2 2 2,2 3 2,0 1 1,0 1 2,2-3 1,0-1 1,2-3 2,1-1 1,2-1 1,2 0 1,2-2 0,2-1 0,3-1-1,4-1-1,1 0-2,3-1 0,0 1 0,-1 1-1,1 2 1,0 0-3,-1 0-2,1 2-3,0 1-2,-2 1-2,-3 3 0,-3 1-1,-2 3 0,-2 0-1,0-1 0,0-1-1,0-1-1,-2-1-1,-1-1 0,-2-1-1,-1-1 0,-3-2 0,-2-1 1,-2-2 0,-2-2 1,-1-2 0,1 1 2,-1 0 1,0 0 1,-1-2 1,-1-1-1,-3-2-1,-2-2 0,0-2 1,1-2 4,2-2 4,0-2 4,0-2 2,2 0-2,1-1-1,1-2 0,1-1-1,2-3 4,2-4 2,3-1 2,1-4 1,3-2-3,4-1-2,2-2-3,4-3-2,6-1-2,4-3 0,5-1-3,2 0-1,0 0-5,0 1-3,1 1-4,-2 2-4,1 2-2,-2 2-2,-1 2-3,-2 1-3,-1 4-6,-4 3-6,0 3-5,-2 2-2,-2 2 2,-3 2 3,-1 3 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45"/>
    </inkml:context>
    <inkml:brush xml:id="br0">
      <inkml:brushProperty name="width" value="0.05661" units="cm"/>
      <inkml:brushProperty name="height" value="0.05661" units="cm"/>
      <inkml:brushProperty name="color" value="#F2395B"/>
    </inkml:brush>
  </inkml:definitions>
  <inkml:trace contextRef="#ctx0" brushRef="#br0">41249 20967 388,'-7'8'2,"-1"0"4,0 0 4,0 0 4,2-2 7,4-1 12,4-2 10,4-2 12,3-2 0,3-4-6,4-2-9,1-3-8,2-3-6,1 0-3,0-1-5,-1-1-3,0 1-3,-1 0-1,0 1-2,-2 0-1,-1 1-2,-1-1-5,-1-1-4,0-2-5,-2 0-2,-3-3 0,-1-2 0,-2-1-1,-3 0 1,-4 3 0,-4 3 1,-3 3 1,-3 1 1,0 2 1,0 1 3,1 1 2,-2 0 2,0 2 1,-1 0 1,-1 2 2,-2 1 1,0 2 1,-1 2-1,-1 2 1,-1 2 0,1 4 0,-1 2-1,2 3 0,-1 2 0,2 1 0,2 2 0,3 0 0,1 1 1,0 3 0,2 1 1,1 3 1,0 0 1,2 0-1,0 1 0,2-2 0,1 1 1,2-3-1,2-1 1,2-3 0,2 0-1,4-1-1,2 1-2,3 0-1,2-2-1,0-1-2,-1-3-2,1-1 0,1-2-2,1 0 0,2-2-1,2-1-1,1 0 1,-1-2 0,-1-1 0,0 0 1,-1-2-4,3-1-10,1 0-9,3-1-9,0-1-7,-1 0-3,-2 0-4,0 0-3,-2-2 1,-3 0 6,-3-3 5,-3-2 5,-2-1 2,0 0-2,-2 1-1,0-1-2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8:45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43250 19512 415,'30'-15'163,"-1"4"-38,-3 4-37,-1 2-37,-2 0-21,-1 2-4,-1-1-5,-1 0-3,-1 0-4,2 2 0,1 0-2,1 2-1,1 0-3,-1 0-5,1 0-3,-1 0-4,-5 0-19,-10 2-31,-12 0-32,-10 2-32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25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16590 21800 596,'-26'2'7,"9"4"15,10 4 14,10 3 15,5 2 3,2 0-9,0-2-8,1-1-9,2-1-5,0-2-3,1-2-3,0-2-2,3-2-2,3-1-4,4 0-2,2-2-3,-1 0-2,-1 0-3,-4 0-1,-4 0-2,-1 0 0,-1 0-1,0 0 1,-2 0 1,-1 2 0,-2 2 4,-3 4 3,-1 2 2,-2 2 2,-4 2-1,-2 3-1,-3 2-1,-4 2-3,-2 2-4,-3 4-4,-3 4-5,-1 0-1,1 0 2,1 1 2,1-1 3,0-1-1,1-3-1,-1-3-2,0-4-2,1-2-1,3-3 2,1-3 1,2-2 1,2-2 2,0-1 0,2 1 2,2 0 1,-1 0-1,3 0-3,2 0-2,3-1-3,-2 1-1,0 0-1,0 0 0,-2 0-1,3-3 1,4-2 0,5-6 1,6-2 0,2-4 1,1-2 2,1-2 0,1-1 2,-1-2 3,-1 2 5,-3 1 6,-1 1 5,-3 1 4,-3 0 5,-3 2 4,-2 1 5,-4 1-7,-2 2-16,-4 2-18,-2 2-17,-3 1-7,0 0 6,-1 0 4,-1 0 5,0-1 1,4-2-4,2-1-2,4-3-4,1 0 1,2 1 7,1 0 7,0 2 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26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16722 23111 495,'1'-13'23,"2"8"8,2 7 8,2 6 7,1 5 1,-1 1-9,1 3-7,0 2-9,-2-1-5,1 1-4,-2-2-3,0-1-3,-2 0-2,-1 1-3,0 1-2,-2 2-2,0-1-2,0 1-1,0-1-3,0 1-1,0-3 0,0 0 0,0-2 1,0-3 1,1-4-6,0-8-10,2-8-12,0-7-11,2-6-1,0 0 9,1-4 8,2-1 10,-2 0 5,-1 5 5,-2 3 5,-2 5 5,0 2 9,0 2 14,2 2 15,0 2 15,3 1 2,2 0-10,3 0-9,3 1-10,2-1-7,-2 2-7,-1 0-7,-1 2-5,1 0-4,0 0-1,1 0 1,1 0-1,0 0 1,-3 2 1,-1 0 0,-2 2 2,-1 0-2,0 1-2,0 2-3,0 0-2,-3 1-3,-3 0-1,-4 0-2,-3-1-2,-6 2 0,-4 0-1,-5 1 0,-5 2-1,-3-2 1,-3-1 1,-1-2 3,-2-2 2,-3-1 1,-1 0 3,-1-1 3,-3 1 2,-1 0 1,0-2-2,-1 0-1,1-2-2,2 0 3,4-2 6,3 0 6,5-2 5,4 0 6,5 1 4,5-1 5,5 0 5,2 2 4,2 6 5,1 4 5,0 5 5,4 5-1,6 3-9,6 4-7,6 4-9,2 1-5,1-3-4,-1-3-4,1-3-3,0-2-4,1-1-1,1-1-3,1-1-1,4-1-3,7 0-3,6-2-2,8-1-4,2-2-2,-2-2-4,-3-4-3,-1-2-4,-1-5-2,-2-6-3,0-6-2,-1-5-2,-2-6-2,-4-3-2,-2-5-2,-3-3-2,-4 1 1,-5 6 3,-5 5 3,-4 7 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26"/>
    </inkml:context>
    <inkml:brush xml:id="br0">
      <inkml:brushProperty name="width" value="0.05049" units="cm"/>
      <inkml:brushProperty name="height" value="0.05049" units="cm"/>
      <inkml:brushProperty name="color" value="#F2395B"/>
    </inkml:brush>
  </inkml:definitions>
  <inkml:trace contextRef="#ctx0" brushRef="#br0">18893 21150 435,'-11'0'36,"5"0"4,8 0 4,6 0 5,4 0-2,5 0-9,2 0-7,3 0-9,1 0-7,-1 0-7,-1 0-6,-1 0-7,0 0-4,-2 2-2,2 0-3,0 2-1,-3 1-6,-3 3-5,-4 4-7,-4 2-6,-4 3-2,-4 1 2,-4 3 2,-4 1 1,-3 1 5,-3-3 7,-4-1 5,-2-2 7,-1-3 5,-2-3 1,-1-3 1,-1-2 3,1-3 2,3-1 3,3 0 4,3-1 3,3-1 4,0 1 5,0 2 4,2 0 5,1 2 6,2 2 9,3 2 8,1 2 9,1 2 0,2 5-8,0 3-7,2 5-8,0 4-6,0 5-2,0 4-4,0 6-2,0 2-3,0 0-5,0 0-3,0 0-3,1 1-3,2 2-2,2 1-1,2 2-1,1 5-5,1 6-5,2 5-7,0 7-7,0 0-6,-1-3-10,0-5-8,-3-3-8,0-7-3,0-7 5,-2-8 4,0-7 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27"/>
    </inkml:context>
    <inkml:brush xml:id="br0">
      <inkml:brushProperty name="width" value="0.05461" units="cm"/>
      <inkml:brushProperty name="height" value="0.05461" units="cm"/>
      <inkml:brushProperty name="color" value="#F2395B"/>
    </inkml:brush>
  </inkml:definitions>
  <inkml:trace contextRef="#ctx0" brushRef="#br0">19244 22381 402,'8'-13'52,"-1"3"-5,1 4-4,0 4-4,0 2-7,2 0-8,0 0-8,1 0-9,1 1-5,0 2 0,-1 2 0,1 2 0,-2 3-6,-2 5-11,-4 5-9,-2 5-11,-4 3-4,-2 3 3,-4 1 3,-2 2 3,-3-1 4,-1-2 5,-3-3 6,-1-3 4,-1-3 5,2-3 4,2-3 3,3-2 4,4-6 8,8-6 13,8-8 14,8-6 12,4-3 2,1 1-7,1 0-9,1 2-8,-1 1-7,-3 2-3,-3 2-4,-3 3-4,-2 2-8,-2 6-9,-2 4-11,-2 5-10,-3 3-3,-2 2 3,-4 0 3,-2 1 4,-3 1 1,-2 3 1,-2 1-1,-1 3 0,-2-1 2,-2-1 3,0-3 3,-1-1 3,0-2 3,3 0 1,1 1 3,3-1 2,1-1 0,2-2 0,2-4-1,2-3 0,3-2 1,4-4 6,4-3 4,4-2 5,2-1 2,1 0 1,1 2 1,2 0 1,-1 1 0,-1-2 0,-1 0 1,0-2 1,-2 2-1,1 2 0,0 4-2,0 2-2,0 2 0,1 0-2,1 0 0,2 0-2,-2-1-1,2 1 0,0 0-1,-1 0-1,2-1 0,1-1-1,3 0 0,2-2 1,1-1-2,1-4 0,1-2-2,1-3-2,1-5-1,4-4-4,3-5-2,3-5-4,1-4-3,2-3-3,0-3-3,2-1-3,-3-1-1,-6 3 3,-6 5 2,-5 3 2,-5 4-11,-1 1-26,-2 3-26,-2 1-26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05"/>
    </inkml:context>
    <inkml:brush xml:id="br0">
      <inkml:brushProperty name="width" value="0.04628" units="cm"/>
      <inkml:brushProperty name="height" value="0.04628" units="cm"/>
      <inkml:brushProperty name="color" value="#00BFF2"/>
    </inkml:brush>
  </inkml:definitions>
  <inkml:trace contextRef="#ctx0" brushRef="#br0">77140 20699 475,'-3'-22'7,"-6"20"13,-6 20 13,-5 19 15,-6 12-1,-5 4-11,-5 3-12,-4 4-12,-1 0-8,5-4-5,5-6-6,5-4-3,5-8-5,5-8-2,5-9-2,5-8-2,4-8-2,5-2 2,6-6-1,4-2 1,4-4 3,3-2 4,3-2 5,3-1 4,1-1 4,-3 2 1,-1 2 1,-3 3 2,-1 2 3,-3 4 4,-1 4 4,-2 4 5,-3 2 3,-2 3 2,-4 2 2,-2 2 2,-3 0 0,-1 1-3,0 0-3,-1-1-3,-2 2-2,-2 2-3,-2 1-2,-2 3-2,0-2-4,1-2-5,0-3-6,2-3-5,3-4-8,4-6-11,6-6-9,4-6-11,4-4 1,5-3 12,4-3 12,3-2 13,3-2 7,-1 3 5,1 1 5,-1 2 4,0 3 4,1 1 3,-1 2 2,1 2 3,-2 2 1,-1 1-1,-3 0-2,-1 2-1,-4 0-2,-2 0-1,-3 0-1,-2 0-2,-2-1-6,-1 0-11,1-1-12,0-1-11,-2-3-5,-2-4 2,-4-4 3,-2-3 3,-3-2 3,-2 1 3,-2 1 5,-1 1 4,-2 1 4,0 0 3,0 2 3,1 1 3,0 2 3,-1 1 1,0 2 2,1 3 1,0 3 7,2 6 13,2 6 12,2 5 12,1 6 1,0 5-9,0 5-10,1 5-10,-2 3-6,-1 4-1,0 3-2,-1 2-1,0 1-3,2-2-3,2-2-4,2-1-3,2-5-3,0-3 0,2-4 0,0-3-2,3-4 1,6-1 0,4-2-1,5-2 1,5-3-2,7-3-5,4-3-3,7-2-5,9-7 0,12-8 2,11-10 3,12-7 2,-1-4-12,-13 5-25,-14 3-25,-14 5-27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4:47"/>
    </inkml:context>
    <inkml:brush xml:id="br0">
      <inkml:brushProperty name="width" value="0.04863" units="cm"/>
      <inkml:brushProperty name="height" value="0.04863" units="cm"/>
      <inkml:brushProperty name="color" value="#FED406"/>
    </inkml:brush>
  </inkml:definitions>
  <inkml:trace contextRef="#ctx0" brushRef="#br0">53209 59737 452,'32'0'65,"-4"2"-6,-3 0-5,-2 2-5,-3 1-3,0 2-1,0 3 1,1 1 0,1 2-4,2-1-7,1 0-7,3 0-7,1 2-9,0 3-13,0 3-11,0 3-12,-2 1-11,-1-2-9,-3-4-9,-1 0-10,-3-3-4,-5-1 3,-4-3 3,-3-1 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30"/>
    </inkml:context>
    <inkml:brush xml:id="br0">
      <inkml:brushProperty name="width" value="0.04703" units="cm"/>
      <inkml:brushProperty name="height" value="0.04703" units="cm"/>
      <inkml:brushProperty name="color" value="#F2395B"/>
    </inkml:brush>
  </inkml:definitions>
  <inkml:trace contextRef="#ctx0" brushRef="#br0">87699 7098 467,'17'0'113,"2"0"-27,4 0-26,3 0-27,3 0-13,1 0-2,2 0-3,3 0 0,-1 0-5,-2 0-5,-1 0-5,-3 0-6,-2-1-4,-3 0-4,-3-2-3,-3 0-4,-2-1-2,0 0-1,-2 0-2,-1 0-2,-2-1 2,1-2 2,-2-1 4,0-3 2,-3-2 3,-1 0 3,-2-1 3,-2-1 2,-3-2 3,-4-1 1,-4-3 2,-3-1 1,-3-1 1,1 4 3,0 3 1,-1 3 3,0 2 0,1 2-1,-1 3-1,0 1-1,1 1 1,1 2 6,1 0 4,1 2 4,0 1 5,2 2 3,0 2 3,2 2 3,1 2 0,1 3-6,0 3-5,2 4-5,0 1-4,2 2-3,0 3-2,2 2-3,0 0-2,0 2-3,0 1-4,0 1-2,0 0-3,0 2-2,0 0-3,0 2-3,-1 0-1,-2 1 0,-2-1-1,-2 0 1,-1-2-2,-2-3-1,0-5-1,-1-3-1,-1-4 0,1-3 3,-1-3 2,0-2 3,-1-4 3,-3-1 1,-4-2 2,-2-2 2,-2-1 2,-3 0 2,0 0 0,-3 0 2,-1 1 1,3 0 0,1 2 0,3 0 1,2 1 1,5 0 5,3 0 4,4 0 5,8-1 4,12 0 4,11-2 3,13 0 5,7-3 0,4-2-4,4-4-3,3-2-4,0-1-4,-8 3-4,-6 1-4,-7 2-5,-3 1-2,1 0-3,0 0-3,2 0-1,-1 1-3,-1 0-2,-3 2-2,-1 0-3,-3 1-1,-3-2-4,-4 0-1,-1-1-4,-6-1 4,-7 4 5,-6 0 8,-7 4 7,-5 1 2,-1 5-1,-2 4-1,-3 4 0,-1 2-2,-3 3-1,-1 1-2,-2 3 0,-1-1-2,3 0 1,1-1 0,3-1 0,0-2 1,1 0 0,-1-1 1,1 0 0,0-3 2,1 1 1,1-2 1,1-1 2,2-1 0,1-1 1,2-1-1,3 0 1,1-2 0,2-1 0,2 0 1,2-2 0,6-1 0,8-2 2,9-2 1,9-2 1,3-2-3,-2 0-8,-2-2-7,-1 0-8,1-3-4,5-2 0,5-3 0,4-3 1,1-2-1,-5 2 2,-5 1 1,-5 1 1,-4-1 1,-1 0-3,-3-1 0,-1-1-3,-3 0 2,-2 3 4,-4 1 3,-3 2 4,-1 3 16,3 4 30,2 4 30,2 4 30,0 3 5,1 3-17,0 4-19,0 2-17,0 1-13,1-1-7,1-1-5,2 0-8,-1-2-5,-1 3-4,-1 0-6,-1 1-3,-1 0-6,0-3-6,-2-1-5,0-2-7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31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92247 7600 523,'0'24'155,"2"1"-36,1 1-38,0 1-36,0 2-21,0 2-4,-2 4-5,0 3-5,-1 2-4,0 2-4,0 2-4,0 1-4,-1 0-4,0-6-4,-2-4-3,0-5-4,-2-3-4,0 1-2,-1-1-2,-2 1-3,1-3-1,2-3 1,3-5 2,1-3 0,0-5 0,0-6-1,-2-6-1,0-6-1,-1-5 1,2-3 4,0-5 5,2-3 4,0-2 4,0 3 5,0 1 5,0 3 4,1 2 9,2 2 13,2 4 14,2 3 12,1 1 6,-1 0-3,1 0-4,0 1-2,1-1-4,3 2-5,4 1-4,2 0-5,1 0-4,4 0-3,2-1-3,1-1-5,1-1-3,-1 2-4,-1 1-4,-1 0-5,-1 1-5,-2 0-6,0 0-6,0 0-7,-3 1-7,-3 2-8,-3 2-8,-2 2-9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31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93650 7161 458,'0'-13'46,"2"8"12,0 7 12,2 6 13,0 6-1,-1 5-17,1 5-16,0 5-16,0 6-11,0 6-6,0 8-5,-1 6-6,0 5-4,-1 2-1,0 1 0,-1 3-1,-1-6-2,0-10-5,0-13-3,0-12-3,0 2-7,0 15-7,0 13-9,0 16-7,-1 10-2,-1 4 1,0 6 3,-1 5 2,0-8 5,-1-20 6,0-19 6,0-19 7,0-10 1,0 1-7,1 1-6,-1 1-5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32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95876 5906 472,'0'-35'6,"1"9"10,2 9 12,0 9 10,1 5 5,0 3-5,0 4-4,0 2-4,0 4-6,2 4-7,0 3-7,2 5-8,0 1-4,3-1-3,2-1-2,2-1-3,2-2 0,4-3 3,4-2 2,5-4 2,1-2 1,2-1 0,1 0 0,1-2 0,-1-1-1,-1-2-1,-3-2-1,-1-2-1,-5-1 1,-4 1-1,-4-1 1,-6 0-1,-8 2 1,-12 4-2,-11 3-1,-13 5-1,-4 3-3,0 2-3,1 1-4,1 3-4,2 0 1,2-1 5,1-1 6,3 0 4,2-2 6,5-1 5,4-1 4,3-1 6,5-1 3,7 0 3,4-2 1,7 0 4,7-3-1,5-1-1,7-2-2,8-2-2,3-1-2,-1 0-2,-2 0-2,0 0-2,-2 0-3,-5-2-2,-3 0-4,-5-2-2,-2 0-3,-3 1-4,-1-2-2,-2 2-4,-5 0-4,-8 4-7,-8 2-7,-8 4-6,-5 1-1,-5 3 5,-3 2 6,-4 2 5,-4 1 4,-3 1 3,-3 1 2,-2 1 3,-2 1 5,2 1 9,1 1 8,0 0 8,4 1 4,4-1-2,5-1-1,5-1-2,5-2 0,7-2 0,5-4-1,6-3 0,4-2-1,2 0-1,2-2-2,2 0-1,4-2-2,9-1 0,7 0 0,9-2 0,4-1-1,4-3-2,3-4-1,1-2-2,2-2-2,-2 0-1,-2 1-2,-2-1-2,-1 0-2,-3 0-4,-2 1-2,-2-1-4,-2 0-2,-5 1 1,-3-1-1,-5 0 0,-4 1 2,-2 2 3,-2 2 3,-4 4 3,-2 0 8,-2 3 14,-2 4 13,-2 2 14,0 4 2,2 7-6,2 5-8,1 7-7,2 3-5,0 2-2,0 3-3,0 1-2,0 0-1,1-2-1,2-2-2,0-1-1,0-3-2,-1-2-3,0-1-2,-2-3-5,0-1 0,0-3-2,0-1 0,0-2-1,0-2-10,-1 1-20,1 0-22,0-1-19,-3-1-6,-4-4 10,-6-5 10,-4-2 10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33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96323 8805 433,'-14'-13'6,"4"6"10,4 6 12,5 6 11,0 4 1,-1 3-10,0 4-8,-1 2-9,-1 0-7,0-1-7,0-2-5,0-2-7,1-3-1,0 1 2,2-2 2,0 0 2,3-3 3,6-1 3,4-2 2,5-2 3,4-1 2,3 0 2,3 0 3,3 0 2,1 0 1,-3-2-1,-2 0 1,-1-1-1,-4-1 0,-2 2-2,-3 0-1,-2 2-2,-7 0-4,-8 2-7,-10 0-7,-8 2-8,-5 1-2,-2 3 2,-2 3 1,-2 4 2,-2 0 2,3-1 2,0-1 3,1 0 2,2-3 4,5 1 4,3-2 5,4 0 4,7-3 5,7-1 5,7-2 5,9-2 5,5-1 3,5 0-2,3 0 1,5 0-1,0 0-2,-2 0-3,-1 0-4,-3 0-3,-3 0-5,-4-2-5,-3 0-6,-4-1-5,-5 0-6,-7 3-3,-4 4-4,-7 2-3,-4 3-4,-2 2-1,-1 2-2,-3 0-2,-3 4 1,-8 1 0,-7 3 2,-6 2 1,-3-1 3,1-1 4,3-3 4,2-1 4,4-2 5,6-1 6,6-1 7,5 0 6,7-2 4,6-3 5,8-1 3,6-2 4,7-3 2,6-2-2,5-3-1,6-4-1,4 0-2,2-1-3,2 0-3,3 0-2,-3 0-3,-4 2-2,-5 1 0,-5 1-3,-9 1-12,-13 3-26,-12 4-24,-13 2-26,-9 3-5,-7 2 16,-5 2 16,-6 1 16,-2 1 12,2-1 9,2 0 9,3-2 9,2 0 4,7 0 2,6-1 1,5 1 1,13-2 5,18-2 8,19-4 10,19-2 8,8-4 0,-1-2-8,-1-4-8,0-2-9,-2-1-7,-2 2-10,-2 3-8,-2 1-9,-3 1-9,-5 0-9,-2 0-8,-5 0-8,-3 0-6,-5 0-3,-3 0-3,-4 1-2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33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97165 9787 516,'-7'-6'44,"3"6"7,1 4 8,2 6 6,2 5-1,2 9-10,1 7-10,3 8-9,0 6-8,-3 2-7,-2 4-7,0 2-6,-2 9-6,0 16-6,0 16-4,0 16-5,0 6-8,0-1-10,0-2-10,0-4-10,0-9-1,0-22 9,0-19 7,0-21 9,0-12 1,0-2-4,0-1-6,0-2-5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34"/>
    </inkml:context>
    <inkml:brush xml:id="br0">
      <inkml:brushProperty name="width" value="0.0585" units="cm"/>
      <inkml:brushProperty name="height" value="0.0585" units="cm"/>
      <inkml:brushProperty name="color" value="#F2395B"/>
    </inkml:brush>
  </inkml:definitions>
  <inkml:trace contextRef="#ctx0" brushRef="#br0">99625 7996 376,'-1'-15'0,"0"2"0,-2 2 0,0 3 0,0 0 7,2 2 16,2 0 15,2 2 15,1 4 3,2 8-10,0 8-9,1 7-9,-2 7-8,-8 6-7,-6 6-6,-7 7-7,-5 1-5,-1-2-6,-3 1-4,-1-1-5,0-5-3,3-4 1,3-7 1,3-5 0,2-5 2,2-3 2,2-3 2,3-3 3,2-2 7,6-1 11,4 0 12,5-2 12,2 0 3,0 2-4,-2 0-4,0 1-5,-2 3-4,-1 2-3,-1 3-4,0 3-3,-2 2-1,0 1 0,-2 1 2,0 1 1,-3 1-2,-2 1-8,-3 4-7,-4 1-7,0-1-3,-1-3-1,0-5-1,0-3 0,1-4 0,3-3 3,1-3 1,2-2 3,2-6 2,2-5 4,2-5 3,2-7 3,4-5 4,7-3 1,7-5 1,8-3 2,2-2 3,0 1 2,1 1 3,-1 1 3,0 3 2,1 0 0,-1 3 1,1 1 1,-2 3-1,-2 1-1,-1 2-3,-3 3-1,-1 1-2,-3 2-5,-2 2-2,-1 2-5,-3 0-10,-1-1-18,-2-3-19,-2-2-18,-3-1-3,-3 1 10,-2-1 12,-3 0 11,-3 0 7,0-2 4,-2 0 3,0-1 3,-1-1 4,0-1 2,1-1 2,-1-1 3,0 0 4,3 2 3,0 3 3,0 1 4,1 2 4,0 0 7,0 2 6,1 1 7,-1 5 8,2 10 11,0 9 10,2 11 12,0 4-1,0 1-14,0-1-12,0 0-13,0 0-9,0-1-1,0-1-3,0-1-2,0 0-3,2 2-1,0 3-2,2 1-1,0 0-2,3-2-1,2-2-2,1-2-2,2 0-1,1-1-1,1 1-1,2-1-2,3-1-1,7-3 0,7-3-2,6-3 0,8-3 0,6-4 0,7-5 1,8-2 0,6-8-3,9-8-7,7-9-8,8-9-7,6-7-7,3-6-7,4-6-7,5-6-8,-10 4-3,-20 9-1,-23 11-1,-20 11-1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39"/>
    </inkml:context>
    <inkml:brush xml:id="br0">
      <inkml:brushProperty name="width" value="0.05341" units="cm"/>
      <inkml:brushProperty name="height" value="0.05341" units="cm"/>
      <inkml:brushProperty name="color" value="#00BFF3"/>
    </inkml:brush>
  </inkml:definitions>
  <inkml:trace contextRef="#ctx0" brushRef="#br0">86908 18450 411,'-61'20'22,"20"-7"13,20-7 14,19-6 15,10-3 1,1 0-12,2 2-12,0 0-11,2 1-7,1 0-1,3 0-2,2 0-1,0 0-2,1 0-1,-1 0-2,1 0-2,1 0-1,1 0-1,3 0 1,1 0-1,2 0-1,-1-2 0,0 0-2,1-1 0,0-1-2,1 2-1,1 0-2,1 2-1,0 0-1,1 0-3,2 0-1,1 0-2,0 0 1,0 0 0,1 0 3,-1 0 0,-1 0 2,-3 0-2,-3 0 0,-3 0 0,-3 0-1,-1 0 2,-3 0 0,-1 0 1,-5 0-3,-8 0-6,-8 0-7,-8 0-6,-6 0-4,-5 0 1,-5 0 0,-5 0 0,-3 0 2,-3 0 2,-1 0 2,-2 0 3,-2 0 2,-2 2 3,-2 0 1,-1 2 3,-2-1 1,0 1 0,0 0 1,0 0 0,1 1 2,2 0 3,2 1 4,2 1 3,4-1 3,5-1 1,7-2 1,6-2 1,8-1 5,12-2 7,12 0 9,11-1 7,8-2 0,3 2-7,3-1-8,3 1-7,2-1-5,4 2-3,2 0-4,4 2-2,1 0-3,2 0-1,0 0-1,2 0-1,-3-1-1,0 0-1,-2-2 1,-2 0-2,-2 0 1,-3 0 0,-4 2 0,-2 0 0,-4 1 0,-3-2 0,-5 0-1,-3-1 0,-9-1-2,-10 2-5,-13 0-4,-12 2-4,-7 0-2,-5 0 2,-3 0 1,-4 0 2,-4 1 2,-2 1 0,-4 3 2,-2 2 2,-1 1 0,2 0 3,3 0 2,1-1 2,2 0 3,4-1 1,2-1 2,4 0 2,2-1 2,3 0 0,3 0 1,3 0 1,8-1 1,12-1 2,14 0 2,12-1 2,9-1 0,6 0-1,6 0 0,7 0-1,1 0-1,2 0-2,-2 0-2,0 0-2,1 0-1,-2 0-2,0 0 0,-2 0-2,-1 0-1,-3 0 0,-4 0-2,-2 0-1,-3-1 0,-3-1-1,-3 0-1,-3-1 0,-3-1-1,-1 2-1,-3 0-2,-1 2-2,-5-1-8,-6-2-14,-8-2-15,-6-2-14,-3 0-2,0 1 11,2 0 10,1 3 11,-1-1 3,0 0-4,-1 0-5,-1 0-4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9:41"/>
    </inkml:context>
    <inkml:brush xml:id="br0">
      <inkml:brushProperty name="width" value="0.05793" units="cm"/>
      <inkml:brushProperty name="height" value="0.05793" units="cm"/>
      <inkml:brushProperty name="color" value="#00BFF3"/>
    </inkml:brush>
  </inkml:definitions>
  <inkml:trace contextRef="#ctx0" brushRef="#br0">80357 18447 379,'-14'-1'23,"2"-2"7,4-2 5,3-2 7,3 0 3,4 2-3,4 3-1,4 1-3,2 1-2,3 0-6,2 0-5,1 0-6,3 0-2,0 0-2,4 0-2,1 0 0,2 0-2,1 0 0,1 0-1,1 0 0,2 0-1,5 0-1,3 0 1,4 0-1,2 0-1,0 0 1,0 0-1,0 0 1,-1 0-2,-2 0-3,-3 0-3,0 0-2,-4 0-2,-2 0-1,-3 0 0,-3 0-1,-3-1-1,-1-1 2,-3 0 0,-1-1 1,-9-1-4,-16 2-6,-16 0-7,-15 2-7,-10 1-1,-4 2 2,-4 2 2,-4 2 3,-4 0 3,-6 1 4,-7 0 2,-5 0 4,0-2 2,7 0 1,6 0 0,8-2 1,5 0 2,4 0 2,5 0 2,3 0 1,4-1 4,5 0 1,5-2 4,5 0 2,11-3 5,15-2 6,15-4 7,17-2 5,6-1 1,0 3-8,-2 2-5,-1 1-7,4 2-4,8 0-2,8 2-1,8 0-1,2 1-2,-1 0-1,-3 0 0,-1 0 0,-5 0-3,-8 0-2,-9 0-3,-6 0-3,-7 0-2,-2 0-1,-3 0 0,-2 0-2,-11 0-1,-15 0-2,-15 0-3,-17 0-2,-8 0-1,-4 0 0,-1 0 0,-5 0 1,-1 0 0,-2 0 2,0 0 1,-1 0 1,0 0 3,0 0 0,2 0 3,1 0 1,1 0 2,3 0 1,5 0 2,2 0 2,3 0 3,5 0 2,5 0 4,5 0 3,7 0 3,11 0 1,9 0 3,10 0 2,9 0-1,10 0-3,11 0-2,9 0-3,5 0-2,0 0 0,3 0 0,0 0-1,0 0 0,0-2-1,-2 0 0,0-2 0,-4 1-1,-2 0-1,-6 2-1,-2 1-2,-6 0-1,-6 0 0,-6 0 0,-5 0 0,-12 1-4,-14 1-7,-16 3-8,-16 2-8,-10 0-2,-4-2 1,-4-2 2,-4-2 2,-1-1 2,3 0 1,1 0 3,2 0 1,2 0 2,2 0 2,3 0 2,1 0 3,3 0 1,4 0 4,4 0 1,3 0 4,5 0 3,5 0 3,5 0 5,5 0 3,9 0 2,14 0-1,13 0-2,15 0-2,9 0 0,6 0-1,5 0-1,7 0-1,2-1 0,1 0 2,-1-2 2,1 0 1,-2 0 0,-1 0-3,-2 2-2,-2 0-2,-3 1-4,-4 0-3,-5 0-3,-3 0-4,-4 0-2,-2 0 1,-3 0 1,-3 0 0,-3 0-1,-3 0-5,-4 0-4,-1 0-5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0:16"/>
    </inkml:context>
    <inkml:brush xml:id="br0">
      <inkml:brushProperty name="width" value="0.04872" units="cm"/>
      <inkml:brushProperty name="height" value="0.04872" units="cm"/>
      <inkml:brushProperty name="color" value="#00BFF3"/>
    </inkml:brush>
  </inkml:definitions>
  <inkml:trace contextRef="#ctx0" brushRef="#br0">74607 25250 451,'-23'7'1,"1"-3"2,1-1 1,1-2 2,1-1 5,2 0 8,2 0 7,3 0 8,4 0 4,8 0 4,8 0 2,8 0 3,5 0-3,2 2-6,4 0-7,3 2-6,0-2-6,-1 0-2,-3 0-3,-1-1-2,-3-1-3,-1 0-1,-2 0 0,-3 0-2,-1 0 0,3 0-1,0 0-1,1 0-1,1 0 0,3 0 1,1 0 0,3 0 1,-1 0-1,-1 0-1,-3 0-2,-1 0 0,-3-1-2,-1-1 0,-2 0-1,-2 0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48"/>
    </inkml:context>
    <inkml:brush xml:id="br0">
      <inkml:brushProperty name="width" value="0.06084" units="cm"/>
      <inkml:brushProperty name="height" value="0.06084" units="cm"/>
      <inkml:brushProperty name="color" value="#F2395B"/>
    </inkml:brush>
  </inkml:definitions>
  <inkml:trace contextRef="#ctx0" brushRef="#br0">79622 20631 361,'-19'-13'20,"7"3"17,8 4 19,8 4 18,6 3 2,4 2-14,3 2-13,5 2-14,0 0-10,-1-1-3,-3-1-5,-1 0-5,-1-1-2,0 2-2,-1 0-2,1 2-1,1-1-2,3 0-2,3 1-2,3 0-2,0-2 0,-3-1 0,-4-2 0,-1-2 2,-3-1-2,1 0-1,0 0-2,-1 0-2,2 0 0,1 0 2,3 0 2,2 0 2,0 0 2,-1-2 1,-1 0 2,-1-1 1,-1-1 1,-1 0-1,-1 0 0,0 0 0,-2 1 0,1 0 0,0 1 0,-1 2-1,1 0 1,2 0-1,0 0 0,1 0 1,0 0-1,-1 0 1,-1 0 0,-1 0 0,0 0 1,0 0 2,-1 0 1,1 0 2,-1 2 2,-3 4 1,-1 4 3,-2 3 1,1 1-4,4-4-8,3-5-8,5-2-9,0-6-5,2-4 0,0-6-1,-1-3-1,0-3 1,-1 3 1,-1 2 2,-1 1 2,-1 2 0,-1 2 1,0 3 2,-2 1 0,-1 2 6,-1 2 12,-1 2 12,0 2 11,-1 1 3,1 2-6,1 0-5,2 1-7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0:17"/>
    </inkml:context>
    <inkml:brush xml:id="br0">
      <inkml:brushProperty name="width" value="0.03984" units="cm"/>
      <inkml:brushProperty name="height" value="0.03984" units="cm"/>
      <inkml:brushProperty name="color" value="#00BFF3"/>
    </inkml:brush>
  </inkml:definitions>
  <inkml:trace contextRef="#ctx0" brushRef="#br0">78777 23183 552,'-8'-6'5,"0"4"24,1 4 23,-1 4 23,1 2 4,0 1-16,2 1-15,1 1-17,0 0-9,-1-1-4,-2-1-3,0 0-4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0:21"/>
    </inkml:context>
    <inkml:brush xml:id="br0">
      <inkml:brushProperty name="width" value="0.06328" units="cm"/>
      <inkml:brushProperty name="height" value="0.06328" units="cm"/>
      <inkml:brushProperty name="color" value="#F2395B"/>
    </inkml:brush>
  </inkml:definitions>
  <inkml:trace contextRef="#ctx0" brushRef="#br0">74433 25390 347,'-28'-8'4,"7"2"7,7 1 7,7 1 8,2-1 5,3-1 3,-2 0 5,0-1 3,3-1 4,6 1 4,4 0 3,8-1 3,7 0-2,7 2-10,8 1-8,8 0-10,4 1-5,0 0-3,0 0-3,0 1-2,1-2-4,0 2-3,2-1-5,-1 0-5,-3 0-1,-8 2 0,-9 0 1,-9 2-1,-4 0 2,-1 0 0,1 0 0,0 0 1,-10 2-5,-18 4-11,-19 4-11,-19 3-12,-9 2-1,0-2 6,0-3 6,1-1 6,-1-2 4,-2 1 3,0 0 1,-1 0 3,-2 0 1,0-1 2,-1 1 2,-1 0 1,5-1 2,9-2 2,9-3 1,11 0 1,5-2 3,1 0 3,1 0 4,1 0 4,2-2 3,2 0 4,4-3 3,3-2 4,4-1-2,6 2-6,6 1-6,6 1-7,6-1-3,7 2 0,7-1 0,6 0-1,4 0 0,-2 0-1,0 0-1,-2 0-1,0 0-1,-2 1 2,0-1 0,-1 1 1,-2-1-2,-3 2-5,-3 0-7,-3 2-4,-3 0-6,-1 0-6,-3 0-5,-1 0-5,-2 0-3,-1 0 2,0 0 1,-2 0 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0:21"/>
    </inkml:context>
    <inkml:brush xml:id="br0">
      <inkml:brushProperty name="width" value="0.04821" units="cm"/>
      <inkml:brushProperty name="height" value="0.04821" units="cm"/>
      <inkml:brushProperty name="color" value="#F2395B"/>
    </inkml:brush>
  </inkml:definitions>
  <inkml:trace contextRef="#ctx0" brushRef="#br0">79229 23337 456,'-9'-6'12,"0"6"25,-2 4 24,0 6 25,-1 3 3,-1 5-19,-2 3-20,0 5-19,-1 2-11,-1 1-2,-1 1-3,-1 1-2,0 0-5,1 0-6,1 1-5,1-1-7,1 0-2,1 2 1,0 0 1,2 2 1,1-2 1,2-3 4,3-5 1,1-3 4,1-3 1,2 1 0,0-1 2,2 1 0,3-2 2,6-3 1,5-2 2,7-4 3,3-2-1,-1-2-2,1-3-1,-2 0-2,3-2-2,1 0 1,3 0-1,1 0 0,0-2-1,-1 0-3,-3-3-1,-1-2-3,-2-1-2,-2 0-4,0 1-1,-1-1-4,-1 0-5,-3 0-9,-1 0-8,-2 0-9,-4 1-6,-6 2-5,-6 3-4,-6 1-5,-2-1 4,0 0 12,2-3 12,1-2 11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0:22"/>
    </inkml:context>
    <inkml:brush xml:id="br0">
      <inkml:brushProperty name="width" value="0.057" units="cm"/>
      <inkml:brushProperty name="height" value="0.057" units="cm"/>
      <inkml:brushProperty name="color" value="#F2395B"/>
    </inkml:brush>
  </inkml:definitions>
  <inkml:trace contextRef="#ctx0" brushRef="#br0">79606 24036 385,'-7'-15'0,"2"2"0,2 3 0,2 1 0,0 4 14,0 6 27,-2 6 26,0 6 28,-1 2 3,0 1-21,0 0-20,1-1-21,-2 2-13,2 1-3,-1 3-5,0 2-4,-1 4-2,-2 8-2,-2 8-1,0 8-1,-3 4 0,2 0 1,0 0 1,2-1 1,1-1-2,1-1-5,0-2-4,2-2-7,0-3-6,2-4-10,0-4-10,2-3-10,0-5-6,0-3 1,0-5-2,0-3-1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0:22"/>
    </inkml:context>
    <inkml:brush xml:id="br0">
      <inkml:brushProperty name="width" value="0.05713" units="cm"/>
      <inkml:brushProperty name="height" value="0.05713" units="cm"/>
      <inkml:brushProperty name="color" value="#F2395B"/>
    </inkml:brush>
  </inkml:definitions>
  <inkml:trace contextRef="#ctx0" brushRef="#br0">81100 24749 385,'22'7'65,"-1"-2"-13,-2-2-14,-3-2-12,1-2-9,2-2 0,0-2-1,4-2-1,0-2-1,1-2 1,-1-1-2,1-3 1,-1-1-1,-1-1-1,-1-2-1,-1 2-2,-1-2 0,-3 0-3,-1 2 0,-3 1-2,-1 0-1,-3-1-2,-1-1 0,-2-1-1,-1 0 0,-2 0-1,0 2 0,-2 1 1,0 1 0,-2 1 0,0 1 2,-2 0 0,-1 3 2,-2 1-1,-1 2 2,-3 2-1,-1 1 2,-4 0 2,-4 0 3,-2 1 1,0 0 1,1 3-1,3 4 0,1 2-1,1 3-2,-2 4 0,0 2-2,-1 3-1,1 2-1,1 1 1,3 1 0,2 1 0,0 1 0,2 1 0,1 1 0,0 1-1,2 0 1,1-1-1,0-2 1,2 0-1,0-1 0,2-1 1,0-1-1,2-1 1,1-1 0,2-1-2,2-1-2,2-1-1,1-1-1,1 0 0,2-2-2,0-1-1,2-1-2,0 0-1,4-2-2,2-1-1,0 0-2,1-2-2,-1-1-2,1 0-2,1-2-2,1-1-1,3 0-1,1-1-2,2-2-3,-2-1-4,1 0-6,1-1-4,-3-1-1,-5 0 4,-5 0 2,-4 0 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0:23"/>
    </inkml:context>
    <inkml:brush xml:id="br0">
      <inkml:brushProperty name="width" value="0.06265" units="cm"/>
      <inkml:brushProperty name="height" value="0.06265" units="cm"/>
      <inkml:brushProperty name="color" value="#F2395B"/>
    </inkml:brush>
  </inkml:definitions>
  <inkml:trace contextRef="#ctx0" brushRef="#br0">83500 23150 351,'37'0'123,"-6"0"-26,-4 0-24,-4 0-26,-3 0-14,1 0-2,1 0-3,1 0-3,0 0-1,-1 0-2,-1 0 0,-2 0-2,1 0-1,1 0-2,1 0-1,2 0-2,-2 0-2,0 0-2,-1 0-2,0 0-3,-2 0-2,1 0-6,-1 0-3,1 0-5,-5 1-17,-10 2-32,-10 1-31,-10 3-31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6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28090 6637 641,'-22'-27'-1,"6"8"9,5 10 11,5 9 9,1 4 3,0 3-6,-1 2-4,-2 2-6,0 2-2,1 1-1,-1 3 0,0 2-1,0-1-1,2 2-2,1-1-3,0 1-2,2 0 0,0-1 0,2 1 0,1 0 1,0-2-1,0 1 0,0-2-2,0-1-1,0-2-1,1 0 0,2 0 1,0-2-1,1-1 1,0-1 0,0 0 0,0-2 0,0 0 1,2-2-1,0-1 0,2 0 0,0-2 0,1-1 0,2 0 1,0-1-1,1-3 2,1-2-1,1-4 1,2-2 1,-1-2-1,0-2 0,1 0 1,0-1-1,-1 0 0,1-1 0,0 1 0,-1 0 0,0-1 0,-2 2 1,-3 1 0,-1 1 1,-1 0 1,-2 0-1,-1 0 2,0 1-1,-2-2 2,-2-2 0,-2-2 2,-2-1 1,-2-1 0,0 2-2,-1 4-3,-2 0-2,-1 2-1,-1 1-1,-3 0 0,-2 2-2,-1 0-1,-1 0-2,-1 0-2,-1 1-3,-1-1-2,1 2-4,0 0-4,-1 2-3,0 1-3,1 2-1,-1 2-2,1 2-2,1 2-2,4 4-1,4 2-2,5 3-2,1 1 2,0-2 3,0-3 5,0-1 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6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29520 7213 729,'-11'0'-11,"8"0"18,9 0 19,10 0 17,4 0 6,1 0-7,1 0-8,1 0-8,0 0-5,2 0-6,1 0-4,1 0-6,0-1-3,-1-1-2,-1 0-3,-1-1-3,-1 0-4,-1-1-4,-1 0-4,-2 0-6,0 0-5,-1 3-8,-1-1-7,0 2-8,-3-1 1,-1 0 9,-2-2 9,-2 0 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7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31737 6207 684,'-7'-8'3,"-1"2"7,0 1 7,0 0 6,0 3 4,-2 2-1,0 3 0,-1 4-1,-1 1-1,3 2-2,0 0-2,1 1-3,0 1-1,0 2-2,0 0-2,0 1-1,0 1-3,0 0-1,1 2-3,-1 2-2,1-2-1,2 0 0,2 0-2,2-2 0,1 0-1,2-1 0,0 1-2,2 0 0,0-1-2,2-1 1,0-1-1,1 0 0,2-3 0,2-1-1,2-2 1,2-2 0,0-2 1,-2-1 0,0 0 0,-1-1 1,1-3 2,2 0 0,1-3 2,3-2 1,1-2 1,0-2 1,-1-2 2,1-1 1,-1-4 0,-2-5-1,0-5 1,0-5-1,-3-2 0,-3 0-1,-3 0 1,-2 0-1,-2 1 0,0 3-2,-1 3 1,1 4-2,-1 1 0,-4 2-1,-2 3 0,-3 1-1,-3 4-1,-2 3-2,-2 4-2,-1 4-2,-4 4-4,-2 4-6,-2 4-5,-4 3-7,-1 5-4,1 4-3,1 3-3,1 4-3,3 0 0,5-7 6,4-5 6,6-6 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7"/>
    </inkml:context>
    <inkml:brush xml:id="br0">
      <inkml:brushProperty name="width" value="0.0299" units="cm"/>
      <inkml:brushProperty name="height" value="0.0299" units="cm"/>
      <inkml:brushProperty name="color" value="#F2395B"/>
    </inkml:brush>
  </inkml:definitions>
  <inkml:trace contextRef="#ctx0" brushRef="#br0">33757 6796 735,'-17'-8'6,"14"2"10,14 1 12,13 1 11,8 0 2,-1 1-5,1-1-7,-2 0-5,2 0-6,1 2-4,0 0-5,2 2-4,0 0-6,-1 0-4,-1 0-6,-1 0-6,-4 0-7,-1 2-9,-3 0-10,-2 2-9,-5 0-1,-3 0 7,-4-1 6,-4 1 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49"/>
    </inkml:context>
    <inkml:brush xml:id="br0">
      <inkml:brushProperty name="width" value="0.05679" units="cm"/>
      <inkml:brushProperty name="height" value="0.05679" units="cm"/>
      <inkml:brushProperty name="color" value="#F2395B"/>
    </inkml:brush>
  </inkml:definitions>
  <inkml:trace contextRef="#ctx0" brushRef="#br0">79372 20750 387,'-19'1'10,"7"2"18,8 2 21,8 2 18,5 1 4,2-1-12,1 1-13,3-1-12,1 1-7,-1 0-4,1 0-2,0 0-4,-1-1-2,1 1-2,0 0-1,0 0-2,0 0-2,3 0-2,1-1-2,3 0-2,0 1-2,-1-2 2,-1-1 0,-1 0 0,0-2-1,-1-2-6,1-2-5,-1-2-6,2-2-2,1-2-1,3-2 0,2-1-1,-1-1 1,0-1 4,-1 0 3,-1 0 4,-1 1 1,-1 1 2,-1 0 1,0 2 0,-2 2 5,1-1 6,-1 2 7,1 1 7,-1 1 3,0 6 0,1 2-1,-1 5 1,1 1-2,0 1-2,-1-1-1,1 1-2,0-1-3,1-2-2,1-2-3,1-2-2,1-2-3,1-2-2,1-2-2,1-2-2,1-2-3,3-2-2,1-2-4,2-2-3,2-1-2,1 1 1,0-1-1,2 1-1,-3 0 2,-5 2 3,-7 3 3,-5 1 2,-4 2 7,-1 2 7,-1 2 9,0 2 9,-1 1 0,1 0-8,1-1-8,2 2-8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7"/>
    </inkml:context>
    <inkml:brush xml:id="br0">
      <inkml:brushProperty name="width" value="0.02266" units="cm"/>
      <inkml:brushProperty name="height" value="0.02266" units="cm"/>
      <inkml:brushProperty name="color" value="#F2395B"/>
    </inkml:brush>
  </inkml:definitions>
  <inkml:trace contextRef="#ctx0" brushRef="#br0">25040 7643 970,'-19'-16'1,"10"2"-1,10 1 1,10 2 1,5 0 0,-1 2-1,1 2 0,0 3 0,-1 0 0,-1 2 2,-1 0 2,-1 2 1,5 0-1,11 0-4,11 0-6,11 0-3,4 0-6,-2 0-3,0 0-5,0 0-4,-5 0-1,-6 0 3,-7 0 3,-7 0 4,-6 0 1,-3 0 2,-4 0 2,-4 0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27800 5210 999,'1'-15'-55,"2"5"16,2 2 16,2 2 16,2 2 8,5 0 1,4 0-1,3 1 0,2-1-1,1 2-2,-1 0-2,1 2-1,-1-1-3,-2 0-4,1-1-3,-3-1-3,-1-1 1,-1 0 3,-2 0 4,-2 0 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8"/>
    </inkml:context>
    <inkml:brush xml:id="br0">
      <inkml:brushProperty name="width" value="0.02234" units="cm"/>
      <inkml:brushProperty name="height" value="0.02234" units="cm"/>
      <inkml:brushProperty name="color" value="#F2395B"/>
    </inkml:brush>
  </inkml:definitions>
  <inkml:trace contextRef="#ctx0" brushRef="#br0">29215 4516 984,'-7'-12'-2,"3"8"3,1 8 3,2 8 3,1 5-2,0 5-5,0 3-4,0 5-5,0 1-5,0 1-6,0 2-5,0 1-6,0-3 0,2-6 4,0-5 4,2-6 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8"/>
    </inkml:context>
    <inkml:brush xml:id="br0">
      <inkml:brushProperty name="width" value="0.02266" units="cm"/>
      <inkml:brushProperty name="height" value="0.02266" units="cm"/>
      <inkml:brushProperty name="color" value="#F2395B"/>
    </inkml:brush>
  </inkml:definitions>
  <inkml:trace contextRef="#ctx0" brushRef="#br0">32200 4429 971,'9'-7'14,"1"2"-4,3 2-5,2 2-6,0 0-4,2 0-2,2-2-4,0 0-3,0 0-3,1-1-3,0 0-2,-1 1-2,-2-1-2,-3 0 3,-4 0 2,-4 0 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2:59"/>
    </inkml:context>
    <inkml:brush xml:id="br0">
      <inkml:brushProperty name="width" value="0.02719" units="cm"/>
      <inkml:brushProperty name="height" value="0.02719" units="cm"/>
      <inkml:brushProperty name="color" value="#F2395B"/>
    </inkml:brush>
  </inkml:definitions>
  <inkml:trace contextRef="#ctx0" brushRef="#br0">33796 3400 809,'-7'9'30,"3"1"-4,1 3-4,2 2-4,0 2-2,0 3 1,-2 3 0,0 3 0,-1 1-2,0 4-6,1 1-6,-1 3-5,0 1-6,2 2-4,0 2-6,2 2-4,0-3-2,0-6 2,0-7 2,0-7 3,0-4-3,0-1-6,0-1-6,0 0-6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08"/>
    </inkml:context>
    <inkml:brush xml:id="br0">
      <inkml:brushProperty name="width" value="0.05269" units="cm"/>
      <inkml:brushProperty name="height" value="0.05269" units="cm"/>
      <inkml:brushProperty name="color" value="#F2395B"/>
    </inkml:brush>
  </inkml:definitions>
  <inkml:trace contextRef="#ctx0" brushRef="#br0">24600 22050 417,'17'0'126,"1"2"-29,3 0-29,1 2-29,0 1-17,-2 1-6,-4 3-4,-3 2-5,-2 1-4,-3 2-2,-1 0-3,-2 1-2,-1 2-1,-2 5 0,0 3 0,-2 5 0,-2 1 1,-4-2 0,-4-1 0,-3 0 0,-3-1 0,2-1 1,1-1 0,1-1 1,1-2 1,0-3 1,2-3 1,1-2 2,3-4 4,6-1 7,6-2 6,5-2 6,5-3 1,3-2-5,4-4-5,2-2-4,1-3-4,1-2 0,2-2-3,1-1-1,1-2-1,-1-1-1,0-2-1,1 1-1,-1-3-1,-2 0 0,0-1-2,-1-1 1,-2 0-2,-4 2-2,-2 0-1,-2 1-2,-4 1-1,-3-1 0,-3 1-1,-2-1 0,-3 1-1,0 3 2,-2 1 1,0 2 1,-3 2 0,-4 1 2,-4 0 0,-4 2 1,-2 2 1,-1 4 1,-1 4 1,0 4 2,-1 2 0,0 2 2,2 0 0,1 1 2,1 1 0,-1 0 2,0 0 2,0-1 0,1 2 2,1 0 0,1 1 0,1 1 0,1 1 0,4 0-1,2-1-1,4 1-1,3 1 1,6 2-1,4 4 1,5 3 1,3 0-2,-1-3-1,1-3-3,0-3-2,0-2-2,1-1-3,1-1-3,1 0-2,-1-2-3,2-3-1,0-1-2,-1-2-1,-1-1-5,-3 0-8,-3 0-8,-2 0-9,-3-1-4,1-1 0,0 0 0,0-1 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08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27000 21096 571,'1'-15'22,"4"5"5,2 2 4,4 3 5,1 1 1,1 2-2,1 0-3,1 2-1,0 0-2,3 0-2,0 0-2,1 0-2,1 0-2,1 0-3,1 0-3,1 0-3,-1 0-5,0 0-7,-1 0-6,0 0-7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15"/>
    </inkml:context>
    <inkml:brush xml:id="br0">
      <inkml:brushProperty name="width" value="0.05406" units="cm"/>
      <inkml:brushProperty name="height" value="0.05406" units="cm"/>
      <inkml:brushProperty name="color" value="#F2395B"/>
    </inkml:brush>
  </inkml:definitions>
  <inkml:trace contextRef="#ctx0" brushRef="#br0">23731 28581 406,'-26'-7'5,"10"1"24,12 0 25,11 2 24,4 0 5,1 2-18,0 0-17,0 2-17,0 1-10,3 2-3,1 2-3,3 2-3,0 0-2,-3 1-2,-1 0 0,-2 0-2,-2 1-1,1 1-3,0 3-2,0 2-2,-3 1-1,-2-1-1,-2 1-1,-4 0 0,-2 0-1,-2 1 1,-2 1-1,-1 1 0,-2 0-1,-3-1-1,-2-1-1,-1 0-1,-3-3-1,0 4 2,-1 0 1,-1 1 1,0 0 1,1-1 2,1-1 1,1-1 1,0-1 1,0 0 0,1-2 0,-1-1 0,1 0 1,2 0 1,3-1 2,1 1 1,1 0 3,0 0 2,1-1 3,-1 1 2,3-2 3,8-2 1,6-4 2,7-2 3,6-3-2,3-1-2,4 0-3,5-1-2,1-2-4,0 0-2,0-1-2,1-2-3,-2 1-2,-1 1-2,0 0-2,-1 2-1,-2 0-1,-1 2-2,-3 0-1,-1 2-1,-3-1-6,-1 0-9,-3-2-10,-1 0-9,-1 0-10,-1 0-11,1 2-9,0 0-11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29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25477 7512 489,'-15'0'2,"0"0"2,2 0 4,1 0 2,1 0 5,0 0 5,2 0 6,1 0 5,2-1 5,4-1 7,4 0 5,4-1 6,4-1-3,3 2-9,5 0-10,4 2-11,1 0-6,-2 0-2,0 0-3,-1 0-2,-1 0-2,1 0-1,0 0-1,-1 0-1,1 0 0,1 0-3,1 0 0,2 0-1,-2 0-1,-1 0 0,-3 0 0,-1 0 0,-1-1 0,-1 0-2,1-2 0,0 0-2,-2-1-1,2 1 1,0-1 1,0 1-1,-1-2-7,-1 2-16,-1-1-15,-1 0-17,-1 0-7,0 2 3,-2 0 3,0 2 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30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28219 6437 516,'-8'-8'-32,"2"2"22,1 1 21,0 0 22,0 1 12,0 1 0,-1-1 2,-1 0 1,-2 1-2,-2 4-7,-2 2-6,-1 4-6,-1 0-6,2 1-4,3 0-5,1 0-6,2 1-2,-1 1-1,0 3-1,0 2 0,1 1-1,0-1 1,2 1 1,1 0 1,-1-1 0,2-1 1,-1-2 0,0 0 1,0 0 0,2 0 1,0-1-1,2 1 0,0 1 0,0 0 0,0 1-1,0 1 1,1 1-1,4-1-4,2 1-1,4 0-3,0-2-2,-1-1 2,-1-2 1,0-2 0,-1-1 1,-1-1-1,1 1 1,0 0 1,0-1-2,3-2 0,2-3-2,1 0 0,1-4 0,-1 0 0,0-3 2,-2-2 0,0-1 2,0 0-1,-1 1 1,1-1 0,0-1 1,0-2-1,-1-2-1,0-1 1,0-2 0,0 2-1,-2 1 1,0 1-1,-2-1 1,-1 0-1,-1-1 0,0-1 1,-1 0-1,0 1 1,0 1 0,0 0 0,-1 1 1,-1-2 1,0-3 1,-1-1 1,-1-1 1,0 2-1,0 3 0,0 1 0,0 1-1,0 1-1,0-1 0,0 0 0,-2 1 0,0 1-1,-3 0 1,-2 2-1,-1 0-1,-2-2-4,0 0-3,-1-1-3,-2 0-3,0 2-3,0 2-5,-2 3-3,-2 1-2,0 3 0,-1 4-1,-1 2-1,0 4-2,1 4-2,1 3-2,1 5-4,1 0-1,4-3 1,4-3 0,1-3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3"/>
    </inkml:context>
    <inkml:brush xml:id="br0">
      <inkml:brushProperty name="width" value="0.03987" units="cm"/>
      <inkml:brushProperty name="height" value="0.03987" units="cm"/>
      <inkml:brushProperty name="color" value="#F2395B"/>
    </inkml:brush>
  </inkml:definitions>
  <inkml:trace contextRef="#ctx0" brushRef="#br0">66842 24810 551,'-29'0'0,"7"0"0,5 0 0,7 0 0,-1-1 0,-6-1-3,-6 0 0,-5-1-2,-1-1 1,5 0 4,5 0 3,5 0 5,5 0 8,6 0 13,6 0 13,6 1 14,4-1 2,5 2-12,4 0-9,3 2-12,4 0-6,1 2-5,2 0-4,3 2-3,1-1-3,2 1-1,2 0-1,3 0 0,2-1 0,6 0 0,4-2 0,5 0 1,3-2 0,2 0-2,0-2 0,1 0-2,1-2-1,1 0 0,1-1-1,1-1-1,0-1 0,-1 2-1,-1 1 0,0 0 0,-2 1-1,-1 0 2,-2 0 0,0 1 1,0-1 0,0 3 0,0 2 1,-1 3-1,0 0 1,0 1 1,-2 2 2,-1 0 1,-1 1 1,0 0 0,-2 0-1,0-1 1,-2 1 0,-1-2 0,0-1 0,-2 0 0,0-2 0,-2-1 0,0 0 0,-2-1-1,0-3 0,-2 0 2,0-3 1,-1-2 2,-1-1 0,2 0-1,0 1 0,2-1-1,-1 0 1,-2 0-1,-2 0 0,-2 0-1,-1 1 0,-1-1-2,-2 0-1,0 0-2,0 1-1,-1 2 0,0 2 1,1 2 1,-2 1-1,0-2 2,-1 0 1,-1-1 0,-1-1 0,2 2 0,1 0 0,1 2-1,1-1 0,2 0 0,3-2 1,1 0 1,1-1-1,0 2 1,0 0 0,0 2-1,-1 0 0,-1 0-2,-3 0 0,-2 0-1,-1 0-2,1 0 1,-1 0-1,0 0 0,-1 0 0,-2 0 0,-2 0 1,-1 0 1,-3 0 0,0 0 0,-1 0 0,0 0 1,-2 0-1,-2 0 1,0 0-1,0 0 1,-1 0 0,1 0 1,1 0 1,1 0 0,1 0 1,-1 0-1,1 0 0,-1 0-1,1 0 1,-1 0-1,1 0-1,-1 0 1,0-1-1,-1 0 1,-1-2-1,-1 0 0,1 0 0,0 0-2,1 2 0,1 0-2,1 1 0,1-2 1,1 0 0,1-1 1,0-2 0,1 2 0,-1-1-1,0 0 1,0 0-2,-1 2 2,-1 0-1,-1 2 1,0-1-1,-1 0 1,1-2 0,-1 0 0,0 0 0,-1 0 0,-1 2 1,0 0-1,-2 1 1,1 0 0,-1 0-1,1 0 1,-1 1 0,-1 0 0,-1 2-1,0 0 1,-2 0 0,-1 0 1,-1-2-1,-1 0 1,-1-2 2,0-2 4,-2-2 3,0-2 3,-2-2 0,-1-1-5,-1-3-5,0-2-5,-1 0-2,0 1 1,0 1 0,0 1 0,-1 0 1,-1 0 0,0 0 0,-1 1-1,-1-1 0,0 0 0,0 0 0,0 1-1,0-3 1,0-2 0,0-3 0,0-3 0,-1-3-2,-1-3-5,0-2-6,-1-3-4,-1-5-2,0-5 3,0-4 1,0-6 3,-1 1-2,-2 3-6,-2 4-6,-1 3-6,-1 6-1,2 6 5,2 5 4,2 7 5,1 2 3,-2 2 0,0 1 1,-1 1 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31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29863 7193 535,'-21'-1'-1,"8"0"28,7-2 27,7 0 27,3-1 5,3 0-18,2 0-17,2 0-19,1 0-10,0 0-5,-1 0-5,1 1-4,1-1-4,1 1-1,3-1-2,2 0-3,1 0 0,1 0-2,1 0-1,1 0-2,-2 0 0,0 1 0,-3-1 0,-1 0 0,-1 0-4,0 2-4,-1 0-6,1 2-6,0 0-4,-1 0-5,1 0-5,0 0-5,-1 0-2,-1 0 2,-1 0 0,0 0 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32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32047 6066 501,'-8'-7'66,"0"2"-10,0 2-9,1 2-10,-2 1-3,-2 2-2,-2 0 1,-1 2-1,-2 1-2,2 1-5,2 3-4,0 2-6,0 1-3,0 0-4,0-1-2,1 1-3,-1 0-3,2 2-1,1 0-1,0 0-2,2 1 0,-1-1 1,0-1 1,0 0 1,1-1 1,0-1 1,2 1 1,1 0 1,0 0 0,2 0 1,0-1-1,2 1 1,-1 0-1,-1 1 0,0 2-1,-1 0 0,-1 1 0,2-1 1,0 1 1,2 0 1,0-2-1,0 0 0,0-1-1,0-1-1,1 0-1,4 0-1,2 0 0,4-1-1,1 0-1,1-2-1,1-2 0,1-2-1,1-2 0,0-1 0,-1 0 1,1-1-1,0-3 1,1-2 0,1-4 2,1-2-1,-1-1 1,-3 1 0,-3 0-2,-2 2 0,-2 0 0,1 0-1,2 0-1,0 1 0,-1-2 1,-1 0 0,-2-2 1,-2 0 1,-1-1 0,0-4 0,0-3 0,0-3-2,-1-1 1,-1 1 1,0 1 1,-1 1 1,-1 0 0,0 0 0,0 1 0,0-1 0,0 1-1,0 1 1,0 2 1,0 0-1,-2 1 1,0 2 0,-3 2 0,-2 3 0,-1 0-1,0 0-3,0 0-3,1 0-2,-3 2-7,-2 2-11,-3 4-11,-3 3-11,-1 1-2,2 1 9,3 2 9,1 0 7,2 1 3,1 0-6,1 0-5,1-1-4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32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32405 4415 586,'-13'0'24,"6"0"17,6 0 17,6 0 16,5 0 0,5 0-17,6 0-17,4 0-17,0 0-11,0 0-4,-3 0-5,-1 0-5,-2-1-5,-1-1-3,-1 0-5,-1 0-4,-1-2-4,-1 2-5,-1 0-5,-1 2-4,-1 0-6,0 2-4,-2 0-6,0 2-5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33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33850 3150 645,'0'15'122,"0"-1"-28,0-1-30,0 0-28,0 0-17,0 3-7,0 3-5,0 2-7,0 4-4,0 3-4,0 3-4,0 3-3,0-1-6,0-3-6,0-6-8,0-2-6,0-4-5,2-1-2,0-2-1,1-2-1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33"/>
    </inkml:context>
    <inkml:brush xml:id="br0">
      <inkml:brushProperty name="width" value="0.03246" units="cm"/>
      <inkml:brushProperty name="height" value="0.03246" units="cm"/>
      <inkml:brushProperty name="color" value="#F2395B"/>
    </inkml:brush>
  </inkml:definitions>
  <inkml:trace contextRef="#ctx0" brushRef="#br0">27916 4944 677,'-12'0'9,"8"0"17,8 0 17,8 0 18,3-1 1,-1-1-13,-1 0-14,0-1-15,-1-1-8,2 2-7,3 0-5,2 2-5,-1 0-5,1-1-6,-2-2-4,-1 0-6,-1 0-4,-1 0-3,0 2-3,-3 0-4,1 0 0,0-2 2,-1-2 2,1-1 1,-1-1 4,-2 1 6,-2 0 6,-2 2 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34"/>
    </inkml:context>
    <inkml:brush xml:id="br0">
      <inkml:brushProperty name="width" value="0.0356" units="cm"/>
      <inkml:brushProperty name="height" value="0.0356" units="cm"/>
      <inkml:brushProperty name="color" value="#F2395B"/>
    </inkml:brush>
  </inkml:definitions>
  <inkml:trace contextRef="#ctx0" brushRef="#br0">29250 3899 617,'0'-18'5,"0"12"27,0 12 28,0 12 27,0 5 1,2 2-25,0 1-27,2 1-24,-1 3-20,-1 5-10,-1 4-11,0 5-12,-1 0-2,0-8 5,0-6 6,0-7 5,0-3 0,2 0-7,0-1-6,2 1-7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49"/>
    </inkml:context>
    <inkml:brush xml:id="br0">
      <inkml:brushProperty name="width" value="0.04627" units="cm"/>
      <inkml:brushProperty name="height" value="0.04627" units="cm"/>
      <inkml:brushProperty name="color" value="#F2395B"/>
    </inkml:brush>
  </inkml:definitions>
  <inkml:trace contextRef="#ctx0" brushRef="#br0">84794 2190 475,'-35'-22'16,"9"5"7,10 3 6,8 4 9,6 4 5,4 2 6,3 4 5,5 3 5,3 1-2,5 1-12,3 1-10,5 2-12,0-1-7,1-1-3,-2 0-2,-1-2-4,-1 0-3,1-2-2,-1 0-2,1-2-2,-3 1-1,0 0 0,-3 2 0,-1 0 1,-2 1 0,-1 0-3,0 0-2,-2 0-2,-2 1-3,-2 1-2,-4 3-4,-2 2-2,-5 2-1,-2 3 3,-5 3 2,-4 4 3,-2-1 1,-1-1 1,-1-3 1,-1-1 1,0-1 2,0-1 1,3 1 1,0-1 2,0 0 0,-1 1 2,-2 0 1,1-1 0,-2 0 1,2-1-1,1 0 0,1-2 0,1-1 0,1-1 2,0 0 0,2-2 1,0 0 0,1 0 1,-1 0 1,0 0-1,1-1 2,0-1 1,-1-1 2,0 0 2,0-1 0,1 0-1,-1 0-2,0 0-1,0-1-2,0 2-4,1-2-4,-1 1-3,3 0 3,6 0 9,6 0 9,6 0 10,4-1 1,5 0-5,4-2-6,3 0-5,3-1-5,0 0-3,2 0-2,1 0-2,-2-1-4,-3 0-3,-5-2-3,-3 0-4,-3 0-2,-1 0-1,-1 2-2,0 0-1,-5 3-9,-8 4-17,-8 4-16,-8 4-17,-2 0 1,3-3 17,2-3 19,4-2 17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49"/>
    </inkml:context>
    <inkml:brush xml:id="br0">
      <inkml:brushProperty name="width" value="0.05096" units="cm"/>
      <inkml:brushProperty name="height" value="0.05096" units="cm"/>
      <inkml:brushProperty name="color" value="#F2395B"/>
    </inkml:brush>
  </inkml:definitions>
  <inkml:trace contextRef="#ctx0" brushRef="#br0">84616 3923 431,'-7'10'111,"2"5"-27,2 5-28,2 6-27,1-1-15,0-2-3,0-2-2,0-4-3,0-2-1,0-1-2,0-1-1,0 0 0,0-2-2,0 0 0,0 1-1,0 0 0,0-1 1,0 1 1,0 0 0,0 0 3,2-2 0,6-1 2,4-2 2,5-2 1,4-1 1,3 0-2,3 0 0,3 0-1,0-1-1,0-1 0,-1 0-1,-1-1-1,-1-1 1,1 0-1,-1 0-1,1 0 0,-2-1 0,0-1 0,0 0 0,-2-1 1,-2-1 0,-2 0 0,-2 0 0,-1 0 1,-2 0 0,-1 0 0,0 0-1,-2 0 0,0-1 3,0-3 5,-1-4 5,1-2 5,-2-4-1,-2-3-12,-4-4-9,-2-4-10,-4-1-7,0 1-3,-3 3-4,-2 1-3,-1 0-5,2-3-6,1-3-8,0-1-7,1-2-4,1 5 0,-1 3-1,0 5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0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88200 2400 556,'9'8'122,"1"0"-27,3-1-25,2 1-26,1 0-15,-1 2-5,1 0-3,0 1-5,-1 1-4,1 0-4,-1-1-5,0 1-6,1-1-6,0 0-12,-1-3-9,1 0-12,-2 1-4,-1 0 0,-2 1 2,-2 2 0,-2-1 1,-2 1 4,-3 0 2,0 0 3,-3-1 4,-1-1 4,0-1 4,-1 0 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0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87350 4230 517,'52'-7'174,"-4"1"-42,-6 0-43,-4 3-43,-2-1-25,1 2-7,0 0-7,2 2-8,-1 0-8,-1 0-6,0 0-9,-1 0-7,-1 0-7,-2 0-7,0 0-6,-1 0-7,-3 0-1,-7 2 4,-5 0 6,-6 2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4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88830 23750 542,'-7'11'122,"3"5"-24,1 7-23,2 5-24,1 4-15,0-2-7,0 2-7,0-1-8,0 0-5,0 1-8,0-1-5,0 0-6,-1-1-7,0-2-7,-2-2-6,1-1-7,-2-3-3,2-3-1,0-3-1,2-2-1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0"/>
    </inkml:context>
    <inkml:brush xml:id="br0">
      <inkml:brushProperty name="width" value="0.04578" units="cm"/>
      <inkml:brushProperty name="height" value="0.04578" units="cm"/>
      <inkml:brushProperty name="color" value="#F2395B"/>
    </inkml:brush>
  </inkml:definitions>
  <inkml:trace contextRef="#ctx0" brushRef="#br0">90233 2543 480,'-7'-3'31,"2"10"19,2 10 20,2 9 20,1 7 1,0 2-20,0 4-19,0 2-20,-2 2-13,-2 0-8,-3 0-8,-4 0-9,-2 0-5,-3 1-5,-3-2-5,-3 2-5,0-5-1,2-5 5,1-6 3,3-5 4,-1-4-4,0-3-13,-1-1-13,-1-2-13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1"/>
    </inkml:context>
    <inkml:brush xml:id="br0">
      <inkml:brushProperty name="width" value="0.05452" units="cm"/>
      <inkml:brushProperty name="height" value="0.05452" units="cm"/>
      <inkml:brushProperty name="color" value="#F2395B"/>
    </inkml:brush>
  </inkml:definitions>
  <inkml:trace contextRef="#ctx0" brushRef="#br0">90700 1931 403,'22'-7'62,"-2"1"-15,-2 0-14,-1 2-15,-1 0-10,0 2-3,-1 0-3,1 2-4,0 0-1,-1 0 1,1 0 0,0 0 1,-3 1 1,-2 2 2,-3 2 1,-2 2 2,-2 1 0,0-1-1,0 1 0,0 0-1,0 1 3,0 1 7,-1 3 6,1 2 7,0 2 2,-2 1 0,0 3-2,-2 1-1,1 3-1,0 1-2,2 3-2,0 0-2,0 2-2,0 1 0,-2-1-1,0 1 0,-1 0-1,2 2-3,0 2-1,2 3-2,-1-1-1,-1 0-1,0-2 0,-1 0-1,-1-1-1,0-1 1,0-2-1,0 0 0,0-3-1,0-2-2,0-3-2,0-2-2,-1-4-2,-1 1-1,0-2-2,-1-1-1,-4-4-5,-4-6-8,-5-8-9,-5-6-9,-2-6-3,2-3 3,0-5 3,1-3 2,-2-5 2,-2-3 1,-3-4 2,-2-4 2,-1 1 3,6 4 6,2 5 6,4 5 6,5 4 2,3 1 1,4 3-1,4 1-1,2 1 3,2 1 5,0-1 5,2 0 5,1 0 3,6-1 2,2-1 3,5-1 1,2 0 0,2 0 0,2 2-3,3 1-1,-1 2-2,-1 2-2,-2 4-2,-3 3-2,-2 3-3,-4 4-3,-6 4-2,-2 4-3,-3 4-3,-2 7-3,-2 5-2,-2 7-3,-3 2-1,-5 2 0,-5 1 2,-5 1 0,-3-2 1,-1-2 1,-1-3 2,-1-3 0,1-3 2,4-4 2,2-2 3,3-3 2,2-3 2,2-3 1,3-2 1,1-4 0,3-3 0,6-2-2,4-3-4,6-4-2,4-3-4,5-5-6,5-5-6,4-5-6,1-1-2,-3 0 3,-5 1 2,-3 1 2,-3 1 1,0 3-1,-2 1-1,-1 3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1"/>
    </inkml:context>
    <inkml:brush xml:id="br0">
      <inkml:brushProperty name="width" value="0.03457" units="cm"/>
      <inkml:brushProperty name="height" value="0.03457" units="cm"/>
      <inkml:brushProperty name="color" value="#F2395B"/>
    </inkml:brush>
  </inkml:definitions>
  <inkml:trace contextRef="#ctx0" brushRef="#br0">92500 1290 636,'15'-19'43,"-1"10"5,-1 10 4,0 10 5,-4 5-5,-1 1-11,-4 0-13,-3 3-11,0-2-8,0 1-2,2-2-2,0-1-2,1-1-2,0-3 0,0-2-2,0-1 0,0-1-8,0 0-18,0 0-18,0 0-16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2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91873 1531 501,'29'-7'117,"-3"2"-26,-5 3-28,-3 1-26,-1 0-15,3-1-4,4 0-2,2-1-4,-1-1-3,-1 2-3,-4 0-4,-3 2-2,-2 0-4,-2 0-2,0 0-3,0 0-3,-5 1-7,-7 2-11,-6 2-11,-7 2-11,-5 1-1,-2 3 10,-5 2 9,-1 2 10,-4 0 6,1-1 0,-2-1 1,-1 0 0,2-3 7,5 1 13,5-2 12,5 0 13,6-3 8,10-1 5,8-2 5,9-2 5,5-1-2,1-2-7,1 0-8,1-1-7,1-2-5,-1 2-3,0-1-4,1 0-2,-2 0-8,-4 2-11,-2 0-12,-3 2-11,-6 2-8,-10 4-5,-10 4-3,-9 3-5,-8 3 2,0 0 9,-5-1 8,-3 0 9,-2 1 7,-1-1 2,0 1 4,-2 0 4,0-1 3,1 1 2,2 0 3,1-1 2,2 0 3,5-1 3,5 0 2,5-2 2,3-2 3,2-2 0,3-4 1,1-2 0,4-3 4,6-1 6,6 0 5,6-1 6,5-2 1,5-2-6,5-2-4,5-1-6,2-1-3,1 2-3,2 2-3,1 2-3,0 1-2,0 0-5,0 0-3,0 1-3,-1-2-5,-1 2-6,-4-1-6,0 0-5,-5 0-6,-4 0-3,-5 0-3,-4 0-3,-4 0-1,-1 0 4,0 0 3,-2 1 3,-1-2 1,-2-2-2,-3-2 0,0-2-2,-2 0 1,0 1 3,0 0 5,0 2 3,-1 0 2,-1-1 2,0-1 2,-1-1 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3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93009 777 617,'-14'-10'63,"4"10"-2,4 12-3,4 10-4,2 6-5,0 2-10,0 3-9,0 1-9,0 2-13,-2 2-18,0 2-16,-1 2-18,-2 1-9,-2 0-2,-1 0-2,-3 0-2,0-4 3,1-7 10,0-9 10,2-7 10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3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92513 3250 542,'0'38'140,"0"-2"-32,0-2-31,0-1-32,-1-2-18,-1-2-8,0-1-6,-1 0-7,0-1-2,-1-1 0,0-1 2,0-1 1,0-2-6,1-3-9,-1-3-11,0-2-10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3"/>
    </inkml:context>
    <inkml:brush xml:id="br0">
      <inkml:brushProperty name="width" value="0.05096" units="cm"/>
      <inkml:brushProperty name="height" value="0.05096" units="cm"/>
      <inkml:brushProperty name="color" value="#F2395B"/>
    </inkml:brush>
  </inkml:definitions>
  <inkml:trace contextRef="#ctx0" brushRef="#br0">92600 3084 431,'22'-36'-11,"-3"8"2,-3 6 3,-2 7 1,-2 3 6,3 1 7,1-1 8,2 0 8,2 0 3,0 1-3,-1-1-3,1 0-3,-2 1-2,-1 2-3,-2 3-1,-2 1-2,-2 1-2,-1 2-3,-1 0-4,0 2-2,-2 0 0,1 2 2,-1 0 2,1 2 3,-1 2 4,0 5 6,-2 5 7,0 6 7,-2 0 2,-1-1-2,0-3-3,-1-1-2,-1 0-2,1 0-3,2 4-1,0 1-4,1 2 0,0 0-1,0-1-1,0 1-1,-1-2-1,0 0 0,-2-1-1,0 0-1,-1-2-1,2 1-1,0-1-3,2 1-1,-1 0-2,-1-1-2,0 0-1,-1 1-1,-1-1-3,0 1-3,0-1-5,0 1-3,-3-2-4,-2-3-2,-5-3-2,-4-2-3,-3-5-1,-1-2 3,-3-6 2,0-2 1,-3-5 2,-1-2 0,-1-3 1,-1-3 1,1-2 1,3 1 4,2-1 4,5 1 3,1-1 5,3 3 5,1 0 6,2 1 5,3-1 1,2-1-1,4-3-1,3-1-3,2-3-1,5 0 1,4-1-1,3 0 0,3-1 0,1 3-3,1 1 0,1 3-2,-1 2-1,-1 4 0,-2 5 0,-3 4 0,-1 3-4,-4 7-5,-3 5-5,-3 7-6,-4 3-3,-4 1 0,-5 1 0,-5 1 1,-3 1 1,-1-1 2,-2 1 4,1-1 2,-2 0 2,2-3 3,1-1 2,1-2 3,1-3 2,4-1 2,3-2 2,3-2 2,5-4 1,8-5-3,7-4-1,9-5-1,4-4-5,1-2-7,0-1-7,2-3-6,-2 0-6,-6 3-4,-4 1-4,-4 2-4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6"/>
    </inkml:context>
    <inkml:brush xml:id="br0">
      <inkml:brushProperty name="width" value="0.05987" units="cm"/>
      <inkml:brushProperty name="height" value="0.05987" units="cm"/>
      <inkml:brushProperty name="color" value="#F2395B"/>
    </inkml:brush>
  </inkml:definitions>
  <inkml:trace contextRef="#ctx0" brushRef="#br0">76030 18244 367,'-16'-9'1,"0"-2"2,0-2 1,1-1 2,2 0 10,8 2 18,6 4 18,8 3 18,3 1 2,-1 2-13,1 0-13,0 2-13,0 1-9,1 2-4,2 2-4,0 2-5,1 1-2,-1 1-2,1 2-2,0 0-3,-2 1-1,-1 1-1,-2 1-2,-2 2-1,-2 0-1,1 3-1,0 2 1,0 1 0,-1 0-1,-2-2-1,-3-1 0,0-2-1,-4-1-1,-2 5 1,-4 2-1,-2 3 0,-3 2-1,-3 1 0,-3 0-1,-3 2 1,-3 1-1,-2-1 1,-1 0 1,-2 1 1,-2-2 1,1-2 2,0-2 1,0-1 2,0-2 1,0 1 1,-1-1 1,1 1 1,1-2 1,5-3 1,3-3 3,5-3 0,6-3 4,8-4 6,9-4 4,10-4 7,5-3-1,3-2-4,2-2-5,5-2-4,4-1-3,10-3 3,8-2 0,9-1 2,1-1-2,-5 2-2,-6 3-3,-6 1-4,-1 0-3,2 0-8,4-1-5,2-1-7,0 1-4,-7 2-4,-3 1-3,-5 2-3,-3 2-3,0 2-1,0 2-2,1 2-1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7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97150 17761 636,'37'0'83,"-3"0"-17,-5 0-19,-4 0-17,1-1-9,3-2 3,5-2 1,2-1 2,2-2-4,-2 0-9,-2 1-11,-1 0-8,-4 0-8,-3 2-3,-5 2-3,-3 2-5,-6 2-6,-6 2-10,-8 2-10,-6 2-9,-5 0 0,-2 0 9,-1 1 9,-3 0 10,0-2 7,3 1 6,1-2 4,3 0 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7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96957 18400 587,'-16'7'-1,"0"-1"-4,2 0-4,-2-1-3,3-1 10,4 1 23,6 1 22,5 2 23,1 0 5,1 2-11,0 0-11,0 1-11,0 2-9,0 3-6,0 3-5,0 4-6,-1 1-4,0 4-5,-2 3-3,0 2-3,-2 1-3,0-1 2,-2-3 0,0-1 0,-1-4-4,2-2-10,0-3-10,2-2-10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6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89050 23213 447,'52'-36'16,"-4"8"3,-6 6 1,-4 7 3,-3 4 2,-1 2 2,-1 2 1,-1 2 1,-2 2 1,-2 0-4,-2 2-3,-1 0-2,-3 2-2,-3 2-3,-3 2-1,-2 2-1,-4 1-4,-3 2-3,-2 0-3,-4 1-5,-1 2-2,0 1-4,0 3-3,0 2-3,-2 0-3,-6 1-1,-4-1-2,-5 1-3,-3-1 0,-1 0-1,-1 1 0,-1 0 0,-2-2 0,-1-1 1,-3-3 1,-1-1 2,0-2 1,1-2 2,3-2 2,1-2 2,3-3 1,3-3 2,3-2 0,3-3 1,3-3 1,4 0 0,4-1 1,4-1 0,4-2 2,4 0 2,3-1 3,5-1 3,2 0 0,-1 2 0,1 2-1,0 3-1,-2 0 3,1 3 5,-2 0 6,-1 0 5,-2 5 1,-4 6-1,-5 6-3,-2 8-2,-7 5-3,-4 3-6,-7 3-5,-5 3-5,-4 1-2,0 0-1,1 1 0,-1-1 0,2-2 0,3-3 0,3-5-1,3-3 1,2-4 1,0-1 1,2-3 0,1-1 2,3-6 1,8-10 0,6-10 0,7-9 0,4-7 0,-1-1-1,1-2-1,0-2-1,-2-2-1,1 1-2,-2 0-1,-1 0-2,-2-1-2,-4 1-1,-5 0-1,-2 0-1,-4 1-1,-1 2 4,0 1 1,-1 3 3,-2 2 2,0 3 2,-2 3 3,0 3 3,-1 2 1,0 1 3,1 0 3,-1 2 2,0 1 2,2 2 2,1 3 1,0 1 2,1 4 4,0 7 7,0 8 7,1 6 7,-1 5 0,2 3-5,0 3-6,2 3-6,-1 2-4,-2 2-4,-2 2-1,-2 1-4,0 2-1,0-2-1,2 0 0,1-1-1,0-2-2,2-2-4,0-2-4,2-1-4,0-4-4,0-6-3,0-3-2,0-6-2,3-5-4,7-5-3,7-4-4,8-5-4,4-10-2,4-12-3,4-12-2,5-13-3,1-9 1,0-2 4,0-3 3,0-3 5,-1 3 3,-4 6 6,-2 6 6,-3 8 4,-4 5 3,-4 7 2,-4 6 0,-3 6 2,-4 3 4,-4 4 9,-5 3 8,-3 3 9,0 2 10,4 2 12,4 2 10,4 2 12,1 2-2,-1 4-13,-1 2-13,0 4-14,-2-1-11,-1 1-7,-1-2-9,0 0-7,-1-1-3,0-1 1,-1 1 2,1 0 2,-2 1-10,-4 1-17,-4 3-20,-4 2-18,-4 0-3,-3-1 12,-5-1 13,-3 0 11,-3-2 10,0-1 3,1 0 4,-1-2 5,2-1 4,1 0 3,3-2 4,1 0 4,2-2 4,3 1 4,2 0 4,1 0 4,2 2 5,0 4 4,2 3 4,1 5 5,-1 3 0,0 1-5,-2 2-5,0 2-4,-1 2-4,-2 1-3,0 1-2,-1 1-3,0-1-2,2-4-2,2-2-1,2-2-2,2-4-3,1-1-5,0-3-3,2-1-5,1-3-5,3-2-8,4-4-7,2-2-7,4-6-3,4-6 4,3-7 4,5-7 3,0-4 4,0 1 4,-2-1 6,0 1 4,-2 2 3,-4 5 0,-5 5 1,-3 5-1,-3 5 13,-2 6 23,-2 6 25,-2 5 23,-1 3 4,0 0-14,0-2-16,0-1-15,1-3-22,2-4-29,2-6-30,1-4-28,5-9-9,6-11 14,5-12 14,7-12 14,2-5 9,1 3 8,-1 1 8,0 2 6,-1 4 5,-3 6 4,-3 5 3,-3 7 3,-2 4 6,-3 5 9,-1 3 8,-2 4 8,-4 7 6,-5 8 3,-4 9 3,-5 10 2,-5 3-2,-2 2-12,-3 1-11,-3 1-10,-1-2-9,2-3-8,3-5-7,1-3-7,4-4-7,4-3-5,6-2-5,4-4-5,5-3 3,6-4 9,4-4 9,5-3 11,2-3 4,1 0 2,-1 0 1,1 1 2,-3 0 2,-3 2 3,-5 2 4,-3 2 4,-6 3 2,-6 4 2,-8 4 2,-6 4 1,-5 2-2,-3 3-3,-3 2-6,-3 2-3,-2 1-4,1 2-3,-1 3-2,1 1-2,-1 1-1,-1 0 0,-1 1 2,0-1 0,0 0 1,3-3 1,3-1-1,3-3 1,3-1 1,2-3 2,4-1 3,3-2 2,5-2 2,8-3 0,7-1 1,9-2 0,5-3 0,3-4 1,3-4 0,3-3 0,1-3-1,0 0-2,0 0-1,1 1-3,-3-1-3,-3 2-6,-5 1-6,-3 0-4,-4 2-6,-1 1-3,-3 0-4,-1 2-4,-4-3-3,-4-6-3,-6-5-2,-4-7-4,-4-2 2,-2-1 7,-1 1 7,-3 0 6,0 2 6,1 4 6,0 3 4,2 4 6,1 3 6,1 1 6,0 0 5,2 2 6,1 4 12,0 8 16,2 8 17,1 7 17,0 8 0,2 7-15,0 6-17,2 7-16,-1 9-10,0 9-8,-2 11-6,0 9-7,-2 7-11,0 2-16,-1 4-17,-2 2-17,1-8-2,1-17 10,0-17 12,2-17 11,0-10-2,0 2-12,0 1-14,0 1-12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8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96950 18617 499,'16'-8'6,"-1"2"8,1 1 6,0 0 7,2 1 3,5-2-2,5 0 0,5-1-2,3-1-3,3 1-3,4-1-4,2 1-3,2-2-3,1 0 0,-1-2-1,0 0-2,-2 0-1,-2-1-4,-5 0-3,-1 0-3,-4 1-3,-5 1-4,-5 0-1,-5 2-4,-4 3 4,-4 4 10,-5 6 10,-2 4 10,-5 3 5,0 1 1,-3 2 0,-2 0 1,-1 2-1,0 1-2,0 3-2,1 1-3,-2 1-2,0 2-2,-2 1-3,0 1-2,-1 1-2,-1 1-1,-1 1-1,-1 1-1,-2-1-2,0 0-1,-1-1-1,0-1-3,-1-2 0,2-4 0,3-2 1,1-2-1,0-2-1,-3 1-4,-3 1-3,-3 1-5,-1-1 0,4-3-1,3-2 2,3-4 0,0-4-2,0-6-3,-1-6-3,-1-6-5,1-7-1,2-9-3,4-9 0,3-8-2,1-5-1,2-1 2,0-1 0,2-2 2,-1 2 2,0 5 5,-2 2 6,0 6 4,0 3 6,0 6 3,2 4 5,0 5 4,1 4 4,0 2 4,0 4 4,0 3 4,0 3 9,0 4 12,0 4 14,0 4 13,-1 5 1,-4 7-12,-2 7-11,-3 7-12,-2 3-10,0-2-8,0-1-9,1 0-8,0 1-6,-1 1-5,0 2-4,1 2-5,-2-1 0,0-3 3,-1-5 3,-1-3 2,0-5-2,4-3-9,3-4-8,3-5-9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8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97750 19000 644,'29'16'24,"-5"1"9,-5 1 7,-5 2 9,-1-1 1,2 3-6,1 3-6,3 2-5,-1-2-8,2-1-10,0-5-11,-1-2-9,-1-3-4,-2-3 2,-4-3 3,-3-2 2,-1-2-10,0 0-24,0 0-25,0 0-24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9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99996 17716 598,'7'-6'1,"1"4"20,0 4 18,0 4 19,-2 3 4,-1 3-10,-2 3-10,-1 4-10,-3 0-10,-1 1-7,0-1-8,-1 1-9,-1-1-4,0 1-2,0-1-1,0 1-3,-1-1 0,0-3-1,-1-1-1,-1-2 0,1-3 2,6-1 7,4-2 5,5-2 6,4-2 3,2 0 0,1-2 0,3 0-1,1-3 0,0-2-1,2-3-1,1-3 0,0-1-3,-3 2-2,-1 2-2,-2 2-3,-3 0-3,-3 0-5,-3-1-4,-2-1-6,-3-2-3,-1-2-5,0-2-4,-1-1-4,-2-3-1,-1 0 5,0-1 3,-1-1 3,-2 0 4,0 1 5,-1 1 3,-2 1 4,1 1 2,1 2 0,0 2 0,2 3 0,-1 1 12,0 2 23,-1 2 23,-2 2 23,1 2 6,2 2-14,3 2-13,1 2-13,-1 3-8,-2 7-4,-4 5-2,-2 7-3,-2 3-4,1 1-3,-1 0-3,0 2-4,0 1-4,-2 1-5,-3 0-5,-2 1-7,0 1-1,1 2 1,1 1 2,1 1 1,1-3-3,0-4-7,2-5-8,1-5-7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3:59"/>
    </inkml:context>
    <inkml:brush xml:id="br0">
      <inkml:brushProperty name="width" value="0.03203" units="cm"/>
      <inkml:brushProperty name="height" value="0.03203" units="cm"/>
      <inkml:brushProperty name="color" value="#F2395B"/>
    </inkml:brush>
  </inkml:definitions>
  <inkml:trace contextRef="#ctx0" brushRef="#br0">100250 18800 686,'8'8'7,"0"2"7,0 0 8,-1 1 7,1 2 5,2 1 0,0 3 1,2 2 1,-1 1-3,1 1-7,0 1-6,0 0-6,-2 0-6,2-1-6,0-3-8,0-1-6,-1-2 0,1-1 4,0 0 5,0-2 4,-2-2-5,1-2-16,-2-4-17,0-2-16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4:00"/>
    </inkml:context>
    <inkml:brush xml:id="br0">
      <inkml:brushProperty name="width" value="0.02948" units="cm"/>
      <inkml:brushProperty name="height" value="0.02948" units="cm"/>
      <inkml:brushProperty name="color" value="#F2395B"/>
    </inkml:brush>
  </inkml:definitions>
  <inkml:trace contextRef="#ctx0" brushRef="#br0">101375 16750 746,'-2'30'86,"-2"-1"-20,-4-3-20,-2-1-19,-2-1-12,-2 2-6,0 3-4,-1 1-6,-1 0-4,-2 0-3,-3-1-5,-1-1-3,-2-2-2,1-1-1,-1-3-1,1-1-2,0-3-1,3-3-4,2-3-3,1-2-4,2-4-1,2-3 3,3-2 3,1-4 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4:01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100860 17127 483,'16'-6'5,"-1"2"10,1 4 9,0 3 9,-1 1 6,4 3 0,2 2 2,1 2 0,2 0-1,1 1-5,1 0-4,1 0-5,1-1-4,3 1-5,1 0-5,3 0-5,-1-1-3,-2-1-1,-2 0-1,-2-2-1,-1-1-5,-3-1-9,-1 0-8,-3-2-8,-2 1-7,-2 2-5,-4 2-7,-3 2-4,-4 0 0,-8-1 6,-6 0 8,-7-2 6,-6 1 6,-3 3 2,-5 4 2,-3 2 3,-4 1 4,-4 1 3,-4-1 3,-4 1 4,-2 0 2,0 1 0,0 1 2,0 1 0,3-1 1,7-3 2,4-3 2,7-2 1,5-3 4,3-1 6,4 0 6,5-2 6,5-2 4,8-2 6,8-4 4,8-2 5,5-4-1,5-2-8,3-3-9,4-3-7,3-2-5,-2 2-3,1 1-1,1 1-3,-3 1-3,-2 0-4,-3 2-4,-3 1-3,-3 0-5,-3 2-3,-3 1-3,-2 0-4,-3 0-5,-3-4-6,-1-2-6,-2-3-5,-2-2 0,0 1 8,-1-1 7,-2 0 8,0 1 7,0 1 5,0 1 6,0 0 4,-1 3 12,-2 3 14,-2 2 15,-1 4 15,-4 4 2,-2 7-14,-4 8-14,-1 6-12,-3 3-8,0 1-2,1-1-1,-1 0-1,-1 3-4,-1 5-4,-3 4-5,-1 6-4,0-1-2,5-7 2,3-8 1,5-6 2,2-4 1,1-1 1,0 0 1,2-2 0,1-1-1,2-1-4,2-1-4,3 0-2,-1-2-3,-1 1-1,0 0 0,-1 0 0,-1-1 2,0-1 4,0-1 5,0 0 4,4-4 5,8-6 3,8-6 4,7-6 3,5-4 1,2-3-4,2-3-4,3-3-2,-1-1-2,-2 1 0,-1 1 1,-3 1 0,-1 1 0,-1 1 2,-1 1 1,-1 1 1,-1 1 1,-1 3 0,-1 1 1,-1 2 1,-2 2-1,-1 3 1,-3 1-1,-1 2 1,-1 3-1,0 2-2,-1 3-1,1 4-2,-2 2-2,-2 3-2,-4 4-3,-2 2-2,-3 2-2,-2 1 0,-2 1-1,-2 1-1,-2 0 1,-2 1-2,-1-1 1,-3 1-1,-1-2-2,1-3-3,-1-3-2,0-3-4,1-2-1,0-2 0,-1-2 0,1-2 0,0-4 0,2-4 2,2-6 1,3-4 2,0-6 1,2-5 0,0-6 0,2-6-1,1-4 2,0 1 1,1 0 1,2 0 2,0 2 1,2 3 2,1 5 3,0 4 2,0 2 2,0 4 2,-2 3 2,0 3 3,-1 5 12,0 6 23,0 7 22,0 8 23,0 5 4,0 7-15,0 5-15,0 7-14,0 3-11,2 4-5,0 2-4,2 4-6,-1 1-5,-1 3-6,0 2-5,-1 2-5,-1 1-1,0 2 1,0 3 2,0 2 2,0 3-4,0 6-13,0 7-11,0 5-12,0-1-8,0-7-2,0-9-3,0-7-3,-1-11-1,-1-10 1,0-13 1,-1-11 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4:0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100476 13384 595,'8'-15'21,"1"2"8,2 3 9,0 1 8,0 3 2,-3 6-8,-1 4-6,-2 6-7,-1 4-4,0 5-3,0 5-3,0 5-2,-1 4-2,0 5-2,-2 2-2,0 5-2,-3 1-2,-2-2-3,-4-2-4,-2-2-2,-2-2-4,1-1-4,-1-3-4,0-3-3,1-2-3,1-3 1,1-5 1,1-3-1,-1-3-3,-2-1-7,-1 0-9,-3-2-8,1-3-1,2-4 4,4-6 6,3-4 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4:02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100850 13000 555,'15'0'-2,"-1"0"-4,-1 0-4,0 0-3,-1 0 4,-1 0 14,0 0 13,1 0 14,0 0 3,0 0-8,-1 0-8,1 0-8,0 0-5,0 0-1,-1 0-3,1 0-1,-1 0-1,-1 2-1,-1 0 2,0 2-1,-2 2 2,-1 7 4,-1 6 5,0 6 3,-2 3 4,0 2 3,-2 2 4,0 3 3,-2 1 1,0 2-4,-2 2-2,0 3-4,0-1-1,0-3-2,2-1-2,0-2-1,1-1-2,0-1-1,0-1-2,0-2-1,1-1-3,0-3-3,2-3-2,0-3-3,0-2-2,0-3-1,-2-1-1,0-2-1,-3-2-5,-2-3-8,-4-1-7,-2-2-9,-2-4-1,-3-8 5,-1-6 5,-2-7 4,-2-5 5,0-1 2,1-2 3,-1-2 3,1-2 2,4 1 3,0-1 2,2 1 2,3 1 2,2 3 4,4 3 4,3 3 3,1 2 3,2 1 0,0 2 1,2 0 1,1 0 0,3 0-1,3 1 1,4-1-1,0 2 0,0 2 0,1 4-1,0 3-1,-1 3-3,-1 6-8,-1 4-6,0 5-6,-5 4-3,-5 3 2,-6 4 3,-5 2 1,-4 0 2,0 1-3,0 1-2,0-1-2,1-1 0,1-5 3,0-3 3,2-4 2,1-3 2,2-1 1,2-1 3,3 0 0,2-4 0,5-5-6,6-4-4,4-5-5,3-6-4,3-5-4,1-7-4,3-5-3,-3-1-1,-4 5 3,-5 5 3,-4 5 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4:03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102128 12549 571,'16'6'7,"0"-1"8,-1-2 7,1-2 9,1-1 2,1 0-1,3 0-1,1 0-3,2 0-2,0-2-4,-2-1-5,2 0-3,-3 0-5,-1 0-5,-4 2-4,-3 1-5,-5 1-10,-8 3-16,-8 4-17,-8 2-15,-3 1-2,1-1 14,1 0 13,1-2 13,0 0 10,-1 2 5,-1 0 6,-1 1 6,1 0 2,1 0 3,2-2 1,3 0 1,1-2 2,2-1 1,2-1 1,2 0 1,3-2 2,2 0 4,4-2 2,2 0 4,4-1 0,4 0-2,3 0-2,5 0-1,1-1-3,1 0 0,-1-2-1,0 0 0,-1 0-4,-1 0-3,-3 2-5,-1 0-4,-4 2-6,-6 0-9,-6 2-9,-6 0-9,-4 3-3,-2 4 4,-2 3 3,-1 4 4,-3 2 4,-2-3 3,-1-1 3,-1-2 4,-3-1 2,0 1 3,1 1 2,-1 2 1,1-1 4,-1-1 3,1-1 3,-1-1 3,2-1 2,3 0 0,3-2 2,3 0 0,5-3 6,8-3 7,8-2 10,8-4 8,2-1 0,1 1-8,-2-1-9,-1 0-8,1-1-6,1 0-1,3-1-1,1-2-2,2 1-2,-1 1-2,1 0-4,0 2-1,-2 0-4,2 0-2,-1 0-2,1 0-2,-2 0-1,0 0 2,-1 0 1,0 0 2,-3 0-4,-1 1-7,-2-1-7,-2 0-8,-3-1-4,-1 0-1,-2-2-1,-2 0-1,-2-1 2,-1 1 2,0-1 4,-1 0 2,-3-1 4,-2-4 0,-4-2 3,-2-3 1,-2-2 2,-2-2 2,0-3 0,-1-1 3,1 0 1,1 3 2,2 3 3,2 3 2,2 1 2,0 2 1,2 1-1,1 1 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4:03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102907 12087 681,'-14'-32'9,"4"15"16,4 14 17,4 16 16,2 7 3,0 2-12,0 3-12,0 1-12,0 2-13,-3 1-13,-2 1-14,-1 1-14,-2-1-9,0-1-7,0 0-6,0-1-5,0-1 1,0-1 8,1-1 8,0-1 9,-1-3 7,2-3 5,0-4 5,2-4 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7"/>
    </inkml:context>
    <inkml:brush xml:id="br0">
      <inkml:brushProperty name="width" value="0.04863" units="cm"/>
      <inkml:brushProperty name="height" value="0.04863" units="cm"/>
      <inkml:brushProperty name="color" value="#F2395B"/>
    </inkml:brush>
  </inkml:definitions>
  <inkml:trace contextRef="#ctx0" brushRef="#br0">93449 22192 452,'8'-15'4,"2"3"8,0 1 9,1 2 8,2 2 4,2 0 3,1 2 0,3 1 3,-1 2-5,-3 5-10,-2 6-10,-4 4-10,-4 4-11,-4 1-14,-6 3-13,-4 1-14,-4 1-4,-3-1 5,-3-1 4,-3 0 5,-2-4 7,1-1 6,-1-4 7,1-3 7,0-1 6,2 0 3,3 0 3,1 0 4,2 1 6,1 1 9,1 3 10,0 2 8,2 0 5,3 1 1,1 0 1,3-1 1,0 2-2,2 3-3,0 4-5,2 2-3,0 2-4,0 0-2,0 2-2,0 0-2,0 2-3,2 1-1,0 1-3,2 0-2,-2 2-2,-1 1-3,-2 0-2,-1 2-3,-3-1-2,-2-1-5,-2-3-3,-1-2-4,-2-3 0,0-3 1,0-5 2,1-3 1,-2-4-5,-2-2-15,-2-4-15,-1-3-13,-4-2-6,-3-4 3,-5-2 4,-3-3 3,0-3 4,7 0 4,5-2 4,7 0 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4:03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102504 14150 622,'7'23'62,"-2"-1"-11,-3-1-11,0-1-12,-2 1-3,0 0 1,0 4 3,0 1 3,-1 2-3,0-1-6,-2 1-7,0-1-5,-1 0-6,0-3-4,0-1-5,0-4-4,0 0-1,1-1 0,-1 0 0,1-2 1,-1-2-3,0-1-7,0-2-5,0-2-6,1-4-7,2-4-9,2-6-9,2-4-7,1-2 1,0 1 13,0 0 13,0 2 13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4:04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102750 14207 542,'8'-15'8,"0"4"0,0 3 0,-1 3 0,2 0 0,0-1 2,1 0 0,2-1 2,0-1-2,3-2-2,2 0-4,1-1-2,1 0-3,-4 0 0,0 2-2,-2 1-1,-2 1 0,-1 2 0,0 2 0,-2 2 1,-1 2 2,-2 4 6,-2 2 5,-2 4 5,-1-1 3,2 1 1,0-2 1,2 0 0,-1-1 1,-1 3-1,0 2 0,-1 2 0,-1 1 0,2 3 0,0 1 0,1 3 1,1 0-1,-2-1-2,0-1-1,-2-1-2,1 1-1,0 0-3,2 4-2,0 1-2,0 1-2,0-1-3,-2-1-3,0-1-3,-1-1 0,2-1 2,0-1 1,2-1 2,-1-1-3,-1-3-6,0-1-7,-1-2-5,-4-5-6,-4-6-3,-6-8-4,-4-6-2,-2-5-1,-1-1 6,1-3 4,-1-1 4,1-2 6,1-1 4,1-1 4,1-1 6,2 1 1,3 5 0,3 3-2,2 5-1,3 1 3,0 2 6,2 1 6,0 1 5,2 1 4,0-1 1,2 0 0,0 0 2,2 0-2,2-2-3,2 0-2,2-1-2,1 0-2,1 2-1,0 2-1,3 3-1,-1-1-2,-1 2-3,-1-1-5,-1 0-3,-3 3-4,-6 8-4,-6 6-5,-6 7-3,-3 4-1,-1-1 3,-1 1 4,-1-2 2,-1 0 3,3-1 2,0-2 3,1-3 2,0-1 1,2 0 3,1-2 1,0-1 3,4-3-4,6-4-7,6-6-8,6-4-7,3-4-2,-1-2 2,1-1 4,-1-3 2,0 0-2,-1 1-8,-1 0-8,0 2-7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5:2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91676 28794 999,'-48'-28'-46,"16"7"5,14 8 4,15 6 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7:02"/>
    </inkml:context>
    <inkml:brush xml:id="br0">
      <inkml:brushProperty name="width" value="0.05555" units="cm"/>
      <inkml:brushProperty name="height" value="0.05555" units="cm"/>
      <inkml:brushProperty name="color" value="#00BFF3"/>
    </inkml:brush>
  </inkml:definitions>
  <inkml:trace contextRef="#ctx0" brushRef="#br0">88106 13100 396,'-58'16'10,"12"-1"7,10 1 4,11 0 5,10-2 7,7-4 10,8-2 9,8-2 10,5-3-2,5-2-11,3-2-13,5-2-12,3-2-7,2 0 0,4-1 0,3-1 0,0 0-2,-1 1-3,-3 0-1,-2 2-3,0 0-1,-1 0 0,0 0-2,1 0 0,-1 0 0,2 0 1,1 0-1,1 1 1,0-1-1,0 2-2,0 0-1,0 2-2,0 1-1,-2 3 0,0 4-2,-1 2 0,-2 1-1,-1-1 0,-3 0 0,-1-2-1,-1-1 1,-1 1 0,1 0 1,-1 0 0,-1 0 1,-1-1 1,-2 1 0,-2 0 0,-2-1 2,1-2-1,0-3 1,-1 0 1,1-2-1,0 0 0,-1 0-2,1 0 0,-4-1-7,-8-1-11,-8 0-11,-8-1-11,-3-1-2,1 2 10,0 0 8,2 2 9,-1-1 5,-3 0 2,-3-2 1,-3 0 2,-2-1 0,1 0 1,-1 0 0,1 1 1,-2-2 1,0 2 0,-1-1 2,0 0 0,-1-1 1,1 0-2,1-1 0,1-1-1,0 0 1,1 1 2,-1 0 2,1 2 3,-1 0 0,2 2 0,1 0 0,1 2 1,2-1-2,1 0 1,3-2-2,2 0 0,-1 0-1,0 0 0,-1 2 0,-1 0 0,-1 1 0,0-2 0,1 0 0,-1-1 1,0-1-1,-1 2 0,-2 0-1,1 2 0,-2 0 1,2 0-1,1 0 1,1 0-1,0 0 2,-2 0-1,0 0 0,-1 0 1,-1 0-1,-1 0 0,-1 0 0,-1 0 0,0 0-1,-1 2 1,1 0 0,-1 2 0,2-1 1,1-1-1,2 0 1,3-2-1,0 0 1,2 0-1,1 0 0,1 0-2,5 0 0,10 0-2,10 0-3,9 0-1,8 0 0,7 0 1,5 0 1,6 0 1,3 1 1,0 0 1,0 2 0,0 0 2,-1 0-1,-2 0-1,-2-2 0,-2 0-1,0-1-1,-1 2-1,3 0-2,0 2-1,0 0-1,-4 0-1,-2-1 0,-3 2 0,-4-1 0,-2 0-2,-3 2 0,-3 2-1,-2-1-1,-3-1-2,-1 0-3,-2-1-1,-3-1-3,-1 3-1,-2 2-3,-2 2-1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7:04"/>
    </inkml:context>
    <inkml:brush xml:id="br0">
      <inkml:brushProperty name="width" value="0.03378" units="cm"/>
      <inkml:brushProperty name="height" value="0.03378" units="cm"/>
      <inkml:brushProperty name="color" value="#00BFF3"/>
    </inkml:brush>
  </inkml:definitions>
  <inkml:trace contextRef="#ctx0" brushRef="#br0">82028 21200 651,'-22'7'-22,"5"-2"3,3-3 3,4-1 2,3-1 3,-1 0 4,0 0 4,0 0 4,0 0 4,-2 0 5,0 0 3,-1 0 4,1 0 5,6 0 6,4 0 5,6 0 5,3 0 0,3 0-7,4 0-7,2 0-6,1 0-4,1 0-2,-1 0-1,1 0-1,0 0-2,-1 0 0,1 0 0,0 0-1,-1 0 0,1 0-1,-1 0 0,1 0-1,-1-1 0,-1 0 0,-2-1 0,1-1 0,-2-1-1,1 2 0,0 0-1,-1 2 0,0 0-1,-1 0 0,0 0-1,-2 0 0,0 0 0,0 0 0,-1 0 0,1 0 0,-1 0-1,-1 2 1,0 0 0,-2 2 0,0-1 0,2-1 1,0-1 2,1 0 0,1-1-1,0 0-5,0 0-3,0 0-4,-2 0-12,1 2-21,-2 0-21,0 2-21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7:05"/>
    </inkml:context>
    <inkml:brush xml:id="br0">
      <inkml:brushProperty name="width" value="0.04107" units="cm"/>
      <inkml:brushProperty name="height" value="0.04107" units="cm"/>
      <inkml:brushProperty name="color" value="#00BFF3"/>
    </inkml:brush>
  </inkml:definitions>
  <inkml:trace contextRef="#ctx0" brushRef="#br0">88500 21362 535,'-22'-8'10,"4"0"5,5 0 5,3 0 5,4 2 5,6 0 5,4 0 6,6 2 6,2 0-2,1 2-9,1 0-7,2 2-9,-1 0-5,1 2-1,0 0-3,-1 2-1,1-1-1,0 0-1,-1-2 0,1 0-1,0-1 0,1 0-2,2 0-2,0 0 0,1 0-2,1 2 1,1 0-1,1 2 1,1-1-1,0 0 0,2 1 0,1 0 0,0 0-1,-1 0 1,-1 0-1,-1 0 0,-1 0 0,-1 0 0,-1 0-2,-1 0-1,0 0-2,1 1-1,1 2-1,1-1-3,-1 2 1,-3-2-1,-3-1 2,-2 0 0,-6-2-12,-8-2-23,-8-2-24,-8-2-23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7:21"/>
    </inkml:context>
    <inkml:brush xml:id="br0">
      <inkml:brushProperty name="width" value="0.05152" units="cm"/>
      <inkml:brushProperty name="height" value="0.05152" units="cm"/>
      <inkml:brushProperty name="color" value="#00BFF3"/>
    </inkml:brush>
  </inkml:definitions>
  <inkml:trace contextRef="#ctx0" brushRef="#br0">84300 15680 427,'8'-7'177,"2"3"-43,0 1-41,1 2-43,1 1-23,0 2-5,-1 0-5,1 2-5,1-2-3,4 0-3,2 0-1,2-1-4,1-1 0,-1 0 0,-3 0 0,-1 0 0,0-1 0,2-1 0,1 0 1,3 0-1,0-2 1,-1 2 0,-1 0 0,-1 2 0,0 0-1,-1 0 0,1 0 0,-1 0-2,0-1 0,1 0 0,-1-2-1,1 1-1,-1-2 0,-1 2-1,-1 0-1,0 2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0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84361 15760 468,'-41'-1'13,"14"-1"25,11 0 26,14-1 25,7-1 2,2 2-21,1 0-20,3 2-21,1 0-12,0 0-3,0 0-3,-1 0-3,2 0-3,2 0-1,1 0-3,3 0-2,2-1-1,1 0 0,2-1 0,2-1 1,2-1-1,-1 0 1,1 0 1,-1 0-1,0 1 1,-1 0 0,-1 2 0,-1 0 1,-2 1 0,-1-2 0,-2 0 2,-2-1-1,-2-1 1,-1 2 0,-1 0 0,-1 2 0,0 0 0,0 0 0,-1 0-1,1 0 1,-1 0 0,1 0-1,0 0 0,0 0-1,0 0 0,3 0-4,2 0-2,1 0-3,1 0-1,-3 0-1,-1 0 1,-2 0-1,-4-1-11,-6 0-23,-6-1-23,-6-1-22,-3-1-4,1 0 17,-1 0 17,0 0 17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1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85449 14663 480,'-15'-21'21,"2"8"18,2 7 17,3 7 17,0 5 3,2 5-15,1 5-13,0 5-14,2 1-9,0-2-5,2-4-6,0-3-5,1-1-3,-2 1-1,0 1 0,-1 2-2,-1 0 0,3 1 0,-1 0 0,2 2 0,-1 1 0,-1 1-1,0 1 0,-1 2-1,-1-1 0,0 1 0,0-1 0,0 1 0,0-1-1,0 2 1,0 1-2,1 1 1,-2 1 0,2-1-2,-1 1 1,0-1-1,0 0-1,0-2 0,0 0-1,0-1-1,1-2 0,0-1 0,2-3-1,0-1-1,1-1 0,0 0-2,0-1-2,0 1-2,0-4-11,-2-8-22,0-8-23,-1-8-21,0-4-1,3-2 19,4 0 19,2-1 19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2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87327 14710 559,'-6'-15'-20,"2"4"18,4 3 16,3 3 18,1 1 5,1 2-7,2 0-6,0 2-8,2 0-1,3 0 2,4 0 3,2 0 2,0 0 0,-1 2-3,-2 0-3,-2 2-3,-2 0-3,-1 3-1,-1 2-2,0 2-1,-2 1-1,-1-1-1,0 1 1,-2-1-1,-1 2-1,-4 1-1,-2 3-3,-3 2-2,-3 1 0,-2 1-2,-2 1 1,-1 1-1,-2-1 1,2-1 0,1-3 2,1-1 0,0-1 2,2 0 0,1-2 1,0 2 1,2-1 1,-1-3 1,0-1-1,0-2 2,1-1-1,4 0-1,3 0-2,2-1 0,4 0-1,4-4 0,3-2-1,5-4 1,4-2 0,3-2 0,5-1-1,3-3 1,2-1 1,0 0 1,0 1 3,0-1 2,-1 0-1,-1 0 0,-3 1-1,-1 0-2,-2-2-1,1 0 0,-1-1 0,1-1-1,-2-1-1,-2-2-1,-1 0-1,-3-1 0,-2 0-1,-3 1-1,-3 1-1,-2 1 0,-3 0 0,-1-2 1,-1 0 1,0 0 1,-1-1 1,0 3 1,0 1 2,0 3 0,-2 0 2,-2 0 1,-4 0 0,-2 1 2,-3 0 0,-4 4 0,-2 2-1,-3 4-1,-1 2 0,3 2-1,2 2-2,1 2-1,1 1-1,-1 3 0,-1 2 0,-2 2 0,2 0 0,1-1 0,2-1 1,2 0 0,2-1 0,-1 0 1,0 2 0,0 1 0,1 1 1,2 0 0,2 0 0,2-1 0,2 1-1,0 1 1,2 2-1,0 0 1,3-1-2,2-1 1,3-2-1,3-2 1,2-2-1,2 1 0,0 0-1,1 0 1,0-2 0,1 2 1,-1 0 0,0 0 1,1-1-1,0-1-1,-1-1-1,1 0-1,-2-1-4,-1-1-3,-2 1-5,-2 0-3,-2-1-8,1 0-8,0-2-10,0 0-8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7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93050 23313 519,'31'-15'2,"1"2"4,-1 2 4,0 3 4,2-1 2,1 0-1,2-2-1,3 0 0,0 0 3,2 1 4,1 0 5,-1 2 5,1 0 0,-3 1-5,-4 0-5,-2-1-6,-3 1-4,-5 2-6,-3 2-6,-5 2-4,-1 1-5,0-2-4,0-1-5,-1 0-3,0-1-3,-2 0-2,-3 0 0,-1 1-2,-2-2 0,-2 0 2,-2-2 1,-2 0 1,-2-1 3,0-2 5,-2 0 6,0-1 5,-2 0 3,-2 2 1,-2 2 1,-1 3 2,-2-1 3,0 2 9,0-1 8,1 0 8,-1 0 5,2 2 5,1 0 4,0 2 4,1 2 0,-1 4-7,-2 4-4,0 3-6,-2 4-4,-3 3-5,-3 4-4,-3 2-3,-2 1-6,-2 0-6,0 0-6,0 0-6,0 0-5,6-1-4,2-1-4,4-1-4,3-2-3,3-3-3,1-3-3,2-2-1,3-4-1,4-3 4,4-2 2,4-4 3,2-1 5,1 0 4,1 0 5,1 0 5,0 0 3,-1-2-3,-1 0 0,-1-1-1,-1 0 10,0 6 23,-2 2 24,0 5 22,-3 3 7,-1 2-10,-2 1-9,-2 3-11,-2 0-8,-2 1-8,-2-1-7,-1 0-7,-1 0-8,2-1-6,2 0-7,2-2-6,2-5-11,4-9-13,2-8-14,3-9-14,5-8-2,4-9 11,5-7 9,5-7 11,0-1 7,-3 8 5,-5 7 5,-3 9 5,-3 5 6,-1 2 6,-1 4 7,0 3 7,-2 1 7,-1 2 9,-1 1 8,0 0 9,-2 5 4,-1 6 4,0 7 1,-2 8 4,-1 2-6,-4 3-10,-2 0-12,-3 1-11,-3 0-9,0 2-7,-2 1-6,0 1-8,-1-2-7,-1 0-5,-1-3-7,-1-1-6,-1-4-3,2-3-1,1-4 1,1-4-1,0-4 0,2-3-1,1-2-1,0-4-1,3-1 3,1-2 6,2 0 6,2-1 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6"/>
    </inkml:context>
    <inkml:brush xml:id="br0">
      <inkml:brushProperty name="width" value="0.03332" units="cm"/>
      <inkml:brushProperty name="height" value="0.03332" units="cm"/>
      <inkml:brushProperty name="color" value="#F2395B"/>
    </inkml:brush>
  </inkml:definitions>
  <inkml:trace contextRef="#ctx0" brushRef="#br0">70200 12900 660,'16'14'73,"1"-1"-18,1-2-20,2-2-19,1-2-10,2-1-2,4 0-1,3-1-3,1-2 0,-1-1 0,-1 0 0,-1-2-1,-2 0 1,-5 0 0,-3 0 1,-4 0 1,-5 3 3,-3 6 7,-4 6 7,-4 5 8,-4 5 0,-3 1-5,-5 3-7,-4 1-5,-3 1-4,-1 4-4,-3 1-2,-1 2-3,-2 1-2,1-2-1,0 0 0,-1-1-2,1-2 0,1-2 1,1-1 0,1-3 1,2-2 1,3-5 0,4-3-1,2-4 1,5-8-3,10-8-6,8-11-7,8-10-5,6-3-2,-1 1 3,1 3 4,-1 1 4,0 4 7,-3 3 9,-1 4 9,-2 4 10,-3 5 6,-1 4-1,-2 5 1,-2 6 1,-3 2-3,-1 1-5,-2 1-7,-1 1-5,-2 0-5,0-1-4,0 0-5,0-2-4,1-2-3,3-3-4,4-3-4,2-2-2,3-4-1,3-2 3,3-3 3,4-4 3,0-1 4,-2-2 5,1 0 4,-2-1 4,-2 0 5,-2 2 2,-1 2 4,-2 3 2,-4 1 3,-3 4-1,-4 2 2,-4 4 0,-3 0-4,-3 1-7,-4 0-7,-2 0-8,-2-1-4,-2-1 1,-3 0 0,-1-2 1,-3-1-2,-1-2-4,-3-2-4,-1-2-3,-3-2-1,-3-1 5,-3-3 3,-2-2 4,0 0 3,5 0 6,5 2 3,7 1 5,-1 0 4,-2 0 2,-1 0 3,-2 1 3,1 0 2,5 2 3,5 2 2,5 2 3,3 3 2,4 4 2,2 3 2,4 5 1,1 3 0,2 1-6,0 3-3,2 2-5,1 0-4,1 1-2,3 3-2,2-1-4,2 1-2,3-3-4,4-1-3,2-3-4,2-1-3,3-2-1,1-3-1,3-1-1,0-3-1,3-2-2,2-4-1,3-2-1,0-4-3,2 0-1,1-3-2,0-2-3,1-3 0,-2-3-1,0-5 0,-2-4-1,-1-2 3,-2-3 2,-1-1 4,-3-2 3,-3 0 3,-7 5 3,-5 4 4,-6 4 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6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72772 12450 574,'0'-44'1,"0"9"3,0 8 2,0 7 3,-1 6 3,0 1 6,-2 2 4,0 2 5,1 3-1,6 2-6,4 4-6,5 3-7,3 0-3,2 1 0,0 0-2,1 0-1,1 1-1,1 0-3,1 1-4,0 2-2,0 0-4,-2 3-3,-4 2-3,-3 2-4,-3 0-2,-2-1 1,-4-1-1,-2 0 1,-6 0 1,-8 3 2,-8 3 2,-7 3 2,-3-1 3,4-5 4,2-5 5,3-4 4,2-4 3,0 0 3,2-2 4,1 0 2,1-1 4,3 0 6,1 0 4,2 0 6,1 0 1,0 0-1,0 0-2,1 0-2,-1 3 1,2 5 4,1 7 4,1 6 4,0 1-2,0-3-7,0-3-7,0-3-7,0 8-3,1 16-2,-2 19-1,2 17-1,-2 9-2,0-3-3,-2-2-2,0-1-4,0-6-1,0-7-3,2-8-1,1-8-2,-1-2-3,2 4-5,-1 4-5,0 3-5,0 1-4,2-3 0,0-2-2,2-4-1,0-4 0,2-6-1,0-5 1,2-7 0,0-4 2,2-3 4,0-3 3,1-2 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7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72841 13881 588,'16'-13'8,"-1"3"9,1 4 7,0 4 8,0 2 1,1 2-7,1 0-7,1 2-7,-1 1-3,-2 6-2,-4 2-1,-3 5-1,-2 3-4,-4 5-5,-3 3-5,-2 5-7,-4 0-2,-6 3-4,-4 1-1,-5 0-3,-1-1 0,1-3 2,2-5 0,3-3 2,0-5 2,2-5 3,1-5 4,1-4 3,3-6 7,6-4 8,6-6 9,6-4 10,4-2 5,3-1 1,3 0 2,3 1 3,2 0-1,0 2-1,-1 2-2,1 2-1,-2 2-2,-3 1-3,-3 0-1,-3 2-3,-2 2-3,-2 4-6,-2 4-4,-2 4-6,-3 3-3,-3 3-5,-2 3-3,-3 3-4,-3 3-3,-2 1-2,-2 2-4,-1 2-2,-2 0-2,2-3-1,1-4-1,1-1-1,4-6 6,10-7 13,8-6 12,9-8 13,3-2 7,-3 2 1,-3 3 1,-2 1 2,2 1 1,7 2-1,7 0 1,10 1-1,-1 1-2,-6-2-4,-7 0-3,-7-2-4,-1 0-4,3-2-4,5 0-4,3-2-5,5-2-3,5-5-5,4-5-6,6-5-4,3-6-1,4-7 2,2-6 2,3-7 2,-2-2-1,-5 6-5,-6 4-6,-6 5-4,-5 4-4,-3 1-3,-5 3-4,-3 1-2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9"/>
    </inkml:context>
    <inkml:brush xml:id="br0">
      <inkml:brushProperty name="width" value="0.03433" units="cm"/>
      <inkml:brushProperty name="height" value="0.03433" units="cm"/>
      <inkml:brushProperty name="color" value="#F2395B"/>
    </inkml:brush>
  </inkml:definitions>
  <inkml:trace contextRef="#ctx0" brushRef="#br0">63641 12206 640,'-15'0'2,"3"0"3,1 0 3,2 0 4,4 1 2,8 2 2,6 2 3,8 1 1,4 2 0,2-2-5,4-1-5,4 0-4,0-2-3,-1 0 0,2-2 0,-1 0 0,-1-1-1,-1 2-1,-3 0 0,-1 2-1,-3 0 0,-3 1 1,-3 2 0,-3 0 1,-3 1 1,-2 2 0,-4 0 0,-2 1 1,-2 2 2,0 2 3,0 1 2,0 3 3,-2 2 1,-4 5 2,-4 3 0,-3 5 0,-3 0-1,0 3-2,1 1-4,-1 0-3,0 1-2,-2-1 1,0-2-1,-1 0 0,-1-2-1,1-3-3,-1-3-2,1-3-2,0-3-3,3-1 0,2-3-2,1-1 0,1-6-4,1-8-6,-1-10-7,0-8-7,2-12-5,4-16-2,4-16-4,4-15-3,5-8 2,6 1 4,5 1 6,7 2 4,1 5 5,-4 7 6,-2 10 5,-3 9 6,-2 6 8,-2 5 9,-3 5 10,-1 5 10,-1 4 5,0 3 1,0 3 2,0 3 1,-1 6 1,-1 10 0,0 10-1,-2 9 1,-3 7-5,-8 5-9,-6 3-10,-7 4-9,-5 5-6,-1 4-3,-3 5-4,-1 6-3,-1 1-1,-2 0 2,-1 1 1,0-1 1,0-2-2,5-6-3,4-6-6,3-6-3,5-7-4,5-7-1,4-9-1,6-7-1,5-8 0,6-8 5,5-8 3,7-7 3,4-7 3,5-5 2,3-5 1,5-4 2,-1-2 4,0 3 6,-4 3 6,0 4 7,-3 3 4,0 7 2,-1 5 1,-1 6 3,-2 5 0,-5 1 0,-3 2-1,-4 2 0,-4 2-1,-1 2-2,-2 2-1,-2 1-3,-2 4-2,0 2-3,-2 3-3,0 3-3,-1 1-3,2-1-3,0 0-5,2-2-4,0-2-3,3-3-5,2-3-5,2-2-4,2-3-1,1-2 2,3-2 4,2-2 1,0-1 6,-1 0 6,-1 0 6,-1 0 8,-1 2 4,-2 2 4,-3 4 5,-1 2 4,-1 3 1,-2 3 2,-1 4 0,0 2 0,-1 0 0,0-1-2,0-2-2,0-2 0,0-2-5,1-1-7,2-1-6,-1 0-7,3-4-5,4-4-7,2-6-6,3-4-6,2-7-6,1-7-2,1-8-5,1-9-3,0-4 0,-1-4 4,-1-2 5,0-4 5,-4 5 4,-3 9 6,-4 10 6,-4 9 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9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67050 12478 613,'7'-50'5,"0"12"4,-2 10 5,-1 11 5,-1 7 5,1 6 7,0 4 5,0 6 7,0 3-1,0 1-7,0 3-7,0 2-7,-1 3-5,-1 3 0,-1 5-2,0 3-1,-1 4-3,2 2-3,0 3-4,2 4-2,-1 2-4,-1 2-3,0 2-3,-1 2-3,-3 1-2,0 0 1,-3 0-1,-2 0 1,0-3-4,-1-1-6,0-4-7,0-2-7,2-6-4,2-7-1,1-9-2,2-7-1,1-7 2,0-4 9,0-6 6,0-4 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9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67250 13687 672,'0'-17'2,"0"0"1,0-1 2,0-1 3,0 1 1,2 4 3,0 2 1,2 3 2,0 1 2,0 0 1,-1 0 0,2 0 2,0 1 1,3 1 1,3 0 2,4 2 0,0 0-1,1 2-2,0 0-3,-1 2-3,1 0-4,1 0-4,1 0-6,1 0-4,0 0-6,-1 0-6,-1 0-8,0 0-5,-3 0-4,-1 2 3,-2 0 1,-2 2 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8:19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68479 11611 486,'-1'-49'23,"0"10"2,-2 11 2,0 11 0,0 6 2,0 1 0,2 0 1,0 2 1,1 3-2,0 6 0,0 6-2,0 6-1,1 5-2,0 7-1,2 5-1,0 6-1,1 6-2,0 6-1,0 6-2,0 6-2,-1 4-2,-1 3-4,0 3-4,-1 2-3,-3 14-6,-2 24-6,-4 23-7,-2 24-6,-1 11-8,3 1-8,1-1-9,3 0-9,0-15-3,0-30 2,0-31 2,0-29 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9:1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81375 12525 333,'49'20'167,"16"14"-1,15 14 1,17 16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09:4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86100 22512 999,'14'-15'-4,"15"2"-8,12 3-9,15 2-8,0 1-3,-15 2 3,-12 2 2,-14 2 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10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73813 8359 999,'-14'-43'-6,"3"12"-12,3 9-12,3 9-12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7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94463 24590 636,'14'-28'2,"-3"7"3,-3 7 3,-2 7 4,-3 4 6,-2 3 11,-2 4 11,-2 2 10,-3 4 2,-4 4-8,-4 3-8,-3 5-8,-4 2-7,-1 3-8,-3 1-7,-1 2-8,-2 0-8,2-2-9,-2-2-8,1-1-9,2-4-5,5-5-1,4-5-2,6-4 0,3-3 1,-1 0 2,0 0 4,0 0 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8:46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16755 28559 459,'-15'0'-16,"2"0"15,3 0 16,1 0 16,1-1 8,0-1 1,0 0-1,1-1 1,1-1-1,4 0 1,4 0-1,4 0 1,2 1-4,1 0-5,1 2-7,2 0-6,0 1-3,1-2-2,1 0-1,2-1-1,0-2-2,1 2-1,0-1-1,2 1-2,0-1-2,-1 2 0,-1 0-3,0 2 0,-2 0-1,1 0 0,0 0 0,-1 0 0,-4 0-4,-8 0-8,-10 0-7,-8 0-7,-6-1-3,-5 0 6,-3-2 3,-4 0 5,0-1 3,8 0 3,4 0 2,7 1 3,1-2 2,0 2 5,-1-1 4,-1 0 4,0 0 1,0 2-1,2 0-1,1 2-2,4 0 0,6 0 2,7 0 2,8 0 2,3 0-1,-1 0-3,1 0-4,0 0-3,-1 0-2,1 0 1,0 0 1,-1 0 0,1 0 0,-1 2 1,0 0-1,1 2 0,0-1 0,-1-1 0,1 0 0,0-1-1,-1-1 1,-1 2-2,-1 0 1,-1 2-1,-3-2-15,-8-3-30,-6-2-30,-7-3-30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11"/>
    </inkml:context>
    <inkml:brush xml:id="br0">
      <inkml:brushProperty name="width" value="0.04963" units="cm"/>
      <inkml:brushProperty name="height" value="0.04963" units="cm"/>
      <inkml:brushProperty name="color" value="#F2395B"/>
    </inkml:brush>
  </inkml:definitions>
  <inkml:trace contextRef="#ctx0" brushRef="#br0">58441 12307 443,'-7'-8'4,"0"2"10,2 1 8,1 0 9,0 1 2,2-2-5,0 0-5,2-1-5,-2-1-5,0 2-3,-3 1-4,-2 0-4,-1 1-2,0 1 1,1-2 0,-1 2 1,-1-1 1,-2 2-1,-2 0 0,-1 2 1,-2 1-1,1 4 1,0 2 0,-1 3 0,0 3 0,1 2 0,-1 1 0,0 3 0,0 2 0,1 3 0,-1 3 1,0 3-1,2 1 0,1 1 0,2-1-1,2 0 0,2 0 0,1-1 1,0-2 0,2 1 1,0-3 0,2 0 0,0-1 0,2-1-1,2-3 0,6-1-1,4-4-2,5-3 0,5-4-2,5-6 1,5-6 0,5-6 0,4-6 0,3-7-2,5-6 0,4-8-2,-1-4-1,-4 0-2,-6-2-3,-4 0-2,-5 0-1,-5 5-1,-5 4 0,-5 4-1,-4 2 1,-2 1 3,-4 1 2,-2 1 3,-3 1 1,-1 1 2,0 1 0,-2 1 1,0 1 1,-2 2-1,0 3 0,-1 1 0,-1 2 1,2 0 3,0 2 2,2 1 4,-1 2 5,0 4 7,-2 4 8,0 4 7,-1 5 1,2 5-5,0 7-5,2 5-6,0 5-4,0 1-2,0 2-2,0 2-3,-1 2-1,-2 0-2,-2 2-1,-2 1-1,-1 0-1,1 0-1,-1 0-2,0 0 0,0-2-1,-2-5 0,0-2 1,-1-5 0,0-4-3,2-3-6,2-4-6,2-5-7,2-7-6,2-12-6,2-12-6,2-11-6,2-8 1,2-2 7,2-3 6,2-3 8,0 1 6,-1 5 4,0 7 5,-2 6 6,-1 4 4,-1 2 6,0 5 5,-2 1 7,1 3 4,2 3 4,2 1 4,2 2 4,0 2 1,1 0-6,0 2-4,0 0-5,0 2-3,2 0-1,3 2-2,2 0 0,-1 0-5,-1 0-5,-2-2-6,-3 0-5,0-1-4,0 0 0,0 0-1,-1 0 0,-1-4-7,-6-8-14,-4-8-15,-6-7-13,-1-4-1,2 0 14,3-1 14,1 1 13,1 0 9,0 1 3,0 1 2,0 1 3,1 1 2,1 1 1,3 1 2,2 2 1,0-1 2,0 2 4,-2 1 3,0 1 3,-1 1 2,0 1 1,-1 1 1,1 1 1,0 1 1,0 2 3,0 3 2,0 1 3,0 3 3,0 6 3,0 4 3,0 6 4,-1 3-1,-1 5-4,0 3-3,-1 5-5,-1 3-2,0 3-3,0 2-2,0 4-3,-1 2-2,-1 0-2,0 2-4,-1 1-2,-1 2-1,0 7 1,0 6 0,0 6 0,-1 4-2,-2 3-7,-2 3-6,-1 3-6,-1-1-5,0-2-4,2-4-5,1-1-4,0-4-4,2 1-3,0-2-2,2-1-4,1-2 1,0-4 1,2-5 4,0-3 1,1-6 5,0-7 5,0-9 5,0-7 5,0-6 3,-2-1-3,0-2-1,-2-2-2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11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61580 13373 620,'8'-34'9,"0"8"-2,-1 8-3,1 10-3,1 4 4,2 0 10,1 0 10,3 1 10,-1 1 1,-1 5-7,-3 6-6,-1 4-8,-3 4-5,-6 3-5,-4 3-5,-6 3-6,-1 1-2,-1-1-2,1-1-2,-1-1-1,2-2 0,3-3 1,2-3 2,4-2 2,1-3 2,2-1 3,0-1 3,2 0 3,1-2 3,3-1 2,3-1 1,3 0 2,2-2 2,1 0 0,1-2 2,1 0 1,-1-1 1,-2 0-1,-4 0 0,-3 0 0,-4 3-2,-8 11 0,-6 8-2,-7 9-2,-5 3-1,-1-2 0,-3-2 0,-1-1-1,0-3-1,2-1-2,1-3-2,3-1-1,2-3-5,2-3-10,4-3-9,3-2-10,3-4-6,4-3-4,4-2-2,4-4-4,2-2 0,0-1 3,-1-3 3,1-2 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12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63282 13544 467,'-21'-21'31,"3"5"7,4 4 6,5 6 8,1 4-2,0 2-10,0 3-9,0 4-10,-1 3-5,-3 5-2,-4 5-1,-2 6-1,-1 0-2,1 3-2,1 1-2,1 1-2,1-1 0,4-1-2,3-3-1,3-1-1,4-3-1,7-4 0,7-2-1,8-3-1,4-4-3,3-8-4,3-6-5,2-7-4,3-6-3,-1-1 1,0-4 0,0-3 0,-2 0 3,-4 1 4,-3 3 5,-5 1 4,-2 2 4,-2 1 2,-3 1 2,-1 1 3,-3 3 6,-2 8 10,-4 6 8,-2 8 9,-4 4 2,0 3-8,-3 3-7,-2 3-7,0 1-5,2-1-3,2-1-2,2 0-2,2-3-3,0-1-3,2-2-1,0-3-3,3-2-1,4 1-1,3-2-1,5 0 0,1-4-1,-1-3-3,0-4-1,-2-3-2,0-5 0,1-4 3,1-3 1,1-4 3,0-3 1,-2 1 1,-3-1 1,-1 1 2,-2 0 0,-2 1 1,-2 1 1,-2 1 1,-3 1 0,-3 2 3,-2 3 2,-3 2 2,-3 1 1,0 2-1,-2 2 0,0 3 0,-1 0 0,-3 2-2,-2 0 0,-1 2-2,-2 0-1,1 0-3,-1 0-2,0 0-2,6 0-10,10 0-13,12 0-15,10 0-14,6-1-3,-1 0 11,1-2 10,-1 0 9,2-2 7,1 0 3,3-1 3,1-2 3,0 1 3,-4 1 4,-2 0 3,-3 2 3,-3 0 4,-3 2 5,-2 0 4,-4 2 5,-2 1 6,-1 4 5,0 2 6,-2 4 7,-1 1-1,-2 3-6,-2 1-5,-2 3-7,-1 2-3,-2 0-2,0 4-2,-1 1-3,-1 1 0,0-1-3,0-1 0,1-1-3,0 0 0,2-1-1,2 1-2,2-1 0,1-1-3,2 0-4,0-1-4,2-1-6,0-3-1,3-4 0,2-6 0,2-4 1,2-6-1,1-2-1,3-5 0,2-4 0,-1-3 0,-1-1 2,-2-3 3,-2-1 2,-3-1 2,-1 0 0,-2-1 1,-2 1 1,-2-1 1,-2 1 2,-2-1 2,-2 1 3,-2 1 0,0 2-1,-1 4 1,-2 3 0,-1 3-3,-1 0-5,-3 0-3,-2 2-5,0 1-2,1 0 1,1 2 2,0 1 1,2-1-9,-1 2-18,0-1-18,0 0-17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13"/>
    </inkml:context>
    <inkml:brush xml:id="br0">
      <inkml:brushProperty name="width" value="0.05273" units="cm"/>
      <inkml:brushProperty name="height" value="0.05273" units="cm"/>
      <inkml:brushProperty name="color" value="#F2395B"/>
    </inkml:brush>
  </inkml:definitions>
  <inkml:trace contextRef="#ctx0" brushRef="#br0">67127 12987 417,'-6'-15'6,"2"2"6,4 2 4,3 3 6,1 0 3,1 2 1,1 0 1,2 2 1,0 1 3,2 2 2,0 2 5,1 2 3,0 3-1,-2 4-3,-2 3-5,-2 5-4,-2 3-4,-1 3-2,0 3-4,-2 3-3,0 2-2,0 2-3,0 3-2,0 1-2,0 0-1,0-3 1,0-1 0,0-1 2,-1 0-10,-2 2-16,-2 4-18,-1 3-17,-2-3-7,0-6 5,0-7 4,0-7 5,1-6 1,2-6-2,3-6-1,1-6-1,1-6 3,0-6 9,0-5 9,0-6 9,0-3 5,2 1 4,0 1 3,2 1 2,0 2 4,1 3 2,1 3 4,2 3 2,0 2 4,2 0 6,0 2 4,1 1 6,1 0 2,0 2-1,-1-2-1,1 0-2,1 1 1,1 0-1,3 2-1,2 1 0,-1 0-1,2 2-3,-1 1-3,1 0-1,0 2-3,1 0 0,1 2-1,1 1-1,0 0-1,-3 0-3,-1 0-2,-2 0-2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13"/>
    </inkml:context>
    <inkml:brush xml:id="br0">
      <inkml:brushProperty name="width" value="0.05659" units="cm"/>
      <inkml:brushProperty name="height" value="0.05659" units="cm"/>
      <inkml:brushProperty name="color" value="#F2395B"/>
    </inkml:brush>
  </inkml:definitions>
  <inkml:trace contextRef="#ctx0" brushRef="#br0">68950 12017 388,'0'-43'0,"0"8"0,0 7 0,0 9 0,0 4 6,0 2 11,0 2 11,0 3 12,0 5 10,0 11 10,0 11 8,0 11 11,1 6-4,2 3-15,2 1-14,2 2-16,-1 3-10,0 4-4,0 4-5,-2 3-6,0 4-5,0 5-6,0 3-6,0 5-7,0 2-6,-1 1-8,1 1-6,0 1-8,-1-1-3,-1-5-1,0-1 1,-1-2 0,-1-8 1,0-9 1,0-10 1,0-9 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1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81375 12525 333,'49'20'167,"16"14"-1,15 14 1,17 16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21"/>
    </inkml:context>
    <inkml:brush xml:id="br0">
      <inkml:brushProperty name="width" value="0.03994" units="cm"/>
      <inkml:brushProperty name="height" value="0.03994" units="cm"/>
      <inkml:brushProperty name="color" value="#00BFF3"/>
    </inkml:brush>
  </inkml:definitions>
  <inkml:trace contextRef="#ctx0" brushRef="#br0">61082 5631 550,'-1'-14'3,"0"2"7,-2 4 5,0 3 6,-2 0 3,0 0 0,-1-1-2,-1-2-1,-2 0 0,-2 1 0,-2-1-1,-1 0 0,-3 2-1,-2 6-1,-1 4-3,-3 6-2,0 2-1,1 1-3,1 1-1,1 2-2,2-1-1,2-1 0,1-1 0,2 0 0,1-1 0,-1 1 0,-2 0 0,0 2 0,0 1 1,1 2 0,1 0 0,1 1 0,0 0-1,2-1 0,1-1-1,0-1-1,1 0-1,-1 2 1,-2 0 1,0 1 0,0 0 0,2-1 0,3-1 1,1-1-1,1-1 0,2-1 0,0-1-1,2-1-1,0 0 0,0 0-1,0 0 0,0-1-2,1 0 1,4-2-1,2-2 0,4-2 0,2-2 0,3-1-3,3 0-1,3-1-3,3-2-1,3-1-1,3 0-3,3-1-1,0-1-4,-3 0-5,0 0-6,-3 0-6,-1 0-2,-1 0-1,-1 0 0,-1 0 0,-2 0 2,-3 1 1,-3-1 3,-3 0 2,-2 0 3,0 0 4,-2 0 4,0 0 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22"/>
    </inkml:context>
    <inkml:brush xml:id="br0">
      <inkml:brushProperty name="width" value="0.04589" units="cm"/>
      <inkml:brushProperty name="height" value="0.04589" units="cm"/>
      <inkml:brushProperty name="color" value="#00BFF3"/>
    </inkml:brush>
  </inkml:definitions>
  <inkml:trace contextRef="#ctx0" brushRef="#br0">62142 6431 479,'-5'-13'25,"6"3"7,6 4 7,5 4 7,3 2 0,0 0-8,-2 0-7,-1 0-7,0 0-5,0 2-2,-2 0-1,2 2-1,-1 0-2,0 2-2,-2 0-1,-1 1-3,0 2-1,-2 2-2,-1 2-1,0 1-1,-2 2-2,-2 2-1,-2 0-1,-2 1-2,-4 1-2,-4 3 0,-5 1-1,-5 2-2,-2 0 0,0-1 1,0-3-1,-1-1 1,1-3 1,-1-1 0,1-2 1,-1-3 0,2-1 2,3-2 2,3-2 3,3-2 1,5-3 6,10-4 8,8-4 8,9-4 9,5-1 0,1 1-6,1 0-7,1 2-6,2-1-4,5-2 0,3-2-2,3-1 1,0-1-6,-4 2-10,-5 3-9,-5 1-9,-4 2-4,-3 2 2,-3 2 2,-2 2 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22"/>
    </inkml:context>
    <inkml:brush xml:id="br0">
      <inkml:brushProperty name="width" value="0.04359" units="cm"/>
      <inkml:brushProperty name="height" value="0.04359" units="cm"/>
      <inkml:brushProperty name="color" value="#00BFF3"/>
    </inkml:brush>
  </inkml:definitions>
  <inkml:trace contextRef="#ctx0" brushRef="#br0">64946 4690 504,'-7'-19'60,"4"10"-5,3 10-3,2 10-5,2 5-4,0 1-4,0 1-6,0 1-4,-1 2-3,-1 1-3,0 3-2,-1 1-2,-2 4-3,-1 3-3,0 4-3,-1 4-4,-1 2-2,0 0-5,0 0-4,0 0-4,0-1-4,1-2-3,-1-2-3,1-2-3,-2-2-4,2-5-5,-1-3-5,0-5-4,0-8-4,2-14-6,0-14-6,2-13-4,0-5 3,2 7 12,0 5 14,2 7 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8"/>
    </inkml:context>
    <inkml:brush xml:id="br0">
      <inkml:brushProperty name="width" value="0.03352" units="cm"/>
      <inkml:brushProperty name="height" value="0.03352" units="cm"/>
      <inkml:brushProperty name="color" value="#F2395B"/>
    </inkml:brush>
  </inkml:definitions>
  <inkml:trace contextRef="#ctx0" brushRef="#br0">94900 25350 656,'43'8'4,"-8"0"0,-7 0 0,-9-1 1,-3 0 6,2 1 13,0 0 13,1 0 11,0 0 4,-2 0-6,0-1-5,0 1-7,-1-2-10,3 1-14,1-2-17,3 0-14,-1-2-10,-3-1-6,-3 0-5,-3-1-6,-2-1-1,0 0 1,-2 0 2,0 0 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23"/>
    </inkml:context>
    <inkml:brush xml:id="br0">
      <inkml:brushProperty name="width" value="0.05521" units="cm"/>
      <inkml:brushProperty name="height" value="0.05521" units="cm"/>
      <inkml:brushProperty name="color" value="#00BFF3"/>
    </inkml:brush>
  </inkml:definitions>
  <inkml:trace contextRef="#ctx0" brushRef="#br0">65000 4585 398,'7'-35'-5,"-2"7"2,-3 9 4,0 7 3,-2 4 3,0 0 6,0 0 4,0 1 4,1 0 2,1 2-2,3 2-2,2 2-3,2 0 0,4-2 0,2-2 1,3-2 1,3-1-1,1 1-2,3-1-1,0 0-2,2 0-3,-3 0-2,-1 0-4,-3 1-2,-5-2-11,-10-2-19,-10-2-18,-10-1-18,-2-4-3,3-4 16,4-3 15,4-4 14,3-2 10,0 3 2,2 1 4,1 3 2,0 1 3,1 2 0,2 0 0,0 1 1,1 1 2,0 1 2,0 0 2,0 2 2,1 1 2,0-1 1,1 0 0,2 1 1,-1-1 1,-1 0 4,-1 1 3,0-1 3,-2 1 2,0 2 0,-2 3 1,0 1 1,-1 3 5,0 6 9,0 4 9,0 6 10,0 1 0,0 1-12,0 0-10,0 0-11,0 1-5,0 3-3,0 3-2,0 3-1,0 2-2,0-1-3,0 1-3,0-1-3,0 1 0,2 1-2,0 1 1,2 0-1,-1 0-1,-1-1 0,0-3 0,-1-1 0,-1-1 0,0 1-1,0 1 1,0 1 1,-1 0-1,-1-1 0,0-1-2,-1-1 1,-1 1-2,0 1 1,0 3 0,0 1 0,1 1-1,0-1 1,2-1-1,0-1 0,1 0-1,0 1-1,0 1 0,0 1-3,0 0 0,0-2-2,0 0-1,0-1-1,0 0-2,-2-1-2,0 1-2,-2-1-2,0 0-2,1-1-1,-1-1-2,0-1-1,0-1-1,0-1 1,0-1 2,0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24"/>
    </inkml:context>
    <inkml:brush xml:id="br0">
      <inkml:brushProperty name="width" value="0.05196" units="cm"/>
      <inkml:brushProperty name="height" value="0.05196" units="cm"/>
      <inkml:brushProperty name="color" value="#00BFF3"/>
    </inkml:brush>
  </inkml:definitions>
  <inkml:trace contextRef="#ctx0" brushRef="#br0">66400 5188 423,'1'-22'0,"4"6"0,2 5 0,4 5 0,2 2 5,3 0 10,3 0 11,3 0 10,0 1 2,-1 0-6,-2 2-5,-3 0-5,-1 3-5,-4 2-1,-3 3-4,-2 4-2,-4 2-2,-1 5-2,-2 3-1,-1 5-2,-3 1-2,-2 1 0,-2-1-1,-2 1-1,-1-2-1,1-3 0,-1-3-1,0-3 1,1-3-1,1-1 2,0-2 0,2-2 0,3-4 2,8-6 0,6-6 1,8-6 1,5-5 0,4-3-2,6-5-2,5-3-2,1-2-1,-2 2-1,-1 0 1,-3 1-1,0 1-1,-1 1-1,0 1-2,1 1 0,-3 2-1,-2 0 3,-4 1 3,-1 1 2,-4 1 3,1 1 3,-2 0 3,-1 2 2,-2 4 8,-4 9 9,-5 6 11,-3 9 10,-2 4 1,-2 2-8,0 0-8,-1 1-9,-1 0-5,2 1-4,0-1-2,2 0-4,0 1-1,0-1 0,0 1 0,0-1 0,0 2-2,2 0-4,0 0-3,2 3-4,1-2-1,3-1 0,3-3 1,4-1 0,1-4 1,1-5 1,1-4 0,1-6 1,1-3-1,1-3 0,1-4-1,2-2-2,-2-3 0,0-1 1,-1-3 0,0-1 0,-2-2 1,-1-1 1,-1-1 0,-1-1 1,-1-1 1,-2-3-1,-3 0 1,-1-3 0,-1-1-1,-2 3 2,-1 2-1,0 1 1,-2 3 1,-2 1 1,-2 3 1,-2 1 1,-3 3 0,-2 3-3,-3 3-1,-3 3-2,-4 2-4,-3 2-6,-5 2-7,-3 2-6,-4 4-2,-3 6 2,-3 5 1,-2 7 2,1 0-4,7-3-13,7-4-11,7-4-13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26"/>
    </inkml:context>
    <inkml:brush xml:id="br0">
      <inkml:brushProperty name="width" value="0.03761" units="cm"/>
      <inkml:brushProperty name="height" value="0.03761" units="cm"/>
      <inkml:brushProperty name="color" value="#00BFF3"/>
    </inkml:brush>
  </inkml:definitions>
  <inkml:trace contextRef="#ctx0" brushRef="#br0">63827 4700 584,'-13'0'6,"8"0"12,7 0 12,6 0 11,4 2 4,0 4-6,-1 4-4,1 3-6,0 3-5,2 2-3,0 0-4,0 1-4,0 1-2,-2 1 1,-4 1-1,-3 1 1,-1 1-2,-2 2-4,0 2-4,-2 3-4,-1 1-2,-4 1-2,-2 0-1,-3 2-2,-3 0 1,0 1 1,0-1 1,-2 0 1,-1-1 1,0-4 0,1-2 0,-1-3 1,1-3 0,0-3 1,2-3 0,1-3 1,1-2 1,0 0 0,2-2 2,1 0 0,2-3 3,4-3 4,4-2 4,4-4 3,5-2 1,9-1-4,8-3-4,7-2-3,6-1-2,3-2 0,5 0 1,4-1-1,1 1-3,-2 1-5,-2 2-8,-2 2-5,-4 2-9,-6 0-11,-6 2-10,-5 1-10,-6 0-1,-3 2 12,-5 0 10,-3 2 12,-2 0 3,0 0-2,0 0-3,0 0-4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26"/>
    </inkml:context>
    <inkml:brush xml:id="br0">
      <inkml:brushProperty name="width" value="0.0291" units="cm"/>
      <inkml:brushProperty name="height" value="0.0291" units="cm"/>
      <inkml:brushProperty name="color" value="#00BFF3"/>
    </inkml:brush>
  </inkml:definitions>
  <inkml:trace contextRef="#ctx0" brushRef="#br0">62675 3809 756,'-8'-8'0,"-2"0"0,0 0 0,-1 0 0,1 2 2,4 2 5,4 4 4,4 3 6,5 2 1,6 5 0,5 4-1,7 4 0,7 3 0,10 6-2,10 5 0,10 5 0,9 2-2,9 0 0,9 0-1,8 1-1,8 0-2,7 2-2,8 2-1,6 2-3,0 1-2,-5 2-4,-4-1-2,-4 3-3,-5 0-4,-3 0-5,-3-1-4,-2 1-6,-5 0-1,-8-2 3,-6 0 1,-7-2 4,-10-5-3,-14-8-4,-14-9-5,-13-8-5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29"/>
    </inkml:context>
    <inkml:brush xml:id="br0">
      <inkml:brushProperty name="width" value="0.04525" units="cm"/>
      <inkml:brushProperty name="height" value="0.04525" units="cm"/>
      <inkml:brushProperty name="color" value="#00BFF3"/>
    </inkml:brush>
  </inkml:definitions>
  <inkml:trace contextRef="#ctx0" brushRef="#br0">53664 23911 486,'-8'7'0,"1"-2"0,-1-3 0,0 0 0,2-2 7,4 0 16,4 0 14,4 0 16,2 0 3,1 0-7,2 0-8,0 0-6,2 0-7,1 0-3,3 0-3,2 0-4,1-1-3,1-1 0,1 0-1,1-1 0,0-1-2,1 2-2,-1 0-1,1 2-1,-1-1-2,2-1-1,1-3 0,1-2-1,-1 0-1,-1 0-4,-3 2-3,-1 1-3,-3 1 0,-1-1 0,-2 0 0,-2 0 1,-2 0-11,1 2-23,0 0-24,0 2-23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30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57210 22895 511,'7'-23'90,"-1"4"-19,-1 3-20,0 3-20,-1 0-12,0-1-1,0-3-3,0-1-2,0-2-2,0 0-2,-1 1 0,1-1-3,-1 1 0,-2 3-3,-2 1-1,-2 3-1,-2 0-1,-3 0 1,-4 0 1,-2 1 1,-1 0-1,-1 4-2,0 2-3,1 4-2,-1 1-1,0 0 3,1 0 1,-1 0 3,0 1 0,2 2 2,-2 2 0,0 2 1,1 1 0,1 3 0,1 2 0,0 2-1,2 0 1,3 1 1,1 0-1,2-1 1,1 1 0,2 2 1,0 0 0,2 1 1,0 0-1,0-1 1,0-1-1,0-1 0,1 0 0,4 0-1,2-1 1,4 1 0,0 0 0,-1-1-1,-1 1 0,0 0 0,-1-1-1,1-1-2,2-1-1,0 0-3,0 0 0,-1 3-1,0 2-1,-3 4-1,0 2 0,0-1-1,-2 1-2,0-1-1,-2 1 0,-1 1 0,0 1 0,-1 1 0,-3-1 0,-2 0 0,-4 0 0,-2-2 0,-3-1 0,1-2 0,-2 0 1,-1 0 0,-1-4 1,-1-3 2,-2-4 2,1-4 1,-1-3 1,2-1 2,2 0 0,3-1 1,1-3 2,0 0 0,2-3 2,1-2 1,1-2 0,2-4 1,2-2-1,2-3 0,1-4 0,2-7-1,0-5-2,2-6 0,2-3-3,5 0-1,5-1-1,6 2-3,1-1-1,1 1-2,-1 2 0,1 1-1,-1 2-3,-1 4-2,-1 3-4,-2 5-3,1 2-2,1 2-1,1 3-1,1 1-2,0 3-2,-3 3-3,-1 2-3,-2 4-4,-3 2 2,-1 0 2,-2 2 4,-2 0 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31"/>
    </inkml:context>
    <inkml:brush xml:id="br0">
      <inkml:brushProperty name="width" value="0.0486" units="cm"/>
      <inkml:brushProperty name="height" value="0.0486" units="cm"/>
      <inkml:brushProperty name="color" value="#00BFF3"/>
    </inkml:brush>
  </inkml:definitions>
  <inkml:trace contextRef="#ctx0" brushRef="#br0">58760 23559 452,'-15'1'2,"4"0"5,3 2 3,3 0 5,2 0 4,6 0 5,2-2 5,5 0 6,3-3 0,2-2-2,1-3-3,2-3-4,2-3-1,1 0-3,1-1-1,1-1-1,0 0-3,-1-1-2,-1 1-3,0-1-3,-3 0 0,-1 1-2,-3-1 0,-1 0 0,-3 0-3,-1-1-4,-2-1-4,-2-1-4,-3 0-2,-4 1 2,-4 0 1,-4 2 0,-1 3 3,0 3 1,-1 4 2,0 4 2,-1 2 1,0 0 1,-1 0 1,-1 0 0,-1 1 0,-2 2 0,0 2-1,-1 2 0,0 1 1,-1 1 1,0 2 2,1 0 0,1 1 1,0 3 1,0 2-2,2 2 1,2-1-1,1 0 0,2 0 0,2-2-1,2 0 0,1 1 0,0 1 0,2 2-1,0-1 0,2 0-1,0 0 0,2 1-1,0-1-1,0 1 1,0-1-1,0 1 0,1-1-1,4-1 0,2-1-3,4 0-1,1-2 0,1-1-2,1-1 0,1 0 0,2-3-2,2-1-3,0-2-1,4-2-3,1-2-3,1-1-3,1 0-3,1-1-3,0-3-2,1 0-3,-1-3 0,1-2-2,-3-1-2,-1 0-3,-1 1-2,-2-1-2,-3 0 0,-3 2 4,-3 1 4,-2 0 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31"/>
    </inkml:context>
    <inkml:brush xml:id="br0">
      <inkml:brushProperty name="width" value="0.05382" units="cm"/>
      <inkml:brushProperty name="height" value="0.05382" units="cm"/>
      <inkml:brushProperty name="color" value="#00BFF3"/>
    </inkml:brush>
  </inkml:definitions>
  <inkml:trace contextRef="#ctx0" brushRef="#br0">60918 22830 408,'-8'-7'2,"1"1"4,-1 0 3,0 3 3,2-1 8,6 2 10,4 0 11,6 2 10,2 0 2,3 0-7,2 0-6,2 0-7,0 0-4,1 0-2,-2 0-2,2 0-2,0 0-2,1 0-2,1 0-2,1 0-3,0 0-1,-1 0-1,-1 0-2,0 0-1,-3 0-1,0 0-1,-1 0 0,-1 0-2,0 0-3,0 0-2,-1 0-5,1 0-4,-4 0-16,-8 0-31,-8 0-30,-8 0-30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4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86100 22512 999,'14'-15'-4,"15"2"-8,12 3-9,15 2-8,0 1-3,-15 2 3,-12 2 2,-14 2 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53"/>
    </inkml:context>
    <inkml:brush xml:id="br0">
      <inkml:brushProperty name="width" value="0.03948" units="cm"/>
      <inkml:brushProperty name="height" value="0.03948" units="cm"/>
      <inkml:brushProperty name="color" value="#FED406"/>
    </inkml:brush>
  </inkml:definitions>
  <inkml:trace contextRef="#ctx0" brushRef="#br0">21497 19671 557,'0'-14'45,"0"1"-10,0 2-10,0 2-9,1 1-6,0 1-3,2-1-3,0 0-3,2 0 0,0 2 2,1 1 1,2 0 3,0 1 2,-1 1 1,1-2 1,0 2 1,-2 0 0,-1 6-2,-2 2-3,-2 5-3,-1 2-1,0 0 0,0-1-1,0 1 1,0 0 0,0 0 0,0-1 1,0 1 0,-1-1 1,-2 0-1,-2-2 1,-1 0 0,-2-3 0,-2-2 1,0-1 2,-1-2 1,0-2 0,0-2-1,2-1-1,1-2-2,0-3-1,0 0-1,0-2-1,0 0-2,1-1 0,0-1 0,2-1 0,1-1 0,0-1 1,2 2 1,0 1 2,2 1 0,0 0 1,0 0 0,0 0-1,0 1-1,2 1 0,4 6-2,3 4-3,5 6 0,1 2-2,-2 1 2,-3 2 0,-1 0 2,-1 1 0,-2 1 1,-1 1 0,0 2 1,-2-1 1,0-1-1,-2-1-1,0 0 1,-3-2-1,0-1 0,-3-1-1,-2 0 1,-1-1-1,0 0-1,0-1 0,1 0 0,-1 1 0,0 0 0,0 0 0,0 0 0,-1-1 1,-2-1 0,-1-1 0,-3 0 1,-1-2 0,1 0 1,-1-2 1,0 0 1,2-2 0,2-2-2,1-2-1,2-2-1,1-3 0,1-3-1,-1-5-1,0-2 1,0-3-1,2 4 1,1 3 0,0 3 0,2 0 0,0-2 1,2-1-1,0-3 1,1 1 0,0 1-1,0 2 1,0 3 0,1 0-2,2 2-1,2 1-3,2 0-2,1 3-1,2 1 2,0 2 0,1 2 1,1 1 1,0 2 1,-1 0 2,0 2 0,0-1 2,0 1-1,-2 0 2,0 0 0,-1 1 0,-1 2 0,1 2 0,0 2 0,0-1 0,0-1 0,0-2 0,0-2 0,-1-1-1,-1 2 1,-1 0 0,0 2-1,-1-1 1,0 1 0,0 0 0,0 0-1,-1 0 1,-1 1 0,0 2-1,-1 0 0,-2 2 1,-1 1 0,0 3 2,-1 2 1,-2-2 0,0 0 0,-2-2-1,0-3 0,-2-1-1,-2 0-1,-1-2 1,-3 0-1,-1-2 0,-1-1 1,-2-1 1,0 0 1,2-3 0,2-2-1,3-3 1,3-4-1,1-1 0,0 1-2,0-1 0,0 0-1,1 0-1,0-2 0,2 0 0,1-1-1,-1-1 1,2 0-1,-1 1 0,0 0-1,0-1 0,2 0 0,0 0-1,2 1 0,0-1 1,0 0-1,0 0 1,0 1 1,0-2 0,2 0 0,0-1 1,2-1 0,0 0 1,2 2 0,0 3-1,1 1 1,1 1 1,0 0-1,0 0 1,0 0-1,1 2 1,3 1-2,4 2 0,2 2-2,-1 2 0,0 2 1,-2 2 1,-2 1 0,-2 3 0,-1 0 0,-1 1 0,0 2 0,-2-1 0,-1 1 1,0 0 0,-2 0 0,0-1 1,0 1 0,0 0 1,0 0 0,-1-1 0,0 1 0,-2 0 0,0 0 1,-2-1-1,0 1-1,-2 0 1,0 0-1,-2-1 1,0 0-1,-1 1 1,-1 0-1,-2-1 1,0-1 0,-2 0 0,0-2 0,-1-1 0,1-2 0,-1-3 0,0 0 0,1-5-2,2-6-2,2-6-2,4-5-2,-1-4 0,2 3 0,0 0 2,2 1 0,1 0 1,4-1-2,1-1-1,4-1 0,1 1-1,0 3 2,-2 3 2,0 3 0,-1 1 2,1 0 0,2 0 2,0 1-1,0 0 1,-1 3 1,0 1-2,-2 2 1,1 2 0,2 2-1,2 2 1,1 2-2,1 2 1,0 0 1,-2 1 0,-1 1 0,-2 1 1,1 1-1,-2 2 0,0 0-1,-2 1 1,-1 1 1,-1 1 0,0 2 2,-2 0 0,0-1 0,-2 1-1,0 0 0,-1-1 1,0 1 1,0 0 2,0-1 1,-1 1 0,-2 0-1,-2-2-1,-2 2-1,-1-1-1,1-1 0,-1-1 0,0 0 0,-1-2 0,1-1-1,-2 0 0,-1-2 0,-2-1 0,-2-2 0,-2-3 0,-1 0 0,0-4 0,2-2-2,4-4-2,3-2-1,1-3-2,2-1-1,1-3-1,0-2-1,2-1-1,0-1 0,2 0 1,0-2 0,2 0 1,0 1-2,2 1 1,0 1-1,2 0 1,0 1 2,1-1 1,2 1 2,0 0 1,0 2 1,-1 2 2,1 4 1,0 0 1,2 0 0,0 2 1,1 1 0,2 1-1,0 2-1,1 2-1,1 2-2,0 2-1,-3 4 1,-2 2 0,0 4 0,-2 1-1,1 1 1,2 0 0,0 2 0,-1 1 0,-1 2-1,-2 0 1,-2 1-1,-1 0 1,0 1 1,0 0 2,0-1 1,-1 0 0,-2-1 1,-2 0-1,-2-2 1,-2 0-1,-2 0 1,-2 2-1,-1 1 1,-2-1 0,0-2 0,0-4-1,0-3 0,0-1 0,1-2 0,-1-1 0,1 0-1,-1-2 0,1-1 0,-1 0-2,0-1 0,0-2 0,1-1-2,-1 0 0,0-1 0,1-3-1,0-2 0,2-3-1,1-3 0,0-4 1,2-2-1,1-3 1,0-2 0,2-3-1,0-3-4,2-1-4,0-2-4,3-1-1,2 1 1,4 1 2,2 2 1,1 2 2,-1 4 1,0 3 1,-2 5 2,0 2 1,0 4 2,0 3 2,0 3 2,-1 2-5,1 3-12,0 4-10,0 2-12,-1 3-3,0 0 7,-2 1 5,0 2 6,-2-1 1,1-1-3,0-1-4,0 0-4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0"/>
    </inkml:context>
    <inkml:brush xml:id="br0">
      <inkml:brushProperty name="width" value="0.04332" units="cm"/>
      <inkml:brushProperty name="height" value="0.04332" units="cm"/>
      <inkml:brushProperty name="color" value="#00BFF2"/>
    </inkml:brush>
  </inkml:definitions>
  <inkml:trace contextRef="#ctx0" brushRef="#br0">41582 23800 507,'1'14'48,"2"-1"-11,2-2-11,2-2-10,1-1-6,0 0-3,-1 0-3,1-1-2,0 1-1,2-2-2,0-1-1,1 0-1,1-1-2,0 0 0,0-1-1,-1 2-1,1-3-1,0-1 0,0-2 1,0-1-1,-1-3 0,-1 2 1,-1-1 1,0 0 1,-5 2 2,-4 4 4,-7 4 2,-6 4 4,-4 3 1,-1 3-2,-3 3-2,-1 3-1,-2 2-2,1-1 1,-1 1 1,1-2 0,0 0-1,4-1 0,3-2 0,3-3-2,2-1 2,2-2 3,2-3 3,3-1 2,5-3 1,9-6 0,11-4-2,9-5-2,6-5 0,3-2-3,1-3-1,2-3-1,-1 0-3,-3 3 0,-5 4-2,-4 2 0,-4 2-2,-5 4-1,-4 2 0,-6 4-2,-5 3 1,-5 4 1,-4 4 2,-5 3 1,-5 3 1,-6 4 0,-3 4-1,-6 2-1,-3 2 1,1 0-1,0 2 1,-1 1-1,2-1 1,1-3-1,3-3 1,2-3-1,0-3 0,0-3 2,1-2 0,-1-4 0,0-1 2,-1 1 1,-1 2 0,0 0 2,0 0 2,1-2 2,3-3 2,1-1 3,2 0 2,-1 0 0,0 1 0,1 2 2,1-1-1,2-1 1,4 0 0,3-2 0,5 0 0,8 0 0,8 0 1,7 0 0,10-4-3,11-6-3,10-7-5,12-7-5,2-5-4,0-1-2,-2-3-4,-2-1-4,-4 1 0,-5 3-1,-4 5 1,-5 3 0,-6 3-1,-6 3-2,-5 1-2,-7 2-3,-5 4 8,-5 4 16,-5 6 17,-4 4 16,-2 3 5,0 1-5,2 2-5,0 0-6,2 1-3,0 1-2,2 1-2,0 1-2,2 1-3,2 1-1,2 1-4,1 2-2,1-2-2,0 0-1,-2-1-3,0 0 0,-1-1-2,1 3-1,2 0 0,0 4 0,1 1-7,1 1-10,1 0-11,2 2-10,-2-2-5,-1-5 2,-2-5 2,-2-4 2,-4-5 1,-2-1-3,-6-2-1,-2-2-1,-3-2 2,0-2 9,0-2 7,0-2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8"/>
    </inkml:context>
    <inkml:brush xml:id="br0">
      <inkml:brushProperty name="width" value="0.02507" units="cm"/>
      <inkml:brushProperty name="height" value="0.02507" units="cm"/>
      <inkml:brushProperty name="color" value="#F2395B"/>
    </inkml:brush>
  </inkml:definitions>
  <inkml:trace contextRef="#ctx0" brushRef="#br0">96626 22491 877,'13'-4'27,"-5"8"-2,-4 8 0,-6 7-1,-3 7-7,-3 3-12,-4 4-14,-2 5-12,-1-3-4,2-3 5,0-5 5,0-5 6,2-4-2,3-3-10,1-3-10,2-2-9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55"/>
    </inkml:context>
    <inkml:brush xml:id="br0">
      <inkml:brushProperty name="width" value="0.0411" units="cm"/>
      <inkml:brushProperty name="height" value="0.0411" units="cm"/>
      <inkml:brushProperty name="color" value="#FED406"/>
    </inkml:brush>
  </inkml:definitions>
  <inkml:trace contextRef="#ctx0" brushRef="#br0">21723 28850 535,'-7'7'8,"3"-1"17,4 0 16,3-1 17,2-1 2,5 1-12,4 1-10,4 2-13,1-1-6,1-2-3,-1 1-3,1-1-2,0-2-2,0 1-2,2 0-1,1 0-1,1-1-1,-1 0-2,1-2-1,-1 0-2,0-1 1,-1 0 0,-1 0 0,0 0 2,-3 0-1,-1 0-2,-2 0-2,-3 0-1,-3 0-2,-8 0-2,-6 0-3,-7 0-1,-6 0-1,-4 0 0,-3 0 2,-4 0 0,-3-1 1,3 0 1,0-2 1,1 0 1,1-1 1,1 0 2,2 0 2,0 1 1,1-1 3,3 2 0,1 0 2,3 2 1,1-1 1,2-1 2,2 0 1,3 0 2,3-2 2,7 0 4,8 0 3,6 0 5,5 1-1,3 0-4,3 2-4,3 0-5,1 2-4,-2 0-2,-1 2-4,1 0-1,-3 1-3,-2 0 1,-1 0 0,-2 0 0,-3-1 0,-1 1-2,-2-1 0,-3 2-2,-4-1-1,-10 1-2,-8 1-2,-9 2-2,-6-1 0,-3-2 2,-3-3 0,-3 0 2,-2-2 1,0 0 2,-1 0 2,-2 0 1,1 0 1,4 0 2,2 0 0,3 0 1,3 0 0,5 0-1,3 0 0,5 0-1,1-1 2,0-1 4,0 0 5,1-1 5,5-2 1,12 0-2,11-1-3,13-2-3,6 1-1,2 1 0,2 0 0,2 3 0,0-1-1,-1 2-1,-4 0-2,-1 2-1,-1 0-1,-1 0 0,-1 0-2,-1 0 0,-4 0-1,-4 2 2,-5 0-1,-4 2 2,-4-1-1,1 1-2,0-1-1,0 2-2,-4-2 1,-8-1 1,-8 0 2,-8-2 2,-5 0 0,-3 0-2,-3 0-2,-3 0-3,-3 0 0,-4 0-1,-5 0 0,-3 0-1,0 0 0,3-2 2,2 0 0,4-1 1,1-2 1,3-1 3,1 1 1,3-2 3,3-1 1,3 2 3,4 1 2,5 1 2,5 0-1,8 2-2,8 0-4,8 2-2,5 0-2,2 0 1,4 0 1,3 0 1,3 0 0,1 2 0,2 0-2,3 2-1,-1-1 0,-3 1 1,-1 0 1,-1 0 1,-3 0 0,-3 0-3,-4 0-1,-1 0-3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55"/>
    </inkml:context>
    <inkml:brush xml:id="br0">
      <inkml:brushProperty name="width" value="0.04319" units="cm"/>
      <inkml:brushProperty name="height" value="0.04319" units="cm"/>
      <inkml:brushProperty name="color" value="#FED406"/>
    </inkml:brush>
  </inkml:definitions>
  <inkml:trace contextRef="#ctx0" brushRef="#br0">20099 26990 509,'-13'-5'31,"3"8"12,4 6 11,4 7 12,2 5 0,0 5-11,0 3-11,0 5-11,0 2-8,0 4-4,0 2-3,0 4-5,0 1-4,0 0-2,0 0-3,0 0-3,-1-1-1,0 1-2,-2 0 0,0 0-1,0-2-2,0-4-1,2-4-3,0-3-1,1-5-1,-2-2 1,0-3 1,-2-3 0,0-2-1,1-3-1,-1-1-2,0-2-2,-1-5-9,-2-6-14,-2-8-16,-2-6-16,0-7-1,3-5 12,1-6 12,2-6 11,2-2 9,2 5 6,2 4 6,2 3 6,0 5 4,0 3 3,-2 4 1,0 5 3,0 1 3,2 2 2,2 1 5,2 0 2,1 2 8,1 0 10,2 2 11,0 0 11,1 1 0,1 0-9,1 0-9,2 0-10,1 0-4,3 0-1,3 0-1,3 0 1,1 0-3,0-2-2,0 0-4,1-1-3,-2-2-2,0 2-4,-1-1-3,0 0-3,-3 0-6,-3 0-6,-3 0-6,-3 0-8,-4-1-6,-4-2-6,-6-1-6,-4-3-5,-2-3 0,0-2 7,2-3 7,1-3 7,0 1 5,2 0 6,0 3 5,2 1 5,0 2 3,0 3 2,0 1 2,0 2 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56"/>
    </inkml:context>
    <inkml:brush xml:id="br0">
      <inkml:brushProperty name="width" value="0.05339" units="cm"/>
      <inkml:brushProperty name="height" value="0.05339" units="cm"/>
      <inkml:brushProperty name="color" value="#FED406"/>
    </inkml:brush>
  </inkml:definitions>
  <inkml:trace contextRef="#ctx0" brushRef="#br0">21600 26783 412,'7'-6'11,"-2"4"23,-3 4 22,0 4 24,-2 4 2,2 5-16,0 5-16,2 5-17,-1 4-9,-1 5-4,0 3-2,-2 4-4,1 3-2,-1 2 0,3 2-1,0 2 0,0 0-1,0-1 0,-2 0 0,0-2-1,-1 0-2,2-2-2,0 0-3,2-2-2,-1 0-2,-1-2-1,0 0-2,-1-1 0,-1 0-2,0 2 0,0 2 1,0 2-1,0 1-1,0-2 0,0-1 0,0-1-2,0-1 0,0-1-3,0-3-1,0-2-2,0-2-1,0-1 1,0-3 2,0-1 0,0-4-1,0-2-4,0-3-4,0-2-4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57"/>
    </inkml:context>
    <inkml:brush xml:id="br0">
      <inkml:brushProperty name="width" value="0.04312" units="cm"/>
      <inkml:brushProperty name="height" value="0.04312" units="cm"/>
      <inkml:brushProperty name="color" value="#FED406"/>
    </inkml:brush>
  </inkml:definitions>
  <inkml:trace contextRef="#ctx0" brushRef="#br0">20341 27050 510,'-7'8'122,"0"2"-27,2 0-28,1 1-28,-1 5-15,0 7-3,-2 9-1,0 7-4,0 4-1,0 0-3,2 0-1,1 0-3,0-1-1,0 0 0,0-1-1,0-1-2,0-1 1,0 2-2,0 1 0,0-1-1,1 2 0,0 0-2,2 0 1,0 0-2,2-1-1,0-3-1,2-4-2,0-2-1,0-3-1,0-1-1,-2-3-1,0-1 0,-1-3 0,0-1 2,0-3 0,0-1 1,0-2-2,0-1-4,0 0-4,0-2-4,-1-5-9,-4-10-13,-2-10-14,-3-9-13,-1-7-1,4-3 13,2-3 12,4-2 13,2 0 8,2 5 6,2 5 5,2 5 5,0 4 3,-1 3 1,0 2 2,-2 4 0,-1 1 1,0 1 1,-2-1 1,0 0 0,-1 0 2,2 0 5,0 0 4,2 1 4,0-1 7,0 2 7,0 1 9,0 0 9,1 0 1,5 0-2,4-1-4,4-1-3,1-1-5,-2 2-6,0 1-6,-1 0-5,1 0-4,3 0 1,4-1 0,2-1 0,1-2 0,1 0-1,-1-2 1,0 0-2,0-1-1,-2-1-4,0-1-3,-1-1-4,-2 0-3,-2 5-2,-4 2-2,-3 2-4,-4 2-9,-6-2-20,-6 0-18,-6-1-18,-3-1-5,1-2 12,-1 0 11,0-1 11,1-4 9,2-4 7,2-5 7,3-4 7,0-1 4,2 5 3,0 5 2,2 4 3,-1 4 2,0-1 0,-2 0 0,0 0 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57"/>
    </inkml:context>
    <inkml:brush xml:id="br0">
      <inkml:brushProperty name="width" value="0.04814" units="cm"/>
      <inkml:brushProperty name="height" value="0.04814" units="cm"/>
      <inkml:brushProperty name="color" value="#FED406"/>
    </inkml:brush>
  </inkml:definitions>
  <inkml:trace contextRef="#ctx0" brushRef="#br0">21727 26711 456,'-1'-13'32,"-1"8"12,0 7 12,-1 6 13,-1 5-1,0 3-12,1 3-13,-1 4-13,0 1-7,0 4-4,0 3-2,0 3-3,0 2-3,0 0-2,0 2-1,1 1-2,0 0-1,-1 0 1,0 0-1,0 0 1,0 1 0,2-1-2,0 0-1,2 0-1,0 0-1,0-2 0,0 0-2,0-1 0,0 0-2,0 0 0,0 1-1,0 2-1,1 2 0,2 4 1,2 4 1,2 4 2,-1 2-1,0-1-3,0 1-1,-2 0-3,0-2-1,0-2 0,0-4-2,0-2-1,-1-4 0,-1-4-2,-1-4 0,0-3-1,-1-4-2,0-1 1,0-3-2,0-1 0,-1-5-7,-1-7-15,-3-6-15,-2-8-14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09:58"/>
    </inkml:context>
    <inkml:brush xml:id="br0">
      <inkml:brushProperty name="width" value="0.04089" units="cm"/>
      <inkml:brushProperty name="height" value="0.04089" units="cm"/>
      <inkml:brushProperty name="color" value="#FED406"/>
    </inkml:brush>
  </inkml:definitions>
  <inkml:trace contextRef="#ctx0" brushRef="#br0">20538 26987 537,'-6'-6'17,"1"6"13,2 4 16,2 6 14,1 5 2,0 7-10,0 7-10,0 7-11,0 4-6,0 4-2,0 2-3,0 3-3,0 1-3,0-2-4,0-2-5,0-2-4,0-2-1,0-2 0,0-2 3,0-1 0,0-2-2,0 0-5,0 0-6,0 1-6,0-2-4,0 0-3,0-2-1,0 0-2,0-1-1,0-2 0,0 0 0,0-1 1,0-2-1,0-3-1,0-3 0,0-2-2,-1-4 0,0-1-2,-1-2-1,-1-2-1,0-3 3,2-3 5,2-2 7,2-4 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73813 8359 999,'-14'-43'-6,"3"12"-12,3 9-12,3 9-12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1"/>
    </inkml:context>
    <inkml:brush xml:id="br0">
      <inkml:brushProperty name="width" value="0.05803" units="cm"/>
      <inkml:brushProperty name="height" value="0.05803" units="cm"/>
      <inkml:brushProperty name="color" value="#F2395B"/>
    </inkml:brush>
  </inkml:definitions>
  <inkml:trace contextRef="#ctx0" brushRef="#br0">21991 19575 379,'-8'-8'73,"2"1"-13,1-1-14,0 0-14,0-1-7,0 0-2,-1-1 0,-1-1-3,-2 0 0,-2 0-3,-2 2-2,-1 1-1,-2 1-2,0 2 0,1 2-1,-1 2 0,0 1-2,1 0 0,0 0-2,-1 0-1,1 2-1,-1 4 1,0 4 1,1 3 0,0 4 0,2 1-2,2 3-1,3 2-2,0 0 0,0 1 1,0-1 1,0 1 1,1-2 0,1-1 1,0 0 2,2 0 0,0-3 0,2 1 0,0-2-2,2-1 1,1-2-2,4-1 0,2-2 0,4-2-1,0-1 1,1 0 0,0 0 0,0-1 1,1 1 0,3-2 0,3-1-2,3 0-1,2-2 0,-1-1-2,0 0-2,0-1-2,0-2-1,-1-1-2,-1 0-2,-1-1-1,-1-2-17,-1 0-30,-1-1-31,0-2-30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2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23186 17905 515,'-1'-13'23,"-1"6"18,0 6 18,-1 6 16,-1 4 2,0 1-17,0 3-16,0 2-17,-1 1-9,0 1-3,-1 1-3,-1 1-3,-1 1-2,0 1-1,0 1-1,0 2-2,0-2 0,1 0-3,-1-2 0,1 1-3,-1-3 0,0 1-1,0-2-1,1-1-1,-1-1 0,0-1-1,0-1 0,0 0-1,1-1 0,0-1 0,2 1-1,1 0-1,0 0-1,0 1-2,0 1-3,0 2-3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2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23584 16044 520,'-7'-15'78,"2"2"-19,2 3-18,2 1-19,0 1-9,-2 0 0,-2 1 0,-2-1-1,-1 1 0,-1 2 0,-2 2 0,0 2 0,-1 1-2,-2 0 0,0 0-1,-1 0-2,-1 2 0,-1 4-1,-1 4 1,-1 3-1,0 3 0,1 0 0,1-1 0,1 1 0,0 3 1,1 5 0,-1 5 0,0 8 2,2 0 0,3-4-1,2-3 0,4-5 1,2-1-2,2-1 0,2 1-1,2-2-1,3 1-2,4-3-1,3-1-1,5-2-3,3-3 0,3-3 0,3-3 0,2-2 0,3-3-3,1-1-5,1 0-6,1-1-6,0-3-6,0 0-8,0-3-7,1-2-7,-4-1-3,-2 0 3,-5 0 4,-3 1 2,-5-1 4,-3 2 5,-4 1 6,-4 0 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9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96600 22615 547,'7'8'0,"-1"2"0,0 0 0,-1 1 0,-2 2 4,1 2 6,0 1 8,0 3 7,-1 1 4,-2 3 0,-2 1 0,-2 2 1,-1 1-1,0 1-4,0-1-3,1 1-3,-2-3-2,2-3 3,-1-5 2,0-3 3,4-11-11,8-18-24,7-17-22,9-18-23,3-9-8,-1-1 8,-1-1 8,-1-1 9,-1 1 6,1 5 4,-1 3 3,1 4 5,-1 4 6,-1 5 12,-1 2 10,-1 5 10,-1 4 10,-1 3 8,-1 5 7,0 3 9,-3 5 1,-1 8-4,-2 7-4,-2 6-5,-4 7-7,-5 5-14,-4 7-12,-5 5-14,-4 3-6,-2 1-4,-1-2-2,-3 1-2,1-1-4,3-5-4,2-4-4,4-3-5,3-5-2,4-5 1,4-4 2,4-6 0,3-3 3,4-2 5,2-2 5,3-2 5,1 0 7,-3 1 6,-1 0 7,-2 2 7,-4 3 6,-5 6 4,-4 5 5,-5 7 5,-3 2 0,0-3-7,0-1-5,0-2-7,1-2-4,0-1-3,2 0-5,1-2-3,1-1-2,4 0-1,2-2-1,4 0 0,1-1 0,3 1 0,2 2 1,2 0 1,1 1 1,1 0 2,1 0 1,1 0 2,-1 0 3,-3 3 8,-3 2 6,-3 2 7,-3 0 3,-4 0 1,-4 1-1,-4-1 0,-3 1 1,-3 2-2,-3 0-1,-3 1-1,-2 0-2,1-1-1,-1-1-3,1-1-2,0-2-1,0-4-3,2-5-3,1-2-1,1-5-3,3 0-4,1-3-2,2-2-4,3-4-4,2-7-5,4-8-5,2-5-4,5-6-2,6-5 1,5-2 2,7-5 2,4-1-2,3 0-5,2 2-6,4 0-5,2 3 2,1 2 7,4 4 8,1 2 7,-1 3 6,-2 2 4,-4 2 3,-2 2 3,-4 2 3,-7 6 3,-5 5 2,-7 5 3,-3 2 5,-2 2 7,-2 1 7,-2 1 7,-3 1 1,-4 3-6,-4 4-6,-4 2-6,-4 5-7,-5 6-8,-5 5-7,-5 7-9,-2 2-4,3 0-2,2 1-1,1-1-2,3-3-2,1-2-2,2-5-2,3-3-2,1-4 0,4-2 7,3-4 5,3-3 5,1 0 3,3 0 3,2 1 1,3 2 1,0 0 8,1 1 12,2 2 13,0 0 12,0 1 5,0 0-1,-2-1-1,0 1-1,-2 1-3,-1 1-2,0 3-2,-2 2-2,0 1-4,-2 1-4,0 1-3,-1 1-5,-2 0-3,0 0-2,-2 0-4,0 1-2,0-2-5,0-1-4,2-3-5,1-1-5,1-3-9,6-4-10,2-5-11,5-2-12,4-9-3,4-10 5,3-11 5,5-11 5,1-5 3,0-1 3,1-1 3,-1-2 3,0 2 3,-3 4 6,-1 4 5,-3 3 5,-1 4 6,-2 3 6,-3 4 8,-1 2 7,-2 2 8,-1 4 7,0 3 10,-2 3 7,-2 4 6,-6 6 4,-4 6 2,-6 5 3,-2 5-10,-1 2-26,-1 1-26,-1 3-24,2-2-18,8-3-11,6-5-10,8-3-10,3-3 3,3-2 19,2-2 19,1-2 18,1-1 13,-2 2 6,-3 1 7,-1 0 7,-3 2 7,-2 2 11,-4 1 10,-2 3 9,-5 1 1,-4 0-10,-6-1-10,-4 1-9,-2 1-9,-1 0-6,1 1-7,-1 1-6,-2 1-8,-3 0-7,-4-1-7,-5 1-8,1-2-7,1-1-4,5-3-7,2-1-5,3-2 0,2-2 6,4-3 6,3 0 6,2-4 5,3 0 2,1-3 4,2-2 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3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23431 21821 445,'-15'-21'122,"-1"5"-24,0 4-26,2 6-24,-2 3-15,0 2-2,1 2-4,-1 2-2,0 2-6,2 2-7,1 1-6,1 3-7,1 2-4,0 0 2,2 1 1,1 1 1,0 1 1,0 0 1,0-1 1,0 1 0,1-1 2,1-1-1,0-1 1,2 0-1,0-2 1,2 2 1,0 1 0,2 1 1,0 0-1,2 0 0,0-2 0,2-1-1,1 0-1,3 2 0,4 0 0,2 1 0,2-1-1,-1-1-1,1-2-1,0-2 0,0-2-3,1-2-1,1-3-4,1 0-1,1-3-3,1-1-2,0 0-1,3-1-3,-1-2-3,-2 0-6,1-1-4,-2-2-6,-1-1-4,-1-1 0,-1-3-2,-1-2-2,-1 1 1,-4 1 0,-3 2 2,-2 2 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4"/>
    </inkml:context>
    <inkml:brush xml:id="br0">
      <inkml:brushProperty name="width" value="0.03681" units="cm"/>
      <inkml:brushProperty name="height" value="0.03681" units="cm"/>
      <inkml:brushProperty name="color" value="#F2395B"/>
    </inkml:brush>
  </inkml:definitions>
  <inkml:trace contextRef="#ctx0" brushRef="#br0">20150 20415 597,'9'-7'150,"1"3"-40,3 1-37,2 2-40,0 1-20,-1 0-2,-1 0-4,0 0-2,-1 0-6,0 0-10,2 0-11,2 0-11,-1 0-2,-1 0 5,-1 0 4,0 0 5,-3 0-3,1 0-13,-2 0-11,0 0-12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5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19900 17707 443,'8'-8'161,"2"2"-37,0 0-36,1 2-38,4-1-21,5 1-4,7-2-5,4-1-5,4-2-3,-1 0-4,-1-2-2,-1 0-3,-2 0-1,-3 3 2,-4 1 0,-2 3 1,-2 0-5,-1 0-14,-1 0-14,0 0-13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5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20581 16850 493,'-13'1'69,"3"2"0,4 2 1,4 2 2,2 2-7,2 3-11,0 3-13,2 3-12,0 3-10,0 1-6,-1 3-8,2 1-6,-2 1-6,1-1-4,0-2-6,-1 0-3,1-1-5,0-1-4,0-1-4,0-1-4,-1-1 0,0-3 1,-2-1 3,0-2 2,-1-2 0,0-1-2,0 0-2,0-2-2,0-1 2,2 0 4,0-2 5,2 0 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6"/>
    </inkml:context>
    <inkml:brush xml:id="br0">
      <inkml:brushProperty name="width" value="0.05718" units="cm"/>
      <inkml:brushProperty name="height" value="0.05718" units="cm"/>
      <inkml:brushProperty name="color" value="#F2395B"/>
    </inkml:brush>
  </inkml:definitions>
  <inkml:trace contextRef="#ctx0" brushRef="#br0">21765 16205 384,'-6'-13'53,"1"6"7,2 6 8,2 6 7,1 4-3,0 1-11,0 3-12,0 2-12,0 3-9,0 3-2,0 5-5,0 3-4,0 2-2,0 1-4,0-2-2,0 1-2,0 1-3,2 1-2,0 1-1,2 1-3,-1 0-2,-1 0-5,-1 0-4,0 1-4,-1-3-6,2-2-5,0-3-5,2-4-6,0 1 0,0 3 3,0 3 4,-1 3 4,0-2-3,-1-6-12,0-5-11,-1-6-11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19"/>
    </inkml:context>
    <inkml:brush xml:id="br0">
      <inkml:brushProperty name="width" value="0.05785" units="cm"/>
      <inkml:brushProperty name="height" value="0.05785" units="cm"/>
      <inkml:brushProperty name="color" value="#F2395B"/>
    </inkml:brush>
  </inkml:definitions>
  <inkml:trace contextRef="#ctx0" brushRef="#br0">22928 28710 380,'6'-9'122,"-4"0"-21,-4-2-21,-4 1-20,-3-2-15,-2 2-6,-1 0-7,-3 2-7,-1 1-5,1 1-5,0 0-4,-1 2-3,1 0-3,-1 2 2,0 0 0,1 2 2,-2 2-1,0 6-3,-1 4-1,-1 5-3,0 3-2,3 1 1,1 1 1,3 1-1,1 0 1,4-3 0,2-2 1,4-1 0,1-2 0,2 1-1,0 0 0,2-1 0,1 0 0,3-2 0,4-3-1,2-1 0,2-1 0,-1-2 1,1-1-1,0 0 1,0-2 0,1-1-4,1 0-1,1-1-2,1-1-2,-1 0-1,1 0 0,-1 0-1,1-2-2,3-2-4,1-4-3,3-2-4,-2-1-3,-3 1 0,-5 0-3,-3 2 0,-3 0-4,-1 0-3,0 1-5,-2-1-4,-1 0-2,0 0 0,-2 0 0,0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20"/>
    </inkml:context>
    <inkml:brush xml:id="br0">
      <inkml:brushProperty name="width" value="0.04977" units="cm"/>
      <inkml:brushProperty name="height" value="0.04977" units="cm"/>
      <inkml:brushProperty name="color" value="#F2395B"/>
    </inkml:brush>
  </inkml:definitions>
  <inkml:trace contextRef="#ctx0" brushRef="#br0">24180 25987 442,'-1'-22'82,"-2"3"-11,-2 3-13,-1 3-12,-3 1-7,0 2-4,-2 0-3,0 2-4,-1 2-3,-1 2-4,-1 4-2,-2 3-4,2 2-4,0 3-4,1 3-4,1 4-6,1 0 0,2-1 1,2-1 1,2 0 3,1-1 1,0 1 1,0 1 1,1 1 2,0 0 0,3 3 2,4 0 0,2 1 1,3-1-1,2-1-3,2-2-3,1-2-3,3-3-1,3-1-3,3-2-2,3-2-2,0-2-3,0-1-4,0 0-4,-2-1-3,-1-2-4,-1-1-5,-2 0-3,0-1-5,-2-1-1,-1 0 0,-2 0 0,-2 0 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21"/>
    </inkml:context>
    <inkml:brush xml:id="br0">
      <inkml:brushProperty name="width" value="0.05686" units="cm"/>
      <inkml:brushProperty name="height" value="0.05686" units="cm"/>
      <inkml:brushProperty name="color" value="#F2395B"/>
    </inkml:brush>
  </inkml:definitions>
  <inkml:trace contextRef="#ctx0" brushRef="#br0">24194 31090 386,'-10'-8'146,"-2"2"-32,-3 0-35,-3 2-32,-2 1-19,-1 2-7,-1 2-7,0 2-5,-1 2-4,1 4 1,1 2 1,1 3-1,1 1 1,2-1 0,2 0 1,3-3 0,1 1 0,0 2 0,2 0 0,1 1 0,1 1 0,2-1 0,2 1-1,2 0-1,1 0 0,0-1 0,0 1 0,0 0 0,2-2-1,4 0-1,4-1 0,3-1-2,4-1-1,1-2-1,3-2-3,2-2-3,1-2 0,1-1-2,1 0-2,1-1 0,-2-2-3,-1-1-1,-1 0-3,-2-1-3,-2-2-4,1 0-6,-1-1-7,1-2-7,-2 0-1,-1 1 4,-2-1 4,-2 0 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23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19900 25980 558,'17'-7'118,"1"3"-25,3 1-26,2 2-27,-2 1-14,0 0-3,-3 0-4,-1 0-3,0 0-3,3 0-3,3 0-2,3 0-2,0-1-4,-4 0-2,-2-2-3,-2 1-4,-3-2-3,-1 2-4,-1 0-4,0 2-4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23"/>
    </inkml:context>
    <inkml:brush xml:id="br0">
      <inkml:brushProperty name="width" value="0.0429" units="cm"/>
      <inkml:brushProperty name="height" value="0.0429" units="cm"/>
      <inkml:brushProperty name="color" value="#F2395B"/>
    </inkml:brush>
  </inkml:definitions>
  <inkml:trace contextRef="#ctx0" brushRef="#br0">20430 25390 512,'-13'-5'36,"4"8"17,3 6 16,4 7 18,2 4-3,0 1-18,0 1-20,0 1-19,0 0-14,2-1-7,0-1-6,2-1-7,-2-1-6,1 1-4,-2-1-5,0 1-5,-1-2-3,0-1-2,0-2-2,0-2-3,0-3 0,0 1-1,0-2 1,0 0 0,1-3 1,2-3 0,1-2 1,3-4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9"/>
    </inkml:context>
    <inkml:brush xml:id="br0">
      <inkml:brushProperty name="width" value="0.03235" units="cm"/>
      <inkml:brushProperty name="height" value="0.03235" units="cm"/>
      <inkml:brushProperty name="color" value="#F2395B"/>
    </inkml:brush>
  </inkml:definitions>
  <inkml:trace contextRef="#ctx0" brushRef="#br0">99250 23581 680,'50'-13'-4,"-10"3"11,-11 4 10,-8 4 11,-6 2 3,-1 2-1,0 0-3,-2 2-2,-1 1 0,-2 5 3,-3 4 2,-1 4 2,-2 0-4,-4-1-14,-2-4-13,-3 0-12,-3-2-9,0 0-4,-2-2-4,0-1-4,0 0-6,1 0-6,0 0-7,2 0-5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2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21650 24800 439,'0'16'149,"0"1"-31,0 1-28,0 2-29,0 0-20,0 2-6,0 3-9,0 1-8,0 1-6,0 0-4,0 1-5,0-1-5,0 1-9,0-1-12,0 0-14,0 1-14,0 0-5,2 1 1,0-1 0,2 3 2,-2-2 2,0-5 2,0-5 2,-1-4 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45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22000 27200 477,'8'7'153,"2"-3"-34,0-2-35,0 0-35,2-2-19,0 0-4,0 0-4,0 0-4,0-1-5,0-1-6,2 0-5,2 0-7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46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23065 26300 448,'0'17'146,"0"1"-31,0 3-31,0 1-31,0 1-18,0-1-7,0-1-6,0-1-6,-1-1-3,-1 1-2,0-1-1,0 1-2,-2 0-1,2 1-4,0 1-3,2 1-2,0 1-3,0-1 0,0 1-2,0-1 0,0 0-2,0-1-2,0-1-3,0-1-1,0-1-3,0 1-3,0-1-2,0 1-3,0-2-2,0-1-4,0-2-3,0-2-4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46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22072 27050 591,'-19'7'-25,"7"-3"34,8-2 34,8 0 35,4-2 8,2 0-17,0 0-17,1 0-18,0 0-10,1 0-6,0 0-6,-1 0-6,1 0-4,0 0-1,0 0-3,0 0-3,-2 0-3,2 0-8,0 0-7,0 0-7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47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23015 26200 566,'0'15'110,"0"-1"-25,0-1-23,0 0-25,0-1-14,0 1-4,0 1-3,0 2-4,0-1-1,0 1-1,0 0 1,0-1-1,-1 1-1,-1 2-2,0 0-1,0 1-2,-2 1-3,2 3-1,0 1-4,2 3-1,0 0-5,0 2-4,0 0-5,0 2-4,0 1-7,0-1-9,0 0-8,0 1-9,0-3 0,0-3 5,0-5 6,0-3 7,0-4 5,2-1 6,0-2 6,2-2 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58"/>
    </inkml:context>
    <inkml:brush xml:id="br0">
      <inkml:brushProperty name="width" value="0.02203" units="cm"/>
      <inkml:brushProperty name="height" value="0.02203" units="cm"/>
      <inkml:brushProperty name="color" value="#00BFF3"/>
    </inkml:brush>
  </inkml:definitions>
  <inkml:trace contextRef="#ctx0" brushRef="#br0">60889 14600 998,'-26'0'2,"10"2"-9,9 0-9,10 2-8,5-2-4,0 0 0,-2 0 0,2-1-1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59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26895 24627 504,'-13'8'6,"4"-2"14,6-1 12,5 0 13,2-2 3,3-1-6,2 0-7,2-1-5,2-1-5,5 0 0,4 0-1,3 0 0,2-1-2,-3-1-3,-2 0-2,-1-1-3,1-1-2,5 2 0,4 0-1,6 2-1,1-1-1,-1-2-3,-3-2-1,-2-2-3,-2-1-2,-2-2-2,-1 1-3,-3-2-2,-2 0-1,-3 2 1,-3 3 0,-2 1 1,-6 1-11,-6 2-22,-8 0-22,-6 2-22,-3 0-4,2 0 15,3 0 13,1 0 14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0:59"/>
    </inkml:context>
    <inkml:brush xml:id="br0">
      <inkml:brushProperty name="width" value="0.04817" units="cm"/>
      <inkml:brushProperty name="height" value="0.04817" units="cm"/>
      <inkml:brushProperty name="color" value="#00BFF3"/>
    </inkml:brush>
  </inkml:definitions>
  <inkml:trace contextRef="#ctx0" brushRef="#br0">27896 23664 456,'-13'-14'2,"1"2"3,4 4 3,3 3 4,1 5 8,2 8 15,0 8 14,2 7 15,0 5 1,0 3-10,0 1-9,0 2-11,0 4-7,0 5-4,0 4-5,0 5-5,0 2-2,0-5-2,0-1-3,0-4-1,0-2-1,0-2 1,0-1 1,0-3 0,0-2-5,0-3-9,0-4-10,0-2-10,1-3-9,2-2-9,2-4-7,2-3-9,1-5-1,-1-6 7,0-8 8,1-6 6,-1-4 6,0 1 2,-2-1 3,0 0 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1:00"/>
    </inkml:context>
    <inkml:brush xml:id="br0">
      <inkml:brushProperty name="width" value="0.0581" units="cm"/>
      <inkml:brushProperty name="height" value="0.0581" units="cm"/>
      <inkml:brushProperty name="color" value="#00BFF3"/>
    </inkml:brush>
  </inkml:definitions>
  <inkml:trace contextRef="#ctx0" brushRef="#br0">28700 23881 378,'36'-7'91,"-6"1"-18,-5 0-18,-6 2-19,-4 0-11,-1 2-4,-1 0-2,0 2-4,-2 0-3,1 2-2,0 0-1,0 2-2,-2 1-1,-1 1-1,-2 3 1,-2 2-1,-1 1-2,0 2-1,0 0-3,0 1-2,-2 2-3,-2 1-1,-4 3-2,-2 1-2,-3 2 0,0 1 1,-1 1 0,-1 1 1,-1-1 3,2 2 1,1-1 4,0 1 2,2-2 2,-1-2 1,0-1 1,0-2 1,1-3 1,2-1 0,2-3 1,2-1 0,5-3 0,6-2 0,7-4 0,7-2 1,3-5 0,-1-4-1,-1-6-1,-1-3-1,0-5 0,-1-2-1,1-1-1,-2-2-1,1-1 0,-1 3-1,-1 1 1,-1 3-1,-1 0 0,-3 1-2,-1 0-1,-2-1-2,-2 1-1,-1 1 0,0 1 0,-2 1 0,-1 0 0,0 1 0,-2-1 0,0 0-1,-2 1 1,-1 1 0,0 1 1,-1 0 0,-4 2 1,-4-1 2,-6 0 1,-4 0 2,-2 2 1,-1 3 2,0 2 2,1 4 1,0 2 1,3 2 0,1 2-1,2 2 1,2 1 0,1 3-2,0 2-1,2 2-1,1 1 0,1 1 0,1 1 0,1 1 1,0 1 0,2 1 1,0 1 0,2 1 0,0 1 0,2-1 0,0 0-1,2 0-1,1 0-1,5-1 1,3-1-2,5-1 1,1-1-1,1-1 0,-1-1-1,1 0 0,0-3-1,1-1-5,1-2-3,1-2-4,1-2-3,-1-1-4,1 0-3,-1-2-3,0-1-3,-3 0-3,-1-2-3,-2 0-2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11:01"/>
    </inkml:context>
    <inkml:brush xml:id="br0">
      <inkml:brushProperty name="width" value="0.05561" units="cm"/>
      <inkml:brushProperty name="height" value="0.05561" units="cm"/>
      <inkml:brushProperty name="color" value="#00BFF3"/>
    </inkml:brush>
  </inkml:definitions>
  <inkml:trace contextRef="#ctx0" brushRef="#br0">30250 22210 395,'23'-8'116,"-1"2"-22,-1 0-23,-1 3-23,0-2-12,2 0-2,3-1-3,1-2-1,2 1-2,-1 1-4,1 1-1,-2 1-4,0 0-2,-3 0-3,-3 0-3,-2 0-2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59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98400 23900 638,'10'9'29,"4"1"6,3 3 8,5 2 8,3 3-1,6 3-6,5 5-7,5 3-6,3 4-9,4 5-8,1 2-8,5 5-10,-4-2-3,-10-8 0,-10-8 1,-9-7 0,-5-4-11,-1-1-22,1 1-22,0 0-23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19"/>
    </inkml:context>
    <inkml:brush xml:id="br0">
      <inkml:brushProperty name="width" value="0.04508" units="cm"/>
      <inkml:brushProperty name="height" value="0.04508" units="cm"/>
      <inkml:brushProperty name="color" value="#00BFF3"/>
    </inkml:brush>
  </inkml:definitions>
  <inkml:trace contextRef="#ctx0" brushRef="#br0">6500 4550 488,'36'22'151,"-5"-3"-34,-7-3-36,-5-3-35,-4-2-19,-2 1-5,0 0-2,0 0-5,-2-1-2,1 1-4,0 0-3,0 0-2,-1-1-3,-1 1-3,0-1-1,-2 1-2,-3-2-15,-4-4-30,-6-4-28,-4-4-30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24"/>
    </inkml:context>
    <inkml:brush xml:id="br0">
      <inkml:brushProperty name="width" value="0.0268" units="cm"/>
      <inkml:brushProperty name="height" value="0.0268" units="cm"/>
      <inkml:brushProperty name="color" value="#00BFF3"/>
    </inkml:brush>
  </inkml:definitions>
  <inkml:trace contextRef="#ctx0" brushRef="#br0">64100-174 820,'84'-42'122,"-22"12"-64,-20 10-64,-19 11-64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3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17983 46383 463,'-6'-6'79,"4"4"-7,4 4-6,4 4-8,2 2-6,1 0-7,2-1-7,0 1-6,1 0-6,1 2-4,1 0-3,1 1-3,0 1-6,-1-1-9,0 0-7,-2 1-8,0-1-7,-1 0-5,0-2-4,1 0-6,-1-1-2,-2 1-2,-2 1-1,-2 2-3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4"/>
    </inkml:context>
    <inkml:brush xml:id="br0">
      <inkml:brushProperty name="width" value="0.0516" units="cm"/>
      <inkml:brushProperty name="height" value="0.0516" units="cm"/>
      <inkml:brushProperty name="color" value="#00BFF3"/>
    </inkml:brush>
  </inkml:definitions>
  <inkml:trace contextRef="#ctx0" brushRef="#br0">16618 47927 426,'-25'0'33,"13"0"13,12 0 13,14 0 14,8-2 1,5 0-12,4-3-12,6-2-12,4 0-8,1-1-4,1 0-3,3 0-5,1 1-3,0 2-3,0-1-4,0 2-2,0 0-6,-2 2-4,0 0-6,-1 2-6,-3 1-5,-2 2-4,-4 2-4,-2 2-5,-3-1-3,-2 0 1,-1 0 0,-2-2-1,-3-1 3,-3 0 4,-3-1 5,-3-2 4,-4 0-2,-4-2-7,-6-1-7,-4 0-8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4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16679 48557 454,'-27'-4'41,"9"8"6,9 7 6,8 9 7,5 4-4,-2-1-12,0 1-13,-2-1-13,0 0-7,0-1-2,0-1-2,0-1-2,5-7-9,8-14-15,9-14-15,9-13-16,3-6-2,-3 3 8,0 3 10,-3 3 8,-1 3 8,-3 3 4,-1 3 6,-3 3 6,-3 4 9,-6 6 15,-6 6 15,-6 6 16,-4 3-1,-2 1-15,-2 1-14,-2 2-15,-1 0-10,-3 1-5,-2 1-6,-1 1-5,-3 1-4,0 1-1,-1 1-1,-1 1-2,-2 1-1,-2 0 1,-4 2 0,-2 1 2,-3 0 0,-1-3 1,-1-1 2,0-3 0,0-2 2,1-2 3,3-4 2,2-3 3,1-2 2,4 0 5,0-2 4,3 0 4,2-2 2,2-1 2,4 0 0,3-2 2,2 0 0,1 0 0,0 0 0,2 0 1,1 2 10,0 2 20,2 4 21,1 2 20,0 3 3,2 3-16,0 3-15,2 3-16,-1 3-10,-1 1-6,0 3-5,-1 1-6,-1 1-3,2 1-2,0-2-1,2 1-1,0 1-6,0-1-7,0 1-9,0-1-8,0-1-8,2-3-5,0-4-5,2-1-7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5"/>
    </inkml:context>
    <inkml:brush xml:id="br0">
      <inkml:brushProperty name="width" value="0.05029" units="cm"/>
      <inkml:brushProperty name="height" value="0.05029" units="cm"/>
      <inkml:brushProperty name="color" value="#00BFF3"/>
    </inkml:brush>
  </inkml:definitions>
  <inkml:trace contextRef="#ctx0" brushRef="#br0">16800 49758 437,'16'-35'3,"1"4"7,1 7 6,2 5 6,2 4 4,5 1 3,4 1 0,6 0 3,3 2-2,0 1-2,1 0-4,2 2-3,0 1-3,0 0-5,0 2-5,1 1-4,-3 0-3,-2 0-2,-3 0-3,-3 0-1,-4 1-2,-3 2-3,-2 2-1,-2 2-2,-4 1 0,-1 0 3,-3 0 3,-1 0 2,-2 0 3,0 1 2,-2 2 3,0 0 3,-1 2 4,1 2 3,1 2 4,2 1 4,-1 3 1,-1 3 1,0 3-2,-2 3 0,-1 4 0,-2 2-2,-3 5-2,0 4-1,-2 2 0,0 1 1,0-1 0,0 0 1,0-2-2,0-4-4,0-4-5,0-3-4,-1-4-3,-1-1-1,0 1-1,-1-2-2,-2-2-1,0-1 0,-1-3-1,-2-1 0,0-3-3,-2-1-2,0-2-3,-1-2-3,-2-2-2,-2-2-4,-1-3-3,-3 0-2,-2-6-4,-5-6-4,-3-7-4,-4-7-4,-2-6-1,0-3 2,-1-4 3,1-4 2,1 0 5,3 2 4,3 4 6,4 2 6,1 3 4,2 3 7,3 3 7,1 3 5,3 2 5,2 3 5,4 1 3,3 2 5,2 2 2,0-1 3,1 0 3,2 0 2,2 1 0,6 3-6,4 1-4,5 2-4,3 1-4,1 0-2,1 0-1,2 0-3,-2 3-2,-1 4-2,-3 5-1,-1 6-3,-4 3 0,-5 5-1,-4 4-1,-5 3 0,-7 4 1,-6 6-1,-7 5 1,-7 4 0,-2 0 0,1-7-2,3-9-1,1-5 0,2-6 0,1-7 2,1-5 4,1-6 3,0-4 0,-1-4 0,-1-2-1,0-3-1,0-5-1,6-6-2,5-5-2,5-5-2,4-6-5,7-1-7,6-2-6,6-2-8,2 3-3,-3 8 0,-2 7 1,-1 8 0,-2 5-2,1 1-3,0 0-4,0 2-3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6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20969 49000 560,'-8'24'136,"0"3"-31,0 1-31,0 3-30,-1 1-19,-3 2-5,-4 2-8,-2 2-5,-1-1-3,0 0 0,-1-3 0,1-2 1,1-3-7,2-7-12,4-5-12,3-6-13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6"/>
    </inkml:context>
    <inkml:brush xml:id="br0">
      <inkml:brushProperty name="width" value="0.04698" units="cm"/>
      <inkml:brushProperty name="height" value="0.04698" units="cm"/>
      <inkml:brushProperty name="color" value="#00BFF3"/>
    </inkml:brush>
  </inkml:definitions>
  <inkml:trace contextRef="#ctx0" brushRef="#br0">21800 47387 468,'8'-29'65,"2"8"-8,0 7-10,1 7-9,2 4-5,1 2-2,3 2 0,2 2-2,2 3-1,5 4-2,3 3-2,5 5-1,2 3-2,2 3-1,2 3-1,2 3-1,1 2-4,1 4-7,-2 3-7,1 3-6,-2 2-3,-2 2-1,-3 2 1,-3 1 0,-3 0-4,-2-1-7,-1-2-9,-3-1-8,-1-4-6,-1-2-7,-1-4-5,0-2-6,-4-4 1,-3-7 7,-4-5 9,-4-6 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6"/>
    </inkml:context>
    <inkml:brush xml:id="br0">
      <inkml:brushProperty name="width" value="0.05362" units="cm"/>
      <inkml:brushProperty name="height" value="0.05362" units="cm"/>
      <inkml:brushProperty name="color" value="#00BFF3"/>
    </inkml:brush>
  </inkml:definitions>
  <inkml:trace contextRef="#ctx0" brushRef="#br0">21603 49881 410,'-18'-7'17,"14"2"14,12 3 14,13 1 14,8 0 1,3-1-11,3 0-12,2-1-11,1-1-7,0 2-1,-1 0-3,-1 2-1,-2 0-5,-2 2-4,-1 0-5,-4 2-5,-1 1-3,-3 1-1,-3 3-1,-2 2 0,-4 1 2,-3 2 2,-3 0 4,-2 1 4,-3 0 1,-1-1 2,0-2 2,-1 1 1,-1-1 3,0 3 3,0 2 5,0 2 4,-2-1 0,-2 1-1,-4-2-2,-2-1-1,-2 1-3,-2 1-1,0 3-3,-1 1-2,0 1-2,-1-3-3,0-2-3,1-1-4,0-2-3,-1-1-2,0-1-3,1 0-3,-1-2-2,2-1-2,1-1-1,1 0-3,0-4-4,0-2-8,0-6-7,1-2-8,0-6-2,4-6 1,3-5 2,2-7 2,3 0 2,0 7 3,2 2 4,0 6 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6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21675 49831 503,'14'-29'-20,"-3"5"10,-3 5 9,-2 5 10,-3 4 11,-1 6 11,0 4 12,-1 6 12,-3 4 1,0 5-8,-3 5-8,-2 6-9,-3 2-3,-4 4 2,-3 2 1,-5 4 1,-3 1-2,-2 0-8,-4 0-7,-2 1-9,-2-2-7,3-2-9,1-3-9,4 0-9,2-5-4,5-5 2,4-7 3,6-5 1,3-4-5,-1 0-15,0-2-12,0 0-15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04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81135 14241 500,'-10'-8'7,"-3"-2"-1,-4 0-1,-5-1-2,-1 1 5,-1 6 8,1 4 9,-1 6 10,1 3 2,1 3 0,1 4-2,1 2-2,0 1-3,1 1-3,-1 0-5,1-2-4,0 2-2,0 1-1,2 1-1,1 1-1,1 0-1,1-1-1,0-1-1,2 0-1,1-2-1,2 1-2,3-1-2,1 1-2,1 0 0,2 1 1,0 1 0,2 1 1,0 0 0,2-1 1,0-1 0,2-1 0,1-1-1,1 1-4,3-1-1,2 1-4,2-1-1,2-1 1,1-1 1,3-1 0,0-1 1,1-1 0,0 0 2,-1-2 0,2-2 1,1-2 0,3-4-1,1-2 1,3-3-1,1-1 1,2 0 0,3-1 0,0-2-1,0-2-1,0-2 0,0-1-2,0-3-1,-2 0 0,0-1-1,-1-1 0,-1-1-2,-3 0 1,-2 1-1,-1-1 0,-3 0 1,-3 1 0,-3-1 1,-2 1 1,-3 0 1,-1-1-1,-1 0 0,0 1 0,-2-2 1,-2-2 1,-3-2 2,0-1 1,-2-1 1,2-1 1,0 1 1,1-1 2,0 0-1,-4-1 0,-2-1-1,-3-1-1,-4 0 0,-2 1-1,-3 1-1,-3 2-1,-3 0 1,0-1-1,-1 1 0,0-1 1,-3 2-1,0 3 0,-1 3 1,0 3 0,-3 2-1,0 0-3,0 2-1,-2 1-3,0 1-2,-1 2-4,1 2-3,0 2-3,1 3-2,1 4 2,3 4 1,2 3 1,1 4-2,2 1-6,3 3-5,1 2-5,3-1-1,3-3 2,2-3 2,4-3 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8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24501 48600 559,'21'1'6,"-3"2"11,-4 2 11,-4 2 13,-2 2 3,3 3-1,2 3-2,2 3-2,0 4-4,1 3-6,-1 5-5,0 3-6,0 2-3,-2 1-2,-3-1-1,-1 0-2,-1 0-1,0 1-3,0-1-1,0 0-2,-2-2-1,-1 1-2,-2-1 0,-2-1-2,-2-1 1,-4 1-1,-2-1 2,-3 0-1,-4-1 0,-2-1-2,-3-3-2,-3-1-2,-2-3-2,-2-1 1,-2-3-2,-2-1 0,-2-3-1,-1-4-2,-1-5-1,-1-2-3,2-6 0,4-4 1,3-6 1,5-3 1,2-4 2,4 0 3,3 1 4,3-1 3,2-1 3,2-3 0,2-3 0,2-3 2,4 0 2,6 3 4,5 4 4,7 2 5,4 0 2,3 0-1,3-1-1,3-1 0,2 0-3,4 1-6,2 2-5,4 0-5,2 2-6,-1 1-6,3 2-7,0 3-6,-1 0-4,-4 0-1,-4 0-2,-3 1 0,-6-1-4,-6 2-4,-5 1-4,-6 1-6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8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27050 47856 636,'77'-23'143,"-1"2"-37,-4 3-38,0 2-36,-3 1-22,-4 1-5,-5 1-6,-3 1-4,-5 1-6,-7 4-4,-5 2-6,-5 4-4,-6 1-4,-5 0 0,-5 0-1,-5 0-1,-5 0-3,-4 0-5,-6 0-5,-4 0-5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8"/>
    </inkml:context>
    <inkml:brush xml:id="br0">
      <inkml:brushProperty name="width" value="0.04621" units="cm"/>
      <inkml:brushProperty name="height" value="0.04621" units="cm"/>
      <inkml:brushProperty name="color" value="#00BFF3"/>
    </inkml:brush>
  </inkml:definitions>
  <inkml:trace contextRef="#ctx0" brushRef="#br0">27819 46540 476,'-14'-19'21,"4"10"18,4 10 16,4 10 18,2 8 3,-2 7-12,0 7-12,-2 6-12,-2 7-8,-7 6-6,-6 6-6,-5 6-6,-4 2-5,-4 1-6,-3-1-7,-3 0-5,1-2-4,6-3-1,4-4-2,6-4-2,2-4-6,0-2-11,2-4-13,1-2-11,1-5-2,2-6 7,3-5 6,1-6 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9"/>
    </inkml:context>
    <inkml:brush xml:id="br0">
      <inkml:brushProperty name="width" value="0.04459" units="cm"/>
      <inkml:brushProperty name="height" value="0.04459" units="cm"/>
      <inkml:brushProperty name="color" value="#00BFF3"/>
    </inkml:brush>
  </inkml:definitions>
  <inkml:trace contextRef="#ctx0" brushRef="#br0">28091 48750 493,'12'4'13,"-6"8"27,-8 7 27,-6 9 26,-4 5 3,1 4-20,-1 3-22,1 5-21,-1 2-14,0-2-7,0 0-9,1-1-7,0-4-5,3-3-4,1-4-4,2-3-2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29:59"/>
    </inkml:context>
    <inkml:brush xml:id="br0">
      <inkml:brushProperty name="width" value="0.05267" units="cm"/>
      <inkml:brushProperty name="height" value="0.05267" units="cm"/>
      <inkml:brushProperty name="color" value="#00BFF3"/>
    </inkml:brush>
  </inkml:definitions>
  <inkml:trace contextRef="#ctx0" brushRef="#br0">28544 48675 417,'36'-35'-7,"-8"8"3,-7 7 1,-5 8 2,-5 5 2,-3 1-1,-1 0 0,-2 2 0,0 0 1,0 2 3,1 0 2,2 2 4,-1 1 4,-1 2 5,-1 2 5,0 2 5,-1 1 2,0 1-1,0 2-1,0 0-2,-1 2-1,-1 3-1,0 3 1,-1 3-2,-1 4 1,0 3-2,0 4 0,0 5-1,0 1-2,0 2 0,0 0-3,0 2-1,0-2-2,0 1 0,0-1-1,0-1 0,0-1-2,0 0 0,0 0-1,0 0-1,0-2-2,0-5-3,0-6-5,0-3-3,-3-6-9,-4-3-11,-6-4-13,-3-4-13,-5-7-4,-2-8 1,-1-10 3,-2-7 1,1-7 5,1-1 4,4-2 6,3-2 6,3 0 5,3 3 6,2 4 5,4 2 5,2 2 6,0 1 2,2 1 4,0 1 4,4 1 1,4 0-1,5-1 0,6 1-2,0 1 2,0 3 3,0 3 3,-2 2 3,-3 6 0,0 6-3,-2 8-2,-2 6-3,-4 7-2,-6 5-1,-6 7-2,-6 5-2,-4 1 2,-2 1 4,-4-1 3,-3-1 4,0-3 1,5-4-3,3-3-2,5-5-3,5-4-8,8-4-12,8-6-12,8-4-13,2-5-4,-1-2 6,-3-4 4,-1-2 6,-1-1 1,2 0-4,0 2-3,1 1-5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0:00"/>
    </inkml:context>
    <inkml:brush xml:id="br0">
      <inkml:brushProperty name="width" value="0.03293" units="cm"/>
      <inkml:brushProperty name="height" value="0.03293" units="cm"/>
      <inkml:brushProperty name="color" value="#00BFF3"/>
    </inkml:brush>
  </inkml:definitions>
  <inkml:trace contextRef="#ctx0" brushRef="#br0">30200 48209 667,'67'-8'39,"-5"0"3,-7 0 3,-5 0 2,-4 1-2,-4-1-10,-2 1-9,-3-1-9,-5 0-5,-2 2-2,-5 1-2,-3 1-2,-4-1-13,-3-1-28,-3 0-26,-2-1-27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0:00"/>
    </inkml:context>
    <inkml:brush xml:id="br0">
      <inkml:brushProperty name="width" value="0.05072" units="cm"/>
      <inkml:brushProperty name="height" value="0.05072" units="cm"/>
      <inkml:brushProperty name="color" value="#00BFF3"/>
    </inkml:brush>
  </inkml:definitions>
  <inkml:trace contextRef="#ctx0" brushRef="#br0">31298 46980 433,'-22'-21'67,"5"5"0,4 4-1,3 6 1,3 10-4,2 15-10,2 17-7,2 15-9,0 9-7,0 5-5,-2 3-5,0 5-5,-1 7-6,-2 14-7,0 12-9,0 13-6,-2 2-10,2-6-10,0-7-9,2-6-11,1-11-1,2-14 7,2-13 8,2-14 7,1-9 1,0-4-7,0-4-6,0-3-8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0:00"/>
    </inkml:context>
    <inkml:brush xml:id="br0">
      <inkml:brushProperty name="width" value="0.05403" units="cm"/>
      <inkml:brushProperty name="height" value="0.05403" units="cm"/>
      <inkml:brushProperty name="color" value="#00BFF3"/>
    </inkml:brush>
  </inkml:definitions>
  <inkml:trace contextRef="#ctx0" brushRef="#br0">30782 48650 407,'-8'7'2,"0"-2"4,0-3 4,0 0 4,1-2 2,-1 0-1,0 0-2,0 0-1,-1 2 1,-2 5 1,-2 6 1,0 4 1,-5 5 1,-5 7-3,-5 5-2,-5 6-1,-3 4-2,-3 2 1,-1 2-1,-2 1 0,1 0 0,4-6 0,3-4 0,5-5-1,3-5 1,5-3-1,3-5 0,5-3 0,3-4-3,6-1-6,4-2-6,6-2-5,7-6-5,11-10 0,11-10-3,11-9-1,5-8 0,3-3-1,2-4 1,2-4 0,-2 0 2,-6 4 2,-6 5 2,-7 2 4,-4 5 3,-5 6 7,-5 3 5,-5 6 5,-4 5 11,-3 6 14,-2 6 15,-4 6 13,-2 4 2,-2 3-13,-2 4-13,-2 2-12,-2 3-8,-4 2-5,-2 4-4,-3 2-3,-1 1-4,2-3-1,3-3-2,1-3-2,4-7-8,6-9-18,6-10-17,6-9-16,4-11-3,5-10 12,3-9 11,5-9 11,-1-2 11,-3 10 8,-5 8 8,-3 10 9,-4 4 6,-1 4 5,-2 3 4,-2 3 5,-2 3 6,-1 4 7,0 4 7,-2 4 8,0 4-1,0 7-9,0 6-10,0 5-9,-1 4-5,0 2-1,-2 2 0,0 2-1,-1 0-2,0-2-3,0-1-5,0-3-3,1-3-6,2-3-10,2-5-11,2-3-8,1-4-9,1-2-3,2-4-6,0-3-5,1-2-3,1-4-3,1-2-1,2-3-3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0:02"/>
    </inkml:context>
    <inkml:brush xml:id="br0">
      <inkml:brushProperty name="width" value="0.05062" units="cm"/>
      <inkml:brushProperty name="height" value="0.05062" units="cm"/>
      <inkml:brushProperty name="color" value="#00BFF3"/>
    </inkml:brush>
  </inkml:definitions>
  <inkml:trace contextRef="#ctx0" brushRef="#br0">34016 47541 434,'-6'-5'7,"4"5"15,4 7 13,4 6 15,1 5 3,-1 3-10,-1 5-9,0 3-8,-2 2-7,-2 1-3,-2-1-4,-2 0-2,-1 0-3,0-3-1,0-2-3,0-1-1,2-3-3,2-3-2,4-3-4,2-2-4,4-4 0,4-3 0,3-3 0,5-2 1,2-4 0,1-4 1,0-4 1,2-3 2,0-3-1,-1 2 1,-1 1-1,-1 1-1,-3 0 2,-5 0 0,-5 1 1,-4-1 2,-4 0 0,-1 0 1,0 1 1,-1-1 1,-2 0 0,-1 0 1,0 1-1,-1-1 1,-2-1-2,0 0 0,-2-1-3,0-1 0,-1-1-2,-2-1 0,0-2 0,-1 1-1,0-2-1,2 1 0,2-1-2,3 0 0,0 2 0,0 1 3,0 2 4,0 3 2,0 0 6,0 2 6,0 1 8,0 1 6,1 6 7,0 13 5,2 13 5,0 13 6,1 7-2,0 2-9,0 2-9,0 2-9,0 2-7,0 3-4,0 4-5,0 2-4,0 0-5,0-4-2,0-1-4,0-4-2,0-4-4,-2-4-2,0-5-3,-1-5-3,-1-5-2,0-4-1,0-3-2,0-4-1,-2-3 1,-4 1 1,-3 0 1,-4-1 2,-3-1 2,-2-2 2,1-4 3,-2-3 2,-2-1 3,-2-2 0,-1 0 2,-2-2 1,0 0 4,5 0 9,3 0 7,5 0 9,2-1 6,4-2 6,3-2 3,3-1 6,2-4 0,3 0-4,4-3-4,2-1-4,5-5-5,8-4-5,6-5-6,7-4-4,4-6-4,2-5-2,2-4-1,2-5-1,2-4-4,3 0-7,0 0-6,3-2-6,0 1-2,-1 6 3,0 4 2,-1 6 3,-3 4 2,-4 5 1,-4 5 1,-3 5 2,-5 4 4,-2 3 8,-3 3 7,-2 3 9,-4 1 5,-1 2 5,-3 0 2,-1 2 4,-2 1 2,0 2-1,-2 2-2,0 2 0,-2 3-3,1 4-3,0 3-3,0 5-4,0 2-1,1 3 0,1 1 0,1 3 0,1 1 0,2 1-2,0 0 0,1 2-1,1 2-1,1 1-3,1 2-3,2 2-1,-1 0-3,1-2-1,-1-2-1,1-2-1,-1-2-1,-1-1 1,-1-3 1,0-1 1,-3-3 0,-1-3-1,-2-3-2,-2-3-1,-3 1 0,-3 2 3,-2 3 1,-4 3 3,-2 0 1,-3-3-1,-4-3-1,-2-3-1,-3 0-3,-3 0-3,-3 1-5,-3 1-3,-3 1-4,-5 0-5,-3-1-5,-4 1-3,-2-2-5,2-1-2,1-2-4,0-2-2,3-4 1,5-2 4,5-6 4,6-2 5,2-4 0,4 0-4,3-1-4,3-1-4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0:02"/>
    </inkml:context>
    <inkml:brush xml:id="br0">
      <inkml:brushProperty name="width" value="0.05055" units="cm"/>
      <inkml:brushProperty name="height" value="0.05055" units="cm"/>
      <inkml:brushProperty name="color" value="#00BFF3"/>
    </inkml:brush>
  </inkml:definitions>
  <inkml:trace contextRef="#ctx0" brushRef="#br0">36098 48724 435,'7'-8'0,"-2"0"0,-3 0 0,0 0 0,-4 5 12,-2 8 25,-4 9 25,-2 10 25,-3 6 3,-3 6-16,-3 6-16,-3 6-18,-1 2-9,-1-2-5,1-3-4,-1-1-5,2-3-8,4-3-16,2-5-15,2-4-16,3-3-7,3-5-2,1-3-1,2-4-2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04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81250 15565 505,'17'0'144,"3"0"-30,3 0-32,3 0-32,2-1-18,3-1-6,1 0-5,3 0-7,-2-2-5,1 2-6,-1 0-7,-1 2-7,-2 0-1,-3 0 1,-4 0 2,-1 0 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0:02"/>
    </inkml:context>
    <inkml:brush xml:id="br0">
      <inkml:brushProperty name="width" value="0.05001" units="cm"/>
      <inkml:brushProperty name="height" value="0.05001" units="cm"/>
      <inkml:brushProperty name="color" value="#00BFF3"/>
    </inkml:brush>
  </inkml:definitions>
  <inkml:trace contextRef="#ctx0" brushRef="#br0">36539 49450 439,'-19'40'237,"-6"4"-66,-5 2-64,-5 3-65,-6 2-38,-1-2-13,-2 0-13,-2-2-11,3-4-15,7-6-17,6-8-15,7-5-16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07"/>
    </inkml:context>
    <inkml:brush xml:id="br0">
      <inkml:brushProperty name="width" value="0.04644" units="cm"/>
      <inkml:brushProperty name="height" value="0.04644" units="cm"/>
      <inkml:brushProperty name="color" value="#00BFF3"/>
    </inkml:brush>
  </inkml:definitions>
  <inkml:trace contextRef="#ctx0" brushRef="#br0">19500 43605 473,'2'-13'47,"4"6"9,4 6 10,3 6 10,2 4-2,3 1-12,0 3-12,1 2-13,0-1-10,-2 0-8,0-1-9,0 0-7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07"/>
    </inkml:context>
    <inkml:brush xml:id="br0">
      <inkml:brushProperty name="width" value="0.04997" units="cm"/>
      <inkml:brushProperty name="height" value="0.04997" units="cm"/>
      <inkml:brushProperty name="color" value="#00BFF3"/>
    </inkml:brush>
  </inkml:definitions>
  <inkml:trace contextRef="#ctx0" brushRef="#br0">18700 45012 440,'-22'0'16,"4"0"0,5 0-1,3 0 1,4 0 10,6 0 20,4 0 20,6 0 21,3-1-1,5-1-19,4 0-19,3-1-19,3-1-13,1 0-3,1 0-5,0 0-4,2 1-3,1 0-3,0 3-3,2-1-2,0 1-2,-1-2-2,-1 0-2,-1-1-2,-2-1-2,-2 2 1,-2 0-1,-2 2-1,-1-1 1,-3-1-1,-1 0 1,-2-1 0,-2-1 1,-1 2 0,-1 0 2,0 2 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08"/>
    </inkml:context>
    <inkml:brush xml:id="br0">
      <inkml:brushProperty name="width" value="0.04296" units="cm"/>
      <inkml:brushProperty name="height" value="0.04296" units="cm"/>
      <inkml:brushProperty name="color" value="#00BFF3"/>
    </inkml:brush>
  </inkml:definitions>
  <inkml:trace contextRef="#ctx0" brushRef="#br0">18485 45500 512,'-7'10'99,"2"4"-20,2 3-21,2 5-21,1 0-12,0-3-6,0-3-4,0-3-5,2-2-9,2-2-14,4-2-14,2-2-15,3-5-2,5-5 7,4-5 9,3-7 7,2-2 6,-3 1 3,-1 1 2,-3 1 4,-1 1 4,-2 4 6,-3 3 5,-1 3 6,-3 2 4,-4 6 4,-4 2 3,-4 5 4,-4 2-5,-2 2-14,-3 0-15,-3 1-14,-4 2-7,-2 1-1,-3 3 0,-3 1-2,-1 2 0,-1-1 1,1 1 0,0-2 0,-2 0 2,-1-3 2,-3-3 3,-1-2 2,1-4 3,2-3 3,3-2 4,4-4 3,0-1 2,2 0 0,1 0 1,1 0 1,1 0 2,1 0 2,1 0 3,1 0 3,1 1 4,2 0 5,3 2 7,1 0 5,1 1 2,0 0-2,0 0-2,0 0-2,1 1-1,1 2 0,0 1 1,2 3 0,0 2 0,2 2 0,0 1 1,2 3 0,0 1-1,0 3-2,0 1-3,0 3-2,0 0-2,0 1-2,0-1-1,0 1-2,0-1-2,0 0-1,0 0-2,0 0-1,0 1-5,2 1-5,0 1-7,2 1-6,-1-1-6,-1-3-8,0-4-6,-1-1-8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08"/>
    </inkml:context>
    <inkml:brush xml:id="br0">
      <inkml:brushProperty name="width" value="0.04726" units="cm"/>
      <inkml:brushProperty name="height" value="0.04726" units="cm"/>
      <inkml:brushProperty name="color" value="#00BFF3"/>
    </inkml:brush>
  </inkml:definitions>
  <inkml:trace contextRef="#ctx0" brushRef="#br0">18700 46585 465,'8'-9'0,"2"0"0,0-1 0,1-1 0,1 0-1,0 2-2,-1 2-2,1 2-1,1 1-2,3-2-1,4 0-1,2-1 0,3-2 6,3-2 17,2-2 14,3-1 17,4-1 3,1 2-8,2 3-7,2 1-9,0 1-7,-2 0-5,-1 0-6,-3 1-5,-1 0-3,-1 2 0,-2 2 0,-1 2 1,-1 2-1,-3 2 0,-3 2-1,-3 2 0,-2 0 1,-2 1 3,-3 0 2,-1 0 4,-2 0 0,-2 0 1,-3-1 0,-1 1 1,-1 1 0,0 2-2,0 2 1,0 1-2,0 3 5,0 3 10,0 3 10,0 3 10,-1 3 2,-1 1-5,0 2-7,-1 2-5,-1 0-5,0-2-4,0-1-4,0-3-3,-1-2-3,-1-1-4,0-3-1,-1-1-4,-1-2-3,0-3-3,0-1-3,0-2-4,-2-2-5,-4-1-5,-3-1-6,-5 0-7,-4-4-1,-3-2 1,-4-6 3,-5-2 1,-2-5 3,-1-6 4,-3-4 3,-3-5 3,2-2 3,2 1 1,3 1 1,4 2 2,1-1 2,4 2 3,4 1 5,2 1 3,3 2 4,4 1 6,4 2 5,5 3 6,1 1 3,2-1 1,0 0 0,2 1 1,2-1-2,5 0-4,6 0-3,4 1-3,3 0-4,1 2-2,1 2-3,1 2-1,-1 3-2,-1 4 2,-2 4 1,-2 4 1,-3 3 1,-3 1 0,-3 3 2,-2 2 1,-3 1-1,-1 1 0,0 0 0,-1 2 0,-4 0 0,-2-1 1,-5-1 1,-4-1 3,-3-1-1,-3-3-2,-3-1-1,-3-2-2,-1-3-1,1-1-2,1-2-1,1-2-2,2-3-1,3-2 1,3-4 1,2-2 0,4-4-4,3-3-7,2-5-8,4-3-8,5-6-7,10-5-8,7-7-7,11-4-6,0 0 0,-6 8 11,-5 8 10,-6 7 10,-3 5 5,1-1 2,1 0 0,2 1 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09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22854 45600 531,'-8'8'127,"2"2"-27,1 0-28,0 1-27,0 3-16,-2 4-6,-1 3-6,-2 4-5,-2 3-3,0 3 1,0 1 0,1 2 0,-1 0-6,2-6-11,0-2-12,3-5-11,-1-6-14,-2-8-14,0-10-14,-1-8-14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09"/>
    </inkml:context>
    <inkml:brush xml:id="br0">
      <inkml:brushProperty name="width" value="0.04888" units="cm"/>
      <inkml:brushProperty name="height" value="0.04888" units="cm"/>
      <inkml:brushProperty name="color" value="#00BFF3"/>
    </inkml:brush>
  </inkml:definitions>
  <inkml:trace contextRef="#ctx0" brushRef="#br0">23450 43831 450,'14'-7'3,"-1"1"-1,-2 0 0,-2 2-1,0 0 4,2 2 13,1 0 10,3 2 11,1 0 6,1 2-1,2 0-2,0 2 0,3 3-3,5 7-2,4 7-2,6 7-3,2 5-3,4 1-6,1 2-4,2 2-5,2 1-3,4-2 1,2 0-1,4-2 0,-1-1-5,-3-1-12,-2-3-11,-5-1-11,-2-3-9,-3 0-8,-5-1-6,-4-1-7,-4-1-2,-3-3 4,-5-1 6,-3-2 3,-4-3 6,-4-1 4,-5-2 6,-2-2 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0"/>
    </inkml:context>
    <inkml:brush xml:id="br0">
      <inkml:brushProperty name="width" value="0.04895" units="cm"/>
      <inkml:brushProperty name="height" value="0.04895" units="cm"/>
      <inkml:brushProperty name="color" value="#00BFF3"/>
    </inkml:brush>
  </inkml:definitions>
  <inkml:trace contextRef="#ctx0" brushRef="#br0">23219 46221 449,'-19'-14'83,"9"2"-22,8 4-21,10 3-22,6 1-10,5 0-1,5 0 0,5 0-1,2 1 2,0 2 2,0 2 3,1 2 3,-3 2 0,-2 2-1,-3 1-2,-2 3-1,-5 2-2,-1 2 0,-4 1-1,-3 3 0,-1 1 0,-2 1 1,-1 1 1,0 0 2,-2 3 0,-2 3 1,-2 3 1,-2 3 1,-3 1-1,-2-2-1,-3 0-1,-3-1-1,-3-1-2,0-2-3,-1 0-2,-1-1-3,0-2-1,1-3-2,1-3 0,1-3-1,-1-5-9,-2-6-19,-1-8-17,-3-6-18,3-9-7,6-11 7,5-11 5,6-10 5,5-5 7,4-1 7,3 0 6,5 0 7,1 2 6,1 6 7,0 5 7,-1 5 6,-1 5 6,-2 9 5,-4 7 5,-3 8 5,-3 8 10,-6 6 15,-4 7 15,-5 8 15,-5 5-1,-3 8-16,-5 6-17,-3 8-17,-1 1-13,-2-2-11,1-4-12,-1-2-11,2-4-8,2-4-5,1-4-4,3-4-6,2-4-1,5-5 1,3-4 2,4-6 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0"/>
    </inkml:context>
    <inkml:brush xml:id="br0">
      <inkml:brushProperty name="width" value="0.05179" units="cm"/>
      <inkml:brushProperty name="height" value="0.05179" units="cm"/>
      <inkml:brushProperty name="color" value="#00BFF3"/>
    </inkml:brush>
  </inkml:definitions>
  <inkml:trace contextRef="#ctx0" brushRef="#br0">26623 45250 424,'28'23'140,"-1"-1"-30,-3-1-30,-3-1-30,-2 1-16,-2 1-5,-3 3-3,-1 1-4,-1 3-3,0 3-2,-1 2-2,1 4-1,-1 1-4,-2-1-3,-2-3-5,-2 1-3,-3-2-4,-1-1-4,-2-3-4,-1-1-4,-3-3-1,-2 0-1,-2-1 0,-2-1 0,-2-1 0,-3-3 0,-3-1-1,-3-2 0,-3-3-1,-1-3 0,-3-3-1,-1-2 0,0-3-1,2-2 2,2-2 1,1-2 2,3-2 2,3-2 5,3-2 5,3-1 5,2-3 1,4 0-1,2-1-3,4-1-2,4-3 4,6-6 8,5-4 10,7-4 8,6-6 3,9-5-3,7-4-1,7-5-3,5 0-8,2 3-11,0 4-12,1 4-11,-2 4-6,-7 7 0,-5 6 0,-5 5 0,-7 5-1,-6 2-5,-5 4-3,-6 3-5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0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29292 43621 553,'-3'-8'87,"8"0"-12,9 0-11,10 0-12,7-1-10,8 0-6,8-4-7,7-2-8,4 0-4,0 1-5,-2 0-4,0 3-4,-3 0-5,-4 2-3,-5 3-4,-3 1-4,-4 1-6,-3 2-7,-5 0-7,-3 2-8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08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85747 29012 546,'-2'-9'94,"13"0"-12,13-2-14,13 2-12,4-2-11,-4 4-9,-3 2-8,-5 4-9,-3 1-5,0 0-6,-1 0-4,-1 0-6,-1 0-5,-1 2-9,-1 0-9,-1 2-7,-1 0-6,-3 0-3,-1-1-2,-2 2-2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1"/>
    </inkml:context>
    <inkml:brush xml:id="br0">
      <inkml:brushProperty name="width" value="0.04486" units="cm"/>
      <inkml:brushProperty name="height" value="0.04486" units="cm"/>
      <inkml:brushProperty name="color" value="#00BFF3"/>
    </inkml:brush>
  </inkml:definitions>
  <inkml:trace contextRef="#ctx0" brushRef="#br0">29888 42683 490,'-15'-6'62,"4"4"2,3 4 2,2 4 2,1 6-5,-2 11-12,-1 9-12,-3 11-12,-3 7-8,-6 9-3,-2 8-2,-7 7-4,-3 3-3,1-4-3,-1-2-5,1-3-3,1-4-5,4-7-7,2-5-6,3-6-7,3-6-7,2-5-5,4-7-6,3-5-5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1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30063 45050 528,'14'1'6,"-4"4"11,-5 2 12,-2 3 12,-4 5 6,-1 4 1,0 5 2,-1 5 1,-1 3-3,0 4-7,0 3-7,0 2-7,-1 1-9,0 2-7,0-2-7,-2 2-9,-1-3-7,2-4-4,0-4-6,2-3-5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2"/>
    </inkml:context>
    <inkml:brush xml:id="br0">
      <inkml:brushProperty name="width" value="0.05492" units="cm"/>
      <inkml:brushProperty name="height" value="0.05492" units="cm"/>
      <inkml:brushProperty name="color" value="#00BFF3"/>
    </inkml:brush>
  </inkml:definitions>
  <inkml:trace contextRef="#ctx0" brushRef="#br0">30471 44671 400,'15'-21'2,"1"3"4,0 4 5,-1 5 4,0 1 1,-1 2 0,0 1-2,-2 0 0,0 1-3,2 0-3,0 0-3,1 1-4,0 0-2,-4 3 2,0 4 1,-2 2 1,-1 3 1,0 2 3,0 2 2,0 1 3,-1 2 3,-1 0 2,-1-1 4,0 1 4,-1 1 1,0 1 0,0 3 0,0 1 0,-1 2-1,-1 1-3,0 1-2,-1 1-4,-1 1 0,0 3-1,0 1 0,0 3 1,0 1-1,0 1-1,0 3-1,0 2-1,0 0-1,0 0-1,0-1-2,0-1-1,0-3-1,0-2-1,0-3-1,0-3-1,-1-3-1,-1-3 1,0-3-1,-1-3-1,-4-5-8,-6-8-18,-5-8-18,-7-8-17,-3-9-5,2-9 9,-1-10 9,-1-10 8,2-5 7,5 0 3,3 1 4,5-1 4,2 2 3,2 6 4,2 5 4,2 5 3,2 3 4,2 5 4,2 3 2,2 5 3,2 2 3,2 2-1,2 3 0,2 1 0,0 2 1,-1 2 4,0 3 3,-2 1 3,0 1 0,2 2-2,0 0-2,1 2-2,0 1-2,-2 4-3,-2 2-3,-2 4-2,-3 3-1,-3 5-1,-2 5 1,-3 5-1,-5 3 1,-6 4 0,-5 3 0,-7 3 1,-1-2 0,3-1 2,4-4 1,2-2 1,2-4 0,3-3 1,1-5-1,3-3 1,9-10-7,19-14-16,19-15-15,18-14-15,4-5-4,-11 7 10,-10 7 10,-11 7 8,-6 3 2,-2 1-6,1-1-5,-2 1-6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2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32150 44484 522,'24'-15'66,"3"2"0,1 3 0,3 1-1,2 0-5,4 0-11,4-1-9,5-1-11,-1-1-9,-1 2-8,-2 2-7,-2 0-9,-2 0-9,-4 2-9,-2 0-9,-3 2-10,-4 0-5,-5 0-2,-4 0-1,-6 0-2,-5-1 1,-2-1 3,-6-3 3,-2-2 3,-3 0 6,2 1 7,1 0 8,0 2 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2"/>
    </inkml:context>
    <inkml:brush xml:id="br0">
      <inkml:brushProperty name="width" value="0.05389" units="cm"/>
      <inkml:brushProperty name="height" value="0.05389" units="cm"/>
      <inkml:brushProperty name="color" value="#00BFF3"/>
    </inkml:brush>
  </inkml:definitions>
  <inkml:trace contextRef="#ctx0" brushRef="#br0">33434 43475 408,'-50'-77'-3,"12"18"5,10 20 5,11 18 6,6 10 6,0 0 6,2 2 6,1 1 7,1 3 7,1 8 6,1 6 8,0 7 7,1 9-3,0 11-10,0 10-12,1 12-11,-2 7-8,2 7-7,-1 5-5,0 6-6,0 7-7,2 6-9,0 7-9,2 7-9,0 2-6,0-3-2,0-3-3,0-3-3,1-9-2,2-15 1,2-17 1,2-15 0,-1-10 1,-1-3 1,-2-5 0,-2-3 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3"/>
    </inkml:context>
    <inkml:brush xml:id="br0">
      <inkml:brushProperty name="width" value="0.05251" units="cm"/>
      <inkml:brushProperty name="height" value="0.05251" units="cm"/>
      <inkml:brushProperty name="color" value="#00BFF3"/>
    </inkml:brush>
  </inkml:definitions>
  <inkml:trace contextRef="#ctx0" brushRef="#br0">32548 45339 418,'5'-5'11,"-2"6"22,-6 6 20,-2 6 23,-5 3 3,-2 3-15,-3 2-14,-3 1-14,0 1-9,-1 0-3,2 1-3,1-1-3,0 0-2,1-1-2,-1-1-1,0 0-3,2-3 0,2 0-3,1-1 0,2-1-2,1-1-1,1-1-2,-1 0-1,0-2 0,2-3-6,4-6-8,4-6-8,4-6-8,2-3-1,1-2 8,2 0 6,0-1 7,1 0 2,0 3-3,-2 2-4,2 1-3,1 1-4,2 0-6,1 1-4,3-1-6,-1 0-5,-5 0-5,-3 0-5,-4 0-4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4"/>
    </inkml:context>
    <inkml:brush xml:id="br0">
      <inkml:brushProperty name="width" value="0.05059" units="cm"/>
      <inkml:brushProperty name="height" value="0.05059" units="cm"/>
      <inkml:brushProperty name="color" value="#00BFF3"/>
    </inkml:brush>
  </inkml:definitions>
  <inkml:trace contextRef="#ctx0" brushRef="#br0">33250 45500 434,'8'8'158,"2"2"-35,0 0-33,1 1-33,2 1-21,1 0-4,3-1-6,2 1-5,1 1-7,1 1-6,1 3-8,0 1-6,2 1-2,-1 1 1,1-1 3,-1 1 2,0-1-9,-3-1-20,-1-1-20,-2 0-20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34600 45150 333,'49'20'167,"16"14"-1,15 14 1,17 16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6"/>
    </inkml:context>
    <inkml:brush xml:id="br0">
      <inkml:brushProperty name="width" value="0.04674" units="cm"/>
      <inkml:brushProperty name="height" value="0.04674" units="cm"/>
      <inkml:brushProperty name="color" value="#00BFF3"/>
    </inkml:brush>
  </inkml:definitions>
  <inkml:trace contextRef="#ctx0" brushRef="#br0">34813 45400 470,'-7'31'163,"3"1"-39,1-1-39,2-1-38,0 1-21,0-1-4,-2-1-2,0-1-3,-1-1-4,3-1-5,-1-2-4,2 0-4,-1-2-6,0-3-9,-2-3-7,0-2-9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7"/>
    </inkml:context>
    <inkml:brush xml:id="br0">
      <inkml:brushProperty name="width" value="0.05483" units="cm"/>
      <inkml:brushProperty name="height" value="0.05483" units="cm"/>
      <inkml:brushProperty name="color" value="#00BFF3"/>
    </inkml:brush>
  </inkml:definitions>
  <inkml:trace contextRef="#ctx0" brushRef="#br0">34900 45223 401,'9'-7'9,"1"-1"12,3 0 12,2 1 12,2 0 0,1 2-8,3 2-9,2 2-10,-1 1-5,-2 0-3,-1 0-2,-3 0-3,-1 1 1,-1 4 1,-1 2 3,0 3 2,-3 2 1,-3-1 0,-2 0-2,-4 1 0,-1 1-1,0 0 0,0 1 0,0 1 1,0 1 0,-2 1 2,0 2 3,-1 0 1,-2 1 1,2 1-4,-1 1-1,0 1-3,0-1-2,0-1-1,0-4-2,0 0 0,1-1-3,2 2-4,2 0-4,2 1-4,2-2-2,2-3 0,2-4 0,2-4 0,2-3 0,5-1 2,3 0 1,5-1 1,2-1 1,1 0 0,1 0 0,1 0-1,-1 0 2,-2 0 2,-1 0 3,-4 0 2,0 0 2,-1 0 2,-1 0 2,0 0 1,-2-1 2,-1-1 1,-1 0 1,-1-1 0,-2-3 4,-4-2 4,-5-3 4,-2-3 5,-3-4-3,0-2-9,0-3-9,0-3-11,0-2-6,0-5-5,0-5-5,0-3-5,-1-1-1,-1 0 1,0 1 2,-1 2 2,-1 4 2,2 6 3,0 7 3,2 7 3,0 3-9,0 1-21,0-1-23,0 0-20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08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86613 28387 495,'-7'-6'43,"3"6"9,1 4 11,2 6 11,1 3-2,0 5-10,0 3-12,0 5-12,0 0-10,0-1-12,0-3-9,0-1-12,0-2-10,0 0-8,0 1-8,0-1-9,-1 1-6,0 0-1,-2-1-1,0 1-2,-1-2 0,1-3 1,-1-3 3,0-2 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8"/>
    </inkml:context>
    <inkml:brush xml:id="br0">
      <inkml:brushProperty name="width" value="0.05506" units="cm"/>
      <inkml:brushProperty name="height" value="0.05506" units="cm"/>
      <inkml:brushProperty name="color" value="#00BFF3"/>
    </inkml:brush>
  </inkml:definitions>
  <inkml:trace contextRef="#ctx0" brushRef="#br0">37650 43722 399,'1'-13'42,"2"3"0,2 4 0,2 4 1,1 6-1,-1 8-1,1 7-2,0 9-2,-2 2-5,-2 0-7,-4-1-8,-2-1-7,-2-1-5,0-1-2,0-1-3,0-1-2,1-2-3,0-3-1,2-3-1,0-2-2,3-3-3,2-1-3,4-1-3,2 0-4,2-3 0,1-1 3,1-2 2,2-2 4,-1-1 1,1 0 2,0 0 0,0 0 2,-1-1 1,1-3 2,0-4 1,-1-2 2,1-2 1,2 0 1,0 1 1,1-1 2,0 0 0,-1 0 1,-1 1-1,-2-1 1,1 1 0,-2 2 0,-1 2 0,-1 3 0,-1 0 0,0 0-2,-2 0 0,0 0-2,-2-1 0,1 0 0,0-1 0,0-2 0,-1-1 0,-2-3 0,-3-4 0,0-1 0,-4-4 0,0 0 0,-3-1 0,-2-1-1,-2 0 0,0 1-1,-1 1-2,-1 1-1,-1 1 2,2 3 5,1 1 4,1 3 6,-1 0 1,0 2-1,-2 0-1,0 2-1,-1 1 0,2 1 3,-2 0 2,0 2 2,0 0-1,1 2-5,-1 0-4,0 2-4,2 3-3,2 6-1,4 5 0,3 7-1,1 5 1,2 7 2,0 5 3,2 6 2,-1 3 1,1 0 1,0 0-1,0 0 0,-1 0-1,0 0 0,-2 0 0,0 0-1,-1 0 0,0 3 0,0 2 1,0 2 1,-1-2 0,0-6-1,-2-6 1,0-6 0,-1-4-5,0-3-8,0-3-10,1-3-9,-3-3-4,0-3 1,-3-2 1,-2-4 1,-1-2 3,1-1 2,-1 0 3,0-2 3,0-1 3,-2-2 2,0-2 4,-1-2 2,0-2 3,1-3 1,1-4 3,0-2 1,2-4 0,3-3 0,1-5-1,2-3-1,2-2-1,2 0 0,2-1-1,2 1-1,4 0 0,7-1 1,7 1-1,7 0 1,5-1 0,1 1-2,2 0-2,3-1 0,2 1-1,6-4 0,3-1 0,7-2 1,3-2 1,3-2 2,3-2 2,4-2 3,-3 1-1,-7 4-1,-7 3-2,-6 5-2,-7 5 0,-6 5 2,-5 6 2,-7 7 3,-5 4 2,-3 4 3,-4 4 3,-4 4 2,-3 3 3,1 5 1,0 4 1,0 3 1,-1 5 2,0 3 2,-2 4 1,0 5 1,-1 1 0,0 0-3,0 0-3,0 0-2,1 0-4,2-1-2,2-2-2,2 0-3,2-2-2,5 0-1,4-1-1,3-1-1,3-3-2,1-2-4,1-3-1,1-3-4,-1-1-1,-3 0 1,-3-1 1,-2 1-1,-4-1 0,-3 1-3,-3-1-2,-2 1-3,-3-1 1,-2-3 5,-2-1 5,-2-2 5,-3-2 4,-4 1 1,-4 0 4,-3 0 1,-4-1 1,-3 1-1,-3 0 0,-3 0-2,-2-1 1,-1-1-2,-1 0 1,0-2 0,-1-1-4,3-1-6,2 0-6,2-2-7,1-1-6,3-4-5,1-2-6,3-3-6,0-7-5,1-8-2,-1-9-4,1-8-3,0-3-1,4 5 2,3 5 1,3 6 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8"/>
    </inkml:context>
    <inkml:brush xml:id="br0">
      <inkml:brushProperty name="width" value="0.05397" units="cm"/>
      <inkml:brushProperty name="height" value="0.05397" units="cm"/>
      <inkml:brushProperty name="color" value="#00BFF3"/>
    </inkml:brush>
  </inkml:definitions>
  <inkml:trace contextRef="#ctx0" brushRef="#br0">39754 45100 407,'-10'39'177,"-2"0"-41,-3 0-38,-2 0-40,-2-1-23,0-4-5,2-2-6,1-3-6,2-2-6,1-3-7,3-2-9,1-2-8,3-1-16,4-2-24,4-3-24,4-1-24,2-3-3,0-4 19,-1-4 17,1-4 19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18"/>
    </inkml:context>
    <inkml:brush xml:id="br0">
      <inkml:brushProperty name="width" value="0.06401" units="cm"/>
      <inkml:brushProperty name="height" value="0.06401" units="cm"/>
      <inkml:brushProperty name="color" value="#00BFF3"/>
    </inkml:brush>
  </inkml:definitions>
  <inkml:trace contextRef="#ctx0" brushRef="#br0">40081 45744 343,'34'-18'43,"-9"10"20,-10 11 19,-10 12 20,-8 7 1,-6 5-19,-6 4-19,-5 6-19,-5 3-13,-1 3-11,-3 4-10,-1 3-11,0-1-12,-2-2-16,1-5-17,-1-1-16,4-5-12,5-8-5,7-6-6,5-6-6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27"/>
    </inkml:context>
    <inkml:brush xml:id="br0">
      <inkml:brushProperty name="width" value="0.05874" units="cm"/>
      <inkml:brushProperty name="height" value="0.05874" units="cm"/>
      <inkml:brushProperty name="color" value="#00BFF3"/>
    </inkml:brush>
  </inkml:definitions>
  <inkml:trace contextRef="#ctx0" brushRef="#br0">44387 16588 374,'0'-15'66,"0"2"-12,0 3-12,0 1-12,0 0-7,0 0-3,0-1-3,0-1-3,0-1 0,-2 0 2,-1 0 2,0 1 2,-2 0 1,-1 0 1,-2 2 1,-3 1-1,-2 1 0,0 2-3,-1 2-2,-1 2-3,-1 2-3,1 4-5,-1 2-3,0 3-4,1 3-3,-1 2 1,0 1 1,1 3 0,-2 1 1,0 3 1,-1 1 3,-1 3 2,1 0 0,2 1 0,1-1-1,2 1 0,1-3 0,1-1 0,-1-1 1,0-2 0,1-3 0,2 1 2,3-2 1,1-1 1,1 0 0,2-1-1,0 1 0,2 0-1,3-1-1,7-1-2,8-1 0,6 0-1,3-3-1,-1-1-1,-1-2-3,-2-2-1,1-2-1,3-1-3,1 0-1,3-1-2,-1-2-1,-2-1 1,-1 0 1,-3-1 0,-1-1-3,-1 0-9,-2 0-7,1 0-9,-3 0-5,-1 0-3,-2 0-3,-3 1-4,-1-2 0,0 2 0,-2-1 0,0 0 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29"/>
    </inkml:context>
    <inkml:brush xml:id="br0">
      <inkml:brushProperty name="width" value="0.05751" units="cm"/>
      <inkml:brushProperty name="height" value="0.05751" units="cm"/>
      <inkml:brushProperty name="color" value="#00BFF3"/>
    </inkml:brush>
  </inkml:definitions>
  <inkml:trace contextRef="#ctx0" brushRef="#br0">53027 16657 382,'6'-29'24,"-1"7"1,-2 5 0,-2 6 0,-1 3 0,0-2 1,0 0-1,0-1 1,-2 0-1,-3 2-1,-5 3-1,-4 1-1,0 1-2,0 2-1,0 0-3,2 2-2,0 2-1,-1 4 0,-2 4 0,0 3 1,-1 4-1,-1 1-1,-1 3-1,-1 2 0,0 0-1,2 3 0,3 0 0,1 1-1,1-1 1,1 0-1,-1-2 0,0 0-1,1-1 1,0-1-1,2-1 0,1 0 0,2-2 0,4 1 0,4-1-1,4 1 1,3-3-2,3-3-1,4-4-2,2-4-3,2-3-1,1-1-3,1 0-2,1-1-2,4-3-5,6 0-4,8-3-6,7-2-5,0-1-2,-3-2-1,-4 0 0,-4-1 1,-3 0-2,-3 2-1,-3 2-1,-3 3-1,-4-1-4,-3 2-4,-4-1-6,-4 0-5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29"/>
    </inkml:context>
    <inkml:brush xml:id="br0">
      <inkml:brushProperty name="width" value="0.05799" units="cm"/>
      <inkml:brushProperty name="height" value="0.05799" units="cm"/>
      <inkml:brushProperty name="color" value="#00BFF3"/>
    </inkml:brush>
  </inkml:definitions>
  <inkml:trace contextRef="#ctx0" brushRef="#br0">59257 16141 379,'-15'-4'44,"4"8"15,4 8 14,1 7 13,2 8 0,1 7-15,-2 7-16,2 6-16,-1 3-9,0-2-5,0-2-5,0-2-3,0-2-6,0-1-6,0 0-7,0-2-5,0-1-4,0-3-1,0-4-1,1-1-1,-1-4-2,1 0-2,-1-1-4,0-1-2,0-1-5,0-3-6,0-1-5,0-2-7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29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59400 17527 550,'1'-15'33,"2"3"0,2 1-2,2 2-1,2 2 1,3 2 4,3-1 4,4 2 3,1 0 0,2 2-6,2 0-6,3 2-5,-1 0-5,0 0-7,0 0-5,-2 0-7,-1 0-5,-1 0-8,-2 0-7,0 0-7,-2 0-6,-1 0-7,-2 0-6,-2 0-8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30"/>
    </inkml:context>
    <inkml:brush xml:id="br0">
      <inkml:brushProperty name="width" value="0.05595" units="cm"/>
      <inkml:brushProperty name="height" value="0.05595" units="cm"/>
      <inkml:brushProperty name="color" value="#00BFF3"/>
    </inkml:brush>
  </inkml:definitions>
  <inkml:trace contextRef="#ctx0" brushRef="#br0">61113 15574 393,'-8'-7'2,"3"-1"6,-1 0 4,2 0 5,0 5 13,3 10 18,-1 10 19,2 9 19,0 9 1,0 6-17,0 8-16,0 6-17,0 6-10,2 3-4,-1 4-5,3 5-3,-1 1-9,0 1-14,-2-1-13,0 1-13,-2-1-8,0 2-5,-2 0-5,0 2-3,-1-6-4,1-13-2,-1-12-1,0-13-3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31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35947 16268 533,'0'-25'50,"0"13"0,0 12 0,0 14-1,0 6-3,2 3-6,0 1-7,2 3-6,-1-2-6,0-3-3,-2-5-5,0-3-4,-1 3-1,0 9-2,0 10 1,0 11 0,0 2-1,0-1 1,0-2-1,0-2 1,-2-2-2,0 0-4,-3-2-3,-2 0-3,-1-1-6,0-2-7,1 0-6,-1-1-6,1-4-5,2-5-4,2-7-3,2-5-3,1-9-2,0-12-1,0-12 0,0-11-1,1-6 4,2 0 11,2-1 8,2 1 11,-1 1 6,-1 5 5,-2 4 4,-2 3 5,-1 3 2,0 1 3,0 1 2,0 1 3,1 0 2,2 0 5,2 1 5,2-1 5,3 1 2,4 2 1,3-1 0,5 2 2,2 1-2,2 1-2,2 0-4,3 2-2,0 1-3,0 0-3,1 2-1,-1 1-3,-1 0-3,-1 2-6,-3 0-3,-1 2-6,-4 0-7,0 0-8,-3 0-9,-1 0-10,-2-1-7,-1 0-6,0-2-8,-2 0-6,-2-2 2,-2 0 10,-4-1 11,-2-2 10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1:31"/>
    </inkml:context>
    <inkml:brush xml:id="br0">
      <inkml:brushProperty name="width" value="0.0486" units="cm"/>
      <inkml:brushProperty name="height" value="0.0486" units="cm"/>
      <inkml:brushProperty name="color" value="#00BFF3"/>
    </inkml:brush>
  </inkml:definitions>
  <inkml:trace contextRef="#ctx0" brushRef="#br0">37915 15272 452,'6'-7'3,"-2"-1"6,-4 0 6,-2 0 6,-2 4 10,2 8 15,0 8 14,2 7 15,1 7 0,2 3-15,2 4-14,2 5-14,-2 7-9,1 12-4,-4 11-4,0 12-4,-3 9-5,-1 4-6,0 6-5,-1 4-6,-1 6-9,-1 10-10,-2 9-12,0 9-10,1-9-9,1-24-3,2-24-6,2-24-4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09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85627 27310 531,'6'5'-4,"-4"-2"11,-4-6 12,-4-2 12,-2-3 3,0 0-5,1 0-4,-1 0-5,0 1-3,0 1-1,0 0 0,0 2-1,0-1-1,-2 0-1,0-1 0,-1-2-1,-1 1 0,-2 1-1,0 0 0,-1 2 0,-1 0-1,-1 2-1,-1 0-1,-1 2-1,-2 1 0,-1 2-1,-2 2 0,-2 2 0,-3 2-2,-1 5 0,-3 4-2,-1 3 0,0 3-1,1-1 0,3 1-1,2-1 1,1 1-1,1 1-2,1 1-1,1 1-1,1 0-1,1-1 2,1-1 2,1-1 0,1 0 2,2-1 0,2 0-1,3 0 1,1 0 0,0-1 1,2-1 1,1-1 0,1-1 3,2-3 2,2-1 2,2-2 3,2-2 0,4 1-2,2 0-3,4 0-2,2 0-2,5 1-4,3 1-1,5 2-3,2-1-2,3 1 1,1 0 1,2-1-1,2 0 1,1-1-2,0 0-1,2-2-1,1-2-2,2-2-1,3-4-1,1-2-2,-1-4 0,-3 0 0,-3-3 0,-2-2 0,-2-2 1,-1-4 1,-1-2 1,-1-3 1,-1-2 0,2-1 0,1-1-1,1-1 0,-1-1 2,-2-1 3,-1-1 3,-3-1 3,-2-1 2,-3-1-2,-3-1 0,-2 0-1,-4-2 1,-3 0 0,-3-2 2,-2 0 1,-3-1 1,-1 3 0,0 1-1,-1 3 1,-4 2-1,-2 1-1,-5 3-1,-4 1-2,-4 3-1,-5 3-2,-5 2-3,-5 4-2,-4 2 0,-4 1 0,-4 0 1,-4 2 1,-3 3-6,0 6-9,-1 5-12,-2 7-10,5 1-1,8-3 7,10-2 7,8-4 8,5-1 5,1 0 5,1 0 3,1-1 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2:00"/>
    </inkml:context>
    <inkml:brush xml:id="br0">
      <inkml:brushProperty name="width" value="0.05134" units="cm"/>
      <inkml:brushProperty name="height" value="0.05134" units="cm"/>
      <inkml:brushProperty name="color" value="#F2395B"/>
    </inkml:brush>
  </inkml:definitions>
  <inkml:trace contextRef="#ctx0" brushRef="#br0">42899 15293 428,'-18'-8'35,"12"0"14,12 0 13,12 0 15,5 1 0,1 0-15,-1-1-15,1 0-14,1 1-10,4 2-2,5 3-3,3 1-3,-1 0-2,-3-1-2,-3 0 0,-5-1-2,-2-1-2,-1 2-6,-1 0-4,-1 2-5,-1 0-2,-1 0-1,0 0 1,-2 0-1,-4 0-14,-8 2-27,-8 0-27,-8 2-27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2:00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43500 14487 508,'7'-6'12,"0"6"23,-2 4 24,0 6 23,-2 2 4,-1 3-17,0 2-16,-2 1-18,0 3-10,0 1-7,0 3-6,0 1-7,0 1-5,0-2-6,0 0-7,0-1-7,0-2-3,0-1-4,0-3-2,0-1-2,0-2-4,0 0-3,0-2-4,0-1-4,1-2 0,2-2 4,1-4 3,3-2 4,0-3 3,0-1 6,-2 0 4,0-1 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2:00"/>
    </inkml:context>
    <inkml:brush xml:id="br0">
      <inkml:brushProperty name="width" value="0.04874" units="cm"/>
      <inkml:brushProperty name="height" value="0.04874" units="cm"/>
      <inkml:brushProperty name="color" value="#F2395B"/>
    </inkml:brush>
  </inkml:definitions>
  <inkml:trace contextRef="#ctx0" brushRef="#br0">44950 13750 451,'0'16'120,"2"-1"-26,0 1-26,2 0-26,-2-1-13,0 1 0,0 0-1,-1-1 0,-1 2-2,0 3-2,0 4-4,0 2-3,0 1-4,0 0-5,0 0-6,0 0-4,0 2-6,0 3-6,0 2-8,0 4-7,0-1-4,0-3-3,0-5-4,0-3-2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2:01"/>
    </inkml:context>
    <inkml:brush xml:id="br0">
      <inkml:brushProperty name="width" value="0.04965" units="cm"/>
      <inkml:brushProperty name="height" value="0.04965" units="cm"/>
      <inkml:brushProperty name="color" value="#F2395B"/>
    </inkml:brush>
  </inkml:definitions>
  <inkml:trace contextRef="#ctx0" brushRef="#br0">53055 14846 443,'-13'-7'51,"6"2"6,6 2 5,6 2 7,4 1-3,1 0-12,3 0-12,2 0-12,4 0-7,5 0-4,5 0-2,8 0-3,1 0-2,-2-2 0,-2-1 0,-1 1 0,-3-2-8,-4 1-13,-2-1-15,-3 0-15,-3 0-11,-1 2-11,-2 0-11,-2 2-9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2:01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53712 14005 478,'-22'-13'63,"7"6"3,4 6 2,5 6 3,2 5-5,2 5-12,0 5-13,2 6-12,0 2-9,0 2-3,0 1-4,0 4-4,0-1-5,0 0-6,0-1-7,0-1-6,0-1-7,0 1-9,0-2-9,0 1-8,0-2 0,0-5 5,0-5 8,0-4 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2:02"/>
    </inkml:context>
    <inkml:brush xml:id="br0">
      <inkml:brushProperty name="width" value="0.05512" units="cm"/>
      <inkml:brushProperty name="height" value="0.05512" units="cm"/>
      <inkml:brushProperty name="color" value="#F2395B"/>
    </inkml:brush>
  </inkml:definitions>
  <inkml:trace contextRef="#ctx0" brushRef="#br0">55415 13583 399,'-7'-6'81,"3"4"-5,1 4-4,2 4-5,1 4-7,0 5-8,0 5-10,0 5-9,0 4-6,2 3-5,0 3-4,2 2-4,-2 3-3,0 1-1,0-1-2,-1 3-1,-1-1-7,0 0-13,0-2-14,0 0-13,0-3-14,0-5-14,0-6-15,0-3-15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31"/>
    </inkml:context>
    <inkml:brush xml:id="br0">
      <inkml:brushProperty name="width" value="0.05368" units="cm"/>
      <inkml:brushProperty name="height" value="0.05368" units="cm"/>
      <inkml:brushProperty name="color" value="#F2395B"/>
    </inkml:brush>
  </inkml:definitions>
  <inkml:trace contextRef="#ctx0" brushRef="#br0">77016 16028 409,'-1'-14'34,"-4"3"5,-2 2 6,-3 4 6,-3 0-2,-2 0-6,-1-1-8,-3-1-8,0 0-6,1 2-2,1 2-5,1 2-3,0 1-1,1 0 0,-1 0 1,1 0-1,-1 1 1,0 2-1,1 2 0,-1 2-2,0 1 0,1 1-1,-1 2-1,0 0 0,1 1 0,-1 1 0,0 1 2,1 2 1,-1 0 0,2 3-2,1 1-1,1 3-1,1 0 0,0-1-2,2-1 1,1-1-1,1-1-1,2 0 2,2 1-1,2 0 0,1-2 1,0 0-2,0 0-1,0-2-1,1 0 0,2-1 1,2 1 0,2 0 1,1-1 0,3-1-3,2-1 0,2 0-2,2-3-2,3-1 2,3-2-1,3-2 0,2-2-1,3-1-3,1 0-2,2-1-3,2-3-3,0 0-4,1-3-6,2-2-3,-1-1-3,-1-2-1,-3 0 0,-2-1-1,-3 0 1,-5 2 5,-5 2 4,-4 3 5,-5-1-3,1 2-9,-2-1-10,0 0-8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35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75450 14760 571,'8'-7'71,"0"2"-14,0 2-15,-1 2-14,2 1-9,4 2 1,2 0 0,3 2 0,4-1 0,3-1-1,4 0-1,4-1-1,2-3-1,1 0-3,-1-3-2,0-2-2,0 0-2,-3 1 0,-2 1 0,-1 0 0,-4 1-7,0 0-10,-3 0-13,-1 1-12,-3-2-4,-3 2 1,-2 0 3,-4-1 1,-4 0-2,-4 0-6,-6 0-6,-4 0-6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35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76446 13961 545,'-2'-13'9,"0"8"18,-4 7 17,1 6 17,-3 5 4,2 1-12,1 3-10,1 2-11,0 2-7,2 5-3,0 3-2,2 4-2,0 1-4,0-4-3,0-2-4,0-3-4,0-1-5,0 1-7,0 1-9,0 1-6,0-2-6,0-2-4,0-3-4,0-2-3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36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77695 13750 447,'57'1'121,"-12"4"-28,-13 2-27,-10 3-30,-8 3-15,-1 2-4,-2 1-4,-2 3-4,-3 1-2,-2 1 0,-4 1 1,-2 1 0,-5 3-1,-6 3-2,-5 4-1,-7 4-2,-1 0-1,2-4 1,1-4 1,3-3 0,1-4 1,1-3 0,0-3 0,2-3 0,7-2 3,12-2 6,13-2 8,14-2 5,6-4-1,2-6-13,1-6-13,3-6-11,1-2-10,1 1-8,-1 1-6,0 1-9,-2 2-1,-2 2 4,-4 4 4,-2 3 4,-3 1-1,-1 0-7,-3 0-7,-1 0-6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10"/>
    </inkml:context>
    <inkml:brush xml:id="br0">
      <inkml:brushProperty name="width" value="0.06367" units="cm"/>
      <inkml:brushProperty name="height" value="0.06367" units="cm"/>
      <inkml:brushProperty name="color" value="#F2395B"/>
    </inkml:brush>
  </inkml:definitions>
  <inkml:trace contextRef="#ctx0" brushRef="#br0">84454 33027 345,'-16'8'2,"2"0"3,1 0 5,1 0 3,3-2 11,6-3 19,6-2 19,6-4 18,5-1 3,5-2-14,5 0-15,5-1-14,5-1-9,5 0-3,4 0-5,6 1-3,1 0-3,-1 1-3,0 1-2,-1 0-2,-2 1-3,0 0-2,-3 0-3,1 1-1,-2-2-4,0 2-2,-1-1-4,-2 0-2,-1 0-1,-3 2 1,-3 0-1,-3 2 2,-3 0 0,0 0 0,-1 0 2,0 0 0,-3 0 1,-1 0 0,-3 0 0,-1 0 0,-1 0 0,-1 0 2,1 0-1,0 0 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37"/>
    </inkml:context>
    <inkml:brush xml:id="br0">
      <inkml:brushProperty name="width" value="0.05436" units="cm"/>
      <inkml:brushProperty name="height" value="0.05436" units="cm"/>
      <inkml:brushProperty name="color" value="#F2395B"/>
    </inkml:brush>
  </inkml:definitions>
  <inkml:trace contextRef="#ctx0" brushRef="#br0">85549 14754 404,'-18'-7'102,"12"3"-12,12 1-10,12 2-12,5 1-9,2 0-11,2 0-9,-2 0-9,2-1-8,-1 0-2,-1-2-4,-1 0-4,0-1-4,1 0-6,1 1-6,0-1-6,0 1-9,-3 2-11,-3 2-13,-2 2-11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37"/>
    </inkml:context>
    <inkml:brush xml:id="br0">
      <inkml:brushProperty name="width" value="0.05316" units="cm"/>
      <inkml:brushProperty name="height" value="0.05316" units="cm"/>
      <inkml:brushProperty name="color" value="#F2395B"/>
    </inkml:brush>
  </inkml:definitions>
  <inkml:trace contextRef="#ctx0" brushRef="#br0">86059 13924 413,'-29'-11'40,"8"10"17,8 10 18,6 10 17,4 4 0,0 2-17,2 1-17,0 1-17,1 1-13,-2 1-9,0 1-10,-1 0-8,-2 1-6,2 0-1,-1 1-1,0-1-1,0-1-10,2-3-19,0-4-19,2-1-20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37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87500 13409 439,'9'-8'0,"3"2"0,4 1 0,2 0 0,0 1 6,-1 0 14,-2 0 12,-2 1 13,-1 0 5,3 3-1,1 4-1,3 2-3,-1 3-3,-4 4-8,-1 2-6,-4 3-7,-3 4-4,-2 5-2,-4 4 0,-2 6-2,-5 2-2,-6 0-2,-5 0-2,-6 1-3,-3-3-1,1-4 0,1-5-1,1-2 0,3-4 1,5-3 2,5-3 2,5-3 2,7-2-1,13-2-2,12-2-5,11-2-2,6-3-7,0-4-10,-1-4-11,1-4-9,-3-1-4,-5 2 5,-7 2 2,-5 3 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38"/>
    </inkml:context>
    <inkml:brush xml:id="br0">
      <inkml:brushProperty name="width" value="0.07109" units="cm"/>
      <inkml:brushProperty name="height" value="0.07109" units="cm"/>
      <inkml:brushProperty name="color" value="#F2395B"/>
    </inkml:brush>
  </inkml:definitions>
  <inkml:trace contextRef="#ctx0" brushRef="#br0">85466 16243 309,'15'6'-6,"-2"-1"1,-3-2 2,0-2 1,-4-1 2,2-2 1,0 0 3,0-2 1,0-1 4,0-2 6,-1-1 4,1-3 7,-1 0 1,-2 0 1,-2 2-2,-2 1 0,-1-2 1,0-4 4,0-3 3,0-4 2,-2-1 1,-2 3-3,-4 3-2,-2 2-4,-2 3-2,-3 3-1,-2 1-1,0 2-1,-2 2-2,0 2-4,2 2-3,1 2-4,0 2-1,-1 2 0,-2 1 0,1 3-1,-2 2 0,2 2 0,1 1 0,1 3 0,1 1-1,2-2 0,3 2-1,1 0-1,1-1-1,0 1-1,1-1-1,-1 1-1,1 0-2,2 3-1,2 2-2,2 1-2,3 2-1,4-1 2,4-1 1,3 2 1,8-3-5,11-5-11,11-5-10,10-4-11,4-5-7,-2-3 0,-5-2-3,-1-4 0,-4-2 3,-4-1 7,-4-3 8,-3-2 7,-5 0 0,-3 0-7,-5 2-8,-3 1-8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56"/>
    </inkml:context>
    <inkml:brush xml:id="br0">
      <inkml:brushProperty name="width" value="0.05489" units="cm"/>
      <inkml:brushProperty name="height" value="0.05489" units="cm"/>
      <inkml:brushProperty name="color" value="#F2395B"/>
    </inkml:brush>
  </inkml:definitions>
  <inkml:trace contextRef="#ctx0" brushRef="#br0">61982 354 400,'1'-18'-2,"2"-6"6,2-4 4,2-4 6,0 0 2,-1 7-1,-1 7 0,0 7 0,-1 4 0,2 2 3,0 2 1,2 2 2,-1 5 0,-1 8-2,-1 7-3,0 9-1,-1 3-2,0 2 0,0 1-1,0 1 0,0-2 0,0-3-3,-1-5-1,1-3-3,3-5 0,4-3-2,5-4 0,5-4-2,4-4-2,1-3-2,3-2-2,0-3-2,2-3-2,1-2 1,-1-2 1,1-1-1,-3-2 2,-4 0 0,-3 1 2,-4-1 2,-7 5-1,-9 8 1,-8 10-1,-9 8-1,-6 4 0,-1 1-3,-3-1-2,-1 1-1,-2 0-1,1-1 2,-1 0 1,1 1 3,1-2 1,0 1 2,1-2 1,1-1 3,2-1 1,3-1 3,3-1 1,2 0 3,9-3 0,12-4 1,13-5 0,13-2 1,8-5-1,1-2-2,1-3-2,3-4-2,-3 1-2,-8 1 1,-7 2-2,-9 2 1,-4 3-3,-1 1-3,0 2-3,-2 2-4,-3 2-1,-4 2 2,-6 2 2,-4 1 2,-5 4-3,-4 2-7,-3 3-6,-5 3-7,-3 1-1,-3-3 5,-3-1 5,-2-2 6,-4-1 2,-1 1 4,-1 1 1,-3 2 3,-2 0 3,-2 3 3,-2 2 3,-2 1 3,0 2 4,2-1 1,1 1 3,4-1 3,1-1-1,5-1 0,4-2-2,3-2-2,9-3 2,13-3 4,12-3 3,14-2 3,10-5 0,12-6-5,10-6-5,12-6-4,4-3-5,1-1-3,0-1-3,-1-1-3,-1 1-3,-2 1-3,-5 2-2,-1 3-4,-5 0-1,-5 2-3,-4 1-1,-5 1-3,-6 1 1,-4 2 1,-4 2 2,-6 3 2,-4 1 9,-3 3 17,-3 4 16,-2 2 18,-2 4 4,0 4-8,0 4-7,0 3-7,-1 4-6,1 1-2,0 2-3,0 3-3,1 1-1,0 4-1,1 3 0,2 3 0,0 1-1,1 2-1,2 0 0,0 1-2,1 0-3,0 0-4,-1-2-7,1 0-4,0-4-5,0-6-3,-1-5-3,1-7-4,-3-9-11,-6-16-19,-6-14-19,-6-15-19,-3-4 0,1 6 20,-1 5 19,0 7 20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57"/>
    </inkml:context>
    <inkml:brush xml:id="br0">
      <inkml:brushProperty name="width" value="0.04793" units="cm"/>
      <inkml:brushProperty name="height" value="0.04793" units="cm"/>
      <inkml:brushProperty name="color" value="#F2395B"/>
    </inkml:brush>
  </inkml:definitions>
  <inkml:trace contextRef="#ctx0" brushRef="#br0">62863 2928 458,'-24'-1'0,"2"-2"0,-2-2 0,1-1 0,-1-2 1,2 0 2,1 0 1,1 0 3,2 1 0,3 1 2,3 0 0,2 2 1,4 0 4,5 2 6,2 0 6,5 2 6,2 1 0,0 2-4,0 2-6,0 2-4,-1 1-4,-1-1-3,0 1-3,-2 0-2,1-1-3,2-1-2,2 0-3,2-1-1,1-2-2,3-1-2,2 0-1,1-2-1,1 0 0,-2 0 2,-3 0 0,-2 0 2,-5 3 0,-8 4-1,-8 5 0,-10 6-1,-6 2 2,-3 1 2,-3 1 4,-3 1 3,0-2 1,5-3 0,4-5-1,3-3-1,9-3 4,12-4 5,14-3 6,12-2 7,6-3 0,2-2-7,1-1-6,1-3-5,0-1-5,-1 0 0,-3 0-2,1 1-1,-5 3 0,-11 8-1,-9 8 0,-9 8 0,-10 4 1,-6 3 1,-7 1 2,-7 3 1,-2-1 2,1 0-1,0-1 2,1-1 0,2-2 0,3-3-1,3-4 1,3-1-1,8-4 1,16-2 0,14-4 1,15-3 1,6-2-1,-2-2-2,-1-2-3,-3-1-2,-2-2-1,-2 2-1,-2 1-1,-1 0 0,-8 4-3,-13 6-8,-12 6-7,-13 6-7,-8 1-1,-2-1 5,-3-3 6,-4-1 4,-2-1 5,-1 0 1,0-1 3,-2 1 3,1 0 2,2 0 4,2-1 5,2 1 3,3-1 4,4 0 2,3-2 3,5 0 2,5-2 1,8-1 0,8-1 0,8 0 0,8-3-2,11-4-4,9-4-5,10-4-4,6-2-6,3-1-4,3-1-5,4-1-6,-2 0-2,-5 2-3,-4 2 0,-6 3-2,-5 0-4,-6 2-4,-5 0-4,-7 2-6,-8-1-5,-10-2-7,-12-2-7,-10-1-6,-5-5 3,1-4 14,1-5 12,1-5 13,1-1 11,3-1 8,1-1 8,2 1 7,3 2 5,0 3 0,0 5 2,2 3 1,0 9 7,2 12 16,1 13 14,0 13 16,2 13 1,1 12-12,0 12-13,2 14-12,-2 5-10,0-2-5,-3-1-7,-2-3-6,0 3-8,2 6-11,2 8-9,2 7-10,3-3-10,2-8-9,3-8-10,4-9-10,0-12-2,-1-14 5,0-15 5,-2-15 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57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65797 2447 599,'-16'-14'4,"0"2"10,1 4 8,-1 3 9,1 1 2,2 2-5,3 0-6,1 2-6,0 2-2,-4 4-2,-2 4-2,-2 3 0,-1 4-3,3 1-3,2 3-4,4 2-3,2 0-2,1-1-1,0-1 1,2-2-1,0 0 1,2-1 0,0-1 0,2 0 1,0-2 2,2 1 1,0 0 2,2-1 2,1 1 1,1 0 1,3-1-1,2 1 1,0 1 2,-2 1 2,-3 3 2,0 1 3,-4 2 2,-1-1-1,-2 1 1,-1-1-1,-4 0 1,-4 2-1,-4 1-1,-3 1 0,-2 0-1,4-3-3,3-1-2,3-3-2,2-5-9,2-8-12,2-10-13,2-8-12,2-4-6,4 1 2,2 1 3,4 0 2,0 1 3,1 1 2,0-1 2,0 0 2,-2 1 2,-1 3 2,-2 1 3,-2 2 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3:58"/>
    </inkml:context>
    <inkml:brush xml:id="br0">
      <inkml:brushProperty name="width" value="0.06076" units="cm"/>
      <inkml:brushProperty name="height" value="0.06076" units="cm"/>
      <inkml:brushProperty name="color" value="#F2395B"/>
    </inkml:brush>
  </inkml:definitions>
  <inkml:trace contextRef="#ctx0" brushRef="#br0">65847 3046 362,'-21'-2'43,"7"0"-10,5-3-10,6-2-11,6-2-5,6 0 1,5-1 1,7-1 0,3-1 0,1 0 0,1 0 0,1 1-2,0-1 1,-1 2 1,-1 1 1,-1 1 1,-2 0 0,-2 0-1,-2 0 0,-1 0-2,-1 0 2,2 1 1,0-1 2,1 0 1,-1 0-3,-1 2-9,-2 1-9,-2 0-9,-1 0-6,1-2-3,1-1-1,2-3-3,-2-1 1,-1 0 1,-2 1 3,-2-1 2,-3-1 1,-1 0 3,-2 0 2,-2-2 2,-1 0 3,-2 1 1,0 0 2,-1 2 3,-3 0 3,0 1 2,-3-1 4,-2 0 3,-1 1 1,1 3 1,-1 1 0,0 2 0,1 1 1,0 0 1,2 0 3,1 0 1,0 0 6,0 0 11,0 0 11,0 1 10,1 1 2,1 5-4,0 6-5,2 4-5,-1 4-5,0 3-6,-1 3-5,-2 3-5,2 3-4,1 5-1,2 2-2,2 5-1,1 1-2,0-2-1,0-1-1,0-3-2,0-1-2,0-2 0,0 0-2,0-1-1,1-2-1,3-2 1,4-2 0,2-1 0,3-3 0,3-1-3,4-3-2,2-1-2,3-3-3,5-4-4,3-5-4,4-2-5,8-6-3,12-2-2,12-5-3,11-4-2,-2 0-1,-14 1 0,-14 2 0,-15 2 0,-9 1-4,0 1-9,0-1-9,-2 0-9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00"/>
    </inkml:context>
    <inkml:brush xml:id="br0">
      <inkml:brushProperty name="width" value="0.05517" units="cm"/>
      <inkml:brushProperty name="height" value="0.05517" units="cm"/>
      <inkml:brushProperty name="color" value="#F2395B"/>
    </inkml:brush>
  </inkml:definitions>
  <inkml:trace contextRef="#ctx0" brushRef="#br0">62284 9330 398,'-15'0'6,"2"0"10,3 0 10,1 0 12,3-1 6,6-1 3,4 0 2,6-1 2,3-2-1,5 0-6,3-1-7,5-2-6,3-1-4,3-1-4,2-3-2,4-2-4,2 0-1,2 0-3,3 0-1,0-1-2,0 1-2,-2 2-2,-4 3-1,-2 1-2,-3 1-1,-5 2-4,-4 1-2,-3 1-2,-4 1-9,-1 3-15,-2 4-13,-2 2-16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29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58240 27285 517,'-1'-16'4,"-2"0"7,-2 1 7,-2-1 8,-2 1 3,-1 1-2,-3 0-1,-2 2-1,0 1-2,-1 2-3,0 3-1,1 1-2,-2 1-2,0 0-1,-1 0-3,-1 0-1,-3 2-1,-3 4-2,-5 4 0,-3 4-1,-3 3-2,-2 5 0,-2 3-3,-2 5 0,0 3-1,0 3 1,1 2 1,2 4 2,0 2 0,3-1 0,2 0 1,2 0 0,1 0 1,4 2-1,4 1 1,2 1 0,2-1 0,4-1 0,3-1-1,3 0 1,2 0 0,2 2-1,2 2 1,2 2 1,1 1-1,0-2 1,0 0-1,0-2 0,1-1 0,4-5-1,2-4 0,4-4-2,2-3 0,3-3-1,3-3-1,3-2 0,4-4-1,5-3 0,5-3 1,4-2 0,5-4-1,2-4 0,4-4-2,2-4-1,3-6-2,0-7 0,1-8-1,1-9-1,-1-5-1,-2-4-1,-4-3-2,-2-5 0,-5 0-1,-4 6 1,-5 4 1,-5 6 0,-5 2 1,-1 0 2,-4 0 1,-3 0 1,-4 0 2,-5-2 2,-4-1 1,-6 0 2,-4-1 1,-3 0 1,-5-1 0,-4 2 0,-2-1 0,-3 3-1,-1 2-1,-3 2-1,-2 4-2,-3 7-4,-2 7-5,-4 7-5,-4 7-2,-6 8-3,-6 7-1,-6 9-3,-1 6-2,3 5-2,3 4-2,3 6-3,5-1-2,9-7 0,9-7-2,9-7-2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1"/>
    </inkml:context>
    <inkml:brush xml:id="br0">
      <inkml:brushProperty name="width" value="0.04006" units="cm"/>
      <inkml:brushProperty name="height" value="0.04006" units="cm"/>
      <inkml:brushProperty name="color" value="#00BFF2"/>
    </inkml:brush>
  </inkml:definitions>
  <inkml:trace contextRef="#ctx0" brushRef="#br0">42310 25928 549,'-14'-7'0,"1"2"1,2 3 1,2 1 1,1 0 2,-1-1 4,-2 0 3,0-1 3,2 0 4,5 4 5,4 2 3,5 4 5,5 0-4,2-1-9,3-1-11,3 0-11,4-3-6,3-4-3,3-4-2,6-3-4,0-3 0,-2 0 0,-1 0 2,-3 1 2,-3 0 1,-5 4 2,-4 2 4,-6 4 3,-5 2 2,-4 2 2,-6 2 3,-4 2 2,-5 3 2,-5 5 4,-5 5 1,-5 5 4,-2 2-1,-1-1-2,1-1-2,0-1-4,1-2 0,3-1 0,4-3-1,2-1 1,4-3-1,8-4-2,6-5-3,8-2-1,5-6-1,6-2 1,4-5 0,5-4 1,3-1-1,-1-1 2,3 0-1,1 1 1,-3 1-1,-5 4 1,-6 4 1,-6 4-1,-8 5 1,-9 6 0,-8 6 0,-9 5 1,-4 4-1,0-1 0,-1 1 0,1-1-1,2-1 0,1-3 0,4-3-1,3-2 1,6-4 0,9-4 2,8-5 2,9-2 0,7-5 2,5-4-1,4-4 1,6-3-1,0-2-1,-2 2-3,-3 2-2,-3 3-2,-7 3-3,-9 8-3,-10 6-3,-10 8-4,-8 5 1,-9 5 2,-7 5 4,-8 5 3,-4 1 2,3 0 0,3-1 0,1-1 1,2-3 1,3-2 0,3-3 2,3-2 0,3-5 3,3-3 1,3-4 2,3-4 2,4-4 2,6-1 1,6-2 1,6-1 1,5-4-1,7-4-2,5-4-3,7-3-1,3-4-3,0-2-2,2-1-1,1-2-3,-2 0 0,-1 5 0,-2 3 0,-1 4 1,-4 3-5,-3 1-9,-5 0-10,-3 2-9,-5 0-7,-5-2-2,-4 0-2,-6-1-3,-3-2 2,-3-2 7,-4-1 7,-2-3 8,-1 0 5,-1 1 4,0 1 4,1 1 4,-1 1 5,0 4 6,1 3 7,-1 3 6,1 0 5,0 2 6,2-1 4,1 0 5,1 5 4,2 9 5,2 11 3,3 10 4,1 9-1,6 9-10,2 11-8,5 10-8,1 3-8,-2-3-8,-2-3-7,-2-3-9,-1 5-7,1 12-7,2 13-8,0 14-8,0 1-6,-2-7-4,-2-8-5,-2-8-4,-1-11-1,2-15 6,0-14 5,2-15 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10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84280 33521 540,'-15'-1'1,"2"-1"5,3 0 2,1-1 4,3-1 7,4 0 9,4 0 9,4 0 10,3-1 2,3 0-5,4-1-6,2 0-5,4-3-5,7 0-2,5-2-4,6 0-3,5-1-3,2 1-4,3-1-3,3 1-5,2 0-2,-2 2-4,-1 3-2,0 1-2,-2 1-6,0 2-7,-1 0-8,-2 2-7,-1 0-5,-3 2-3,-1 0-2,-1 2-2,-4 0 2,-2 0 4,-3-1 6,-3 2 6,-4-2 2,-5 1 1,-5 0 1,-4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30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90607 27880 595,'-14'-21'0,"3"5"0,3 4 0,2 6 0,-2 1 3,-10 0 5,-8-1 5,-8-1 5,-4 1 3,2 4-1,2 4-1,2 4 0,2 2-2,3 1-3,3 2-3,3 0-2,-3 3 0,-9 7 5,-9 5 3,-8 7 4,-1 0 1,8-4-3,7-3-1,9-5-3,4 1-2,-1 3 0,1 5-1,-1 3 0,2 2-2,5 1-2,3-2-1,4 1-2,4 0-1,2 0 0,4 1 0,3-1-1,3-1-1,7 0-2,5-1-1,7-1-3,4-2 1,5-3 0,3-3 0,4-3 2,3-4 1,0-3 0,2-4 0,1-4 1,0-3 0,0-1-2,0 0-2,0-1 0,-2-3-2,-3 0 0,-3-3 0,-2-2-1,-1-2 0,-1-4 1,0-2 0,1-3 1,-1-3 0,0-5 0,0-3 1,1-4 0,-2-3 1,0-1 0,-1-1 1,-1 0 0,-2-1 0,-3-1 0,-3 1 1,-3 0-1,-4 1 1,-3-1-2,-4 0 0,-4 0-1,-3 0 0,-2 1 0,-2 1 1,-2 2 0,-5 0 0,-6 3-2,-7 2-2,-7 1-1,-6 4-3,-4 5-2,-6 5-4,-4 5-2,-4 5-4,-2 6-6,-2 6-4,-2 6-6,4 2-1,10-1 1,10-1 1,9-1 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32"/>
    </inkml:context>
    <inkml:brush xml:id="br0">
      <inkml:brushProperty name="width" value="0.05861" units="cm"/>
      <inkml:brushProperty name="height" value="0.05861" units="cm"/>
      <inkml:brushProperty name="color" value="#F2395B"/>
    </inkml:brush>
  </inkml:definitions>
  <inkml:trace contextRef="#ctx0" brushRef="#br0">60255 35737 375,'-13'-8'20,"6"2"20,6 1 20,6 0 19,3 1 3,2 0-13,0 0-13,1 1-13,1-1-9,2 0-5,0 0-5,1 0-4,2-2-5,3-2-2,3-3-4,3-2-3,0-2-1,-3 2-1,-3 3-1,-2 1 0,-2 2 0,1 2-1,1 2-2,1 2 1,1 1-1,-1-2 0,1 0 1,-1-2 1,0 0-1,1 1-1,-1-1-1,1 0-2,-1 0 0,1 2 0,0 0 0,-1 2 1,0 0 1,-1 0-1,0 0-1,-2 0 1,1 0-1,3 2-1,3 0-2,3 2-1,1 0 0,-1 0-2,-1-1-1,-1 1-1,-5-2-8,-9-4-19,-8-3-16,-10-5-18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33"/>
    </inkml:context>
    <inkml:brush xml:id="br0">
      <inkml:brushProperty name="width" value="0.05651" units="cm"/>
      <inkml:brushProperty name="height" value="0.05651" units="cm"/>
      <inkml:brushProperty name="color" value="#F2395B"/>
    </inkml:brush>
  </inkml:definitions>
  <inkml:trace contextRef="#ctx0" brushRef="#br0">63604 34178 389,'0'-14'4,"2"1"10,0 2 9,2 2 9,1 2 3,3 1-3,4 0-3,2 2-3,3 0-1,1 2-3,3 0 0,0 2-2,2 0 0,-1 0 0,-1 0 0,0 0 1,-3 0-2,-1 2-3,-3 0-2,-1 2-4,-2 1-1,0 1-3,-2 3-1,0 2-2,-2 2 0,-1 3 1,-1 3 0,0 4 1,-3 1-1,-4 4-3,-4 3-4,-4 3-2,-3 3-2,-5 2-1,-4 4 0,-3 3 0,-3 1-1,-1-1 1,-1 1 0,-1 0 0,1-2 0,-1-2 2,-1-4 0,1-2 1,0-4 1,3-3 1,2-5 1,1-3 1,3-4 1,1-3 3,2-3 3,3-2 2,4-4 4,8-3 9,8-2 7,8-4 8,5-2 0,5-3-7,3-4-6,5-2-7,4-2-5,6-1-2,6-1-3,6-1-3,-3 1-2,-7 2 0,-9 4 0,-9 3-2,-3 1-4,3 0-11,3 0-10,3 1-10,-1 0-7,-5 4-4,-5 2-3,-5 4-4,-3 2 1,0 3 7,-2 4 7,0 2 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34"/>
    </inkml:context>
    <inkml:brush xml:id="br0">
      <inkml:brushProperty name="width" value="0.06495" units="cm"/>
      <inkml:brushProperty name="height" value="0.06495" units="cm"/>
      <inkml:brushProperty name="color" value="#F2395B"/>
    </inkml:brush>
  </inkml:definitions>
  <inkml:trace contextRef="#ctx0" brushRef="#br0">66311 33969 338,'-7'-16'0,"2"2"0,2 1 0,2 1 0,1 0 3,-2 2 6,0 1 6,-1 1 6,-1 0 4,2 0 1,0 0 1,2 0 2,0 3 2,2 6 5,0 6 3,2 6 4,-2 4-2,-1 1-8,-2 3-7,-1 1-9,-3 3-5,-2 3 0,-1 3-1,-3 3-1,-1 2-1,-1 3-3,-2 3-1,0 4-2,0 0-2,1-2-1,1-2-2,0-2-1,2-2-2,3-3 1,1-4-2,2-2 0,2-8-2,2-14-4,2-14-2,2-14-4,4-11 0,6-8 0,5-10 3,7-8 0,3-4 1,1 1-1,0 1-1,1 1 0,2 4 1,-1 5 3,1 6 2,-1 6 4,0 3 2,-1 3 1,-2 2 2,1 1 1,-3 3 3,-3 1 1,0 3 3,-2 2 2,-3 1 1,-3 4 2,-3 3 1,-2 3 2,-3 4 1,1 8 3,0 6 3,0 7 2,-1 4 1,-2-1-4,-3 1-2,0-1-3,-2 2-2,0 1 0,0 3 0,0 1 0,-2 2-1,0 1 0,-3 1-2,-2 1 0,-1 1 0,0 0-2,0 2-1,1 1-2,-1 0 1,2 1 0,0 2 0,2 1 1,1-2-1,0-2 0,2-3-2,0-3 0,1-3-4,0 0-7,0 0-7,0-2-7,0-2-7,0-1-9,0-3-7,0-1-8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34"/>
    </inkml:context>
    <inkml:brush xml:id="br0">
      <inkml:brushProperty name="width" value="0.05784" units="cm"/>
      <inkml:brushProperty name="height" value="0.05784" units="cm"/>
      <inkml:brushProperty name="color" value="#F2395B"/>
    </inkml:brush>
  </inkml:definitions>
  <inkml:trace contextRef="#ctx0" brushRef="#br0">69090 34713 380,'-15'0'3,"2"0"5,3 0 6,1 0 5,4-1 9,8 0 10,6-2 10,8 0 11,3-3 1,1-4-10,1-3-10,1-5-9,0-2-7,4-1-2,1-1-4,3-1-3,-1-1-3,0 2-3,-1-2-3,-1 1-4,-2 0-2,-3 3-3,-3 1-2,-3 3-2,-3-1-1,-1 0 1,-3-1 1,0-1 1,-4-1-1,-1 1-3,-2-1-4,-2 1-4,-1 0 1,-2 2 3,0 3 4,-2 1 3,-1 2 3,-1 2 3,-3 3 2,-2 1 3,-2 1 2,-2 2 1,0 0 0,-4 2 1,-1 2 1,-1 4-1,-1 4 1,-1 3 0,0 5 0,-1 3 0,0 5 1,1 3 0,-1 3 0,1 1 0,-1 1 0,2 0-1,-1 1 0,3-1 0,1-1 0,2-1 0,3-3-1,3 1 0,3-1-1,2-1-1,2-1-1,0-1-3,0-1-2,1-1-1,0-2-2,3-1 0,4-3-1,2-1 1,4-2-1,4-1-2,3-1-1,5 0-2,2-2-1,1-3 1,0-1 1,2-2 1,1-1-4,3 0-8,1 0-6,3 0-9,-1-1-4,-2-1-3,-2 0-2,-1-1-2,-3-3 0,0 0 3,-1-3 4,-1-2 3,-3 0 5,-3 0 5,-4 2 6,-4 1 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34"/>
    </inkml:context>
    <inkml:brush xml:id="br0">
      <inkml:brushProperty name="width" value="0.04689" units="cm"/>
      <inkml:brushProperty name="height" value="0.04689" units="cm"/>
      <inkml:brushProperty name="color" value="#F2395B"/>
    </inkml:brush>
  </inkml:definitions>
  <inkml:trace contextRef="#ctx0" brushRef="#br0">71481 33724 469,'-13'-29'2,"3"7"4,4 6 4,4 5 5,4 4 9,6 0 15,4 3 16,5 0 15,5-1 2,3 2-12,4-1-11,5 0-12,2 0-8,0 2-7,1 0-5,2 2-5,-2 0-5,-4 0-3,-3 0-3,-5 0-4,-2 0-5,-3 0-9,-1 0-10,-2 0-9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44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93045 34938 465,'-3'-8'95,"11"2"-13,11 1-12,11 0-13,6 0-10,1 0-8,1-1-8,0 0-8,2-2-5,0 2-3,1 1-2,2 0-2,1 0-2,0 0-2,2-1-1,1-1-2,-1-1-1,-1 2-1,0 0 0,-1 2-2,-4 1-2,-3 1-4,-3 1-6,-5 0-3,-3 1-6,-1-2-4,-3 0-4,-1-2-5,-5 0-7,-8 1-9,-8-2-9,-8 2-9,-3-1 2,0 2 13,2 0 13,1 2 13,0-1 7,0 0 3,0-2 2,0 0 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45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94397 33878 441,'-15'-23'1,"4"3"4,3 1 2,3 3 3,1 0 2,2 2 1,0 1 2,2 1 0,0 2 6,0 6 10,0 4 10,0 6 10,-2 4 1,0 3-6,-3 5-6,-2 4-8,-1 2-4,0 4-2,1 3-4,-1 3-1,-1 3-4,-2 2-3,-2 4-4,-1 3-3,-1 2-1,1 5-1,1 4 0,1 4 0,0 2-6,0 0-14,0 2-15,1 1-12,0 0-9,0-3 1,2-1-2,1-2 0,1-4 2,2-7 6,2-4 5,2-7 5,1-6 3,2-6 1,0-5 0,2-6 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45"/>
    </inkml:context>
    <inkml:brush xml:id="br0">
      <inkml:brushProperty name="width" value="0.04635" units="cm"/>
      <inkml:brushProperty name="height" value="0.04635" units="cm"/>
      <inkml:brushProperty name="color" value="#F2395B"/>
    </inkml:brush>
  </inkml:definitions>
  <inkml:trace contextRef="#ctx0" brushRef="#br0">95880 33409 474,'1'-14'4,"0"3"9,2 3 9,0 2 8,3 4 6,6 4 2,4 4 2,5 4 3,3 2-2,-1 3-5,0 2-7,0 2-6,-1 0-4,-5 1 1,-3-1-2,-4 1 0,-4-1-3,0 1-2,-4-1-4,0 0-3,-6 1-3,-4 1 0,-7 1-1,-5 1 0,-6 1-2,-6 1 1,-2 1-2,-7 1 1,-3 2-3,-2 1-2,-2 2-2,-2 3-4,0-1 0,0 0 2,1-2 2,3 0 2,2-2 2,6-1 4,5-3 2,7-1 4,10-4 2,14-5 4,15-5 2,15-5 3,9-3-1,5-4-5,3-2-5,3-3-6,2-2-3,-2 0-3,-2 0-2,-2 0-4,-2 1-1,-2 2 0,-1 3-1,-3 1 0,-3-1-4,-2 0-6,-4-3-7,-1-2-6,-4-1-6,0-2-3,-1 0-5,0-1-3,-3 0 0,-3 0 6,-3 2 7,-2 1 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46"/>
    </inkml:context>
    <inkml:brush xml:id="br0">
      <inkml:brushProperty name="width" value="0.06555" units="cm"/>
      <inkml:brushProperty name="height" value="0.06555" units="cm"/>
      <inkml:brushProperty name="color" value="#F2395B"/>
    </inkml:brush>
  </inkml:definitions>
  <inkml:trace contextRef="#ctx0" brushRef="#br0">98194 34075 335,'-1'-14'1,"0"1"2,-2 2 2,0 2 2,-1 2 4,0-1 6,0 0 6,0 0 7,0 3 6,0 6 5,0 6 6,1 6 6,-2 3-1,0 3-10,-2 2-9,0 1-9,-1 2-6,-2 1-1,0 0-3,-1 2-2,-2 2-1,0 5-3,-1 3-1,-1 4-2,0 2-1,1 1-3,0-2-1,2 2-2,1-4-1,1-3-2,0-4-1,2-3-2,1-4-2,0-3-3,2-3-2,1-3-3,1-6-1,3-8 3,4-10 0,2-8 3,5-10 1,6-10 1,5-12 1,7-10 1,3-5 0,4 1 0,3 1-1,3 1 0,-1 2 2,-2 8 1,-3 4 3,-3 8 2,-3 4 3,0 6 2,-1 3 2,-1 6 3,-2 3 1,-5 1 2,-4 1 1,-3 1 2,-3 1 3,1 4 5,0 2 5,0 4 5,-2 5 2,-3 10-2,-2 8-2,-4 9-1,-1 2-4,0-2-6,0-3-6,0-3-5,-1-3-3,0 0 0,-2-1 2,0-1 0,0 1-1,0 0-2,2 1-1,0 1-4,1 0-1,0 1-4,0-1-3,0 1-3,1-2-3,2-1-4,2-3-4,2-1-4,4-3-5,5-4-6,7-5-6,5-2-8,4-7 1,-1-4 4,1-7 5,-1-5 6,0-6 2,-2-1 2,0-4 0,-1-3 1,-2 0 2,-3 5 4,-3 3 4,-2 5 3,-4 2 3,-1 3 3,-2 1 1,-2 2 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11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84142 33390 622,'-15'0'3,"2"1"4,2 2 5,3 0 5,5-1 7,11-6 9,11-4 11,11-5 9,8-2-1,7 1-9,4 1-10,8 1-10,3 0-7,3 0-6,3 1-4,3 0-4,1 0-6,-2 4-6,0 2-5,0 4-5,-4 2-3,-1 2 1,-4 2 0,-2 2 1,-8-1 1,-10-1 3,-11-2 3,-11-2 2,-5 0-5,1 0-13,1 2-12,2-1-13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46"/>
    </inkml:context>
    <inkml:brush xml:id="br0">
      <inkml:brushProperty name="width" value="0.06742" units="cm"/>
      <inkml:brushProperty name="height" value="0.06742" units="cm"/>
      <inkml:brushProperty name="color" value="#F2395B"/>
    </inkml:brush>
  </inkml:definitions>
  <inkml:trace contextRef="#ctx0" brushRef="#br0">101012 32378 326,'-1'-22'3,"-1"3"6,0 3 6,-1 3 7,-2 5 7,-2 8 11,-2 8 10,-1 8 11,-2 5 0,0 2-7,0 4-9,0 3-8,0 2-5,-1 1-2,-1 1-1,-1 1-3,-1 0-3,2 0-2,1 0-4,1 1-4,-1 0-1,0 7-2,-1 4-2,-1 6-1,-1 2-1,1-1-1,0 1-1,-1 0-1,1 1-2,-1 4-3,0 2-5,1 3-3,-1 1-4,2-1-3,1-1-4,1-1-3,0-4-2,0-5-3,0-6-3,1-6-2,-1-4 1,0-3 6,0-4 4,1-1 6,-1-6-3,2-4-8,1-4-9,1-6-8,0-5-4,2-4 2,0-6 2,2-4 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47"/>
    </inkml:context>
    <inkml:brush xml:id="br0">
      <inkml:brushProperty name="width" value="0.05938" units="cm"/>
      <inkml:brushProperty name="height" value="0.05938" units="cm"/>
      <inkml:brushProperty name="color" value="#F2395B"/>
    </inkml:brush>
  </inkml:definitions>
  <inkml:trace contextRef="#ctx0" brushRef="#br0">102088 33742 370,'7'-15'2,"-1"2"2,-1 3 4,0 1 3,-3 2 8,-2 0 17,-3 2 14,-4 1 16,-4 2 2,-5 5-13,-7 6-12,-5 4-13,-3 4-7,-2 1-3,-1 3-2,-1 1-3,1 1-1,1-1-2,3-1-2,3 0-1,1-2 0,2 1-1,4-1-1,3 1 0,4 0 0,3 3-2,4 0-2,4 4 0,4-2-2,6-5 1,4-5-1,5-5 0,4-2 1,1 0 0,3 0 0,0 0 2,3-1 0,-1 1 0,1 0 1,-1 0 1,0 0 0,-1 1 0,-1 2-1,-1 0 1,-2 1-1,-2 1-1,-1 2-3,-2 0-1,-1 0-6,-1-1-12,1-1-10,0 0-12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47"/>
    </inkml:context>
    <inkml:brush xml:id="br0">
      <inkml:brushProperty name="width" value="0.04706" units="cm"/>
      <inkml:brushProperty name="height" value="0.04706" units="cm"/>
      <inkml:brushProperty name="color" value="#F2395B"/>
    </inkml:brush>
  </inkml:definitions>
  <inkml:trace contextRef="#ctx0" brushRef="#br0">103200 32500 467,'38'1'136,"-2"2"-28,-1 2-28,-3 2-28,0 0-16,4 0-4,3 1-6,2 0-4,1-1-4,-3-1-6,-4-1-4,-3 0-5,-2-2-4,-3-1-1,-3 0-2,-3-1-2,-4-3-13,-4-2-25,-6-4-25,-4-1-26,-5-2-3,0 2 19,-3 2 19,-2 3 17,-1 1 13,2-1 5,1 0 5,0 0 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4:48"/>
    </inkml:context>
    <inkml:brush xml:id="br0">
      <inkml:brushProperty name="width" value="0.06631" units="cm"/>
      <inkml:brushProperty name="height" value="0.06631" units="cm"/>
      <inkml:brushProperty name="color" value="#F2395B"/>
    </inkml:brush>
  </inkml:definitions>
  <inkml:trace contextRef="#ctx0" brushRef="#br0">103907 31590 331,'0'-26'13,"0"9"21,0 10 23,0 10 22,0 5 5,0 2-13,0 0-13,0 1-12,0 2-9,0 3-3,0 4-5,0 2-4,-2 3-3,0 2-2,-3 4-4,-2 3-3,-1 1-2,0 4-2,1 1-3,0 2-2,-1 2-4,0 2-5,0 2-5,0 2-6,0 1-12,0 2-19,1-1-20,0 3-19,-1-6-5,2-10 8,0-12 10,2-9 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5:45"/>
    </inkml:context>
    <inkml:brush xml:id="br0">
      <inkml:brushProperty name="width" value="0.05447" units="cm"/>
      <inkml:brushProperty name="height" value="0.05447" units="cm"/>
      <inkml:brushProperty name="color" value="#F2395B"/>
    </inkml:brush>
  </inkml:definitions>
  <inkml:trace contextRef="#ctx0" brushRef="#br0">44176 16850 403,'7'-8'39,"1"2"-3,0 1-4,0 0-4,-1 0-2,-2-2 0,-3-1-1,0-3-1,-2-2 0,0 0-2,0 0 0,0-2-2,-1-1 0,-1 1-2,0-1-1,-1 0-2,-2 2-1,-2 1-2,-2 2-1,-2 2-3,0 2-2,-1 1-2,0 0-1,0 2-3,1 0-1,-1 2 1,0 0-1,0 2 1,0 0 0,-1 2 1,-1 0 0,-1 2 0,-1 0 0,0 2 1,1 0 0,-1 1 0,2 2-1,-1 0 1,2 1 0,1 2-1,-1-1 0,0 1 1,-1 0-1,-1 0 0,0-1 1,1 1-1,1 0 1,0-1 0,1 1 0,1 1 0,-1 1 1,0 1 0,0 1 1,1-2 0,-1-1 0,0-1 0,1 0 0,1 0-1,0-1 1,2 1-1,0 0 0,0 0 0,1-1 1,-1 1 0,0 1 0,2 2 0,1 1 0,0 3 0,3 1-1,4-1 1,4 0 0,4 0 0,2 0 0,3-1 1,2 0-1,2-2 1,-1-2-1,1-3 0,-2-2-2,-1-4 1,0-1-2,1 0 0,2 0 0,0 0-2,0-1 1,1-1-2,-1 0 0,1-1-1,-1-2 0,1-1-2,-1 0 1,0-1-2,2-2 0,1-2 1,3-2 1,1-2 0,1 0 0,-1-1-2,-1 0-1,-1 0-3,-1 1 0,-3-1 0,-1 0 0,-2 0 1,-3 1-3,-1-1-5,-2 1-5,-2-1-6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5:46"/>
    </inkml:context>
    <inkml:brush xml:id="br0">
      <inkml:brushProperty name="width" value="0.05699" units="cm"/>
      <inkml:brushProperty name="height" value="0.05699" units="cm"/>
      <inkml:brushProperty name="color" value="#F2395B"/>
    </inkml:brush>
  </inkml:definitions>
  <inkml:trace contextRef="#ctx0" brushRef="#br0">52917 16709 386,'7'-22'37,"-1"5"-1,0 3-3,-2 4-3,-1 2-1,0-2-1,-2 0-1,0-1 0,-1-2-2,0 0-3,0-1-2,0-1-3,-2 0-1,-2 1-1,-3 1-1,-3 0 0,-2 2-2,0 3 0,0 1-2,0 2-2,-1 2 0,-5 2-1,-4 2 0,-3 2-1,-1 1 0,5 2-2,3 0 0,5 2-1,-1 1 0,-2 3 0,-3 3 1,-3 3 1,-1 1-1,3-3 0,2-1 0,2-2-1,0-1 0,2 1 1,1 1-1,1 2 1,0-1 0,0-1 0,0-1-1,1 0 0,-1-2-1,2 1 1,1 0 0,0 0 0,2-1 0,1 4 1,0 1 2,2 3 0,0 1 2,2 1-1,0 1 0,2 1-1,1-1 1,4-3-3,2-3 0,4-2-2,1-3 0,1 1-1,1 0-1,1 0 1,1-1-2,0-3 0,0-1-1,-1-2 0,2-1-1,3 0 0,2 0 0,4 0 0,3-1 0,1-1-3,2 0-1,3-1-2,0-3-2,1-2-3,-1-4-2,0-2-3,-1-2-2,-1 1-2,-4-1-3,0 0-2,-3 1-2,-2 1-1,-1 0-1,-2 2-1,-3 0-5,-3 0-6,-3 1-8,-2-1-7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13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65445 7300 488,'32'7'110,"-1"-1"-24,0 0-24,1-1-24,-3-1-14,1 3-2,-1 2-2,-1 2-2,-2 0-2,-3 1-2,-3 0-1,-2 0-3,-3 1 0,1 3-1,0 3 1,-1 3-2,-1 2 0,-4 1-1,-5 1-2,-2 1-1,-6 2-1,-4 3-2,-6 3-1,-4 3 0,-3 1-1,-3-1 1,-1 1 0,-3 0 1,-1 0 0,-1-2 1,-1 0 0,0-1 0,0-2-1,2-3-1,1-3-2,3-3-2,2-3 0,5-3 2,3-3 1,4-3 2,8-4 0,12-4 2,11-6 0,13-4 2,5-3-2,0 0-1,0 1-2,0-1-1,-1 0-4,-2 2-4,-2 1-5,-1 0-3,-2 0-3,1 0 2,-1-1 1,-1-1 1,-1 0-4,-5 2-6,-5 2-7,-4 2-8,-4 0-5,1 0-5,0-2-3,0 0-5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13"/>
    </inkml:context>
    <inkml:brush xml:id="br0">
      <inkml:brushProperty name="width" value="0.05272" units="cm"/>
      <inkml:brushProperty name="height" value="0.05272" units="cm"/>
      <inkml:brushProperty name="color" value="#F2395B"/>
    </inkml:brush>
  </inkml:definitions>
  <inkml:trace contextRef="#ctx0" brushRef="#br0">67737 6871 417,'-8'-8'2,"2"0"5,1 1 5,0-1 5,1 3 8,0 8 13,0 6 12,0 7 12,0 6 2,2 5-9,-3 5-9,2 5-9,-2 4-6,0 6-4,-2 4-3,0 5-4,-1 5-3,-2 4-3,0 3-4,-1 5-3,-1-3-2,2-3 0,2-4-1,-1-6-1,2-5-3,1-4-5,0-6-6,2-4-5,0-4-7,2-3-8,0-3-7,2-3-8,0-3-1,0-3 6,0-3 7,0-3 5,1-4-1,4-4-9,2-6-9,4-4-10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13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68807 7431 466,'-8'-7'8,"0"1"15,0 0 14,0 2 16,0 0 3,-2 2-10,0 0-8,-1 2-9,-3 2-6,-3 6-2,-5 4-3,-3 5-2,-4 4-4,-3 3-4,-3 3-6,-1 3-5,-3 2-1,1 1-2,2 0 1,0 2 0,2-1 0,5-2 2,4-2 1,3-2 1,4-2 1,5-3 2,3-3 2,4-2 2,4-3 1,4 1 1,4 0 3,4-1 0,6 0 2,7-3 0,8-1 1,9-2-1,4-1 0,3 0-3,4 0 0,1 0-3,1-1 0,-4-1 0,-4-1 0,-4 0 0,-4-1-2,-3 0-2,-5 0-5,-3 0-2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14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63605 13612 502,'-21'-8'2,"3"2"6,4 1 5,4 0 5,7 2 9,8 0 11,9 3 12,10-1 12,5 1 2,2 0-10,4 0-10,2 0-8,2 0-8,-2-2-6,0 0-6,-1-1-5,-2-2-7,-1 2-5,-3-1-6,-1 0-6,-4 0-10,0 2-13,-3 0-13,-1 2-13,-3 0-2,-1 0 11,-2 0 9,-2 0 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5:55"/>
    </inkml:context>
    <inkml:brush xml:id="br0">
      <inkml:brushProperty name="width" value="0.04914" units="cm"/>
      <inkml:brushProperty name="height" value="0.04914" units="cm"/>
      <inkml:brushProperty name="color" value="#FED406"/>
    </inkml:brush>
  </inkml:definitions>
  <inkml:trace contextRef="#ctx0" brushRef="#br0">50558 24528 447,'-8'-9'0,"0"-3"0,1-4 0,-1-1 0,2 1 7,2 8 14,4 8 13,3 8 13,0 7 6,1 7-6,0 7-4,0 7-4,-1 5-5,-1 4-4,-1 4-3,0 4-4,-1 0-2,0-1-2,0-2-2,0-2 0,0 1-3,0 4-1,0 3-2,0 5-2,0 3-1,0 3-2,0 3-1,0 3-1,0 0-2,0-3-1,0-3 0,0-3-2,0 0-1,0 1 2,0 3-1,0 2 1,0 0 0,0 1 0,0-1 0,0 1-1,0-4-1,0-4 0,0-5-1,0-4-2,0-5 0,0-2-1,0-4-1,0-2-1,0-4 1,0-4 0,0-4 2,0-3 0,0-4-1,2-3-5,0-3-6,2-2-4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14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65795 12577 508,'30'-6'121,"-1"2"-28,-4 4-27,0 3-27,-2 1-16,-1 3-3,-1 2-4,-1 2-2,-2 1-3,-2 1-1,-4 1-2,-3 2-2,-2 0-1,-2 3-2,-2 2 0,-2 1-2,-4 2 0,-4 2 0,-5 3 0,-5 1-1,-4 2-1,-2 2-5,-1 3-4,-2 1-3,-2 0-2,1-3 1,0-4 3,0-3 1,0-2 2,3-3 2,1-3 1,3-2 1,1-4 3,2-1 4,3-2 4,1-2 3,7-3 3,12-3 4,12-2 2,11-4 3,8-2 0,4-1-5,4-3-5,4-2-4,0-1-5,-2 1-4,-4-1-6,-2 0-4,-3 1-7,0 0-8,-1 2-8,-1 1-8,-3 0-2,-2 2 2,-4 1 3,-1 0 2,-4 0 4,0-2 1,-1-1 3,0-2 2,-3-1 2,-3 0-2,-3 2 0,-2 1-1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15"/>
    </inkml:context>
    <inkml:brush xml:id="br0">
      <inkml:brushProperty name="width" value="0.05453" units="cm"/>
      <inkml:brushProperty name="height" value="0.05453" units="cm"/>
      <inkml:brushProperty name="color" value="#F2395B"/>
    </inkml:brush>
  </inkml:definitions>
  <inkml:trace contextRef="#ctx0" brushRef="#br0">68513 12522 403,'6'-19'11,"-1"7"22,-2 8 23,-2 8 22,-1 7 5,0 5-12,0 7-11,0 5-12,0 4-10,-2-1-5,0 0-6,-1 0-6,-1 0-6,2 1-3,0-1-5,2 0-4,-1 1-3,0 1-2,-2 1-3,0 0-2,-1-1-5,0-2-9,0-3-9,0-3-9,-1-7-11,0-12-14,-1-12-14,-1-12-13,0-6 3,2-1 20,2-1 20,2-1 21,1 2 12,0 4 7,0 3 6,0 5 6,1 1 6,2 0 7,2 0 6,2 1 7,2-1 2,3 0-1,3 0-2,4 1-1,1 0-2,2 0-3,3 2-3,2 1-2,-1 0-1,-1 0 1,0 0 2,-1 0 1,-1 1-2,-3 0-3,-1 2-5,-2 1-4,-2 0-10,-1 2-14,-1 0-14,0 2-14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15"/>
    </inkml:context>
    <inkml:brush xml:id="br0">
      <inkml:brushProperty name="width" value="0.06912" units="cm"/>
      <inkml:brushProperty name="height" value="0.06912" units="cm"/>
      <inkml:brushProperty name="color" value="#F2395B"/>
    </inkml:brush>
  </inkml:definitions>
  <inkml:trace contextRef="#ctx0" brushRef="#br0">70100 11433 318,'0'-16'0,"0"-1"0,0-2 0,0 1 0,0-1 4,0 2 7,0 3 8,0 1 8,0 1 4,0 1 1,0-1 1,0 0 1,0 4 6,0 6 12,0 7 11,0 8 12,0 5-1,2 5-16,0 5-16,2 5-14,-1 2-10,1 2-3,0 1-4,0 0-4,-2 3-3,0 5-1,0 2-3,-1 5-1,-1 5-5,0 6-7,0 5-7,0 7-7,0 0-6,0 1-4,0-1-3,0-1-4,0-1-4,0-1-3,0-1-4,0-1-3,-1-7 0,-1-11 5,0-12 5,0-11 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16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68800 12133 627,'7'-6'75,"-1"4"-14,-1 4-15,0 4-14,-1 3-9,0 1-2,0 3-2,-1 2-2,0 1-1,-1 3 0,0 2 0,-1 1 0,-2 5-4,-1 8-10,0 8-8,-1 8-9,0 1-8,-1-4-9,0-6-8,0-5-8,-1-3-5,0-1 1,-1-3 1,-1-1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8:46"/>
    </inkml:context>
    <inkml:brush xml:id="br0">
      <inkml:brushProperty name="width" value="0.05809" units="cm"/>
      <inkml:brushProperty name="height" value="0.05809" units="cm"/>
      <inkml:brushProperty name="color" value="#FED406"/>
    </inkml:brush>
  </inkml:definitions>
  <inkml:trace contextRef="#ctx0" brushRef="#br0">44000 22247 378,'8'15'20,"2"-1"6,0-1 6,1 0 7,1-3 0,0-1-7,-1-2-7,1-2-8,2-1-2,5 0 1,5 0 1,5 0 1,3-1 0,-1 1-2,1-1-2,-1 2-2,1-1 0,1 1-1,0 1 1,2 2 0,-2-1-1,-5-1-1,-6 0-1,-4-1-2,-2-1 0,1 1-1,2 1 0,0 2 0,0-1-2,1-1-1,-1 0-3,1-1-2,-7-2-4,-12-1-5,-14 0-7,-11-2-6,-8 0-1,1 0 2,-1 0 3,1 0 2,0 1 3,0 0 2,0 2 1,0 0 3,-1 1 1,1 0 0,0 0 0,-1 0-1,2-1 3,1-1 4,3 0 4,1-1 5,3-1 3,1 0 1,3 0 3,1 0 2,5-1 2,6-1 5,8 0 3,6-1 3,7-2 1,7-2-3,7-2-5,7-1-2,4-2-3,0 2-1,2 0-1,1 2-2,-1 1-1,-2-1-1,-2 0-2,-2 0-2,-2 0-2,-2 2 0,-2 1-2,-1 1-2,-3-1-1,-3 2-1,-3-1-2,-3 1-2,-9-1-4,-14 2-10,-15 0-8,-15 2-9,-9 0-1,-4 0 7,-4 0 7,-2 0 6,0 0 6,10 2 2,8 0 3,9 2 3,5-2 2,1 0 3,1 0 4,1-1 3,7-1 3,14 0 5,13 0 5,15 0 5,5-1 0,-1-1-4,-3 0-3,-2 0-5,1-2-3,3 2-1,3 0-1,2 2-2,1 0-2,0 0-1,-1 0-3,-1 0-2,-8 0-6,-13 0-9,-14 0-11,-14 0-9,-9-1-2,-3-2 5,-4-2 6,-5-2 5,-1 0 3,2 1 4,1 0 1,0 2 3,2-1 2,1 0 3,3-1 3,1-2 3,3 1 1,3 2 1,3 3 1,3 1 2,7 1 2,12 2 8,11 0 7,13 2 6,6-1 2,4-1-2,3 0-4,2-2-3,1 0-3,-1-2-2,0 0-2,-1-1-3,-3-2-2,-2 2-2,-3-1-3,-3 0-3,-4-1-1,-2 0 0,-3-1-2,-2-2-1,-4 1-6,1 1-12,-2 0-12,-1 2-12,-4 0-13,-6 2-13,-8 0-12,-6 2-12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8:48"/>
    </inkml:context>
    <inkml:brush xml:id="br0">
      <inkml:brushProperty name="width" value="0.06225" units="cm"/>
      <inkml:brushProperty name="height" value="0.06225" units="cm"/>
      <inkml:brushProperty name="color" value="#FED406"/>
    </inkml:brush>
  </inkml:definitions>
  <inkml:trace contextRef="#ctx0" brushRef="#br0">89200 22493 353,'9'-14'83,"1"4"-19,3 4-17,2 4-19,3 2-9,3-2 1,5 0 1,3-1 0,3-1 1,3 2-1,1 1 0,2 1-1,1 0-1,-2 0-2,0 0-2,-1 0-3,-1 0-1,-2 0-1,-1 0-1,0 0-1,-2 0-1,-3 1-1,-3 1-2,-3 2-1,-2-1-2,-1-1-2,0 0-1,-2-2-1,-8-1-5,-14-2-6,-15-2-7,-15 0-6,-7-3-2,0 2 4,-1 1 3,3 0 4,-2 2 3,1 0 4,1 2 2,2 1 3,2-1 3,3-1 2,5 0 1,3-1 2,4-1 3,3 2 3,3 0 4,3 2 3,4 0 3,6 0 1,6 0 1,6 0 2,6 1-1,7 2-2,7 2-3,7 2-3,4 0 1,2-1 1,2-1 3,2 0 2,0-1 0,-2 0-3,-3-1-1,0 1-3,-4-1-2,-2 1-3,-3 0-3,-3 0-3,-3-1-3,-3 0-2,-3-2-2,-3 0-3,-7-2-5,-12-2-7,-12-2-8,-11-2-8,-8 0-1,-1 1 5,-2 1 3,-2 1 5,-1 1 3,-1 0 3,1 2 3,1 0 3,0 1 1,3 0 1,4 0 0,2 0 0,3 0 2,3 0 1,2 0 3,5 0 2,5 0 8,14 0 12,10 0 14,13 0 12,7 0 4,6 0-7,5 0-7,4 0-7,2 0-4,-3 0-2,-1 0-2,-1 0-2,-3 0-3,0 0-3,-2 0-4,0 0-2,-2 0-4,-3 0-4,-4 0-2,-2 0-3,-3 0-8,-3 0-12,-3 0-11,-2 0-12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8:50"/>
    </inkml:context>
    <inkml:brush xml:id="br0">
      <inkml:brushProperty name="width" value="0.05913" units="cm"/>
      <inkml:brushProperty name="height" value="0.05913" units="cm"/>
      <inkml:brushProperty name="color" value="#FED406"/>
    </inkml:brush>
  </inkml:definitions>
  <inkml:trace contextRef="#ctx0" brushRef="#br0">89340 40100 372,'-5'8'55,"8"2"-3,6 0-4,7 1-3,5 0-5,3 1-6,3-1-5,3 1-7,1-1-3,-1-2-3,-2-2-1,0-2-2,3-2-2,6-1 2,8 0 0,7-1 0,-1-1 0,-5 0-2,-5 0-2,-7 0-2,-5 0 0,0 0 0,-3 0 1,-1 0 1,-2 0-1,-1 0-2,-1 0-2,-1 0-2,-7 0-4,-12 0-7,-14 0-6,-11 0-7,-8 0-1,1 0 1,0 0 2,-1 0 3,0-1 1,0-1 2,-2 0 3,0-1 1,-1-1 1,3 2 0,2 0 0,1 2-1,4 0 1,3 0 5,4 0 4,5 0 5,4 0 4,6 0 7,6 0 6,6 0 6,5 0 2,5 2-1,5 0-2,5 2-2,3-1-2,-1-1-3,0 0-2,1-1-4,-2-1-1,-2 0-3,-1 0-1,-4 0-2,0 0-2,-3 0-3,-1 0-2,-2 0-2,-9 0-6,-14 1-8,-15 2-9,-15-1-9,-9 2 0,-7-2 5,-6 0 8,-6-2 5,0 0 6,7 0 2,5 0 3,6 0 2,6 0 2,4 0 3,5 0 1,5 0 3,11 0 2,17 0 6,16 0 4,17 0 4,9 0 1,2 0-4,1 0-4,3 0-5,0 0 0,-2 0 1,-2 0 3,-2 0 1,-3 1-1,-3 0-3,-5 2-3,-5 0-3,-2 1-3,-3 0-4,-3 0-2,-2 0-4,-8-1-5,-9-1-8,-10 0-9,-9-1-8,-7-3-1,-1 0 6,-3-3 7,0-2 6,0-1 3,3 2 3,5 1 2,3 0 3,3 2 2,1 0 7,0-1 5,2 0 5,4 0 6,8 2 7,8 0 6,8 2 6,3 0 0,1 2-8,-1 0-8,1 2-7,0-1-5,1-1-1,1 0-3,0-1-1,1-1-1,-1 0-3,-1 0-1,0 0-3,-2 0 0,-1 0 1,-1 0-1,-1 0 1,-7-2-3,-12-2-8,-13-4-7,-13-2-8,-7-1 0,-1 2 6,0 2 6,-1 3 6,-2 0 5,-2 2 3,-3 0 2,0 2 3,-1-1 2,3 0 2,4-2 2,2 0 3,4-1 0,8 2 1,4 0 1,7 2 0,7 0 0,12 0-1,10 0 0,11 0-1,7 0 1,5 0-1,6 0 2,5 0-1,1 0 0,-2 0-2,-2 0-1,-2 0-3,-4 0-1,-5 2-1,-4 0 0,-5 2-1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8:52"/>
    </inkml:context>
    <inkml:brush xml:id="br0">
      <inkml:brushProperty name="width" value="0.05313" units="cm"/>
      <inkml:brushProperty name="height" value="0.05313" units="cm"/>
      <inkml:brushProperty name="color" value="#FED406"/>
    </inkml:brush>
  </inkml:definitions>
  <inkml:trace contextRef="#ctx0" brushRef="#br0">44338 41150 414,'-31'13'7,"15"-5"15,16-4 15,16-5 15,7-4 2,1 2-7,-1-1-10,1 0-8,0 0-7,1 2-2,1 0-2,1 2-4,0 0-2,1 2 0,-1 0-2,0 2-1,-1 0-1,-2 0-1,-1-1 0,-2 2-2,-2-2 0,-1 1-3,-1 0-1,-1 0-2,-3 1-3,-6 2-5,-6 2-3,-6 2-5,-6-1-2,-6 1 2,-5-2-1,-6-1 2,-5-2 0,-1-1 3,-3-2 0,0-2 2,-2-1 2,0 0 2,0 0 2,0 0 1,0 0 2,3 0-1,2 0 0,2 0 0,2 0 2,5 0 4,3 0 5,4 0 4,10-1 6,14-4 5,15-2 5,15-2 6,8-2 0,2 2-5,2 2-4,3 3-5,-1 0-3,1 2-2,0 0-1,-1 2-2,0 0-2,-4 0-1,-2 0-2,-3 0-2,-4 1-2,-2 1 1,-3 3-1,-3 2-1,-4 1-1,-3 0-1,-4 0-2,-5-1-1,-4 0-3,-8 1-2,-6 0-3,-7 0-2,-6-1-1,-2-2 1,-3-3 1,-3 0 1,-5-3 0,-6-1-2,-8 0-2,-6-1-3,-2-2 1,6 0 2,4-1 4,6-2 2,3 0 2,3 1 2,3 0 0,4-1 2,1 1 1,4 2-2,3 2 0,3 2-1,6 1 4,8 0 10,10 0 10,8 0 10,5 0 3,4 0-4,3 0-5,3 0-3,1 0-3,-1 0-1,-2 0-2,0 0-1,-2 0-3,0 0-1,-1 0-3,-1 0-2,-2 0-1,-3 0-2,-3 0 0,-3 0-2,-6 1-4,-10 0-8,-10 2-6,-9 0-8,-8 0-2,-3 0 2,-5-2 3,-3 0 1,-2-1 3,2 0 2,0 0 3,2 0 1,0 0 4,0 0 3,-1 0 3,1 0 4,3 0 2,5 2 0,7 0 2,5 2-1,3-1 2,1-2 1,-1 1 0,0-1 2,3-1 1,6 0 2,6 0 2,6 0 1,5 0 0,3 2-1,5 0-1,3 1-1,4 1 0,3 0 0,3 0 1,3 0 0,1 0 0,0 0-1,-1 0-1,2 0-1,-3 0-1,-2 2-1,-3 0-1,-3 1-1,-3 1-1,-1-2-3,-3-1-3,-1 0-2,-9-1-4,-14 0-6,-16-1-7,-13 1-5,-8-1-2,-1-4 3,1-2 3,0-3 3,1-2 3,1 2 1,4 1 1,1 0 2,1 1 2,3 0 2,1 0 2,3 0 3,2 1 2,3 1 2,3 0 2,2 2 2,7 0 2,7 0 4,7 0 4,9 0 3,6 0 1,5 0-1,5 0-1,5 0 0,2 0-2,0 0-1,-1 0-1,2 0-2,-2 0-1,0 0-2,-2 0-1,1 0-1,-3 0-1,-2 0-3,-2 0-1,-1 0-1,-3 0-4,-3 0-3,-3 0-4,-3 0-3,-6-1-6,-8-1-9,-10 0-7,-8-1-8,-4-2-2,1 0 5,1-1 3,1-2 5,0 1 2,2 1 1,1 1 0,1 1 2,1 0-1,0 0 0,2 0-1,1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5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62792 15457 999,'-49'-61'-25,"14"19"-5,12 18-3,13 19-4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55"/>
    </inkml:context>
    <inkml:brush xml:id="br0">
      <inkml:brushProperty name="width" value="0.05128" units="cm"/>
      <inkml:brushProperty name="height" value="0.05128" units="cm"/>
      <inkml:brushProperty name="color" value="#FED406"/>
    </inkml:brush>
  </inkml:definitions>
  <inkml:trace contextRef="#ctx0" brushRef="#br0">44333 22041 429,'-6'-9'5,"4"0"10,4-1 11,4-1 10,2 0 3,1 2-5,2 2-4,0 2-5,2 2-3,3 0 1,3 2 0,4 1 0,-1 0 0,-1 0 0,-3 0-2,-1 0 0,0 0-1,1 0-2,3 0-1,1 0-2,6-2-1,7 0-1,8-3-2,8-2 0,2-1-2,-3 0-1,-3 0-2,-2 1 0,-3 0-3,-2 2-2,-1 2-2,-3 2-2,-3 1-3,-1 0-1,-5 0-1,-1 0-2,-5 0 0,-1 2 1,-4 0 1,-3 2 1,-4 0-3,-6 0-6,-6-1-5,-6 1-7,-8 1 0,-9 0 4,-11 1 5,-8 2 5,-8 1 3,-2 1-2,-4 3 0,-2 2 0,-1 1 0,1 1 3,2 0 1,-1 2 3,3-1 1,5-3 2,2-2 1,5-4 0,4-2 4,4 0 3,4-2 3,3 0 5,10-3 5,15-3 9,14-2 8,15-3 9,11-2-1,9 0-6,6 0-7,9 0-8,3 2-4,-2 1-4,-3 2-3,0 2-4,-6 1-1,-2 0-1,-4 0 0,-3 0-1,-5 0-1,-2 0-2,-3 0-1,-3 0-1,-12 1-7,-22 2-10,-22 2-11,-21 1-10,-10 3-2,2 0 8,2 1 7,3 2 8,2-2 5,1-1 2,1-2 1,4-2 2,1-2 3,5-1 2,4 0 3,3-1 2,4-1 4,3 0 2,3 0 4,3 0 3,8-2 1,12 0 3,13-3 0,13-2 1,9 0-1,7 0-3,4 2-4,8 1-4,1 0-2,-1 2-2,-1 0-1,-1 2-1,-4 0-2,-6 0-1,-7 0-2,-7 0-2,-13 0-5,-17 0-9,-18 0-10,-17 0-10,-12 0-2,-4 2 5,-5 0 6,-4 2 5,-4-1 6,2-1 6,1 0 7,1-2 7,3 0 4,7 0 3,8 0 2,6 0 3,13-2 3,17-3 4,17-5 4,19-4 5,12-1-3,10 1-8,8 1-7,9 0-10,5 3-5,-1 2-6,-1 4-4,2 4-5,-6 0-1,-9 0 3,-10 0 3,-9 0 2,-8 0-7,-4 1-15,-3 1-17,-5 2-16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5:55"/>
    </inkml:context>
    <inkml:brush xml:id="br0">
      <inkml:brushProperty name="width" value="0.0443" units="cm"/>
      <inkml:brushProperty name="height" value="0.0443" units="cm"/>
      <inkml:brushProperty name="color" value="#FED406"/>
    </inkml:brush>
  </inkml:definitions>
  <inkml:trace contextRef="#ctx0" brushRef="#br0">49683 30233 496,'-6'-5'3,"4"3"5,4 4 6,4 3 5,3 4 6,1 5 6,3 4 4,2 3 7,0 4 0,-1 1-4,-1 3-4,0 1-5,-2 1-2,-1 1-4,-1-1-3,0 0-3,-1 1-1,0 1-2,-1 1 1,1 1-2,0-1-1,-2 0-2,-1-2-3,0 0-3,-1-2-2,2-2 0,0-1-2,1-2 0,1-3 0,-2-3 0,-1-3 0,0-3 1,0-6-1,3-10-4,4-10-3,2-9-4,5-12-2,5-11-2,6-12-1,7-11-2,3-9 1,5-8 1,4-6 3,4-8 1,-2 5 2,-6 15 0,-7 14 1,-7 14 0,-5 11-9,-2 6-20,-1 5-18,-2 7-20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56"/>
    </inkml:context>
    <inkml:brush xml:id="br0">
      <inkml:brushProperty name="width" value="0.04366" units="cm"/>
      <inkml:brushProperty name="height" value="0.04366" units="cm"/>
      <inkml:brushProperty name="color" value="#FED406"/>
    </inkml:brush>
  </inkml:definitions>
  <inkml:trace contextRef="#ctx0" brushRef="#br0">90056 22372 503,'-14'-30'0,"1"7"-2,2 3 0,2 7-2,2 2 0,2 1 1,3 0 1,1 2 0,2 0 7,1 0 12,3 1 13,2-1 11,3 1 4,6 2-7,4 2-6,5 2-6,3 2-3,3 2 0,1 2-1,2 2 1,3 0-1,3-1-1,2 0-1,3-2-2,1 0-2,0 0 1,-2 0-2,0 0 0,-2-1-2,-3 0-2,-4-2-1,-2 0-2,-7-2-3,-11-2-7,-10-2-5,-12-2-5,-9 0-5,-9 0-2,-9 2-4,-8 1-2,-6 0-1,0 2 2,-2 0 0,0 2 1,-1 0 3,3 0 4,-1 0 3,2 0 3,2 0 4,6 2 2,4 0 2,5 2 2,5-1 4,5 1 4,4 0 5,6 0 4,7 0 1,10 0-2,10 0-2,9 0-2,9-1 0,7-2-2,6-2-1,8-2-1,2-1 1,-1 2 0,-1 0 1,-1 2 1,-4-1 0,-8 0-2,-8-2-1,-7 0-1,-9 0-3,-9 0-4,-8 2-3,-10 0-4,-7 2-2,-9 0-1,-7 2-1,-8 0 0,-7 2-1,-2 0-2,-5 1-1,-3 2-2,-1 0 1,4-1 3,4 1 1,4-1 4,4 0 1,4 0 3,3-2 1,5 0 2,11-2 6,20-1 7,20 0 9,19-1 9,14-2 1,7-1-5,9 0-5,7-1-5,0-1-3,-6 2-5,-7 0-2,-6 2-5,-9 0-2,-8 0-1,-9 0-3,-9 0 0,-12 0-4,-13 2-3,-13 0-4,-15 2-3,-9 0-1,-8 1 0,-6 2 1,-8 0 1,-1 0 1,1 0 1,3-2 0,1 0 1,4-1 2,6 0 3,6-1 4,6 1 3,11-1 7,16-4 10,18-2 10,16-3 10,11-2 2,6 0-7,6 0-7,6 0-7,3 1-7,2 2-7,3 2-8,2 3-6,-5 0-8,-9 3-9,-10 2-8,-9 2-9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57"/>
    </inkml:context>
    <inkml:brush xml:id="br0">
      <inkml:brushProperty name="width" value="0.04632" units="cm"/>
      <inkml:brushProperty name="height" value="0.04632" units="cm"/>
      <inkml:brushProperty name="color" value="#FED406"/>
    </inkml:brush>
  </inkml:definitions>
  <inkml:trace contextRef="#ctx0" brushRef="#br0">89640 40370 474,'-26'-20'63,"9"5"-11,10 7-10,10 5-9,7 3-7,6 0-2,4 0-1,5 0-3,5 0 0,6 0-1,6 0-1,5 0 1,5 0-2,0 0-1,2 0-3,0 0-2,-1 0-1,-4 2-1,-4 0-1,-4 2 0,-4-1-2,-4-1-3,-4 0-1,-3-2-3,-8 0-4,-11 0-5,-10 0-5,-11 0-5,-10 0-1,-7 0 2,-7 0 3,-10 0 2,-4 0 1,-3 0 0,-4 0 0,-2 0 1,1 0 0,6 0 2,6 0 3,7 0 3,5 0 1,7-2 1,7 0 3,7-1 0,8-1 5,8 2 5,10 0 6,8 2 5,9 0 3,10 0-3,9 0-3,11 0-2,4 0-2,-2 2 0,-3 0 0,0 2 0,-5 0-1,-3 1-1,-4 2-2,-4 0-2,-5-1-2,-6 0-2,-5 0-3,-7-2-2,-8 0-3,-14-2-5,-12 0-5,-13-2-4,-8 0-2,-4 0 0,-3 0 1,-5 0 1,-3-1 2,0-2 2,-2-2 2,0-1 2,2-2 2,6 1 4,6-1 1,7 0 4,3 1 2,5 1 2,3 0 3,5 2 2,7 1 2,14 2 0,12 2 1,13 2 0,10 1 0,7 0-1,9 0-2,8 0 0,2 0-2,-3 1 0,-3 2-1,-2 0-1,-5 0-1,-6 1-1,-3-1-1,-5 1-1,-5-1-4,-3 0-4,-5-2-5,-3 0-5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6:59"/>
    </inkml:context>
    <inkml:brush xml:id="br0">
      <inkml:brushProperty name="width" value="0.05377" units="cm"/>
      <inkml:brushProperty name="height" value="0.05377" units="cm"/>
      <inkml:brushProperty name="color" value="#FED406"/>
    </inkml:brush>
  </inkml:definitions>
  <inkml:trace contextRef="#ctx0" brushRef="#br0">43853 41344 409,'-8'-10'1,"-2"-2"2,0-6 3,-1-3 2,6-2 5,14 2 6,13 3 8,15 2 6,3 2 0,-6 3-4,-5 2-7,-7 4-5,1 2-3,7 2-1,7 2 0,6 2-2,3 2 0,-3 4 2,-4 2 1,-2 3 1,-2 1 0,0 1-1,0-1-3,0 1-1,0-2-1,1-1-1,-1-2-1,0-2-1,-1-2-1,-1-2 0,-3 1-1,-1-1-1,-4-2 0,-1-1 0,-4 0 0,-3-2-1,-9 0-1,-14 0-1,-15 0-2,-15 0-2,-9 1-1,-2 0-4,-4 2-3,-2 0-2,-1 1-2,4 0 0,3 0 0,3 0 1,1-1 0,2-1 2,0 0 2,1-1 1,3-1 4,2 0 5,3 0 6,3 0 5,9-2 6,17-2 7,14-4 6,17-2 6,9-2 1,6 1-8,4 0-7,6-1-7,5 0-3,7 1 1,7-1 0,7 0 1,-2 1 0,-8 2-1,-9 2-1,-8 3-1,-8 0-1,-8 2-3,-6 0-2,-7 2-3,-10 1-4,-16 2-7,-14 2-6,-15 2-8,-9 0-2,-6 1 1,-5 0 2,-4 0 2,-3-1 0,-1-1 3,-2 0 1,0-2 1,1 0 2,2-2 4,1 0 2,2-2 3,4-1 3,6-2 3,6-2 3,6-1 4,10-1 1,18 2 3,17 2 2,16 2 1,12 1 1,10 0-3,8 0-3,9 0-2,4 0-1,-2 2-2,0 0 0,0 2 0,-6 0-2,-9 0-1,-9-1 0,-8 1-2,-11 1-2,-13 0-4,-12 1-6,-13 2-4,-10-1-1,-7-2 1,-7 1 2,-6-1 1,-4-2 1,0 1 0,0 0 0,0 0 1,1-1 2,2-2 3,2-2 3,2-2 3,4-1 3,7 0 0,7 0 0,7 1 0,8-3 3,8 0 3,10-2 3,8-3 3,8 0 1,8 1-3,8 0-3,9 2-2,1 1-2,2 2 0,0 2-1,0 2 1,-2 1-1,-2 0-1,-4 0 1,-2 0-1,-5 0-1,-6 0 0,-5 0-2,-7 0 0,-7-1-12,-8-2-22,-10-2-22,-8-1-22,-4-2-4,1 0 10,1 1 13,0-1 10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2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73957 9926 999,'-33'-48'-57,"12"16"9,11 14 10,12 15 10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2:3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36498 10660 999,'-7'-16'-37,"3"3"3,1 0 6,2 1 4,0 1 3,0 3 2,-2 1 1,0 2 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2:37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34375 9337 694,'0'-15'-26,"0"1"13,0 1 13,0 1 12,0 0 5,0 2-2,0 1-1,0 0-3,0 2-1,0-1-1,0 1 0,0-1-1,-1 0 0,-2-2-1,-2 0 1,-2-1 0,-2 0-1,-2 2 0,-2 2-1,-1 3 0,-3-1 0,-3 2 0,-3-1 1,-3 0-1,-2 0 1,1 2-1,-1 0 0,1 2 0,-1 0 0,-1 2-1,-1 0-1,0 2-1,-1 1 0,-2 1 0,-1 3-1,-1 2 1,0 1 0,2 2 0,0 0 1,1 1-1,1 0 0,-1 2 0,1 1-1,0 2-2,-1-1 1,1 1-1,0-1 1,-1 1-1,1 0 0,1 1 1,2 1 1,0 1-1,1 1 2,3 3-1,1 1 1,3 3 0,1-1 0,4-2 1,3-1 0,3-3 0,2-1 0,2-1 0,2-2-1,2 1-1,2-3 0,2 0-1,2 0 0,2-2-1,1-1 0,3-1-1,2-1 1,2 0 0,2-2-1,3 1 2,3 0-1,3 0 2,2-1 0,3-3 0,1-1 0,2-2 1,2-2-1,1 0 0,0-2 0,2 0-1,0-1 1,-2 0-1,0 0 0,-1 0 1,-1 0-1,-1 0 0,-2 0 0,0 0-1,-1 0 0,-1 2 0,-2 0 0,0 2 0,-1-1-1,1-1 0,-1 0 0,1-1 0,-1-1 0,1 0 0,-1 0-1,1 0 1,-1-2 0,0-2 0,1-4 0,-1-2 0,1-3 1,-1-1-1,0-3 1,1-1 0,0-3-1,1-2 1,1-1-1,1-2 0,-2-3 0,-2-1 0,-3-2 0,-3-2 1,-2-1 0,-2 0 0,-3-1 0,-1 1 1,-3 0 0,-2 0 1,-4-1 0,-2 1 1,-4 0 0,0 2 0,-3 0-1,-2 1 0,-2 1-1,-2 2 1,-2 0 0,-1 2 0,-3 0-1,-3 2 0,-4 3-2,-1 2-2,-3 1 0,-1 2-1,-1 2-1,-1 3-2,-2 2 0,-2 4 0,-4 4-2,-3 4 0,0 4-3,0 6-7,1 4-5,2 5-6,3 1-6,7-3-5,7-3-5,7-2-5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2:50"/>
    </inkml:context>
    <inkml:brush xml:id="br0">
      <inkml:brushProperty name="width" value="0.04877" units="cm"/>
      <inkml:brushProperty name="height" value="0.04877" units="cm"/>
      <inkml:brushProperty name="color" value="#F2395B"/>
    </inkml:brush>
  </inkml:definitions>
  <inkml:trace contextRef="#ctx0" brushRef="#br0">22348 21298 451,'-21'-1'-9,"5"0"6,4-2 6,6 0 6,3 1 8,2 4 8,2 4 10,2 4 10,1 1 0,2-1-8,0-1-6,2 0-8,0-1-6,1 1-1,1 2-4,2 0-1,0 0-4,1-3-1,1-1-2,2-2-2,-1 0 0,1 0 0,0 1 0,-1 2 2,0-1-1,-1-1 1,0-1-1,-2 0 0,1-1 0,1 0 0,3 0 1,2 0 0,1-1-1,1-1 1,1 0-1,1-1 0,-1-2-1,-2-1 1,-1 0-1,-2-1 0,-1-2 0,3-2 0,1-2 0,3-1 0,0-2 0,-1 0 1,-1 0-1,-1 1 1,0-1-1,1 0 1,1 0 0,1 1 0,0-1 0,-1 0 0,-1 0 0,0 1 0,-3-2 1,1-2 0,-2-2 1,-1-1 0,0-3 0,0-3 1,-1-3-1,1-3 0,0-1 0,-1 1-1,1 2-1,0 0 0,-2-1-1,-1 2-1,-2-3 0,-2-1-1,-2 2 0,-1 5 0,-1 5-1,0 5 1,-2 2-1,0-2 2,-2 0 0,0-1 1,-1 0 0,2 1 0,0 1 0,2 0 0,-1 2 0,-1-1-1,0 0 1,-1 0 0,-2 1 0,-1-1 2,0 0-1,-1 0 2,-2 1 0,-2 1-1,-2 0 0,-2 2 0,-1 0-2,-1 1 1,-1-1-1,-1 0-1,-3 0 0,-2 0-1,-3 0 1,-3 1-2,-1 0 0,0 2-1,-1 2 0,1 2-2,-1 1 0,1 0-1,-1 0-1,1 0-1,-1 0 0,1 0 2,-1 0 1,1 0 2,0 0 0,-1 2 1,1 0 1,-1 2-1,1 0 1,1 2 0,-2 0-1,1 1 1,-2 1-1,1 0 1,-2 0 0,-1 0 1,0 0-1,1 1-1,1 2-1,1 0-1,1 1 0,0 1 0,-1 1 1,1 2-1,0-1 1,3 1-1,1 0-1,3-1-1,0 1-1,2 0 1,1-1 0,1 1 1,1 1-1,1 1 1,0 3 0,2 1 0,1 2 1,2-1-1,3 1 0,1-1 0,1 1 0,2 0 0,0 2 0,2 1 1,0 1-1,2 1 0,0 0 0,2 2-1,1 0-1,6-3-3,2-2-2,5-1-2,4-1-4,5-1-3,4 1-4,6-1-3,4-1-4,3-3-2,2-3-2,4-2-3,-3-4 0,-6-1 3,-7-2 2,-7-2 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2:52"/>
    </inkml:context>
    <inkml:brush xml:id="br0">
      <inkml:brushProperty name="width" value="0.02357" units="cm"/>
      <inkml:brushProperty name="height" value="0.02357" units="cm"/>
      <inkml:brushProperty name="color" value="#F2395B"/>
    </inkml:brush>
  </inkml:definitions>
  <inkml:trace contextRef="#ctx0" brushRef="#br0">31295 27230 933,'-22'-1'3,"7"-1"7,4 0 6,5 0 7,2-3-8,0 0-24,0-1-23,0-1-22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2:58"/>
    </inkml:context>
    <inkml:brush xml:id="br0">
      <inkml:brushProperty name="width" value="0.04639" units="cm"/>
      <inkml:brushProperty name="height" value="0.04639" units="cm"/>
      <inkml:brushProperty name="color" value="#F2395B"/>
    </inkml:brush>
  </inkml:definitions>
  <inkml:trace contextRef="#ctx0" brushRef="#br0">31609 27216 474,'-15'-1'-2,"4"-1"2,3 0 3,3-1 2,2-1 11,3 2 20,4 0 19,2 2 20,3 0 1,0 2-18,1 0-18,2 2-17,-1 0-10,-1 1-1,-1 2-3,0 0-2,-1 0 0,1-2-2,1-2 0,1-2-1,1-1 0,0 1 1,-1 1-1,1 2 0,0-1 1,0 1-1,-1 0 0,1 0-1,0 0 0,0 0 1,-1 0-1,1 0 1,0-1-1,0 0 1,-1-2 0,1 0 0,0-1-1,0 0-1,-1 0 0,1 0-1,-1 0 0,1 0 0,0 0 0,0 0 1,-1 0 0,1 0-1,0 0-1,0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2:59"/>
    </inkml:context>
    <inkml:brush xml:id="br0">
      <inkml:brushProperty name="width" value="0.04038" units="cm"/>
      <inkml:brushProperty name="height" value="0.04038" units="cm"/>
      <inkml:brushProperty name="color" value="#F2395B"/>
    </inkml:brush>
  </inkml:definitions>
  <inkml:trace contextRef="#ctx0" brushRef="#br0">31740 27513 544,'-15'0'-1,"2"0"-1,3 0-3,1 0-1,2-1 2,0-1 7,2 0 5,1-1 7,1 0 10,3-1 11,4 0 14,2 0 11,3 0 1,0 3-11,1-1-12,2 2-11,0 0-7,1 2-4,1-1-3,1 3-5,1-1-1,0 0-2,-1-2-1,1 0-2,0-1 0,0 0-1,-1 0 0,1 0-1,0 0 0,1 0 0,0 0 0,2 0 0,0 0 0,-1 0-2,0 0 0,-2 0-1,-1-1 0,-1 0 1,-1-2-1,0 0 1,-1-1 0,1 3 1,1-1-1,2 2 1,-1-1-14,-1 0-26,-1-2-26,0 0-28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5:56"/>
    </inkml:context>
    <inkml:brush xml:id="br0">
      <inkml:brushProperty name="width" value="0.04312" units="cm"/>
      <inkml:brushProperty name="height" value="0.04312" units="cm"/>
      <inkml:brushProperty name="color" value="#FED406"/>
    </inkml:brush>
  </inkml:definitions>
  <inkml:trace contextRef="#ctx0" brushRef="#br0">52952 28054 510,'-14'-22'6,"3"5"11,3 3 12,3 4 13,1 6 3,4 8 0,0 8-3,4 7-2,-1 7-2,-1 3-4,0 4-3,-2 5-3,0 2-5,-2 3-4,0 3-4,-1 4-4,-2 3-5,-2 4-2,-2 3-4,-2 5-3,0 0-4,1-5-5,0-4-4,2-3-4,1-6-3,0-8 1,2-7 0,1-9 1,1-10 2,3-12 4,4-14 5,2-11 4,3-6 5,4 3 6,2 3 7,3 3 5,2 3 4,-1 2 0,1 4 0,-1 3 1,1 1-1,3 2-1,1 1-2,3 0-1,-1 2-5,1 1-8,-2 0-7,-1 2-7,-1 0-9,-1 0-10,-1 0-10,-2 0-9,0-1-4,-3-1 0,-1 0 2,-2-1 1,-2-2 3,-1 1 4,0-2 5,-2-2 5,-1 0 4,-2 1 6,-3-1 5,0 0 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04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33892 26363 580,'-14'-15'2,"2"2"6,4 2 4,3 3 6,2 1 4,4 2 7,2 2 6,4 2 6,1 2 0,3 4-8,2 2-7,2 4-7,0 0-5,1 1-1,0 0-1,-1 0-2,0-1-2,0 1-1,-2 0-2,-1 0-1,-1 0-1,-2 1-2,-2 1-2,-2 1-1,-2 2-2,-3 1-2,0 3-2,-3 2-2,-2 0-1,-2 3 2,-2 0 2,-2 1 1,-1-1 0,-1 1-1,-2 1-2,0-1-1,-1 0 0,-1-1 2,-1-1 2,-1-1 1,-2-2 2,0-1 2,0-3 2,-1-1 2,-1-2 2,2-2 0,3-3 1,1-1 0,2-1 1,2-2 0,3-1 1,1 0 1,4-2 1,6-1 4,6 0 3,6-1 4,4-3-1,3 0-4,3-3-3,3-2-5,2-2-3,0-2-1,2-2-4,1-1-1,0-2-2,0 1-3,1-1-3,-1 0-2,-1 1-3,-3 1-2,-3 1-3,-3 1-3,-3 1-3,-2 2-4,-1 2-3,-2 2-5,-2 1 0,1 0 3,0 0 3,0 1 3,-1-2 3,-1-1 1,0 0 1,-2-1 2,-1-1 1,0-2 1,-2 0 3,0-1 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04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36153 26363 467,'-2'-21'42,"0"8"9,-3 7 8,-2 7 9,0 5-3,0 5-14,2 5-13,1 5-15,-1 4-8,0 3-3,-2 3-5,0 3-2,0 2-3,0 0-2,2 2-2,1 1-1,-1 0-1,2-1 1,-1 1 0,0 0 0,0-1 0,0-1 1,0-3 1,0-2 0,0-2 1,0-5-1,0-3 0,1-5 0,0-9 0,3-16-1,4-15-1,2-16-1,4-10-3,6-2-4,4-4-5,5-2-4,2 1-1,-1 5 2,-1 5 4,-1 4 2,-1 5 4,-2 6 3,0 4 4,-1 5 4,-2 4 3,-5 2 2,-3 4 2,-4 3 2,-2 4 2,2 8 1,0 6 3,1 8 2,0 3-1,-2 1-1,-2 1-2,-2 1-2,-1 1-1,0 1 0,0 1 0,0 1-1,0 0 0,0 0 0,0 1-1,0-2-1,0 1-1,0-1-1,0-1-3,0-1 0,0-1-4,0-1-2,0-1-4,0-1-3,0-1-3,2-1-4,1-1-3,0 0-3,1-2-6,2 1-10,0 0-9,2-1-10,0-1-3,1-4 2,1-5 1,2-2 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05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38041 26975 502,'-12'0'22,"8"0"14,8 0 13,8 0 14,4-1 1,-1-2-10,1-2-12,0-2-10,0-2-7,1-1-4,1-2-4,1-3-5,1-1-1,-1-1-2,0-1-1,1-1 0,-2 0-4,-1 1-3,-2 0-5,-3 2-4,-1 1-3,-2 1 1,-2 1-1,-2 1 0,-2 0 0,-1 0 0,0 0 1,-1 1-1,-4-1 2,-4 0 0,-6 0 2,-4 1 0,-2 0 2,1 4 0,1 2 3,1 4 1,0 1 1,-2 2 0,1 0 1,-2 2 0,0 1 1,-1 3 0,0 4 2,1 2 0,0 3 0,1 3 1,0 3-1,2 3 1,1 2 0,1 3 2,1 1 1,1 3 2,0-1 0,0 0-1,0-2-2,1 0 0,0-2-2,4-2 1,2-1-1,4-3 0,1-1 1,0-3-1,0-1 0,0-2 1,0-2-1,2-1-2,0-1 0,2 0-1,1-3-1,6-1 1,2-2-1,5-2 0,2-2 0,3-1 1,1 0 0,3-1 0,2-1-5,2 0-7,4 0-9,3 0-8,0-2-6,-1-2-4,0-4-2,-1-2-4,-3-1-1,-3 2 2,-5 3 1,-3 1 2,-4 0 2,-3 0 1,-3-1 1,-2-2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05"/>
    </inkml:context>
    <inkml:brush xml:id="br0">
      <inkml:brushProperty name="width" value="0.0452" units="cm"/>
      <inkml:brushProperty name="height" value="0.0452" units="cm"/>
      <inkml:brushProperty name="color" value="#F2395B"/>
    </inkml:brush>
  </inkml:definitions>
  <inkml:trace contextRef="#ctx0" brushRef="#br0">40450 25796 486,'1'-14'41,"2"5"-1,2 3-2,2 5-2,1 1-2,3 0-2,2 0-2,2 0-2,1 0-2,1 0-1,0 0-1,2 0-1,1-1-1,0-1-3,-1 0 0,1-1-2,-1-1-2,1 2-2,0 0-3,-1 2-1,0 0-2,-1 0-3,-1 0-3,-1 0-1,-1 0-5,-1 0-5,0 0-7,-2 0-5,-3 1-13,-6 4-20,-6 2-20,-6 3-20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06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31759 27412 468,'-8'-8'-18,"2"2"8,1 1 7,0 0 8,1 1 8,0 1 7,0-1 8,1 1 8,0-1 4,3 2 2,4 0 1,2 2 1,4 0 0,4 0-5,3 0-3,5 0-3,1 0-5,-1 0-5,-1 0-4,-1 0-5,0 0-3,2 0-2,3 0-2,2 0-1,-1 0-1,0 0-1,-1 0-1,0 0 1,-2 0-1,1 0-1,-1 0-1,1 0 0,-1-1-2,-2-1 1,0 0-1,-1-1 0,-1-1 1,-3 2 0,-1 0 0,-2 2 2,-1 0-3,1 0-7,1 0-7,2 0-7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15"/>
    </inkml:context>
    <inkml:brush xml:id="br0">
      <inkml:brushProperty name="width" value="0.06887" units="cm"/>
      <inkml:brushProperty name="height" value="0.06887" units="cm"/>
      <inkml:brushProperty name="color" value="#F2395B"/>
    </inkml:brush>
  </inkml:definitions>
  <inkml:trace contextRef="#ctx0" brushRef="#br0">68658 10178 319,'7'-22'51,"-2"1"-4,-3 2-6,0 3-5,-4-1-2,-2 0 1,-4-1 1,-2 0 2,-2-1-3,-2 3-4,0 1-6,-1 3-5,-2-1-3,-3 0-1,-3-1-2,-3-1-2,-2 0 0,-1 2-1,-1 2 0,0 3 0,-1 1-1,3 2 0,1 2-2,3 2 0,-2 1 0,-3 0 0,-5 0 1,-3 0 0,-1 0-1,1 0-1,0 0-1,1 0-2,2 1-1,2 2 0,1 2-2,3 2 0,1 1-1,1-1 1,1 1 1,1 0 0,1 0 1,1 2 0,1 0-1,1 1 1,0 3-1,1 4 0,-1 3-2,1 5 0,1 1 0,4 5 0,4 3 2,5 3 0,2-1 1,3-4-1,4-4 2,2-3-1,2-2 0,0-1-1,0 1 0,0-1-1,0 0 0,3-2-2,2 0-1,2-1 0,1-1-1,1-3 1,1-1-1,1-2 1,0-2 0,-1-1-3,0 0-2,-2-2-1,0-1-6,1 0-9,1-2-8,1 0-9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16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68549 10401 465,'-18'-7'24,"12"4"12,12 3 10,12 2 11,5 3-1,2 0-10,2 1-12,-1 2-12,1 0-6,-3 1-3,-1 2-2,-2 0-3,-1 0-1,1-1 0,1 0 1,1-2 0,0-1 0,1-2-2,-1-3 0,1 0-2,0-2-2,1 0 0,1 0-3,1 0 0,0-3-2,2-4 2,0-6 0,3-3 1,-2-4 0,-2 0 1,-1 1 1,-3-1-1,0 0 2,-1-1 0,1-1 1,-1-1 0,0-2 1,-1-1 2,-1-3 0,0-1 2,-3-1-1,-1 0 1,-2-1-2,-3 2 1,-1-1-2,-2 1 0,-2 1-2,-2 2 0,-1 0-1,0 2 0,-1 3 0,1 2 0,-1 0-1,-4 2 0,-2 1-2,-3 1 0,-3 1-1,-2 1 1,-2 0 0,-1 2 1,-4 0-1,-2 1 0,-3-1-2,-3 0 0,-4 1-2,-5 2-2,-4 3-2,-6 1-1,-3 1-1,-2 2 2,-2 0 1,-2 2 2,1 2-6,-2 4-13,0 4-11,0 3-13,5 2-4,10-1 3,9 0 5,11-2 3,4-1 2,0-1-1,1 0 0,-1-2-1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26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79703 20857 406,'0'-15'-12,"0"1"11,0 1 11,0 1 12,0 0 5,0 0-1,0 0 0,0 1 0,0-2 0,0 0 1,0-1 1,0-1 0,-2 0 0,0 2-5,-3 2-2,-2 3-5,-1 0-2,0 0-1,1 0-2,-1 0 0,-1 1-1,0-1 0,-2 0 0,0 0 0,0 0 0,-1 2-2,1 1-2,-1 1 0,0-1-2,-3-1-1,-2 0-1,-1-1-1,-3-1 1,0 2 0,-1 1 2,-1 1 0,0-1 1,-1 2 1,1-1-1,-1 0 1,1 0 0,-1 0 0,1 0-1,-1 0 0,2 1-1,1 0 0,2 2 0,3 0-1,-1 1 0,0 0 0,-1 0 0,-1 0 1,0 0-1,1 0 1,1 0 0,1 0-1,0 0 0,0 0-1,1 0 0,-1 0 0,-1 2-1,-2 2 0,-1 3 0,-3 4-1,0 1 0,0 1 1,0 1-1,-1 2 1,1 0-1,1 3 0,1 1 0,1 3-1,1 1 1,1-1-1,1 1 0,1-1 1,0 1 0,2 1-1,1 1 1,1 1-1,0 1 1,0 1 0,0 0 0,1 2 2,-1 0-1,2-2 1,1 0-1,0-1 1,2-2 0,1 0 1,0 0 0,2-2 2,0-2-1,2-1 0,0-3-1,2-1-1,1-1 0,2-1-1,2 1-2,2 0 0,2 0 0,5 1-1,4 1 1,3 1 0,3 0-1,1-1 0,1-1-1,1 0-1,2-2 0,1-1 0,2-1 1,3 0 0,-1-3 0,0-1 1,-2-2 1,0-2 0,0-2 1,-1-1-1,0 0 1,1-1-1,-2-1 1,0 0-1,-1 0 0,-1 0 0,0-1 1,-1-1 2,0 0 0,1-1 3,-1-2-1,1-2 0,-1-2-1,1-1-2,-1-2 1,1 0-1,-1 0 0,1 1 0,-1-2 0,1 0 0,-1-1-1,0-1 0,-1-2-1,-2 0 1,-1-1-1,-2-1 0,-1-1-1,1 1 0,1-1-2,1 1 0,0-2 0,-1 0 0,-1 0 0,-1-2 1,-1-1 0,-3-2 0,-1 0 0,-2 0 0,-2-2 0,-1 1 1,0 0 1,-2 0 0,-1 0 1,-2-1 0,-3 1 2,0 0 0,-2 0 0,0 1 0,0 0 0,0 3 0,-2-1 0,-2 3 0,-4 0 1,-2 1 0,-1 0 0,1 2-1,0 1-1,2 1-1,-1 1-1,-2 1 0,-2 0-1,-1 2-1,-3 0 0,-2 1-3,-1-1-2,-3 0-1,-1 1-3,-3 2-2,-1 3-2,-2 1-3,-2 1-2,-1 2-4,0 0-2,-2 2-2,-1 2-4,-2 6-2,-2 4-2,-2 5-3,0 2 1,5-1 5,4-1 4,3 0 6,4-2 1,3 1-2,3 0-1,3-1-2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39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31421 30544 541,'-7'6'-3,"-1"-1"-5,0-2-6,0-2-5,1-1-1,0-2 6,2 0 4,1-1 5,-1-1 4,0 2 5,-2 0 4,0 2 5,-1-1 3,2 0 4,1-2 4,1 0 4,1-1 4,3 2 5,4 0 5,2 2 5,4 1-3,4 2-8,3 2-10,5 2-10,1-1-5,-1-1-2,-1-2-3,-1-2-2,0-1-1,-1 0-2,1 0-1,0 0-1,-2 0 0,1 0-2,-3 0 0,0 0 0,-1 0-1,-1-2 1,0 0 1,-2-1 0,0-1 1,0 2 2,-1 0 1,1 2 2,0 0 0,0 0 0,-1 0 0,1 0 0,0-1-1,0 0 0,-1-2-1,1 0-1,0-1 0,0 0 1,-1 0 0,1 0 2,-2 2 0,-2 4 3,-4 4 2,-2 4 2,-3 2 0,-1 1-1,0 1-4,-1 2-1,-1-1-2,0 1 0,0 0-2,0-1 0,0 1-1,0-3 0,0 0 0,0-1 0,0 1 0,-2 0 1,0 1 1,-1 1 2,-1 0-1,2-1 0,1 0 0,0-2-2,0 0 1,-1 2-1,-3 0 0,-2 1 0,1 0 0,2-1-1,4-1 0,3 0 0,-1-1 0,0 1-1,-3 1 1,-2 2-1,-1-2 0,2 0 1,1-1 0,0 0-1,1-2 1,-2-1 0,0-1 0,-1 0 0,-1-1 0,2 1-1,1 2-1,0 0-1,0 0 1,-2-2 2,-1-3 2,-3-1 2,0-2 1,0-4-1,3-2 0,0-3 0,0-3-2,2-2-2,1-2-1,0-1-3,1-3-4,-2 0-6,0-1-6,-1-1-6,-1-2-6,2-2-6,1-4-6,0-3-6,2 1-3,0 5 1,2 5 1,0 5 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1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32427 25425 523,'-15'-21'3,"5"5"6,2 4 7,2 6 6,2 4 6,0 4 9,0 4 8,1 4 8,0 6-1,-1 9-10,0 9-8,0 8-11,0 4-5,2-2-4,0-2-2,2-1-3,0-2-2,0 2 0,0 0-1,0 2-1,0-1 0,0 1 0,0 0-1,0 0-1,0-1 0,0-2-1,0-1 0,0-3 0,0-3-1,0-2 1,0-3 0,0-3 1,0-2-2,0-3-4,0-1-4,0-2-4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5:56"/>
    </inkml:context>
    <inkml:brush xml:id="br0">
      <inkml:brushProperty name="width" value="0.04369" units="cm"/>
      <inkml:brushProperty name="height" value="0.04369" units="cm"/>
      <inkml:brushProperty name="color" value="#FED406"/>
    </inkml:brush>
  </inkml:definitions>
  <inkml:trace contextRef="#ctx0" brushRef="#br0">54550 29350 503,'0'24'125,"0"3"-26,0 1-26,0 3-27,0 0-14,0 3-2,0 3-2,0 1-2,0 0-6,0-2-7,0-2-9,0-2-6,0-2-4,0-3 1,0-4 3,0-1 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2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32030 29741 612,'-8'-4'120,"2"8"-27,1 8-28,0 7-28,1 5-16,0-1-4,0 1-3,0-1-4,-1 2-4,-1 3-2,-3 3-3,-2 3-4,-1 2-1,-2 0-1,0 2-1,-1 1-1,0-2 0,0 1-1,-1-2 0,1 0-1,-1-1-4,2-1-7,1-2-8,1 0-7,0-1-5,2-3-2,1-2-2,1-1-1,0-4 2,2-3 5,0-4 5,2-4 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2"/>
    </inkml:context>
    <inkml:brush xml:id="br0">
      <inkml:brushProperty name="width" value="0.03323" units="cm"/>
      <inkml:brushProperty name="height" value="0.03323" units="cm"/>
      <inkml:brushProperty name="color" value="#F2395B"/>
    </inkml:brush>
  </inkml:definitions>
  <inkml:trace contextRef="#ctx0" brushRef="#br0">33265 30887 662,'-7'-6'43,"3"6"3,1 4 3,2 6 3,1 2-3,0 3-11,0 2-10,0 2-11,0 0-7,2 0-5,0 0-5,2 1-5,-2-1-3,0 1-2,0 0-1,-1-1-2,-1 0-1,0-1-1,0 0-2,0-2-1,0-1-2,0 0-3,0 1-3,0 0-3,0-2-3,0-1-3,0-2-3,0-2-3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3"/>
    </inkml:context>
    <inkml:brush xml:id="br0">
      <inkml:brushProperty name="width" value="0.03631" units="cm"/>
      <inkml:brushProperty name="height" value="0.03631" units="cm"/>
      <inkml:brushProperty name="color" value="#F2395B"/>
    </inkml:brush>
  </inkml:definitions>
  <inkml:trace contextRef="#ctx0" brushRef="#br0">33400 30716 605,'16'-7'90,"1"2"-21,1 2-20,2 2-20,0 1-12,1 0-1,0 0-4,3 0-1,-3 1-2,-2 2-1,-3 2 0,-3 2 0,-1 0-2,2-1-5,0-1-3,1 0-5,-1 0-1,-3 0 2,-2 1 2,-4 2 2,-2 0 0,0 1 1,-2 2 1,0 0-1,-2 2 1,-2 3 0,-2 3 0,-2 3 1,-2 2-1,-3 1 1,-4 1 1,-1 0-1,-3 1 1,0-1 1,1-1 0,-1-1 2,2-1-1,2-3 2,1-1-1,3-2 2,0-3 0,2-1 1,0-2 2,2-2 1,3-3-2,4-3-2,6-2-4,4-4-4,4-2-2,3-1-1,3-3 0,4-2-1,0-2-10,3-1-17,3-3-19,1-2-19,-1 1-4,-7 3 10,-5 3 10,-6 3 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3"/>
    </inkml:context>
    <inkml:brush xml:id="br0">
      <inkml:brushProperty name="width" value="0.03806" units="cm"/>
      <inkml:brushProperty name="height" value="0.03806" units="cm"/>
      <inkml:brushProperty name="color" value="#F2395B"/>
    </inkml:brush>
  </inkml:definitions>
  <inkml:trace contextRef="#ctx0" brushRef="#br0">35680 29600 578,'-7'17'125,"3"1"-28,1 3-28,2 1-29,1 4-16,2 3-4,0 4-4,2 5-4,-2 1-3,0 2-3,0 1-3,-1 0-3,-1-1-3,0 1-5,0-1-5,0-1-4,-2-3-6,0-2-2,-3-3-5,-1-3-3,-1-4-2,3-3-2,1-5 0,2-3-2,2-5 0,2-4 1,1-6 0,3-4 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3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36050 30848 621,'44'0'126,"-8"0"-31,-7 0-31,-5 0-31,-5 0-17,1 0-1,-1 0-1,1 0-1,-1 0-10,-3 0-19,-2 0-19,-1 0-18,-2-1-8,-1-1 3,0 0 4,-2-1 3,-1 0 5,0-1 7,-2 0 8,0 0 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3"/>
    </inkml:context>
    <inkml:brush xml:id="br0">
      <inkml:brushProperty name="width" value="0.04835" units="cm"/>
      <inkml:brushProperty name="height" value="0.04835" units="cm"/>
      <inkml:brushProperty name="color" value="#F2395B"/>
    </inkml:brush>
  </inkml:definitions>
  <inkml:trace contextRef="#ctx0" brushRef="#br0">37216 29300 454,'-7'10'154,"2"3"-34,2 5-35,2 4-34,1 3-20,0 4-4,0 5-5,0 3-5,0 4-3,0 6-3,0 4-3,0 6-3,0 2-5,0 3-5,0 2-7,0 1-6,0 3-5,0 1-4,0 3-3,0 0-5,1 7 0,2 9 2,2 8 3,2 9 3,0-3 0,0-16 1,1-15 1,0-16-1,0-11-2,-1-6-4,1-6-6,0-5-5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5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38497 29366 536,'52'0'86,"-4"0"-19,-6 0-18,-4 0-20,-4-1-12,-2-1-3,-2 0-5,-1-1-4,-4-1-4,-3 2-3,-5 0-4,-3 2-3,-3 1-3,-2 2-1,-2 2-1,-2 2-1,-6 5 1,-8 9 2,-10 9 3,-7 8 3,-5 3 2,1-3 1,1-5 0,1-4 2,0 0 1,-2 3 1,-2 3 2,-2 3 1,1-2 2,7-4-1,5-6 2,7-4-1,4-5 1,6-5-2,4-4-1,6-6 0,4-5-4,7-6-3,6-5-5,5-7-3,4-4-1,3-2 3,1-4 2,1-2 3,1 0 2,-3 5 0,-4 5 1,-1 5 0,-6 4 1,-4 4-1,-4 4 1,-6 5-1,-3 4 1,-2 7 0,-2 7 1,-2 7 0,-3 5 1,-2 1-1,-4 2 0,-2 3 0,-1-3-1,1-5 0,0-4-2,2-5 0,3-4-1,8-4-2,6-4-2,8-4 0,1-3-1,-1 0 4,-2-2 3,-3 0 3,0 0 2,0 0-1,-1 1 0,1 2 1,-2 1-4,-2 4-8,-4 2-8,-2 4-6,-5 0-4,-4-1 1,-5-1 2,-5 0 1,-4-2 2,0-1 1,-1 0 2,-1-2 1,-2-2 3,-3-2 3,-3-3 2,-2-4 4,-2-2 1,1-1 1,1-3 1,3-2 0,-1 0 2,3 1 1,1 1 4,3 1 1,2 0 4,2 2 3,4 1 4,3 1 4,2 0 4,2 2 3,3 1 6,1 1 3,1 4 4,2 8 0,0 7 2,2 8 0,1 5-2,4 3-7,2 1-6,4 2-7,0 1-3,1-1-4,0-2-1,0 0-4,0-2-1,3-3-2,1-3-3,3-3-1,1-3-2,1-3-1,1-2-1,2-4-2,0-2-1,1-2-2,4-3 0,1 0-3,3-5-1,1-4-2,2-6-4,2-3-1,2-7-5,1-4-5,0-4-6,2-6-5,-1-5-3,-2-4-1,-2-6 0,-2-4 0,-2-1 2,-2 2 6,-1 5 6,-3 2 5,-2 4 5,-3 5 1,-3 7 3,-2 6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5"/>
    </inkml:context>
    <inkml:brush xml:id="br0">
      <inkml:brushProperty name="width" value="0.05315" units="cm"/>
      <inkml:brushProperty name="height" value="0.05315" units="cm"/>
      <inkml:brushProperty name="color" value="#F2395B"/>
    </inkml:brush>
  </inkml:definitions>
  <inkml:trace contextRef="#ctx0" brushRef="#br0">41784 28131 413,'-7'-7'0,"-1"1"0,0 0 0,0 2 0,0 0 1,0 2 1,0 0 2,1 2 1,2 0 6,6 0 13,5 0 11,7 0 13,3 0 2,2 0-8,0 0-6,1 0-9,0 1-5,1 2-4,0 2-4,-2 2-5,1 1-4,-2-1-5,-3 1-6,-1 0-4,-3 0-3,-2 2 2,-4 0 0,-2 1 1,-4 1-4,0 2-8,-3 0-9,-2 1-7,-3 1-3,-4-1 3,-3 1 4,-5 0 3,-1-2 5,0-1 4,0-2 6,-1-2 4,1-1 4,-1 1 3,0 2 3,1 0 2,0 0 4,3-1 4,2 0 2,1-2 4,3 0 5,1 0 5,2 0 7,2-1 5,2 1 2,2 0-1,3 0-2,1 0-1,1 1-1,0 3-3,0 3 0,0 3-2,0 3-2,0 5-3,0 3-2,0 4-3,0 5-1,0 4 1,0 6 1,0 4 1,-1 4-2,-1 0-3,0 1-4,-1 2-3,-1-2-2,2-1-3,0-2-3,2-2-1,0-2-2,2 0-3,0-3-1,2 1-3,0-3-5,2-2-10,0-4-8,1-2-10,1-3-6,0-3-2,0-3-4,0-3-3,0-4 1,-1-5 4,1-5 4,0-4 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6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42111 29472 413,'2'-29'4,"4"4"11,3 3 8,5 4 10,3 3 5,3 1-3,3 1-1,3 1-1,1 1-3,-1 4-5,-1 2-4,-1 4-5,-2 2-2,-3 2-1,-3 2-1,-2 2 0,-4 3-6,-4 7-11,-5 5-10,-2 7-11,-5 3-5,-4 2 2,-4 3 1,-3 1 1,-4 0 1,0-4 1,-1-2 1,-1-3 2,-1-3 2,-1-1 5,-1-3 4,-1-1 5,2-3 2,3-4 3,5-1 2,3-4 2,6-3 5,6-4 6,7-4 7,8-4 7,4-3 1,5-4-1,3-1-4,5-4-2,2-2-2,1 1-2,0-1-2,2 1-1,-3 2-1,-5 4 0,-7 6-1,-5 5 1,-4 3-2,0 1-3,-2 3-3,-1 2-4,-2 3-2,-4 6-4,-4 4-3,-4 5-3,-4 3-2,-3 1-3,-5 4-1,-3 1-2,-2 0-1,1-3 2,1-3 1,0-3 2,2-3 2,-1-1 3,1-3 4,-1-1 4,1-3 1,3-1 2,1-2 0,2-2 2,5-1 1,6 0 2,8-1 4,6 1 2,4 0 4,0 0 5,-1 0 6,1 0 5,0-1 2,-1 1-4,1 0-2,0 0-4,0 0-3,1 2-3,1 0-2,1 1-3,1 0-1,-1-2-3,1-3-1,0-1-2,2-2-2,4-4-4,6-2-2,5-3-4,5-5-2,4-6-1,6-5-1,4-7-1,7-6-3,10-8-5,11-8-5,9-8-6,-3 0 0,-16 6 5,-15 8 5,-16 6 4,-9 6-6,-3-1-21,-3 1-19,-3 1-20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8"/>
    </inkml:context>
    <inkml:brush xml:id="br0">
      <inkml:brushProperty name="width" value="0.04625" units="cm"/>
      <inkml:brushProperty name="height" value="0.04625" units="cm"/>
      <inkml:brushProperty name="color" value="#F2395B"/>
    </inkml:brush>
  </inkml:definitions>
  <inkml:trace contextRef="#ctx0" brushRef="#br0">80489 24803 475,'-17'-7'52,"12"2"-7,13 2-6,14 2-5,4 0-6,-1 0-4,-3-2-3,-1 0-5,1 0-3,5 0-1,5 2-1,5 0-2,0 1-1,0-2-2,-3 0-2,-1-1-1,-4-1-3,-2 0-1,-4 0-1,-1 0-2,-4-1-4,-1 0-5,-2-1-5,-3-2-6,-3-1-2,-4-1 3,-5-3 3,-6-2 3,-3-2 0,-3-3 0,-4-3 0,-2-3 0,-1-1-1,-1 1 1,1 1-1,0 1 0,0 2 3,1 1 6,0 3 7,2 1 5,2 2 4,1 1 0,2 1-1,2 0 0,1 2 4,1 3 8,-1 1 8,0 2 9,-1 6 1,0 11-3,-1 12-3,-1 9-5,0 7-2,2-1-4,2 0-2,2 0-3,2 0-3,0-2-1,2 0-2,0-1-3,1-2-1,0 0-1,0-1-1,0-1-1,0-1-2,0-1-1,0-2-1,0 1-2,0-3-1,-2-2-4,0-1-2,-1-3-3,-2-2-2,0-1-1,-2-3 0,0-1-2,-1-2 0,-2-2 0,0-2 0,-1-2 0,-2-2 2,-2-1 0,-1 0 3,-3-2 1,-1 0 2,-1 0 3,-1 0 4,0 0 2,-1 0 3,3 0-2,1 0 1,2 0-1,2 0 3,-1 0 4,0 0 5,1 0 4,0 0 4,2 0-1,2 0 2,3 0 0,1 1 0,2 2-1,2 2 0,2 2 0,3 0-2,4-2-2,4-3-2,3 0-1,5-2-3,4 0 1,3 0-2,4 0 0,4-1-1,1 0-1,1-2 0,4 0-2,-1-1 0,-2 0-1,-2 0-2,-1 0-1,-4 0 0,-3 0 0,-5 0 0,-3 1 0,-3-1-2,-1 2-4,-1 0-4,0 2-5,-5 2 0,-8 4 2,-8 3 3,-8 5 3,-5 3 2,-1 1-1,-3 3-1,-1 1 1,-3 3 0,-3 3 1,-3 3 1,-2 3 1,-2 0 1,1 0 2,2-1 0,1-1 3,1-2-1,5-3 0,3-3-1,5-3-1,3-4 1,2-3 3,4-4 3,3-4 3,4-3 0,6 0-2,6-2-3,6 0-3,5-3-1,7 0-1,5-3 1,6-2-1,3-2 0,-1-2-2,-3-2-2,1-1-2,-1-1-1,-1 2-4,-1 3-3,-1 1-2,-3 2-2,-3 0 1,-5 2-1,-3 1 1,-4-1 1,-1 0 3,-2-2 3,-2 0 3,-2-1 1,-1 0-1,0 1 0,-2-1 0,0 1 10,0 4 19,0 2 21,0 4 20,1 2 4,0 3-11,1 4-13,2 2-11,0 2-7,3 1 0,2 1-2,2 2-1,0-2-2,0 1-2,1-2-2,-1-1-3,1-1-2,-2-1-1,-1-1 0,-1 0-2,0-2-4,0-1-11,0 0-10,-1-2-10,1-1-10,0-2-9,0-3-10,-1 0-11,0-4 0,0 0 5,-2-3 7,0-2 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5:56"/>
    </inkml:context>
    <inkml:brush xml:id="br0">
      <inkml:brushProperty name="width" value="0.02787" units="cm"/>
      <inkml:brushProperty name="height" value="0.02787" units="cm"/>
      <inkml:brushProperty name="color" value="#FED406"/>
    </inkml:brush>
  </inkml:definitions>
  <inkml:trace contextRef="#ctx0" brushRef="#br0">54565 27589 789,'-6'-5'8,"1"6"15,2 6 15,2 6 15,2 4-2,2 7-22,2 3-21,1 5-21,1 0-11,-2-7 1,-3-7-1,-1-7 1,-1-3-4,2 0-6,0 0-7,2 0-6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9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84257 25650 549,'-22'0'1,"5"0"3,4 0 2,3 0 3,4 3 9,4 6 15,4 5 15,4 7 16,1 3 2,-1 3-12,0 1-12,-2 3-11,0-1-9,-2 1-3,-1 1-4,-1-1-5,0 2-4,-3 5-3,-2 3-6,-1 4-3,-4 1-5,0-2-6,-3-3-4,-2-1-6,2-3-3,2-3-2,2-5-2,4-3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9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84350 26627 648,'8'-8'2,"0"2"3,0 1 5,-1 1 2,2-1 7,4 0 8,2-1 7,3-2 9,2 1 1,-1 2-5,1-1-4,0 2-5,-1 0-6,1 2-7,-2 0-8,2 2-7,-1 0-7,-1 2-5,-1 0-6,0 2-4,-2-1-7,-1 0-6,-1-2-7,-1 0-7,-1-3-2,0 0 2,-2-3 2,0-2 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49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85566 25005 495,'0'-30'64,"2"17"0,0 18-1,2 18 0,-1 11-5,-1 8-9,0 6-10,-2 8-10,0 3-6,-2 3-6,0 1-3,-1 2-5,-2 4-3,2 5-2,-1 5-2,0 5-1,0 2-7,2-2-8,0 0-11,2-1-9,2-5-8,4-5-5,4-5-5,3-6-5,1-9-1,-3-10 4,-3-12 3,-2-9 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50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87439 23745 459,'0'-13'5,"1"4"11,2 6 9,0 5 11,1 3 1,-2 5-8,0 4-7,-2 4-8,1 1-5,0 1-1,2-1-2,0 1-1,2-2-2,0-1 1,1-2-1,2-2-1,1-3 1,5-3 0,4-2-1,3-4 1,3-1 0,1-2 0,1-1-1,1 0-1,-1 0 0,-5 0-1,-3 2-1,-4 0-1,-7 4-4,-9 4-7,-8 5-7,-9 6-7,-4 0-1,-1 1 4,1-3 5,-1 0 5,1-1 4,1-1 3,1 0 2,1-2 4,1-1 4,2-1 6,3 0 6,1-2 7,5-1 2,6-2 0,7-2-2,8-2 0,5-2-1,3 0-4,5-2-2,3 0-3,2-2-1,1 0-2,-1-1-1,1-1 0,-3-1-3,-4 2-3,-3 0-2,-4 2-4,-6 2-6,-8 4-10,-4 4-10,-8 4-10,-8 2-1,-6 3 7,-7 2 7,-6 1 8,-6 2 6,-1 1 4,-2 1 5,-2 2 4,-1-1 4,0 1 1,0-1 0,1 1 3,1-2 1,4-1 4,3-3 3,5-1 3,4-2 3,7-1 0,5-1 0,7 0 0,7-2 1,11-1-1,11 0 0,11-2-1,7-2-2,3-4-4,2-4-4,4-4-5,3-3-4,7-4-5,6-2-5,5-3-5,0-1-3,-8 3 0,-8 1-1,-8 3 0,-7 0 1,-5 0 0,-4 0 2,-4 0 2,-5 2 1,-1 1 4,-2 2 2,-3 2 4,-2 4 9,-2 6 14,-4 6 16,-2 5 15,-2 5 3,0 3-11,0 3-10,0 3-9,0 1-8,0-1-3,0-1-4,0-2-4,0 0-3,2 1-4,0-1-2,2 1-3,0-3-4,2-1-5,0-4-3,1-3-5,1-2-2,0-1 2,0-1 2,0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51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87850 26247 490,'-41'-14'7,"13"2"15,13 4 15,12 3 14,8 1 3,2 2-11,2 0-11,2 2-10,0 2-9,1 4-7,0 4-9,0 3-6,-3 3-7,-5 0-3,-4-1-4,-5 1-3,-4 0-1,-2 1 3,-2 1 1,-1 1 3,-1-1 3,2-2 3,2-4 2,3-3 3,2-2 4,6-4 5,4-3 6,5-2 4,4-3 4,2 0 1,1-1 0,3-1 2,1-1 0,-1 2-1,1 1 0,0 0 0,-5 4-5,-7 4-11,-8 5-11,-8 6-9,-5 2-5,-3 1 3,-3 1 2,-3 1 3,-2 0 3,1-1 4,-1-1 3,1 0 4,0-3 1,4-3 1,3-3 0,3-2 0,4-2 5,7 0 12,4-1 12,7 1 10,4 0 4,5-2-4,4 0-4,3-2-5,3 0-2,-1 0-1,1 0-2,-1 0-1,-1 0-3,-3-2-5,-3 0-4,-2-2-4,-6 3-12,-4 4-18,-5 5-19,-4 6-19,-5 2-3,-4-1 12,-2 1 12,-6 0 13,-5 0 7,-5 1 4,-6 1 3,-7 1 4,-1 0 5,2-1 5,2-1 5,3 0 5,1-3 4,5-1 1,3-2 2,5-2 2,7-3 4,14-1 7,12-2 8,13-2 7,9-2 0,3-2-10,3-2-9,5-1-10,1-2-5,-4 0-4,-2 0-2,-3 0-4,-4 1-1,-1 0 1,-6 2 0,0 1 0,-4 0-6,-3 0-17,-3 0-14,-3 0-15,-3-1-9,-2 0 1,-4-1 1,-2-1-1,-5-3 5,-2-4 10,-5-4 10,-4-3 9,-3-2 7,-1 1 4,-3 1 4,-1 1 5,-1 1 4,2 2 6,0 3 5,1 1 7,1 2 3,4 2 3,3 3 1,3 1 3,2 3 7,2 4 10,2 3 13,2 5 10,1 6 0,0 10-13,0 7-12,0 10-12,0 7-7,0 6-4,0 5-4,0 7-2,0 4-10,2 5-12,0 2-14,2 5-13,0 3-9,2 0-3,0 2-3,1 1-4,1-6 0,0-12 4,0-11 4,0-12 3,-2-10 5,-1-7 5,-2-9 6,-2-7 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52"/>
    </inkml:context>
    <inkml:brush xml:id="br0">
      <inkml:brushProperty name="width" value="0.0567" units="cm"/>
      <inkml:brushProperty name="height" value="0.0567" units="cm"/>
      <inkml:brushProperty name="color" value="#F2395B"/>
    </inkml:brush>
  </inkml:definitions>
  <inkml:trace contextRef="#ctx0" brushRef="#br0">90498 25352 387,'-14'-21'5,"4"3"9,4 4 9,4 5 10,0 4 2,-4 8-3,-4 6-3,-3 7-3,-5 6-5,-3 5-5,-5 5-6,-3 5-6,-2 1-5,1-2-5,1-2-5,1-2-5,2-3-3,5-6 1,3-3 0,5-6 0,3-3 4,6-3 4,4-1 5,6-2 5,2 0 5,0 0 2,-1 1 5,1 2 2,0 0 3,-2 1-2,-1 2 1,0 0-1,-1 2-1,0 3-3,-1 3-1,2 4-3,-2 1-1,-1 4-1,0 3 0,-2 3-1,0 0 0,0-1 0,0-3 0,0-2 0,0-2-1,-2-2-1,0-1-2,-1-3-1,-1-1-2,2-2-2,0-3-2,2-1-2,0-8-5,2-14-8,0-13-7,2-15-9,1-4 2,3 4 11,3 5 10,4 2 11,1 3 7,3 1 5,2 1 5,1 2 5,3 0 3,1 2 0,2 3 1,3 1 1,1 2 0,2 1-2,3 1-2,0 0-1,3 2-2,2 1-2,2 0 0,2 2-3,2 1 0,0 2-3,2 2-2,0 3-2,-1-1-2,-3-1-1,-5 0-3,-4-1-1,-5-1-3,-5 2-2,-7 0-2,-5 2-2,-8-1-5,-10-2-8,-10-2-6,-9-2-8,-7-1-1,1 0 4,-2 1 3,-1-1 4,1-1 3,1-2 5,3-2 4,1-1 5,2-2 2,1 0 0,1 1 1,1-1 0,1 1 2,3 0 5,1-1 4,2 0 4,2 2 4,3 1 4,1 2 4,2 2 5,2 2 2,0-1 1,1 0 2,2 0 1,0 3 2,-2 6 1,-1 6 1,0 6 3,-1 4-3,0 3-4,0 3-5,1 3-5,-1 2-3,0 0 0,0 1-2,0 2-1,0 1-1,0-1 1,0 1 0,0-1 0,1 1 0,0 2 0,2 3-1,0 1 1,1 0-2,0 0-1,0-1-2,0-1-1,1-3-1,0-1-1,2-1 0,0-3-2,2-2 0,2-1-1,2-3-1,2-1 1,3-3-3,7-3-2,5-2-4,7-4-2,5-2-2,6-2-3,6-3-2,6 0-1,7-5-2,7-6 0,9-6 0,7-5 0,-2-4 2,-9 1 2,-9-1 3,-10 1 2,-8-1-9,-4 1-22,-5-1-23,-5 1-21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55"/>
    </inkml:context>
    <inkml:brush xml:id="br0">
      <inkml:brushProperty name="width" value="0.04622" units="cm"/>
      <inkml:brushProperty name="height" value="0.04622" units="cm"/>
      <inkml:brushProperty name="color" value="#F2395B"/>
    </inkml:brush>
  </inkml:definitions>
  <inkml:trace contextRef="#ctx0" brushRef="#br0">63000 27085 475,'0'-29'34,"0"7"3,0 6 4,0 5 3,3 4 2,7 2-1,8 3 0,6 1-2,3 0-3,-1-1-7,-1 0-7,-1-1-6,2-2-5,6 0-2,6-2-1,6 0-2,1 0-2,-4 2-2,-4 3-2,-3 1-2,-4 1-1,-1 0-5,-3 0-2,-1 0-4,-3 0-1,-1 0-1,-4 0-1,0 0-1,-2 0 0,-1 0-1,-1 0-2,0 0 0,0-2-4,1-2-6,3-4-5,2-1-7,-1-3-2,-3 1-3,-3-1 0,-2 0-2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56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65559 25631 450,'1'-13'48,"4"3"-5,2 4-5,3 4-4,4 2-3,3 0-3,4 0-2,5 0-2,2 1-2,1 2-3,0 2-3,2 2-2,-1 1-2,-3 1-2,-3 2-2,-3 0-3,-2 1-1,-1 1-1,0 1-2,-2 2-1,-2-1-1,-4 1-2,-1 0-1,-4-1-2,-3 2-2,-2 0-1,-3 4-1,-4 2-2,-2 1-1,-6 2-1,-5 3 0,-5 1-1,-4 2 1,-3 1 1,-3 1 2,-3 1 1,-1 0 3,0 0 1,0 0 1,0 0 2,2-2 3,2-2 1,3-3 2,3-3 2,4-4 2,3-3 0,4-4 2,5-4 0,6-5 5,10-2 7,10-6 9,9-2 8,7-4 2,3-2-6,3-2-5,3-1-6,0-2-3,3 1-5,1-1-3,0 0-4,-1 1-2,-6 3-2,-3 1 0,-6 2-1,-3 2-8,1 0-14,-1 2-13,1 1-14,-2 0-8,0 2-1,-1 0-2,-1 2-1,-1-2 3,-1-2 8,-1-3 8,-1-3 8,-1-1 5,-4 1 1,-3 0 2,-2 2 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56"/>
    </inkml:context>
    <inkml:brush xml:id="br0">
      <inkml:brushProperty name="width" value="0.05399" units="cm"/>
      <inkml:brushProperty name="height" value="0.05399" units="cm"/>
      <inkml:brushProperty name="color" value="#F2395B"/>
    </inkml:brush>
  </inkml:definitions>
  <inkml:trace contextRef="#ctx0" brushRef="#br0">67868 26211 407,'0'-28'26,"2"5"2,0 7 2,2 5 2,0 5 5,0 4 8,-1 4 7,1 4 7,-1 4-2,-4 5-12,-2 5-13,-3 5-12,-2 4-7,0 3-3,0 3-2,0 2-3,0 3-3,1 4 0,-1 2-3,0 4-1,0-1-1,0-4-1,0-5-1,1-3 0,-1-3-2,2-5 1,0-3-2,2-5-1,1-5 0,2-8-3,2-8-2,2-8-1,4-9 0,6-11 2,5-11 2,7-10 2,3-5-1,0 1-3,2 0-5,1 2-3,-1 2 1,-1 6 3,-3 4 4,-2 5 4,-1 5 5,-1 2 4,-1 3 5,-1 3 5,-2 7 7,-5 11 11,-3 10 11,-4 11 10,-3 8 1,0 3-8,-2 4-10,0 4-9,-1 1-6,0 0-2,0-1-4,0-1-2,0-2-2,0-2-3,0-2-1,0-1-2,0-3-2,0-2-3,0-2-3,0-1-2,1-1-11,2-1-18,2 1-17,2-1-17,1-2-5,3-4 9,2-6 10,2-4 9,-1-4 7,-1-1 3,-2 0 5,-2-1 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57"/>
    </inkml:context>
    <inkml:brush xml:id="br0">
      <inkml:brushProperty name="width" value="0.05315" units="cm"/>
      <inkml:brushProperty name="height" value="0.05315" units="cm"/>
      <inkml:brushProperty name="color" value="#F2395B"/>
    </inkml:brush>
  </inkml:definitions>
  <inkml:trace contextRef="#ctx0" brushRef="#br0">70087 26341 413,'-15'0'5,"2"0"7,2 0 9,3 0 9,2 0 4,6 0 2,4 0 2,5 0 2,5 0-1,4 0-5,3 0-3,5 0-4,1-2-4,1-3-2,-1-6-2,1-2-3,-2-3-2,-1 1-1,0-1-3,-1 0-1,-2 1-2,-3 1-4,-3 1-3,-2 1-2,-3 0-3,-3 0-1,-1 0-1,-2 1 0,-2-1-2,0 0 0,-1 0-1,-2 1-1,-1-1 1,-2 2 0,-2 1 0,-2 0 0,-2 2 2,-1 1 1,-3 0 2,-2 2 1,-1 0 3,-1 0 1,-1 0 2,-1 0 2,-1 2 1,1 4 0,0 4 1,0 4 0,-1 2 1,0 1 2,1 1 1,-1 2 1,1 0 2,1 3-1,1 1 0,1 3-1,1 1 0,2 1 0,2 1-1,3 1 0,0 1-1,2 1 0,0 0 0,2 1 1,1 1-2,2-1 0,2-1-1,2-1-1,2-2-1,2-1-1,1-3-1,3-1-1,3-3-1,2-1-4,3-2-2,3-3-3,2-1-3,1 0-1,1-2-2,1 0-2,0-3-4,0-3-5,0-2-6,1-4-5,-1-2-4,0-1-2,1-3-1,-1-2-2,-1-1-2,-5 1 0,-3-1-1,-4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5:57"/>
    </inkml:context>
    <inkml:brush xml:id="br0">
      <inkml:brushProperty name="width" value="0.04575" units="cm"/>
      <inkml:brushProperty name="height" value="0.04575" units="cm"/>
      <inkml:brushProperty name="color" value="#FED406"/>
    </inkml:brush>
  </inkml:definitions>
  <inkml:trace contextRef="#ctx0" brushRef="#br0">55408 27946 480,'-15'-1'7,"0"0"14,2-2 13,1 0 14,4-1 6,6 2-2,7 0-3,8 2-1,4 0-5,3-2-7,3-1-6,2 1-7,3-1-5,-1 0 0,0 2-2,1 1-2,-1-1-5,-1-1-12,-2 0-11,0-1-10,-2-1-7,-3 2-1,-3 0-1,-2 2-2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3:57"/>
    </inkml:context>
    <inkml:brush xml:id="br0">
      <inkml:brushProperty name="width" value="0.04795" units="cm"/>
      <inkml:brushProperty name="height" value="0.04795" units="cm"/>
      <inkml:brushProperty name="color" value="#F2395B"/>
    </inkml:brush>
  </inkml:definitions>
  <inkml:trace contextRef="#ctx0" brushRef="#br0">72513 25096 458,'-15'-8'4,"4"2"8,3 1 8,3 1 7,4 0 8,7 1 5,7-1 5,8 0 6,2 0-1,1 2-6,-1 0-8,1 2-6,0 0-5,1 0-2,1 0-3,0 0-3,0 0-2,0 0-1,-1 0-4,-1 0-1,-1 0-2,-3 0-2,-1 0-3,-2 0-2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12"/>
    </inkml:context>
    <inkml:brush xml:id="br0">
      <inkml:brushProperty name="width" value="0.0585" units="cm"/>
      <inkml:brushProperty name="height" value="0.0585" units="cm"/>
      <inkml:brushProperty name="color" value="#00BFF3"/>
    </inkml:brush>
  </inkml:definitions>
  <inkml:trace contextRef="#ctx0" brushRef="#br0">36676 42804 376,'-16'-22'52,"-1"6"1,-2 5-2,1 5 0,-1 3-3,0 2-9,2 2-6,1 2-9,0 2-3,-1 5 0,-2 4-1,1 4 1,-1 1-3,2-1-2,2-1-4,3-1-2,1 0-3,0 1-1,2 2-2,1 0-1,0 1 0,0 1 0,0 1 1,0 1 1,1 0-1,1 1-2,0-1-2,2 1-2,0-1-1,2-1 1,0-1 1,2-1 1,0-2 0,0 0 1,0-1 1,0-1-1,0 1 2,0 2 1,0 1 1,0 3 2,1-1-1,4-1 0,2-3-1,4-1-2,-1-1 0,1-1 0,-2 1-1,0 0 0,-1-1 1,-1-1 2,1-1 3,0 0 2,0-2-1,2 1-3,0 0-3,1 0-4,1-1-1,2-1 1,0-1 2,1 0 1,0-1 1,-1 1-2,-1 2-1,0 0 0,-1 0-2,-1 1 0,1 0-2,0 0-2,1-1 1,1-1 1,3 0 0,2-2 2,-1 0-1,-1 0 0,-2 0-1,-3-1-1,1 0 1,0-2-1,1-2 1,1-2 1,1-1-1,0 2-2,-1 0-2,1 2-2,0-1 1,1-1 2,1 0 3,2-1 2,-1-2 1,2-1 1,1 0-2,1-1 1,1-2-1,1 0-1,1-1 0,1-2-1,1 0 1,0-1 0,2-2 0,1 0 1,-2 0 1,-5 1 0,-5 0 0,-5 2 1,-2 0 0,0-2-1,0 0-1,-1-1 0,2-1-1,0 0 0,1 0-1,1 1 1,0-2 0,-2 0-1,-3-1 1,-1-1 0,-1-1 1,0 1 0,0-1 1,0 0 0,-1 0 1,-1-1 0,-1-1-1,0-1 1,-1 0 0,0 1-1,0 0 1,0 2 0,-1 0-1,-1-3 0,0-2-1,-1-1 0,-1-1-1,0 1 1,0 1 0,0 2 0,0-1 0,0 1 0,0-1 0,0 1 0,-1-1 1,-1 1 3,0-1 3,-1 0 3,-1 1 0,0 1-1,0 1 0,0 1-2,0 0 1,0 1 0,0-1 0,0 0 2,0 1-1,-2-1 0,0 0-2,-1 1 0,-1-1 0,0 0-1,0 1 1,1-1-1,-2 1 1,0 2-2,-2 3 1,0 1-2,0 1 0,-1-2 0,0 0 0,0-1-1,0 0 0,-1 0 0,-1 2-1,-1 1 0,-1 0-1,0 2 0,1 1 0,-1 0-1,0 1 1,-2 0-1,0 0-1,-1 0 1,0 0-1,1 1 1,1-1-1,1 0 0,0 0-1,0 2 0,1 0-2,-1 2-1,0 0 0,1 0 1,-1 0-1,0 0 1,1 0 0,-1 0-1,0 0 1,2 0-1,-3 0 0,0 2 0,-1 0 1,-1 2 0,-1 0 0,-1 2 0,-1 0 0,-1 1-1,-1 2 1,-1 2-1,-1 2 0,-1 1 0,-1 3-1,1 3-1,0 3 0,-1 3-1,1 2-3,-1-1-3,1 1-4,0-1-3,1-1-3,2-1-2,4-3-1,3-1-2,4-3 2,3-3 2,4-3 3,4-2 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12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37020 44477 519,'-11'0'80,"8"0"-8,9 0-8,10 0-9,5-1-7,3-1-8,3 0-8,3-1-9,1-2-4,1 0-4,2-1-2,1-1-3,0-1-3,1 0-5,-1 1-3,0 0-5,-1 0-5,-1 2-6,-3 2-5,-2 2-7,-2 1-1,-2 0 2,-1 0 3,-2 0 3,-3 0-2,-3 2-6,-3 0-5,-2 2-6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13"/>
    </inkml:context>
    <inkml:brush xml:id="br0">
      <inkml:brushProperty name="width" value="0.04361" units="cm"/>
      <inkml:brushProperty name="height" value="0.04361" units="cm"/>
      <inkml:brushProperty name="color" value="#00BFF3"/>
    </inkml:brush>
  </inkml:definitions>
  <inkml:trace contextRef="#ctx0" brushRef="#br0">37946 43640 504,'-14'-5'50,"3"8"7,2 6 7,5 7 9,0 7-3,2 7-11,0 6-12,2 8-11,0 3-12,0 1-11,0 2-11,0 0-11,0 2-6,0 0-1,0 1-1,0 2 0,0-6 0,0-8 4,0-8 3,0-8 3,0-5-10,0 1-22,0 1-24,0 1-23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18"/>
    </inkml:context>
    <inkml:brush xml:id="br0">
      <inkml:brushProperty name="width" value="0.05374" units="cm"/>
      <inkml:brushProperty name="height" value="0.05374" units="cm"/>
      <inkml:brushProperty name="color" value="#00BFF3"/>
    </inkml:brush>
  </inkml:definitions>
  <inkml:trace contextRef="#ctx0" brushRef="#br0">68183 42947 409,'-22'-14'31,"5"2"1,3 4-1,4 3 1,1 2-1,-3 2 0,-4 2 0,-1 2-1,-3 2-1,2 1-5,1 3-2,1 2-4,0 1-2,1 0-3,-1-1-1,0 1-1,1 1-2,-1 1 0,0 3 0,1 2 0,-1-1-1,2-1-1,1-2-3,1-2-1,-1-1-1,0 1-1,-1 1 0,-1 1 0,0 1-1,2 2 0,3 0 0,1 1 1,1 0 0,2 1 0,1-1 2,0 1 0,1 0 1,-2-1-1,0 1 0,-1 0 0,0-2 0,2-1 0,2 1-1,2-2 1,1 1-1,0 1 2,0 3 0,0 1 1,0 2 1,2-1 1,0 1 1,2-1 1,0-1 0,2-3-2,0-3-3,1-2-2,1-3-1,0 1 0,0 0-2,0 0 0,0-1 0,-1 1 0,1 0-1,0 0 1,0-1-1,2 1 1,0 0 0,1 0 0,2-1 0,0 1 0,1 0 1,1 0-1,1-1 0,1-3-1,2-1 0,0-2-1,1-2-1,1 0 1,1-2 0,1 0 1,0-1-1,1 0 1,0 0 1,-1 0-1,0 0 1,-1 2-1,-1 0 1,-1 2-1,0-1 1,1-1 1,1 0 2,2-1 1,-3-1 1,1 0-1,-1 0-1,0 0 0,-1 0-1,3 0 1,1 0-1,3 0-1,-1-1 1,-1-1-1,-3 0 1,-1-1-2,-2-2 1,1 0-1,0-1 0,-1-2 0,0 0 0,-1-2 0,0 0 0,-2-1 0,0-1 0,-1-2 1,1 0 0,0-1 1,-1 0 0,-1-1 1,-1 0 0,-1 1 2,-1-1 0,-2 0 1,-2 1 1,-2-1 1,-1 0-1,0-2 0,-1 0-2,1 0-1,0-2-2,0 2 0,0 1-2,0 1 0,0 0-2,0-2 1,0 0 1,0 0 0,-1-2-1,-1 0-1,0 1-1,-1 0-1,-1-1 0,0-1 2,0-1 2,0-1 2,-1 0 1,-1 1 1,0 1 2,-1 1 0,-2 1 1,0 1 0,-1 0-1,-2 2-1,0 1 0,1 1-1,-1 1-1,0 1-1,0 0-1,-2 0 0,0 0 0,-1 1 0,-1-1-1,0 0 1,0 0 0,1 1 0,-2-1 0,0 2 0,-1 0-1,-1 2-1,-1 1 1,-2-1-1,0 0 1,-1 0 0,0 0 0,-1 2-1,0 1-2,1 1 0,-1 0 0,1 2 1,-1 0 2,1 2 1,-1-1 1,0-1 0,1 0 0,-1-1 0,0-1 0,-1 2 1,-1 0-1,-1 2 0,1 0 0,0 0-2,1 0-2,1 0 0,0 0-2,0 2 1,1 0-1,-1 2 0,0 0 0,1 0-1,-1-1-1,1 2-1,0-1-1,1 3-3,0 2-4,2 2-2,0 2-1,-1 3 2,-1 3 1,-1 3 2,1 3-4,4 1-11,4 3-10,5 1-11,1-1-4,0-3 1,0-5 0,0-3 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19"/>
    </inkml:context>
    <inkml:brush xml:id="br0">
      <inkml:brushProperty name="width" value="0.05436" units="cm"/>
      <inkml:brushProperty name="height" value="0.05436" units="cm"/>
      <inkml:brushProperty name="color" value="#00BFF3"/>
    </inkml:brush>
  </inkml:definitions>
  <inkml:trace contextRef="#ctx0" brushRef="#br0">68968 44446 404,'-25'-14'68,"13"6"-1,12 6-1,14 3-1,6 1-5,1 1-11,1-1-10,1-2-11,0 0-6,-1-2-3,-2-1-2,0 1-3,1-2-1,3 1 0,3-1-1,3 0 0,0 0-1,-3 2-3,-3 0-2,-3 2-2,-1 0-2,0 2-2,-1 0 0,1 2-2,-1 0-5,2 1-8,1 2-9,1-1-8,0 1-4,-3-2 0,-1-3 0,-2 0 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56"/>
    </inkml:context>
    <inkml:brush xml:id="br0">
      <inkml:brushProperty name="width" value="0.0631" units="cm"/>
      <inkml:brushProperty name="height" value="0.0631" units="cm"/>
      <inkml:brushProperty name="color" value="#00BFF3"/>
    </inkml:brush>
  </inkml:definitions>
  <inkml:trace contextRef="#ctx0" brushRef="#br0">46181 24400 348,'-13'1'12,"3"2"25,4 2 25,4 2 24,3 0 3,4-1-20,2-1-18,4 0-19,1 0-11,1 0-1,1 1-2,1 2-1,2 0-2,2-1-1,1 0-1,3 1 0,0-1-2,-1-1-3,-1 0-2,-1-1-3,0-2-1,1 1 0,1 0 1,1 0 0,0-1 0,-3 0 0,-1-2 1,-2 0 0,-2-1 0,1 0 0,0 0-1,0 0 1,-2 0-2,2 0 1,0 0 0,-1 0-1,1 0 0,1 0 0,2 0-1,0 0-1,2 0 0,5 0-1,3 0-2,5 0 0,-2 0-1,-4 0 0,-5 0 0,-4 0 1,-4 0-1,1 0 2,0 0-1,-1 0 1,1 0 0,2 2 0,0 0 0,1 2-1,0-1 1,-1-1 0,-1 0-1,-1-1 1,1-1-1,2 0 1,1 0-1,3 0 0,0 0 1,1 0 0,-1 0 1,1 0 1,0 0 0,1 0 0,1 0-1,1 0 1,1 0-1,1 0 0,0 0-1,3 0 0,-3 0 0,1 0-1,-1 0 1,-1 0-1,-1 0 0,1 0 0,-1 0 0,1 0 0,-1 0 0,-1 0-1,-1 0 0,-1 0-1,-1 0 0,-1 0 0,-1 0 0,-1 0 1,-1-1 0,-1-1 0,-1 0-1,0-1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56"/>
    </inkml:context>
    <inkml:brush xml:id="br0">
      <inkml:brushProperty name="width" value="0.04022" units="cm"/>
      <inkml:brushProperty name="height" value="0.04022" units="cm"/>
      <inkml:brushProperty name="color" value="#00BFF3"/>
    </inkml:brush>
  </inkml:definitions>
  <inkml:trace contextRef="#ctx0" brushRef="#br0">46049 23600 546,'-17'9'134,"-3"1"-33,-2 3-34,-4 2-32,-2 2-19,-3 3-4,-1 3-3,-2 3-4,0 0-2,3-1 0,4-3 1,2-1-1,3-2 2,3-3-1,3-1 1,3-2 1,2-2-1,2 1 1,2 0 0,2 0 0,3 0 0,4 1-2,4 1 0,4 1-2,2 1 0,3 1-2,2 1 0,2 1 0,1 1-1,3-1 1,0 1-1,4-1 1,1 1-3,0 1-9,2 1-7,1 2-9,1-2-7,1 0-10,1-1-9,0 0-9,-2-4-1,-6-3 8,-5-4 7,-6-4 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57"/>
    </inkml:context>
    <inkml:brush xml:id="br0">
      <inkml:brushProperty name="width" value="0.04393" units="cm"/>
      <inkml:brushProperty name="height" value="0.04393" units="cm"/>
      <inkml:brushProperty name="color" value="#00BFF3"/>
    </inkml:brush>
  </inkml:definitions>
  <inkml:trace contextRef="#ctx0" brushRef="#br0">48798 21530 500,'0'-9'13,"0"14"25,0 14 25,0 13 26,0 8 2,0 0-18,0 1-19,0 2-19,0 0-13,0 0-7,0 0-9,0 0-6,-1-2-9,-1-2-8,0-4-7,-1-2-9,0-3-6,-1-3-6,0-4-5,0-1-4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57"/>
    </inkml:context>
    <inkml:brush xml:id="br0">
      <inkml:brushProperty name="width" value="0.03354" units="cm"/>
      <inkml:brushProperty name="height" value="0.03354" units="cm"/>
      <inkml:brushProperty name="color" value="#00BFF3"/>
    </inkml:brush>
  </inkml:definitions>
  <inkml:trace contextRef="#ctx0" brushRef="#br0">49050 22250 655,'16'0'129,"-1"0"-33,1 0-31,-1 0-31,1 1-20,1 2-8,1 2-7,2 2-8,-3 0-11,-2 0-16,-3 1-16,-2 0-15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5:57"/>
    </inkml:context>
    <inkml:brush xml:id="br0">
      <inkml:brushProperty name="width" value="0.04559" units="cm"/>
      <inkml:brushProperty name="height" value="0.04559" units="cm"/>
      <inkml:brushProperty name="color" value="#FED406"/>
    </inkml:brush>
  </inkml:definitions>
  <inkml:trace contextRef="#ctx0" brushRef="#br0">56043 26987 482,'-28'-6'35,"7"6"10,7 4 10,8 6 9,2 4 0,2 7-8,0 5-8,2 7-9,0 4-7,0 1-4,0 5-4,0 2-5,-1 3-10,0 0-18,-2 2-16,0-1-17,-1-2-13,2-10-11,0-8-10,2-8-11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57"/>
    </inkml:context>
    <inkml:brush xml:id="br0">
      <inkml:brushProperty name="width" value="0.0505" units="cm"/>
      <inkml:brushProperty name="height" value="0.0505" units="cm"/>
      <inkml:brushProperty name="color" value="#00BFF3"/>
    </inkml:brush>
  </inkml:definitions>
  <inkml:trace contextRef="#ctx0" brushRef="#br0">49745 21187 435,'-7'-6'12,"2"6"25,2 4 24,2 6 24,1 5 4,0 9-16,0 7-15,0 8-16,-1 7-11,-2 4-4,-2 5-6,-2 6-5,1 2-6,-1 1-7,2 1-9,1 0-8,0 1-8,2-1-10,0 0-9,2-2-10,0-5-3,0-6 5,0-10 4,0-6 5,-1-6 0,0-3-2,-2-4-2,0-1-3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58"/>
    </inkml:context>
    <inkml:brush xml:id="br0">
      <inkml:brushProperty name="width" value="0.03495" units="cm"/>
      <inkml:brushProperty name="height" value="0.03495" units="cm"/>
      <inkml:brushProperty name="color" value="#00BFF3"/>
    </inkml:brush>
  </inkml:definitions>
  <inkml:trace contextRef="#ctx0" brushRef="#br0">50193 21596 629,'-3'-15'104,"10"5"-19,10 2-20,9 3-20,5 1-14,1 2-9,-1 0-9,0 2-7,-1 0-11,-2 2-9,-2 0-11,-1 2-10,-3-1-5,-3-1-1,-3 0-1,-2-1-1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3:58"/>
    </inkml:context>
    <inkml:brush xml:id="br0">
      <inkml:brushProperty name="width" value="0.04885" units="cm"/>
      <inkml:brushProperty name="height" value="0.04885" units="cm"/>
      <inkml:brushProperty name="color" value="#00BFF3"/>
    </inkml:brush>
  </inkml:definitions>
  <inkml:trace contextRef="#ctx0" brushRef="#br0">50812 20561 450,'-28'-13'104,"10"8"-9,6 7-10,8 6-10,4 6-11,2 5-12,0 5-14,2 5-12,-1 9-16,-1 11-17,0 14-18,-1 13-18,-1 0-14,2-14-12,0-11-10,2-13-11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2"/>
    </inkml:context>
    <inkml:brush xml:id="br0">
      <inkml:brushProperty name="width" value="0.03759" units="cm"/>
      <inkml:brushProperty name="height" value="0.03759" units="cm"/>
      <inkml:brushProperty name="color" value="#00BFF3"/>
    </inkml:brush>
  </inkml:definitions>
  <inkml:trace contextRef="#ctx0" brushRef="#br0">20782 53090 585,'-19'-7'65,"9"2"-11,8 2-12,10 2-10,4 1-7,1-2-1,1 0-3,1-1-1,2-2-2,2 2-1,0-1-1,4 0-1,0 0-1,-1 0 1,-1 0 0,-1 0-1,-1 0-6,-3 0-17,-1 0-16,-2 1-15,-2 0 1,-3 3 16,-1 4 17,-2 2 17,-2 3 8,0 2-3,-2 2-2,0 1-3,-2 3-1,0 1-2,-2 3-1,0 2-2,0 0 0,0-2-2,2-1-2,0 1 0,1-2-2,0-1-1,0-1-1,0-1-2,0-1 0,0-1 0,0 0 0,0-2 0,3-2-6,4-2-9,5-4-10,5-2-11,1-4-1,-1 0 6,-3-3 7,-1-2 6,-2-1 2,-2 0-6,-2 1-3,-2-1-6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2"/>
    </inkml:context>
    <inkml:brush xml:id="br0">
      <inkml:brushProperty name="width" value="0.03861" units="cm"/>
      <inkml:brushProperty name="height" value="0.03861" units="cm"/>
      <inkml:brushProperty name="color" value="#00BFF3"/>
    </inkml:brush>
  </inkml:definitions>
  <inkml:trace contextRef="#ctx0" brushRef="#br0">20856 53783 569,'-29'0'2,"4"0"3,3 0 3,5 0 3,2-1 2,2 0 0,2-2 1,3 0-1,1 3 7,2 8 12,2 8 13,2 7 12,1 4 0,0 1-12,0-2-13,0 2-12,0-2-7,2-1-2,0-3-2,2-1-2,0-2-3,0 1-6,-1 0-4,2-1-6,-2 0-1,1-3 0,0-2 3,0-1 1,2-1-2,4 0-2,3-1-4,5 1-4,2-2 0,1-2 1,0-4 2,3-2 1,-1-2 1,1 0-2,-1 0-1,1 0-2,2-2-1,5-2-4,4-4-3,6-2-3,-2-1 0,-4 1 6,-7 0 3,-5 2 6,-5 0 2,-3 0 1,-3 0 2,-2 1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2"/>
    </inkml:context>
    <inkml:brush xml:id="br0">
      <inkml:brushProperty name="width" value="0.03129" units="cm"/>
      <inkml:brushProperty name="height" value="0.03129" units="cm"/>
      <inkml:brushProperty name="color" value="#00BFF3"/>
    </inkml:brush>
  </inkml:definitions>
  <inkml:trace contextRef="#ctx0" brushRef="#br0">22387 53021 703,'-6'-14'54,"6"4"-7,4 4-7,6 4-6,2 2-6,3-2-6,2 0-4,2-2-7,1 2-2,2-1 1,3 2-1,2 1 1,-2-1-5,1-1-13,-1 0-10,0-1-12,-3-1-6,-3 0 0,-3 0 0,-3 0 0,-2-1 0,-2 0-1,-3-1 1,-1-2 0,-2 0 2,-4-1 8,-2-2 6,-3 1 7,-2-1 4,2 1 2,1 0 2,0 2 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3"/>
    </inkml:context>
    <inkml:brush xml:id="br0">
      <inkml:brushProperty name="width" value="0.03539" units="cm"/>
      <inkml:brushProperty name="height" value="0.03539" units="cm"/>
      <inkml:brushProperty name="color" value="#00BFF3"/>
    </inkml:brush>
  </inkml:definitions>
  <inkml:trace contextRef="#ctx0" brushRef="#br0">23124 52266 621,'-34'-50'-7,"8"11"6,8 11 5,10 11 6,4 6 7,1 1 8,-1 0 9,1 2 7,-1 5 1,2 10-3,0 10-6,2 9-3,0 7-5,0 2-3,0 4-4,0 3-3,0-2-2,0-8-4,0-6-3,0-7-2,-1 3-5,0 14-3,-2 14-4,0 14-4,-1 7-5,2 3-8,0 1-7,2 3-7,0-2-5,2-3 0,0-6-1,2-2-2,0-9 5,0-13 6,-1-12 9,2-12 6,-2-8 6,1 1 0,-1 0 3,1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3"/>
    </inkml:context>
    <inkml:brush xml:id="br0">
      <inkml:brushProperty name="width" value="0.03944" units="cm"/>
      <inkml:brushProperty name="height" value="0.03944" units="cm"/>
      <inkml:brushProperty name="color" value="#00BFF3"/>
    </inkml:brush>
  </inkml:definitions>
  <inkml:trace contextRef="#ctx0" brushRef="#br0">22613 53422 557,'-22'-19'47,"1"7"-5,3 8-5,1 8-5,-1 7-6,-3 7-7,-5 7-6,-3 7-8,-3 3-2,1 1 1,0-1 0,-1 0 2,3-1-1,2-1-1,3-3-2,3-3-2,3-1 0,1-3 0,2-3 1,3-2 0,1-4-1,2-1-2,2-3-3,2 0-2,3-5-6,4-3-10,4-4-8,4-3-10,5-7-1,7-8 7,7-7 7,7-8 7,4-5 4,3 2 1,4-1 2,2 0 1,1 2 5,-2 4 8,-2 3 8,-1 5 7,-6 3 4,-7 6-1,-6 5-1,-7 5-1,-4 3 4,-1 4 13,0 2 10,-2 4 12,-1 2 1,0 3-10,-2 3-8,-1 4-10,0 2-6,-2 6-2,-1 5-3,0 5-2,-2 2-3,-2-2-5,-2-1-4,-2 0-6,-3-2-2,-2 0 2,-3-1 0,-3-1 2,-2-3-3,0-3-6,1-5-5,-1-3-6,0-5-3,1-3 0,-1-4-1,0-4-1,2-7-1,0-10-4,1-9-4,0-10-4,3-7 0,5-2 0,2-4 1,6-2 2,1 1 4,3 8 10,2 7 9,2 6 9,0 5 4,-1 5 1,-1 3 0,-1 4 1,-1 4 9,-2 5 22,-2 2 21,-2 5 20,-4 4 3,-4 6-15,-5 4-16,-4 5-15,-5 3-10,0 2-5,-1 2-6,-1 2-5,-1 1-3,-3-2-1,-1 0-1,-2-1-2,-1-2-2,3-1-4,1-3-5,3-1-4,1-4-7,4-5-9,4-5-10,2-4-9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3"/>
    </inkml:context>
    <inkml:brush xml:id="br0">
      <inkml:brushProperty name="width" value="0.03351" units="cm"/>
      <inkml:brushProperty name="height" value="0.03351" units="cm"/>
      <inkml:brushProperty name="color" value="#00BFF3"/>
    </inkml:brush>
  </inkml:definitions>
  <inkml:trace contextRef="#ctx0" brushRef="#br0">23650 54600 656,'14'1'7,"-3"2"15,-2 2 15,-4 2 14,0 1 3,2 3-10,2 2-9,2 2-10,0 0-5,4 4-3,2 2-3,2 1-1,1 2-8,1 1-13,1 1-12,0 0-13,0-1-10,-3-5-9,-3-5-8,-2-4-9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4"/>
    </inkml:context>
    <inkml:brush xml:id="br0">
      <inkml:brushProperty name="width" value="0.02693" units="cm"/>
      <inkml:brushProperty name="height" value="0.02693" units="cm"/>
      <inkml:brushProperty name="color" value="#00BFF3"/>
    </inkml:brush>
  </inkml:definitions>
  <inkml:trace contextRef="#ctx0" brushRef="#br0">26450 54100 816,'8'7'90,"0"-1"-29,0 0-30,-1-1-30,0-1-14,1 0-1,0 3-1,0 0 0,-1 1-2,-1 0-3,-1 0-3,0-1-2,-2 2-3,-1-1-3,0 2-2,-1 2-3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31"/>
    </inkml:context>
    <inkml:brush xml:id="br0">
      <inkml:brushProperty name="width" value="0.05476" units="cm"/>
      <inkml:brushProperty name="height" value="0.05476" units="cm"/>
      <inkml:brushProperty name="color" value="#FED406"/>
    </inkml:brush>
  </inkml:definitions>
  <inkml:trace contextRef="#ctx0" brushRef="#br0">86983 43945 401,'8'-15'5,"-2"2"5,-1 3 7,0 1 7,-2 1 3,0 0 2,-2 0 1,0 0 2,-2 1-2,-2-1-4,-2 0-5,-2 0-5,-1 0-2,0-2-1,1 0 0,-1-1-1,-1-1-1,0 0 0,-1 0-1,-1 1-1,-2 0 0,-2 0-2,-2 2 0,-1 1-1,-3-1 0,0 0 1,0-2-1,-2 1 1,-1-1 0,1 2-2,-1 2-3,1 2 0,-2 1-2,0 0 2,0 0 0,-1 1 1,-1-2 0,3 2 0,1-1 0,3 0 0,0 0 1,0 2-1,1 0 1,-1 2 0,0 0 0,1 0-1,-1 0-1,1 0-1,-1 0-1,1 0 0,-1 0 0,0 0-1,0 1 1,-3 2-1,-1 2 0,-3 2 0,0 1 0,-1-1 0,1 1 0,0 0 0,-1 1 0,1 1 0,-1 3 1,1 2-1,0 0 1,1-1 0,1-1 1,1 0 1,1-1-1,1 1 1,1 1-1,1 2 1,-1 0-1,0 3 0,-1 1 0,-1 3 0,0 1 1,-1-1 0,1 1 1,-1-1 0,1 1 0,-1 1 0,1 1 0,-1 1-2,1 0 1,1 0-1,1 0 0,1 1-1,0 0 1,1 0 0,-1 2 0,1 1 0,0 0 0,0-1 1,2-2-1,1 1 0,1-1-1,2 0 0,3 2-2,1 1 0,2 0-1,0-1 2,2-1 0,1-1 1,-1-1 1,2 1 1,-1-1 0,0 0 1,0 0 0,2-1 1,0-1 0,2-1 0,0 0 1,2-1-2,0 1-1,2-1 0,0 0-1,2-1 0,0-1 2,1-1 0,2 0 0,2 0 0,2-1 0,1 1 0,1-2-1,0 2 1,-2-1-1,-1 1 1,1-1 0,2-1 0,1-1 0,3 0 0,0-2 0,-1 1-1,-1 0-2,0-1-1,-1 1 0,3 0-1,1-1 1,3 1-1,2 0 2,3 1 0,3 1 2,3 2 1,1-2-1,2-1 0,1-3-2,0-1-2,0-2 0,-1 0-1,-3-2 1,-1-1-1,0 0 1,4-2 1,4-1 2,4 0 1,2-1 1,-2 2 1,0 0 1,-1 1 1,0 1-2,2-2-1,2-1-3,2 0-1,1-2-2,0-2 1,0-2 1,0-2 0,0-2 0,4-2 1,4-2 0,2-1 1,2-4 0,-1-2-2,1-3-1,0-3 0,-3-1-2,-5 1 0,-4 1-2,-5 1-1,-4 1-1,-2 1 3,-2 0 0,-2 2 2,-1 1 1,-3-1 1,-2 0 0,-1 1 0,-3-2 1,0 0 0,0-1-1,-2-1 1,-1-1-1,1-1 0,-1-1 0,1-1 1,-1-1 0,-1 2 0,-1-2 0,-1 1 1,-1-2 0,1-1-1,0-3 1,-1-1-1,0-1 0,-1 0 0,0-1-1,-2 1 0,-2 0 0,-1-1 0,-2 1-1,-2 0 0,-2 0 1,-2 1 0,-3 1 0,0 1 0,-2 1 1,0 1 0,0 1-1,0 1 0,-2 1 0,0-1 0,-3 1 1,-2-1-1,-2 1 0,-2 1 0,-2 1 0,-1 1 1,-2 0-1,-2 1 1,0-1 0,-1 1-1,-1-2 1,-1 0 0,-1-1-1,-1-1 0,-2 0 0,-1 2 0,-2 0 0,-3 1 1,0 1-1,0-1 1,-1 0 0,1 1 0,0-1 0,1 1 1,1-1 1,1 1 0,0-1 0,-3 2 1,-1 1-1,-2 1 1,-1 1-1,1 1 0,1 0 0,2 2-1,-1 0 0,1-1 0,0-2 0,-1 0-1,0 1 0,-1 1 0,-1 2-1,0 2-1,-3 2 0,-3 1 0,-2 0 0,-4 2 0,0 1-1,0 2-1,2 2-1,0 2-2,0 2-1,-5 6-3,-4 2-2,-4 5-2,-3 3-4,-1 5-3,-3 3-5,-2 5-4,1 1 1,5 2 4,3 1 5,4 0 3,6-2-3,8-5-13,8-7-13,7-5-13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4"/>
    </inkml:context>
    <inkml:brush xml:id="br0">
      <inkml:brushProperty name="width" value="0.02789" units="cm"/>
      <inkml:brushProperty name="height" value="0.02789" units="cm"/>
      <inkml:brushProperty name="color" value="#00BFF3"/>
    </inkml:brush>
  </inkml:definitions>
  <inkml:trace contextRef="#ctx0" brushRef="#br0">26250 55300 788,'8'15'108,"0"-1"-38,0-1-37,-1-1-36,0-1-26,1 1-11,0 0-13,0 0-12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9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32794 53800 541,'29'1'64,"-6"2"-15,-4 2-15,-5 2-14,-3 1-9,0-1-1,-2 1-1,0 0-1,-2 0-2,1 0-1,0 0-2,0-1-1,-1 2-2,-2 2-1,-3 2-1,0 1-1,-4 3-1,0 1 0,-3 3 1,-2 2 1,-1 0-1,-2 1-2,0-1 0,-1 1-2,-1-2 0,0-1 2,0-3 0,1-2 1,-1-1 0,2-3-1,2-1 0,0-2-1,0-2 0,0-2-3,0-2-1,0-2-1,0-3-1,0-4 0,1-4-1,-1-4 0,0-3 0,2-3 0,1-2 1,0-4 0,1 0 3,0 1 3,0 3 4,1 1 4,-2 3 4,2 3 7,-1 2 7,0 4 5,0 3 8,2 5 9,0 2 9,2 5 8,0 7 0,0 8-12,0 8-11,0 10-11,0 5-8,0 1-3,0 3-3,0 2-3,0 2-6,0 2-7,0 2-8,0 2-7,0 0-7,0-1-6,0-1-5,0 0-6,0 0-1,0 1 3,0 2 4,0 3 3,0-3 3,0-5 3,0-6 2,0-5 2,0-8 2,0-8 2,0-7 1,0-8 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09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33876 54410 529,'-15'8'109,"4"1"-24,3 2-25,2-1-25,2 3-12,-2 3-3,0 3 0,-1 3-3,-1 3-1,2 1-4,1 3-3,0 1-3,2 0-3,0-1-1,2-3-4,0-1-1,1-4-2,0 0-2,0-3-2,0-1-2,1-2 0,2-2-1,2-3 1,2-1 0,1-1-1,0-2-3,0-1-2,-1 0-3,3-2 1,2-2 3,3-2 3,3-2 3,2-4 2,-1-6 2,0-5 1,1-7 1,-2-3 2,-1-3 4,-2 0 2,-2-3 4,-3-2 1,-1-1 2,-2-1 1,-2 0 2,-2 1 1,-2 3 3,-2 5 1,-2 4 4,-2 3-1,0 3-2,-1 3-2,-2 3-3,0 2 0,-1 0-1,-2 2 0,0 1 0,-1 1-3,1 2-7,-1 2-5,0 2-6,0 1-9,-2 0-13,0 0-13,0 0-12,-3 3-4,-1 6 4,-3 5 6,-1 7 4,0 1 4,5-3 2,3-3 2,4-2 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10"/>
    </inkml:context>
    <inkml:brush xml:id="br0">
      <inkml:brushProperty name="width" value="0.03841" units="cm"/>
      <inkml:brushProperty name="height" value="0.03841" units="cm"/>
      <inkml:brushProperty name="color" value="#00BFF3"/>
    </inkml:brush>
  </inkml:definitions>
  <inkml:trace contextRef="#ctx0" brushRef="#br0">35787 54916 572,'-6'-7'76,"6"2"-9,4 2-11,6 2-8,3 1-9,5 0-6,3 0-6,5 0-7,3 0-4,3 0-1,2 0-3,4 0-2,1 0-3,-2 0-5,-1 0-6,0 0-6,-2 1-4,-5 2-7,-4 2-5,-3 2-7,-4 0-4,-1 0-4,-2 1-5,-2 0-3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10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36659 53895 569,'-8'-7'0,"0"0"0,0 2 0,0 1 0,1 2 9,1 5 19,0 6 19,3 4 19,-1 5 3,0 5-10,0 5-12,0 5-10,-1 4-9,0 6-7,-1 4-8,-1 6-6,0 2-9,2 0-9,2-1-9,2 0-9,1 0-7,2-2-6,0-2-6,2-2-7,0-6 0,0-10 3,-1-9 4,2-10 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4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38687 54145 562,'2'-13'54,"4"4"-2,4 6-1,3 5-2,3 2-4,2 1-8,0 2-6,1 0-8,0 1-4,-3 2-2,-2 0-3,-1 1-2,-2 2-2,-1 3-2,0 3-2,-2 4-3,-1 0-1,-2 1-1,-2-1-2,-2 1-1,-3 0-3,-2 1-7,-4 1-6,-2 0-7,-3 1-1,-3 0 1,-3 1 2,-2-1 2,-5-1 1,-1-3 2,-5-3 3,-1-3 1,-2-2 2,3 0-1,2-2 1,1-1-1,4-1 5,2 0 9,3-2 11,3-1 9,2 0 4,2-2-1,3-1-1,1 0-1,3-2 0,6-1 1,4 0 1,6-1 0,4-2-2,5-1-5,5 0-4,5-1-5,3-1-4,-2 0-3,1 0-2,1 0-3,-1 1-5,0 0-9,1 2-7,-1 0-9,-1 1-2,-2 0 3,-2 0 2,-1 0 4,-3 0 1,-3 0 3,-3 0 1,-2 0 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5"/>
    </inkml:context>
    <inkml:brush xml:id="br0">
      <inkml:brushProperty name="width" value="0.05403" units="cm"/>
      <inkml:brushProperty name="height" value="0.05403" units="cm"/>
      <inkml:brushProperty name="color" value="#00BFF3"/>
    </inkml:brush>
  </inkml:definitions>
  <inkml:trace contextRef="#ctx0" brushRef="#br0">40774 54526 407,'7'-8'2,"-1"0"4,0 0 4,-2 1 5,0-1 2,0 0 2,0 0 2,0 0 2,0 3 2,0 4 3,0 6 3,0 4 3,-1 4 0,-1 1-4,0 3-3,-1 2-3,-3 2-4,0 5-2,-3 3-2,-2 4-4,-1 1-2,0-1-2,0-4-3,1 0-2,-1-3-3,2-2-2,0-1-4,2-3-3,1-4-6,2-8-10,2-8-11,2-8-10,4-8-1,6-7 6,5-8 6,7-8 7,1-4 5,1 2 3,-2 1 4,-2 0 2,0 3 4,-1 4 4,-1 3 4,-1 5 4,-2 3 4,-3 3 6,-2 3 5,-4 3 6,-2 5 6,-1 10 8,0 8 8,-2 9 7,-1 6 2,-4 3-6,-2 3-5,-3 2-5,-2 2-5,2 1-5,1-1-5,0 0-4,1-1-5,0 2-5,0-1-6,0 0-4,1-1-4,0-3-2,2-3-4,1-3-1,1-3-11,1 0-17,3-1-17,2 0-17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5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42513 55128 454,'-13'0'36,"6"-2"2,6 0-1,6-2 1,4 1-2,1 0-5,3 2-5,2 1-4,1-2-3,1-2-4,1-4-3,2-2-3,-2-2-2,2-2-2,-1 0-2,1-1-3,-2 0-1,-1 1-5,-2 1-2,-2 0-4,-3 1-1,-1 1 3,-2-1 2,-2 0 3,-2 1-1,-2-2-6,-2-2-4,-2 0-5,-2 1-1,-2 1 2,-2 2 3,-1 2 3,-3 2 5,0 1 7,-1 0 8,-1 2 7,-2 0 3,0 2 0,-1 0-1,-1 2 0,1 1 1,0 4 4,1 2 5,1 4 3,0 2 2,2 5-2,1 3-2,1 5 0,1 1-3,0 2-2,2 0-2,1 3-3,1-2-2,2-2-1,2-1-1,2-3-3,2-1-3,2-2-6,2 0-5,2 0-7,2-4-7,3-1-7,3-4-8,4-3-8,2-1-5,2-2 0,4-1-2,3 0-1,-1-2 4,-2-2 7,-3-2 7,-3-2 8,-2-2 2,-1 0-1,-1-1-3,0-2-1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5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43950 53965 542,'16'-7'136,"1"3"-30,1 1-30,2 2-32,-3 1-16,2 0-5,-2 0-4,-1 0-5,0 0-5,2 0-7,0 0-6,1 0-7,0 0-8,-2 2-8,0 0-7,0 2-9,-3-1-7,-1 3-6,-2 0-6,-2 1-7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6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45366 55696 547,'-12'-8'58,"8"2"-1,8 1-1,8 1-2,6 0-5,5 1-8,5-1-8,5 0-9,2 0-4,0 2-2,0 0-1,0 2-1,-2 0-7,-4 0-9,-3 0-9,-5 0-11,-2 0-8,-2 2-8,-3 0-9,-1 2-7,-3 0-2,-2 1 6,-4 2 5,-2-1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0"/>
    </inkml:context>
    <inkml:brush xml:id="br0">
      <inkml:brushProperty name="width" value="0.02677" units="cm"/>
      <inkml:brushProperty name="height" value="0.02677" units="cm"/>
      <inkml:brushProperty name="color" value="#00BFF2"/>
    </inkml:brush>
  </inkml:definitions>
  <inkml:trace contextRef="#ctx0" brushRef="#br0">23680 17537 821,'-7'-6'-44,"1"6"25,0 4 25,3 6 24,-1 2 11,2 3-7,0 2-5,2 1-5,0 3-5,0 1-2,0 3-2,0 1-2,0 4-4,0 3-5,0 4-4,0 4-4,0 4-5,0 5-5,0 6-4,0 4-5,0 2-3,2-1-4,0-1-3,2 0-3,-2-3 0,1-5 4,-2-3 5,0-4 3,-1-4 5,0-4 3,0-4 6,0-3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2"/>
    </inkml:context>
    <inkml:brush xml:id="br0">
      <inkml:brushProperty name="width" value="0.05125" units="cm"/>
      <inkml:brushProperty name="height" value="0.05125" units="cm"/>
      <inkml:brushProperty name="color" value="#00BFF2"/>
    </inkml:brush>
  </inkml:definitions>
  <inkml:trace contextRef="#ctx0" brushRef="#br0">45227 24950 429,'-9'18'46,"-2"5"-8,-1 5-8,-3 5-8,-2 2-5,-1 0-3,-3 0-5,-1 1-3,0-4-1,5-4 0,3-4 0,4-6 1,5-3-4,6 1-10,6 0-10,6-1-9,2 1 0,1 0 9,0-1 10,-1 1 9,0 1 6,-4 2 1,-3 4 2,-2 3 2,-4 2 1,-2 3 2,-4 1 2,-2 3 3,-3 0-1,0 0-3,-1 0-2,-1 1-3,-1-4-3,2-4-2,1-5-4,0-5-2,4-7-6,4-8-9,6-9-11,4-9-8,5-7-1,4-3 9,3-5 8,5-3 9,2-2 6,0 3 5,2 2 4,1 2 4,0 2 3,-2 2 0,0 4 2,-1 3-1,-1 3 0,1 1-1,-1 2-2,1 2-1,-3 1-3,-1-2-3,-4 0-3,-3-1-3,-3 1-2,-1 1-1,-2 3-1,-2 1-2,-2 0-1,-2-2-4,-3-2-3,0-1-3,-5-2 0,-2 2 4,-5 0 3,-4 2 5,-2 1 2,-1-1 1,-1 0 1,-1 0 0,-1 0 2,0-2 3,1 0 4,-1-1 3,2 0 2,3 0 3,2 2 1,4 1 2,2 3 6,2 7 8,3 8 10,1 6 8,1 6 1,0 5-9,0 5-7,0 5-10,0 4-5,0 3-2,0 5-4,0 4-2,0 0-2,2-3-1,0-2 0,2-3-1,1-5 0,5-4-1,4-5-1,4-5-1,4-6-3,5-5-3,4-6-5,6-6-5,6-7-3,6-8-6,8-8-5,6-7-4,3-6-1,-1-1 2,-2-2 3,1-2 2,-5 0-6,-7 3-14,-6 4-15,-7 2-15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43"/>
    </inkml:context>
    <inkml:brush xml:id="br0">
      <inkml:brushProperty name="width" value="0.04463" units="cm"/>
      <inkml:brushProperty name="height" value="0.04463" units="cm"/>
      <inkml:brushProperty name="color" value="#FED406"/>
    </inkml:brush>
  </inkml:definitions>
  <inkml:trace contextRef="#ctx0" brushRef="#br0">66270 7222 492,'0'-14'-4,"0"1"3,0 2 3,0 2 4,0 2 5,0-1 3,0 0 5,0 0 5,-2 1 1,0 2-1,-3 2-1,-2 2-2,-2 1 0,-2 0 1,-2 0 2,-1 0 0,-2 2-1,-2 2-2,0 4-2,-1 2-3,0 1-1,-1 1-2,0 0-1,1 0-2,-5 8 1,-8 18 2,-10 17 3,-8 19 2,2 1-2,13-15-7,15-15-6,13-13-7,7-10-3,0 0 0,0-1-1,0 0-1,0-1 2,0 1 1,0 1 1,0 1 3,1-2 1,2-3 4,2-5 2,2-3 3,0-2 2,-1 1-1,0 2 1,-2 0 0,2 1-1,2 3-1,3 2-1,3 1-1,2 1-2,2-2-1,0-3-2,1-1-1,1-2 0,1-1-2,1 0 0,0-2-1,2 0 0,-1-2 0,1-1 0,-1 0-1,1-2 1,1-1 0,1 0 1,1-1-1,1-3 1,-1 0 0,1-3 0,-1-2 0,0-1 1,-1-2-1,-1 0 1,-1-1-1,-1-1 0,-1 0-3,-2 0-1,1 1-3,-3-2-1,1-2 1,-2-1 0,-1-3 0,-1 0 2,-3 1 1,-1 1 1,-2 1 2,-1-2 1,0-1 0,0-4 2,0-3-1,-1-1 1,-1 0 0,-1-1-1,0 1 0,-1-2 0,0 1 0,0-2 0,0-1-1,-1 0 0,-1 1 1,0 2 0,-1 0 0,-3 1 1,0 1 0,-3 1 0,-2 2 0,-1 0 0,-2 2 0,0 3-1,-1 1 1,-1 2 0,0-1 2,0 0 2,1 1 2,-2-1 0,-2 2 0,-2 1 0,-1 1 0,-2 1 0,-1 0 0,-1 2 0,0 1-1,-3 1 1,0 2-2,-1 2 0,0 2 0,-3 1-2,1 0-1,-2 0 0,-1 0-1,0 1-3,1 4-5,1 2-4,1 4-5,1 2-5,1 3-6,1 3-6,1 3-6,4 0 0,4-1 5,5-3 6,4-1 6,3-2-1,-2 0-7,0-2-6,-1-1-6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7"/>
    </inkml:context>
    <inkml:brush xml:id="br0">
      <inkml:brushProperty name="width" value="0.04151" units="cm"/>
      <inkml:brushProperty name="height" value="0.04151" units="cm"/>
      <inkml:brushProperty name="color" value="#00BFF3"/>
    </inkml:brush>
  </inkml:definitions>
  <inkml:trace contextRef="#ctx0" brushRef="#br0">45774 54998 530,'-8'-7'5,"2"1"11,1 0 12,0 2 10,1 4 9,1 10 5,-1 8 5,0 9 5,0 5-4,-2 4-12,0 3-13,-1 3-13,-1 2-12,0 3-12,0 4-11,1 2-11,0 1-7,1-1-3,0-1-2,2 0-3,0-6 2,2-8 7,0-9 7,2-9 6,0-4-1,2-1-9,0 1-9,2 0-10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7"/>
    </inkml:context>
    <inkml:brush xml:id="br0">
      <inkml:brushProperty name="width" value="0.04796" units="cm"/>
      <inkml:brushProperty name="height" value="0.04796" units="cm"/>
      <inkml:brushProperty name="color" value="#00BFF3"/>
    </inkml:brush>
  </inkml:definitions>
  <inkml:trace contextRef="#ctx0" brushRef="#br0">47204 55163 458,'0'-15'4,"2"4"6,0 3 7,2 3 8,0 0 3,3 2 1,2-1 1,2 0 1,1 0 0,1 2-2,1 0-3,2 2-2,0 1-1,0 4 1,2 2 0,1 4 1,0 0-2,-3 1-1,-1 0-2,-2 0-2,-2 0-2,-1 1-1,0 1-1,-2 1-1,-1 1-3,-2 2-3,-2 0-4,-2 1-3,-4 1-1,-6 3 0,-6 1 0,-5 2 2,-5 0-7,-1-1-12,-3-3-13,-1-1-13,-1-2-3,-2-1 6,-1-1 7,0-1 5,0-1 6,3-2 2,3-3 2,3-1 4,3-1 4,3-2 8,3-1 8,3 0 8,5-2 6,8-1 5,8 0 5,8-1 5,5-2 0,5-1-5,3 0-5,4-1-5,3-1-6,1 2-4,0 0-6,2 2-5,-2 0-6,-1 0-5,-1 0-7,-3 0-6,-1-1-5,1 0-8,-1-2-7,0 0-6,-2-1-2,-5 0 3,-5 0 4,-4 1 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8"/>
    </inkml:context>
    <inkml:brush xml:id="br0">
      <inkml:brushProperty name="width" value="0.05469" units="cm"/>
      <inkml:brushProperty name="height" value="0.05469" units="cm"/>
      <inkml:brushProperty name="color" value="#00BFF3"/>
    </inkml:brush>
  </inkml:definitions>
  <inkml:trace contextRef="#ctx0" brushRef="#br0">49327 55336 402,'-7'-15'3,"2"2"7,2 3 6,2 1 7,2 4 6,0 6 6,2 6 7,0 6 5,0 3 1,0 3-6,-2 1-5,0 3-5,-2 1-4,-2 3-5,-2 1-3,-2 3-3,-1-1-4,-2 0-4,0-2-4,-1 0-3,0-2-1,0-3 1,2-3 0,1-3 2,2-5-10,4-6-21,4-8-21,4-6-20,5-7-4,7-5 12,7-7 14,7-5 12,2-2 8,-1 4 5,-3 2 3,-1 4 4,-3 1 5,0 2 7,-2 3 7,0 1 6,-2 3 9,-4 3 12,-5 2 13,-3 4 12,-4 5 4,-4 8-6,-4 8-3,-4 7-6,-2 4-5,1 1-7,-1-1-6,0 1-7,0-1-5,0 0-3,0 0-3,0 0-3,2 0-4,1-1-1,2-1-4,2-1-3,3-1-9,6-1-17,4-1-17,5-1-17,3-4-7,3-8 6,1-8 4,3-8 4,-2-3 8,-3 0 9,-4 2 10,-5 1 9,-2-1 5,0 0-1,-2-1 0,0-1-1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8"/>
    </inkml:context>
    <inkml:brush xml:id="br0">
      <inkml:brushProperty name="width" value="0.05312" units="cm"/>
      <inkml:brushProperty name="height" value="0.05312" units="cm"/>
      <inkml:brushProperty name="color" value="#00BFF3"/>
    </inkml:brush>
  </inkml:definitions>
  <inkml:trace contextRef="#ctx0" brushRef="#br0">51626 55245 414,'-15'-7'3,"4"0"7,3 2 6,3 1 7,1 2 5,2 5 7,0 6 6,2 4 7,0 4-1,0 1-5,0 3-6,0 1-4,-1 2-4,0-1-1,-1 1 0,-1-1 0,-1 1-3,0 0-1,0 2-3,0 1-2,0 0-4,0-3-4,0-1-5,1-3-3,-1-1-4,0-1-2,0-1-1,0 0-2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8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51800 55679 520,'8'-15'10,"0"3"19,0 2 20,-1 1 20,2 3 3,0 4-12,1 4-12,2 4-12,-1 1-8,0-1-2,1 0-2,0-3-4,-1 1-11,1 0-22,0 0-21,0 0-21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8"/>
    </inkml:context>
    <inkml:brush xml:id="br0">
      <inkml:brushProperty name="width" value="0.06595" units="cm"/>
      <inkml:brushProperty name="height" value="0.06595" units="cm"/>
      <inkml:brushProperty name="color" value="#00BFF3"/>
    </inkml:brush>
  </inkml:definitions>
  <inkml:trace contextRef="#ctx0" brushRef="#br0">52292 54564 333,'6'-8'2,"-3"1"4,-2-1 4,-4 0 4,0 2 12,1 4 19,0 4 19,2 4 19,-1 4 1,-1 7-15,0 6-15,-1 5-16,-2 6-9,0 5-3,-2 4-1,0 6-2,-1 3-4,1 5-4,0 4-5,-1 4-3,0 2-3,2 3 0,1 0 1,0 4 0,2-1-13,0-2-23,2-1-24,1-2-24,-1-5-7,-1-5 11,0-6 11,-1-6 10,-1-7 7,0-7 2,0-9 2,0-7 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9"/>
    </inkml:context>
    <inkml:brush xml:id="br0">
      <inkml:brushProperty name="width" value="0.02718" units="cm"/>
      <inkml:brushProperty name="height" value="0.02718" units="cm"/>
      <inkml:brushProperty name="color" value="#00BFF3"/>
    </inkml:brush>
  </inkml:definitions>
  <inkml:trace contextRef="#ctx0" brushRef="#br0">53129 54559 809,'0'-16'0,"-2"2"0,0 1 0,-1 2 0,1 0 5,5 0 10,6 2 10,4 1 10,3 1 1,1 2-7,1 2-7,2 2-7,0 2-8,1 2-5,0 2-8,2 2-5,-2 1-6,-3-1-4,-5 1-3,-3 0-5,-2-1-3,0-2-4,0 1-2,0-1-4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29"/>
    </inkml:context>
    <inkml:brush xml:id="br0">
      <inkml:brushProperty name="width" value="0.03174" units="cm"/>
      <inkml:brushProperty name="height" value="0.03174" units="cm"/>
      <inkml:brushProperty name="color" value="#00BFF3"/>
    </inkml:brush>
  </inkml:definitions>
  <inkml:trace contextRef="#ctx0" brushRef="#br0">53373 53774 693,'-23'-8'-2,"4"0"-2,3 0-4,3 0-2,4 5 12,1 8 28,4 9 26,3 10 29,0 8-2,-2 12-31,-2 9-30,-2 13-29,0 2-19,0-5-5,2-5-5,1-6-5,0-5-3,0-10-2,0-8-1,0-8-2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34"/>
    </inkml:context>
    <inkml:brush xml:id="br0">
      <inkml:brushProperty name="width" value="0.03809" units="cm"/>
      <inkml:brushProperty name="height" value="0.03809" units="cm"/>
      <inkml:brushProperty name="color" value="#00BFF3"/>
    </inkml:brush>
  </inkml:definitions>
  <inkml:trace contextRef="#ctx0" brushRef="#br0">53550 55947 577,'2'-14'98,"4"5"-20,4 3-21,3 4-19,5 1-12,4-1-1,3 0-3,4-1-1,1-1-3,-1 2-4,-3 0-2,-1 2-4,0 0-3,5 2-4,2 0-4,5 2-4,1 0-2,-3 2-2,-3 0-3,-3 1-1,-3 1-4,-2 2-6,-1-1-5,-2 3-7,-4-2-3,-3 1-2,-4-2-3,-4 0-2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34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53681 56700 590,'-23'7'4,"4"-1"9,3 0 8,3-1 9,6-2 5,10 1 5,10 0 4,9 0 3,6-2-1,1 1-8,1-2-7,1 0-8,-1-1-6,2 2-5,-1 0-6,0 2-3,1 1-7,-1 2-7,1 1-7,-1 3-7,0 1-6,-1 0-4,-3-1-6,2 0-4,-5-1 1,-3-2 8,-6-4 6,-5-2 8,-2-2 1,0 2-4,0 0-3,0 2-5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47"/>
    </inkml:context>
    <inkml:brush xml:id="br0">
      <inkml:brushProperty name="width" value="0.05372" units="cm"/>
      <inkml:brushProperty name="height" value="0.05372" units="cm"/>
      <inkml:brushProperty name="color" value="#00BFF3"/>
    </inkml:brush>
  </inkml:definitions>
  <inkml:trace contextRef="#ctx0" brushRef="#br0">66182 7232 409,'-2'-36'45,"-3"9"-1,-6 7 1,-2 9-1,-4 5-3,-3 4-4,-4 4-6,-1 4-5,-3 3-3,1 3-4,-1 3-3,1 3-3,-2 4-1,0 5 1,-3 5 1,-3 5 2,2 2-1,6 2-2,3 1-3,6 0-2,4 0-1,1-2-1,2-2 0,2-2 0,2-2-1,1 0 1,0-1-1,2-1 1,0-2 0,2-1 0,0-3-1,2-1 0,1-2-1,2-1 1,2-1-1,2-1 1,1-1-1,1-1 0,2-1-1,0-1 0,2-1 0,5-2-2,4-3-1,3-1 0,4-1-2,1-2-1,2-1-1,2 0-1,1-2 0,0-1 1,1 0 2,-1-1 1,0-1 2,-2 0-1,0 0 0,-1 0 0,0-1 1,-1-1-1,1 0 0,-1-1 0,-1-2-1,-3-2 0,-3-2-2,-3-1 0,-3-3-1,2 0 1,0-1 1,-1-1 1,0-3-2,-1-3-5,0-5-3,-2-3-5,-1-4-1,-1-3 2,-1-3 4,0-2 2,-2-4 1,-1-2 2,0-4 1,-2-2 0,-1 1 2,-2 1-1,-3 4 1,0 2 0,-4 4 1,0 4 2,-3 4 2,-2 3 2,-2 4 0,-2 1 0,-2 3-1,-1 1 0,-2 3 0,-2 1 1,0 2 0,-1 3 2,0 1-1,-1 0 0,0 2-1,1 1-2,-2 0 1,-2 2 1,-4 1 0,-3 0 0,-3 3-1,-3 4-3,-3 4-3,-2 4-3,-2 3-2,0 3 2,-1 3 2,1 3 1,2 2-4,4 1-8,3 1-7,6 1-9,2 1-8,5 3-6,3 1-8,5 2-7,2-2 2,4-7 12,2-7 10,4-6 12,1-5 5,-2 1 1,-1 0 0,0 0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4:35"/>
    </inkml:context>
    <inkml:brush xml:id="br0">
      <inkml:brushProperty name="width" value="0.06103" units="cm"/>
      <inkml:brushProperty name="height" value="0.06103" units="cm"/>
      <inkml:brushProperty name="color" value="#00BFF3"/>
    </inkml:brush>
  </inkml:definitions>
  <inkml:trace contextRef="#ctx0" brushRef="#br0">56733 54894 360,'28'-35'1,"-7"9"1,-7 9 1,-6 9 2,-2 4 5,5 2 7,4 0 8,6 2 8,3 0 3,0 2-2,-1 0-2,1 2-3,-1 1-2,1 6-4,-1 2-3,0 5-3,-1 2-3,-3 1-2,-3 1-2,-2 1-2,-4 1-2,-1-1 0,-2 1-1,-2-1 0,-2 1-1,-2-1-2,-2 1-2,-2-1-1,-3 1-1,-4 1 0,-4 0 0,-3 2-1,-4-1-3,0-3-4,0-3-5,-2-3-5,1-2-3,1-3-1,3-1 0,1-2-2,1-3 1,1-2-1,-1-4 0,0-2 0,1-4 2,3-4 1,1-3 3,3-5 1,1-2 3,2-1 1,2-1 2,2-1 1,1 0 3,0 1 0,0 2 2,0 0 1,1 1 1,0 2 0,2 2-1,0 3 1,0 1 4,0 0 13,-2 2 11,0 1 13,-1 2 13,0 6 16,0 4 16,0 6 17,0 2-1,0 3-19,0 1-18,0 3-19,-1 6-12,-2 9-8,-2 9-8,-2 11-7,0 8-8,-1 7-9,0 7-9,0 7-8,0 4-7,0 2-4,0 2-2,1 2-5,0-6 1,2-12 2,2-13 3,2-13 3,0-8-1,0-5-5,-2-5-4,0-5-4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04"/>
    </inkml:context>
    <inkml:brush xml:id="br0">
      <inkml:brushProperty name="width" value="0.04218" units="cm"/>
      <inkml:brushProperty name="height" value="0.04218" units="cm"/>
      <inkml:brushProperty name="color" value="#00BFF3"/>
    </inkml:brush>
  </inkml:definitions>
  <inkml:trace contextRef="#ctx0" brushRef="#br0">77395 48200 521,'-22'1'8,"6"4"16,6 2 15,4 4 17,2 2 3,0 3-8,0 3-9,0 3-8,1 3-6,0 1-4,1 2-4,2 3-4,0 1-2,-2 2-1,-1 2 0,0 2-1,-1 2-2,0 2-2,0 2-3,1 2-3,-1 1-1,0-2-3,0 0-2,0-1-2,-1-2 0,0-2 2,-1-2 0,-1-3 2,0 0-2,1-1-3,0-1-4,2-2-3,0-1-2,0-3 2,0-3 0,0-3 1,1-6-7,2-8-18,2-10-17,2-8-17,1-4-2,0 1 13,0 1 14,0 0 12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05"/>
    </inkml:context>
    <inkml:brush xml:id="br0">
      <inkml:brushProperty name="width" value="0.04132" units="cm"/>
      <inkml:brushProperty name="height" value="0.04132" units="cm"/>
      <inkml:brushProperty name="color" value="#00BFF3"/>
    </inkml:brush>
  </inkml:definitions>
  <inkml:trace contextRef="#ctx0" brushRef="#br0">77481 48344 532,'-7'-15'28,"1"1"3,0 0 2,2 2 2,2 1 0,6 2-3,4 3-2,5 1-4,4 1-2,2 2-3,1 0-3,2 2-3,2 0-2,-1 0 0,1 0-1,-1 0-1,0 0 0,-3 2 1,-1 0 1,-2 2-1,-3 0 1,0 2-4,-1 0-1,0 1-3,-2 3-1,-1 4-2,-1 3 0,0 5-3,-4 1 1,-6-1-2,-6-1 1,-6-1-1,-3 0 0,-1 1-1,-2 1-1,1 0 0,-4 4-3,-5 3-3,-4 4-4,-6 5-4,0-3 0,7-6 3,6-7 3,6-7 4,2-4-8,0-2-16,1-2-18,-1-2-16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06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79087 48316 433,'-1'-12'-4,"-2"8"25,-2 8 23,-1 8 24,-2 6 5,0 5-15,0 5-13,0 5-15,0 4-9,-2 6-3,1 3-4,-2 7-4,-1 2-2,1 1-1,-1 2 1,0 0-1,1-2-4,0-7-5,2-5-7,1-6-6,1-5-4,2-5 0,2-5-2,2-5 0,1-6-4,0-6-4,0-8-4,0-6-6,2-9 0,4-9 2,4-11 5,3-8 3,3-9 2,2-3 1,0-6 2,1-5 1,-1 1 3,0 8 4,-1 8 5,0 8 4,-3 7 3,-1 4 1,-2 6 1,-2 4 0,-2 3 3,-1 2 2,0 2 4,-2 3 2,0 1 4,0 0 4,0 2 4,0 1 4,1 1 2,2 2-1,1 2-2,3 2-1,1 1-1,0 0-4,0 0-2,0 0-2,-1 0-2,1 0-2,-1 0 0,1 0-2,-1 1-1,-1 2 0,-1 2-1,0 2 0,-3 1-1,0 3 0,-4 2-2,0 2 0,-2 1 0,0 1-2,0 1 0,0 1-1,-2 1-1,-2 1-1,-4 1-1,-2 0 0,-3 2-3,-2-1 0,-1 1-3,-2 0-1,-1-3 0,1-3 0,1-5 1,1-3 1,0-3-1,0-2 0,0-2-2,1-2 0,-1-2 0,0 0 2,1-2 2,-1 0 1,2-2 3,2 0 1,4-1 2,4-1 1,0-1 3,2 0 1,0 0 2,2 0 2,0 0 1,0 1 1,0-1 0,0 0 1,1 0 3,2 2 7,2 1 5,1 0 6,2 3 1,1 2-4,2 4-5,0 2-4,1 3-4,1 2 0,1 1-1,2 3-2,-1 1 0,-1 1-2,-1 2 0,0 0-1,-1 0-1,1 1-1,1-1-1,2 1 0,-1 0-1,1-1 2,-1 1 0,0-1 0,0 0 0,-2-2-5,-3-3-5,0-1-3,-3-2-4,1 1-2,0-1-2,0 1-2,-1 0-7,-2 0-13,-3-1-12,0 1-13,-4-2-6,-2-2-1,-4-4 0,-2-2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06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81309 49793 553,'-15'-9'8,"4"0"15,3-1 15,3-1 15,2 1 4,3 1-7,4 2-8,2 2-8,3 1-5,4 1-4,2-1-4,3 0-3,2 0-4,1 2-2,1 0-2,1 2-3,1 1-2,0 2-5,-2 2-3,2 2-6,-2 0-4,0 1-6,-1 0-5,0 0-7,-3-1-5,-1 1-8,-2-1-5,-3 1-7,-1-1 0,0 0 5,-2-2 7,0 0 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08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82869 48637 467,'23'-29'73,"-3"8"-13,-1 7-16,-2 7-13,-2 4-9,1 2-2,0 2-3,-1 2-1,1 2-3,-2 2-2,-1 1-2,-1 3-3,-1 3 0,-2 4-1,-2 3 0,-2 5 0,-3 3-1,-2 2 1,-4 4-1,-2 3-1,-4 1-1,-4 0-5,-4-1-4,-3 1-4,-2-2-2,1-3 1,1-5 0,1-3 1,0-4 1,1-1 2,-1-3 2,1-1 2,0-3 0,2-1 1,2-2-1,3-2 1,3-2 3,6-2 6,6-3 7,6 0 5,3-4 1,3 0-4,2-3-7,2-2-4,2-2-4,5-2-2,3-2-3,4-1-2,1-1-3,-3 1-3,-3 0-3,-3 2-2,-3 1-3,-1 1 1,-3 0-2,-1 2 0,-1 0-1,0 0-2,-1 1-2,1-1-2,0-1 0,-2-2 1,2-2 3,0-1 1,-1-3 3,-1-4 4,-1-2 4,-1-2 4,-1-1 3,-2 0 1,-2 1 2,-2 1 1,-1 2 1,0 2 2,-1 5 1,1 1 2,0 2 3,-2 1 6,0-1 6,-2 0 7,1 1 4,2 1 4,2 0 4,2 2 5,1 1-2,0 2-5,-1 2-7,1 3-6,-1 1-4,0 3-1,-2 4-2,0 2-1,-2 4-1,-2 7-1,-2 5 0,-2 7 0,-2 3-1,-2 2-1,-2 2 0,-2 2-1,-1 0-1,-1-2 1,-1-2 0,-1-2 0,-1-3-2,2-3-4,1-5-6,1-3-4,3-9-5,6-13-6,6-12-6,6-13-6,5-9-1,7-6 5,5-6 4,7-6 4,1-2 2,-2 3-5,-1 1-2,-3 3-3,-2 3 2,-1 7 7,-3 7 8,-1 7 8,-3 5 5,-3 3 5,-2 3 4,-4 3 5,-2 6 7,-2 11 9,-3 11 9,0 11 10,-3 5 0,-1-1-10,0-1-10,-1-1-9,-1-1-9,0 0-7,0 0-8,0 0-6,1-1-5,0 0 0,2-1-1,0-1 0,1-2-5,0-3-12,0-3-10,0-3-12,1-2-3,0-2 2,2-3 3,0-1 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08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86205 49178 484,'-13'7'6,"6"-2"9,6-2 9,6-2 8,4-1 3,3 0-2,4 0-3,2 0-2,1-2-3,1-2-2,0-4-3,-2-2-2,2-2-3,0-1-4,-1-1-3,1-2-3,-2 2-2,-1-2-4,-2 0-2,-2 1-3,-3-1-1,-1 2-3,-2 1-1,-2 1-3,-2 0 1,0 0-1,-2 0 2,0 1 0,-2-2 2,0 0 0,-2-1 2,0-1 1,-2 1 2,-2 2 3,-2 4 3,-1 3 2,-2 1 2,0 2 0,0 0 0,1 2 0,-2 1 4,0 4 6,-1 2 8,-1 4 7,-1 2 2,0 5-2,1 3-2,0 5-3,0 1-2,4-1-2,3-1-2,3-1-2,1-2-3,2-1-4,0-4-3,2 0-5,0 0-2,2 1-1,0 3-3,2 2-2,0-1-2,3-2-3,2-1-2,2-2-3,1-3-1,0-1 2,3-2 1,0-2 1,2-2-3,1-2-9,3-3-8,1 0-9,2-2-4,0 1 1,-1 2 0,1 0 0,-1-1 3,0-6 4,0-4 6,1-5 3,-3-2 6,-5 2 5,-5 3 5,-4 1 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08"/>
    </inkml:context>
    <inkml:brush xml:id="br0">
      <inkml:brushProperty name="width" value="0.03467" units="cm"/>
      <inkml:brushProperty name="height" value="0.03467" units="cm"/>
      <inkml:brushProperty name="color" value="#00BFF3"/>
    </inkml:brush>
  </inkml:definitions>
  <inkml:trace contextRef="#ctx0" brushRef="#br0">87800 47605 634,'0'-15'5,"0"3"10,0 1 10,0 3 9,1 0 4,2 2-5,2 1-5,2 1-5,2 0 0,5 0 4,4 0 4,3 0 5,3 2-6,-1 4-14,0 4-14,0 4-15,0 2-9,-3 2-5,-1 3-4,-2 1-5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0"/>
    </inkml:context>
    <inkml:brush xml:id="br0">
      <inkml:brushProperty name="width" value="0.03532" units="cm"/>
      <inkml:brushProperty name="height" value="0.03532" units="cm"/>
      <inkml:brushProperty name="color" value="#00BFF3"/>
    </inkml:brush>
  </inkml:definitions>
  <inkml:trace contextRef="#ctx0" brushRef="#br0">88550 49062 622,'25'-28'42,"3"10"6,3 6 8,3 8 7,0 4-4,1 0-13,1 0-12,-1 0-14,-1 0-11,-1 0-8,-3 0-10,-1 0-7,-4 1-5,-1 2 2,-1 2 1,-2 2 2,-4 1-5,-3-2-7,-4 2-9,-4 0-8,-3 0-3,-2 2 3,-2 0 3,-2 1 2,-2-1 5,0-1 7,-1-2 8,-2-2 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0"/>
    </inkml:context>
    <inkml:brush xml:id="br0">
      <inkml:brushProperty name="width" value="0.03406" units="cm"/>
      <inkml:brushProperty name="height" value="0.03406" units="cm"/>
      <inkml:brushProperty name="color" value="#00BFF3"/>
    </inkml:brush>
  </inkml:definitions>
  <inkml:trace contextRef="#ctx0" brushRef="#br0">88581 49900 645,'-17'7'3,"-1"-2"4,-3-3 6,-1 0 4,4-2 6,14 0 9,12 0 7,14 0 9,7 0 0,6 0-7,5 0-8,4 0-6,2 0-10,0 2-10,-2 0-12,0 1-10,-3 1-4,-6-1 4,-5 1 2,-3 0 4,-6-1-3,-3 0-9,-5-2-8,-3 0-8,-2-1-6,0 2-2,0 0-2,0 2-3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47"/>
    </inkml:context>
    <inkml:brush xml:id="br0">
      <inkml:brushProperty name="width" value="0.04415" units="cm"/>
      <inkml:brushProperty name="height" value="0.04415" units="cm"/>
      <inkml:brushProperty name="color" value="#00BFF3"/>
    </inkml:brush>
  </inkml:definitions>
  <inkml:trace contextRef="#ctx0" brushRef="#br0">66490 9065 498,'-5'-7'106,"8"3"-19,6 1-18,7 2-19,7 1-11,7 2-5,7 0-3,6 2-4,4-2-5,1 0-5,2 0-5,0-1-5,0-1-6,-4 0-8,-3 0-5,-2 0-8,-5 0-6,-8 0-3,-6 0-5,-6 0-4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0"/>
    </inkml:context>
    <inkml:brush xml:id="br0">
      <inkml:brushProperty name="width" value="0.03959" units="cm"/>
      <inkml:brushProperty name="height" value="0.03959" units="cm"/>
      <inkml:brushProperty name="color" value="#00BFF3"/>
    </inkml:brush>
  </inkml:definitions>
  <inkml:trace contextRef="#ctx0" brushRef="#br0">90963 48337 555,'9'-15'2,"3"2"3,4 2 3,2 3 3,3 0 5,3 2 6,3 0 5,2 2 5,1 1 2,0 2-4,-1 2-4,-1 2-3,-2 2-2,-5 4-2,-3 2-1,-4 3-2,-4 3-3,-1 1-3,-2 3-3,-2 2-4,-4 1-3,-6 3 0,-6 0-2,-5 3-1,-7 3-2,-4 3 1,-4 3-2,-6 2 0,-3 2 0,-2-1-1,-1-2 0,-3 0 0,0-4 1,3-4 2,4-6 3,2-3 1,3-5 2,3-3 4,3-3 2,4-2 3,6-4 3,10-3 4,11-2 5,12-4 3,6-2-1,5-1-8,3-3-6,5-2-6,2 0-7,2 0-3,2 2-5,2 1-4,0 0-2,-2 0 1,-2 0 2,-2 1 0,-2-1-1,-2 0-6,-1 0-4,-3 0-4,-1 0-5,-3 1-6,-1-1-4,-3 0-6,-2 0 2,-2 1 7,-4-1 8,-3 0 6,-2 1 6,0-1 3,-2 0 2,0 0 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1"/>
    </inkml:context>
    <inkml:brush xml:id="br0">
      <inkml:brushProperty name="width" value="0.035" units="cm"/>
      <inkml:brushProperty name="height" value="0.035" units="cm"/>
      <inkml:brushProperty name="color" value="#00BFF3"/>
    </inkml:brush>
  </inkml:definitions>
  <inkml:trace contextRef="#ctx0" brushRef="#br0">93850 47998 628,'0'-12'35,"2"5"22,0 6 21,2 6 22,0-1-19,-1-3-60,1-5-60,0-5-60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1"/>
    </inkml:context>
    <inkml:brush xml:id="br0">
      <inkml:brushProperty name="width" value="0.05257" units="cm"/>
      <inkml:brushProperty name="height" value="0.05257" units="cm"/>
      <inkml:brushProperty name="color" value="#00BFF3"/>
    </inkml:brush>
  </inkml:definitions>
  <inkml:trace contextRef="#ctx0" brushRef="#br0">93189 48250 418,'-6'8'6,"1"2"14,2 0 12,2 1 13,1 2 3,0 3-8,0 3-7,0 4-7,-2 2-5,-2 6-3,-4 4-2,-2 6-2,-2 1-2,0 0 0,-3-1-1,0-1 0,-2-1 0,-1 2-2,-3 0-2,-1 1-1,-1-1-2,1-4-1,1-3-2,1-5-1,5-9-7,10-16-12,10-16-12,10-15-12,8-12-3,6-7 4,8-6 6,7-6 4,1-3 5,-5 6 5,-3 4 5,-3 6 5,-2 3 4,0 3 2,2 5 2,1 1 3,-3 5 2,-5 5 3,-7 6 4,-5 7 3,-4 4 6,-2 4 9,-2 4 10,-2 4 9,-2 3 1,-1 5-7,0 4-7,-2 3-8,-1 4-4,-4 3 0,-2 2 1,-3 4 0,-2 2-1,0 0-3,0 2-1,1 1-2,0-1-2,0-2 0,2-2-2,1-1 1,1-4-1,2 0 0,2-3 0,2-1 1,3-4-6,4-3-12,4-5-10,3-3-12,4-3-7,3-4-2,4-3-3,2-2-3,1-4 2,2-3 4,1-5 6,0-4 5,1-3 1,-1-5-2,-1-3-2,-1-5-3,-3 2 1,-5 1 3,-5 3 3,-5 3 3,-2 2 3,0 1 2,0 1 2,0 1 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2"/>
    </inkml:context>
    <inkml:brush xml:id="br0">
      <inkml:brushProperty name="width" value="0.05031" units="cm"/>
      <inkml:brushProperty name="height" value="0.05031" units="cm"/>
      <inkml:brushProperty name="color" value="#00BFF3"/>
    </inkml:brush>
  </inkml:definitions>
  <inkml:trace contextRef="#ctx0" brushRef="#br0">95615 48282 437,'6'-42'10,"-1"10"0,-2 9 2,-2 10 0,-1 6 6,0-1 9,0 0 10,0 0 9,1 4 2,0 8-3,2 8-4,0 7-4,-1 7-4,-2 5-4,-3 5-3,-4 5-4,-2 2-3,-1 3-1,-3 2-3,-2 2-1,0 0-2,-1-1-3,0 0-2,0-1-2,2-4-2,0-3-1,1-4 1,1-4-1,0-4-5,2-5-13,1-5-12,0-5-12,3-6-11,2-10-9,4-8-9,3-9-9,2-7 2,3-5 12,3-5 13,4-4 13,0-2 10,1 2 7,0 2 7,-2 2 7,1 3 5,-2 5 5,-3 5 5,0 5 3,-3 3 6,1 3 6,0 1 4,0 2 7,0 2 1,1 2-2,2 2-1,0 3-1,1 0-3,2 0-4,0 0-3,1 0-4,1 0-6,-2 3-7,2 2-8,0 2-8,-1 0-7,-1-2-3,-1-2-4,0-2-5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2"/>
    </inkml:context>
    <inkml:brush xml:id="br0">
      <inkml:brushProperty name="width" value="0.05314" units="cm"/>
      <inkml:brushProperty name="height" value="0.05314" units="cm"/>
      <inkml:brushProperty name="color" value="#00BFF3"/>
    </inkml:brush>
  </inkml:definitions>
  <inkml:trace contextRef="#ctx0" brushRef="#br0">96297 47908 413,'0'-23'2,"0"3"4,0 1 3,0 2 3,-1 8 12,0 12 18,-2 13 19,0 14 18,-2 6 3,-2 4-15,-2 2-13,-1 4-15,-3 6-9,0 8-6,-1 9-5,-1 8-6,-2 5-4,0 0-2,-1 0-2,0 1-2,-1 0-7,3 2-8,1 2-8,3 3-10,0-2-8,2-5-7,0-3-8,2-3-7,1-9 1,1-11 7,0-12 8,2-12 8,0-7 4,2-5 0,0-3-2,2-4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2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97500 47627 625,'0'-16'5,"0"3"13,0 0 11,0 1 12,2 2 4,4 3-3,4 2-4,3 4-3,3 1-5,2 0-5,0 0-5,0 0-4,2 0-5,1 2-2,1 0-3,1 2-1,0 0-7,-1 2-7,-1-1-8,-1 2-8,-2 0-7,-1-2-7,-2-2-7,-2-2-7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2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97959 46792 556,'0'-15'4,"0"2"10,0 2 10,0 3 8,0 5 8,0 11 2,0 11 5,0 11 3,-2 7-2,0 5-9,-3 2-8,-2 6-9,-2 1-5,-2 2-3,-2 3-3,0 2-3,-2-4-16,2-10-32,3-10-31,1-9-32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4"/>
    </inkml:context>
    <inkml:brush xml:id="br0">
      <inkml:brushProperty name="width" value="0.04012" units="cm"/>
      <inkml:brushProperty name="height" value="0.04012" units="cm"/>
      <inkml:brushProperty name="color" value="#00BFF3"/>
    </inkml:brush>
  </inkml:definitions>
  <inkml:trace contextRef="#ctx0" brushRef="#br0">97700 49796 548,'8'-15'23,"0"5"12,0 2 11,-1 3 12,3 1 0,4 2-9,3 0-10,5 2-8,3 0-8,1 0-3,2 0-6,3 0-3,1 0-2,1 0 0,-1 0 1,3 0 0,-1 0-4,-1 2-7,-3 0-10,-1 2-7,-4 0-7,-1 0-5,-4-1-4,-3 1-6,-4 0-4,-5 1-6,-4 1-5,-6 2-7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5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98271 48991 533,'-8'-4'27,"2"8"14,1 8 15,0 7 13,0 7 1,0 5-14,-1 5-14,0 5-13,-3 1-9,0 1-2,-2 0-1,0 0-3,-1-1-6,1 0-14,-1-1-13,1-2-12,0-1-7,2-2 0,3-2 0,1-1 0,1-5-1,2-4 1,0-5 0,2-4-1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5"/>
    </inkml:context>
    <inkml:brush xml:id="br0">
      <inkml:brushProperty name="width" value="0.04854" units="cm"/>
      <inkml:brushProperty name="height" value="0.04854" units="cm"/>
      <inkml:brushProperty name="color" value="#00BFF3"/>
    </inkml:brush>
  </inkml:definitions>
  <inkml:trace contextRef="#ctx0" brushRef="#br0">100593 48342 453,'7'-3'50,"-2"8"8,-3 9 7,0 10 7,-4 4-3,0 2-12,-3 3-13,-2 1-13,-1 2-8,-2 2-4,0 2-3,-1 2-3,-1 1-3,0 0-2,0 0-2,1 0-3,-2 0-1,0 0-2,-1 0 0,0 1-3,-2-1 1,2 0 0,1 0 1,1 0 1,1-2-4,0 1-8,2-1-7,1-1-8,0-3-3,0-4 2,0-4 3,0-3 1,2-7-6,2-9-17,4-8-16,3-10-16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1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73012 7405 462,'0'-13'56,"0"6"1,0 6 0,0 6 1,0 4-4,0 1-8,0 3-9,0 2-9,0 2-5,0 3-2,0 3-3,0 3-3,-1 2-2,-1 1-3,0 1-4,-1 1-3,-1 0-3,0 2-2,0 1-3,0 0-2,-1 0-3,0 0-2,-1-1-1,-2-1-2,2-1-2,-2-2 0,0 0 0,0-1-1,1-2 0,0-5 2,2-3 2,1-4 2,-1-3 2,-1-1 3,0-1 3,-1 0 3,1-4 8,6-2 13,4-6 13,6-2 13,1-3 1,1 0-9,0 0-11,0 1-9,1-1-8,2 0-5,4 0-6,4 0-4,-1 1-6,0 0-5,-1 2-6,0 1-6,-3 0-2,-2 2 1,-1 0 1,-2 2 0,-2 0-4,1 2-10,0 0-10,0 2-10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6"/>
    </inkml:context>
    <inkml:brush xml:id="br0">
      <inkml:brushProperty name="width" value="0.04397" units="cm"/>
      <inkml:brushProperty name="height" value="0.04397" units="cm"/>
      <inkml:brushProperty name="color" value="#00BFF3"/>
    </inkml:brush>
  </inkml:definitions>
  <inkml:trace contextRef="#ctx0" brushRef="#br0">101197 47921 500,'10'-8'4,"4"0"10,3 0 10,5 1 8,-1 0 3,-3 2-4,-5 2-5,-3 2-4,0 0-1,4 0 1,4-2 1,2 0 2,4 0 0,-1 2-2,1 2-2,-1 2-2,-1 1-2,-3 2-2,-3 0-3,-2 2-2,-3-1-2,-1 1 0,0 0-2,-2 0 1,-1 2-2,-2 3 1,-3 5 0,0 4 0,-5 1-1,-2 0 1,-5 1-1,-4-1 1,-1 1-2,-1-1-4,0 1-2,1-2-3,-1 2-2,0-1 1,1 1 1,-1-1 1,-1 1-5,-3-1-7,-4 1-8,0-1-9,-5-1-3,-1-1 0,-3-2 2,-1-2 1,2-3-3,7-3-7,7-3-7,7-2-8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5:16"/>
    </inkml:context>
    <inkml:brush xml:id="br0">
      <inkml:brushProperty name="width" value="0.02289" units="cm"/>
      <inkml:brushProperty name="height" value="0.02289" units="cm"/>
      <inkml:brushProperty name="color" value="#00BFF3"/>
    </inkml:brush>
  </inkml:definitions>
  <inkml:trace contextRef="#ctx0" brushRef="#br0">103350 49448 961,'5'-8'33,"-3"3"-28,-4-1-28,-3 2-28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7:58"/>
    </inkml:context>
    <inkml:brush xml:id="br0">
      <inkml:brushProperty name="width" value="0.05051" units="cm"/>
      <inkml:brushProperty name="height" value="0.05051" units="cm"/>
      <inkml:brushProperty name="color" value="#FED406"/>
    </inkml:brush>
  </inkml:definitions>
  <inkml:trace contextRef="#ctx0" brushRef="#br0">45076 21763 435,'-35'-21'1,"7"6"1,9 6 2,7 7 1,6 2 8,4 0 11,4 0 13,4 0 12,3 0 2,3 2-9,4 0-9,2 1-9,3 1-5,5-2-2,3 0-2,5-2-2,1 0-1,-1-2-3,1 0-1,1-2-2,-4 1-1,-6 1-1,-5 0-1,-6 2-1,-3-1-1,3-1 2,2 0-1,2-1 2,1-1-1,1 2 0,1 0-2,1 2 0,0 0 0,-1 0-2,-1 0-1,-1 0 0,0 0-1,-2 0 1,2 0-1,0 0 1,-2 0 0,1 0 0,-2 0 0,-1 0-1,-4 0-1,-6 0-2,-8 0-1,-6 0-3,-7 1 0,-7 2 0,-7 2 1,-7 2 0,-4 1 0,-3 3 0,-4 2-1,-2 2 1,-1 0 0,3-1 1,4-2 1,2 0 2,3-2 0,2-2 2,2-4 1,2-2 1,2-2 0,1 0 0,3 0-1,1 0 1,4-1 1,3 0 4,4-2 4,5 0 3,6-2 5,9 0 2,11-1 4,10-2 4,6 1-1,6 0-3,5-1-5,3 0-3,2 1-2,-3 2-3,-5 3-1,-4 1-2,-1 1 0,2 0-2,2 0 0,3 0-1,-3 0 0,-4 0 1,-5 0 0,-6 0 2,-6 0-3,-11 1-3,-9 2-4,-9 0-3,-9 2-3,-6 0 0,-8 1-1,-7 2 1,-4-2-1,-2 0 0,-2 0 0,-2-2 1,0 0 0,2 0 2,2 0 2,2 0 1,3-1 2,2 0 3,3-2 2,4 0 3,3-1 1,5 0 1,5 0-1,5 0 1,6-1 1,10 0 0,8-2 2,9 0 0,9-2 2,11-2 0,9-2 2,10-1-1,4-1 1,2-1-3,1 0-1,1 1-2,-2 0-2,-4 4 1,-6 3-1,-4 2-1,-7 2-2,-5 0-3,-6 0-5,-5 0-4,-12 1-3,-17 0-3,-16 2-4,-16 0-3,-12 1-1,-2 0 1,-5 0 1,-3 0 1,-1 0 3,4 1 1,4 2 3,4 0 2,2 0 2,0 0 1,-1-3 1,2 1 1,3-2 3,6-1 2,7 0 3,7-2 2,6 0 5,8 0 4,6 0 4,8 0 6,7 0 0,9 0-2,9 0-3,9 0-2,2 0-3,0-2-1,0 0-1,-1-1-2,-4-1-1,-6 1 0,-5-1-1,-7 0 0,-7 1-4,-8 2-9,-10 2-8,-8 2-9,-9 2-4,-9 2 1,-9 5 0,-8 2 1,-5 0 1,2-3 2,1-2 1,1-4 2,3-1 3,5 0 5,7 0 4,6 0 4,7-1 8,10-1 12,10 0 11,10-1 11,9-3 1,11 0-7,9-3-8,10-2-9,5-1-4,1 0-4,1 1-2,2-1-3,-1 0-5,-1 0-7,-1 0-8,0 0-7,-3 2-8,-3 1-7,-3 2-6,-2 3-8,-6-1-2,-8 0 0,-7-2 1,-8 0 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38:01"/>
    </inkml:context>
    <inkml:brush xml:id="br0">
      <inkml:brushProperty name="width" value="0.04673" units="cm"/>
      <inkml:brushProperty name="height" value="0.04673" units="cm"/>
      <inkml:brushProperty name="color" value="#FED406"/>
    </inkml:brush>
  </inkml:definitions>
  <inkml:trace contextRef="#ctx0" brushRef="#br0">99651 21675 470,'-15'-8'-4,"2"2"3,3 0 6,1 2 4,6 1 6,10 0 8,9 2 9,11 0 8,5 1 1,4 0-7,2 0-6,4 0-6,0 0-5,-2-2-2,-2 0-3,-1-2-2,-3 0-1,-2 1-3,-1-2 0,-3 2-3,-3 0 0,-2-1-2,-3 0-1,-3 0-1,-4-1-1,-6 0 0,-6-1 0,-6-2 0,-6 1 0,-6 1-1,-5 0-1,-5 2 0,-5 0 0,1 2 1,0 0 0,-1 2 0,1 1 1,-1 2-1,1 2 0,0 2 0,1 1 0,5-1 0,3 1 1,5 0 0,2 0 1,2 0 0,3-1 0,2 1 1,4-1 0,8-1 0,7-1-1,8 0-1,7-2 2,5 0 2,4-2 2,6 0 3,2-2 2,0 0 1,0-2 1,1 0 3,-3 0-2,-5 0-1,-3 2-2,-3 0-3,-8 2-3,-11 2-6,-11 2-7,-10 2-6,-9 1-1,-7 2 2,-7 0 2,-5 1 3,-6 0 1,-1 0 3,0-2 0,-2-1 3,2-1 0,4-2 1,4-2 1,4-2 1,3-1 1,6 0 2,2 0 1,5 0 2,9 0 4,16-2 6,15-1 5,15 0 7,10-1 0,0 0-5,2 0-4,0 1-4,0-1-4,-2 2-1,-2 0-3,-3 2-3,-2 0-1,-7 0-1,-6 0-2,-5 0-1,-12 1-3,-18 3-5,-18 4-3,-17 2-4,-11 1-2,-3-3 3,-4-1 2,-5-2 3,1-2 1,4-1 1,6 0 2,6-1 0,3-3 2,7-2 2,6-4 2,5-2 3,8-1 2,7-1 3,8 1 4,8-1 3,8 2 1,9 2-2,9 4-3,9 2-2,5 2-1,1 0 1,3 0 0,2 0 0,-1 1 1,-4 2-2,-4 2-1,-3 2 0,-5 0-3,-2 0-2,-3-2-2,-4 0-4,-9-2-2,-16 1-5,-17 0-3,-16 0-4,-10-1-1,0 0 2,-2-1 1,0-2 2,1 0 3,5-2 1,6-1 3,4 0 3,4 0 1,6 0 3,2 2 2,4 0 1,7 2 3,8 0 4,10 2 2,8 0 4,8 1 2,5 0-1,9 0 0,7-1 0,2 1-1,0 0-2,-2 0-3,0 0-2,-3 0-1,-5 1-2,-3 2 0,-3 0-3,-5 0-3,-6 0-7,-3-2-8,-6 0-7,-6-3-4,-6-4-1,-8-4-1,-6-4-1,-6-1-1,-5 0 1,-5 2 0,-5 1 0,1 0 2,5 3 5,8 0 5,4 0 4,2 1 2,-3 0 0,-4 0-1,-1 1 1,-4-1 0,0 2 2,-1 0 1,0 2 2,1 0 1,4 0 0,6 0 1,5 0 0,4 1 7,6 2 10,4 2 13,6 1 11,3 1 5,3-2-3,3-2-2,3-2-2,2-1-3,1 0-4,1 0-3,1 0-4,-1 0-3,-3 0-3,-3 0-3,-2 0-4,-4 0-3,0 0-3,-1 0-4,0 0-2,-7 0-7,-11-2-8,-10-1-9,-11 0-8,-4 0-1,-1 0 6,-1 2 7,1 0 7,0 1 4,1 0 4,1 0 2,1 0 3,3 0 2,3 0 4,4 0 2,5 0 2,7 1 5,14 2 9,12 2 7,13 2 8,6-1 0,2-1-7,1-2-7,0-2-6,-1-1-4,-3 2-1,-6 0-1,-2 2-1,-5-1-1,-2-1-5,-2 0-3,-4-1-4,-6-1-15,-7 0-28,-8 0-27,-7 0-28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7:5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66273 10550 999,'-63'1'-6,"19"2"-12,15 1-12,17 3-12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7:58"/>
    </inkml:context>
    <inkml:brush xml:id="br0">
      <inkml:brushProperty name="width" value="0.06252" units="cm"/>
      <inkml:brushProperty name="height" value="0.06252" units="cm"/>
      <inkml:brushProperty name="color" value="#00BFF3"/>
    </inkml:brush>
  </inkml:definitions>
  <inkml:trace contextRef="#ctx0" brushRef="#br0">49466 15859 351,'-12'-1'27,"8"-1"14,8 0 16,8-1 14,3-1 1,1 2-13,0 0-14,-1 2-12,1 0-8,0 0-4,-1 0-3,1 0-3,0 0-2,1 0-2,2 0-2,0 0-2,1 0 0,1 0-1,1 0 0,1 0 0,0 0-1,-1 0-1,-1 0-2,-1 0 0,0 0-1,1 2 0,1 0-1,1 2 0,1-1 0,-1-1-1,1 0-1,0-1 0,-1-1 0,1 0 0,-1 0 1,1 0 1,-1 0 1,3 0 1,0 0 1,1 0 2,-2-1 0,1-1 1,-1 0 0,-1-1-1,0-1 0,0 2-2,-1 0-2,1 2-2,-1 0-1,1 2 0,-1 0 0,1 2 0,-1-1 1,1-1 1,-1 0 2,1-1 1,-1-1 1,-1 0 0,-1 0 1,-1 0 0,0 0 1,1 0-1,1 0 0,1 0 0,1 0 0,1 0-1,1 0-1,1 0 0,0 0-1,1 0-1,-1 0-1,1 0 0,-1 0 0,-1 0-2,-1 0-1,-1 0-1,0 0-1,3 0 1,1 0 0,3 0-1,0 0 1,2 0 2,1 0-1,1 0 2,-1 0 1,-2 0 0,-1 0 2,-3 0 1,0 0 0,-1 0-1,1 0 0,-1 0-1,0 0 0,-1 0-1,-1 0 0,-1 0 0,0-1 0,1-1 0,1 0 0,0-1 1,1-1-1,-1 2-1,-1 0 0,-1 2 0,-1-1 0,-1 0 0,-1-2 0,-1 0 0,0 0 1,-1 0 0,1 2 0,0 0 0,1 1-1,2 0 1,4 0 0,3 0 0,1 0 0,-1-2 1,-1 0 0,-1-1 1,-1-2 0,1 2-2,-1-1-2,1 1-1,-2-2-3,-1 0-2,-3-1-3,-1-2-3,-3 1-3,-1-1-5,-2 0-3,-2 0-5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0"/>
    </inkml:context>
    <inkml:brush xml:id="br0">
      <inkml:brushProperty name="width" value="0.04233" units="cm"/>
      <inkml:brushProperty name="height" value="0.04233" units="cm"/>
      <inkml:brushProperty name="color" value="#00BFF3"/>
    </inkml:brush>
  </inkml:definitions>
  <inkml:trace contextRef="#ctx0" brushRef="#br0">52250 7435 519,'46'-7'78,"-2"2"-18,-2 2-18,-1 2-17,-1 1-11,2 0-5,2 0-4,2 0-5,-2 0-4,-1 2 0,-3 1-1,-3 0-2,-4 1 0,-4 2 0,-3 0 1,-5 2-1,-2 0 2,-2 3 1,-3 2 2,-1 2 2,-3 1 3,-2 1 4,-4 1 5,-2 1 4,-4 2 3,-2 3 2,-4 3 3,-2 3 1,-3 1 1,-1 1-2,-3-1-3,-2 0-1,0-1-2,-1 0-2,0-1-2,1-1-3,0-2-1,1-3-3,0-3-1,2-3-3,1-3-1,-1-1-2,0-2 0,1-2-1,-1-2 0,2-2-2,1-3 0,1 0 0,2-5-3,-1-2-4,2-5-5,1-4-4,0-7-7,2-11-8,1-10-9,0-12-9,5-8-3,8-6 1,8-8 3,7-6 1,3 0 5,2 9 8,-1 8 8,1 11 9,-2 7 6,-3 6 4,-3 7 5,-3 7 4,-2 5 4,-3 3 3,-1 3 3,-2 3 2,-2 4 11,-2 6 15,-2 6 16,-2 6 17,-2 4 1,-2 3-12,-2 3-12,-2 3-12,-3 5-8,-3 5-6,-5 6-4,-3 6-5,-4 4-2,-2 3 0,-1 4 0,-2 2 0,-2 1-4,2-3-9,-1-1-9,-1-2-8,2-4-8,3-8-5,3-7-5,3-6-4,7-8-5,9-9-4,10-8-3,9-9-4,4-4 5,-2 0 11,-4 2 12,-3 1 12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0"/>
    </inkml:context>
    <inkml:brush xml:id="br0">
      <inkml:brushProperty name="width" value="0.04163" units="cm"/>
      <inkml:brushProperty name="height" value="0.04163" units="cm"/>
      <inkml:brushProperty name="color" value="#00BFF3"/>
    </inkml:brush>
  </inkml:definitions>
  <inkml:trace contextRef="#ctx0" brushRef="#br0">53550 8687 528,'45'-37'-37,"-4"5"14,-4 7 15,-3 3 14,-4 3 8,-2 4 1,-1 3 1,-2 3 2,-3 2 1,-1 2 0,-3 2 2,-1 2 0,-3 2 1,-1 4-1,-2 2-1,-2 4-1,-3 2-1,0 5 1,0 3-1,-1 4 0,-3 3 0,-3 3-2,-2 1 0,-3 2 0,-1 1-3,-1-3-2,0-3-4,0 0-2,4-7-7,8-9-11,8-10-11,7-10-11,5-7-3,2-3 8,3-5 6,1-3 6,0 0 7,-3 4 6,-3 3 7,-3 4 5,-2 4 3,-3 2 0,-1 4-2,-2 3-1,-2 2 3,-2 2 6,-3 2 6,-1 2 7,-1 1 2,-2 3-2,0 2-2,-2 2-3,0 0-2,0 1-5,0-1-4,0 0-4,1 0-2,0-1 2,2 0 2,0-2 1,2-2-10,2-4-26,2-4-23,1-4-25,1-4-9,0-2 7,-2-3 6,0-3 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0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56959 7550 540,'0'17'137,"0"3"-32,0 3-31,0 3-32,0 3-17,0 5-5,0 2-3,0 5-4,-1 3-3,-3 2-2,-4 2-3,-2 3-2,-1-2-4,1-4-9,0-5-7,2-3-7,0-4-5,0-5-1,1-5-2,-1-5-1,1-7-5,2-10-7,2-10-9,2-10-8,1-4 3,2-1 13,0 1 13,2-1 13,0 1 12,2 1 8,0 2 9,1 0 9,1 1 5,0 3 2,0 1 1,0 2 1,1 1 4,1 1 3,3-1 3,1 0 5,2 1-2,1 1-5,1 0-6,2 2-5,0 0-6,1 0-5,1 1-5,1-1-6,0 1-2,1 2-2,-1 2 0,0 2-2,-1 1-7,-3 2-13,-3 0-14,-2 2-13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1"/>
    </inkml:context>
    <inkml:brush xml:id="br0">
      <inkml:brushProperty name="width" value="0.05295" units="cm"/>
      <inkml:brushProperty name="height" value="0.05295" units="cm"/>
      <inkml:brushProperty name="color" value="#00BFF3"/>
    </inkml:brush>
  </inkml:definitions>
  <inkml:trace contextRef="#ctx0" brushRef="#br0">58362 6872 415,'-8'-19'22,"2"7"19,1 8 18,0 8 19,2 8 2,-1 7-14,0 9-14,1 7-14,-2 8-9,2 8-4,-1 8-4,0 7-5,0 8-1,2 7-2,0 6 0,2 7-1,0 6-7,0 2-14,0 3-12,0 4-13,1 0-8,2 1-3,2 0-2,2-2-3,1-7 3,-1-18 9,0-17 8,1-18 8,-1-11 1,0-6-10,-2-4-9,0-4-9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1"/>
    </inkml:context>
    <inkml:brush xml:id="br0">
      <inkml:brushProperty name="width" value="0.04504" units="cm"/>
      <inkml:brushProperty name="height" value="0.04504" units="cm"/>
      <inkml:brushProperty name="color" value="#00BFF3"/>
    </inkml:brush>
  </inkml:definitions>
  <inkml:trace contextRef="#ctx0" brushRef="#br0">74250 8661 488,'0'-13'11,"2"8"20,0 7 23,2 6 20,-1 6 4,1 3-13,0 5-15,0 3-13,-2 2-9,0 0-4,0 1-4,-1-1-4,-1 0-4,0-3-5,0-1-3,0-3-3,0-1-6,0-3-6,0-2-6,0-1-5,0-1-6,0 0-6,0-1-5,0 1-5,-1-3-6,-1-4-5,0-6-5,0-4-4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2"/>
    </inkml:context>
    <inkml:brush xml:id="br0">
      <inkml:brushProperty name="width" value="0.04711" units="cm"/>
      <inkml:brushProperty name="height" value="0.04711" units="cm"/>
      <inkml:brushProperty name="color" value="#00BFF3"/>
    </inkml:brush>
  </inkml:definitions>
  <inkml:trace contextRef="#ctx0" brushRef="#br0">59175 7500 467,'43'0'65,"-6"0"-16,-7 0-19,-7 0-16,-6 0-11,-2 0 1,-2 0-1,-4 0-1,-2 1 0,-2 2-1,-3 2 0,0 2 0,-4 1 4,0 3 5,-3 2 7,-2 2 7,-3 4 2,-4 9 0,-3 7 0,-4 8-1,-5 5-3,-3 4-4,-4 2-3,-4 3-5,-1-1-2,5-9 2,4-5 0,3-8 1,5-5-4,5-5-6,5-5-8,4-4-8,9-9-7,10-10-10,11-12-10,11-10-9,7-6-1,4-4 9,4-3 9,4-1 8,-1 0 7,-9 7 4,-5 7 4,-7 7 4,-6 5 4,-3 5 3,-5 3 3,-3 4 3,-4 4 1,-2 4 1,-4 3-1,-2 5 1,-3 3 2,0 1 6,-2 3 5,0 2 7,-1-1 1,0 0-2,0-2-1,0 1-2,2-3-3,2-1-6,3-3-5,4-1-6,2-2-4,1 0-2,3-2-2,2-1-2,1-1-2,-1-2-2,1-2-1,0-2-3,-7-1-4,-14-2-10,-14-1-7,-13 0-10,-8-2 0,-1-2 7,-1-1 8,0-3 7,-1-1 7,2 0 4,1 1 4,0-1 5,3 0 3,2 0 4,3 1 3,3-1 3,3 1 2,1 3 2,3 1 3,1 3 1,2 0 2,3 0 1,1 0 1,2 0 3,2 2 2,3 2 7,1 3 6,2 4 5,2 4 0,2 4-7,2 8-8,2 5-6,2 3-5,2 1-2,1-1-1,3 0-2,3 1-2,4-1-3,3 0-2,5 1-3,2-2-3,2-4-5,3-2-4,1-2-4,2-4-5,1-1-6,0-3-6,2-1-6,1-3-1,3-2 5,4-4 5,3-2 4,-3-5 0,-6-2-5,-8-5-5,-6-4-6,-4-1-2,-1 1 0,-1 1-1,0 1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2"/>
    </inkml:context>
    <inkml:brush xml:id="br0">
      <inkml:brushProperty name="width" value="0.05429" units="cm"/>
      <inkml:brushProperty name="height" value="0.05429" units="cm"/>
      <inkml:brushProperty name="color" value="#00BFF3"/>
    </inkml:brush>
  </inkml:definitions>
  <inkml:trace contextRef="#ctx0" brushRef="#br0">62110 6715 405,'10'-43'44,"7"9"-4,6 9-5,5 9-3,3 5-5,0 3-4,0 1-5,1 2-4,-2 2-5,-2 2-7,-2 2-6,-1 2-6,-3 3-7,-5 4-5,-3 3-5,-4 5-6,-6 2-2,-8 3 1,-8 1 3,-7 3 1,-6-1 4,-2-1 5,-1-3 5,-2-1 5,-1-3 3,3-5 2,2-3 2,2-4 2,1-3 1,1 0 2,1-2 3,1 0 2,1-1 4,1 0 6,0 0 7,2 0 7,2 1 4,1 2 4,2 2 3,2 2 4,2 3 1,2 5-1,3 5 0,1 5 0,1 4-2,0 5-5,0 3-6,0 4-3,0 5-5,0 6-3,0 5-3,0 7-3,-1 3-2,-1 0-3,0-2-2,-1 2-1,-1 0-6,2 3-6,0 1-8,2 3-7,0-2-7,2-1-10,0-4-7,2-3-9,0-6-3,0-6 1,-1-10 2,2-6 1,-2-8 5,-1-5 7,0-7 9,-2-5 7,1-4 5,0 0-1,2-2 1,0 0-1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3"/>
    </inkml:context>
    <inkml:brush xml:id="br0">
      <inkml:brushProperty name="width" value="0.04779" units="cm"/>
      <inkml:brushProperty name="height" value="0.04779" units="cm"/>
      <inkml:brushProperty name="color" value="#00BFF3"/>
    </inkml:brush>
  </inkml:definitions>
  <inkml:trace contextRef="#ctx0" brushRef="#br0">62305 7863 460,'8'-28'31,"0"9"-9,0 7-6,-1 8-9,2 4-1,0 0 6,1 0 5,2 0 5,-1 1 1,1 2-6,0 2-5,0 2-5,-3 4-5,-3 7-4,-4 7-4,-4 7-3,-4 5-3,-6 6-1,-4 4-1,-5 6 0,-3-1-1,-1-4 1,-1-6 0,-1-5 0,2-5 2,3-5 4,5-7 5,3-5 4,6-6 4,6-6 4,7-6 5,8-6 4,5-5 1,7-3-1,5-5-1,7-3-3,1-1-1,0 6-1,-1 2-3,-2 4 0,-3 4-2,-4 3-2,-5 2-1,-4 4-1,-6 3-1,-3 4 1,-4 3 1,-4 5 0,-5 4 0,-6 3 0,-6 4 0,-5 4-1,-4 2-2,-1-1-1,-1-2-3,0 1-3,-1-4 0,1-2 1,1-2 0,1-4 1,2-3-1,3-3-4,3-3-5,2-2-3,5-1 4,7 3 13,4 4 13,7 2 13,4 1 6,0-1 0,1-1 1,1 0 0,1-2-1,2-1 0,0 0-1,1-2-1,3-1-3,7-2-6,4-3-4,7 0-7,7-5-4,6-6-5,7-6-4,8-5-5,3-5-9,1-3-11,1-3-13,0-3-11,-4 1-9,-11 4-4,-10 3-5,-11 5-5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71807 9654 999,'-34'-8'-44,"8"2"8,8 1 8,10 0 7,3 0 7,0-2 6,0-1 4,-2-2 5,0-2 2,2 0-2,2 0-1,2 1-3,1-1-1,0 0-2,0 1-3,0-1-1,-1 1-1,0 3 1,-2 1 1,0 2 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3"/>
    </inkml:context>
    <inkml:brush xml:id="br0">
      <inkml:brushProperty name="width" value="0.05889" units="cm"/>
      <inkml:brushProperty name="height" value="0.05889" units="cm"/>
      <inkml:brushProperty name="color" value="#00BFF3"/>
    </inkml:brush>
  </inkml:definitions>
  <inkml:trace contextRef="#ctx0" brushRef="#br0">70996 8583 373,'-7'-6'11,"3"4"21,1 4 21,2 4 21,1 4 5,0 3-11,0 5-13,0 4-11,-1 2-9,0 4-5,-2 3-5,0 2-6,-1 2-2,0-2-2,1 0 0,-1-1-2,0-2-1,2-1-2,0-3-1,2-1-2,0-2-4,0 1-4,0-1-6,0 0-5,0 0-5,0-1-5,0-1-4,0-1-5,0-1-2,0-1 1,0-1 0,0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4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70950 9827 491,'8'-8'28,"0"2"12,0 1 14,-1 1 12,2 1 1,2 0-11,2 2-12,1 0-11,5 0-8,6-2-3,8-2-5,7-2-3,1 0-3,-6 2 0,-4-1-2,-5 2-1,-3 0-5,1 2-7,-1 0-9,1 2-9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4"/>
    </inkml:context>
    <inkml:brush xml:id="br0">
      <inkml:brushProperty name="width" value="0.06044" units="cm"/>
      <inkml:brushProperty name="height" value="0.06044" units="cm"/>
      <inkml:brushProperty name="color" value="#00BFF3"/>
    </inkml:brush>
  </inkml:definitions>
  <inkml:trace contextRef="#ctx0" brushRef="#br0">72612 8339 363,'-8'-14'3,"2"1"6,1 2 5,0 2 6,2 6 13,0 8 21,3 9 19,-1 10 22,0 7 0,-2 8-18,-2 8-18,-1 8-18,-1 4-14,2 3-7,2 2-9,2 2-8,1 2-3,2 6 0,0 5 1,2 4 0,0 6-12,2 6-26,0 6-26,1 6-26,-1-8-8,-1-20 9,-2-21 10,-2-20 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5"/>
    </inkml:context>
    <inkml:brush xml:id="br0">
      <inkml:brushProperty name="width" value="0.05807" units="cm"/>
      <inkml:brushProperty name="height" value="0.05807" units="cm"/>
      <inkml:brushProperty name="color" value="#00BFF3"/>
    </inkml:brush>
  </inkml:definitions>
  <inkml:trace contextRef="#ctx0" brushRef="#br0">101754 27570 378,'-6'-11'31,"2"8"16,4 9 16,2 10 16,2 4 1,-2 3-13,0 1-14,-2 3-14,1 1-8,0 2-6,2 2-3,0 3-6,1 1-2,-1 0-1,1 2-1,0 1-1,-1 0-2,-1 0-3,0 0-3,-1 0-2,-3 1-4,0 6-1,-3 2-3,-2 5-1,0 1-2,-1-4 0,0-3 0,1-2-1,-1-4-1,3-6-1,-1-4-2,2-5-3,1-7-9,2-10-18,2-10-19,2-10-17,1-5-3,2-1 13,-1-2 12,3 1 14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6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102324 29044 463,'-11'-8'84,"10"2"-2,10 2-2,10-1-1,5 1-10,2 0-15,3 0-16,0 0-16,2 1-9,-1 0-4,-1 2-4,-1 1-4,-1 0-6,-3 0-12,-2 0-10,-2 0-10,-1 0-6,-2 0 1,-3 0 1,-1 0 0,-3-2-2,-2-2-6,-4-3-5,-2-3-6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8:06"/>
    </inkml:context>
    <inkml:brush xml:id="br0">
      <inkml:brushProperty name="width" value="0.06294" units="cm"/>
      <inkml:brushProperty name="height" value="0.06294" units="cm"/>
      <inkml:brushProperty name="color" value="#00BFF3"/>
    </inkml:brush>
  </inkml:definitions>
  <inkml:trace contextRef="#ctx0" brushRef="#br0">103476 27074 349,'0'-11'12,"2"10"25,0 10 24,2 10 24,-1 6 5,-1 6-18,0 5-16,-1 5-17,-1 5-9,0 7-1,0 8-2,0 6-2,-1 4-1,-1 0-3,0 2-2,-1 1-3,-2 5-8,0 12-15,-1 10-14,-2 12-14,0 7-11,-2 8-7,1 7-9,-2 6-6,-1-10-3,1-26 3,-1-26 3,0-26 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2"/>
    </inkml:context>
    <inkml:brush xml:id="br0">
      <inkml:brushProperty name="width" value="0.03451" units="cm"/>
      <inkml:brushProperty name="height" value="0.03451" units="cm"/>
      <inkml:brushProperty name="color" value="#00BFF3"/>
    </inkml:brush>
  </inkml:definitions>
  <inkml:trace contextRef="#ctx0" brushRef="#br0">74700 6683 637,'0'-14'8,"0"1"15,0 3 15,0 1 16,0 3 5,2 6-5,0 4-4,2 6-4,1 4-17,3 5-28,3 4-27,3 6-28,0 0-12,-3-6 1,-3-4 1,-2-4 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37:58"/>
    </inkml:context>
    <inkml:brush xml:id="br0">
      <inkml:brushProperty name="width" value="0.05051" units="cm"/>
      <inkml:brushProperty name="height" value="0.05051" units="cm"/>
      <inkml:brushProperty name="color" value="#FED406"/>
    </inkml:brush>
  </inkml:definitions>
  <inkml:trace contextRef="#ctx0" brushRef="#br0">45076 21763 435,'-35'-21'1,"7"6"1,9 6 2,7 7 1,6 2 8,4 0 11,4 0 13,4 0 12,3 0 2,3 2-9,4 0-9,2 1-9,3 1-5,5-2-2,3 0-2,5-2-2,1 0-1,-1-2-3,1 0-1,1-2-2,-4 1-1,-6 1-1,-5 0-1,-6 2-1,-3-1-1,3-1 2,2 0-1,2-1 2,1-1-1,1 2 0,1 0-2,1 2 0,0 0 0,-1 0-2,-1 0-1,-1 0 0,0 0-1,-2 0 1,2 0-1,0 0 1,-2 0 0,1 0 0,-2 0 0,-1 0-1,-4 0-1,-6 0-2,-8 0-1,-6 0-3,-7 1 0,-7 2 0,-7 2 1,-7 2 0,-4 1 0,-3 3 0,-4 2-1,-2 2 1,-1 0 0,3-1 1,4-2 1,2 0 2,3-2 0,2-2 2,2-4 1,2-2 1,2-2 0,1 0 0,3 0-1,1 0 1,4-1 1,3 0 4,4-2 4,5 0 3,6-2 5,9 0 2,11-1 4,10-2 4,6 1-1,6 0-3,5-1-5,3 0-3,2 1-2,-3 2-3,-5 3-1,-4 1-2,-1 1 0,2 0-2,2 0 0,3 0-1,-3 0 0,-4 0 1,-5 0 0,-6 0 2,-6 0-3,-11 1-3,-9 2-4,-9 0-3,-9 2-3,-6 0 0,-8 1-1,-7 2 1,-4-2-1,-2 0 0,-2 0 0,-2-2 1,0 0 0,2 0 2,2 0 2,2 0 1,3-1 2,2 0 3,3-2 2,4 0 3,3-1 1,5 0 1,5 0-1,5 0 1,6-1 1,10 0 0,8-2 2,9 0 0,9-2 2,11-2 0,9-2 2,10-1-1,4-1 1,2-1-3,1 0-1,1 1-2,-2 0-2,-4 4 1,-6 3-1,-4 2-1,-7 2-2,-5 0-3,-6 0-5,-5 0-4,-12 1-3,-17 0-3,-16 2-4,-16 0-3,-12 1-1,-2 0 1,-5 0 1,-3 0 1,-1 0 3,4 1 1,4 2 3,4 0 2,2 0 2,0 0 1,-1-3 1,2 1 1,3-2 3,6-1 2,7 0 3,7-2 2,6 0 5,8 0 4,6 0 4,8 0 6,7 0 0,9 0-2,9 0-3,9 0-2,2 0-3,0-2-1,0 0-1,-1-1-2,-4-1-1,-6 1 0,-5-1-1,-7 0 0,-7 1-4,-8 2-9,-10 2-8,-8 2-9,-9 2-4,-9 2 1,-9 5 0,-8 2 1,-5 0 1,2-3 2,1-2 1,1-4 2,3-1 3,5 0 5,7 0 4,6 0 4,7-1 8,10-1 12,10 0 11,10-1 11,9-3 1,11 0-7,9-3-8,10-2-9,5-1-4,1 0-4,1 1-2,2-1-3,-1 0-5,-1 0-7,-1 0-8,0 0-7,-3 2-8,-3 1-7,-3 2-6,-2 3-8,-6-1-2,-8 0 0,-7-2 1,-8 0 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8:38:01"/>
    </inkml:context>
    <inkml:brush xml:id="br0">
      <inkml:brushProperty name="width" value="0.04673" units="cm"/>
      <inkml:brushProperty name="height" value="0.04673" units="cm"/>
      <inkml:brushProperty name="color" value="#FED406"/>
    </inkml:brush>
  </inkml:definitions>
  <inkml:trace contextRef="#ctx0" brushRef="#br0">99651 21675 470,'-15'-8'-4,"2"2"3,3 0 6,1 2 4,6 1 6,10 0 8,9 2 9,11 0 8,5 1 1,4 0-7,2 0-6,4 0-6,0 0-5,-2-2-2,-2 0-3,-1-2-2,-3 0-1,-2 1-3,-1-2 0,-3 2-3,-3 0 0,-2-1-2,-3 0-1,-3 0-1,-4-1-1,-6 0 0,-6-1 0,-6-2 0,-6 1 0,-6 1-1,-5 0-1,-5 2 0,-5 0 0,1 2 1,0 0 0,-1 2 0,1 1 1,-1 2-1,1 2 0,0 2 0,1 1 0,5-1 0,3 1 1,5 0 0,2 0 1,2 0 0,3-1 0,2 1 1,4-1 0,8-1 0,7-1-1,8 0-1,7-2 2,5 0 2,4-2 2,6 0 3,2-2 2,0 0 1,0-2 1,1 0 3,-3 0-2,-5 0-1,-3 2-2,-3 0-3,-8 2-3,-11 2-6,-11 2-7,-10 2-6,-9 1-1,-7 2 2,-7 0 2,-5 1 3,-6 0 1,-1 0 3,0-2 0,-2-1 3,2-1 0,4-2 1,4-2 1,4-2 1,3-1 1,6 0 2,2 0 1,5 0 2,9 0 4,16-2 6,15-1 5,15 0 7,10-1 0,0 0-5,2 0-4,0 1-4,0-1-4,-2 2-1,-2 0-3,-3 2-3,-2 0-1,-7 0-1,-6 0-2,-5 0-1,-12 1-3,-18 3-5,-18 4-3,-17 2-4,-11 1-2,-3-3 3,-4-1 2,-5-2 3,1-2 1,4-1 1,6 0 2,6-1 0,3-3 2,7-2 2,6-4 2,5-2 3,8-1 2,7-1 3,8 1 4,8-1 3,8 2 1,9 2-2,9 4-3,9 2-2,5 2-1,1 0 1,3 0 0,2 0 0,-1 1 1,-4 2-2,-4 2-1,-3 2 0,-5 0-3,-2 0-2,-3-2-2,-4 0-4,-9-2-2,-16 1-5,-17 0-3,-16 0-4,-10-1-1,0 0 2,-2-1 1,0-2 2,1 0 3,5-2 1,6-1 3,4 0 3,4 0 1,6 0 3,2 2 2,4 0 1,7 2 3,8 0 4,10 2 2,8 0 4,8 1 2,5 0-1,9 0 0,7-1 0,2 1-1,0 0-2,-2 0-3,0 0-2,-3 0-1,-5 1-2,-3 2 0,-3 0-3,-5 0-3,-6 0-7,-3-2-8,-6 0-7,-6-3-4,-6-4-1,-8-4-1,-6-4-1,-6-1-1,-5 0 1,-5 2 0,-5 1 0,1 0 2,5 3 5,8 0 5,4 0 4,2 1 2,-3 0 0,-4 0-1,-1 1 1,-4-1 0,0 2 2,-1 0 1,0 2 2,1 0 1,4 0 0,6 0 1,5 0 0,4 1 7,6 2 10,4 2 13,6 1 11,3 1 5,3-2-3,3-2-2,3-2-2,2-1-3,1 0-4,1 0-3,1 0-4,-1 0-3,-3 0-3,-3 0-3,-2 0-4,-4 0-3,0 0-3,-1 0-4,0 0-2,-7 0-7,-11-2-8,-10-1-9,-11 0-8,-4 0-1,-1 0 6,-1 2 7,1 0 7,0 1 4,1 0 4,1 0 2,1 0 3,3 0 2,3 0 4,4 0 2,5 0 2,7 1 5,14 2 9,12 2 7,13 2 8,6-1 0,2-1-7,1-2-7,0-2-6,-1-1-4,-3 2-1,-6 0-1,-2 2-1,-5-1-1,-2-1-5,-2 0-3,-4-1-4,-6-1-15,-7 0-28,-8 0-27,-7 0-28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7:5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66273 10550 999,'-63'1'-6,"19"2"-12,15 1-12,17 3-12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7:58"/>
    </inkml:context>
    <inkml:brush xml:id="br0">
      <inkml:brushProperty name="width" value="0.06252" units="cm"/>
      <inkml:brushProperty name="height" value="0.06252" units="cm"/>
      <inkml:brushProperty name="color" value="#00BFF3"/>
    </inkml:brush>
  </inkml:definitions>
  <inkml:trace contextRef="#ctx0" brushRef="#br0">49466 15859 351,'-12'-1'27,"8"-1"14,8 0 16,8-1 14,3-1 1,1 2-13,0 0-14,-1 2-12,1 0-8,0 0-4,-1 0-3,1 0-3,0 0-2,1 0-2,2 0-2,0 0-2,1 0 0,1 0-1,1 0 0,1 0 0,0 0-1,-1 0-1,-1 0-2,-1 0 0,0 0-1,1 2 0,1 0-1,1 2 0,1-1 0,-1-1-1,1 0-1,0-1 0,-1-1 0,1 0 0,-1 0 1,1 0 1,-1 0 1,3 0 1,0 0 1,1 0 2,-2-1 0,1-1 1,-1 0 0,-1-1-1,0-1 0,0 2-2,-1 0-2,1 2-2,-1 0-1,1 2 0,-1 0 0,1 2 0,-1-1 1,1-1 1,-1 0 2,1-1 1,-1-1 1,-1 0 0,-1 0 1,-1 0 0,0 0 1,1 0-1,1 0 0,1 0 0,1 0 0,1 0-1,1 0-1,1 0 0,0 0-1,1 0-1,-1 0-1,1 0 0,-1 0 0,-1 0-2,-1 0-1,-1 0-1,0 0-1,3 0 1,1 0 0,3 0-1,0 0 1,2 0 2,1 0-1,1 0 2,-1 0 1,-2 0 0,-1 0 2,-3 0 1,0 0 0,-1 0-1,1 0 0,-1 0-1,0 0 0,-1 0-1,-1 0 0,-1 0 0,0-1 0,1-1 0,1 0 0,0-1 1,1-1-1,-1 2-1,-1 0 0,-1 2 0,-1-1 0,-1 0 0,-1-2 0,-1 0 0,0 0 1,-1 0 0,1 2 0,0 0 0,1 1-1,2 0 1,4 0 0,3 0 0,1 0 0,-1-2 1,-1 0 0,-1-1 1,-1-2 0,1 2-2,-1-1-2,1 1-1,-2-2-3,-1 0-2,-3-1-3,-1-2-3,-3 1-3,-1-1-5,-2 0-3,-2 0-5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0"/>
    </inkml:context>
    <inkml:brush xml:id="br0">
      <inkml:brushProperty name="width" value="0.04233" units="cm"/>
      <inkml:brushProperty name="height" value="0.04233" units="cm"/>
      <inkml:brushProperty name="color" value="#00BFF3"/>
    </inkml:brush>
  </inkml:definitions>
  <inkml:trace contextRef="#ctx0" brushRef="#br0">52250 7435 519,'46'-7'78,"-2"2"-18,-2 2-18,-1 2-17,-1 1-11,2 0-5,2 0-4,2 0-5,-2 0-4,-1 2 0,-3 1-1,-3 0-2,-4 1 0,-4 2 0,-3 0 1,-5 2-1,-2 0 2,-2 3 1,-3 2 2,-1 2 2,-3 1 3,-2 1 4,-4 1 5,-2 1 4,-4 2 3,-2 3 2,-4 3 3,-2 3 1,-3 1 1,-1 1-2,-3-1-3,-2 0-1,0-1-2,-1 0-2,0-1-2,1-1-3,0-2-1,1-3-3,0-3-1,2-3-3,1-3-1,-1-1-2,0-2 0,1-2-1,-1-2 0,2-2-2,1-3 0,1 0 0,2-5-3,-1-2-4,2-5-5,1-4-4,0-7-7,2-11-8,1-10-9,0-12-9,5-8-3,8-6 1,8-8 3,7-6 1,3 0 5,2 9 8,-1 8 8,1 11 9,-2 7 6,-3 6 4,-3 7 5,-3 7 4,-2 5 4,-3 3 3,-1 3 3,-2 3 2,-2 4 11,-2 6 15,-2 6 16,-2 6 17,-2 4 1,-2 3-12,-2 3-12,-2 3-12,-3 5-8,-3 5-6,-5 6-4,-3 6-5,-4 4-2,-2 3 0,-1 4 0,-2 2 0,-2 1-4,2-3-9,-1-1-9,-1-2-8,2-4-8,3-8-5,3-7-5,3-6-4,7-8-5,9-9-4,10-8-3,9-9-4,4-4 5,-2 0 11,-4 2 12,-3 1 12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0"/>
    </inkml:context>
    <inkml:brush xml:id="br0">
      <inkml:brushProperty name="width" value="0.04163" units="cm"/>
      <inkml:brushProperty name="height" value="0.04163" units="cm"/>
      <inkml:brushProperty name="color" value="#00BFF3"/>
    </inkml:brush>
  </inkml:definitions>
  <inkml:trace contextRef="#ctx0" brushRef="#br0">53550 8687 528,'45'-37'-37,"-4"5"14,-4 7 15,-3 3 14,-4 3 8,-2 4 1,-1 3 1,-2 3 2,-3 2 1,-1 2 0,-3 2 2,-1 2 0,-3 2 1,-1 4-1,-2 2-1,-2 4-1,-3 2-1,0 5 1,0 3-1,-1 4 0,-3 3 0,-3 3-2,-2 1 0,-3 2 0,-1 1-3,-1-3-2,0-3-4,0 0-2,4-7-7,8-9-11,8-10-11,7-10-11,5-7-3,2-3 8,3-5 6,1-3 6,0 0 7,-3 4 6,-3 3 7,-3 4 5,-2 4 3,-3 2 0,-1 4-2,-2 3-1,-2 2 3,-2 2 6,-3 2 6,-1 2 7,-1 1 2,-2 3-2,0 2-2,-2 2-3,0 0-2,0 1-5,0-1-4,0 0-4,1 0-2,0-1 2,2 0 2,0-2 1,2-2-10,2-4-26,2-4-23,1-4-25,1-4-9,0-2 7,-2-3 6,0-3 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0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56959 7550 540,'0'17'137,"0"3"-32,0 3-31,0 3-32,0 3-17,0 5-5,0 2-3,0 5-4,-1 3-3,-3 2-2,-4 2-3,-2 3-2,-1-2-4,1-4-9,0-5-7,2-3-7,0-4-5,0-5-1,1-5-2,-1-5-1,1-7-5,2-10-7,2-10-9,2-10-8,1-4 3,2-1 13,0 1 13,2-1 13,0 1 12,2 1 8,0 2 9,1 0 9,1 1 5,0 3 2,0 1 1,0 2 1,1 1 4,1 1 3,3-1 3,1 0 5,2 1-2,1 1-5,1 0-6,2 2-5,0 0-6,1 0-5,1 1-5,1-1-6,0 1-2,1 2-2,-1 2 0,0 2-2,-1 1-7,-3 2-13,-3 0-14,-2 2-13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1"/>
    </inkml:context>
    <inkml:brush xml:id="br0">
      <inkml:brushProperty name="width" value="0.05295" units="cm"/>
      <inkml:brushProperty name="height" value="0.05295" units="cm"/>
      <inkml:brushProperty name="color" value="#00BFF3"/>
    </inkml:brush>
  </inkml:definitions>
  <inkml:trace contextRef="#ctx0" brushRef="#br0">58362 6872 415,'-8'-19'22,"2"7"19,1 8 18,0 8 19,2 8 2,-1 7-14,0 9-14,1 7-14,-2 8-9,2 8-4,-1 8-4,0 7-5,0 8-1,2 7-2,0 6 0,2 7-1,0 6-7,0 2-14,0 3-12,0 4-13,1 0-8,2 1-3,2 0-2,2-2-3,1-7 3,-1-18 9,0-17 8,1-18 8,-1-11 1,0-6-10,-2-4-9,0-4-9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2"/>
    </inkml:context>
    <inkml:brush xml:id="br0">
      <inkml:brushProperty name="width" value="0.04711" units="cm"/>
      <inkml:brushProperty name="height" value="0.04711" units="cm"/>
      <inkml:brushProperty name="color" value="#00BFF3"/>
    </inkml:brush>
  </inkml:definitions>
  <inkml:trace contextRef="#ctx0" brushRef="#br0">59175 7500 467,'43'0'65,"-6"0"-16,-7 0-19,-7 0-16,-6 0-11,-2 0 1,-2 0-1,-4 0-1,-2 1 0,-2 2-1,-3 2 0,0 2 0,-4 1 4,0 3 5,-3 2 7,-2 2 7,-3 4 2,-4 9 0,-3 7 0,-4 8-1,-5 5-3,-3 4-4,-4 2-3,-4 3-5,-1-1-2,5-9 2,4-5 0,3-8 1,5-5-4,5-5-6,5-5-8,4-4-8,9-9-7,10-10-10,11-12-10,11-10-9,7-6-1,4-4 9,4-3 9,4-1 8,-1 0 7,-9 7 4,-5 7 4,-7 7 4,-6 5 4,-3 5 3,-5 3 3,-3 4 3,-4 4 1,-2 4 1,-4 3-1,-2 5 1,-3 3 2,0 1 6,-2 3 5,0 2 7,-1-1 1,0 0-2,0-2-1,0 1-2,2-3-3,2-1-6,3-3-5,4-1-6,2-2-4,1 0-2,3-2-2,2-1-2,1-1-2,-1-2-2,1-2-1,0-2-3,-7-1-4,-14-2-10,-14-1-7,-13 0-10,-8-2 0,-1-2 7,-1-1 8,0-3 7,-1-1 7,2 0 4,1 1 4,0-1 5,3 0 3,2 0 4,3 1 3,3-1 3,3 1 2,1 3 2,3 1 3,1 3 1,2 0 2,3 0 1,1 0 1,2 0 3,2 2 2,3 2 7,1 3 6,2 4 5,2 4 0,2 4-7,2 8-8,2 5-6,2 3-5,2 1-2,1-1-1,3 0-2,3 1-2,4-1-3,3 0-2,5 1-3,2-2-3,2-4-5,3-2-4,1-2-4,2-4-5,1-1-6,0-3-6,2-1-6,1-3-1,3-2 5,4-4 5,3-2 4,-3-5 0,-6-2-5,-8-5-5,-6-4-6,-4-1-2,-1 1 0,-1 1-1,0 1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2"/>
    </inkml:context>
    <inkml:brush xml:id="br0">
      <inkml:brushProperty name="width" value="0.05429" units="cm"/>
      <inkml:brushProperty name="height" value="0.05429" units="cm"/>
      <inkml:brushProperty name="color" value="#00BFF3"/>
    </inkml:brush>
  </inkml:definitions>
  <inkml:trace contextRef="#ctx0" brushRef="#br0">62110 6715 405,'10'-43'44,"7"9"-4,6 9-5,5 9-3,3 5-5,0 3-4,0 1-5,1 2-4,-2 2-5,-2 2-7,-2 2-6,-1 2-6,-3 3-7,-5 4-5,-3 3-5,-4 5-6,-6 2-2,-8 3 1,-8 1 3,-7 3 1,-6-1 4,-2-1 5,-1-3 5,-2-1 5,-1-3 3,3-5 2,2-3 2,2-4 2,1-3 1,1 0 2,1-2 3,1 0 2,1-1 4,1 0 6,0 0 7,2 0 7,2 1 4,1 2 4,2 2 3,2 2 4,2 3 1,2 5-1,3 5 0,1 5 0,1 4-2,0 5-5,0 3-6,0 4-3,0 5-5,0 6-3,0 5-3,0 7-3,-1 3-2,-1 0-3,0-2-2,-1 2-1,-1 0-6,2 3-6,0 1-8,2 3-7,0-2-7,2-1-10,0-4-7,2-3-9,0-6-3,0-6 1,-1-10 2,2-6 1,-2-8 5,-1-5 7,0-7 9,-2-5 7,1-4 5,0 0-1,2-2 1,0 0-1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2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75820 8750 564,'-11'0'94,"8"2"-10,9 0-9,10 2-11,4-1-11,3 1-16,0 0-15,4 0-16,0-1-11,-1 0-11,-1-3-10,-2 1-10,-1-1-10,-3 2-10,-3 0-10,-2 2-11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3"/>
    </inkml:context>
    <inkml:brush xml:id="br0">
      <inkml:brushProperty name="width" value="0.04779" units="cm"/>
      <inkml:brushProperty name="height" value="0.04779" units="cm"/>
      <inkml:brushProperty name="color" value="#00BFF3"/>
    </inkml:brush>
  </inkml:definitions>
  <inkml:trace contextRef="#ctx0" brushRef="#br0">62305 7863 460,'8'-28'31,"0"9"-9,0 7-6,-1 8-9,2 4-1,0 0 6,1 0 5,2 0 5,-1 1 1,1 2-6,0 2-5,0 2-5,-3 4-5,-3 7-4,-4 7-4,-4 7-3,-4 5-3,-6 6-1,-4 4-1,-5 6 0,-3-1-1,-1-4 1,-1-6 0,-1-5 0,2-5 2,3-5 4,5-7 5,3-5 4,6-6 4,6-6 4,7-6 5,8-6 4,5-5 1,7-3-1,5-5-1,7-3-3,1-1-1,0 6-1,-1 2-3,-2 4 0,-3 4-2,-4 3-2,-5 2-1,-4 4-1,-6 3-1,-3 4 1,-4 3 1,-4 5 0,-5 4 0,-6 3 0,-6 4 0,-5 4-1,-4 2-2,-1-1-1,-1-2-3,0 1-3,-1-4 0,1-2 1,1-2 0,1-4 1,2-3-1,3-3-4,3-3-5,2-2-3,5-1 4,7 3 13,4 4 13,7 2 13,4 1 6,0-1 0,1-1 1,1 0 0,1-2-1,2-1 0,0 0-1,1-2-1,3-1-3,7-2-6,4-3-4,7 0-7,7-5-4,6-6-5,7-6-4,8-5-5,3-5-9,1-3-11,1-3-13,0-3-11,-4 1-9,-11 4-4,-10 3-5,-11 5-5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71807 9654 999,'-34'-8'-44,"8"2"8,8 1 8,10 0 7,3 0 7,0-2 6,0-1 4,-2-2 5,0-2 2,2 0-2,2 0-1,2 1-3,1-1-1,0 0-2,0 1-3,0-1-1,-1 1-1,0 3 1,-2 1 1,0 2 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3"/>
    </inkml:context>
    <inkml:brush xml:id="br0">
      <inkml:brushProperty name="width" value="0.05889" units="cm"/>
      <inkml:brushProperty name="height" value="0.05889" units="cm"/>
      <inkml:brushProperty name="color" value="#00BFF3"/>
    </inkml:brush>
  </inkml:definitions>
  <inkml:trace contextRef="#ctx0" brushRef="#br0">70996 8583 373,'-7'-6'11,"3"4"21,1 4 21,2 4 21,1 4 5,0 3-11,0 5-13,0 4-11,-1 2-9,0 4-5,-2 3-5,0 2-6,-1 2-2,0-2-2,1 0 0,-1-1-2,0-2-1,2-1-2,0-3-1,2-1-2,0-2-4,0 1-4,0-1-6,0 0-5,0 0-5,0-1-5,0-1-4,0-1-5,0-1-2,0-1 1,0-1 0,0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4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70950 9827 491,'8'-8'28,"0"2"12,0 1 14,-1 1 12,2 1 1,2 0-11,2 2-12,1 0-11,5 0-8,6-2-3,8-2-5,7-2-3,1 0-3,-6 2 0,-4-1-2,-5 2-1,-3 0-5,1 2-7,-1 0-9,1 2-9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4"/>
    </inkml:context>
    <inkml:brush xml:id="br0">
      <inkml:brushProperty name="width" value="0.06044" units="cm"/>
      <inkml:brushProperty name="height" value="0.06044" units="cm"/>
      <inkml:brushProperty name="color" value="#00BFF3"/>
    </inkml:brush>
  </inkml:definitions>
  <inkml:trace contextRef="#ctx0" brushRef="#br0">72612 8339 363,'-8'-14'3,"2"1"6,1 2 5,0 2 6,2 6 13,0 8 21,3 9 19,-1 10 22,0 7 0,-2 8-18,-2 8-18,-1 8-18,-1 4-14,2 3-7,2 2-9,2 2-8,1 2-3,2 6 0,0 5 1,2 4 0,0 6-12,2 6-26,0 6-26,1 6-26,-1-8-8,-1-20 9,-2-21 10,-2-20 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5"/>
    </inkml:context>
    <inkml:brush xml:id="br0">
      <inkml:brushProperty name="width" value="0.05807" units="cm"/>
      <inkml:brushProperty name="height" value="0.05807" units="cm"/>
      <inkml:brushProperty name="color" value="#00BFF3"/>
    </inkml:brush>
  </inkml:definitions>
  <inkml:trace contextRef="#ctx0" brushRef="#br0">101754 27570 378,'-6'-11'31,"2"8"16,4 9 16,2 10 16,2 4 1,-2 3-13,0 1-14,-2 3-14,1 1-8,0 2-6,2 2-3,0 3-6,1 1-2,-1 0-1,1 2-1,0 1-1,-1 0-2,-1 0-3,0 0-3,-1 0-2,-3 1-4,0 6-1,-3 2-3,-2 5-1,0 1-2,-1-4 0,0-3 0,1-2-1,-1-4-1,3-6-1,-1-4-2,2-5-3,1-7-9,2-10-18,2-10-19,2-10-17,1-5-3,2-1 13,-1-2 12,3 1 14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6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102324 29044 463,'-11'-8'84,"10"2"-2,10 2-2,10-1-1,5 1-10,2 0-15,3 0-16,0 0-16,2 1-9,-1 0-4,-1 2-4,-1 1-4,-1 0-6,-3 0-12,-2 0-10,-2 0-10,-1 0-6,-2 0 1,-3 0 1,-1 0 0,-3-2-2,-2-2-6,-4-3-5,-2-3-6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08:06"/>
    </inkml:context>
    <inkml:brush xml:id="br0">
      <inkml:brushProperty name="width" value="0.06294" units="cm"/>
      <inkml:brushProperty name="height" value="0.06294" units="cm"/>
      <inkml:brushProperty name="color" value="#00BFF3"/>
    </inkml:brush>
  </inkml:definitions>
  <inkml:trace contextRef="#ctx0" brushRef="#br0">103476 27074 349,'0'-11'12,"2"10"25,0 10 24,2 10 24,-1 6 5,-1 6-18,0 5-16,-1 5-17,-1 5-9,0 7-1,0 8-2,0 6-2,-1 4-1,-1 0-3,0 2-2,-1 1-3,-2 5-8,0 12-15,-1 10-14,-2 12-14,0 7-11,-2 8-7,1 7-9,-2 6-6,-1-10-3,1-26 3,-1-26 3,0-26 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9:52"/>
    </inkml:context>
    <inkml:brush xml:id="br0">
      <inkml:brushProperty name="width" value="0.05962" units="cm"/>
      <inkml:brushProperty name="height" value="0.05962" units="cm"/>
      <inkml:brushProperty name="color" value="#00BFF3"/>
    </inkml:brush>
  </inkml:definitions>
  <inkml:trace contextRef="#ctx0" brushRef="#br0">39711 33090 368,'-28'0'0,"5"2"0,7 0 0,5 2 0,5-1 13,4-1 24,4 0 25,4-1 25,2-2 3,1-1-18,2 0-18,0-1-19,2-1-9,1 0-5,3 0-2,2 0-4,0 1-2,1 0-1,-1 2-1,1 0 0,-1 1-2,-1 0-2,-1 0-2,0 0-1,-2 0-2,1 0-1,0 0-1,-1 0 0,1 0-2,0 0 2,0 0-1,-1 0 1,2 1 0,3 0-1,3 2-1,3 0 0,1 0 0,-3 0 1,-1-2-1,-2 0 1,-2-1 1,1 0 0,-1 0 0,1 0 1,-1-1 0,1 0 0,0-2 0,-1 0 0,0 0 0,-1 0 0,0 2-1,-2 0 1,0 1 0,-1-2-1,0 0 0,1-1 1,-1-1-1,1 2 0,0 0 1,-1 2-1,1 0 1,0 0 0,-1 0 0,1 0 0,0-1 1,-1-1 0,1 0 1,0-1 0,-1-1 1,1 2-2,0 0 1,0 2-2,-1 0 1,1 0-1,0 0 0,-1 0-1,1-1 1,1 0-2,2-2 1,0 0 0,0 0-1,-1 0-1,-1 2 1,-1 1-1,0 0 0,0-2 0,-1 0 0,1-1-1,0-1 1,1 2 1,2 0-1,0 2 1,1-2 0,3 0 1,1-3 0,3-2 1,-1 0 0,0 2 0,0 2 0,-2 2 0,-1 1 0,-1 0 0,-1 0-1,-1 0-1,-1 0 1,1-2-2,0 0 1,-1-1-1,1-1-1,0 2 0,-1 0-1,1 2-1,0-1 0,3-1 0,1 0-1,3-1 1,0-1-1,1 2 1,-1 0 2,1 2-1,-3 0 2,-2 0-1,-2 0 1,-4 0 0,-1 0 0,1 0 0,1 0 0,1 0 1,1 0-1,0 0 0,-1 0-1,1 0 0,0 0-1,1 0 1,1 0 1,1 0 0,1 0 0,-1 0 0,1 0 0,-2 0 0,1 0 0,-1 0 1,-1 0 1,-1 0 1,0 0 0,0 0 0,-1 0 0,1 0 0,0 0 0,1 0-2,1 0 0,1 0-1,1 0 0,1 0-1,1 0-1,1 0-1,0 0 1,1 0-1,-1 0 0,1 0-1,-2 0 1,0 0 0,-1 0 0,0 0 1,-2 0-1,1 2-1,-1 0-1,1 2-1,-1 0 1,-1 0-1,-1-1 2,-1 2 0,-2-2 0,-1 1-2,-2 0-2,-2 0-2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9:54"/>
    </inkml:context>
    <inkml:brush xml:id="br0">
      <inkml:brushProperty name="width" value="0.04525" units="cm"/>
      <inkml:brushProperty name="height" value="0.04525" units="cm"/>
      <inkml:brushProperty name="color" value="#00BFF3"/>
    </inkml:brush>
  </inkml:definitions>
  <inkml:trace contextRef="#ctx0" brushRef="#br0">49297 31955 486,'8'-13'6,"2"6"12,0 6 13,1 6 12,2 3 4,2 2-5,1 0-4,3 1-4,-1 0-5,-4-1-5,-1 0-4,-4-2-4,-1 0-4,2 0 1,0 0-2,1 0-1,2 1 1,3 3 0,3 3 1,4 3 0,1 2 0,1 0-3,1-1 0,1 1-3,1-1-1,1 1 1,0-1-1,2 1 0,-2-1 0,-4-3-1,-3-1 0,-4-2-2,-3-1 0,1 1-3,0 0 0,-1 3-2,-1-1 0,-4 1 1,-5-1 1,-2 1 2,-9 1-1,-10 1-5,-11 3-5,-11 1-3,-9 3-7,-9 3-6,-9 3-8,-9 3-6,0-2-3,7-4 3,8-4 2,9-6 2,6-4-1,6-1-3,5-2-4,7-2-4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2"/>
    </inkml:context>
    <inkml:brush xml:id="br0">
      <inkml:brushProperty name="width" value="0.05089" units="cm"/>
      <inkml:brushProperty name="height" value="0.05089" units="cm"/>
      <inkml:brushProperty name="color" value="#00BFF3"/>
    </inkml:brush>
  </inkml:definitions>
  <inkml:trace contextRef="#ctx0" brushRef="#br0">77900 8050 432,'37'6'127,"-3"-2"-31,-5-4-32,-4-2-31,-2-3-18,1-2-4,-1-2-3,1-2-4,-1 0-3,-1-1-3,-1 0-2,-1 0-4,-2 0-1,-3 1-2,-3-1-2,-3 0-2,-2 1 0,-2 0 2,-2-1 0,-2 0 2,-2 0 2,-2 1 3,-2-1 5,-2 0 2,-1 1 5,-2 2 3,0 3 5,0 1 3,-3 1 3,0 2-1,-1 0 0,-1 2 0,-1 1-1,1 4 0,-1 2 0,0 4-2,0 1 0,1 3-1,-1 1-1,0 3-1,2 1-1,1 1-1,3 0-1,1 3-1,2-1 0,0 2-1,2 2 0,1 0-1,0-1-1,2 0-2,0-1-2,2-1-1,1-3-4,2-1-3,2-4-3,2-3-4,1-2-4,3-1-5,1 0-3,3-2-5,1-1-3,3 0-5,2-2-3,1 0-3,4-3-1,3-4 4,4-4 4,5-4 3,-3-1 2,-5 0-1,-5 2 0,-6 1-1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9:55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44237 28980 607,'-6'-27'68,"6"9"-5,4 8-7,6 10-6,3 5-6,3 2-9,3 1-7,2 3-8,3 2-7,-1 2-3,1 1-5,0 3-5,-2 0-5,-4 1-8,-2 0-7,-3-1-8,-3 1-6,-2 4-7,-4 3-6,-2 3-6,-4-2 1,0-5 10,-3-7 8,-2-5 8,-1-3 6,0 0-1,0 0 0,1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9:56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43861 29863 471,'-13'-1'5,"8"-4"9,7-2 9,6-3 10,6-2 2,5 0-4,5 0-6,5 1-5,3 0-4,-1 0-2,0 2-3,1 1-2,-4 2-1,-4 4 0,-5 4 2,-4 4 1,-5 3-3,-4 3-4,-5 3-6,-2 4-5,-7 2-4,-6 5 1,-7 3-2,-7 3 0,-2 2 0,1-3 0,3-3 0,1-3 1,3-4 1,3-3 0,3-5 1,3-3 0,3-4 0,4-4-4,4-4-2,4-4-4,3-1 2,2 1 6,1 0 5,3 2 5,1 0 4,0 2 1,0 0 2,-1 2 1,-1 1 1,-2 4 0,-4 2-1,-2 4 0,-2-1 2,0 1 4,0-2 4,0 0 4,5-6 0,9-9-8,11-8-5,9-8-6,5-9-6,-2-3-3,0-6-5,-1-4-4,-2-3-1,-1 3 0,-3-1 0,-2 2 1,-3 2 2,-1 5 4,-4 5 4,-3 5 4,-3 4 5,-1 3 4,-2 3 6,-2 3 6,-1 5 7,1 8 10,2 8 10,0 8 11,0 3-1,-1 1-11,0-1-10,-2 1-10,0 0-8,2 1-1,0 1-2,1 1-3,0 1-2,0-1-1,-2 1-3,0-1-2,-2 1-1,-1 1 0,-1 0-1,0 2 0,-3-1 0,-4 0-2,-4 0-1,-4-2 0,-3-2-3,-5-1-1,-4-3-2,-3-1-1,-3-3-2,1-1 1,0-2 2,-1-2 0,1-2-4,1-2-9,1-3-10,1 0-8,1-5-4,2-4 1,0-6 1,1-3 2,3-5 3,5 0 5,4-1 4,6-1 5,2 1 5,0 1 5,0 3 5,0 1 5,1 3 6,4 2 3,2 4 4,4 3 4,1 2 6,3 2 7,1 2 8,3 2 8,1 2 0,2 3-6,3 4-6,1 2-6,2 2-6,-1 1-6,0 1-7,1 2-5,-1-1-6,1 1-3,-1-1-3,1 1-4,-2-1-6,0-1-7,0-1-8,-2-1-7,-3-2-2,-3-4 4,-5-5 3,-3-2 5,-2-3 2,0 0 1,0 0 2,0 0 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9:57"/>
    </inkml:context>
    <inkml:brush xml:id="br0">
      <inkml:brushProperty name="width" value="0.05338" units="cm"/>
      <inkml:brushProperty name="height" value="0.05338" units="cm"/>
      <inkml:brushProperty name="color" value="#00BFF3"/>
    </inkml:brush>
  </inkml:definitions>
  <inkml:trace contextRef="#ctx0" brushRef="#br0">47278 29001 412,'9'-5'26,"0"10"9,1 6 8,2 9 8,-2 5 0,-3 3-9,-2 3-9,-4 2-9,-2 2-6,-4 1-3,-2-1-2,-3-1-3,-3 0-7,0-5-11,-1-3-11,-1-5-11,0-3-4,2-5 0,2-3 3,3-4 1,1-6 0,2-6-2,2-7-1,2-7-3,4-8 3,6-7 5,5-8 5,7-7 5,4-4 5,3 0 2,3 2 3,3 1 4,0 3 1,1 7 1,1 7 0,-1 8 2,0 4 4,1 2 9,-1 4 10,0 3 9,0 3 6,-1 5 4,-2 2 3,0 6 4,-4 2-2,-6 5-4,-5 4-5,-6 4-4,-5 3-6,-4 5-5,-4 3-5,-4 4-5,-5 3-5,-7 3-4,-8 1-4,-5 2-4,-5-1-4,-2-2-3,-2-3-3,-2-4-2,0-4-4,5-5-1,4-7-1,4-5-3,3-5 0,2-4 2,4-4 2,3-4 1,5-4 2,6-5 2,5-5 1,6-5 1,5-4 2,10-4 1,7-4 0,9-4 2,2 0 2,0 5 2,-1 5 2,-1 6 3,-4 4 2,-4 6 4,-4 6 2,-6 6 4,-5 6 0,-3 6 0,-4 6-1,-5 6-1,-2 3 0,-7 2 1,-4 3 2,-5 1 1,-3 1 0,1-1-1,-1-1-2,1-1 0,-1-2-1,0-2-1,1-2 0,-1-1 0,2-3-3,2-3-5,4-3-5,3-2-4,3-9-8,4-14-10,4-14-8,4-13-11,2-7-1,2-5 5,0-2 6,1-3 5,0-1 5,0 4 6,-2 2 5,0 4 6,-2 2 4,1 4 1,0 3 1,0 3 3,-1 2 2,-1 3 3,0 3 5,-1 3 3,-2 2 3,-1 3 1,0 1 3,-2 3 1,1 4 5,0 8 9,2 8 9,0 8 8,-1 6 2,-4 8-8,-4 7-6,-3 7-6,-4 5-6,0 4-4,-1 3-4,-1 5-4,0 2 0,2 1 2,2 1 2,3 2 2,1-3-1,2-3-6,2-4-4,2-5-6,4-4-5,7-6-9,8-5-7,6-7-8,7-4-7,6-4-7,8-5-8,7-3-6,-4-3 1,-9-2 8,-11-3 10,-11 0 9,-5-2-1,3 0-10,2 0-10,2 0-10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9:58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39158 36915 470,'-34'-7'45,"13"3"7,11 1 6,12 2 6,8 1-2,4 0-11,3 0-9,5 0-11,2 0-6,3 0-3,1 0-3,3 0-3,0 0-2,0 0-3,1 0-3,-1 0-1,-1 0-5,0 0-2,-2 0-4,1 0-4,-3 0-3,0 0-5,-1 0-5,-1 0-4,-1 1-5,-3 2-5,-1 1-5,-2 3-5,-2-1-1,-1-1 2,-1-3 4,0 0 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09:59"/>
    </inkml:context>
    <inkml:brush xml:id="br0">
      <inkml:brushProperty name="width" value="0.04799" units="cm"/>
      <inkml:brushProperty name="height" value="0.04799" units="cm"/>
      <inkml:brushProperty name="color" value="#00BFF3"/>
    </inkml:brush>
  </inkml:definitions>
  <inkml:trace contextRef="#ctx0" brushRef="#br0">40042 35554 458,'-15'-22'23,"4"5"4,3 3 5,2 4 4,3 6 4,0 8 6,2 8 4,1 7 6,0 7-3,0 3-9,0 4-10,0 5-9,0 2-6,0 4-2,0 2-1,0 4-2,0 2-5,0 7-9,0 4-8,0 5-10,-2 8-10,-2 12-12,-3 12-14,-3 12-11,-1-7-1,2-21 10,2-23 12,3-22 11,0-12 4,0 1-2,0-1-2,0 1-3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0"/>
    </inkml:context>
    <inkml:brush xml:id="br0">
      <inkml:brushProperty name="width" value="0.04605" units="cm"/>
      <inkml:brushProperty name="height" value="0.04605" units="cm"/>
      <inkml:brushProperty name="color" value="#00BFF3"/>
    </inkml:brush>
  </inkml:definitions>
  <inkml:trace contextRef="#ctx0" brushRef="#br0">42483 35666 477,'10'-7'113,"4"2"-24,3 2-24,5 2-24,0 1-13,-1 0-4,-3 0-4,-1 0-3,0 2-3,3 4-1,2 4-2,4 3-2,-1 3-2,-5 0-2,-4-1-4,-6 1-2,-3 0-2,-1 1-3,0 1-2,-2 1-3,-1 1 0,-4 1-1,-2 1 0,-3 2 0,-4-1-1,-2 1 1,-3-2 0,-3 1 0,-4 1 1,-1-1 1,-4 1 0,-2-1 1,-2 0 2,-1-3 1,1-1 1,0-2 2,0-2 1,1-1 2,1-1 2,1 0 1,2-3 3,3-1 2,3-2 2,3-2 3,4-2 4,8-1 6,7 0 4,6-1 6,6-3-1,7 0-5,5-3-7,7-2-6,2 0-4,-2 0-4,0 2-3,-1 1-5,0-1-1,1 2-1,1-1 0,-1 0-1,2 0-5,-3 0-12,-2 0-11,-1 0-12,-3 0-4,-1-2 4,-3 0 2,-1-1 4,-1-1 3,1 0 4,1 0 4,1 0 4,-2 1 0,-3-1-3,-4 0-3,-4 0-2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1"/>
    </inkml:context>
    <inkml:brush xml:id="br0">
      <inkml:brushProperty name="width" value="0.05492" units="cm"/>
      <inkml:brushProperty name="height" value="0.05492" units="cm"/>
      <inkml:brushProperty name="color" value="#00BFF3"/>
    </inkml:brush>
  </inkml:definitions>
  <inkml:trace contextRef="#ctx0" brushRef="#br0">44779 36334 400,'7'-22'0,"0"5"0,-2 3 0,0 4 0,-1 3 8,1 4 15,2 3 16,0 2 14,0 4 5,-2 2-8,-2 3-8,-2 3-8,-2 3-6,0 3-4,-2 4-3,0 2-3,-2 0-4,-2 0-3,-2-1-2,-1-1-3,-2 0 0,0-2 0,0 2 1,1-1 2,-1-1-3,0-3-4,0-3-4,1-2-6,3-8-6,10-10-12,8-12-11,9-9-11,6-6 0,1 3 10,2 1 9,3 4 10,-1 0 6,-3 1 5,-4 1 5,-1 1 3,-4 2 2,-1 2 0,-2 4-1,-4 3 0,0 2 2,0 0 4,-2 2 5,0 1 5,-2 2 4,-1 5 5,0 6 4,-2 4 5,-1 4-1,0 1-4,-2 3-4,0 1-6,-2 2-2,-2-1-1,-2 1-2,-2-2-1,0 2 0,-1-1-1,0 1 0,0-1 0,1 0-1,2-3-3,2-1-2,2-2-2,3-2-4,2 1-4,4 0-6,2-1-6,3-2-1,5-6-1,4-6 1,3-6 1,3-5-4,3-4-5,1-3-5,3-5-7,0-2 0,0-3 1,0-1 4,1-2 2,-3-2 3,-2 1 2,-3 0 3,-3 0 3,-3 0 1,-2 2 2,-4 0 2,-3 1 0,-3 2 4,-2 3 5,-5 3 4,-1 3 5,-2 2 5,0 2 4,0 2 4,0 3 5,0 3 6,0 8 10,0 6 10,0 7 9,-1 6-1,-1 5-9,0 5-11,0 5-10,-2-1-7,0-4-4,0-5-2,0-5-4,-1-2-3,-2 2-3,-2 3-4,-1 1-3,-2 0 0,2-1 2,1-3 1,0-1 2,4-8-15,5-14-33,4-14-32,5-13-33,4-5-3,0 5 25,1 5 25,1 5 26,0 4 17,-4 2 13,0 4 10,-2 4 12,0-1 8,2 0 4,2-1 4,1-2 5,2 1-1,0 1-4,-1 0-5,1 2-4,0 0-5,-1 0-4,1 0-4,0 0-6,-1 1-4,1 0-8,0 2-7,-1 0-7,0 0-6,-4-2-5,-3-2-5,-2-1-5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1"/>
    </inkml:context>
    <inkml:brush xml:id="br0">
      <inkml:brushProperty name="width" value="0.05898" units="cm"/>
      <inkml:brushProperty name="height" value="0.05898" units="cm"/>
      <inkml:brushProperty name="color" value="#00BFF3"/>
    </inkml:brush>
  </inkml:definitions>
  <inkml:trace contextRef="#ctx0" brushRef="#br0">48169 35168 373,'0'-28'8,"0"5"8,0 6 7,0 7 7,0 5 8,0 8 9,0 6 10,0 7 9,-2 6-1,0 5-9,-3 5-9,-2 5-11,-1 3-6,0 2-5,0 2-4,1 2-4,-1 1-3,0 2-2,0 0-3,0 2-3,0 0-2,-2 1-7,0 1-4,0 1-5,-1 0-4,0 0-3,2-2-2,1 0-4,0-3-3,2-4-5,1-4-5,0-4-4,1-4-1,0-3 5,0-5 4,1-3 5,-2-5 1,-1-3-2,0-4-3,-1-4-2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1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48250 36905 393,'43'-57'13,"-8"13"1,-7 11 2,-8 12 0,-5 6 2,1 2 5,0 2 5,-1 3 3,-1 2 2,-1 4-1,-3 4-3,-1 4-1,-2 3-3,-2 5-4,-2 4-5,-2 3-4,-2 3-3,-2-1-1,-2 0-2,-2 0-2,0-1-3,1-3-6,0-3-6,2-2-6,2-6-2,6-7 2,4-6 2,5-7 1,4-5 0,1-2-5,3-1-3,2-3-4,0 1 0,-1 4 6,-1 2 6,-1 3 5,-1 1 5,-1-2 5,-1 0 4,0-1 5,-3 1 2,-1 3 1,-2 2 0,-2 4 2,-4 5 6,-2 8 14,-6 8 15,-2 7 13,-3 4 1,0 1-13,0-1-12,0 0-12,1 0-9,1 0-3,0 1-3,2-1-4,1-1-4,2-3-6,2-3-4,2-3-5,2-3-4,5-4-3,4-5-2,4-2-2,2-6-1,3-4 0,1-6 0,3-3 0,-1-5 2,0 0 3,-1-1 2,-1-1 3,-2 0 2,-3-1 1,-3 1 1,-2-1 0,-4 1 3,-1 2 1,-2 0 1,-2 1 2,-2 1 2,-2-1 3,-2 1 3,-2-1 3,-2 1 1,-2 3-1,-2 1-1,-1 2-1,-3 2-1,-2 1-2,-2 0-2,-1 2-2,-5 2-4,-5 2-6,-7 4-7,-4 3-7,-4 3-4,0 7-4,0 5-4,0 7-4,4 0-1,7-3 1,9-4 2,7-5 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2"/>
    </inkml:context>
    <inkml:brush xml:id="br0">
      <inkml:brushProperty name="width" value="0.0448" units="cm"/>
      <inkml:brushProperty name="height" value="0.0448" units="cm"/>
      <inkml:brushProperty name="color" value="#00BFF3"/>
    </inkml:brush>
  </inkml:definitions>
  <inkml:trace contextRef="#ctx0" brushRef="#br0">51900 37380 491,'25'-7'162,"5"3"-37,3 1-37,4 2-38,4 0-21,2 0-7,4-2-5,2 1-7,-2-2-5,-8 2-5,-8 0-5,-7 2-5,-5 0-2,1 0 1,-1 0 2,1 0 2,-2 0-8,-1 0-13,-2 0-16,-2 0-13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3"/>
    </inkml:context>
    <inkml:brush xml:id="br0">
      <inkml:brushProperty name="width" value="0.0346" units="cm"/>
      <inkml:brushProperty name="height" value="0.0346" units="cm"/>
      <inkml:brushProperty name="color" value="#00BFF3"/>
    </inkml:brush>
  </inkml:definitions>
  <inkml:trace contextRef="#ctx0" brushRef="#br0">79774 6630 635,'-11'-7'11,"10"1"22,10 0 21,10 3 23,5-1 0,2 2-20,3 0-20,1 2-20,-2 0-15,-2 2-12,-5 0-9,-3 2-12,-2-1-10,-1 1-10,1 0-11,0 0-10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2"/>
    </inkml:context>
    <inkml:brush xml:id="br0">
      <inkml:brushProperty name="width" value="0.04573" units="cm"/>
      <inkml:brushProperty name="height" value="0.04573" units="cm"/>
      <inkml:brushProperty name="color" value="#00BFF3"/>
    </inkml:brush>
  </inkml:definitions>
  <inkml:trace contextRef="#ctx0" brushRef="#br0">52619 36387 481,'-29'-32'33,"7"15"15,5 14 15,6 16 14,4 8 0,0 5-13,2 3-14,1 4-13,-1 4-11,1 2-5,-3 3-7,0 4-6,-1 3-7,-2 4-8,0 3-8,-1 5-7,0 2-8,0-1-9,2 1-8,1-1-9,1-6 1,2-13 9,2-12 10,2-12 9,1-9 2,0 1-4,0-2-6,0 0-5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3"/>
    </inkml:context>
    <inkml:brush xml:id="br0">
      <inkml:brushProperty name="width" value="0.04621" units="cm"/>
      <inkml:brushProperty name="height" value="0.04621" units="cm"/>
      <inkml:brushProperty name="color" value="#00BFF3"/>
    </inkml:brush>
  </inkml:definitions>
  <inkml:trace contextRef="#ctx0" brushRef="#br0">54702 36663 476,'8'-9'3,"0"0"5,-1-2 7,0 1 6,1-1 2,0 4 0,0 2 0,0 4-2,1 1 2,5 0 0,4 0 2,3 0 1,3 1-1,0 2-2,-1 2-2,1 2-3,-2 1-1,-1 1-1,-3 2-1,-1 0-1,-3 1 0,-3 1-1,-2 1 0,-4 2 0,-3 0-3,-2 3-4,-3 1-5,-4 2-5,-4 3-3,-5 1-1,-7 2-2,-5 3-2,-5 0-1,-3-2-1,-3 0 0,-2-1-1,-1-1 1,3-4 1,5 0 1,1-3 2,3-1 3,5-2 4,3-3 4,5-1 4,4-3 6,8-2 9,7-4 7,6-2 9,7-4 1,7 0-8,7-3-5,7-2-8,3-1-5,-1 0-4,2 0-5,-1 1-4,-1 0-4,0 2-5,-1 2-5,-1 2-5,-3 0-3,-2 0-4,-3-2-2,-3 0-4,-3-2-4,-2 0-4,-1-1-5,-2-1-4,-2-3 0,1-2 5,0-3 4,-1-2 6,0-2 5,-4 2 6,-3 3 6,-2 1 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4"/>
    </inkml:context>
    <inkml:brush xml:id="br0">
      <inkml:brushProperty name="width" value="0.05969" units="cm"/>
      <inkml:brushProperty name="height" value="0.05969" units="cm"/>
      <inkml:brushProperty name="color" value="#00BFF3"/>
    </inkml:brush>
  </inkml:definitions>
  <inkml:trace contextRef="#ctx0" brushRef="#br0">57054 36740 368,'21'-36'13,"-5"9"2,-5 8 1,-5 8 0,-2 3 2,1 2 0,2 1 1,0 0 0,0 3 3,-2 4 2,-2 4 4,-2 4 4,-2 3-1,0 3-3,-2 2-3,0 4-3,-3 3-2,-2 1-3,-3 3-1,-2 1-3,-3 1-1,2-1-3,1-1-1,1-1-3,0-4 0,0 0 1,1-4 1,-1-3 1,3-7-9,6-12-20,6-12-19,6-11-20,5-8-4,5 0 9,5-4 9,5 0 10,0-1 8,-2 5 5,-3 3 6,-3 5 5,-1 2 5,3 1 2,2 2 2,1 0 3,0 1 3,-3 2 4,-4 3 4,-2 1 4,-2 2 4,-2 1 3,-3 0 3,-1 2 4,-1 2 4,0 6 4,0 4 6,0 6 5,-3 3-2,-2 3-5,-6 3-7,-2 3-7,-4 2-4,0 1-1,-1 0-2,-1 2-1,-1 0-2,2-3-3,1-1-3,0-3-3,2 0-5,1 0-6,0-1-6,2 1-7,0-1-6,2-1-7,1-1-7,1-2-6,0 0-1,0-1 4,0 0 4,0-2 4,1 0 0,1 0-5,3-1-4,2 1-4,1-2-1,-1-2 3,1-4 4,0-2 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4"/>
    </inkml:context>
    <inkml:brush xml:id="br0">
      <inkml:brushProperty name="width" value="0.05552" units="cm"/>
      <inkml:brushProperty name="height" value="0.05552" units="cm"/>
      <inkml:brushProperty name="color" value="#00BFF3"/>
    </inkml:brush>
  </inkml:definitions>
  <inkml:trace contextRef="#ctx0" brushRef="#br0">59257 36862 396,'-15'1'-3,"2"0"4,2 2 2,3 0 5,0 0 3,0 0 5,0-2 3,0 0 6,2-1 4,5 0 6,2 0 5,5 0 6,4-1-1,4-2-8,3-2-8,5-2-8,2-1-5,1-2-4,1 0-3,1-1-3,0 0-3,-2 0 0,0-1-2,-1 0-1,-2 1-2,-1 1-6,-3 0-4,-1 2-5,-2 0-2,-3-2 1,-1 0-1,-2-1 1,-3-2-1,-2-2 1,-4-1-1,-2-3 1,-4 0 2,-2 3 3,-3 1 5,-3 3 4,-2 1 4,-2 4 4,0 2 2,-1 4 5,0 1 2,-1 2 3,0 0 4,1 2 2,0 1 2,0 1-1,-1 3-1,1 2 0,-1 2-1,0 1 0,1 3-2,-1 2 0,1 1-1,1 1-1,1 1-1,1 1-2,1 1 0,2-1-1,2 1-1,3-2 0,1 1-1,2-1-2,2-1-1,2-1-2,2 0-2,2-1-2,2 1-2,2 0-2,3-2-4,7-1-5,6-3-3,5-1-6,4-3-1,2-2 1,3-4 2,1-2 1,0-2-4,-1 0-11,0 0-10,-1 0-11,-3-1-4,-6-1 4,-3 0 4,-6-1 2,-3-1 5,-1 0 4,-1 0 5,0 0 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05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61200 35512 499,'17'-28'69,"1"10"-3,3 6-5,1 8-4,2 4-7,1 0-7,1 0-7,1 0-9,-1 0-4,0 0-3,-1 0-2,-1 0-2,-2 1-5,-1 2-8,-2 2-7,-2 2-9,-3 1-16,-3 0-24,-3 3-24,-2 0-25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24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64261 37246 503,'-13'-1'5,"8"0"20,7-2 18,6 0 19,5-1 3,1 0-13,3 0-12,2 1-12,1 0-8,1 0-3,1 2-2,1 1-2,0 0-2,-1 0 0,-1 0-1,-1 0-1,0 0 0,1 0-1,1 0-1,1 0-1,1 0 0,1 0-2,1 0-1,1 0-1,2 0 1,3 0 0,3 0 1,3 0 2,1-1-1,1-1-2,2 0-1,0-1-3,2-1 0,0 2-1,2 0 1,1 2 0,0 0 1,2 0 0,0 0 0,2 0 1,-1 0 0,2 0 0,-2 0 0,1 0-1,1 0-1,0 0 0,2 0 0,0 0-1,0 0 0,-2 0-1,-2 0-2,-2 0 0,-2 0-2,0 0-1,-2 0-2,-1 0-2,0 0-2,-2 0 1,0 0-1,-1 0-1,-1 0 0,0 0 1,1 0-1,-1 0 0,-2 0 0,-2 0-3,-3 0-1,-3 0-2,-2 0-1,-1 0 2,-1 0 1,-1 0 1,-3 0-2,-3 0-6,-4 0-6,-4 0-6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25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71350 35881 491,'1'-13'7,"2"3"14,2 4 15,2 4 13,1 4 4,1 4-7,2 4-8,0 3-8,1 3-5,3 0-2,2-1-4,2 1-2,1-1-2,1-1 0,1-1-1,1 0-1,1-2-1,1 1 0,1 0-3,1 0 0,-1-1-2,2 1-1,-1-1-1,0 1-2,0-1-1,-3 1 1,-1 0-1,-3 0 1,-1-1 0,-1-1 0,0 0 0,-2-2 1,-2 0-3,-1 2-2,-2 0-3,-2 1-3,-2 1-2,-2 0 0,-3-1 0,0 1 0,-6 1-1,-6 3-1,-7 4-2,-7 2-3,-9 4 0,-9 6 0,-10 7 0,-9 5 0,-4 2-1,7-3-2,4-1-1,4-2-2,6-3-7,4-6-11,5-4-11,6-4-12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27"/>
    </inkml:context>
    <inkml:brush xml:id="br0">
      <inkml:brushProperty name="width" value="0.03747" units="cm"/>
      <inkml:brushProperty name="height" value="0.03747" units="cm"/>
      <inkml:brushProperty name="color" value="#00BFF3"/>
    </inkml:brush>
  </inkml:definitions>
  <inkml:trace contextRef="#ctx0" brushRef="#br0">91480 36846 587,'-15'-2'1,"2"0"1,3-3 3,1-2 1,3 1 7,4-1 13,4 2 12,4 1 13,4 0 3,3 2-10,5 0-8,4 2-9,2 0-6,2 0-2,3 0-3,1 0-2,2 0-3,1 0-1,1 0-2,1 0-2,0 0-2,0 0-3,0 0-5,0 0-3,0 0-1,2 0 0,1 0 0,1 0 1,-2 0-4,-2 0-7,-3 0-9,-3 0-7,-4 0-5,-3 0-1,-5 0-1,-3 0-2,-4 1 0,-4 2 3,-4 2 2,-4 2 2,-3 0 5,0-2 7,-1 0 7,-2 0 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28"/>
    </inkml:context>
    <inkml:brush xml:id="br0">
      <inkml:brushProperty name="width" value="0.04011" units="cm"/>
      <inkml:brushProperty name="height" value="0.04011" units="cm"/>
      <inkml:brushProperty name="color" value="#00BFF3"/>
    </inkml:brush>
  </inkml:definitions>
  <inkml:trace contextRef="#ctx0" brushRef="#br0">92659 35739 548,'-1'-23'0,"-1"-1"0,0 1 0,-1-1 0,-1 3 0,2 3 0,0 5 0,2 3 0,0 4 11,0 4 21,0 4 21,0 4 22,0 4 3,0 3-16,0 5-14,0 3-15,-1 4-11,0 3-5,-2 3-5,0 3-6,-1 3-4,0 2-3,0 4-4,1 2-3,-2 2-5,-2-2-4,-1 0-4,-3-1-4,0 0-3,2 5 0,3 3 0,1 5-1,1 2-2,2 1-5,0 2-4,2 0-6,0-6 1,0-12 8,0-13 8,0-13 7,0-7 4,0 1 3,0 0 0,0 0 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0"/>
    </inkml:context>
    <inkml:brush xml:id="br0">
      <inkml:brushProperty name="width" value="0.03621" units="cm"/>
      <inkml:brushProperty name="height" value="0.03621" units="cm"/>
      <inkml:brushProperty name="color" value="#00BFF3"/>
    </inkml:brush>
  </inkml:definitions>
  <inkml:trace contextRef="#ctx0" brushRef="#br0">94697 35847 607,'-7'-8'3,"2"0"6,2 1 5,2-1 6,2 1 5,2 2 3,2 2 3,2 2 4,1 1-1,3 0-6,2 0-5,2 0-5,1 1-3,1 2-1,1 2 2,1 2-1,1 1-1,-1 3-4,1 2-3,0 2-4,-2 0-1,1 1-1,-3 0 0,0-1-1,-2 2 0,-2 2 0,-4 0 1,-3 4 0,-2 0 0,-2 1 1,-2-1-1,-2 1 1,-3-1 0,-3 1-2,-5-1-2,-4 1 0,-3-1-3,-6 1-2,-5-1-3,-4 1-2,-3-1-1,1-2 1,2 0 2,0-1 1,0-1 1,1-1 0,0-1 0,0 0 1,2-3 1,2-3 1,3-3 1,3-2 1,3-3 1,3-1-1,3 0-1,3-1 0,6-3 5,11 0 10,12-3 12,10-2 10,6-1 2,4 2-9,3 1-8,2 1-9,1-1-5,0-1-4,-1 0-2,-2-1-5,0 0-2,-1 2-4,-2 2-3,0 2-4,-2 1-1,-1 0 1,-4 0 1,0 0 2,-3 1-4,-1 0-9,-3 2-8,-1 0-9,-3 1-2,-3 0 5,-3 0 5,-2 0 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3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81300 7300 642,'32'0'143,"1"0"-37,0 0-38,2 0-38,3 0-22,6 0-5,6 0-7,5 0-5,0 0-6,-10 2-6,-8 0-5,-9 2-5,-6-1-3,-3 1-1,-3 0 1,-2 0 0,-4 0-1,1-1-1,-2 1-2,0 0-2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2"/>
    </inkml:context>
    <inkml:brush xml:id="br0">
      <inkml:brushProperty name="width" value="0.05312" units="cm"/>
      <inkml:brushProperty name="height" value="0.05312" units="cm"/>
      <inkml:brushProperty name="color" value="#00BFF3"/>
    </inkml:brush>
  </inkml:definitions>
  <inkml:trace contextRef="#ctx0" brushRef="#br0">97367 35850 414,'7'37'95,"-2"-3"-22,-2-5-21,-2-4-22,-2-1-12,0-1-3,-2 1-2,0-1-2,-3 1-2,-2 1-1,-3 1-1,-3 1-1,-1 0-1,0 0 1,-1 0 1,0 1 0,0-2-2,1-1-1,-1-3-3,0-1-3,2-3-1,3-1 0,3-2 0,2-2 0,5-7-2,6-11-5,6-10-4,6-11-5,4-5-3,2 0-1,4-1-1,4 1 0,-1 0 0,-1 1 4,0 2 4,-1 1 2,-2 0 3,-1 2 1,-3 3 1,-1 2 2,-2 0 1,-1 2 3,-1 1 3,0 1 2,-2 1 3,-1 2 4,-1 3 4,0 1 4,-3 4 7,-3 8 10,-2 6 9,-5 8 10,-1 4 1,-7 5-9,-4 3-9,-5 4-9,-2 1-5,2-1-3,3-3-3,1-1-2,2-4-2,2-1-2,3-1 0,1-2-2,1-1-1,2 2-2,0 3-2,2 2-2,1-2-4,2-3-4,2-5-5,2-3-5,2-3-2,5 1-2,4 0-1,3 0-1,3-1-4,1-1-6,0 0-6,2-2-7,-1-1-1,-5-2 2,-3-3 1,-4 0 3,-3-2 2,1 0 2,0 0 1,0 0 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2"/>
    </inkml:context>
    <inkml:brush xml:id="br0">
      <inkml:brushProperty name="width" value="0.05365" units="cm"/>
      <inkml:brushProperty name="height" value="0.05365" units="cm"/>
      <inkml:brushProperty name="color" value="#00BFF3"/>
    </inkml:brush>
  </inkml:definitions>
  <inkml:trace contextRef="#ctx0" brushRef="#br0">100100 36363 410,'-9'-7'76,"-2"4"-10,-2 2-10,-1 4-12,-1 2-5,0 1-2,3 3-2,0 2 0,0 2-4,1 1-3,-1 3-3,0 2-4,0 1-3,0 1-3,1 1-3,-1 1-3,1-1-1,0 0 0,2-1 0,1-1-1,1-1-1,2-1-2,2-1-3,2 0-2,1-2-3,2 1-2,0 0-3,2-1-3,4-1-3,7-4-3,9-5-3,7-2-3,3-6-1,-3-4 4,-4-6 1,-2-3 4,-2-5-1,-1-2-3,-1-1-2,-1-2-3,-2-2-1,-4 1 4,-5-1 2,-3 2 2,-3-1 3,0 3 2,-2 1 2,0 3 2,-2 1 2,-4 2 1,-2 3 3,-3 1 2,-2 2 1,2 2 3,1 3 1,0 1 2,5 0 2,8 0 2,8-1 2,8-2 1,2 1 1,-1 1-4,-3 0-3,-1 2-3,-1 0-1,0 2 1,-1 0 1,1 2 1,-2 1 4,-1 4 7,-2 2 6,-3 4 7,-1 1 2,-2 1-5,-3 1-5,0 1-4,-3 2-3,-1 3-1,0 4-2,-1 2-1,-2 1-2,-1 0-1,-3 0-2,-2 0-2,0 0-1,1-1-2,0-1-2,2-1-2,1-1-2,0-1-2,2-1-3,1-1-1,2-4-7,4-8-8,3-8-9,5-8-9,4-4 1,2 0 8,3 0 9,2 1 10,1 0 4,-3 2 3,-3 2 1,-2 3 1,-3-1 1,-1 2-1,-1-1-2,0 0-1,-1 0-2,-1 0-3,1 0-3,0 0-3,-1-1-3,-2 0-3,-2-1-3,-2-1-3,-1-1 1,2 2 8,0 1 7,2 0 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3"/>
    </inkml:context>
    <inkml:brush xml:id="br0">
      <inkml:brushProperty name="width" value="0.06313" units="cm"/>
      <inkml:brushProperty name="height" value="0.06313" units="cm"/>
      <inkml:brushProperty name="color" value="#00BFF3"/>
    </inkml:brush>
  </inkml:definitions>
  <inkml:trace contextRef="#ctx0" brushRef="#br0">102109 36080 348,'0'-36'2,"2"5"2,0 7 2,2 6 3,-1 1 3,1 0 2,0-1 3,0-1 2,0 1 3,0 2 2,0 4 3,0 3 3,-1 7 4,-2 12 9,-2 11 7,-2 13 8,-2 5 0,0 0-9,-1 0-8,-2 1-8,1-1-7,-1 0-4,0 0-5,0 0-4,0 1-3,0 2-4,2 2-2,-2 2-2,0 3-5,0 2-3,0 4-4,0 2-5,1 1-1,1 0 1,0 1 1,2 0 0,0-1-3,2-3-11,0-1-9,2-2-10,0-2-5,0 0 2,0-2 1,0 0 0,0-6 4,0-8 3,0-9 5,0-8 5,0-7 3,0 1 2,0-2 4,0 0 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3"/>
    </inkml:context>
    <inkml:brush xml:id="br0">
      <inkml:brushProperty name="width" value="0.04752" units="cm"/>
      <inkml:brushProperty name="height" value="0.04752" units="cm"/>
      <inkml:brushProperty name="color" value="#00BFF3"/>
    </inkml:brush>
  </inkml:definitions>
  <inkml:trace contextRef="#ctx0" brushRef="#br0">103500 36493 462,'1'-16'5,"2"2"8,2 1 8,2 2 9,1 0 7,3 2 3,2 2 3,2 3 5,1 0-2,3 2-6,2 0-6,0 2-7,3 0-3,1 2-3,1 0-3,1 2-2,0-1-2,-1-1 0,-1 0-1,-1-1-1,-1-1-2,-2 0-3,0 0-3,0 0-3,-3 0-10,1 0-15,-2 0-15,-1 0-15,-4 1-9,-6 1-6,-8 3-4,-6 2-5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100875 36675 333,'49'20'167,"16"14"-1,15 14 1,17 16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4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100519 36472 595,'8'-19'19,"-2"7"12,-1 8 14,0 8 11,-2 5 3,-1 3-11,0 4-10,-1 2-9,-2 2-8,-1 3-3,0 1-4,-1 3-3,-2 2-4,0 2-2,-1 3-2,-2 4-3,-1 3-4,-1 2-7,-2 4-7,-3 2-6,-1 4-6,-1 4-4,-2 4-2,1 2-4,-1-2 0,5-14 6,2-12 4,3-13 6,1-6 0,2-1-3,0 1-4,2 0-3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8"/>
    </inkml:context>
    <inkml:brush xml:id="br0">
      <inkml:brushProperty name="width" value="0.0223" units="cm"/>
      <inkml:brushProperty name="height" value="0.0223" units="cm"/>
      <inkml:brushProperty name="color" value="#F2395B"/>
    </inkml:brush>
  </inkml:definitions>
  <inkml:trace contextRef="#ctx0" brushRef="#br0">70900 9462 986,'15'-104'10,"-2"24"-6,1 27-7,-2 25-6,-2 13-7,-1 2-8,-2 3-7,-2 1-9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39"/>
    </inkml:context>
    <inkml:brush xml:id="br0">
      <inkml:brushProperty name="width" value="0.06342" units="cm"/>
      <inkml:brushProperty name="height" value="0.06342" units="cm"/>
      <inkml:brushProperty name="color" value="#F2395B"/>
    </inkml:brush>
  </inkml:definitions>
  <inkml:trace contextRef="#ctx0" brushRef="#br0">70853 8075 346,'-8'-15'3,"0"-1"6,0 0 5,0 1 6,1 0 6,-1 2 4,0 2 5,0 3 6,0 1 3,-2 2 5,0 2 2,0 2 5,-1 4-4,2 6-9,2 5-9,3 7-10,-1 4-6,2 3-1,-1 3-2,0 3-1,0 3-2,2 4-2,0 4-2,2 3-1,0 2-1,0 0 0,0-2-2,0 0 0,-1-2-3,0 0-1,-2-2-4,0 0-2,-1 0-3,0 0-2,0 2-3,1 0-3,-2 0-4,2-3-4,-1-1-6,0-1-5,0-4-2,2-4 1,0-4-1,2-3 0,0-4 3,0-3 5,0-3 7,0-2 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0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70927 9574 451,'-10'-8'49,"10"0"11,12 0 11,10 1 13,8-1-3,4 1-16,6-1-16,5 0-16,-1 0-10,-5 0-6,-4 0-6,-5 1-5,-3 0-7,0 1-5,1 0-6,-1 2-6,-1 0-13,-5 2-19,-3 0-18,-4 2-20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0"/>
    </inkml:context>
    <inkml:brush xml:id="br0">
      <inkml:brushProperty name="width" value="0.06101" units="cm"/>
      <inkml:brushProperty name="height" value="0.06101" units="cm"/>
      <inkml:brushProperty name="color" value="#F2395B"/>
    </inkml:brush>
  </inkml:definitions>
  <inkml:trace contextRef="#ctx0" brushRef="#br0">72693 7361 360,'-15'-14'4,"5"3"9,2 3 7,2 2 9,3 5 9,0 6 11,2 6 10,0 6 10,1 4-1,0 5-13,0 3-13,0 4-12,0 4-9,0 2-2,0 4-2,0 3-4,0 3-1,-2 4 2,0 3 0,-2 5 1,0 2-2,-2 1-1,1 1-4,-2 0-2,0 2-7,2 0-8,2-1-9,2 1-8,1-1-7,2-1-2,0-1-2,2-1-4,0-6-6,2-10-13,0-11-11,1-11-12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3"/>
    </inkml:context>
    <inkml:brush xml:id="br0">
      <inkml:brushProperty name="width" value="0.04035" units="cm"/>
      <inkml:brushProperty name="height" value="0.04035" units="cm"/>
      <inkml:brushProperty name="color" value="#00BFF2"/>
    </inkml:brush>
  </inkml:definitions>
  <inkml:trace contextRef="#ctx0" brushRef="#br0">74885 25200 545,'-11'13'18,"9"-3"6,8-4 7,9-4 5,6-2 0,1 0-6,3 0-7,1 0-6,1 0-6,-4 0-4,0 0-4,-3 0-4,-2 0-3,-2 0-1,-4 0-1,-3 0-2,-3 1 3,-6 2 3,-5 2 4,-4 2 5,-3 1 1,-1 2-1,-1 0 0,-1 1-1,-2 2-1,0 1 0,-1 3-2,0 2-1,-1 0-1,3-1-1,1-1-2,2-1-1,3-1-1,2-1-1,4 0-1,3-2-2,2-1-1,2-3-1,2-1-3,2-2-1,2-1-2,3-2 0,3 0 0,3-2 0,1 0-1,-2-2 2,1 0 1,-2-2 1,-2 1 4,-1 0 10,-2 2 10,-2 1 8,-3 2 5,-4 5 1,-4 5 1,-4 6 1,-2 0-3,2-3-4,1-3-5,0-2-4,2-2-5,0 3-5,2 1-6,1 3-3,0-1-6,1-1-5,2-3-3,0-1-6,-1-1-1,-6-2 1,-4-1 3,-5 0 1,-4-2 2,-2 0 4,0-2 3,-3 0 4,-3-3 2,-2-2 1,-1-4 2,-2-2 2,-2-2 1,1 1-1,0-1 0,-1 0 0,2 1 4,2 3 6,1 2 7,3 1 8,1 1 3,1 0 2,1 0 0,1 0 2,1 1-1,4 2-1,3 2-2,3 2-1,1 3-2,2 2 1,1 2 0,0 5 0,3 2-1,4 7-1,4 3-2,4 6-2,3 2-1,3-1 0,3-2-2,3 0 0,4-2-2,3-1-1,4-3-1,5-1-2,2-4-3,2-5-5,2-5-4,2-4-5,-1-4-6,-4-1-6,-4 0-8,-4-1-7,-2-3-2,1 0 5,-1-3 3,0-2 5,1-4-1,1-7-3,1-7-3,0-7-4,2-7 0,-1-6 3,0-8 3,0-6 3,-2 2 4,-7 10 6,-5 12 4,-6 11 6,-5 5 4,1 0 0,-2 2 1,0 1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3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81020 8250 551,'-7'7'3,"-1"-2"7,0-3 6,0 0 7,3-2-1,6 0-9,6 0-7,6 0-9,6 0 7,7 0 23,6 0 22,8 0 22,4 0 3,0 0-17,2 0-18,1 0-17,-1 1-12,1 1-4,0 3-7,0 2-4,-4 0-3,-6-1 0,-7-1 0,-7 0 1,-5-2-13,-1-1-25,-2 0-24,-2-1-25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1"/>
    </inkml:context>
    <inkml:brush xml:id="br0">
      <inkml:brushProperty name="width" value="0.05331" units="cm"/>
      <inkml:brushProperty name="height" value="0.05331" units="cm"/>
      <inkml:brushProperty name="color" value="#F2395B"/>
    </inkml:brush>
  </inkml:definitions>
  <inkml:trace contextRef="#ctx0" brushRef="#br0">101766 27270 412,'7'-7'21,"0"-1"9,-2 0 11,0 0 9,-2 3 4,-1 6 1,0 6-1,-1 6 1,-1 5-5,0 5-9,0 5-9,0 4-8,0 4-6,0 1-1,0 0-3,0 2-2,-1 0-3,-1-2-2,0 0-4,-1-1-3,-1-1-1,0-2-3,0-1-1,0 0-1,0 0-2,0 1-2,1 1-1,-1 0-2,-1 1-2,-2-1 0,-1-1-1,-3-1-1,0-2-1,0 0 0,2-1-1,2-1-1,-1-2 1,2-3 1,0-3 1,2-3 2,1-6-7,2-8-17,2-10-16,2-8-15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1"/>
    </inkml:context>
    <inkml:brush xml:id="br0">
      <inkml:brushProperty name="width" value="0.05419" units="cm"/>
      <inkml:brushProperty name="height" value="0.05419" units="cm"/>
      <inkml:brushProperty name="color" value="#F2395B"/>
    </inkml:brush>
  </inkml:definitions>
  <inkml:trace contextRef="#ctx0" brushRef="#br0">101800 28959 405,'9'-15'146,"3"4"-33,4 3-31,2 3-32,3 0-18,3 2-3,3-1-2,3 1-4,1-2-3,0 0-1,1-1-3,-1-2-2,-1 1-3,0 1-4,-2 0-2,1 2-5,-3 0-2,0 2-4,-1 0-3,-1 2-4,-1 0-6,-1 0-12,-1 0-9,0 0-12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2"/>
    </inkml:context>
    <inkml:brush xml:id="br0">
      <inkml:brushProperty name="width" value="0.06524" units="cm"/>
      <inkml:brushProperty name="height" value="0.06524" units="cm"/>
      <inkml:brushProperty name="color" value="#F2395B"/>
    </inkml:brush>
  </inkml:definitions>
  <inkml:trace contextRef="#ctx0" brushRef="#br0">103645 26649 337,'7'-8'2,"-1"2"5,0 0 5,-2 2 4,0 4 13,0 8 18,0 8 21,0 7 18,-1 6 2,-2 5-15,-2 3-16,-2 4-16,-1 4-9,0 4-6,0 4-5,0 4-4,0-1-5,0-3-1,0-5-3,1-3-2,-2 3-3,2 8-2,-1 9-3,0 9-3,-1 6-4,1 1-7,-3 2-7,0 2-7,0 4-5,0 6-6,2 6-4,1 5-6,0-3 2,2-12 6,0-13 7,2-13 7,-1-11-1,0-8-7,-2-10-8,0-7-7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5"/>
    </inkml:context>
    <inkml:brush xml:id="br0">
      <inkml:brushProperty name="width" value="0.04615" units="cm"/>
      <inkml:brushProperty name="height" value="0.04615" units="cm"/>
      <inkml:brushProperty name="color" value="#F2395B"/>
    </inkml:brush>
  </inkml:definitions>
  <inkml:trace contextRef="#ctx0" brushRef="#br0">54243 36347 476,'9'-21'71,"3"7"-7,4 5-7,2 6-7,1 3-7,1 0-4,0 0-6,-1 0-6,1 1-3,1 2-3,1 2-3,2 2-2,-3 1-3,1-1-1,-1 1-2,0 0-1,-2 1-2,1 3-2,-1 4-2,1 2-2,-2 1-1,-3 1-2,-2-1 1,-4 1-2,-2 0 0,-1-1 0,0 1-1,-2-1 0,-1 1-1,-2 0 1,-2-1-1,-2 1 0,-2-1 0,-3 1-1,-4-1-1,-2 0-1,-4 2-1,-3 1-1,-5 3-1,-3 1-2,-3 1-1,-3-1-1,0-1 0,-3-1-2,0-1 2,2-1 2,1-1 3,3-1 2,2-1 2,1-1 0,3-1 0,1 0-1,3-3 4,3-3 6,3-3 5,3-2 7,6-4 6,10-4 6,10-4 5,9-4 6,5-1-1,-1 1-9,-1 0-8,-1 2-9,2 0-7,7 0-6,5 0-5,6 1-6,3-1-2,-1 2 1,1 1 0,0 0 2,-4 2 0,-10 0 4,-8 2 1,-8 0 3,-4 1-7,5 0-18,3 0-17,5 0-18,-1 0-5,-5-2 6,-5 0 6,-4-2 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5"/>
    </inkml:context>
    <inkml:brush xml:id="br0">
      <inkml:brushProperty name="width" value="0.06274" units="cm"/>
      <inkml:brushProperty name="height" value="0.06274" units="cm"/>
      <inkml:brushProperty name="color" value="#F2395B"/>
    </inkml:brush>
  </inkml:definitions>
  <inkml:trace contextRef="#ctx0" brushRef="#br0">56869 36606 350,'-6'-13'58,"2"7"0,4 5 2,2 6 0,1 4-4,0 3-11,-1 3-10,-2 3-10,0 4-7,-2 3-2,-1 5-1,0 3-3,-2 3-2,-2 0-2,-1 2-3,-3 1-2,0 0-2,0-1-3,2 1-2,1 0-2,-1-1-2,0-3 1,-1-4-2,-1-2 1,0-3-1,2-5-1,2-3-1,2-4-1,3-10-1,4-16-3,4-16-3,4-15-2,3-8 0,5-1 1,4-2 0,3 0 2,3 2 1,1 1 0,1 4 2,1 2-1,-1 5 3,-3 4 4,0 5 3,-2 5 3,-3 3 2,-1 1 1,-3 1 0,-1 1 1,-2 2 3,-1 5 5,-1 3 5,0 4 6,-2 4 6,-1 4 7,0 4 7,-2 4 7,-1 2 0,-2 3-8,-3 2-6,0 1-8,-2 3-5,0 3-1,0 3-2,0 3-2,0 2-2,0-1-1,0 0-2,0 1-1,-2 0-1,0 2 1,-3 2-1,-2 2 1,-1 1-3,0 0-3,0 0-6,1 0-4,-1-1-5,2-2-6,1-2-6,0-1-5,1-4-6,0-3-3,0-5-5,0-3-4,1-3-6,2-1-6,2-1-7,2 0-7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6"/>
    </inkml:context>
    <inkml:brush xml:id="br0">
      <inkml:brushProperty name="width" value="0.05622" units="cm"/>
      <inkml:brushProperty name="height" value="0.05622" units="cm"/>
      <inkml:brushProperty name="color" value="#F2395B"/>
    </inkml:brush>
  </inkml:definitions>
  <inkml:trace contextRef="#ctx0" brushRef="#br0">59134 36822 391,'-15'7'8,"4"-4"16,3-3 17,3-2 15,3-3 4,5 0-8,6-1-9,4-1-10,4-2-4,1 0-3,3-2-2,0 0-2,3-1-3,1-1-1,1-1-3,1-1-2,0 0-2,-3 2-2,-1 2-1,-2 2-2,0 0-3,2-1-6,4-3-5,3-2-6,-1 1-3,-4 1-1,-3 2-1,-4 2-1,-4 0-2,-1 0-2,-2-4-2,-2-2-1,-5-1 1,-5-1 9,-6-1 6,-5-1 8,-4 1 3,1 5 2,-1 2 0,0 6 1,0 1 0,-1 2 1,-1 0 0,0 2 0,-2 0 1,0 2 2,1 0 1,-1 2 3,0 1 0,1 1 2,-1 3 0,1 2 2,-1 2 0,1 3 0,-1 3 1,0 4 0,1 0 0,-1-1-2,0-2 0,2 0-2,-1 0 0,1 1-1,0 1 0,2 1 0,1 1-1,1 1-1,1 1 0,0 1 0,2-1-1,3-1-1,1-3-1,2-1-1,2-3 0,2 0-2,2-1 0,2 0-2,3-2-1,4-1 0,3-1-3,5-1 0,3-1-3,5-2-5,3-2-5,5-2-5,1-2-3,1-1-4,2 0-3,1-1-3,0-3-2,2-2 2,1-4 0,1-2 1,-4-1 1,-5 2 1,-5 3 1,-7 1 1,-3 0-2,-1 0-3,-1-1-3,0-2-3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0:46"/>
    </inkml:context>
    <inkml:brush xml:id="br0">
      <inkml:brushProperty name="width" value="0.04497" units="cm"/>
      <inkml:brushProperty name="height" value="0.04497" units="cm"/>
      <inkml:brushProperty name="color" value="#F2395B"/>
    </inkml:brush>
  </inkml:definitions>
  <inkml:trace contextRef="#ctx0" brushRef="#br0">61292 35966 489,'-3'-7'13,"8"2"25,9 2 26,10 2 26,4 2 4,0 2-18,2 2-19,1 2-17,1 0-15,-2 0-13,1 1-11,1 0-11,-2-2-12,-3 1-8,-4-2-9,-1 0-10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9:48"/>
    </inkml:context>
    <inkml:brush xml:id="br0">
      <inkml:brushProperty name="width" value="0.0482" units="cm"/>
      <inkml:brushProperty name="height" value="0.0482" units="cm"/>
      <inkml:brushProperty name="color" value="#F2395B"/>
    </inkml:brush>
  </inkml:definitions>
  <inkml:trace contextRef="#ctx0" brushRef="#br0">14600 26500 456,'16'0'149,"1"0"-32,2 0-33,0 0-32,-2 0-19,0 0-6,-2 0-5,-2 0-6,-1 0-3,1 0-3,1 0-1,1 0-3,1 0-2,2 0-2,0 0-3,0 0-2,2 0 0,-1 0 2,1 0 2,0 0 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9:50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13550 26287 410,'14'0'35,"-1"0"-3,-2 0-5,-2 0-5,-1 0-2,0 0 0,0 0 0,-1 0 0,2 0 0,2 0-1,2 0-1,1 0-1,1-1 0,0 0-2,-2-2-1,-1 0 0,1 0-2,2 0-1,1 2-1,3 0-1,0 1-1,-1-2-1,-1 0-2,0-1-2,-1-1 0,3 2 0,1 0 1,3 2 0,1 0 0,-1 0-1,1 0-1,-1 0-1,1 0 0,1 0 0,1 0 1,1 0 0,1 0 0,1 0 2,1 0 1,1 0 2,0 0-1,0 0 1,1 0-1,-1 0-1,0 0 1,-1 0-1,-2 0 0,1 0 0,-3 0-1,0 0-2,-1 0 0,0 0-2,-1 0-1,2 0 3,3 0 0,1 0 2,2 0 1,1 0 1,1 0-1,1 0 1,-2 0 0,-2 0-2,-3 0-2,-3 0 0,-1 0-2,1 0 1,1 0-1,1 0 0,1 0 1,1 0 0,1 0 1,1 0 2,0-1-1,0-1 0,1 0 0,-1-1 0,1-1 0,-1 0 0,0 0-1,1 0 0,-2 0 0,0 0 1,-1 0-1,-1 1 0,-1-1 0,-1 2-2,-1 0 0,-1 2-2,0 0 0,-1 0-1,1 0 0,-1 0 0,1 0 0,1 2-1,1 0 0,1 2-1,1-1 0,1-1 2,1 0 0,1-2 0,1 0 3,2 0 2,3 0 2,1 0 3,0 0 0,0 0 0,-1 0-1,-1 0 0,-1 0-2,-1 0-3,1 0-1,1 0-3,-1 0-1,0 0 2,1 0 2,-1 0 0,1 0 1,2 0-1,2 0-1,3 0-1,0 0-2,0 0-1,0 0-1,0 0-1,1 1-1,0 0 3,2 2 2,1 0 3,-1 0 0,0 0 2,-2-2 1,0 0 2,-2-1-1,0 0 0,-1 0 0,-1 0 0,-1 0-1,0 0 0,0 0 0,0 0 1,1 0-2,1 2-1,0 0-2,2 2-1,2 0 0,2 0 3,3-1 2,4 2 3,2-2 0,3-1-3,4 0-2,2-2-4,2 0 0,1 0 1,1 0 1,1 0 1,-1 0 0,-2 0-1,-4 0-2,-3 0 0,-1 0-2,0-2 1,-1 0 0,1-1 1,-1-1 0,-2 2 0,-2 0 1,-2 2 1,-2 0 0,-2 2-1,-2 0 0,-2 2 0,0-1-1,2-1 2,2 0 0,2-2 0,0 0 1,-2 0 0,-2 0 0,-2 0 0,0 0 0,0 0 1,2 0 0,1 0 1,0 0 0,0 0 1,0 0 1,0 0 1,0 0 0,2 0-1,0 0 0,2 0-1,-1 1-1,0 0-1,-2 2-1,0 0-2,-1 0 0,2 0-2,0-2 0,2 0-2,-1-1 0,0 2 0,-2 0 0,0 2 0,-1-1 1,2-1 0,0 0 0,2-1 2,-1-1 0,0 0 2,-2 0 2,0 0 2,-2-1 1,0-1 1,-2 0 1,0-1 1,0-1 0,0 2-1,2 0-1,0 2 0,1 0-2,-2 0 0,0 0-2,-1 0-1,-1-1-1,-1 0 0,1-2 0,0 0-1,0 0 0,1 0 1,-2 2-1,2 0 0,0 0 0,4-2 1,2-2 0,4-1 2,1-2 0,1 2 2,2 1 2,0 0 1,0 1 0,0 0-1,-2 0-2,-1 1-2,0-2-1,-2 2-1,-1-1 0,0 1-1,-1-1-1,0 0 0,0 0-2,0 0 0,-1 0-1,-2 0-1,-2 0 0,-2 1-2,-2-2 1,-2 2 2,-1-1 1,-3 0 2,-2-1 2,0 0 2,-1-1 2,-1-2 2,-1 1 1,-1 2 0,-1 3-1,-1 1 0,-1 0-1,1-1-1,-1 0-1,1-1-1,-1-1-1,0 2 0,1 0 0,-1 2-1,1 0 0,1 0 0,1 0 0,1 0 0,0 0 1,-2 0-1,0 0 0,0 0 1,-2 0-1,0 2-1,1 0 0,-1 2 0,1-1-1,-1-1 1,0 0-1,1-1 0,-2-1 1,-1 0 0,-3 0 0,-1 0 1,-2 0 0,-1 0 0,-1 0 0,0 0-1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9:53"/>
    </inkml:context>
    <inkml:brush xml:id="br0">
      <inkml:brushProperty name="width" value="0.05497" units="cm"/>
      <inkml:brushProperty name="height" value="0.05497" units="cm"/>
      <inkml:brushProperty name="color" value="#F2395B"/>
    </inkml:brush>
  </inkml:definitions>
  <inkml:trace contextRef="#ctx0" brushRef="#br0">13627 31227 400,'-6'-6'1,"2"2"10,4 4 9,3 3 9,1 0 5,3 1-2,2 0 0,2 0-2,0-1-1,1 0-4,0-2-4,0 0-2,0-1-4,3 2 0,2 0-2,2 2-2,1-1-1,1-1 0,1 0-2,1-1 0,1-1-1,1 0-1,1 0 0,1 0-1,0 0-1,1 2 1,-1 0-1,1 2 0,-1-1 1,2 1-2,1 0 1,1 0-1,0 0 0,1 0 3,-1 0 1,1 0 2,-1-1 0,0-1-3,1 0-3,-1-1-2,0-1-1,-1 2 1,-2 0 0,1 2 1,-2-1 0,0-1 0,1 0-1,-1-2-1,1 0 0,-1 0 0,1 0 0,-1 0 0,1 1 0,1 0 0,1 2 0,1 0 1,-1 1 1,0 0-1,-1 0 1,-1 0 0,0 0 1,1 2-1,1 0 0,1 1 1,0 0-1,1-2-1,-1-2-1,0-2 0,1-1 0,1 2 1,1 0 0,1 2 2,0 0 0,2 0-1,1-2 1,1 3-1,-1-2 1,0-1 0,-2 0 0,1-2 1,-2 1-1,0 0 0,0 2 0,1 0-1,-1 0 0,0 0 0,0-2-1,1 0 0,0-1 0,0 2-2,2 0 0,1 2-1,-1 0 0,-2 0 0,-2-1 0,-1 2 0,-2-2 1,1-1-1,-1 0 1,0-2 0,3 1 1,7 0 2,5 2 1,6 0 2,3 0 3,0 0 1,-1-2 2,1 0 2,-1-1-2,-2 0-6,-2 0-5,-2 0-6,-1-1-2,-2 0 0,0-2 2,-2 0 0,0 0 2,0 0 1,0 2 2,0 0 2,-1 1 0,0 0 1,-1 0-1,-1 0 0,-2 0 0,0 0-1,-2 0 0,1 0 0,-2 1-1,0 0 0,0 2 0,1 0-1,-1 1-1,2 0 1,1 0-1,1 0 0,0-1 1,2-1 1,1 0 0,0-1 1,1-1 1,-2 0 0,0 0 0,-1 0 0,-1 0 0,0 0 1,0 0 1,1 0-1,-2 0 1,0 0-1,-1 0 0,-1 0-1,-1 0 0,2 2-1,1 0 1,1 2 0,0-1-1,2 1 1,1 0-1,0 0 0,2-1 0,2 0-1,2-2 0,2 0 0,1-1-1,-2 2 1,0 0 0,-2 2 1,0 0-1,0 0 1,0-1-1,1 2 0,-2-2 1,-1 1-1,0 0 1,-1 0-1,-1-1 1,0 0-1,0-2 1,0 0 0,1-1 0,0 0 0,2 0 0,1 0 0,-2 0 0,0 0 0,-3 0 0,-2 0-1,-1 0 1,1 0 1,-1 0-1,0 0 0,0 0 1,2 0 0,1 0-1,1 0 0,0 0 0,0 2 0,0 0 0,0 2 0,1-1 0,0-1-1,2 0 0,0-1 0,2-1 0,0 0 0,2 0 2,0 0 0,2 0 0,0 0 1,1 0 1,2 0 0,0-2 1,2 0 0,0-3 0,1-2 1,2-1-1,0 2 0,1 1-1,1 1 0,1-1 0,2-1-2,0 0-1,1-1 0,0-1-2,-1 0 1,-1 1-1,0-1 0,-1 0-1,-1 2 0,1 1 0,0 0 0,-2 0-1,-1 0 1,-2-1 1,-2-1 1,-2 0 1,-2 2 0,-3 2 2,0 2 0,-1 1 1,2 0 0,2 0 0,2 0 0,0 0 0,-1 0 0,0 0 0,-2 0-1,-1 0-1,0 0-2,-1 0-3,-2 0-2,1 0-2,0 0 1,2 0 1,0 0 0,0 0 1,0 0 2,-1 0 0,-2 0 2,0 0 0,0 0 2,0 0 0,0 0 1,0 0 1,0 2 0,1 0 1,-1 2 1,-1-1-1,-1-1-1,-1 0-2,0-1-1,-1-1-1,2 0-1,0 0-1,2 0 0,0 0-1,0 0 1,0 0-1,0 0 0,0 0 0,-2 0 1,0 0 0,-1 0 1,-2-1 0,0-1 2,-2 0-1,0-1 2,0-1 0,2 0 1,3 0 0,1 0 0,0 0 0,0 0-1,-2 0-2,0 1 0,0-1-1,0 3 0,2-1 0,0 2 1,1 0 0,0 0 1,1 0 0,-1 0 0,-1 0 0,-1 0 0,0 0-1,-1 0 0,-1 0 0,2 2-1,0-1 0,2 3-1,0-1 1,0-1-1,0 0 0,0-2 1,0 0 0,-2 0 0,0 0 0,-1 0 0,-1 0 1,0 0 3,0 0 3,0 0 2,-1 1 1,-4 0-2,-2 2 0,-3 0-2,-2 0-2,1 0 0,-1-2-2,1 0 0,-1-1-1,0 2 0,1 0 0,-1 2 0,1 0 0,1 0 1,0-1 0,2 2 0,0-2 1,1-1-1,-1 0 1,0-2 0,0 0 1,-1 0-1,-1 0 0,-1 0 1,-2 0-2,0 0 0,-1 0-1,-1 0-1,-1 0-2,-3 0-1,-1 0-2,-3 0-1,0 0-2,0 0 1,-1 0 0,1 0-1,0 0-2,1 0-8,1 0-7,1 0-7,-4-1-9,-9-4-12,-8-2-11,-10-3-11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3"/>
    </inkml:context>
    <inkml:brush xml:id="br0">
      <inkml:brushProperty name="width" value="0.05357" units="cm"/>
      <inkml:brushProperty name="height" value="0.05357" units="cm"/>
      <inkml:brushProperty name="color" value="#00BFF3"/>
    </inkml:brush>
  </inkml:definitions>
  <inkml:trace contextRef="#ctx0" brushRef="#br0">83989 5900 410,'-1'46'180,"0"-2"-42,-2-2-40,0-2-42,-2 0-23,0 2-4,-1 2-5,-2 2-5,-1 1-7,0 0-11,-4 0-11,-2 0-11,0-2-3,1-4 4,1-5 2,0-2 4,2-4-3,3-3-10,1-3-9,2-3-10,5-4 5,10-3 18,8-4 18,9-4 18,4-3 9,-1-2-3,-3-2-2,2-2-1,-1-2-3,2 0 0,3-1-2,1-2 0,0 1-12,-4-1-21,-2 0-21,-3 0-22,-4 0-7,-3 0 7,-4 1 6,-4-1 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9:55"/>
    </inkml:context>
    <inkml:brush xml:id="br0">
      <inkml:brushProperty name="width" value="0.04878" units="cm"/>
      <inkml:brushProperty name="height" value="0.04878" units="cm"/>
      <inkml:brushProperty name="color" value="#F2395B"/>
    </inkml:brush>
  </inkml:definitions>
  <inkml:trace contextRef="#ctx0" brushRef="#br0">5815 23763 451,'-8'-9'2,"0"0"6,0-2 4,0 0 6,1 1 3,-1 3 0,0 2 1,0 4 1,-1 4-1,-2 6-4,-2 5-2,-1 7-2,-2 4-3,-2 3 0,0 3-1,-1 2-1,0 3 0,-1 1-1,1 0-1,-1 2-1,2-1 0,0-1 1,1-3 0,1-2 1,1-2 1,2-1-2,2-3 0,3-1 0,1-3-1,2-1-2,2-3 0,2-1-2,2-1 0,2 0 1,2-1 1,2 1 0,1 0 1,3-1-2,2 1-1,2 0-1,0-1-2,1 1 0,0 0 0,-2-1-2,1 1 1,-2 1-1,-3 2 1,-1 0 1,-2 1 0,0 3 1,-2 1 1,0 3 1,-2 1 1,-1 2 1,0 3-1,-1 1 2,-3 1-1,0 1 0,-3-1 0,-2 0 0,-1 0 0,0-2-1,0 0 0,1-1 0,-1-2 0,2-1-1,0-3-1,2-1 0,0-1 0,0 1-1,1 1 0,-1 1 0,0-1-1,-2-2-1,0-1-2,-1-2 0,-2-1-2,-2 3 1,-2 1-1,-1 3 1,-2 0-4,-2 1-6,0-1-7,-1-1-7,0 0-2,1-3 4,1-3 2,1-2 3,1-3 1,2-1 0,3-1 0,1-1 0,3-2 5,4-2 12,4-4 12,4-2 11,2-2 7,1 2-2,2 0 1,0 2-2,1 1 0,1 5 0,2 4-2,0 4 0,-1 3-1,-1 5-1,-2 3-1,-2 4-1,-1 1-2,0-1 0,-1-3-3,1-1 0,0-1-2,2 4-1,0 3 0,1 3-2,0 0 0,0-2-1,-2-2-1,0-1 0,-2-2-2,0 2 1,1 1 0,0 1-1,-1 1 0,-1 0-1,0 2-1,-2 1-2,0 0 1,0 2 0,0 1 1,0 0 1,-1 1 1,0 0 1,-2 0-1,0 1 2,-1-2 0,2 2-1,0-1 1,2 0-1,-1-1 0,-1 0-3,0-1 0,-1-2-3,-1-1-1,0-3-1,0-4-1,0-1 0,0-5-1,2-2-3,0-3-1,1-2-3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2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72261 3994 435,'0'-18'14,"0"10"5,0 11 5,0 12 6,-1 6 0,-2 5-2,-2 3-4,-2 5-1,0-1-4,2-4-2,2-3-2,3-5-2,0-2-2,3-3-2,2-1 0,2-2-2,3-3-2,4-3-1,3-2-1,5-4-2,2-1-2,1 0-2,1 0-1,1 0-3,0-1-1,0-4-1,0-2-1,1-3-1,-3 0 0,-1 2 2,-4 4 0,-3 2 2,-5 5 0,-8 4-1,-8 5-1,-8 6-2,-5 2 1,-1 1 2,-3 1 3,-1 0 1,-3 1 2,0 1 1,0-1-1,-1 1 2,-1-1-1,1-1 0,0-1 0,3-1-1,0-1 2,2 1 4,3 0 4,1-1 4,3-1 3,2-2 0,4-4 1,3-3 1,6-3 0,10-2 1,9-4 0,11-2 1,4-4-2,0-4-5,0-3-3,1-5-6,-3 0-1,-4 2-1,-4 4 0,-3 3-1,-6 4-4,-5 8-9,-6 6-9,-6 8-8,-7 4-4,-7 5 4,-9 3 4,-7 4 4,-4 2 3,0-1 4,0-1 4,-1-2 4,0-1 0,0-3 0,-2-3-1,-1-3-1,3-2 3,3-1 8,3 0 8,5-2 8,3-2 5,5-1 1,3-2 1,4-2 1,8-5 0,12-6 1,11-8-1,13-6 1,5-3-2,0 1-6,0 1-5,0 1-6,1 0-3,4-2-4,3 0-3,2-1-3,-2 1-4,-11 5-4,-7 3-4,-8 4-3,-10 5-6,-7 4-5,-8 5-7,-7 6-5,-7-1 0,-2-3 5,-3-4 7,-2-4 6,-2-3 4,1-4 5,1-2 2,1-3 4,2-2 4,3 2 3,3 1 3,3 0 4,1 2 2,2 1 1,1 0 0,1 2 1,1 4 6,2 8 12,2 7 12,2 9 13,1 4 3,0 3-6,0 1-6,0 2-6,0 2-4,0 1-3,0 0-3,0 1-2,-1 1-2,0 1-3,-2-1-3,0 0-3,0-1-1,0-2 0,1-2-1,2-1 0,1-4-1,4-5-3,2-5-3,4-5-1,2-7-5,3-10-5,3-10-4,3-9-6,2-9-3,1-5-1,1-6 0,1-6-2,0-4-4,-1-2-11,-2-2-9,0 0-10,-3 2-3,-5 12 2,-4 10 3,-6 11 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3"/>
    </inkml:context>
    <inkml:brush xml:id="br0">
      <inkml:brushProperty name="width" value="0.05449" units="cm"/>
      <inkml:brushProperty name="height" value="0.05449" units="cm"/>
      <inkml:brushProperty name="color" value="#F2395B"/>
    </inkml:brush>
  </inkml:definitions>
  <inkml:trace contextRef="#ctx0" brushRef="#br0">74263 4997 403,'21'-14'2,"-5"2"2,-5 4 3,-4 3 3,-3 1 2,1 2 2,2 0 3,0 2 1,2 0 2,4 0 0,2 0 1,2 0 0,2 0-1,-1 2 1,-1 0-1,0 2-1,-2 0-1,1 2-2,0 0-2,0 1-1,-1 1-2,1 2 0,0 0 0,-1 1-2,-1 2 0,-2 0-1,-4 1-2,-3 1-2,-2 3-1,-2 5-2,-2 5-3,-2 5-1,-2 2-1,-5-2-1,-4 0-1,-4-1 0,-1-2-2,-1-3 0,0-3-1,1-3-2,-2-2-1,-1-1-1,-3-1-3,-1 0-1,1-4-1,4-3 3,3-4 1,4-4 2,4-4 2,2-2 0,4-4 0,3-2 1,5-4 1,8-5 0,7-5 1,9-5 0,2-1 1,1 1 3,1 3 1,-1 2 3,-1 2 1,-3 4 1,-3 5 0,-3 3 2,-3 4 0,-5 6-2,-3 4-1,-4 6-1,-5 4-2,-4 5-1,-5 5-3,-5 5-1,-4 2-1,-2 1 1,-2-1 0,-1 0 1,-1-2 0,1-3-1,1-5 0,1-3 0,1-4 0,2-5 2,3-4 1,1-2 1,4-6 1,1-4 0,4-5 0,3-5-1,2-3 0,1-1-2,3-1-1,2-1-2,0-1 0,1-1 0,0-1 0,0-1 0,-2 1 1,-3 1 0,-2 3 1,-3 1 1,-3 3 0,-1 1 1,0 2 1,-1 3 1,-1 1 3,-1 2 4,-1 2 6,-1 2 4,-1 2 3,2 1 2,1 0 1,1 2 3,0 2-1,2 5 0,0 6-1,2 4 0,0 5-2,0 5-1,0 4-1,0 6-2,0 2 0,0 1-1,0-1-2,1 0 0,-1 1 0,2 2 0,0 1 2,2 3 0,-1 2-1,-2 0-2,-2 2-2,-2 0-2,-1 0-2,0-2-2,1-2 0,-1-2-2,1-4-1,2-6-1,2-5-1,2-7-1,3-7-4,6-8-5,4-10-6,5-8-6,5-8-2,3-7 0,4-7 1,5-6 0,2-4 1,0 3 1,1 2 0,2 2 2,-1 2 0,-3 3 3,-4 3 1,-2 4 2,-2 1 2,-3 2 4,-1 3 2,-2 1 3,-5 3 3,-7 3 4,-6 2 4,-8 4 3,-6 2 1,-5 2-3,-7 2-1,-5 2-3,-4 1-1,1 2-1,0 0-2,-1 2-2,1-1 0,-1 1 2,1 0 0,0 0 1,2-1 1,2-1 0,3 0 1,3-2 0,3 1 2,4 2 4,4 2 4,5 2 4,4 0 1,7 1 0,7 0-2,8 0-1,5 0 0,5 1-2,3 1-1,7 2-2,2-2 0,1-1 0,-2-3 0,2 0 1,-2-2-1,0 1-1,-1 1 0,-1 2-1,-4-1 0,-3 1-1,-4 0 0,-3 0-1,-4-1-1,-3-1 0,-3-1 0,-2 0-1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5"/>
    </inkml:context>
    <inkml:brush xml:id="br0">
      <inkml:brushProperty name="width" value="0.04854" units="cm"/>
      <inkml:brushProperty name="height" value="0.04854" units="cm"/>
      <inkml:brushProperty name="color" value="#F2395B"/>
    </inkml:brush>
  </inkml:definitions>
  <inkml:trace contextRef="#ctx0" brushRef="#br0">77508 3750 453,'0'24'59,"0"1"-9,0 1-8,0 1-9,1 0-6,2-1-2,2-1-2,2-1-2,3-3-4,4-3-3,3-5-3,4-3-3,3-3-3,3-2-2,1-2-2,3-2-3,-2-1-1,-2 0-4,-3 0-2,-3 0-4,-2 0-2,-2 0-2,-3 0-4,-1 0-2,-4 2 0,-6 4 3,-6 4 5,-6 3 3,-6 5 1,-7 3 1,-7 4 0,-7 4 0,-2 1 1,3-3 2,4-3 2,2-3 2,2-2 2,4-3 2,0-1 1,3-2 3,6-3 4,10-4 7,12-4 7,10-4 7,5-2 2,-2 0-6,0 0-5,-1 0-5,-2 1-5,-1 0-4,-2 1-4,-2 2-5,-4 2-1,-3 6 0,-4 4 1,-4 5 1,-5 5-4,-7 5-8,-7 5-9,-7 5-9,-4 1-1,2-2 4,-1-2 4,-1-1 5,1-3 5,2-1 4,0-3 4,1-1 5,2-4 5,3-4 6,3-4 7,3-3 6,4-2 3,6-2 2,6-1 1,6 0 0,6-3-1,5-2-7,7-4-7,5-2-5,4-3-6,1-2-5,1-2-5,1 0-5,-3-2-5,-4 1-4,-6 0-4,-4 2-5,-3 0-2,-4 1 0,-3-1 1,-2 0-1,-4 0 3,-1-2 4,-2 0 4,-1-1 3,-3 0 4,-2 1 4,-2 1 4,-2 0 3,-1 3 5,1 3 6,0 2 5,-1 4 7,1 1 2,1 2 0,0 0 1,2 2 0,0 1-1,0 5 0,1 4-1,-1 4 0,1 2 0,2 3 4,2 1 3,2 3 2,0 1 2,0 1-3,-2 0-1,0 1-2,0 1-2,0-1-3,2-1-3,0-1-3,1-1-1,0 1 0,0-1-1,0 1 1,1-3-3,0-3-3,2-5-5,0-3-3,4-10-8,8-16-15,6-15-15,7-16-13,1-7-3,-4 3 9,-4 4 9,-3 2 8,-3 4 0,-1 4-11,-1 4-11,0 4-10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6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79153 3475 549,'7'-22'4,"-1"3"5,-1 3 7,0 3 7,-1 2 4,2 2 3,0 2 3,2 3 3,0 3-1,1 7-7,1 7-5,2 8-6,-3 4-7,-5 2-7,-4 4-7,-5 3-8,-6 1-3,-4-1 2,-5-2 2,-5 0 1,-2-2-1,1-3-4,1-3-4,2-3-3,1-3 0,3-3 7,3-2 7,3-4 6,5-3 4,10-2 1,8-4 2,9-2 2,6-3 1,1-2-2,1-2 1,4-1-2,-1-1-2,-3 2-2,-4 2-4,-1 2-3,-8 5 0,-9 6 4,-10 7 3,-9 7 4,-7 3 2,0-1-1,-1-1-1,0 0 1,-4-1 1,-1 2 4,-3 3 3,-4 2 4,2-3 2,7-1 0,7-3-1,7-2 0,3-3-2,2-1 0,1-1-1,0 0-2,5-3-3,6-1-6,7-2-7,8-2-6,5-3-3,6-4 1,6-4-1,6-4 1,1-2-1,-2 1-4,-4-1-3,-2 0-2,-5 1-2,-7 2 1,-7 3 1,-7 1 1,-8 6 0,-8 11-1,-9 12-1,-9 9-1,-5 5 3,1-1 10,0-3 8,-1-2 10,0-1 4,-1-1 0,0-1-1,-2-1 0,1-2 0,-2 0 2,1 0 1,0-2 2,0-1 1,3-2 0,1 0 2,3 0 0,2-3 0,5-3-1,3-3 0,4-2-1,7-4 0,10-3 0,10-2-1,9-4 1,9-2-3,6-5-4,8-4-4,6-4-4,2 0-3,-5 1 0,-3 2 0,-4 3 0,-5 1-5,-6 4-8,-5 3-9,-7 2-7,-5 3-11,-6 2-11,-6 2-13,-6 2-12,-3 0 2,0-1 14,0 0 14,0-1 15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6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79809 6575 476,'-29'-21'26,"7"5"6,6 4 5,5 6 5,4 4 3,2 4 0,3 4-2,1 4 0,1 3-4,0 3-4,0 3-6,0 3-4,0 10-5,0 17-1,0 16-2,0 17-2,0 12-5,0 14-8,0 12-9,0 11-8,-1-1-5,-1-15 0,0-16-1,-1-13-1,-1-12-9,2-7-20,0-8-19,2-8-18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7"/>
    </inkml:context>
    <inkml:brush xml:id="br0">
      <inkml:brushProperty name="width" value="0.05258" units="cm"/>
      <inkml:brushProperty name="height" value="0.05258" units="cm"/>
      <inkml:brushProperty name="color" value="#F2395B"/>
    </inkml:brush>
  </inkml:definitions>
  <inkml:trace contextRef="#ctx0" brushRef="#br0">82752 3700 418,'-14'37'88,"4"-6"-18,2-4-17,2-5-18,3-2-11,2 0-2,2-1-4,2 1-3,3-2-3,4-1-2,2-2-4,6-3-2,3-1-4,1-2-6,3-2-5,1-2-6,1-2-2,-1-1 0,-1 0 1,-1-1 1,-6 1-1,-12 7-3,-12 6-1,-12 6-2,-8 2 1,-3 1 6,-4-1 5,-4 1 5,0-2 2,5 0 1,5-1-1,6 0 0,3-4 3,3-3 5,2-4 5,4-4 6,6-2 2,10 0-1,10-1 0,9 1 0,3 0-2,-2-2-3,-3 0-4,-3-2-2,-2 1-5,-3 0-3,-1 2-4,-2 0-3,-3 3-3,-4 4-2,-4 3 0,-4 5-1,-6 4 0,-6 4 0,-7 6 0,-7 5 1,-4 0 1,-1 0 1,0-3 3,-1-1 1,0-4 3,3-4 2,3-3 4,3-4 3,3-4 1,3-3-2,3-3-1,3-2-2,3-3 7,6-1 14,4 0 14,6-1 15,4-1 1,3 0-11,5 0-10,4 0-11,2-2-7,4-2-6,3-4-6,3-2-4,-1-1-4,-3 2 2,-6 2-1,-2 3 2,-4 0-4,-1 0-4,-2 0-6,-2 0-6,-3-1-1,-3-2 2,-2-2 1,-4-1 3,-2-2 1,-4 0 2,-2 0 1,-3 1 3,-2-2 1,0 0 3,0-1 3,1-1 2,-1 0 4,0 2 6,0 3 6,1 1 7,0 2 7,1 2 10,1 2 10,0 2 9,2 7 4,-1 10-4,0 10-5,0 12-3,0 4-5,0-2-5,1-1-3,-1-3-6,0-1-3,2 1-2,1-1-3,0 0-2,2-1-1,0-2-1,2-1 1,0-3-1,3-3-4,2-5-7,4-4-9,2-6-6,2-5-5,3-2-1,2-6 1,2-2-1,2-7-4,4-7-8,4-9-8,4-7-9,0-1-5,-5 5-7,-5 7-4,-5 5-6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8"/>
    </inkml:context>
    <inkml:brush xml:id="br0">
      <inkml:brushProperty name="width" value="0.05738" units="cm"/>
      <inkml:brushProperty name="height" value="0.05738" units="cm"/>
      <inkml:brushProperty name="color" value="#F2395B"/>
    </inkml:brush>
  </inkml:definitions>
  <inkml:trace contextRef="#ctx0" brushRef="#br0">84400 5050 383,'1'13'17,"2"-2"0,2-6 1,2-3 0,2-2 0,5 0-1,4 0-2,3 0-1,4 0-2,1-2-3,3 0-4,1-1-2,-1-2-2,-2 2-2,-3-1-2,-3 0 0,-3 0-2,-3 2 0,-3 0-1,-2 2 1,-4 1 7,-1 2 18,-2 2 17,-2 2 17,0 1 2,2-1-11,2 1-13,2 0-12,0 3-7,-2 5 0,-3 7 0,0 5-1,-4 3 0,0-1 0,-3-1 1,-2-1 0,-1 0 1,0 2-2,1 3-1,-1 1 0,0-1-1,2 0-1,1-3-2,0-1 0,0-3-1,0 0-1,-1-1-1,-1-1-2,0-1 0,2-1 1,2-1 1,2 0 0,0-3-2,0 0-5,-2 0-6,0-2-5,-1-4-13,0-8-19,0-8-19,1-8-20,-1-3-5,2 1 11,0 0 10,2 2 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8"/>
    </inkml:context>
    <inkml:brush xml:id="br0">
      <inkml:brushProperty name="width" value="0.0492" units="cm"/>
      <inkml:brushProperty name="height" value="0.0492" units="cm"/>
      <inkml:brushProperty name="color" value="#F2395B"/>
    </inkml:brush>
  </inkml:definitions>
  <inkml:trace contextRef="#ctx0" brushRef="#br0">84325 6443 447,'-14'-1'0,"2"0"0,4-2 0,3 0 0,1-1 15,0 0 27,0 0 28,0 0 28,2 0 4,4 0-23,4 0-21,4 1-23,2-1-13,3 1-6,2-1-6,2 0-5,0 0-4,2 0-2,1 0 1,1 0-2,0 1-1,-1 0-2,-1 2-1,-1 1-1,-2 0-8,0 0-12,0 0-12,-2 0-13,-4-2-9,-8 0-4,-8-3-5,-8-2-6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19"/>
    </inkml:context>
    <inkml:brush xml:id="br0">
      <inkml:brushProperty name="width" value="0.05405" units="cm"/>
      <inkml:brushProperty name="height" value="0.05405" units="cm"/>
      <inkml:brushProperty name="color" value="#F2395B"/>
    </inkml:brush>
  </inkml:definitions>
  <inkml:trace contextRef="#ctx0" brushRef="#br0">84062 5690 407,'-7'-8'2,"-1"2"4,0 0 5,0 2 3,0 1 11,0 2 14,1 2 15,-1 2 15,1 3 0,2 4-11,2 3-14,2 5-12,0 3-7,-2 3-1,-2 3-1,-2 3-1,0 1-2,1 2-2,0 0-2,2 2-2,0-1-6,2-1-11,0-3-9,2-1-11,-1-3-6,0-2-6,-2-1-4,0-2-4,0-2-2,0-2 1,2 0 2,0-1 1,1 0 2,-2 0 3,0-1 3,-2 1 2,-1-2 4,-1-1 4,-2-2 3,-3-2 5,-1-2 2,1-2 2,-1-3 2,0 0 1,-1-2 2,0 0 2,-1 0 2,-1 0 1,0 0 5,1 0 4,0 0 7,2 0 4,1-1 4,1-1 2,0 0 2,2-1 2,2-1 6,6 0 10,4 0 9,6 0 10,6 1-2,7 0-11,8 2-13,9 0-11,5 1-8,5-2-4,5 0-2,5-2-3,3 1-4,-2 1-5,-1 0-3,0 2-5,-4 0-6,-6 0-9,-3 0-9,-5 0-9,-7 0-5,-6 0 0,-7 0 0,-6 0-1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4"/>
    </inkml:context>
    <inkml:brush xml:id="br0">
      <inkml:brushProperty name="width" value="0.06033" units="cm"/>
      <inkml:brushProperty name="height" value="0.06033" units="cm"/>
      <inkml:brushProperty name="color" value="#00BFF3"/>
    </inkml:brush>
  </inkml:definitions>
  <inkml:trace contextRef="#ctx0" brushRef="#br0">85580 7637 364,'-7'-6'63,"3"6"1,1 4 0,2 6 1,1 2-3,0 3-8,0 2-6,0 1-7,0 3-6,0 3-5,0 3-4,0 3-4,0 2-4,0 1-2,0 0-3,0 1-3,-1 0-5,0-1-10,-2-3-9,1-1-8,-2-4-11,2-2-11,0-3-11,2-2-10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0"/>
    </inkml:context>
    <inkml:brush xml:id="br0">
      <inkml:brushProperty name="width" value="0.05886" units="cm"/>
      <inkml:brushProperty name="height" value="0.05886" units="cm"/>
      <inkml:brushProperty name="color" value="#F2395B"/>
    </inkml:brush>
  </inkml:definitions>
  <inkml:trace contextRef="#ctx0" brushRef="#br0">86731 4580 373,'31'0'97,"-1"-2"-20,-1 0-21,-2-1-20,3-1-12,5 0-2,4 0-2,6 0-3,0 1-2,-3 0 0,-6 1-1,-3 2-1,-5-2-14,-7-4-27,-7-4-28,-6-3-27,-7-3-4,-6-2 19,-6 0 19,-6-1 19,-3 0 12,-1-1 6,-1 0 5,-1 1 5,1 0 3,2 3-2,1 1-1,3 2-1,1 2 8,2 3 17,2 1 17,2 2 17,2 5 10,1 10 3,0 8 3,2 9 3,1 8-4,0 8-13,1 8-12,2 8-12,-1 5-9,0 3-8,-2 3-8,0 3-6,0-4-7,0-6-2,2-8-4,0-8-3,1-6-2,0-2 3,0-3 0,0-3 2,0-4-3,0-3-9,0-5-9,0-3-8,-1-4-3,-4-3 2,-2-3 2,-3-2 3,-3-3 3,0-1 4,-1 0 5,-1-1 4,-1-3 6,-1 0 6,-1-3 6,-1-2 6,0-1 7,3 0 5,1 1 6,3-1 5,1-1 4,4 0 0,2-2 2,4 1 0,4-4-4,6-4-8,5-3-7,7-5-9,5-3-8,3-3-11,3-2-8,6-4-10,2-2-7,2-2-2,2-3-4,2 0-2,-3 2 2,-8 10 9,-8 8 7,-7 9 8,-5 4 2,-1 1-3,-1-1-3,0 0-4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0"/>
    </inkml:context>
    <inkml:brush xml:id="br0">
      <inkml:brushProperty name="width" value="0.05921" units="cm"/>
      <inkml:brushProperty name="height" value="0.05921" units="cm"/>
      <inkml:brushProperty name="color" value="#F2395B"/>
    </inkml:brush>
  </inkml:definitions>
  <inkml:trace contextRef="#ctx0" brushRef="#br0">88946 4900 371,'-14'8'24,"3"0"14,2 0 12,5-1 14,0 1 3,2 2-7,0 0-5,2 2-7,0 2-6,2 5-4,0 5-4,2 5-6,-1 4-3,-1 6-5,-1 5-3,0 4-5,-1 2-6,0-1-6,0-1-8,0 0-7,-1-3-8,0-4-9,-1-4-9,-1-3-9,-1-5-4,2-3 0,0-5 0,2-3 0,0-4 1,0-1 2,0-2 3,0-2 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0"/>
    </inkml:context>
    <inkml:brush xml:id="br0">
      <inkml:brushProperty name="width" value="0.04808" units="cm"/>
      <inkml:brushProperty name="height" value="0.04808" units="cm"/>
      <inkml:brushProperty name="color" value="#F2395B"/>
    </inkml:brush>
  </inkml:definitions>
  <inkml:trace contextRef="#ctx0" brushRef="#br0">88900 5316 457,'67'-57'-13,"-7"12"14,-6 12 16,-8 11 14,-3 8 6,-3 3-4,1 3-4,-1 2-4,-2 4 0,-3 4 5,-4 4 5,-2 4 5,-4 3-1,-5 5-5,-4 3-5,-6 5-5,-6 3-5,-8 3-2,-8 2-2,-7 4-2,-6 1-2,0-2-1,-1 0-1,0-2-1,-4 1-1,-5 2-3,-5 2-3,-4 2-2,0-1 0,4-7 2,5-6 2,6-5 3,6-6-2,12-3-4,11-4-4,10-4-5,11-6-7,9-8-9,10-8-8,10-7-10,0-3-8,-7 5-10,-7 3-11,-9 4-9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1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92281 4450 439,'0'18'117,"0"5"-20,0 5-21,0 5-19,0 5-14,1 6-4,1 5-6,2 7-4,-1 3-5,-2 1-5,-2 1-5,-2 2-4,-1-4-7,1-7-10,-1-7-9,0-6-10,-1-4-8,0 0-10,-1 0-7,-1 1-10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2"/>
    </inkml:context>
    <inkml:brush xml:id="br0">
      <inkml:brushProperty name="width" value="0.04739" units="cm"/>
      <inkml:brushProperty name="height" value="0.04739" units="cm"/>
      <inkml:brushProperty name="color" value="#F2395B"/>
    </inkml:brush>
  </inkml:definitions>
  <inkml:trace contextRef="#ctx0" brushRef="#br0">92600 4878 464,'37'-8'46,"-3"1"-13,-5-1-13,-4 0-12,2 0 0,5 0 12,6 0 14,7 1 13,1 0 4,-1 2-7,-1 2-5,0 2-7,-3 1-4,-4 2-4,-3 0-3,-5 2-4,-3 0-2,-3 2 0,-3 0-2,-3 1-1,-3 2-4,-2 2-7,-4 2-9,-3 1-9,-2 1-2,-4-1-1,-2 0 1,-3-2 0,-5 1 0,-4 3 1,-5 3-1,-5 4 0,-4 0 0,-5 3-1,-3 0-1,-4 0 0,-3 1-2,-2-4 0,-1 0 0,-3-3-2,1-3 2,7-4 3,6-6 2,6-4 2,6-6 4,9-4 1,7-6 2,8-4 2,7-2 3,7-1 4,7 1 4,7 0 3,6 0 2,5 1 3,5 1 2,4 1 2,-2 1 0,-7 4-1,-7 3-2,-9 2 0,-9 7-2,-10 10-2,-12 10-2,-10 9-3,-7 5-1,-3 0-4,-3 0-2,-1 0-2,-3-1 0,1-3 1,1-3 3,2-3 2,1-4 2,5-3 2,3-5 3,4-3 3,4-2-1,1 2-2,2 0-2,2 1-2,4 0-4,4-2-6,6-2-6,4-2-6,6-3-3,5-4 1,7-4 0,5-4 1,5-6 0,5-9 1,3-9 1,4-8-1,-1-8 1,-3-4 0,-4-6-1,-4-3-1,-5 3 1,-7 11 1,-7 12 1,-6 11 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2"/>
    </inkml:context>
    <inkml:brush xml:id="br0">
      <inkml:brushProperty name="width" value="0.05299" units="cm"/>
      <inkml:brushProperty name="height" value="0.05299" units="cm"/>
      <inkml:brushProperty name="color" value="#F2395B"/>
    </inkml:brush>
  </inkml:definitions>
  <inkml:trace contextRef="#ctx0" brushRef="#br0">93550 3505 415,'-29'-13'31,"7"6"6,5 6 7,6 6 5,4 6 0,-1 7-6,0 7-6,1 7-8,-1 7-3,-2 6-1,0 7-2,-1 8-1,-1 5-1,0 7-3,0 5 0,1 7-3,0-1 0,0-1-2,2-3-1,1-3-1,1-6-1,2-9-1,2-9 1,2-8-1,1-7-2,0-6-6,0-4-4,0-5-6,4-5-10,8-6-14,7-6-16,9-6-14,3-7-2,2-8 10,0-7 10,2-9 12,-3-1 1,-4 2-5,-4 3-5,-6 3-6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2"/>
    </inkml:context>
    <inkml:brush xml:id="br0">
      <inkml:brushProperty name="width" value="0.04803" units="cm"/>
      <inkml:brushProperty name="height" value="0.04803" units="cm"/>
      <inkml:brushProperty name="color" value="#F2395B"/>
    </inkml:brush>
  </inkml:definitions>
  <inkml:trace contextRef="#ctx0" brushRef="#br0">95600 4450 458,'15'0'31,"-1"0"11,-1 0 12,0 0 11,0 1 2,1 2-5,3 2-6,1 2-7,0 1-7,-1 1-9,-2 2-10,-2 0-9,-3 1-10,-1 0-12,-2 2-11,-2 2-10,-2 0-11,-2 3-8,-2 2-9,-2 1-8,-2 0 0,-2-1 10,-2-3 9,-1-1 9,-2-3 6,0-1 2,0-2 2,0-2 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3"/>
    </inkml:context>
    <inkml:brush xml:id="br0">
      <inkml:brushProperty name="width" value="0.0597" units="cm"/>
      <inkml:brushProperty name="height" value="0.0597" units="cm"/>
      <inkml:brushProperty name="color" value="#F2395B"/>
    </inkml:brush>
  </inkml:definitions>
  <inkml:trace contextRef="#ctx0" brushRef="#br0">95206 4851 368,'-15'0'7,"2"-2"0,2 0 2,3-1 1,3-2 5,5 0 7,7-2 9,6 0 8,3 0 0,1 2-6,2 2-7,0 2-7,0 2-6,-1 0-5,-1 2-4,-1 0-4,-1 2-4,-2 2-1,-3 2-1,-1 2-2,-1 2-4,-2 5-7,-2 3-8,1 5-6,-4 2-2,-6 1 2,-5 4 3,-6 1 2,-5 1 5,0 1 5,-1-1 7,-1 0 4,0-1 5,1-1 3,1-3 2,1-1 2,1-4 5,1-2 5,0-3 7,2-2 6,2-4 3,3-1 0,3-2 1,2-2 0,5-3-1,6-3-1,6-2-3,6-4-2,6-5-4,10-9-7,9-9-8,9-9-6,7-10-4,7-11 2,6-13 1,8-11 0,2-4-5,-1 6-15,-3 4-13,-1 5-14,-5 7-2,-7 9 10,-8 8 9,-5 9 9,-7 7 8,-8 5 5,-6 5 6,-7 5 5,-4 3 9,-3 1 10,-1 0 12,-2 2 10,-5 4 7,-6 8 5,-8 8 5,-6 7 3,-4 7-2,-1 3-12,-2 4-11,1 5-12,-2 2-7,0 2-4,1 2-4,-1 2-4,1 0-3,3-2-1,1-2-2,2-3-1,2-2-6,1-3-13,0-5-11,2-3-12,0-4-7,0-3-2,1-3 0,-1-3-2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3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97626 4597 476,'-8'-7'0,"2"0"0,1 2 0,0 1 0,1 3 14,-2 7 27,0 7 28,-1 8 27,1 6 4,1 9-21,2 6-20,2 9-21,0 4-18,0 1-12,-2 2-15,0 0-13,-1-2-12,0-5-7,0-5-8,1-4-8,-1-6-4,0-8-2,0-6-2,0-6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3"/>
    </inkml:context>
    <inkml:brush xml:id="br0">
      <inkml:brushProperty name="width" value="0.07402" units="cm"/>
      <inkml:brushProperty name="height" value="0.07402" units="cm"/>
      <inkml:brushProperty name="color" value="#F2395B"/>
    </inkml:brush>
  </inkml:definitions>
  <inkml:trace contextRef="#ctx0" brushRef="#br0">96650 5000 297,'0'18'95,"2"3"-22,0 5-22,2 3-21,-1 5-10,-1 4 0,0 6 1,-1 5 2,-1 0-2,0 2-2,0 0-2,0 0-4,0-2-1,0-4-2,0-4-1,0-3-2,0-4-1,2-2-2,0-2 0,2-1-1,0-3-1,1-4-2,2-2-1,0-3-1,2 0-3,2 1-3,1 3-5,3 1-3,2 1-1,1-3 3,3-1 3,2-2 4,2-3 1,4-1 2,5-2 0,3-2 2,3-4-1,5-2 1,4-6-1,4-2 0,2-4 2,0-2 4,0-2 4,0-1 4,-2-1 4,-2 2 3,-4 3 4,-2 1 4,-5 1 0,-7 2-2,-4 1-3,-7 0-3,-2 2 1,0 0 1,-1 2 2,1 0 1,-2-1 0,-3-6-5,-3-4-3,-2-5-5,-2-7-3,1-9 0,2-7-2,0-11-1,0-11-7,-1-17-13,0-15-13,-2-15-14,-1 0-15,0 19-17,-2 16-17,0 19-16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4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86242 5277 596,'-7'-6'15,"1"2"30,1 4 30,1 3 30,1 4-7,3 7-43,4 7-44,2 6-45,2 2-16,-3-5 8,0-5 9,0-5 10,-2-3-2,-1 1-11,0 0-13,-1 0-11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29"/>
    </inkml:context>
    <inkml:brush xml:id="br0">
      <inkml:brushProperty name="width" value="0.07355" units="cm"/>
      <inkml:brushProperty name="height" value="0.07355" units="cm"/>
      <inkml:brushProperty name="color" value="#F2395B"/>
    </inkml:brush>
  </inkml:definitions>
  <inkml:trace contextRef="#ctx0" brushRef="#br0">75622 23020 299,'-19'-1'46,"7"0"15,8-2 15,8 0 16,5-1-1,3 2-17,4 0-16,2 2-16,3 0-11,3 0-5,3 0-3,3 0-5,1 0-4,2 0-2,1 0-2,1 0-4,-1-1-1,-3 0-1,-3-2 0,-3 0-2,-2-1 0,1 1-1,-1-1-1,1 1 0,-1-1-1,-2 2 0,0 0 1,0 2-1,-1-1 1,3 0 0,0-2 0,4 0 1,0 0 0,1 2 0,-1 2 0,1 2 0,0 0-1,0 0 0,2-2 0,1 0 1,-1-1-2,-3 0 1,-3 0 0,-3 0 0,-1 0-1,1 0 0,1 0-1,1 0-1,0 0 0,-1 0-1,-1 0 0,-1 0-1,1 0 0,0 0 1,0 0 0,3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0"/>
    </inkml:context>
    <inkml:brush xml:id="br0">
      <inkml:brushProperty name="width" value="0.07151" units="cm"/>
      <inkml:brushProperty name="height" value="0.07151" units="cm"/>
      <inkml:brushProperty name="color" value="#F2395B"/>
    </inkml:brush>
  </inkml:definitions>
  <inkml:trace contextRef="#ctx0" brushRef="#br0">74872 31666 307,'-19'-7'49,"7"2"2,8 2 2,8 2 4,6 1-2,4 2-6,3 0-5,5 2-5,0-1-5,-1 0-5,-3-2-3,-1 0-4,-1-1-2,0 0-2,-1 0-1,1 0-1,0 0-2,1 0-2,1 0-1,1 0-3,1 0 0,1 0-1,1 0 0,2 0 0,-1 0-1,1 0 0,-1 0-2,1 0 0,-1 0 0,1 2 0,-1 0 0,1 1 0,0 0-1,3-1-3,1 0-2,3-2-2,-1 0-2,0 0 1,-1 0 1,-1 0 0,-1 0 1,1 0 2,-1 0 2,1 0 1,-2 1 2,0 0-1,0 2 0,-2 0-1,-2 2 1,2 0-1,-1 1 0,1 1 0,-1 0-1,-1-2-1,-1-3 0,-1 0-2,0-2 1,1 0 1,1 0 0,1 0 1,1 0-1,-1 0-3,1 0-2,-1 0-2,0 0-1,-1 0 1,-1 0 0,-1 0 1,1 0 1,0 0 2,1 0 3,1 0 1,0 0 2,1 0 0,-1 0 1,1 0-1,-1 0 0,1 0 0,-1 0-2,1 0 0,-1 0 0,-1 0-1,-1 0 0,-1 0-1,1 0 1,3 0-1,3 0 0,3 0 0,0 0 0,-1 0 1,-3 0 2,-1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1"/>
    </inkml:context>
    <inkml:brush xml:id="br0">
      <inkml:brushProperty name="width" value="0.05301" units="cm"/>
      <inkml:brushProperty name="height" value="0.05301" units="cm"/>
      <inkml:brushProperty name="color" value="#F2395B"/>
    </inkml:brush>
  </inkml:definitions>
  <inkml:trace contextRef="#ctx0" brushRef="#br0">80057 17600 415,'-23'2'81,"4"4"-16,3 4-17,3 3-17,1 2-9,1-1-1,-1 0-3,0-2-1,-1 2-1,-2 4 1,-1 3-1,-3 5 1,0 0 0,2-2-2,0-1-1,1-2 0,0-1-2,2 2 1,1 3-2,1 2 1,0-1-1,0-1-1,0 0 0,1-1 0,0-1-2,0-1 0,2-1 0,1 0-2,1-3 1,2 0 0,2 0 0,2-2 1,3-1-3,4-1-3,4-1-3,3 0-5,3-2-1,0 1 1,-1 0 2,1 0 1,1-1-4,1-3-8,3-1-7,1-2-9,2-1-5,-1 0-4,0 0-3,1 0-3,-2-1 2,-3-1 8,-3 0 8,-3-1 8,-2-1 0,-1 0-9,0 0-10,-2 0-8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1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80850 18812 529,'24'-21'138,"1"7"-30,1 5-30,1 7-30,1 1-19,1-1-6,0 0-8,2-1-7,-1-1-4,-2 2 2,-1 0 0,-3 2 1,-1 0-8,-3 0-20,-1 0-18,-2 0-19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2"/>
    </inkml:context>
    <inkml:brush xml:id="br0">
      <inkml:brushProperty name="width" value="0.05371" units="cm"/>
      <inkml:brushProperty name="height" value="0.05371" units="cm"/>
      <inkml:brushProperty name="color" value="#F2395B"/>
    </inkml:brush>
  </inkml:definitions>
  <inkml:trace contextRef="#ctx0" brushRef="#br0">82500 17931 409,'9'-13'28,"3"3"6,4 4 8,2 4 6,2 2 0,1 2-7,0 0-6,2 2-6,1 1-4,-1 3 3,1 4 1,-1 2 2,0 2-1,-1 1-3,-1 1-3,-1 2-3,-1 0-3,-1 1-3,-1 1-2,-1 1-3,-2 1-2,-4 6-3,-5 3-4,-2 4-1,-9 6-7,-10 6-9,-11 7-10,-11 8-10,-3-1-2,-1-5 4,1-7 5,2-5 3,1-6-5,4-5-16,2-7-16,3-5-15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2"/>
    </inkml:context>
    <inkml:brush xml:id="br0">
      <inkml:brushProperty name="width" value="0.05669" units="cm"/>
      <inkml:brushProperty name="height" value="0.05669" units="cm"/>
      <inkml:brushProperty name="color" value="#F2395B"/>
    </inkml:brush>
  </inkml:definitions>
  <inkml:trace contextRef="#ctx0" brushRef="#br0">87550 28345 388,'-16'-13'89,"2"4"-10,1 6-11,1 5-11,0 3-10,0 3-6,0 3-8,1 4-8,-3 2-4,-1 5 0,-4 3-1,-3 5-2,1 1-1,3-3-2,4 1-4,5-1-2,2-1-2,2-3 1,2-1 1,2-3-1,2 0-1,2 1-5,2 1-6,2 2-4,1-1-6,3 2-5,2 1-6,2 0-7,2 1-5,3-3-4,3-1-6,2-2-6,1-5-2,-1-3-3,-3-6-3,-1-4-1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3"/>
    </inkml:context>
    <inkml:brush xml:id="br0">
      <inkml:brushProperty name="width" value="0.05227" units="cm"/>
      <inkml:brushProperty name="height" value="0.05227" units="cm"/>
      <inkml:brushProperty name="color" value="#F2395B"/>
    </inkml:brush>
  </inkml:definitions>
  <inkml:trace contextRef="#ctx0" brushRef="#br0">88105 29115 420,'-13'-1'12,"6"0"23,6-2 22,6 1 24,4-2 5,3 2-16,4 0-14,2 2-15,2 0-10,1 0-4,1 0-4,0 0-5,2 0-4,1 2-2,1 0-3,1 2-3,0-1-4,-1 1-8,-1 0-7,-1 0-7,-1-2-8,-2 0-10,0 0-10,-1-1-9,-2-2-2,-2-1 6,-4 0 8,-3 0 6,-2-3 2,0 0 0,-2-1-2,0-1-1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3"/>
    </inkml:context>
    <inkml:brush xml:id="br0">
      <inkml:brushProperty name="width" value="0.05454" units="cm"/>
      <inkml:brushProperty name="height" value="0.05454" units="cm"/>
      <inkml:brushProperty name="color" value="#F2395B"/>
    </inkml:brush>
  </inkml:definitions>
  <inkml:trace contextRef="#ctx0" brushRef="#br0">88940 28050 403,'-35'0'52,"8"0"-3,7 0-4,8 0-3,5 4 3,1 10 10,1 8 12,1 9 10,0 4-4,0-1-22,0 1-20,0 1-22,0-1-13,2 2-8,0 1-6,2 1-9,0-2-5,0-1-7,0-2-6,0-1-5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3"/>
    </inkml:context>
    <inkml:brush xml:id="br0">
      <inkml:brushProperty name="width" value="0.05396" units="cm"/>
      <inkml:brushProperty name="height" value="0.05396" units="cm"/>
      <inkml:brushProperty name="color" value="#F2395B"/>
    </inkml:brush>
  </inkml:definitions>
  <inkml:trace contextRef="#ctx0" brushRef="#br0">90150 27950 407,'22'1'26,"-1"2"10,-2 2 10,-3 2 9,0 2 3,3 3-5,1 3-4,3 4-6,0-1-5,-1 1-5,-1-2-6,-1-1-6,-3 0-2,-1 1 0,-4 0 0,-3 3 1,-2 0-4,0 1-6,-2 1-5,0 1-7,-4 3-7,-6 5-8,-6 4-8,-6 6-9,-4 2-2,-3 0 1,-2-1 1,-4 1 2,0-2-6,3-5-12,3-5-12,3-5-13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7"/>
    </inkml:context>
    <inkml:brush xml:id="br0">
      <inkml:brushProperty name="width" value="0.07653" units="cm"/>
      <inkml:brushProperty name="height" value="0.07653" units="cm"/>
      <inkml:brushProperty name="color" value="#F2395B"/>
    </inkml:brush>
  </inkml:definitions>
  <inkml:trace contextRef="#ctx0" brushRef="#br0">34694 15821 287,'-22'0'4,"1"0"7,2 0 8,3 0 8,4 0 8,8 2 8,8 0 9,8 2 8,5-1-1,3-1-9,3 0-9,3-1-9,1-2-7,1-1-3,-1 0-4,1-1-4,0-1-2,0 2 0,2 0-1,1 2-1,1 0-1,1 2-1,1 0-1,1 2-1,0-1 0,2-1 0,1 0 0,1-1 1,0-1 0,2 0-2,1 0-1,-1 0-1,3-1-2,0-1 0,2 0-1,1-1 0,0-2-1,2 0 2,0-1 1,2-2 1,1 1 1,3 1-1,4 0 0,2 2 0,0 0 1,-2 0 1,-4 0 1,-3 0 2,-2 1 0,-4 0 0,-2 2-1,-3 0-1,-3 1-1,-2 0-2,-2 0-2,-1 0-1,-1 0-2,2 0 0,3 0-1,1 0 1,2 0 0,0 0 1,2 0 0,1 0 1,-1 0-1,-1 0-1,0 0 0,-2 0-1,0 0 0,-1-2 1,-2 0 1,0-1 0,-1-1 0,1 1-2,-1-1-3,0 0-3,0 0 0,-3 0-1,-2 0 1,-1 0 0,-2 0 0,-1 1-1,-1-2 0,-1 2-1,-1-1 0,1 0-1,-1 0-2,1 0-1,-3-2-6,-3-2-10,-4-3-9,-4-3-11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4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87100 5881 526,'8'-8'77,"2"2"-13,0 0-11,1 3-11,2-1-6,1 2 1,3 0 1,2 2 1,1 0-4,1 2-9,1 0-8,1 2-9,1-1-10,0 1-10,2 0-9,1 0-11,-1 0-6,-3 0-2,-3-1-2,-3 1-2,-2-1-2,-3-2-2,-1-2 0,-2-2-2,-2-2 3,0 1 8,-2-3 8,0 0 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0:38"/>
    </inkml:context>
    <inkml:brush xml:id="br0">
      <inkml:brushProperty name="width" value="0.061" units="cm"/>
      <inkml:brushProperty name="height" value="0.061" units="cm"/>
      <inkml:brushProperty name="color" value="#F2395B"/>
    </inkml:brush>
  </inkml:definitions>
  <inkml:trace contextRef="#ctx0" brushRef="#br0">36600 22105 360,'25'6'65,"5"-4"-11,3-4-9,4-4-10,3-1-7,-1 0-2,0 2-4,0 1-3,1 0-2,0 0 1,2 0 0,1 0 0,-1 1 0,-2 2-1,-2 2-1,-1 2 0,-2 2-1,2 2-1,1 1 0,1 3-1,0 0 0,2 0-1,1-2-2,0-1 1,1 0-2,0 0-1,0 0-1,1 0-1,-1-1-1,2-1 1,0-1-1,2-1 0,1-1-1,2 0 0,2-2-2,2 0 0,-1-1-2,-2 2 1,-4 0-1,-2 2 1,-3-1-1,0-1 1,-2 0 1,0-1 0,0-1 0,3 0 1,4 0 0,3 0-1,-1-2 1,-1 0-1,-1-3-1,-3-2-1,0 0 1,2 0-1,2 3 2,2 0 0,0-1 0,0 2 0,-2-1 0,0 0 0,-2 0 0,0 2 0,-2 0-2,0 2 0,-3 1 0,-3 4 1,-5 2-1,-4 4 1,-1-1 0,1 0-2,1-1-1,1 0 0,0-2-1,-2 1 0,0 0-1,-1 0 1,0-1 0,-1-1 0,1 0 1,-1-2 0,1 0 1,1-2-1,1 0 0,1-2 1,-1 1-1,0 0 3,-1 2 0,-1 0 3,-1 0-1,-1 0 0,-1-2 0,-1 0-1,0-1-1,-1 0-1,1 0-2,-1 0-1,0 0 0,-3 2-2,-1 0-1,-2 2-1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1:02"/>
    </inkml:context>
    <inkml:brush xml:id="br0">
      <inkml:brushProperty name="width" value="0.05948" units="cm"/>
      <inkml:brushProperty name="height" value="0.05948" units="cm"/>
      <inkml:brushProperty name="color" value="#F2395B"/>
    </inkml:brush>
  </inkml:definitions>
  <inkml:trace contextRef="#ctx0" brushRef="#br0">19490 7366 369,'-16'-1'1,"2"-1"-1,1 0 2,1-1 0,0-1 1,2 2 3,1 0 2,1 2 2,0 0 2,0 0 2,0 0 2,0 0 3,0 0 2,1 2 2,-1 0 3,0 2 2,2 0 5,4 2 10,4 0 8,4 1 9,4 1-1,5-2-11,5-1-12,5 0-12,2-3-7,-1 0-3,-1 0-2,-1-1-3,0-1-1,-1 2-3,1 0-1,-1 2-1,1-1-1,-1 1-1,1 0 0,0 0-1,-1 0-1,1 0 1,-1 0 0,1 0 0,0-1 0,2-1-1,3 0 0,1-1 0,1-1 0,-1 0 0,-1 0 1,-1 0 1,-2 0 0,-1 0 0,-3 0 0,-1 0 0,-1 0 0,1 0 0,1 0 0,1 0 1,0 0-1,-1 0 1,-1 0-1,0 0 0,-2 0-1,1 0 0,-1 0 0,1 0 0,0 0-1,1 0 0,0 0 1,2 0-1,0 0 0,-1 0 1,-1 0 0,-1 0 0,1-1 0,1-1 0,3 0 0,2-1 0,-1-1 0,0 2 0,-1 0 0,-1 2 1,0 0 0,1 0-1,1 0 1,1 0 0,1-1-1,-1 0-1,1-2 0,-1 0-2,0 0 0,1 0 0,-1 2-1,1 0-1,-1 1 1,1 0-1,-1 0 1,1 0 0,-1 0 0,1 0 1,-1 0 1,0 0 0,0 0 1,-1 0 0,-1 0 0,-1 0 1,0 0-1,-1 0 0,1 0 0,-1 0 0,1 0 0,1 0 0,1 0 2,1 0 0,1 0-1,-1 0 0,1 0-1,-1 0-2,2 0 0,5 0 0,3 0 0,4 0 0,3 0 0,2-2 2,2 0 1,2-1 0,0-2 1,-2 2-1,-2-1-2,-1 1 0,-2-1-1,0 2 0,0 0 1,0 2-1,-1 0 1,-2 0-1,-1 0 0,-3 0 0,0 0 0,0 0-1,1 0-1,2 0 1,-1 0 0,0 0 1,-1 0 2,-1 0 1,-1 0 0,0 2-3,1 0-1,-1 2-3,-1-2-1,0 0 1,-1 0 0,-1-1 1,0-1 0,-1 0 0,0 0 0,1 0 0,-2 0 1,0 2 0,-1 0 1,-1 2 0,0-1 1,-1-1-1,1 0 0,-1-2 0,1 0 0,1 0 0,1 0 0,1 0 0,-2 0-1,-3 0-1,-5 0-2,-3 0-2,-3 0-5,-1 0-8,-1 0-8,0 0-9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1:03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19250 3600 537,'14'24'94,"-1"3"-21,-2 1-19,-2 3-20,-2 0-12,-1 0 0,-1 1-3,0-1-2,-2 2 0,1 2-2,0 4 0,0 3 0,-1-3-3,0-8-2,-1-7-3,-2-8-2,0 1-2,0 13 2,0 10 1,0 13 2,0 3-1,0-3-5,0-4-2,0-4-5,0-3-3,2-4-4,1-2-3,0-3-3,0-3-1,0-3 2,-2-3 1,0-3 1,-1-3-2,2-3-8,0-3-8,2-2-6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1:04"/>
    </inkml:context>
    <inkml:brush xml:id="br0">
      <inkml:brushProperty name="width" value="0.0485" units="cm"/>
      <inkml:brushProperty name="height" value="0.0485" units="cm"/>
      <inkml:brushProperty name="color" value="#F2395B"/>
    </inkml:brush>
  </inkml:definitions>
  <inkml:trace contextRef="#ctx0" brushRef="#br0">20381 2822 453,'-13'-8'4,"3"1"8,4-1 9,4 0 8,3 1 1,2 2-6,2 2-4,2 2-6,3 1-2,5 0 1,5 0 1,5 0 1,3 1-1,1 0-1,1 2-3,1 0-1,2 1-2,6 0 1,5 0 0,4 0 1,4-1-1,2-1 1,2 0 1,2-1-1,1-2 0,1-1-1,2 0-1,0-1-1,1-1-1,-1 2-1,1 0-2,0 2 0,-1 0-1,-1 0 1,-1 0 1,0 0 0,-2-1 1,-1-2 0,0-2 0,-2-2 1,-1 0 0,-2 1 0,-2 0 0,-2 2 0,-2 0 0,-2 0 1,-2 0-1,-2 0 1,-1 0 0,-1 0 0,-2 0 1,0 0 0,-1 0 0,1 1-2,-1-1 0,0 0-1,1 0 0,1 0 1,1 0-1,0 0 1,2 1 0,-1 0-4,0 2-1,0 0-3,0 1-1,1 0-1,2 0 0,1 0-1,-1 0 0,0 0 1,-1 0 1,-2 0 1,1 0 0,-1 0 1,0 0 0,0 0 1,0 1-1,-2 0 1,0 2-1,-1 0 1,0 0-1,1 0 1,0-2 0,2 0 0,0-1 1,0 0 0,1 0 1,-1 0 0,-1 0 0,-2 0 0,-2 0 0,-1 0 0,-2 0 0,1 0-1,-1 0 1,0 0 0,1 0-1,-1 0 0,0 0-1,1 0 0,-1 0 0,-2 0-1,0 0 0,-1 0 0,0 0 0,-1 0 0,1 0 0,-1 0 0,0-1 0,-1 0 0,-1-2 0,-1 0 0,0-1 0,-1 0 0,1 0 2,-1 0-1,1 1 1,-1 1 1,1 0-1,-1 2 1,-1 0 0,-1 0-1,-2 0 0,-2 0 0,-2-1 0,1-1-1,0 0 0,-1-1-1,0-1 0,-1 2 1,0 0 0,-2 2 0,0 0-1,0 0 0,-1 0-2,1 0 0,0 0-2,0 0 2,-1 0 0,1 0 1,1 0 0,1 0-1,3 0 0,2 0 0,-1 0 0,-1 2 3,-2 0 1,-2 2 1,-2-1 2,1-1-1,0 0 0,0-1 0,-1-1-1,1 2-2,0 0 0,0 1-2,0 1-1,1 0 0,1 0 0,2 0 0,-2 1 4,-1 2 7,-2 2 9,-2 1 8,-3 4 0,-1 4-6,-2 3-6,-2 5-8,0 2-1,0 2 2,2 3 3,0 1 2,0 1 0,0-2 0,-2 0-3,0-1 0,-1-1-2,0-1 0,0-1 0,0-1-1,0-2-1,0 0-2,0-1-1,0 0-1,0-2-2,2 2 0,0 1 0,2 1 0,-1 1 0,-1 0 0,0 2-1,-1 1 1,-1 0 0,2 0-1,0 1 0,1-1-1,1 0 1,0-1 0,0-2 1,0 1 1,0-3 0,0-2 0,0-1 0,0-2 0,-1-2-1,-1 1 0,0-1 0,-1 1 0,-1-2 1,0-1 1,0-2 2,0-2 2,0-2 0,0 1-2,0 0 0,0 0-3,0 0-1,0 3-2,0 1-2,0 3-3,0 0 1,0-1 1,0-1 3,0 0 2,-3-3 3,-2-3 7,-5-3 5,-4-2 6,-3-3 2,-3-1-5,-3 0-2,-3-1-5,-1-1-4,-1 0-6,1 0-6,-1 0-5,-3-1-5,-8-1-3,-8 0-2,-8-1-4,-4-1 2,0 0 3,0 0 5,1 0 4,-3-1 2,-2-2 0,-3-1-1,-3-3 1,-4 0 1,-3 0 2,-4 2 2,-5 1 2,0 0 0,0 2-1,1 1-2,1 0 0,0 2-1,0 0 0,-2 2 2,-1 0-1,5 2-2,11 2-5,11 2-6,11 2-6,6 1-4,5 0-2,4 0-3,4-1-2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4:3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67250 11200 333,'49'20'167,"16"14"-1,15 14 1,17 16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4:35"/>
    </inkml:context>
    <inkml:brush xml:id="br0">
      <inkml:brushProperty name="width" value="0.06009" units="cm"/>
      <inkml:brushProperty name="height" value="0.06009" units="cm"/>
      <inkml:brushProperty name="color" value="#00BFF3"/>
    </inkml:brush>
  </inkml:definitions>
  <inkml:trace contextRef="#ctx0" brushRef="#br0">4725 20630 366,'-28'0'3,"5"0"2,7 0 0,5 0 2,3 0 0,0 0 4,1 0 1,-1 0 2,1-2 10,2 0 14,2-3 15,2-1 16,3-1 1,6 3-14,4 1-13,5 2-13,2 1-9,-1 0-4,-1 0-3,0 0-4,-1 0-2,1 0-1,1 0 0,1 0 1,0 0-2,-1 0-1,0 0-1,-2 0-1,1 0-1,3 0 1,3 0 1,3 0-1,0 0 1,-1 0-1,-3 0 0,-1 0-1,0 0 0,1 0 0,3 0 0,1 0-1,1 0 0,-1 0 0,-1 0-1,-1 0 0,0 0-1,-1 0 1,1 0 0,-1 0 1,1 0 0,-1 0-1,1 0 1,-1 0 0,0 0 0,-4 2 0,0 0 0,-2 2 0,-1-1 0,1 1-1,1 0-1,1 0 0,1-2 0,-1 0 0,1 0 0,0-1 0,-2-1 0,1 0 0,-2 0 1,-1 0-1,0 0 1,1 0 2,2 0 1,0 0 1,0 0 0,-1 0-1,-1 0 0,-1 0-1,0 0-1,0 0 1,-1 0-1,1 0 0,1 0 1,3 0 0,3 0 0,3 0 1,1 0 0,-1 0 0,-1 0-2,-1 0 1,0-1-2,-1-1 0,1 0-1,-1 0-1,0-2-1,-3 2-1,-1 0 1,-2 2-1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4:41"/>
    </inkml:context>
    <inkml:brush xml:id="br0">
      <inkml:brushProperty name="width" value="0.05312" units="cm"/>
      <inkml:brushProperty name="height" value="0.05312" units="cm"/>
      <inkml:brushProperty name="color" value="#F2395B"/>
    </inkml:brush>
  </inkml:definitions>
  <inkml:trace contextRef="#ctx0" brushRef="#br0">4985 26500 414,'-51'1'-11,"8"2"2,8 2 2,7 2 2,7 0 4,3-1 6,4 0 4,5-2 6,2 0 6,2 1 10,2 1 8,2 2 9,2-1 2,4-1-6,2 0-4,4-2-5,1-1-5,1 0-4,1-1-5,1-2-4,1 0-3,2 0-1,0 0-2,1 0 0,1 1-1,1 0 0,1 2-1,1 0 1,1 0 0,1 0-2,1-2-2,1 0-1,0-1 0,4 2 1,1 0 1,3 2 1,0-1 0,2-1-2,1 0-2,1-1-1,-2-1-2,-2 0-2,-3 0 0,-3 0-2,-2 0-1,-1 0 0,-1 0-1,-1 0 1,-2 0 0,-1 0 0,-3 0 2,-1 0 0,0 0 2,2 1 0,1 2 1,3-1 2,0 2 1,-1 0 0,-1 0 2,-1 0 0,-1-1 0,0 0 0,1-2-2,0 0 0,-2-1 0,1 2-1,-2 0-2,-1 2 1,0-1-2,1-1 1,2 0 0,0-1-1,0-1 1,1 0-2,-1 0-1,1 0 0,-1-1-2,-1-1-3,-1 0-3,0-1-2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04"/>
    </inkml:context>
    <inkml:brush xml:id="br0">
      <inkml:brushProperty name="width" value="0.05952" units="cm"/>
      <inkml:brushProperty name="height" value="0.05952" units="cm"/>
      <inkml:brushProperty name="color" value="#F2395B"/>
    </inkml:brush>
  </inkml:definitions>
  <inkml:trace contextRef="#ctx0" brushRef="#br0">58233 30542 369,'-6'-7'6,"4"4"10,4 2 12,4 4 11,3 1 1,1 2-6,3 0-8,2 2-6,0-2-6,-1 0-1,-1-1-2,0 0-3,-2-1-1,1 0 1,0 0-2,0 0 1,-1-1 0,1-1-2,0 0 1,0-1-2,0-3 0,1 0 0,1-3-1,2-2-1,0-2-1,1 0-1,1-1-1,1 0-1,1-2 0,-1 2-1,1 1-1,0 0 0,-2 2 0,1 1 1,-2 0 1,-1 2 0,1 1 1,1 4 2,3 2 2,2 4 1,0 1 2,1-1 1,-1 1 2,1 0 2,-1-1 0,1 0 0,-1-2-1,1 0-1,0-2 0,1-1-2,1 0-1,1-1-1,-1-1-2,-1 0-1,-3 0-3,-1 0-1,-2 0-1,-1 0 0,-1 0 0,-1 0 1,-1 0 0,0 0 2,-2 0 0,-1 0 3,0 0-1,2 0 0,0 0 0,1 0 0,2 0 0,3 0 3,3 0 1,3 0 3,1-2 0,2-1-1,1-2-2,1-1-1,1-3-1,1 0-2,0-1-1,2-1 0,0 0-2,-1 4 0,-1 2-1,-1 4 0,-2 1 0,0 2 0,-1 0 0,-1 2 1,-2 0 0,-1 0 2,-3-1 1,-1 2 1,-2-2 0,-1 1 1,-1 0 1,0 0 0,-1-1 0,3 0 0,2-1 1,1-2 0,3-1 1,1-4 0,2-2 1,3-3 1,1-2 0,0 2 1,2 0-1,1 3 1,-1 0 0,-1 0-1,-3 2 1,-1 1-2,-3 0 1,-2 0 0,-1 0-1,-2 0 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05"/>
    </inkml:context>
    <inkml:brush xml:id="br0">
      <inkml:brushProperty name="width" value="0.0657" units="cm"/>
      <inkml:brushProperty name="height" value="0.0657" units="cm"/>
      <inkml:brushProperty name="color" value="#F2395B"/>
    </inkml:brush>
  </inkml:definitions>
  <inkml:trace contextRef="#ctx0" brushRef="#br0">57199 36901 334,'-18'-7'26,"12"2"1,12 3-1,12 1 2,6 1-2,2 2-1,3 0-3,1 2-2,3-1-2,1-1 0,2 0-1,2-2-1,2 0-1,1-2-2,0 0-1,2-1-1,0-2-2,0-2 1,0-2-1,1-2-1,-3 1 0,-2 1-2,-3 2-2,-3 3-1,-2 0 0,2 0 1,0 0 2,2 0 1,2 1 2,2 2-1,4 2 0,3 2 0,1 1 1,0 2 0,0 0 0,0 2 1,-2-1-1,-4-1-1,-4-2-1,-4 1-1,1-1-1,5 0 1,5 0 1,4 0 1,2-1-1,-2-1-1,-2 0 0,-2-1-1,0-2 0,0-1-1,2 0 0,1-1 0,-1-1 0,0 2 1,-2 0 0,0 2 1,-3 0 0,-2 0-2,-3 0 0,-3 0 0,-3 0-2,-1 2 0,-3 0-1,-1 2-1,-3-1 0,-1-1 0,-3 0 1,-1-1-1,-1-1 1,0 2-1,-1 0-1,1 2 0,-1-1 1,0 1 2,1 0 1,0 0 3,-1 1 0,1 0 0,0 1 1,-1 2-1,2-1 0,3-2-1,4 1-1,2-2-1,2-1-1,2 0 0,3-1-1,1-2-2,1 0 0,-2 0-1,0 0-2,-1 0 0,-2 0-2,-3 0 1,-3 0 1,-3 0-1,-1 0 1,-1-2 1,1-1 0,0 0 0,-2 0 2,1 0 0,-2 2 1,-1 0 0,0 2-1,0 2-6,-1 2-5,1 2-5,0 0-15,-1 0-28,1-2-25,0 0-26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24"/>
    </inkml:context>
    <inkml:brush xml:id="br0">
      <inkml:brushProperty name="width" value="0.05164" units="cm"/>
      <inkml:brushProperty name="height" value="0.05164" units="cm"/>
      <inkml:brushProperty name="color" value="#F2395B"/>
    </inkml:brush>
  </inkml:definitions>
  <inkml:trace contextRef="#ctx0" brushRef="#br0">5484 5083 426,'-15'-6'30,"4"4"5,3 4 6,3 4 4,1 4-1,2 3-8,0 5-8,2 4-7,0 1-6,0 2-2,0 1-4,0 1-2,1 0-2,1-3 0,3-1-2,2-3 0,1-2-2,0-2 1,0-4-2,0-3 1,2-2-2,5-2 1,5-2-2,5-2 1,4-3-1,1-2-1,2-4-1,3-2 0,-3-1 0,-1 1-1,-3 0 0,-3 2 0,-2 1-1,-3 0 2,-1 2 0,-2 1 1,-4 2-1,-5 6-3,-4 4-1,-6 5-4,-3 3 0,-3 0 1,-4-1 1,-2 1 0,-3 0 1,-3 3 1,-3 2-1,-3 1 1,-4 3 2,-3 3 3,-3 3 2,-5 3 4,-3 1 2,-1 0 2,0 0 2,-2 1 3,3-3 0,6-2 0,6-3-1,5-3-2,14-6 5,17-9 8,18-8 7,20-9 8,7-5 0,-4 0-9,-4 0-10,-3 1-8,-3-1-6,0 2-2,0 1-1,1 1-2,-5 1-5,-5 2-7,-5 2-8,-6 2-8,-7 3-4,-6 6 0,-8 4-1,-6 5 1,-5 2 1,-1-1 6,-3-1 3,0 0 6,-5-2 2,-3 4 1,-5 1 2,-3 3 1,-2 0 3,2 1 2,0-1 2,1 1 3,-1 2 1,-2 5 1,-3 4-1,-4 6 0,3-1 3,8-8 3,7-6 5,9-6 4,8-6 5,10-3 7,10-3 6,10-2 7,4-4-1,3-4-8,0-4-6,1-4-9,3-2-4,6-2 0,5 0-2,7-1-1,0 1-2,-6 1-3,-5 2-3,-7 2-3,-4 2-4,-3 2-6,-3 3-5,-2 1-7,-3 0-6,-1-1-6,-1 0-6,0-1-6,-5-2 0,-4-2 8,-4-2 7,-5-2 8,-4-1 4,-3-3 2,-4-2 1,-2-1 2,-1 0 3,-1 2 5,0 4 5,1 3 4,0 1 5,1 2 4,0 1 3,2 0 4,1 1 1,1 1-2,1-2-1,1 2-1,0-1 5,2 2 12,0 0 12,2 2 12,1 2 3,2 4-6,3 3-5,1 5-7,1 5-6,0 7-4,0 7-5,0 7-4,0 5-4,0 6-3,0 4-2,0 5-2,0-2-3,0-8-3,0-10-3,0-8-3,1-5-1,1-3 1,3-1 1,2-3 1,1-1-7,2-2-14,0-3-14,2-1-15,0-4-6,1-6 4,1-6 3,1-6 3,1-5 3,2-5 1,0-5 1,1-5 1,-1-1 3,-3 5 5,-3 3 3,-2 5 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6:54"/>
    </inkml:context>
    <inkml:brush xml:id="br0">
      <inkml:brushProperty name="width" value="0.05696" units="cm"/>
      <inkml:brushProperty name="height" value="0.05696" units="cm"/>
      <inkml:brushProperty name="color" value="#00BFF3"/>
    </inkml:brush>
  </inkml:definitions>
  <inkml:trace contextRef="#ctx0" brushRef="#br0">87556 5050 386,'-15'2'71,"4"6"11,3 4 9,3 5 11,0 6-6,2 7-21,-1 6-22,0 8-22,-1 4-18,-2 2-17,-2 2-15,0 1-16,-3-1-8,2-4-3,0-6-1,2-4-2,1-5-3,-1-3-7,0-5-5,0-3-6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25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7528 6929 509,'-1'-22'-18,"-1"3"13,0 3 12,-1 3 13,0 5 14,6 10 14,2 8 16,5 9 15,0 5-1,-1 3-15,-2 1-17,-2 3-16,-2 0-10,-1 2-6,0 1-6,-1 0-6,-1-1-3,0-2-4,0-3-2,0-3-3,-2-1-5,0-1-6,-3 0-6,-2 1-7,-1-3-3,1-5-1,-1-5-1,1-4 0,-2-6 2,0-6 4,-2-6 5,0-6 5,1-4 0,1-5-3,3-3-3,1-4-3,1 0 1,2 7 7,0 5 6,2 7 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26"/>
    </inkml:context>
    <inkml:brush xml:id="br0">
      <inkml:brushProperty name="width" value="0.05423" units="cm"/>
      <inkml:brushProperty name="height" value="0.05423" units="cm"/>
      <inkml:brushProperty name="color" value="#F2395B"/>
    </inkml:brush>
  </inkml:definitions>
  <inkml:trace contextRef="#ctx0" brushRef="#br0">7500 6672 405,'65'-98'-22,"-12"22"11,-12 23 11,-12 22 12,-5 12 7,1 3 5,1 1 4,1 3 6,0 1 0,1 2-5,-1 2-3,1 2-4,-2 3-1,2 4 1,-1 4 2,1 4 1,-4 3 0,-4 3-2,-4 3-2,-6 3-1,-3 3-4,-2 1-5,-2 3-5,-2 1-4,-3 1-4,-4 1-3,-4-2-2,-4 1-3,-2-1-3,-1-1-4,-1-3-4,-1-1-3,-1-3-1,-1-1 2,-1-3 0,-1-1 2,1-3 1,1-2 0,3-4 0,1-2 0,3-4 2,1-3 1,2-2 2,2-3 2,3-6 0,4-8 1,4-7 0,4-8-1,4-4 1,4 1 2,3 2 2,5 0 1,1 3 2,-1 2 1,-2 3 4,0 3 1,-1 4 3,-3 5 3,-1 5 3,-2 5 3,-5 6 2,-6 9-1,-8 9 0,-6 9-1,-5 6-1,-1 1-4,-3 2-2,-1 1-4,-1 3-1,0-1-1,-1 0 0,1 0 0,0-2-1,4-6 2,3-4-1,3-4 2,2-6-1,2-1 0,2-4 1,3-3-1,1-4 0,3-8 2,4-6 0,3-7 2,1-5-1,1-1-3,1-3-3,2-1-2,-1-2-1,1 1 0,0-1 1,0 1 0,-2 0 0,-1-1-5,-2 1-3,-2 0-4,-2 1 1,0 3 5,-2 3 4,0 3 6,-2 2 4,0 1 3,-2 1 4,0 1 3,-2 0 3,0 2 2,-1 1 1,-1 0 2,-1 4 3,2 6 5,0 6 5,2 6 4,1 5 0,0 3-7,2 5-5,0 3-6,1 5-4,0 5-1,0 7-2,0 6-2,1 0-1,0-6-3,2-6-3,0-5-2,1-3-3,0 2-5,0 2-4,0 3-5,-1-2-1,-1-4-1,0-4 0,-1-3 0,-2-5 0,-1-2 1,0-3-1,-1-2 0,-2-4 1,-2 1-2,-2-2-1,-2 0 0,-1-3 1,1-1 4,-1-2 4,0-2 4,1-2 3,1-2 0,0-2 2,2-1 1,1-3 2,0 0 3,2-2 3,1 1 3,1-3 2,3 0 1,4-1 0,2-1 0,4 0 0,2-1-1,3 1-2,3-1-1,2 1-1,1 2-2,1 3-1,2 1-2,-1 1-2,1 0 0,-1 1-2,0-1 0,-1 1-1,-3 2-2,-3 2-1,-3 2-1,-1 1-1,0 0-2,-1 0-1,1 0-1,-2 2-1,-4 6-1,-4 4-1,-4 5-1,-4 3 0,-2-1 3,-3 1 2,-3 0 3,-5 1 1,-6 1 0,-5 5 2,-5 3 0,-3-1 0,1-3 2,3-5 0,2-3 1,1-3 1,3-1 2,2 0 1,1-2 3,3-1 2,3-2 1,3-2 3,3-2 2,6-1 2,11 1 4,12 2 4,10 0 3,5 0-1,0-2-4,1-3-5,-1 0-5,3-2-3,5 0-1,4 0-2,6 0-2,-1 0-1,-3 0 1,-4 0 1,-4 0 1,-2 0-2,-1 0-2,-1 0-4,-1 0-1,-3 0 0,-4 0 4,-3 0 4,-4 0 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27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7450 11847 575,'8'-21'25,"2"7"7,0 5 7,1 6 8,1 4 0,2 4-4,0 2-5,1 4-5,1 0-4,-1 1-3,0 0-2,1 0-3,-1 0-6,-1 2-10,-1 2-9,0 3-9,-3 1-5,-1 1 3,-2 1 2,-2 2 1,-2-2 3,-1 0 1,0-2 1,-1 1 2,-3-3-11,0-3-20,-3-3-22,-2-2-22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28"/>
    </inkml:context>
    <inkml:brush xml:id="br0">
      <inkml:brushProperty name="width" value="0.04463" units="cm"/>
      <inkml:brushProperty name="height" value="0.04463" units="cm"/>
      <inkml:brushProperty name="color" value="#F2395B"/>
    </inkml:brush>
  </inkml:definitions>
  <inkml:trace contextRef="#ctx0" brushRef="#br0">6595 13136 492,'-13'14'0,"4"-3"-1,6-2 0,5-4-1,4-2 6,7 0 14,6-2 13,5 0 14,4-2 4,1-2-6,1-2-6,1-2-5,2-2-6,7-3-6,7-4-6,5-1-6,-2-2-2,-6 2 1,-9 2 1,-7 3 0,-6 0-4,0 0-11,-1 0-11,0 1-10,-4 0-2,-2 2 5,-3 2 5,-2 3 6,-4 2 9,-3 5 15,-2 6 15,-3 4 14,-4 4 5,-4 3-7,-4 3-5,-3 3-7,-3 2-5,-1 3-6,-1 1-5,-1 3-5,0 0-5,-1 2-5,1 0-5,-1 2-5,1-2-3,1-2-1,1-4-1,1-2-1,1-3-2,2-5-3,3-3-2,1-4-2,2-5-2,2-5 0,2-4-2,3-5 1,0-7 0,2-8 2,0-7 3,2-8 1,0-5 4,0 1 5,0 1 5,0-1 5,0 3 6,2 7 7,0 7 8,2 7 8,0 4 9,1 2 13,2 3 11,0 1 12,2 2 2,2 4-6,1 2-6,3 4-6,1 1-8,1 3-6,2 2-9,0 2-7,0 0-7,1-1-9,0-1-7,-1-1-9,-1-1-3,-2 0-2,-4-2-1,-3 0 0,-2-1-6,-2 1-10,-2 2-11,-2 0-11,-4-1-3,-6 2 4,-6 0 4,-5 0 5,-5-2 5,-1-3 9,-3-2 7,-1-4 9,-1-1 4,1 0 4,1 0 2,1 0 3,1-1 2,1-2 0,2-2 0,0-1 2,2-2 3,1 2 8,3 1 8,1 0 7,3 4 11,4 6 14,4 6 14,4 5 13,3 4-1,0 0-14,2-1-17,0 1-14,2-2-14,0-3-9,1-3-11,2-2-10,1-4-8,1-1-6,3-2-7,2-2-7,3-3-2,5-4 1,4-4 1,6-3 1,4-5 2,2-5 5,4-5 3,3-5 5,0-1 3,-2 1 3,-2 4 2,-2 1 3,-3 2 6,-2 5 6,-4 3 9,-1 4 7,-5 4 5,-3 1 3,-5 2 3,-3 2 2,-4 3 5,-4 4 8,-4 4 6,-4 4 8,-4 2-1,-4 3-10,-4 2-10,-3 1-10,-4 3-7,0 1-8,-1 3-6,-1 0-7,-1 3-4,-3-1-2,0 1-2,-3-1-1,-4 1-7,-5 1-11,-5 1-10,-4 1-12,-3-2-3,2-2 5,0-3 5,3-3 4,3-3 7,9-2 6,9-4 7,9-3 6,3-2 5,0 0 3,-1-2 2,-1 0 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28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6008 15650 504,'-18'8'-1,"-4"0"-4,-2 0-2,-6-1-3,2 1 2,6-2 10,6-1 9,5 0 8,5 0 12,6 2 12,4 1 13,6 3 12,1 2 2,-1 1-10,0 2-10,-3 3-10,0 1-9,-2 3-8,-2 1-8,-2 3-7,-1 0-10,0-1-8,0-2-11,0 0-8,-1-2-6,0-3-1,-2-3-1,0-2-2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29"/>
    </inkml:context>
    <inkml:brush xml:id="br0">
      <inkml:brushProperty name="width" value="0.05702" units="cm"/>
      <inkml:brushProperty name="height" value="0.05702" units="cm"/>
      <inkml:brushProperty name="color" value="#F2395B"/>
    </inkml:brush>
  </inkml:definitions>
  <inkml:trace contextRef="#ctx0" brushRef="#br0">6400 15127 385,'65'-14'18,"-10"1"0,-12 2-1,-10 2 1,-2 0 0,6-1 3,8-3 1,6-2 2,2 1 0,0 1-2,-4 2-1,0 2-2,2 1-2,8-1 0,7-2-2,9 0-2,-2 0-1,-8 3-1,-9 1-3,-8 2 0,-7 2-2,-4 0 1,-3 1 0,-5 2 1,-4 2 2,-7 4 5,-5 4 4,-6 3 4,-5 3 2,-4 0-3,-4-1-2,-4 1-3,-3 2-1,-3 3-2,-4 5-1,-1 3 0,-2 1-2,2-3-3,3-4-1,1-2-2,0 0-2,-1 5-1,-3 3-1,-1 4-2,-3 2-2,0-1-2,0-1-3,-1-1-2,0-3-1,2-4 0,4-3-1,3-4 0,2-4-2,-1-3-2,0-3-3,1-2-2,-1-5-3,0-6 0,1-6-1,-1-6-2,0-7-1,1-9-3,-1-8-2,0-9-4,2-6 1,5 0 5,3-2 2,4 2 5,2-1 3,2 6 0,0 4 2,2 6 1,-1 3 2,1 5 2,0 4 4,0 3 2,-1 5 6,0 3 11,-1 5 9,-2 3 10,-1 4 8,-2 4 4,-2 4 6,-2 4 5,-2 4-2,-1 5-8,-3 5-9,-2 5-8,-2 3-6,-1 3-3,-3 1-3,-1 3-3,-1 0-2,1 0 1,1 0 1,1 1-1,2-3-1,2-3-4,4-2-6,3-3-3,2-3-3,2-3-2,2-3 0,2-3-2,2-2-2,4-4-1,2-3-1,4-2-1,3-5-2,5-4-1,5-5-2,5-5 0,3-4-1,1-3 0,0-3 1,2-3 0,0 2 2,-1 2 6,-1 5 4,-1 3 6,-3 4 4,-2 5 5,-3 3 4,-2 4 5,-4 2 3,-1 2 2,-3 0 2,-1 2 2,0 0 4,0 3 6,1 2 5,1 2 6,-1 1 0,-1 1-6,-3 1-5,-1 2-5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30"/>
    </inkml:context>
    <inkml:brush xml:id="br0">
      <inkml:brushProperty name="width" value="0.04748" units="cm"/>
      <inkml:brushProperty name="height" value="0.04748" units="cm"/>
      <inkml:brushProperty name="color" value="#F2395B"/>
    </inkml:brush>
  </inkml:definitions>
  <inkml:trace contextRef="#ctx0" brushRef="#br0">7221 20000 463,'-32'0'39,"15"0"2,14 0 3,16 0 1,7 1-2,1 2-6,1 2-7,1 2-5,-1 1-5,-1 1-1,-2 2-1,-3 0-2,0 1-1,-2 3-3,-1 2-1,-1 2-3,0 1-2,0 1 0,0 1-2,-1 1 0,-1 0-1,1 2 0,-2 1 0,0 1 0,-1 0-1,1 1-2,2-1-1,0 1-3,0-1 0,-1 0 1,0 1 1,-2-1 1,-1 0 1,0-1-1,-2-1 1,0-1-1,-2-2 1,-1-2-1,0-1 2,-2-2-1,-1-2 0,-2 1 0,-2 0-1,-1-1 0,-5 0-1,-6-2-3,-5-3-2,-7-1-2,-3-1-2,-1-2-2,-4-1 0,-1 0-2,-1-2 0,0-2 2,0-2 1,-1-2 1,3-2 1,6-2 0,4-2 0,5-1 0,4-2 3,2 2 4,4 1 5,3 0 3,3 0 4,4-1 2,4-3 0,4-2 3,5-1-1,7-1-1,7-1-2,7-1-1,4 1-1,1-1-1,0 2-1,2 1-1,1 1 1,2 1 0,2 1 1,3 0 1,-1 2 1,1 3-1,0 1 1,0 2-1,-2 0 1,-4 0 2,-4-1 1,-3-2 2,-5 1 0,-4 1-2,-3 0-2,-4 2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31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6877 27044 462,'-6'-18'11,"2"10"24,4 11 22,3 12 24,1 8 3,1 7-15,1 6-16,1 8-15,0 2-11,-2-1-3,-3-1-4,0 0-4,-2 1-4,0 2-5,0 4-3,0 2-5,-1 0-5,-1-4-5,0-5-6,-1-3-5,-1-5-7,2-5-9,0-7-8,2-5-10,0-7-5,2-8 1,0-8-1,2-8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32"/>
    </inkml:context>
    <inkml:brush xml:id="br0">
      <inkml:brushProperty name="width" value="0.05767" units="cm"/>
      <inkml:brushProperty name="height" value="0.05767" units="cm"/>
      <inkml:brushProperty name="color" value="#F2395B"/>
    </inkml:brush>
  </inkml:definitions>
  <inkml:trace contextRef="#ctx0" brushRef="#br0">7500 26583 381,'46'-8'64,"0"-2"-11,-2 0-11,0-1-11,1 0-7,2 0-2,4 3-3,1 0-2,1 0-2,-6 2-2,-4 1-1,-5 0-2,-6 3-1,-4 2-1,-4 4-2,-6 2-1,-4 2-1,-3 2-1,-3 0-1,-2 0-1,-3 4-1,-2 1 0,-2 5 0,-2 2 0,-3 2-1,-2 1-1,-3 1-1,-3 1-1,-4 0-1,-3 1-2,-5-1-1,-3 0-2,-4 0-2,-1-1-1,-3-1 0,-1-1-1,0-2 0,1-5 1,0-3 0,1-4 2,3-3 1,2-2 1,3-3 2,3 0 1,4-5 1,8-4 4,7-6 2,7-4 2,7-4 2,11-5-1,9-3 1,11-4-1,3-1 0,-2 3 1,-2 3 1,-2 3 0,-4 4 0,-4 5-1,-5 5 0,-4 4-1,-6 6 0,-3 4-1,-4 5-1,-4 6-1,-5 4 0,-4 5 0,-5 5 1,-5 5 0,-4 2 0,-2 2-1,-1 1-1,-2 1-1,-2-1-1,-1 0 0,0-2-2,-2 0 0,1-2 0,1-5 3,3-4 2,1-4 2,4-2 2,3-3 0,4-1 1,4-2 1,5-4 0,6-5 0,6-4-1,6-5 1,5-6-2,3-4-3,5-5-3,3-5-3,3-1-3,1-2-2,1 1-2,1-1-1,-3 0-4,-3-2-3,-3-3-2,-5-1-5,-3-4-1,-4-4-1,-5-6 0,-3-4-2,-3-4 2,-4 0 2,-2-1 2,-3-1 4,-4 3 2,0 7 4,-3 6 4,-2 7 4,0 5 3,1 3 1,1 4 0,1 2 2,0 2 3,3 4 6,0 3 5,0 3 6,2 1 4,-1 0 5,0 0 3,0 0 5,0 5 6,2 8 8,1 9 6,0 10 8,1 8-2,1 10-10,-1 10-11,0 10-11,0 3-7,0 0-4,0-1-5,0-1-4,1 3-3,0 5 1,2 7-1,0 5 0,1-3-1,0-9-1,0-13-1,0-10-1,0-4-2,0 1 0,0 0 0,0 2-1,2-6 0,6-12-1,4-11 1,5-12-2,6-11-3,5-10-9,5-9-8,8-11-9,2-5-9,0-2-11,0-2-10,0-2-12,-3 3-2,-9 10 6,-7 8 6,-9 9 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33"/>
    </inkml:context>
    <inkml:brush xml:id="br0">
      <inkml:brushProperty name="width" value="0.05454" units="cm"/>
      <inkml:brushProperty name="height" value="0.05454" units="cm"/>
      <inkml:brushProperty name="color" value="#F2395B"/>
    </inkml:brush>
  </inkml:definitions>
  <inkml:trace contextRef="#ctx0" brushRef="#br0">5883 33050 403,'2'16'50,"4"1"6,4 1 5,3 2 6,3-1 0,2 1-9,0-1-8,1 1-7,-1-1-7,0 1-5,-1-1-6,-1 1-4,0-1-6,-2-1-5,-1-1-4,-1 0-5,-1-2-7,-2 1-7,-2 0-6,-2-1-8,-2 2-4,-1 1-3,0 3-1,-1 2-3,-3-2-2,-2-3-4,-4-5-4,-2-3-4,-4-2 1,-3-2 3,-5-1 5,-3 0 4,-2-2 5,3-1 7,2 0 7,2-1 6,0-1 8,2 0 9,1 0 10,1 0 9,6 1 14,12 1 18,12 3 19,11 2 18,5 1-2,-5 0-21,-4 0-21,-4 0-21,-2 0-16,-2 2-10,-3 3-10,-1 2-10,-3 3-8,-4 7-7,-4 5-5,-4 6-8,-3 3 1,-3 1 4,-4-1 6,-1 0 5,-3 0 5,-1-2 5,-1 0 5,-1-1 4,1-3 6,1-4 5,3-3 6,1-5 5,2-3 6,2-4 5,3-4 5,1-5 5,4-2 8,6-4 10,6-2 10,6-3 10,5-8-6,9-12-19,5-11-19,8-12-21,3-4-9,-3 2 0,1 4 0,-1 2-1,-4 6-12,-8 6-25,-6 7-26,-6 7-25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08"/>
    </inkml:context>
    <inkml:brush xml:id="br0">
      <inkml:brushProperty name="width" value="0.03669" units="cm"/>
      <inkml:brushProperty name="height" value="0.03669" units="cm"/>
      <inkml:brushProperty name="color" value="#00BFF3"/>
    </inkml:brush>
  </inkml:definitions>
  <inkml:trace contextRef="#ctx0" brushRef="#br0">52400 53513 599,'16'0'136,"1"0"-35,1 0-33,2 0-33,0 0-19,2 0-2,3 0-1,2 0-3,-2 0-4,-3 0-4,-2 0-7,-2 0-5,-3-1-1,-1-1 1,-1 0 1,0-1 3,-2 0 1,1-1 1,0 0 3,0 0 0,-2 0 0,1 1-3,-2-1-3,0 0-3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33"/>
    </inkml:context>
    <inkml:brush xml:id="br0">
      <inkml:brushProperty name="width" value="0.0578" units="cm"/>
      <inkml:brushProperty name="height" value="0.0578" units="cm"/>
      <inkml:brushProperty name="color" value="#F2395B"/>
    </inkml:brush>
  </inkml:definitions>
  <inkml:trace contextRef="#ctx0" brushRef="#br0">7736 34220 380,'-15'7'3,"2"0"7,3-2 6,1 0 7,4-2 5,6-1 5,6 0 5,6-1 4,5-4 0,7-4-8,5-6-8,6-4-8,4-4-5,1-3-6,0-3-3,1-3-6,-1 0-3,-2 3-3,-3 0-3,-3 3-3,-4 2 0,-3 5 0,-5 3 2,-3 4 2,-6 5 10,-6 6 18,-8 6 20,-6 6 18,-3 3 4,0 1-11,2 1-10,1 1-12,-1 2-6,0 2-3,-1 4-3,-1 3-4,-1 1-2,2 1-3,1-1-2,0 1-2,2-2-3,-1 0 0,0-2-1,0 0 0,0-2-6,2-3-8,1-3-10,0-3-8,0-11-11,-1-22-16,-3-19-14,-2-22-16,0-2 2,2 12 17,2 12 16,3 13 16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33"/>
    </inkml:context>
    <inkml:brush xml:id="br0">
      <inkml:brushProperty name="width" value="0.05089" units="cm"/>
      <inkml:brushProperty name="height" value="0.05089" units="cm"/>
      <inkml:brushProperty name="color" value="#F2395B"/>
    </inkml:brush>
  </inkml:definitions>
  <inkml:trace contextRef="#ctx0" brushRef="#br0">8460 33722 432,'-14'-97'1,"5"25"4,3 26 3,4 26 3,2 14 10,-2 6 15,-1 4 16,0 6 16,0 5 3,0 7-10,2 7-9,0 7-10,1 3-8,0 0-4,0 0-5,0 0-5,0 0-5,0 1-4,0-1-7,0-1-4,0 1-7,-2 0-8,0 0-8,-1 0-9,-2-1-6,2-1-6,0-3-6,-1-2-5,0-3 2,0-7 8,0-5 8,0-6 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34"/>
    </inkml:context>
    <inkml:brush xml:id="br0">
      <inkml:brushProperty name="width" value="0.07061" units="cm"/>
      <inkml:brushProperty name="height" value="0.07061" units="cm"/>
      <inkml:brushProperty name="color" value="#F2395B"/>
    </inkml:brush>
  </inkml:definitions>
  <inkml:trace contextRef="#ctx0" brushRef="#br0">7582 33486 311,'-19'-32'45,"9"17"8,8 15 7,10 15 8,3 11-2,-1 3-12,-1 4-10,0 5-12,-2 1-8,-1 1-4,0 1-4,-2 2-4,0 0-4,0 0-3,0 0-1,0 0-2,-1-2-2,0-6-1,-2-4-1,0-5 0,-1-3-1,2-3 0,0-1-1,2-2-1,-1-2-1,-1 1 2,0 0-1,-2-1 1,3 0 1,6 0 1,6-2 2,6-1 1,2-2 0,2-2 2,1-4 0,1-2 1,2-2 0,1 0 0,1 0 0,4 0 0,2 0 0,4 0 3,4 0 1,4 0 1,2 0 1,-2 0-2,0 0-2,-2 0-1,0-1-2,-2-1 0,0 0-2,-1-1-1,-3-1-1,-5 2 0,-3 0 0,-3 2-1,-4-2 4,-3-2 8,-3-3 9,-3-3 8,-2-8 1,-3-10-6,-1-10-7,-2-12-6,-1-14-8,2-17-10,0-18-8,1-17-10,-1 3-1,-2 24 6,-4 22 6,-2 24 5,-1 7-2,4-10-11,2-10-11,3-10-11,1 0-9,0 7-8,-2 8-8,0 8-8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34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7124 34620 640,'-11'-1'11,"10"-1"22,10 0 21,10-1 21,8-4 1,8-6-21,7-5-22,10-7-20,-2 0-12,-10 4 2,-11 3-1,-8 5 2,-5 1-15,-1 0-25,1 1-28,0-1-27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47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81911 26489 715,'7'-5'44,"0"6"-1,1 6-1,0 6-2,-1 2-4,-2 1-8,-3 0-9,0-1-8,-2 1-5,0-1-1,0 0-1,0 1 0,-1 0-2,-1-1-2,0 1-1,-1 0-2,-2 0 0,-2 3 0,-2 2 1,-1 1 0,-1 1 1,1-1 1,0-2-1,2 0 1,0-1 0,0-2 2,1-3 0,0-1 1,0-4 0,2-4-2,2-6-2,2-4-2,1-3-3,0 0-5,0 1-4,0-1-4,0 0-4,0 0-3,0 0-2,0 0-3,-1 0-3,0 1-3,-2-1-3,0 0-4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47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81298 26681 555,'1'-13'10,"1"3"12,3 4 11,2 4 12,0 3 3,-2 4-5,-2 2-4,-2 4-4,-1 1-6,2 1-4,0 1-5,2 1-6,-1 1-2,-1 2-1,0 0-2,-1 1-1,-1 1-2,0 3-1,0 0-2,0 4-2,-2 1 0,0 1-1,-3 0 2,-2 2-1,-1 1 1,-2 1 0,0 1 0,-1 1 0,-1-1 1,0-2 0,1-1 0,0-3 1,-2-2-2,0 0-6,-1-1-5,-1-1-6,-1-2-2,2-3-2,1-3-1,1-2-1,0-4-1,0-1-2,1-2-1,0-2-1,-1-2-3,2-1-3,1 0-3,1-1-3,0-3-1,2-2 2,0-4 1,2-2 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48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81771 26331 462,'1'-13'62,"1"3"-14,4 4-14,0 4-15,3 2-7,0 0-1,1 0-3,2 0-1,-1 0-1,1 0 0,0 0-1,-1 0 1,1 0-2,1 0-4,1 0-3,2 0-4,-3 1 3,-3 4 8,-4 2 7,-4 3 9,-2 3 3,0 0 0,0 1 0,0 1-1,0 1-1,0 2-2,0 0-4,0 1-2,0 0-2,2 1 0,0-1 0,2 1-1,-1 0-1,-1 3 1,0 1 1,-1 3-1,-1 0 0,0 1-3,0-1-1,0 1-3,0 0-1,0 0-1,0 2 0,0 1 0,0 0-1,0 0 1,0 0 0,0 1 0,0-1 1,0 0 0,0 1 0,0-1 0,-1 0 0,-1-2 0,0 0-2,-1-1 1,-1-1-2,2-3 0,0-1 0,2-3-1,-1-1 0,0-3 1,-2-1 1,0-2 0,-1-1-1,0-1-2,0 1-2,0 0-3,-1-4-2,-3-6-3,-4-8-4,-2-6-3,-2-7-1,0-7-2,-3-7 0,1-6-2,-2-5 1,2 2 0,1-2 1,1 1 1,1 2 1,1 2 2,0 3 2,2 4 3,1 1 1,0 1 3,2 1 1,1 2 2,2 2 3,1 5 4,2 5 2,2 5 4,2 2 1,0 0 1,2 0-1,0 0 1,1 0 0,3 1 3,1-1 2,3 0 2,2 0 0,2 2-2,1 1-1,3 0-1,0 1-2,-1 1 0,-1-1-1,0 0-1,-3 1-2,-1 4-1,-2 2-3,-2 4-3,-4 1 0,0 3-1,-2 2-1,-1 2 0,-5 2-3,-2 5-3,-4 3-3,-5 5-4,-2 0-2,-1-1 1,-2 0-1,1-1 1,-2-2 1,0-3 3,1-3 3,-1-3 3,0-1 1,1 0 0,0-1 1,0 1-1,0-2 3,2-1 7,2-2 5,3-2 6,5-4 3,10-5 0,10-4 0,9-5 0,7-4-4,3-2-6,2-1-9,4-3-6,0 0-8,0 1-7,-1 1-8,-2 1-7,-3 1-2,-6 4 4,-5 3 3,-6 3 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49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83600 26059 625,'7'-8'0,"-1"2"0,0 1 0,-2 0 0,0 1 3,0 0 5,0 0 5,0 1 6,0 0 3,0 3 4,0 4 4,0 2 3,0 3 0,0 2-1,-1 2-2,1 1-2,0 2-2,-1 2-5,1 0-5,0 0-3,0 0-4,0-1-3,0-2-1,0-3-3,0-1-14,1 0-25,2-2-24,0 0-24,0-3-5,0-3 19,-2-2 17,0-4 18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0"/>
    </inkml:context>
    <inkml:brush xml:id="br0">
      <inkml:brushProperty name="width" value="0.05557" units="cm"/>
      <inkml:brushProperty name="height" value="0.05557" units="cm"/>
      <inkml:brushProperty name="color" value="#F2395B"/>
    </inkml:brush>
  </inkml:definitions>
  <inkml:trace contextRef="#ctx0" brushRef="#br0">83612 26116 395,'15'-7'1,"-2"2"3,-3 2 1,-1 2 2,-4 3 6,-8 6 7,-6 4 8,-7 5 7,-6 4 1,-3 3-7,-5 3-7,-3 3-8,0 1-4,0-2-5,3 0-3,2 0-4,1-4-4,3-2-5,1-3-4,3-2-4,1-4-2,4-1 1,3-2 1,3-2 1,2-4 3,4-2 7,2-6 6,4-2 6,1-2 9,2 2 8,0 2 9,1 2 10,1 3 0,-2 4-6,-1 4-8,0 3-6,-2 4-5,0 1-3,-2 3-1,0 2-3,-3 2-4,-2 6-2,-4 5-4,-2 4-3,-1 1-4,1-2-4,0-3-3,2-3-4,1-9-8,0-11-10,2-14-12,1-12-12,1-8 2,6-3 13,2-3 12,5-3 14,3-1 9,0 2 5,1 0 7,1 2 4,1 0 5,1 3 3,2 1 4,0 3 2,0 2 2,-1 2 2,-1 4 2,-1 3 0,0 1 1,2 2-1,0 1-2,1 1 0,-3 2-5,-2 5-8,-4 6-7,-4 4-7,-5 5-6,-6 3-1,-6 5-3,-4 3-1,-6 1-1,0-1 1,-1-4 0,-1 0 2,-1-3 1,-1-1 2,-1-3 1,-1-1 3,1-3 3,1-1 8,3-2 7,1-2 6,3-2 4,3-1 0,2 0-1,4-1 0,8-4-1,12-5-1,13-4-1,13-5-2,7-4-3,2-3-5,2-3-6,2-3-6,-2 0-3,-7 5-2,-4 3 0,-7 6-2,-5 1 0,-5 2 0,-5 2 2,-5 2 0,-6 4 4,-10 6 5,-8 6 6,-9 6 5,-4 1 3,1 2 2,1-1 0,1 1 2,2-1 0,-2 1-1,1-1-1,-1 1-1,1 0-2,-1-1-1,1 1-3,-1 0 0,1 0-3,1 1-2,1 0-2,1 3-2,1-1-1,1-2 0,0 0 1,2 0 0,2-2-2,1-1-6,2-1-6,2-1-5,3-3-8,2-6-10,4-6-10,3-6-10,3-5 2,5-3 11,5-5 13,5-4 12,3-1 7,1 1 4,1 1 2,1 1 3,0 1 2,-1 3 2,-1 1 1,-1 3 3,-2 1 2,-3 2 5,-3 2 4,-2 2 4,-4 4 8,-5 6 8,-3 6 9,-4 6 10,-2 1-1,-2 0-8,0 0-9,-1-2-8,-1 0-7,0 1-3,0 1-3,1 2-3,-1-2-2,2 0-1,0 0-1,2-2-2,1-1 0,0-1-2,2-1-2,0 0-1,3-2-1,6-1-4,4 0-2,5-2-4,4-1 0,1-2 1,3-3 1,2 0 0,-2-2 2,1 0 0,-1 0 1,-1 0 0,-1 0 1,-1 0 1,-1 0 2,0 0 0,-2 0 2,1 0 2,-1 0 1,1 0 1,-1 0 2,-3 0 1,-1 0 1,-2 0 0,-2-3 7,-1-2 10,0-5 11,-2-4 11,-1-3-1,-2-1-12,-3-3-11,0-1-13,-2-5-13,0-5-13,0-6-12,0-6-13,0 0-3,0 7 7,0 8 7,0 6 7,0 2-5,0-1-18,0-3-18,0-1-18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1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87073 26250 595,'14'1'60,"-3"4"-9,-3 2-11,-2 4-10,-2 1-6,2 1 2,0 1 0,2 1 1,-2 1-2,-1 2-2,-2 0-4,-2 1-2,-1 1-3,-2 1-4,0 1-2,-2 0-4,-2 1-3,-3 1-4,-5-1-2,-4 1-4,0-2-2,1-1 1,2-3 0,3-1 1,0-3-2,2-2-2,1-4-2,1-3-2,5-2 4,11-4 8,11-2 10,11-3 9,5-2 4,-3 0-2,-2 0-1,-1 0-1,-3 1-3,0 1-4,0 0-4,-2 2-3,-2 0-4,-1 0-2,-3 0-2,-2 0-2,-1 1-2,-1 0-2,-1 2-2,0 0-1,-1 1-2,-1-2 0,1 0 0,0-2 0,0 0 0,0 1-1,-1-1 0,1 0 0,0-1-1,0 0 1,-1-1-1,1-2 0,-1 0-1,-1-2 0,0 0 0,-2-1-1,0-1 1,0 1 3,0-1 3,0 0 2,-1 1 5,-1 0 5,-1-1 6,0 0 5,-1 1 2,0 2 0,0 3-1,0 1 0,0 1 0,0 0 2,-1 0 2,1 0 3,0 0 0,0 0 1,0 0 1,0 0 0,1 1-1,0 1-3,1 0-2,2 2-2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10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52796 52874 589,'-7'-11'78,"3"10"-10,1 10-10,2 10-12,1 4-8,0 2-6,0 1-5,0 1-6,0 1-5,0 0-3,0 2-5,0 1-3,0 0-5,0 1-3,0-1-4,0 0-4,-1 0-3,0-1-2,-2-1 0,0-2-2,-1-1 0,0-1 0,1-3 0,-1-1 1,0-3-4,2-3-8,0-3-8,2-2-9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1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89500 26050 563,'13'8'90,"-3"2"-15,-6 0-15,-1 1-15,-3 2-9,0 1-3,0 3-3,0 1-4,0 1-5,0 1-7,0 0-8,0-1-7,0 0-5,0-1-6,0 0-4,0-2-4,0 0-6,0-2-5,0 2-6,0 0-6,0-2-1,0-1 3,0-2 4,0-2 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1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88310 25592 625,'-8'-3'48,"2"8"5,0 9 7,3 10 6,-1 4-4,0 2-17,0 2-17,0 2-16,0 2-13,-2 0-12,0 2-11,-1 1-11,0-4-10,1-5-9,0-5-8,2-6-7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2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86299 28627 573,'-18'0'40,"12"0"7,12 0 6,12 0 6,7-2-1,6 0-10,5-3-10,4-2-8,2 0-8,0-1-6,-1 0-5,-1 0-6,-3 1-9,-2 2-9,-4-1-10,-2 2-10,-3 0-5,-5 2 3,-3 0 3,-4 2 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2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86884 28192 514,'-16'-8'2,"0"-2"4,1 0 5,0-1 5,0 0 5,2 2 10,3 2 8,1 3 8,1 2 2,2 5-4,1 6-5,0 4-5,1 4-4,0 1-3,0 3-4,0 1-4,0 2-3,-2-1-5,0 1-4,-1-1-5,0 3-3,-1 3-3,0 3-3,0 6-3,1-1-5,1-2-4,0-3-4,2-3-5,0-4-4,2-1-4,0-4-3,2-3-3,1-4-3,2-5-4,2-4-3,2-6-4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3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87049 27951 478,'7'-18'33,"-2"12"10,-2 12 9,-2 12 11,-1 6-1,-2 3-10,-1 0-11,0 3-10,-1 1-8,0-1-4,0-1-5,1-1-5,-1-2-4,0-1-3,0-3-2,0-1-4,-1-3-4,0-1-5,-1-2-5,-2-2-6,1-2-5,-1-1-3,0-1-5,0 0-4,-1-3 0,-2-2 6,-2-4 3,-1-2 6,-2-4 2,1-2 1,-1-3 2,0-4 1,2-1 3,3-1 6,2-1 6,4-1 5,2 0 6,0 1 3,2 0 4,0 2 4,2 1 1,2 1 0,2 1-1,2 1 0,1 1-1,1 2-2,2 2 0,0 2-2,0 2-1,-1 0-2,0 2-1,-2 0-3,-1 3-1,-2 2 0,-2 4-1,-2 2-1,-2 3 0,0 3-2,-2 3 0,0 3-2,-2 2 0,-2-1 0,-2 1 1,-1-1 0,-2 0 1,0-1 1,0-1 1,1 0 1,-1-4 2,2 2 2,1-2 3,1-1 2,0-1 2,2-3 0,0-1-1,2-2 0,4-5-3,8-8-8,8-8-6,7-7-7,8-9-4,9-7-2,7-7-2,8-9-2,4-3 0,1 0-2,1 2-1,1 1-1,-4 2 3,-7 6 6,-8 5 6,-7 4 6,-7 5 7,-5 5 7,-5 5 6,-5 5 8,-3 5 6,-1 6 7,0 6 8,-2 6 6,0 3-2,2 1-14,0 1-12,2 2-14,-1-1-9,1 1-5,0 0-5,0-1-6,-2 1-2,-1 0 3,-2-1 3,-2 0 2,-2 1 2,-2 1 3,-2 1 2,-2 2 2,-3 0 2,-2 1 0,-3 1-1,-3 1-1,-3-1 1,0-1 2,-1-3 2,-1-1 1,-1-2-2,1-3-4,-1-1-4,1-2-5,0-2-4,0-2-2,2-2-3,1-2-4,1-3 0,1-4-1,1-4 1,0-4-1,3-3 0,5-5-1,2-3-1,6-5-2,1 0 2,3 3 1,2 4 3,2 2 3,0 2 6,-1 4 11,0 3 12,-2 3 11,0 2 8,0 2 6,0 2 5,0 2 7,-2 2 1,-3 4-2,-2 2 0,-4 4-3,-3 3-2,-3 5-4,-5 5-4,-4 5-4,-2 1-4,-3 0-3,-1-1-5,-3-1-3,-1 0-5,-3-1-4,0 0-7,-3 1-4,-2-2-8,1 0-9,0-1-10,0-1-10,1-2-4,5-3 1,3-3 1,5-3 1,3-2 0,2-2-2,4-2-1,3-2-2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3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88750 29400 451,'30'29'107,"-1"-3"-23,-3-5-22,-1-3-23,-1-2-12,3 2-1,1 3-2,3 2 0,-1 0-2,-1 1-3,0-1-1,-1 1-3,-1-2-2,-3-1 1,-1-4-1,-3 0-1,-1-2 0,-3-3-4,-1-1-2,-2-2-3,-4-2-17,-6 0-35,-6-2-33,-6 0-33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7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27272 26059 540,'8'-15'3,"-2"4"7,-1 3 5,0 3 7,0 2 4,2 3 2,1 4 3,3 2 2,0 3-1,0 2-5,-2 2-5,0 1-5,-3 3-2,-1 2-1,-2 0 0,-2 4 0,-3 1-4,-4 3-7,-4 1-6,-3 3-6,-3-1-6,1-2-2,-1-2-3,0-1-3,1-4-1,3-3 3,1-5 1,2-3 2,5-5 9,8-8 17,8-6 15,7-7 17,7-2 4,3 2-6,5 4-7,3 3-6,2 1-5,1 2-1,2 1-1,1 1-2,-1 0-3,0 0-7,-2 0-4,0 1-7,-2-1-4,-1 2-3,-3 0-3,-2 2-3,-1-1-2,-4 0-1,-1-2-1,-1 0-1,-2-1-1,-3 2 0,-1 0 0,-2 2-1,-2 0-1,-1 0 1,-1 0-1,0 0-1,-3-1 1,-1-2-2,-2-2 0,-2-2-1,-2 0 2,-2 1 3,-2 0 4,-2 2 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7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30050 25863 542,'0'-15'2,"2"4"5,0 3 4,2 3 5,0 4 8,2 7 12,-1 7 12,2 8 13,1 2 1,-2-1-12,-1-1-11,0-2-12,-1 1-6,-1 3-4,1 1-2,0 3-4,-1 1-3,-1 1-6,0 1-4,-1 1-5,-1-2-5,0-3-8,0-2-7,0-2-6,-2-5-7,0-3-4,-3-4-6,-2-4-5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7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29009 24694 586,'-16'-8'4,"0"2"8,1 1 8,0 0 8,1 3 8,2 4 6,4 4 7,3 4 7,1 5-2,2 7-12,0 7-10,2 7-11,0 3-9,2 2-7,0 1-7,2-1-7,0 1-8,0-2-10,-1-2-9,2-1-10,-2-5-6,1-6-3,0-5-4,0-6-3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7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26245 28437 616,'-13'6'5,"4"-3"10,6-2 11,5-4 11,5-1 3,9-2-2,8 0-1,7-1-3,7-2-3,6-2-6,6-1-4,6-2-6,4-2-2,0 0 0,0 1 0,2-1 0,-2 2-6,-6 1-8,-6 3-9,-6 1-10,-6 2-7,-7 2-6,-7 2-7,-7 2-5,-6 1-3,-4 2-2,-6 0 0,-4 2-2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10"/>
    </inkml:context>
    <inkml:brush xml:id="br0">
      <inkml:brushProperty name="width" value="0.04075" units="cm"/>
      <inkml:brushProperty name="height" value="0.04075" units="cm"/>
      <inkml:brushProperty name="color" value="#00BFF3"/>
    </inkml:brush>
  </inkml:definitions>
  <inkml:trace contextRef="#ctx0" brushRef="#br0">51798 52291 539,'-1'-29'3,"-2"7"3,-2 5 5,-2 7 5,-1 2 3,-2 0 5,0 0 3,-1 0 5,-1 1-2,-2 1-6,0 0-6,-1 2-7,-3 0-5,-3 2-2,-5 0-2,-3 2-2,-4 1-1,-3 4 0,-1 2 0,-5 3 1,0 3 1,0 0 1,1 1 1,2 1 2,0 2 2,1 1 1,1 3 3,2 2 2,0 0 0,3 3 1,1 0 0,3 0 0,2 3 0,1 1 0,2 2 1,3 3 0,2 1-1,5 2-2,3 2-2,4 2-1,3 1-3,2 2 0,2 0-2,2 2-1,2-1-2,4-1 1,2 0-2,3-1 1,3-3-3,3-4-1,3-4-2,4-3-1,1-5-3,4-3 1,3-5-1,3-3 0,3-4-1,4-4-1,4-4 0,4-4-1,2-5-1,2-4 1,0-5-2,0-5 1,1-6 1,0-5 0,-2-6 3,0-6 1,-4-4 0,-2-2 1,-6-2 0,-2-2 0,-6 0 0,-4 2-1,-5 3-1,-5 2 0,-5 1-1,-6 1 1,-6 3 1,-6 2 0,-6 2 0,-4 2 0,-5 2-1,-5 1 0,-4 3-1,-1 3 0,-3 3 0,-1 3-1,-2 4-1,-1 5-3,-1 5-3,0 4-3,0 4 0,5 2 2,3 2 2,5 2 3,3 1 0,3 0 1,2-1-1,4 1 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8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27153 28155 527,'-17'-1'1,"-2"-2"1,-1-2 3,-3-1 1,1-2 3,4 2 4,2 0 4,3 2 4,2 1 5,0 2 6,2 2 7,1 2 6,1 4 0,2 5-6,2 7-8,2 6-6,1 4-5,0 2 0,0 4-2,0 3-2,0 1-1,2 0-3,0 0-3,2 1-3,-1-1-7,-1 3-14,0 2-13,-1 2-13,-1-1-6,0-4-1,0-4 0,0-3 0,0-6 0,2-4 1,0-5 0,2-4 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9"/>
    </inkml:context>
    <inkml:brush xml:id="br0">
      <inkml:brushProperty name="width" value="0.05159" units="cm"/>
      <inkml:brushProperty name="height" value="0.05159" units="cm"/>
      <inkml:brushProperty name="color" value="#F2395B"/>
    </inkml:brush>
  </inkml:definitions>
  <inkml:trace contextRef="#ctx0" brushRef="#br0">27297 27677 426,'7'-30'51,"-4"19"0,-2 18-1,-4 19 0,0 10-3,0 0-7,2 2-8,0 1-6,1 1-5,0 2-3,0 2-1,0 2-3,0 0-3,0 3-3,0 1-3,0 0-3,0 0-3,-2-2-4,0-2-5,-1-2-3,-1-4-5,0-6-2,0-5-4,0-7-3,-2-8-3,-4-10-3,-4-12-4,-3-10-2,-2-8 0,1-5 6,0-4 5,2-6 6,2 1 4,1 4 3,2 5 4,2 5 3,2 2 5,2-1 8,3-1 8,1-1 9,2 2 2,1 5 0,3 5-2,2 5-1,2 1-1,0 0-1,1-1-2,2-1-1,-1 2-2,1 5-2,0 4-1,0 5-1,-2 6-4,-1 5-5,-2 7-6,-2 5-4,-4 4-3,-4 1 2,-5 1 0,-6 0 3,-1 0 0,1-1 3,1-3 2,1-1 2,0-4 1,0-2 4,0-3 1,1-2 3,0-4 3,2-1 0,2-2 3,2-2 2,3-6-3,4-6-7,4-9-6,4-8-8,6-8-2,9-10-1,9-10 1,8-10 0,9-8-2,6-7-6,7-7-5,7-5-6,0-2 0,-8 7 3,-5 7 4,-8 7 4,-7 9 4,-7 12 6,-9 12 5,-7 12 6,-7 8 10,-3 6 15,-4 6 15,-4 6 15,-2 5 4,2 4-8,0 3-6,2 5-8,1 1-7,2 3-6,1 0-6,3 0-7,1 1-4,2-3-2,0-1-3,1-3-2,1 0-1,-1 0 1,1-1 2,0 1 1,-2-1-5,-1 1-7,-2-1-10,-2 1-7,-4 0-4,-2 3 5,-6 1 3,-2 3 4,-4-1 3,-2 2 1,-2-1 3,-1 1 1,-2-2 2,-2-2 3,0-1 2,-1-2 3,-1-4-3,-1-3-8,-1-4-8,-1-4-8,0-5-7,1-2-5,1-5-5,1-4-4,1-5-1,2-7 3,3-7 5,1-7 4,4-3 3,4 0 4,6 0 4,4 1 4,3 1 3,2 5 2,0 5 1,2 5 3,-2 4 1,1 3 2,-2 2 1,0 4 3,-2 3 7,-1 2 16,0 4 14,-2 2 15,-1 4 7,-2 4-2,-2 4-2,-2 3-1,-4 6-3,-6 5-3,-5 6-5,-6 7-4,-5 2-6,-1 3-7,-3 2-9,-1 2-7,0-1-6,2-3-4,2-2-4,2-3-5,1-4-4,1-4-8,1-4-6,1-3-6,2-5-2,5-3 4,3-4 5,4-4 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9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28700 29600 549,'23'0'27,"-1"2"5,-1 0 4,-1 2 4,2 2 5,3 7 5,4 6 4,5 6 5,3 4-6,4 4-18,4 3-16,4 6-18,2 1-16,1 2-13,1 0-14,2 2-13,-5-6-2,-10-9 10,-10-9 10,-9-10 10,-5-5 2,-1 1-6,1 1-6,0 2-7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9"/>
    </inkml:context>
    <inkml:brush xml:id="br0">
      <inkml:brushProperty name="width" value="0.04908" units="cm"/>
      <inkml:brushProperty name="height" value="0.04908" units="cm"/>
      <inkml:brushProperty name="color" value="#F2395B"/>
    </inkml:brush>
  </inkml:definitions>
  <inkml:trace contextRef="#ctx0" brushRef="#br0">31472 28783 448,'-8'-6'108,"2"4"-13,1 4-14,0 4-12,0 4-13,-4 3-11,-2 5-10,-3 3-11,-3 3-7,-3 1-5,-3 1-5,-2 1-5,-4 0-6,0 0-8,0 0-10,-2 1-8,1-3-8,4-3-6,2-5-7,3-3-7,3-4-3,2-2 2,4-4 2,3-2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5:59"/>
    </inkml:context>
    <inkml:brush xml:id="br0">
      <inkml:brushProperty name="width" value="0.06513" units="cm"/>
      <inkml:brushProperty name="height" value="0.06513" units="cm"/>
      <inkml:brushProperty name="color" value="#F2395B"/>
    </inkml:brush>
  </inkml:definitions>
  <inkml:trace contextRef="#ctx0" brushRef="#br0">31300 27709 337,'7'-8'1,"-2"0"3,-3 0 2,0 0 2,0 2 11,4 2 19,3 4 18,5 3 19,2 2 3,1 3-12,1 3-12,2 4-12,0 2-8,3 3-4,1 3-2,3 3-3,1 3-4,0 4-2,2 4-3,1 5-2,-1-2-3,-3-4-3,-3-5-2,-3-5-2,-3-2-5,0 1-3,-1 1-5,0 1-5,2 3-5,9 11-7,7 9-6,8 8-7,3 2 0,-4-5 4,-2-4 5,-3-6 6,-5-5-6,-4-5-16,-4-7-16,-6-5-16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7:5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85000 6800 333,'49'20'167,"16"14"-1,15 14 1,17 16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47"/>
    </inkml:context>
    <inkml:brush xml:id="br0">
      <inkml:brushProperty name="width" value="0.04399" units="cm"/>
      <inkml:brushProperty name="height" value="0.04399" units="cm"/>
      <inkml:brushProperty name="color" value="#F2395B"/>
    </inkml:brush>
  </inkml:definitions>
  <inkml:trace contextRef="#ctx0" brushRef="#br0">6712 5100 500,'-22'17'29,"4"1"-4,5 3-6,3 1-5,1 4-2,0 5 1,-1 5 1,-1 4 1,0 0-1,4-7-2,2-7-2,4-7-3,2-3-1,4-1 0,2 1 0,4 0 0,3-2-1,7-3-2,5-3-1,7-2-2,-1-3 0,-4-1 0,-4 0 0,-6-1 1,-1-1-1,5 0 1,3 0-1,5 0 0,-1 0-1,-5 0 1,-5 0-1,-6 0-1,-2 1 1,-2 3 0,-3 4 1,-1 2 0,-4 4-1,-6 3-1,-5 5-2,-7 3-3,-3 3 1,-2-1 0,-3 1 2,-1-1 1,-1-1 1,1-1 1,1-3 0,1-1 0,1-3 1,3-3 3,1-2 2,3-4 2,5-2 3,10-2 3,9-3 4,11 0 3,5-2 0,1 0-4,1 0-3,1 0-4,-1 0-4,-5 0-1,-3 0-1,-4 0-3,-5 2-5,-3 5-8,-4 6-10,-4 3-8,-5 4-2,-7 3 4,-7 1 5,-7 3 5,-5-1 2,-1-1 1,-2-3 1,-2-1 1,-2-1 4,-1 1 6,-1 1 6,0 1 7,1-1 4,2-1 3,4-3 4,2-1 3,4-2 1,5-2-1,5-3-1,5-1-1,8-2 1,14-2 0,12-2 1,13-2 1,7-2-2,2-2-6,2-2-5,1-2-5,2-2-5,2-1-2,1-3-3,0-2-2,-2 0-3,-6 1-2,-5 1-3,-7 0-3,-5 2-3,-3 3-8,-4 1-6,-5 2-6,-3 0-2,-3 0 4,-3-1 3,-2-1 4,-5-3 3,-4-2 5,-4-3 4,-6-3 4,-3-1 2,1 2 2,-1 3 2,0 1 1,0 2 2,-1 2 6,-1 2 3,-1 3 6,0 0 4,3 2 6,1 0 5,3 2 6,0 0 3,2 0 0,1 0 2,1 0-1,1 1 0,2 4-3,2 2-4,2 3-1,1 4-3,1 2-1,-2 3-1,2 3-1,-1 3-1,2 3-1,0 3-2,2 2-1,-1 4-1,0 3-2,-2 2-1,0 4-1,0 0-2,0-2-2,1-2-2,2-2-2,0-3-1,2-3 0,1-5-2,0-3-1,1-4 0,2-3 0,0-3-1,2-3 1,2-4 0,7-6-2,5-6 1,7-6-2,3-9-3,2-11-7,3-12-6,1-12-7,2-11-7,2-11-7,3-11-8,0-10-6,-2 2-1,-6 16 8,-7 15 6,-7 16 8,-5 10 6,-1 5 2,-2 6 3,-2 4 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48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9157 6705 498,'-22'-13'27,"7"6"13,4 6 13,5 6 13,3 5 0,3 4-11,4 3-13,3 5-11,0 3-7,-1 5-2,-2 3-1,1 4-2,-2 4-3,-2 5-5,-2 6-4,-2 4-6,-2 1-5,1-2-8,-2-4-8,-1-3-7,-1-4-2,2-4 3,0-5 3,2-5 3,-1-7-4,-2-7-13,-2-8-11,-1-8-13,-1-6-1,3-2 9,1-3 8,2-4 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49"/>
    </inkml:context>
    <inkml:brush xml:id="br0">
      <inkml:brushProperty name="width" value="0.05068" units="cm"/>
      <inkml:brushProperty name="height" value="0.05068" units="cm"/>
      <inkml:brushProperty name="color" value="#F2395B"/>
    </inkml:brush>
  </inkml:definitions>
  <inkml:trace contextRef="#ctx0" brushRef="#br0">9077 6694 434,'32'-39'3,"1"-1"7,0 1 7,1 0 6,-2 4 1,-7 9-3,-7 9-5,-6 9-5,-3 3 1,5 0 2,4-1 4,3-2 2,2 2 3,-1 2 1,-1 4 0,0 3 2,-3 1-2,-1 1-4,-3 1-3,-1 2-5,-3 1-3,1 3-5,-2 4-4,0 2-3,-3 2-4,-1 1-2,-2 1-1,-2 1-1,-3 2-3,-6 1-3,-4 2-2,-5 3-2,-3-2-2,-4-1 0,-3-1 0,-3-2-1,-1-4 3,-1-1 2,1-4 5,0-3 3,1-3 1,5-2 2,3-4-1,5-2 2,4-5-1,6-2 1,6-5 0,6-4 1,4-1 1,3-1 3,4 0 2,2 1 2,3-2 2,3 0 1,3-1 0,3-1 0,-1 2 1,-3 4-2,-5 3 0,-3 4-1,-4 4 0,-3 4-1,-3 4 2,-2 4-1,-6 5 0,-6 8-1,-7 8-2,-7 8 0,-5 5-1,-3 2 0,-3 2 2,-3 2 0,0-1 0,1-6 1,3-4-1,2-5 0,3-5 1,4-5 1,3-5 1,4-5 2,7-7 0,10-10 1,10-10 0,10-9 0,4-7 0,3-1-1,3-2-2,1-2 0,0 0-2,-3 3-2,-3 3 0,-3 3-3,-3 2 1,-3 3-1,-3 1-1,-3 3 1,-2 0-3,0 2-3,-2 1-5,-1 1-3,-2-1-1,-4-2 0,-4-1 2,-4-3 0,-2-1 1,-1-1 2,-2 0 2,0-2 0,-1 0 4,1 3 4,-1 1 4,0 2 5,1 3 4,1 1 5,0 2 7,2 2 4,0 2 4,0 1 2,0 0 2,1 2 1,-1 2 0,2 4-3,1 4-1,0 4-3,2 3-3,0 5-2,2 3-4,0 5-3,1 4-2,0 5 0,0 3-1,0 7 0,0 4-1,0 6-3,0 4-3,0 5-2,1 0-3,0-5-4,2-4-3,0-6-5,1-4-2,0-6-4,0-5-3,0-4-4,-3-6-5,-4-7-11,-6-6-10,-4-8-10,-2-6 1,-1-6 12,0-5 13,1-7 13,0-2 6,2 1 2,2 1 1,3 2 1,1 0 6,2 3 10,2 1 10,2 2 10,3 1 6,6-1 2,4-2 3,5 0 2,3 0-1,3 1-6,1 1-3,3 1-6,1 1-4,1 2-3,1 2-3,1 2-3,-2 2-3,-3 0-4,-5 2-1,-4 0-4,-3 4-5,-3 4-7,-3 5-8,-2 6-8,-6 4-1,-6 4 4,-7 6 4,-7 5 4,-5 1 4,-4-3 2,-5 0 3,-3-3 2,-3-2 3,-2-1 4,-2-3 6,-2-1 3,1-3 5,5-1 1,2-3 2,5-1 3,5-3 0,5-2-1,6-4-1,7-3 0,9-2 2,15-4 7,15-2 7,15-3 7,8-3 1,1 0-4,2-2-6,3 0-3,0 0-6,-2 1-2,-2 0-5,-3 2-3,-3 1-4,-4 2-4,-5 3-5,-5 1-3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0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8800 12550 588,'14'7'47,"-1"-1"-11,-2 0-12,-2-2-11,0 1 0,3 2 11,4 2 11,2 2 12,0 0 1,-2 1-8,-1 0-8,-2 0-9,-2 0-7,1 1-6,0 1-6,0 2-8,-2-2-6,-1 0-7,-2-1-8,-2-1-7,-2 1-4,-1 0-2,0 1-2,-1 1-1,-3-1 0,0-3 5,-3-2 3,-2-4 4,-1 0 3,0 0 0,1 1 1,-1 2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11"/>
    </inkml:context>
    <inkml:brush xml:id="br0">
      <inkml:brushProperty name="width" value="0.02277" units="cm"/>
      <inkml:brushProperty name="height" value="0.02277" units="cm"/>
      <inkml:brushProperty name="color" value="#00BFF3"/>
    </inkml:brush>
  </inkml:definitions>
  <inkml:trace contextRef="#ctx0" brushRef="#br0">57950 53800 966,'13'8'30,"-1"-1"-27,-5 1-26,-1-1-28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0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8122 13825 560,'-29'21'11,"6"-5"3,7-5 2,5-4 4,8-4 3,10 0 8,10-2 5,9 0 8,7-3-3,3-2-7,1-4-9,5-2-9,1-2-6,0 1-3,0-1-3,1 0-4,-4 1-5,-7 2-8,-4 3-8,-7 1-8,-4 1-2,-3 0 2,-2 0 4,-4 0 3,-2 2 6,-2 4 10,-3 4 10,0 4 10,-4 3 5,0 3 0,-3 3-1,-2 3 0,-2 3-1,-4 3-1,-2 2-2,-3 4-1,-2 0-3,-1 0-3,-1-1-2,0-1-5,-2-2-1,1-3-2,-1-3-2,1-3-2,0-3-1,1-4-3,1-1-2,1-4-2,1-3-2,4-4-2,3-4-1,3-4-1,2-4-1,2-6 0,2-3 1,2-6-1,3-1 2,4 1 6,4 3 4,3 1 5,2 3 4,-1 1 2,0 2 3,-2 3 2,0 1 5,0 2 5,-1 2 7,1 2 7,0 2 2,0 2 2,-1 2 0,1 2 1,1 2-1,0 0-4,1 1-2,1 2-3,0-1-4,-1-1-5,-1 0-6,-1-2-5,-1 1-2,-1 0 0,0 1 0,-2 2 0,-1 0-11,-2 1-25,-2 2-24,-2 0-24,-4 0-6,-8-3 15,-6-1 15,-7-2 13,-3-1 11,-2-2 6,-1 0 7,-1-2 6,0 0 5,0-2 3,-1 0 5,1-2 3,1 1 4,3 0 3,4 2 5,2 1 3,2 0 1,3 0-1,1 0-2,2 0-2,2 0 3,3 3 9,1 2 8,2 2 7,2 1 3,0 2-7,1 0-6,2 1-5,0 2-5,0 2-4,0 0-4,0 4-4,0 0-4,2-1-6,1-1-4,0 0-6,2-3-5,2-1-7,1-2-8,3-2-7,2-3-2,0-3 2,1-2 1,1-4 3,0-2 3,-1-1 4,0-3 3,-3-2 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1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9278 14342 639,'71'-42'3,"-14"10"8,-16 9 7,-14 11 7,-10 6 7,-6 4 7,-6 4 6,-6 4 6,-5 4-2,-4 7-11,-4 6-11,-3 5-10,-5 3-11,-1 1-11,-4-1-9,-3 0-9,-2-1-9,-1 0-4,-1-1-5,0-1-5,-2-2-1,-2-1 3,-2-3 4,-2-1 2,2-3 5,7-3 5,7-3 5,7-2 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1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7021 16400 538,'-18'16'9,"6"1"18,8 1 19,8 2 18,3-1 3,-1 2-9,0 1-12,-3 1-9,1 1-9,0 1-6,0 1-6,0 1-6,-1-2-3,0-1 0,-2-1 2,0-2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2"/>
    </inkml:context>
    <inkml:brush xml:id="br0">
      <inkml:brushProperty name="width" value="0.05221" units="cm"/>
      <inkml:brushProperty name="height" value="0.05221" units="cm"/>
      <inkml:brushProperty name="color" value="#F2395B"/>
    </inkml:brush>
  </inkml:definitions>
  <inkml:trace contextRef="#ctx0" brushRef="#br0">7800 15919 421,'61'-14'22,"-4"1"-4,-5 2-3,-2 2-4,-2 2 2,2-1 6,5 0 7,2 0 7,2 1 2,0 0-3,0 2-4,-1 1-2,-1-1-3,-4 2-4,-4-1-2,-4 0-3,-3 1-3,-2 2-2,-2 2-2,-2 2-4,-3 1-1,-3 0 0,-5-1-2,-3 2-1,-3-2-1,-1 1 0,-1 0-1,0 0-1,-3 2 2,-3 4 5,-3 3 4,-2 5 4,-5 3 2,-6 1 2,-6 3-1,-6 1 2,-4 3-1,-3 5-1,-3 3 0,-3 4-1,-1 1-1,0-1 0,-1 0 0,1-1-1,-1-3-1,0-2-2,-2-3-3,0-3-2,-1-3-4,1-3-4,1-3-3,1-3-4,2-3-4,3-2-1,3-4-4,3-3-2,2-3-2,1-6 1,1-4 0,1-5 0,1-8-2,4-9-1,3-10-4,3-10-1,1-7-1,2-4 1,0-4 1,2-3 1,0 2 4,2 6 8,0 6 8,2 8 9,-1 5 4,-1 7 1,0 6 1,-1 6 2,-1 3 0,0 4-1,0 3 0,0 3 0,-2 2 8,-2 2 14,-4 2 15,-2 2 14,-3 5 3,0 8-13,-1 7-12,-1 9-11,-2 6-9,-1 6-3,-3 6-3,-1 6-4,0 1-3,4-2-4,6-4-3,2-3-3,2-5-3,2-6-2,1-7-3,0-6-1,4-7-3,4-3-6,5-4-4,6-4-5,4-8-3,10-10 2,7-11 1,8-10 1,4-7 2,-2 2 4,0-1 5,-1 0 4,-4 3 2,-6 8 1,-5 6 1,-7 7 0,-4 5 5,-3 4 9,-2 4 8,-4 4 10,-2 4 8,-2 4 10,-2 4 10,-2 4 9,-1 2 3,2 3-6,0 2-5,2 1-6,0 2-6,1-1-5,2 1-5,0-1-6,2 0-3,3-2-1,4 0-1,2-1-1,1-2-6,-3-2-10,-2-4-10,-1-3-10,-3 0-4,-1 2 2,-2 1 2,-2 3 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3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8184 21500 469,'45'0'114,"-5"2"-27,-2 0-26,-5 2-28,-4 1-14,-3 3-3,-5 4-4,-3 2-3,-3 4-2,-3 5-1,-1 5 0,-2 5-2,-2 2 0,-2 2-2,-2 1-1,-2 1-1,-1-1 0,0 0 1,0-3 0,0 1 1,0-2 0,0-3 0,0-3 1,0-3-1,1-2 0,2-1-1,2-1-1,2-1-1,-1-1 0,-1-1-2,-2-1-1,-2-1 0,-4-1-3,-6 0-3,-5-2-3,-7-1-3,-4-2 0,-1-2 1,-2-4 2,-3-2 2,-1-5 0,0-4-1,-2-6-1,0-3-2,0-5 0,3 0 3,3-1 1,3-1 1,3 1 3,3 1 1,3 3 1,3 1 2,2 2 3,2 3 5,2 1 6,3 2 5,1 2 3,3 0 1,4 2 1,2 1 1,5-1 0,8 0-2,6-2 0,7 0-2,6-2-1,8-2 0,6-1-1,7-3-1,3-1-1,1-1-1,0-2-1,0 2-1,-4-2-2,-5 2 0,-6 3-1,-6 1-2,-5 3 0,-4 2-1,-4 4-1,-3 3-2,-4 1 1,-3 0-1,-3 0 0,-2 0 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4"/>
    </inkml:context>
    <inkml:brush xml:id="br0">
      <inkml:brushProperty name="width" value="0.03744" units="cm"/>
      <inkml:brushProperty name="height" value="0.03744" units="cm"/>
      <inkml:brushProperty name="color" value="#F2395B"/>
    </inkml:brush>
  </inkml:definitions>
  <inkml:trace contextRef="#ctx0" brushRef="#br0">8080 27800 587,'0'31'97,"0"-2"-20,0 0-19,0 0-21,0 0-10,0 6-2,0 4-2,0 5-2,-1 4-3,-1 0-4,0 2-5,0 0-4,-2 2-4,0 0-2,0 1-2,1 1-4,-1-3-2,2-6-6,0-8-5,2-6-4,1-9-10,2-12-14,1-13-15,3-10-14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5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8390 28368 548,'15'0'32,"1"-2"-3,0 0-3,-1-2-4,4-1-1,7-3 3,7-4 1,7-2 3,4-1 0,2 1 0,2 1 0,1 1 0,0 0-2,-2 2-2,-4 0-3,-2 2-3,-4 2-3,-6 2-3,-4 4-4,-4 3-3,-6 1-2,-3 3-3,-4 2 0,-4 2-3,-3 1-1,2 3-3,-2 2-2,1 1-3,-3 3 0,-8 1-2,-6 3 0,-7 1-1,-5 2 1,-1-1 0,-2 1 1,-2-1 1,-3-1 0,-1-3 0,-3-3-2,-1-4 0,-1-2 0,-1-2 3,-2-4 2,0-3 3,1-1 1,5-2 0,5 0 1,6-2 0,4-1 1,6-4 3,7-2 2,5-3 2,5-3 2,5-2 1,6 0 1,4-4 2,5-1 0,7-1 1,5-1-1,6-1 1,2 1-1,-2 3-1,-2 3 0,-2 2-2,-4 5-1,-5 7-3,-7 4-2,-5 7-3,-8 6-2,-10 4-1,-10 5-2,-9 5-1,-7 3-1,-3 2-2,-3 1 0,-2 4-2,-2 0 0,0 0 1,0 0 2,0 0 0,1-2 4,5-5 5,4-5 7,3-5 5,5-5 3,3-3 1,4-4 0,5-4 1,4-5-1,8-6 0,6-6-2,7-6 0,8-6-5,7-7-5,8-6-6,8-8-6,2-1-4,-2 4-3,-3 4-1,-4 4-3,-4 3-1,-2 6 0,-5 2-1,-3 5-1,-4-1-3,-3-4-2,-3-3-4,-3-4-4,-3 0 2,-2 7 5,-4 5 7,-2 6 6,-3 2 3,0-1 0,-2-3 1,0-2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5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9275 27259 468,'-9'-8'0,"-1"0"0,-3 0 0,-2 0 0,1 2 8,3 2 17,3 4 17,2 3 17,3 3 2,0 5-10,2 5-11,0 5-10,1 9-7,-2 13 0,0 12-2,-1 13-1,-2 5-2,2-3-1,-1-3-3,0-4-2,0-2-2,2-2-1,0-4-1,2-2-1,0-5 0,2-5-1,0-4 1,2-5-1,0-5-1,2-5-2,0-5-4,1-5-2,4-5-5,8-4-7,6-6-5,7-4-6,4-7-5,2-9-1,2-9-3,1-9-1,0-2 1,-7 6 3,-6 4 3,-5 5 4,-5 4-3,-1 3-7,-2 3-7,-2 3-9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6"/>
    </inkml:context>
    <inkml:brush xml:id="br0">
      <inkml:brushProperty name="width" value="0.05432" units="cm"/>
      <inkml:brushProperty name="height" value="0.05432" units="cm"/>
      <inkml:brushProperty name="color" value="#F2395B"/>
    </inkml:brush>
  </inkml:definitions>
  <inkml:trace contextRef="#ctx0" brushRef="#br0">7389 34116 405,'-6'-7'78,"4"2"-14,4 2-12,4 2-14,4 1-8,6 0-3,4 0-2,5 0-3,1 1-4,-1 2-4,-3 2-5,-1 2-4,-4 1-6,0 1-8,-2 2-9,-2 0-7,-3 2-3,-1 3 3,-2 3 2,-2 3 2,-4 2-2,-4 1-7,-5 1-7,-6 1-6,-2 0-1,-1-1 7,-1-1 7,0-1 6,-4 0 5,-5-1 4,-5 1 5,-5-1 4,0-1 2,6-3 1,4-3 1,5-2 1,4-4 5,4-1 9,4-2 10,5-2 10,3-1 8,5 0 6,6 0 6,4 0 7,4-1-2,1 1-11,3 0-11,2-1-10,-1 1-9,0 0-4,-1 0-5,0 0-5,-3 0-5,-1 2-7,-2 0-5,-3 2-7,-1 1-5,0 3-5,-2 3-3,0 3-5,-3 2-1,-2 1 3,-1 1 4,-2 2 2,-1-1 5,-2 1 2,0-1 5,0 1 3,-4-1 4,-2 1 3,-4-1 4,-2 1 3,-2-1 5,-1 1 7,-1-1 8,-1 1 7,0-2 4,0-3 0,2-3 0,1-3 1,5-4 2,10-4 3,10-6 5,10-4 4,9-10-2,10-13-10,10-14-9,9-14-8,3-5-7,-8 4-2,-6 4-3,-8 5-3,1-1-4,6-2-4,8-4-4,6-1-5,3 0-2,-4 6-1,-3 6-1,-3 6 0,-4 5 2,-6 5 2,-6 5 3,-5 5 3,-5 3 4,-2 3 5,-1 1 4,-2 2 5,-5 4 11,-7 8 17,-6 6 15,-8 8 18,-3 3-1,1 1-15,-1 1-16,0 1-15,-1 4-11,-2 8-2,-2 8-5,-1 8-2,-1 2-5,0-7-2,2-3-3,1-5-4,1-6-3,0-4-4,2-5-5,1-4-4,0-7-5,0-7-6,0-6-6,0-8-6,0-12 0,-1-20 8,-2-20 7,0-18 8,0-8 3,1 7-4,0 7-3,2 7-3,0 8 2,-1 10 8,-1 10 7,-1 10 8,0 6 7,2 6 6,2 5 8,2 5 6,1 4 16,1 6 21,-1 4 24,0 5 23,0 6 1,2 5-20,0 7-19,2 5-20,0 4-13,2 4-9,0 3-7,2 2-7,-1 2-5,-1 0 2,0 0 0,-1 0 1,-1-4-5,0-3-9,0-5-9,0-5-10,0-5-9,0-4-10,0-3-10,0-4-10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9:57"/>
    </inkml:context>
    <inkml:brush xml:id="br0">
      <inkml:brushProperty name="width" value="0.07192" units="cm"/>
      <inkml:brushProperty name="height" value="0.07192" units="cm"/>
      <inkml:brushProperty name="color" value="#F2395B"/>
    </inkml:brush>
  </inkml:definitions>
  <inkml:trace contextRef="#ctx0" brushRef="#br0">8850 34758 305,'1'-8'48,"2"14"0,2 15 2,2 15 0,-1 9-3,-1 1-8,-2 5-9,-2 2-8,-1 1-6,0-2-3,0-2-2,0-2-4,0-4-1,0-6-3,0-6-1,0-5-2,1-2-1,2 0-1,2 3-1,2 3 0,1-2 0,0-5 0,0-5 0,-1-5 0,2-3 1,0-1 0,1 0 0,2-2 0,0 0 1,1-2-1,1-1 0,2 0 0,0-2 0,3-1 1,1 0-1,3-1 1,2-1 1,5 0 2,3 0 1,3 0 2,6-1 4,5-1 4,4 0 4,6-1 6,-1-1 0,-3 0-3,-4 0-4,-4 0-3,-2 1-3,-1 0-3,-2 2-2,0 0-4,-2 2-1,-3 0-1,-5 2 1,-1 0-1,-2 1 0,-1 0 0,-1 0-1,-1 0 0,-1 0 0,-1 0 0,-1-1 1,0 1 0,-2-1 4,-1-4 9,-1-2 8,-1-3 9,-2-5 1,-4-4-3,-5-5-4,-2-5-3,-4-5-6,-1-7-4,0-5-7,-1-6-4,-1-13-7,0-26-5,0-22-7,0-25-5,1 3-16,0 24-25,2 26-25,0 25-26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4"/>
    </inkml:context>
    <inkml:brush xml:id="br0">
      <inkml:brushProperty name="width" value="0.0453" units="cm"/>
      <inkml:brushProperty name="height" value="0.0453" units="cm"/>
      <inkml:brushProperty name="color" value="#00BFF2"/>
    </inkml:brush>
  </inkml:definitions>
  <inkml:trace contextRef="#ctx0" brushRef="#br0">78125 24466 485,'17'-25'1,"3"-3"1,4-3 1,2-2 2,-1 0 2,-4 7 2,-4 5 1,-3 7 3,-3 3 3,-2 0 3,-3 2 3,-1 1 4,1 1 1,2 2-2,3 2-2,4 2-1,0 1-3,1 0 0,0 0-3,-1 0-1,0 0-3,-1 0-5,0 0-4,-2 0-4,-3 3-9,-4 6-17,-6 5-15,-4 7-15,-6 3-4,-7 3 9,-8 1 9,-5 3 8,-4-2 8,1-2 7,1-3 6,2-2 7,1-5 6,2-3 4,1-4 6,3-4 4,1-3 4,3-1 3,1 0 2,2-2 3,3 0 3,1 0 4,2 0 4,2 0 4,2 1 0,1 2-3,0 2-2,2 2-4,0 2-3,2 3-3,0 4-4,2 2-2,0 3-3,2 3 0,0 2 0,2 4-1,0 2-2,0 2-1,-1 3-3,2 1-1,-2 4-4,1 8-3,0 6-4,0 7-4,-1 5-5,0 1-10,-2 3-9,0 1-8,-1 1-5,0-1 1,0-2 1,0 0 1,0-3 1,0-7 2,0-5 2,0-6 2,-1-7 2,0-7 1,-2-9 2,0-7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1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57650 54650 999,'13'13'-37,"-1"-1"1,-5-5 1,-1-1 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8:58"/>
    </inkml:context>
    <inkml:brush xml:id="br0">
      <inkml:brushProperty name="width" value="0.02713" units="cm"/>
      <inkml:brushProperty name="height" value="0.02713" units="cm"/>
      <inkml:brushProperty name="color" value="#F2395B"/>
    </inkml:brush>
  </inkml:definitions>
  <inkml:trace contextRef="#ctx0" brushRef="#br0">73576 7580 810,'-8'-13'-33,"0"4"30,0 3 32,0 4 30,1 2 6,-1 0-20,1 0-21,-1 0-20,1 1-11,0 2 0,2 2 0,1 2 0,0 0-8,0 0-15,0 1-16,0 0-15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11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72706 7740 567,'-15'-15'4,"2"2"1,2 3 2,3 1 3,0 1 1,0 2 2,0 1 2,1 1 3,0 1 1,1 3 4,0 4 2,2 2 3,0 2-1,2 2-4,0 0-4,2 2-5,-1 1-2,0 5-1,-2 3 0,0 5-1,-1 3-1,0 5 0,0 2 0,1 6 0,-2 0 0,2-2 0,-1-2 0,0-1 1,0-3-1,2-2-2,0-2-1,2-1-2,0-3-1,2 0-1,0 0 1,2-2-1,0-1 1,0-2 0,-1 0 1,2 0 0,-1-1 0,3 1-4,2 1-1,2 0-4,-1 2 0,-1 3 1,-3 1 0,-1 3 2,-1 0-1,0 0 0,0 1 0,0-1-1,-1 1 0,-1 2 0,0 3 1,-1 1-1,-1 0 1,0-4 0,0-2 0,0-3 1,0-2-1,0-1 0,0-1 0,0-1-1,0-2 0,0-1 0,0-3-1,0-1 0,0-2 0,0 0-2,0-2 0,0-1-2,0 0-1,0 0-4,0-1-3,0 1-3,-1-3-6,-1-4-7,0-6-8,-1-4-7,-1-6 0,2-7 7,0-7 8,2-7 7,0-2 6,2 3 2,0 3 4,2 3 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14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73131 7414 496,'-13'-29'2,"3"3"3,4 5 4,4 3 3,2 3 2,2 2-1,0 3 1,2 1-1,1 1 0,1 2-1,3 1 0,2 1 0,1 0 0,2 2-1,0 0 1,1 2 0,1 0-1,-1 0-2,1 0-2,0 0-2,0-1-2,3-1 1,2 0-1,1-1 0,3-1 0,1 2 0,3 0 1,1 2 0,1-1 0,1 0 1,-1-2 0,0 0 1,1 0 0,-1 0 1,0 2 1,1 0 0,0 1 0,2-2-1,3 0 1,1-1-1,2-2 1,4-1 1,3 0 0,2-1 2,2-1 0,0 0-3,0 1-1,0-1-1,1 0-1,4 0 0,2 0 1,3 0 0,1 1 0,0-1-1,-2 0-1,-1 0-2,-2 0 0,-4 0-1,-4 1 1,-4-1-1,-1 0 0,0 0-1,2 0-1,0 0 1,0 1-2,-2-1 1,-2 0-1,-1 0 1,-2 0-1,-2 0 1,0 1 0,-1-1 1,-2 0-1,0 2 2,-1 1-1,-1 0 1,0 1 0,-2 0 0,1 0 2,1 1 0,-1-1 0,0 2 0,1 0-1,-1 2-1,0 0 0,1 0 0,-1 0 0,0 0 0,1-1 1,-1-1 1,1 0-1,-1-1 2,1-1-1,0 0 0,2 0 0,1 0-1,0 0 0,-2 0 1,0 0-1,-1 1 0,-1-1 0,-1 2-1,-1 0-1,-1 2-1,-2-1 1,-1-1-1,-3 0 0,-1-1 0,-1-1 1,1 2-1,1 0 1,1 2 0,1 0 0,-1 0 0,1 0 0,-1 0 1,1 0-1,-1 0 0,1 0 0,-1 0 0,1 0 1,-1 0-1,1 0 0,-1 0 0,0 0 0,-1 0 0,-1 0 1,0 0 1,-2 0 0,1 0 0,-1 0 1,1 0 0,-1 0 0,-1 0 0,-1 0 0,0 0-1,-2 0 1,1 0-2,0 0 1,-1 0-2,1 0 0,0 0 0,-1 0 0,1 0 0,0 0-1,-1 0-1,1 0-1,0 0 0,-1 0 0,-1 0 0,-1 0 0,0 0 2,-1 0-1,1 2 0,1 0 0,2 2 0,0 0 0,1 0 1,1-1 0,1 2 0,0-2 1,-3-1 0,-1 0 0,-2-2 0,-2 1 1,1 0-1,0 2 1,0 0-1,-1 0 1,1 0 0,0-2-1,0 0 1,0-1-1,3 0-1,2 0 0,2 0-1,-1 0 0,-1 0 0,-3 0 0,-1 0-1,0 0 1,0 0 0,1 0 1,1 0 0,0 0 1,-1 0-1,0 0 1,-2 0-1,0 0 1,0 0-2,-1 0 1,1 0-1,0 0-2,0 2-1,-1 0-1,1 2-3,-1 0 1,-1 2 0,0 0 2,-2 1 1,0 1 0,-2 2 1,-1 0 0,0 2 1,-2-1 1,-1 1 1,0 0 3,-1 0 1,-1 0 2,0 1-1,0 1 0,0 1 1,-1 0-1,-1-1 0,0 0 0,-1-2 0,-1 0-1,0 2 1,0 0 0,0 1 0,0 0 0,0-1 0,0-1-1,0 0-1,0-2 1,1 1-2,-1 0 1,0 0-1,0-1 1,2 1-1,0 0 1,2 0 0,-1-1 0,0 1-1,-2 0 1,0 0-1,0-1-1,0 1 1,2 0 0,0 0 0,1-1 0,-2 1-1,0 0 1,-2 0 0,0-1 0,1 1-1,-1 0 0,0 0 0,0-1 1,2 1 0,0 0 1,2 0 1,-1-1 0,0 1-1,-2 0-1,0 0-1,0-1 0,0 1 1,2 0-1,0 0 1,1-1 0,0 1-1,0 0 0,0 0-1,0-1 0,0 1 0,0 0 0,0 0-1,0 0 1,-2 1 0,0 1 0,-2 2 1,1-1-1,0-1 1,2-1 0,1 0 0,0-2 0,0 1 0,0 0 0,0 0 0,0 0 0,0 1-1,0 1 1,0 1 0,0-1-1,0 0 0,0 0 1,0-2 0,0 0-1,0 0 1,0-1-1,0 1 0,0 0 0,0 0 0,0-1 1,0 1-1,0 0 1,0 2-1,0 0 1,0 1 0,0 1 0,0-1 0,0 1 0,0 0 0,0-1 0,1 1-1,2 0 1,0-1-1,1 1 0,-2 0 0,0-1 0,-2 1-1,0 0 1,0-1 0,0 1 0,0 0-1,1-1 1,0 1 0,2 0 0,0-1 0,0 1 0,0 0 0,-2-1 0,0 1 0,-1 0-1,0-1 1,0 1-1,0 0-1,0 0 1,2 1-1,0 1-1,2 1 1,-1 0-1,-1-1 0,0-1 1,-1 0-1,-1-2 1,0 1-1,0 0 0,0-1-1,0 0-1,0-1 1,0 0-1,0-2 0,0 0 0,2 2-1,0 0-1,1 1-1,1 0 0,-2-1-2,0-1 0,-2 0-1,0-2-2,0 1-2,0 0-2,0 0-3,0-1-2,0-1-1,0 0-1,0-2-1,-1-1-1,-4-2 1,-2-3-1,-3 0 0,-2-2 1,2 0 2,1 0 2,1 0 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16"/>
    </inkml:context>
    <inkml:brush xml:id="br0">
      <inkml:brushProperty name="width" value="0.04582" units="cm"/>
      <inkml:brushProperty name="height" value="0.04582" units="cm"/>
      <inkml:brushProperty name="color" value="#F2395B"/>
    </inkml:brush>
  </inkml:definitions>
  <inkml:trace contextRef="#ctx0" brushRef="#br0">73924 12956 480,'-35'-8'-20,"7"2"7,8 1 8,9 0 8,3 1 3,2 0 2,1 0 0,0 1 1,1-2 5,-2 2 9,0-1 9,-1 0 8,1 0 3,4 2-3,4 0-4,4 2-3,2 0-5,1 2-4,2 0-4,0 2-5,3 0-2,5 0-2,5-1 0,5 2-2,4-2-2,1 1 0,2 0-1,2 0-1,1 0 0,-1 0 0,-2 0 1,0 0 0,0-1 0,1-1-2,0 0-1,2-1-1,0-1 0,1 0 0,-1 0 0,0 0 0,2 0 1,4 0-1,4 0-1,4 0 0,2-1 1,2-1 0,0 0 0,1-1 1,1-2 0,-2-2 1,-1-2-2,0-1 1,-1-2 0,1 2-1,2 0 0,0 3 0,0 0-1,-2-1 0,-2 0 0,-2 0-1,-2 0 0,-3 2 0,0 1 0,-3 1 1,-2 0-1,-2 2 1,-2 0 0,-1 2 0,-3-1 1,0-1-1,-1 0-1,-1-1 0,-2-1 0,3 2 0,1 0 0,1 2 1,1 0-1,1 0 0,0 0 1,2 0-1,0 0 0,-2 0 0,0 0 0,-1 0 0,-1 0 0,1 0 1,-1 0-1,0 0 1,0 0 0,-2 0 0,0 0 1,-1 0 0,0 0 0,-1 2 0,0 0-2,1 2 1,-1 0-2,0 2 0,1 0-1,-1 1-1,1 1 1,1-2 0,1-1 0,0 0 2,1-2-1,-1-1 1,-1 0-1,-1-1 0,-1-1 0,0 2 0,1 0-1,-1 2 0,0-1 1,-1-1-1,-1 0 1,-1-2-1,-1 0 1,1 1-1,-1 2-1,0 0 1,1 1-1,-1 0 1,1 0 0,-1 0 1,0 0 1,1 0-1,-1-1 0,1 2-1,-1-2 2,-1-1 0,-1 0 0,-1-2 2,-1 0 0,1 0-1,-1 0 0,1 0 0,-1 0 0,-1 0 0,-1 0 1,-1 0 1,-1 0 0,-1 0-1,-1 0 0,0 0-1,-2 0 0,-1 0 0,-1 0 0,0 0-1,-2 0 0,1 0-1,0 0-1,0 0 0,-1 0-2,1 0 0,0 0 0,0 0-1,-1 0-3,1 0-5,0 0-6,0 0-4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22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33592 4110 573,'-29'-35'-28,"8"9"12,8 9 13,6 9 12,4 7 15,2 7 18,2 7 18,2 8 19,1 4 1,0 2-18,0 4-16,-1 3-17,1 2-11,0 1-5,-1-1-5,1 3-5,0 2-3,-2 2-5,0 4-4,-2 2-3,-1 3-2,-2 2 0,-2 2 1,-1 2 0,-2-4-2,1-5-3,-1-8-3,0-6-4,1-6-4,0-5-4,2-5-4,1-5-5,0-5 1,2-4 4,0-6 5,2-4 4,-1-3 4,0 0 3,-2 1 1,0-1 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23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33824 3472 496,'1'-49'-10,"2"12"10,2 11 10,2 13 11,1 5 2,1 2-4,2 1-5,0 0-4,0 1-3,1 1-1,0-1 1,0 0-2,-1 0 1,0 2 0,1 0 1,0 2 1,-1 0-1,-1 2 0,0 0 0,-2 2-1,0 1 1,0 5 5,0 4 3,0 4 3,-1 3 3,1 3 0,0 3 0,0 3 1,0 0-2,0 0-1,0-1-1,-1-1-2,1 0-1,-2 1 0,-1 1-2,0 1 0,-1 0-1,2 2-1,0 1-2,1 1 0,1 2-1,-2 4-1,-1 3-1,-1 5-1,0 2-2,0 0-2,0 0-1,0 0-3,0-2 0,1-4 0,2-4 1,0-4 1,0-4-1,-2-3-3,-2-5-2,-2-3-2,-1-4-2,2-1 0,0-2 0,2-3-1,-5-6-4,-8-14-9,-9-12-9,-9-12-8,-4-12-2,-2-6 7,-1-9 7,-1-8 6,2 0 4,1 7 4,5 6 2,2 8 4,3 5 2,1 4 4,3 3 4,1 6 3,3 1 3,3 3 2,2 1 1,4 3 2,2 0 2,2 1 1,2-1 1,2 1 1,3 0 0,6 1 0,4 0-2,5 2 0,2 2-2,-1 1 0,-2 2-1,0 2-2,-1 2-1,-3 2-3,-1 3-4,-2 1-2,-2 4-5,-2 7-3,-3 7-5,-1 7-4,-2 5-1,-4 3 2,-2 3 2,-3 3 1,-4 1 2,-2 2 3,-3 0 1,-3 1 3,-1-1 1,2-6 3,2-4 0,4-5 2,0-4 2,0-5 1,2-3 1,1-4 2,3-6 0,6-6 0,6-8 0,5-6 0,6-5-2,5-5-6,4-3-6,6-4-6,3-3-4,-1-1-4,0 0-3,1-1-3,-5 1-1,-3 5 2,-5 5 3,-4 5 1,-5 4 2,-1 1 1,-2 2 1,-2 3 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24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35106 2853 515,'-14'-36'-8,"4"7"2,4 7 2,4 7 2,3 4 7,0 2 10,2 2 12,0 3 11,2 1 3,2 3-7,2 4-5,2 2-6,0 3-5,-1 4-3,-1 2-3,0 3-3,-2 2-4,-1-1-4,0 1-3,-2-1-3,1 1-5,2 0-3,2-1-5,2 1-3,0-3-3,1-5 1,0-5 0,0-4 0,0-6 1,3-4 1,1-5 1,3-5 1,0-3 1,1 1 3,-1-1 1,1 0 3,-2 2 3,-3 1 3,-3 2 4,-2 3 4,-3 1 4,-1 0 6,0 2 5,-2 1 6,-1 2 3,0 4 4,-1 4 3,-2 4 2,-1 2-1,-2 3-5,-2 2-6,-2 2-6,-2 2-5,-3 5-6,-4 3-6,-1 5-6,-4 2-3,0 2 0,-1 2-1,-1 3-1,-1-1 1,0 0-1,-2-2 0,-1 0-1,0-1 2,1-1 1,1-1 2,1-2 2,2-2 1,3-4 1,3-3 0,3-5 2,2-2 0,2-2-1,2-3 0,3-1 0,1-2 2,3-2 6,4-2 5,2-2 7,3-1 0,4 2-3,2 1-3,3 0-3,0 1-4,-3 0-3,-2 0-4,-4 0-2,0-3-5,2-6-4,1-6-3,3-6-5,2-3 0,1-3 3,3-1 4,2-3 3,0 1 4,-3 3 3,1 4 4,0 2 4,-3 3 2,-1 3-1,-2 2 1,-2 4 0,-3 5 2,-3 8 1,-2 8 2,-4 7 3,-3 3-2,-6 2-5,-4-1-3,-5 1-5,-3 0-2,1 0 0,-1 2 0,1 1 1,-1 0-1,3 1 2,0-1 0,1 0 2,0-1-1,1-1 1,-1-3-1,0-1 1,2-3-2,2-3-1,4-3-1,3-2-1,2-5-3,2-5-4,2-4-4,2-6-4,2-4-1,3-3 2,4-5 2,2-3 2,2-3 1,1 1 3,2-1 2,0 1 2,-1 0 1,-1 1-1,-3 1-1,-1 1 1,-2 1 0,1 4 5,0 3 3,0 3 4,-2 3 4,-1 4 7,-2 4 6,-2 4 6,-2 3 2,0 3-4,-2 3-3,0 4-4,-1 1-2,0 1-1,0 1 0,0 1-1,0 0-1,2 1 0,0-1 0,2 1 0,0-2 0,1-1-1,2-3-1,0-1-1,1-3-1,2-1-2,0-2-1,1-2-2,2-2-2,2-2-3,1-3-1,3 0-4,2-3-2,3-1-5,3 0-5,3-1-5,3-2-2,2 0-2,4-1-1,3-2-1,1-2-6,3-3-10,2-5-9,2-3-9,-4-2-1,-10 2 10,-9 3 8,-10 1 10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24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37859 1161 473,'-6'-12'100,"0"6"-24,4 8-27,1 6-25,1 6-14,0 4-3,0 3-3,0 5-3,-1 1-1,0 2 2,-2 1 2,0 1 2,-1-2-2,0-3-6,0-5-4,0-3-6,2-4 0,4-1 4,4-2 4,4-2 5,4-4 2,7-4 0,5-6 0,7-4-1,3-4 0,2-3-1,2-3-2,2-3-1,0-2 0,0 3 1,-1 0 0,-1 0 2,-3 2-5,-4 1-8,-4 1-9,-3 1-9,-5 0-3,-4 1-1,-3-1 1,-4 0 0,-4 0 3,-1-1 4,-2-1 4,-1-1 5,-2 0 4,0 2 2,0-1 4,0 2 2,0 2 6,0 1 7,0 2 7,0 2 7,0 3 9,3 1 12,2 2 11,2 2 10,1 3 1,0 4-12,0 3-12,0 5-11,-1 3-7,1 3 1,0 3-1,0 2 0,0 3-1,0 3-4,-1 1-2,1 3-4,-1-1-2,-2 0-5,-2-1-2,-2-1-5,-1-3-3,2-2-5,0-3-3,2-3-5,-1-2-3,-1-2-2,0-3 0,-1-1-3,-4-6-5,-2-10-9,-5-10-11,-4-9-10,-3-10-1,-3-7 10,-3-8 7,-3-8 9,-2-4 7,1-1 5,1-1 5,-2 0 4,2 0 4,1 4 3,3 4 2,1 4 2,2 5 3,3 6 1,1 6 3,2 6 1,1 3 5,1 4 10,-1 3 7,0 3 10,1 5 6,3 6 2,1 7 4,2 8 4,2 1-5,2-1-9,2-2-12,2-2-9,2 3-7,2 11-3,1 9-3,3 10-2,2 3-4,0-6-4,1-4-4,1-5-5,1 0-2,1 5-2,2 4-2,0 5-1,-2 1-1,-3-2 3,-4-3 2,-4-3 3,-3-5 2,0-6 1,-2-5 3,0-7 2,-2-2-4,0 0-8,-2 0-8,0-1-9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26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36884 3749 495,'-37'13'3,"7"-2"6,5-3 5,7-2 7,7-5 6,10-4 8,10-5 7,10-5 7,8-4 2,8-3-7,8-3-5,8-3-6,5-1-5,0 1-3,1 1-5,1 2-2,-1 0-7,-2 2-7,-4 3-9,-2 1-6,-6 3-6,-6 3 1,-7 2-1,-7 4 0,-10 2-10,-13 0-19,-12 2-18,-13 0-19,-7 1 0,-1 0 20,0 0 18,-2 0 19,1 0 12,3-2 6,3 0 5,3-2 7,3 1 4,1 0 3,3 2 4,1 1 3,2 0 4,2 0 6,3 0 5,1 0 6,1 2 2,2 7 3,2 6 1,-1 6 3,2 1-5,0 0-7,2-1-9,1 0-9,0-1-5,0 3-3,0 1-3,0 3-2,0 2-3,0 6-2,0 4-1,0 6-2,0 0-1,0-1 0,0-2 1,0-1-1,0-4-1,1-4-3,2-4-3,0-3-3,2-9-10,5-13-14,4-12-16,3-13-16,2-12-1,-1-12 10,0-12 11,-2-11 11,-2-3 9,-1 6 6,-2 9 8,-2 6 7,-2 6 5,0 6 4,-2 5 4,0 7 4,-2 4 6,1 3 8,0 3 8,0 2 8,-1 5 5,0 5 2,-1 4 2,-2 6 3,0 5-3,0 9-7,0 7-7,0 9-7,0 3-5,2 2-3,1 0-3,0 2-2,0 2-4,0 3-2,-2 5-4,0 4-2,-1 0-3,0-1-2,0-2-3,0-2-1,0-5-3,0-8-1,0-8-1,0-7-1,-2-8-4,-2-5-5,-4-6-6,-2-6-5,-2-9 0,1-11 4,-1-13 4,0-10 4,1-7 4,1 2 2,0 0 2,2 2 2,1 3 4,0 5 3,2 7 3,1 6 4,0 4 3,2 2 3,0 5 3,2 1 2,1 4 4,1 3 2,3 3 3,2 3 2,0 6-2,-2 8-7,-2 12-6,-2 9-7,-2 7-3,-2 4 1,-2 4 0,-2 4 2,0-2 0,-1-6 1,0-7 1,0-7 0,1-6 1,2-3-1,2-5 0,2-3-1,2-5-1,2-5-2,2-4-1,2-5-1,4-9-2,7-11-2,7-13-1,7-11-2,6-9-2,5-7-1,4-7-3,6-7-2,0-2-1,-1 3 2,-2 0 1,-1 3 0,-5 5 7,-2 7 9,-5 8 10,-5 8 9,-3 8 6,-5 8-1,-5 7 1,-4 9 0,-4 7 0,1 10 0,0 8 1,0 9 0,-1 6-1,1 3-3,0 3-3,0 2-2,0 2-4,1-3-2,1-2-4,2-1-2,-2-3-2,-1-1 0,-2-3 0,-2-1 1,-2-2-1,1-1-3,0-1-4,0-1-2,-1 0-3,-2 0-1,-3-1-1,0 1-1,-4 0-2,-2-1-1,-4 1-1,-2-1-1,-3 0-1,-3-1-1,-3-1-2,-3-1-1,-2-2 0,1-2 0,-1-4 1,0-2 1,2-4 0,3-2 0,3-4 1,3-2 0,2-3 2,2-1 3,2-3 3,3 0 3,0-1 2,2 2 2,0 4 2,2 3 1,0 1 4,2 0 5,0 0 7,2 1 5,-1 1 6,1 4 6,0 4 7,0 4 7,-1 4-2,-2 5-9,-2 5-8,-2 5-10,-3 4-5,-3 6-5,-5 4-3,-4 6-5,-1 1-3,-2 0-4,-1-2-4,-1 0-3,-1-3-4,1-2-6,-1-3-6,1-3-5,0-4-2,3-3 1,1-5 2,2-3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26"/>
    </inkml:context>
    <inkml:brush xml:id="br0">
      <inkml:brushProperty name="width" value="0.05534" units="cm"/>
      <inkml:brushProperty name="height" value="0.05534" units="cm"/>
      <inkml:brushProperty name="color" value="#F2395B"/>
    </inkml:brush>
  </inkml:definitions>
  <inkml:trace contextRef="#ctx0" brushRef="#br0">40450 5150 397,'22'15'44,"-1"-1"-3,-2-1-3,-3 0-3,1-1-2,2 3 3,0 1 1,4 3 1,1 1-1,1 1-3,1 1-3,1 1-4,0-1-2,1-1-2,-1-3-1,1-2-1,-2-1-2,-2 0-2,-2-2-2,-1-1-1,-2-1-4,-1-2-5,-1-2-5,0-2-4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18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65273 52581 561,'1'-13'0,"1"3"8,3 4 9,2 4 9,2 2 3,2 0-1,2 0-1,1 0-1,2 1-3,0 2-3,-1 2-2,1 2-4,-2 1-2,-1 1 1,-2 2 0,-2 0 0,-2 0-2,-2 1-7,-3 0-5,0 0-7,-4 0-2,-2 3 0,-4 2 0,-2 2 0,-4 0 0,-3 1 0,-5-2 0,-3 2 0,-2-1 0,1-1 2,1-1 2,2 0 1,-1-2 1,1-1 0,-1-1 2,1-1 0,1-1 2,2-2 0,4-2 3,3-2 0,5-1 3,6 0 5,8-1 3,6 1 4,5 0 2,3-2-3,3 0-1,3-2-1,1 1-2,-1 0-1,-2 2-1,0 0 0,-1 1-2,-3 0 0,-1 0-1,-2 0-1,-3 1-1,-3 1-1,-3 3 0,-2 2-1,-3 1-1,-1 0 1,0-1 1,-1 1-1,-4 1 1,-2 2-1,-5 1 1,-4 3-1,-2 0-1,-1 1 0,-1 0-1,-1-2-1,-2 2-1,0 0 0,0-1-1,-1 1-2,-2-1 0,2 1 0,1-1-1,1 1 0,1-2-2,1-3 0,1-2-1,1-4-1,5-4-8,8-6-16,9-6-17,10-6-15,2-2-5,-1-1 7,-3 0 7,-1 1 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30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86050 15223 604,'0'-14'0,"2"1"-1,0 2 1,2 2-1,0 2 3,2-1 3,0 0 5,1 0 5,2 1 3,0 0 6,1 2 4,2 1 4,-2 2 1,-1 5-5,-2 6-5,-2 4-4,-2 4-3,0 1-2,-2 3-1,0 1-2,-3 1-1,0 1-3,-3-1-1,-2 1-3,-1-2-1,0 0 1,1-1 0,-1 0 0,0-2-2,2-1-6,1-2-6,0 0-5,1-1-1,0-2 1,0-3 4,1-1 1,1-1 5,7-2 7,6-1 6,6 0 7,3-2 2,1-2-2,1-2-2,1-2-3,2-1 0,1 0 0,2 0 0,3 0 1,0 0 0,2-2-1,1 0 0,1-1 0,0-1-2,1 0-2,2 0-2,1 0-3,-1 1-3,-4-1-5,-2 0-6,-3 0-6,-3 1-3,-3-1-2,-3 0-1,-3 1-3,-3-1-3,-4 0-9,-5 0-7,-2 0-8,-3 0 2,0 1 10,0-1 11,0 0 10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30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88950 15061 594,'1'-13'59,"2"8"-7,2 7-6,2 6-5,0 6-5,-2 3-5,1 5-6,-2 3-3,0 3-4,0-2-2,0 2-2,0-1-1,0 1-2,0 1-3,0 1-4,0 1-2,-1-1-1,1-2 0,0-1 2,0-4-1,-1 0-4,-1-3-13,0-1-11,-1-2-13,-2-3-6,-1-1-2,0-2-2,-1-2-2,-2-4 2,0-2 6,-1-6 7,-1-2 6,-1-3 5,0 0 3,0 0 4,1 0 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30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87427 14122 753,'-15'-19'5,"5"7"13,2 8 10,2 8 12,3 7 2,0 5-7,2 7-7,0 5-7,1 4-6,0 1-5,0 1-6,0 0-4,1 1-5,0-1-6,2-1-6,0-2-5,0 0-5,0 0-5,-1 0-5,-2 1-4,-1-2 0,-2 0 2,-2-1 4,-2-1 3,0-3 5,0-5 6,-1-5 6,0-4 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31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85442 17952 640,'-15'7'2,"2"-2"2,2-2 3,3-2 4,5-3 6,11-2 12,11-3 12,11-3 10,7-2 1,1 2-10,1 1-10,3 0-9,0 3-10,-1-2-6,-3 0-7,-2 0-7,-2 0-5,-3 0-2,-4 1-3,-2-1-2,-3 1-2,-1 2 0,-3 2-1,-1 2 1,-4 1-4,-6 0-8,-6 0-8,-6 0-8,-5 0 1,-4 0 9,-3 0 9,-5 0 10,-2-1 6,-1 0 3,-1-2 3,0 0 3,0-2 3,1-4 1,3-2 2,1-3 1,3-1 2,3 1 1,2 0 1,4 2 2,2 1 4,0 1 6,2 0 6,1 2 6,0 2 6,0 6 4,0 4 5,0 6 4,1 3-1,0 3-8,1 3-7,2 3-8,0 5-6,0 5-1,0 6-3,0 5-2,0 4-4,0 0-3,0 0-3,0 0-5,0 1-3,2 0-4,1 2-5,0 0-3,1-1-3,2-7 2,0-3-1,2-5 2,-1-5-3,-1-3-4,-1-5-4,0-3-6,-1-5-1,2-5-1,0-4-1,2-6 1,0-7 2,1-9 5,2-11 7,0-9 5,-1-4 4,-1 0 3,-2 1 3,-2 3 3,-1 1 2,0 3 0,0 5 0,0 3 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32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86572 17819 587,'7'-25'8,"-2"11"14,-2 12 16,-2 12 15,-1 9 2,0 5-10,0 6-10,0 7-10,0 3-7,0 1-2,0 3-3,0 2-2,0 1-4,0 2-3,0 1-3,0 0-4,0-2-3,-2-6-3,-1-6-2,0-5-3,-1-8-1,0-3-2,0-4-1,1-6 0,-3-6-2,-2-8-2,-3-8-2,-4-7-1,1-7 0,1-4 4,2-6 4,2-4 3,2-3 4,1 3 3,0 2 3,2 2 4,0 3 1,2 5 1,0 5 1,2 5 2,0 3 1,0 3 2,0 1 3,0 2 2,0 3 1,2 6-2,0 5-3,2 4-1,-1 4-2,0 5-2,-2 4-1,0 3-2,-3 4-1,0 5-2,-3 3 0,-2 4-1,0 1 0,0-3 2,2-4 1,1-2 1,-1-4 1,2-2 0,-1-3 2,0-3-1,0-3 2,2-3-2,0-3 1,2-2-1,3-9-2,7-12-6,8-13-5,6-13-5,5-10-1,2-9 2,4-9 2,3-9 3,2 0 0,0 7-3,2 9-3,1 7-4,-2 7 4,-3 3 8,-2 3 9,-3 5 8,-4 4 7,-6 5 5,-3 5 5,-6 5 5,-2 5 3,-1 6-1,1 6 1,0 6 0,-1 4-2,-1 5-6,0 4-6,-2 3-4,1 2-5,2-1-1,1-1-1,3-1-3,1 0-2,0 0-1,-1 2-4,1 1-1,-2 1-1,-1 1-1,-2 0 0,-2 2 0,-2 0-1,-1-3-3,0-2-1,-2-1-2,-1-3-3,-4-1-4,-2-2-2,-3-3-3,-3-1-2,-2-4 2,-2-3 1,-1-2 1,-3-4 2,0-1 1,-1-2 1,-1-1 2,0-6 1,1-6 0,1-7 0,1-7 0,2-2 2,4 1 2,4 3 2,4 1 3,2 3 1,0 3-1,0 3 0,0 3-1,0 4 9,-2 6 17,-1 6 16,0 6 17,-2 5 2,-3 7-12,-4 5-13,-2 7-13,-3 3-7,-1 2-3,-3 2-2,-1 3-3,-1-2-3,1-3-4,1-2-4,1-3-4,2-5-2,1-4 1,2-5 2,3-4 2,0-4-5,2-1-12,1-1-11,1 0-12,1-4-3,2-2 5,2-6 4,2-2 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32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88050 19500 692,'29'1'7,"-5"2"7,-5 2 5,-5 2 6,-1 2 4,3 3 1,4 3 2,2 3 2,2 3-1,1 0-5,1 0-5,1 3-4,0-1-7,0 0-9,0 0-10,0 1-10,1-2-7,1 0-5,1-1-7,1 0-5,-3-4 0,-5-5 6,-7-5 7,-5-4 7,-3-3 1,0 2-4,0 0-3,0 2-3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32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90475 18350 585,'-24'9'13,"3"1"13,0 3 14,0 2 12,2 2 4,-1 3-8,1 3-8,-1 3-7,1 2-6,1 1-3,0 1-4,3 1-4,-2 0-5,-2 2-4,-2 1-5,-1 0-6,0 1-6,-2 0-9,1 0-8,-1 1-8,1-2-4,-1-2 1,0-2 1,1-1 1,0-4 1,3-3-1,1-5 1,3-3 0,1-4 2,2-2 4,2-4 6,3-2 4,0-3 3,2-1 3,0 0 3,2-1 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49:33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90200 16971 495,'0'-41'-5,"2"10"16,0 11 15,2 11 16,1 6 5,1 3-6,3 4-5,2 2-7,3 4-2,4 4-1,3 3 1,5 5-1,2 3-1,4 5-1,3 3-2,3 4-2,2 3-2,2 2-3,2 3-4,2 1-4,1 1-1,0 1 1,0 2 1,-1-1 1,5 6-10,8 8-19,8 7-20,7 9-19,-2-5-4,-14-15 11,-14-16 12,-14-16 11,-8-8 1,-3-1-7,-3-1-8,-2 0-8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1"/>
    </inkml:context>
    <inkml:brush xml:id="br0">
      <inkml:brushProperty name="width" value="0.05248" units="cm"/>
      <inkml:brushProperty name="height" value="0.05248" units="cm"/>
      <inkml:brushProperty name="color" value="#F2395B"/>
    </inkml:brush>
  </inkml:definitions>
  <inkml:trace contextRef="#ctx0" brushRef="#br0">6632 5642 419,'-14'-3'6,"1"8"13,2 9 13,2 10 12,1 4 4,1 4-8,-1 3-7,0 3-7,1-1-6,2-2-2,2-3-4,2-3-3,2-4-3,2-5-2,2-5-2,2-4-2,3-4-1,5-1-1,5-1-1,5 0-1,2-2-2,-1 0-1,-1-2-2,-2 0-1,0-1 0,-1 0 0,-1 0 2,0 0 1,-4 1 1,-3 4 0,-4 1 0,-4 4 0,-5 4 0,-6 2 0,-6 3-2,-6 3-1,-3 2 0,-3 3 1,-1 1 0,-3 3 2,0-1 0,-2 0 1,-1-1 1,0-1 1,0-1 1,3-3 2,3-1 3,3-3 3,2-2 1,4-3 2,3-2 0,3-4 3,4-2 0,6-2 3,6-3 1,5 0 3,6-4-2,4 0-4,3-3-4,5-2-3,1-1-3,0-2 0,1 0-1,-1-1 0,-3 0-2,-2 2-5,-5 2-5,-3 3-4,-7 4-7,-10 7-6,-10 9-7,-9 8-8,-7 3 0,0 0 7,0 1 7,-1-1 7,-5 2 3,-5 5 1,-6 3 1,-6 4 1,-3 0 3,3-6 9,2-4 8,2-4 7,4-5 6,1 2 0,3-1 1,3 1 2,5-3 1,5-5 0,7-5 0,5-5 2,11-4-1,18-4-1,15-4 0,18-3-2,7-4-1,-2-2-5,1-1-4,-2-3-5,-2 0-3,-4 3-6,-4 1-4,-3 3-4,-5 1-4,-4 1-4,-5 0-2,-2 2-4,-8 0-7,-12-2-12,-12 0-12,-12-1-12,-7-1 1,0 0 12,-4 1 13,-1-1 13,0-1 8,1 0 5,3-1 5,2-1 4,1 0 5,4 3 4,3 1 5,3 2 4,2 2 4,0 0 6,2 2 4,1 1 6,1 2 7,2 7 10,2 6 11,2 6 11,1 4-2,0 5-13,0 3-14,0 5-12,0 2-8,0 4-3,0 2-2,0 3-2,0 1-2,0-2-2,0-2-2,0-1-1,0-4-2,0-4-1,0-4-1,0-3-1,1-4-1,4-3-3,2-3 0,4-3-2,1-5-3,3-10-4,1-8-4,3-9-3,4-11-6,7-15-3,7-12-6,7-15-4,2-6-5,0 0-6,-3 0-5,1 0-6,-4 7 0,-7 14 5,-7 16 6,-7 14 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1"/>
    </inkml:context>
    <inkml:brush xml:id="br0">
      <inkml:brushProperty name="width" value="0.05129" units="cm"/>
      <inkml:brushProperty name="height" value="0.05129" units="cm"/>
      <inkml:brushProperty name="color" value="#F2395B"/>
    </inkml:brush>
  </inkml:definitions>
  <inkml:trace contextRef="#ctx0" brushRef="#br0">8896 7850 428,'7'10'131,"-2"4"-26,-3 3-25,0 5-26,-3 3-14,-1 6-4,0 5-4,-1 4-5,-2 4-4,0 2-5,-1 2-4,-1 2-6,0-2-5,1-4-3,0-6-6,2-4-4,0-4-6,2-3-6,0-4-6,2-1-6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19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66872 52459 481,'0'-15'2,"-2"4"6,0 3 5,-1 3 5,-1 2 8,2 3 10,0 4 12,2 2 10,0 3 1,0 4-9,0 2-9,0 3-10,-1 2-5,0 1-4,-2 1-4,0 1-3,-2 2-2,0 3-3,-1 3-2,-2 3-2,0 2-1,-1 0-2,-2 2-1,0 1-1,0-1-3,1 3-2,0 1-3,2 0-2,0-1-2,0-3-2,1-5 0,-1-4-1,1-3-1,2-3-1,2-3-1,2-3 0,3-3 5,4-4 9,4-5 10,3-2 10,4-5 4,1 0-5,3-3-3,2-2-5,0 0-3,-1 0-3,-1 2-4,-2 1-4,0-1-3,-1 2-3,-1-1-3,-1 0-4,0 0-10,-2 2-17,-1 0-17,-1 2-17,-1-1-1,-2 0 18,-2-2 15,-2 0 17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2"/>
    </inkml:context>
    <inkml:brush xml:id="br0">
      <inkml:brushProperty name="width" value="0.05689" units="cm"/>
      <inkml:brushProperty name="height" value="0.05689" units="cm"/>
      <inkml:brushProperty name="color" value="#F2395B"/>
    </inkml:brush>
  </inkml:definitions>
  <inkml:trace contextRef="#ctx0" brushRef="#br0">8900 7731 386,'8'-29'30,"0"6"-8,0 4-8,-1 5-8,5 0-1,8-3 6,7-5 7,8-3 6,2-1 2,-5 5-3,-5 3-4,-5 4-2,-2 3-3,3 2-1,1 3-2,3 1 0,-2 1-2,-3 2-1,-4 0-1,-5 2 0,-2 1-1,0 2 0,-2 2-1,0 2-1,-2 2 3,-1 3 3,-2 3 4,1 4 4,-2 0 1,0 1-1,-2-1-2,0 1 0,-2 2-2,0 5 0,-2 4-1,0 5-2,-2 4 1,-1 1-1,-3 0 0,-1 2-1,-1-1 1,2 0-2,2-1 0,2-1-1,2-3 0,1-2 0,0-4 0,2-2 0,1-4-1,1-1-2,3-4-3,2-3-1,2-3-3,4-1-2,2-2-2,2-2-1,4-1-2,1 0 0,3 0 0,1-1 0,1 1 1,-1-2-1,-1-1 2,-1 0-1,-1-2 3,-1-1 2,-1 0 2,-1-1 2,-1-1 1,-1 0 0,0 0-1,-2 0-2,0-1 0,-1-1 0,1 0 0,0-1-2,-2-4-2,-3-4-8,-3-5-6,-2-5-7,-3-4-5,-1-3-4,0-3-5,-1-3-3,-2 2-5,-1 5-3,0 3-5,-1 7-3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2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9636 8666 548,'-15'-1'0,"2"0"0,3-2 0,1 0 0,4-1 14,6 2 29,6 0 29,6 2 28,5 1 0,5 4-30,4 2-29,6 4-30,-1-1-13,-4-2-1,-4-1 2,-7-2 0,-2-1-14,-1 0-28,-1 0-30,0 0-27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3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7200 15150 484,'30'14'170,"-1"-3"-37,-3-2-38,-1-4-37,-3 0-25,2 0-14,-1 1-12,1 2-12,-3 1-12,-5 2-9,-5 4-9,-4 4-8,-5 2-8,-4 2-5,-4 4-5,-4 3-5,-2-2 3,1-4 11,-1-5 9,0-4 10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3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6871 16697 444,'-53'19'7,"18"-7"13,19-8 15,19-8 14,11-5 2,5-1-9,5-3-8,5-2-9,1 2-6,-1 3-4,0 4-4,0 4-3,-4 5-2,-1 6 1,-4 5 1,-3 7 1,-4 6-3,-4 7-9,-3 6-8,-4 7-8,-3 3-3,-4 0 2,-2-2 2,-2 0 3,-4-3 4,0-2 5,-1-3 6,-1-3 5,-1-5 4,2-1-1,1-3 1,1-3-1,1-2 4,0-3 5,2-1 7,1-2 4,2-7 4,6-11 0,4-10-1,6-11 1,3-8-3,5-7-5,3-5-7,5-5-5,1-7-16,-1-7-23,-2-7-25,0-7-23,-2 1-10,-3 11 6,-3 9 5,-2 10 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4"/>
    </inkml:context>
    <inkml:brush xml:id="br0">
      <inkml:brushProperty name="width" value="0.0527" units="cm"/>
      <inkml:brushProperty name="height" value="0.0527" units="cm"/>
      <inkml:brushProperty name="color" value="#F2395B"/>
    </inkml:brush>
  </inkml:definitions>
  <inkml:trace contextRef="#ctx0" brushRef="#br0">8422 14507 417,'22'-43'3,"-2"11"6,-4 10 6,-3 9 5,-1 5 6,0 0 2,-1 1 4,1-1 3,0 1 0,1 2-3,2 2-3,0 2-2,1 4-7,-1 6-10,1 5-8,0 7-10,-4 5-7,-7 7-5,-6 5-6,-7 6-5,-7 3-3,-4 2-4,-5 1-2,-5-1-2,-2-1 2,1-4 6,2-5 8,0-5 6,2-6 5,2-6 3,4-5 4,3-6 3,6-6 4,11-6 6,8-6 5,11-6 5,5-3 4,1-1-1,1-1 1,1-1-1,-1 1 0,-1 4-4,-3 4-2,-1 5-3,-4 2-2,-5 4 0,-4 2-1,-6 4-1,-5 4-1,-7 7 2,-8 7 1,-6 7 1,-3 4-1,0 0 0,-1 2 0,1 1-1,0-2-1,1-4 0,1-4-1,1-3 0,1-4-1,4-1 1,3-3 1,3-1 0,2-2 2,2 0 0,3-2 2,1-1 2,1 1 1,2 0 1,0 1 2,2 1 1,0 2 1,0 2 0,0 4 1,0 3 0,0 1 0,2-1-1,0-1-1,2-1-1,-1 0-1,-1 1-1,0 1 0,-1 1-2,-2-1-1,-1-1-3,0-3-4,-1-1-3,2-8-11,6-14-19,5-14-20,7-13-19,6-12-7,7-9 10,7-8 7,6-9 9,3-1 8,-3 10 8,-4 6 7,-2 8 9,-3 5 5,-3 5 3,-3 4 3,-3 3 2,-2 3 10,1 1 14,-1 1 14,1 1 14,-2 2 8,-3 3 1,-3 2 0,-3 4 0,-2 3 0,1 4-3,-1 4-3,1 4-1,-1 4-7,-2 4-8,-2 3-10,-2 5-8,-4 5-6,-4 7-3,-6 6-2,-4 8-3,-5 3-2,-3 0-4,-4 0-2,-4-1-5,-2-3-2,-1-6-2,1-7-2,0-7-2,0-5-1,1-3 0,1-3 0,1-3 0,2-3-2,3-2-3,3-4-5,3-2-3,2-7-2,2-8 0,3-9 2,1-9 0,2-6 2,4-2 4,2-4 4,4-2 4,2 0 4,2 4 8,1 4 6,3 4 7,2 4 6,0 5 6,1 5 6,1 5 6,1 3 5,1 4 5,2 2 4,0 4 5,0 3 0,1 4-6,-1 4-4,1 3-6,-1 4-5,-1 2-5,-1 1-4,0 3-5,-3 0-6,-3-1-6,-3-1-7,-2-1-7,-3-1-8,-2 0-10,-2 1-10,-2-1-10,-4 0-4,-4-1 1,-5 0 2,-5-2 2,-5-2 1,-3-3 2,-4-3 3,-4-2 1,-2-3 5,1-2 9,1-2 7,2-2 9,1-1 7,5 0 5,3 0 6,5 0 6,3 0 1,2 1-2,4-2-3,3 2-2,6 0 10,8 2 22,9 2 23,9 2 23,10 1 5,13 3-13,10 2-12,13 2-12,9 1-15,7 1-16,6 2-16,7 0-17,2 1-6,-4-1 1,-4 1 2,-4 0 3,-9-2-11,-17-3-24,-15-3-22,-15-2-24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5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7152 23477 513,'-5'-6'98,"8"2"-13,6 4-12,7 3-13,3 1-10,1 3-8,-1 2-8,1 2-9,0 2-9,1 3-13,1 3-10,1 3-12,-2 2-4,-5 1 5,-5 1 4,-4 1 4,-6 2-6,-6 3-19,-6 3-16,-6 1-19,-4 2-3,-5-3 9,-3-4 11,-4-1 10,-2-6 9,3-4 8,3-4 6,0-6 9,2-2 5,1 0 5,1 0 5,1-1 4,3 1 6,5-2 7,5-1 7,5 0 6,4-1 6,5 0 4,6 0 2,4 0 5,5 1-3,5 3-10,5 3-9,5 4-10,0 1-8,-6 1-7,-3 1-8,-7 1-7,-3 2-4,-3 3-3,-3 3-1,-2 3-2,-4 2 0,-2-1 0,-4 0 1,-2 0 0,-4 0 0,-3 0 3,-5 1 0,-3-1 1,-1-1 1,1-3 1,3-4 1,1-1 1,2-5 7,3-3 14,1-4 13,2-4 15,2-4 8,2-4 5,2-4 5,2-4 4,4-4-4,4-3-13,5-5-11,6-3-14,5-11-13,10-14-16,9-17-16,8-14-15,-1-2-11,-10 15-8,-12 14-7,-9 16-7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6"/>
    </inkml:context>
    <inkml:brush xml:id="br0">
      <inkml:brushProperty name="width" value="0.05108" units="cm"/>
      <inkml:brushProperty name="height" value="0.05108" units="cm"/>
      <inkml:brushProperty name="color" value="#F2395B"/>
    </inkml:brush>
  </inkml:definitions>
  <inkml:trace contextRef="#ctx0" brushRef="#br0">8516 22350 430,'1'21'41,"2"-5"-2,2-5-1,2-4-1,2-2-3,3 3-1,4 4-4,2 2-2,1 2-5,-1 1-9,-1 1-7,0 2-9,-3 0-7,-3 1-6,-3 1-8,-2 1-7,-6 2-1,-6 2 3,-7 4 3,-7 3 3,-5 1 0,-2-2-2,-1 0-4,-2-1-3,-2-2 2,1-2 6,1-2 6,-2-1 6,2-3 6,3-1 4,3-2 5,3-2 4,4-3 5,3-3 6,4-3 6,4-2 6,8-6 3,12-6 2,11-7 2,13-7 1,5-5-2,0 0-8,-1-1-8,1 0-7,-1 0-4,-3 5 0,-4 3-1,-2 4 0,-7 7-3,-13 7-6,-11 7-6,-11 9-5,-9 6-2,-4 5 2,-3 5 3,-5 5 2,-2 3 1,0 4 1,-2 2 0,-1 4 2,1 0-1,-1-2 0,-1-2 0,1-2 1,1-3 0,1-2 4,3-3 2,2-3 3,3-4 1,4-6 2,6-4-1,5-5 1,6-5 2,8-6 3,8-6 3,7-6 3,9-5 0,7-8-3,8-7-3,8-7-4,3-4-1,0 0-1,-3-2 1,1 0 1,-4 1-1,-6 7-1,-6 5-2,-5 7 0,-6 4-11,-3 5-20,-5 3-21,-3 4-20,-4 4-6,-4 4 11,-4 4 9,-4 4 10,-5 4 7,-6 7 5,-5 5 5,-7 7 5,-4 3 3,-5 2 5,-3 2 3,-4 3 4,-1-3 1,1-4 2,3-5 0,3-5 1,2-4 2,3-2 4,5-2 3,3-1 3,5-2 6,3-3 6,4-1 6,4-2 6,2-1 8,1 2 7,-2 0 8,2 1 8,-1 2 0,2 0-7,0 1-8,2 1-8,-1 2-7,0 1-7,-2 3-8,0 2-7,0 0-7,0 1-8,1-1-7,2 1-7,5-9-16,10-17-24,9-16-25,11-17-23,2-6-2,-2 4 22,-3 4 20,-3 3 23,-5 6 15,-4 5 12,-5 6 11,-5 7 11,-2 2 7,-2 0 5,-1 0 4,0 0 5,-2 2 7,0 6 10,-2 4 10,0 6 11,-2 2-2,0 5-12,-2 2-13,0 3-12,-1 0-10,0 0-7,0-1-7,0 0-7,1-3-7,0-3-8,2-3-8,0-3-7,3-3-7,2-4-5,4-4-6,2-4-6,1-3 3,-1-2 11,0-2 10,-2-2 11,0 0 4,0-1-3,0 0-2,-1 0-4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7"/>
    </inkml:context>
    <inkml:brush xml:id="br0">
      <inkml:brushProperty name="width" value="0.07256" units="cm"/>
      <inkml:brushProperty name="height" value="0.07256" units="cm"/>
      <inkml:brushProperty name="color" value="#F2395B"/>
    </inkml:brush>
  </inkml:definitions>
  <inkml:trace contextRef="#ctx0" brushRef="#br0">10466 25271 303,'13'-19'9,"-3"7"17,-4 8 19,-4 8 18,-3 5 2,0 3-13,-2 4-13,0 2-13,-1 3-7,0 2-3,0 4-3,1 3-2,-2 1-1,2 2-2,-1 1-1,0 1-1,0-1-3,2-2-1,0-1-3,2-3-3,1-2-1,2-3 1,2-3-2,2-3 1,3-2 0,7-2-1,6-3 0,5-1 0,4-1 0,3-2 0,1-1 0,2 0 1,1-2 0,1-2 3,-2-2 2,1-2 1,-1-2 2,-4 0-1,-2-1 0,-3-2 0,-3 1 3,-5-1 4,-3 0 5,-4 0 4,-2-1 7,1-4 6,1-2 7,2-3 6,-2-2 0,-3-3-6,-3-1-8,-2-3-7,-3-4-8,-1-6-6,0-8-7,-1-6-8,-1-11-12,0-11-17,0-13-17,0-13-17,-1 1-10,-1 15-2,0 17-2,-1 15-3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7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7965 31000 473,'-6'14'60,"1"-1"-12,2-2-14,2-2-13,1 2-2,0 5 11,0 7 10,0 5 9,0 4 2,0 1-8,0 1-8,0 0-8,0 3-5,2 3-4,0 2-4,2 4-4,-1 2-4,-1 3-8,-1 3-5,0 3-7,-1 0-8,0-4-10,0-4-10,0-4-10,0-6-6,2-7-4,0-9-4,2-7-4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8"/>
    </inkml:context>
    <inkml:brush xml:id="br0">
      <inkml:brushProperty name="width" value="0.04889" units="cm"/>
      <inkml:brushProperty name="height" value="0.04889" units="cm"/>
      <inkml:brushProperty name="color" value="#F2395B"/>
    </inkml:brush>
  </inkml:definitions>
  <inkml:trace contextRef="#ctx0" brushRef="#br0">8545 31844 450,'10'-8'0,"6"-2"0,4 0 0,5-1 0,2 0 6,1 0 11,-1 2 11,0 1 10,2 1 6,4 2 0,4 2-1,5 2 0,-1 1-2,-2 0-4,-3 0-4,-3 0-3,-3 1-3,-3 2-2,0 2-1,-3 2-1,-1 2-4,-3 3-5,-1 3-5,-2 4-5,-4 3-4,-5 4 0,-4 6-3,-6 5-1,-6 5-2,-9 5-3,-9 7-4,-9 6-2,-5-1-3,0-6-2,-1-8-3,-2-6-2,0-6 0,0-6 0,0-3 0,0-6 1,2-6 1,4-2 2,4-4 3,4-4 1,4-5 2,5-6 1,4-4 2,6-8 1,6-5 1,6-5 2,7-5 1,8-4 3,5-2 2,5 1 3,4 3 4,5 2 3,2 4 4,-1 5 5,-3 6 6,-1 7 4,-4 5 1,-4 4-3,-3 6-3,-4 4-4,-6 8-2,-5 9-3,-6 11-1,-6 9-2,-6 6-3,-7 2-3,-7 2-2,-7 2-2,-3-2-2,0-6-2,-1-7 0,1-5-1,1-4 0,4-3-1,2-3-1,3-3 0,3-3 1,1-3 5,3-2 2,1-4 5,4-4-2,8-4-4,7-6-6,6-4-5,7-5-2,7-3 0,7-5 0,7-3 0,3-5-2,-1-3-4,2-4-5,-1-3-4,-2-4-4,-4-1-3,-3 0-2,-5-2-2,-4 3 1,-7 8 5,-5 6 6,-6 7 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19"/>
    </inkml:context>
    <inkml:brush xml:id="br0">
      <inkml:brushProperty name="width" value="0.0468" units="cm"/>
      <inkml:brushProperty name="height" value="0.0468" units="cm"/>
      <inkml:brushProperty name="color" value="#00BFF3"/>
    </inkml:brush>
  </inkml:definitions>
  <inkml:trace contextRef="#ctx0" brushRef="#br0">68200 54187 470,'7'-6'11,"-3"6"23,-2 4 23,0 6 23,-2 3 4,0 3-15,0 3-15,0 3-15,-1 3-11,-1 0-4,0 4-6,0 1-4,-2 1-4,2-1-5,0-1-3,2-1-3,0-2-4,0-2-5,0-2-4,0-1-5,0-3-3,0-1 0,0-2-2,0-2-1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8"/>
    </inkml:context>
    <inkml:brush xml:id="br0">
      <inkml:brushProperty name="width" value="0.06109" units="cm"/>
      <inkml:brushProperty name="height" value="0.06109" units="cm"/>
      <inkml:brushProperty name="color" value="#F2395B"/>
    </inkml:brush>
  </inkml:definitions>
  <inkml:trace contextRef="#ctx0" brushRef="#br0">9110 30859 360,'-14'-25'36,"4"11"3,4 12 0,4 12 2,2 10 0,-2 11-2,0 9-2,-1 10-2,-2 7 0,-1 5-2,0 5 0,-1 5 0,-1 2-3,0 0-2,1 1-4,-1-1-3,1 0-3,2-3-3,2-1-3,2-4-2,2-3-2,2-8 0,2-8 1,2-8 0,1-7-3,1-5-5,2-7-6,0-5-4,1-5-7,3-4-6,2-4-6,2-4-7,2-5-6,6-6-4,4-5-5,6-7-4,-1-2-3,-6 3-2,-5 1 0,-6 3-3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9"/>
    </inkml:context>
    <inkml:brush xml:id="br0">
      <inkml:brushProperty name="width" value="0.05058" units="cm"/>
      <inkml:brushProperty name="height" value="0.05058" units="cm"/>
      <inkml:brushProperty name="color" value="#F2395B"/>
    </inkml:brush>
  </inkml:definitions>
  <inkml:trace contextRef="#ctx0" brushRef="#br0">7050 37800 434,'31'0'167,"1"0"-37,-1 0-36,0 0-36,-1 0-20,-3 2-8,-4 0-5,-2 2-7,-1 1-13,0 3-18,-1 4-18,1 2-20,-2 4-8,-3 5-1,-3 5 1,-2 4 1,-4 0 1,-3-4 4,-2-4 4,-4-6 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9"/>
    </inkml:context>
    <inkml:brush xml:id="br0">
      <inkml:brushProperty name="width" value="0.06596" units="cm"/>
      <inkml:brushProperty name="height" value="0.06596" units="cm"/>
      <inkml:brushProperty name="color" value="#F2395B"/>
    </inkml:brush>
  </inkml:definitions>
  <inkml:trace contextRef="#ctx0" brushRef="#br0">6922 38441 333,'-7'8'0,"-1"0"0,0-1 0,0 1 0,4-1 8,8-2 17,8-2 16,7-2 16,5-2 2,1-2-11,1-2-12,1-2-11,0 0-10,-3 1-6,-1 0-8,-3 2-6,-1 0-6,-2 2-5,-3 0-6,-1 2-5,-3 2-1,-2 6 0,-4 4 2,-2 5 1,-4 4 0,0 3 1,-3 3 0,-2 3 1,-2 1 1,-2 1 4,-2-1 3,-1 0 4,-1-1 3,0-1 5,2-3 3,1-1 5,0-2 3,1-1 5,-1-1 5,0-1 3,1-1 3,2-1 0,2-1 0,3 0-1,4-7 1,9-11 1,10-10 0,8-11 0,5-10-2,4-10-5,3-10-5,3-10-6,2-6-4,6-1-4,6-3-5,4-1-4,5-2-1,3 0 4,5-2 2,3 0 3,2 1 4,-3 7 2,-2 5 3,-2 6 2,-4 7 1,-8 8-4,-8 8-2,-8 8-4,-11 9 3,-13 14 11,-14 12 9,-14 13 10,-9 11 5,-3 7-1,-5 8 0,-3 8 0,0 0-2,5-6-5,5-8-5,5-6-5,2-4-4,2 1-3,1-1-3,0 0-3,2-1-5,-1-1-3,0-3-5,0-1-4,1-3-3,0 0-3,2-1-3,1-1-2,-2-8-11,-2-16-20,-4-16-19,-2-15-20,0-4-2,4 5 14,1 5 14,4 7 15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29"/>
    </inkml:context>
    <inkml:brush xml:id="br0">
      <inkml:brushProperty name="width" value="0.05723" units="cm"/>
      <inkml:brushProperty name="height" value="0.05723" units="cm"/>
      <inkml:brushProperty name="color" value="#F2395B"/>
    </inkml:brush>
  </inkml:definitions>
  <inkml:trace contextRef="#ctx0" brushRef="#br0">10030 37460 384,'-7'-54'11,"1"17"21,0 19 22,3 17 22,-1 13 5,2 7-11,0 9-10,2 7-11,0 9-7,0 8-5,0 9-5,0 9-5,0 2-6,2-4-6,0-3-7,2-5-7,-2-4-10,1-4-11,-2-5-11,0-6-12,-1-4-8,0-5-2,0-6-4,0-3-3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0"/>
    </inkml:context>
    <inkml:brush xml:id="br0">
      <inkml:brushProperty name="width" value="0.06893" units="cm"/>
      <inkml:brushProperty name="height" value="0.06893" units="cm"/>
      <inkml:brushProperty name="color" value="#F2395B"/>
    </inkml:brush>
  </inkml:definitions>
  <inkml:trace contextRef="#ctx0" brushRef="#br0">9113 37665 319,'-22'-13'11,"6"8"22,5 7 23,5 6 22,2 8 4,2 9-16,0 9-15,2 8-16,0 7-8,2 4-1,0 3-2,2 5-2,0 0-1,2-1-3,0-2-2,1-2-2,1-2-2,0 0-3,0-2-1,0 0-2,0-4-2,-1-3-2,1-4-2,0-4-2,0-4-2,0-5-2,0-5-1,-1-5-1,3-2-2,4-1-3,3 1-2,5 0-2,3-2 1,5-3 4,3-3 5,5-2 3,2-3 4,4-1 1,2 0 3,4-1 2,2-2 1,3-1 3,3 0 0,3-1 2,1-1 1,-3 0-1,-1 0-1,-2 0 0,-4 1-1,-6 0 0,-6 2 0,-5 0-1,-6 1-1,-2-2-2,-3 0-2,-3-1-3,-4-11 1,-4-18 2,-6-18 3,-4-19 2,-5-18-5,0-15-14,-3-18-13,-2-17-13,-1-2-9,2 14-5,1 12-4,0 13-5,1 9-3,1 8-4,-1 6-1,0 7-4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4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6247 50150 572,'-17'2'5,"-2"6"12,-1 4 10,-3 5 11,0 5 3,1 5-3,2 5-5,0 5-3,1 1-4,1-2-1,1-2-1,1-1-3,1-1-1,2 2-2,2 2-1,3 3 0,1 0-4,2-1-3,2 1-4,2 0-5,3 1-5,6-1-8,4 0-8,5 0-9,4-2-6,5-3-3,3-5-4,5-4-4,-2-3 0,-1-4 5,-3-5 5,-3-3 5,-2-3 2,-3-2 2,-1-3 0,-2 0 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5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7852 50078 596,'-6'-14'62,"6"1"-17,4 2-18,6 2-17,2 2-9,4 1 3,3 0 1,3 2 1,1 0 2,-3 2 0,-1 0 1,-2 2 1,-2 2-2,-2 4-5,0 4-5,0 3-6,-4 6-4,-5 5-4,-4 7-3,-6 5-5,-5 5-2,-5 4 0,-6 4 0,-6 4 0,-2-1 1,1-4 1,3-6 3,1-4 2,4-6 3,0-4 4,2-5 4,3-5 4,3-5 10,6-3 16,6-4 18,6-4 16,4-2 3,1 0-8,3 0-9,2 0-10,0 0-6,-1 0-4,-2 0-3,1 0-5,-2 3-1,-1 6-1,0 6 1,-2 5-1,-1 6 0,0 3-4,-2 4-1,0 5-2,-2-1-2,-1-2 2,0-3 0,-1-3 1,-1-4 0,0-1 0,0-4-1,0-3 0,2-9-11,3-16-21,5-16-20,4-15-20,2-9-4,-1-4 12,0-2 13,1-3 12,-1 1 6,-1 6 0,-1 6 1,0 6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6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8911 49620 461,'24'-40'0,"-2"-2"0,2-3 0,-1 0 0,-1 1 0,-5 7 0,-3 7 0,-4 8 0,-2 2 2,0 2 5,-1 1 4,1 1 5,-1 1 3,-2 2 1,-2 3 2,-2 1 2,-1 3 1,2 4 0,0 4 1,2 4 0,0 4-3,0 5-4,-1 5-4,2 6-6,-3 3-3,-1 6-3,-2 5-2,-1 4-3,-3 2-2,-1-2-1,0-2-2,-1-1-1,-1-5-2,-2-6-2,0-5-3,-1-7-3,1-6-4,4-8-7,4-8-5,4-8-7,5-9 1,6-12 5,5-13 7,7-10 6,2-5 4,-1 4 3,-1 4 3,-1 4 2,-2 5 8,-3 8 13,-3 6 11,-3 7 13,-2 6 6,0 5-2,-2 4-1,0 6-2,-2 5-1,0 6-2,1 5-1,0 7-3,-1 5-3,-2 5-5,-3 4-5,0 6-5,-5 3-5,-4 0-6,-6 2-6,-3 0-6,-4-1-3,-1-6 1,-1-4-1,-1-5 1,0-4 0,1-5 1,1-3 0,1-4 1,3-6-2,4-7-6,6-6-4,5-7-5,5-6 1,7-3 4,7-5 6,8-3 6,1-2 4,-2 3 3,-1 1 4,-2 3 4,-3 3 2,-3 5 4,-3 4 4,-2 6 3,-5 5 1,-2 4 0,-2 5 1,-3 6-1,-3 3-1,-3 5-4,-4 3-3,-2 5-2,-5 4-4,-9 6-3,-7 6-3,-8 6-3,-4 1 0,2-4 3,0-4 4,1-4 2,3-4 4,3-3 4,2-5 5,3-4 4,4-3 3,5-3-2,5-3 0,5-2-1,8-6-2,12-6-2,12-8-3,11-6-2,12-7-3,10-7 0,10-7-2,13-6-1,-1-2-2,-9 7-1,-10 5-3,-10 7-1,-5 3-3,-3 3-5,1 1-4,-1 3-4,-4 0-1,-5 2 3,-7 0 3,-5 2 4,-5-1-7,-4-1-12,-4-3-14,-4-2-13,-4-2-3,-4-1 8,-4-3 9,-3-1 7,-4-3 8,-2-3 5,-1-3 6,-2-2 6,-1-1 4,2 3 1,-1 3 1,3 3 1,0 3 4,4 5 6,3 3 7,3 4 5,2 3 9,2 1 11,2 0 10,3 2 12,0 3 0,2 6-8,0 5-9,2 7-10,0 7-4,2 7-2,0 8-1,2 8-2,0 8-2,1 8-2,2 7-3,0 9-2,0 9-3,-2 15-5,-2 14-4,-2 13-4,-2 10-7,0 6-10,-2 5-10,0 7-9,0-3-5,2-11 5,2-10 2,2-11 4,1-13-2,2-13-8,0-14-7,2-13-7,-1-13-1,-1-12 7,-1-12 7,0-11 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6"/>
    </inkml:context>
    <inkml:brush xml:id="br0">
      <inkml:brushProperty name="width" value="0.03338" units="cm"/>
      <inkml:brushProperty name="height" value="0.03338" units="cm"/>
      <inkml:brushProperty name="color" value="#F2395B"/>
    </inkml:brush>
  </inkml:definitions>
  <inkml:trace contextRef="#ctx0" brushRef="#br0">9338 51300 659,'-16'24'44,"0"1"1,1 1 1,-1 1 1,0 2-2,-2 5-8,1 2-6,-2 5-8,-2 3-7,-5 2-9,-3 2-10,-5 2-10,0-2-5,3-7-2,4-5-2,3-5-2,2-7 0,6-4 5,5-4 5,5-6 4,1-3-5,0 0-14,-2-2-13,0 0-15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6"/>
    </inkml:context>
    <inkml:brush xml:id="br0">
      <inkml:brushProperty name="width" value="0.02646" units="cm"/>
      <inkml:brushProperty name="height" value="0.02646" units="cm"/>
      <inkml:brushProperty name="color" value="#F2395B"/>
    </inkml:brush>
  </inkml:definitions>
  <inkml:trace contextRef="#ctx0" brushRef="#br0">10150 52700 831,'16'0'1,"-1"0"3,1 0 1,0 0 3,0 1 5,3 2 5,1 2 7,3 2 7,2 1-2,2 3-10,4 2-9,3 1-10,-3 0-12,-6-1-19,-7-2-16,-6-2-18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19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68350 51867 636,'0'-28'6,"0"5"13,0 7 14,0 5 12,1 6 7,2 6-1,2 6 1,2 6-1,0 5-11,2 7-25,2 5-25,0 5-24,-1 1-16,-1-5-8,-2-7-7,-2-5-8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6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11600 51174 542,'76'-8'135,"-5"0"-31,-5 0-31,-5 1-31,-2-1-18,0-2-4,-1 0-6,1-1-4,-4 0-1,-7 2-1,-6 3 1,-7 2 0,-6 0-8,-5 2-19,-5 0-17,-5 2-19,-5-2-9,-6 0-3,-6-3-2,-6-2-2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7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12907 49603 385,'-15'-42'11,"2"9"4,3 11 4,2 9 3,0 10 8,2 10 15,0 10 13,2 9 14,1 10 1,4 8-12,2 10-13,4 8-11,-1 7-9,-1 7-6,-2 4-5,-1 7-5,-2-1-4,0-9 0,0-9 0,0-9-2,-1-5-1,-1-2 0,0-2-2,-1-2-1,-1 1-3,2 4-2,0 3-3,2 5-2,0-2-2,0-5-1,0-6 0,0-6-1,0-6 1,0-5 0,0-7 2,0-5 0,-2-14-9,-2-22-17,-4-21-19,-2-22-17,-1-5-4,3 13 13,1 10 11,3 13 12,0 5 7,0-1 1,0-1 1,0 0 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7"/>
    </inkml:context>
    <inkml:brush xml:id="br0">
      <inkml:brushProperty name="width" value="0.04529" units="cm"/>
      <inkml:brushProperty name="height" value="0.04529" units="cm"/>
      <inkml:brushProperty name="color" value="#F2395B"/>
    </inkml:brush>
  </inkml:definitions>
  <inkml:trace contextRef="#ctx0" brushRef="#br0">11616 51303 485,'0'-23'0,"2"-2"0,0-1 0,2-1-1,-1 1 4,-1 5 5,0 3 5,-1 5 7,-3 2 7,0 4 10,-3 2 8,-2 4 10,-3 5 1,-4 10-7,-3 7-6,-5 11-8,-4 6-5,-2 8-3,-5 5-4,-4 8-4,-2 3-5,3-4-5,2-3-7,1-2-4,2-5-7,2-5-7,1-5-7,0-4-7,3-5-5,4-7-7,6-5-5,5-6-5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7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12750 51709 651,'59'-14'0,"-6"3"0,-8 3 0,-6 2 0,-4 4 10,1 4 17,-2 4 20,1 4 18,-1 1 2,-3 1-14,-3 0-15,-3 0-14,-3-1-11,-3 1-9,-3 0-7,-3-1-8,-2 0-7,-2 1-8,-2 0-6,-2 0-7,-3-1-5,-4 1-5,-4 0-3,-4 0-5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7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11760 52838 610,'-17'0'0,"-1"0"0,-3 0 0,-1 0 0,3-2 7,9 0 16,8-3 16,10-2 14,7-1 5,7-2-6,6 1-8,8-2-6,6-1-8,4 0-7,6 0-8,4 1-8,1-1-6,-1 3-6,-2 0-5,-2 1-5,-5 0-12,-8 2-19,-8 0-20,-7 2-19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0:39"/>
    </inkml:context>
    <inkml:brush xml:id="br0">
      <inkml:brushProperty name="width" value="0.05234" units="cm"/>
      <inkml:brushProperty name="height" value="0.05234" units="cm"/>
      <inkml:brushProperty name="color" value="#F2395B"/>
    </inkml:brush>
  </inkml:definitions>
  <inkml:trace contextRef="#ctx0" brushRef="#br0">15360 49660 420,'2'-17'3,"6"0"8,4-1 7,5-1 6,3 2 3,0 5-5,2 4-4,1 6-5,3 4 3,3 6 8,4 4 8,5 5 8,0 5 1,0 5-5,-1 5-6,-1 5-5,-4 2-3,0 2 1,-5 1-1,-1 0 1,-5 1-1,-3-1-3,-5 1-1,-3 1-2,-5 0-2,-8 4-4,-6 2-3,-7 4-4,-8 4-3,-9 7-5,-9 7-6,-7 7-5,-8 1-5,-4-3-8,-4-2-7,-3-3-7,3-9-2,15-14 2,11-15 3,13-15 2,6-6-1,-1 1-4,-1 3-6,-1 2-5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1"/>
    </inkml:context>
    <inkml:brush xml:id="br0">
      <inkml:brushProperty name="width" value="0.05248" units="cm"/>
      <inkml:brushProperty name="height" value="0.05248" units="cm"/>
      <inkml:brushProperty name="color" value="#F2395B"/>
    </inkml:brush>
  </inkml:definitions>
  <inkml:trace contextRef="#ctx0" brushRef="#br0">6632 5642 419,'-14'-3'6,"1"8"13,2 9 13,2 10 12,1 4 4,1 4-8,-1 3-7,0 3-7,1-1-6,2-2-2,2-3-4,2-3-3,2-4-3,2-5-2,2-5-2,2-4-2,3-4-1,5-1-1,5-1-1,5 0-1,2-2-2,-1 0-1,-1-2-2,-2 0-1,0-1 0,-1 0 0,-1 0 2,0 0 1,-4 1 1,-3 4 0,-4 1 0,-4 4 0,-5 4 0,-6 2 0,-6 3-2,-6 3-1,-3 2 0,-3 3 1,-1 1 0,-3 3 2,0-1 0,-2 0 1,-1-1 1,0-1 1,0-1 1,3-3 2,3-1 3,3-3 3,2-2 1,4-3 2,3-2 0,3-4 3,4-2 0,6-2 3,6-3 1,5 0 3,6-4-2,4 0-4,3-3-4,5-2-3,1-1-3,0-2 0,1 0-1,-1-1 0,-3 0-2,-2 2-5,-5 2-5,-3 3-4,-7 4-7,-10 7-6,-10 9-7,-9 8-8,-7 3 0,0 0 7,0 1 7,-1-1 7,-5 2 3,-5 5 1,-6 3 1,-6 4 1,-3 0 3,3-6 9,2-4 8,2-4 7,4-5 6,1 2 0,3-1 1,3 1 2,5-3 1,5-5 0,7-5 0,5-5 2,11-4-1,18-4-1,15-4 0,18-3-2,7-4-1,-2-2-5,1-1-4,-2-3-5,-2 0-3,-4 3-6,-4 1-4,-3 3-4,-5 1-4,-4 1-4,-5 0-2,-2 2-4,-8 0-7,-12-2-12,-12 0-12,-12-1-12,-7-1 1,0 0 12,-4 1 13,-1-1 13,0-1 8,1 0 5,3-1 5,2-1 4,1 0 5,4 3 4,3 1 5,3 2 4,2 2 4,0 0 6,2 2 4,1 1 6,1 2 7,2 7 10,2 6 11,2 6 11,1 4-2,0 5-13,0 3-14,0 5-12,0 2-8,0 4-3,0 2-2,0 3-2,0 1-2,0-2-2,0-2-2,0-1-1,0-4-2,0-4-1,0-4-1,0-3-1,1-4-1,4-3-3,2-3 0,4-3-2,1-5-3,3-10-4,1-8-4,3-9-3,4-11-6,7-15-3,7-12-6,7-15-4,2-6-5,0 0-6,-3 0-5,1 0-6,-4 7 0,-7 14 5,-7 16 6,-7 14 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1"/>
    </inkml:context>
    <inkml:brush xml:id="br0">
      <inkml:brushProperty name="width" value="0.05129" units="cm"/>
      <inkml:brushProperty name="height" value="0.05129" units="cm"/>
      <inkml:brushProperty name="color" value="#F2395B"/>
    </inkml:brush>
  </inkml:definitions>
  <inkml:trace contextRef="#ctx0" brushRef="#br0">8896 7850 428,'7'10'131,"-2"4"-26,-3 3-25,0 5-26,-3 3-14,-1 6-4,0 5-4,-1 4-5,-2 4-4,0 2-5,-1 2-4,-1 2-6,0-2-5,1-4-3,0-6-6,2-4-4,0-4-6,2-3-6,0-4-6,2-1-6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2"/>
    </inkml:context>
    <inkml:brush xml:id="br0">
      <inkml:brushProperty name="width" value="0.05689" units="cm"/>
      <inkml:brushProperty name="height" value="0.05689" units="cm"/>
      <inkml:brushProperty name="color" value="#F2395B"/>
    </inkml:brush>
  </inkml:definitions>
  <inkml:trace contextRef="#ctx0" brushRef="#br0">8900 7731 386,'8'-29'30,"0"6"-8,0 4-8,-1 5-8,5 0-1,8-3 6,7-5 7,8-3 6,2-1 2,-5 5-3,-5 3-4,-5 4-2,-2 3-3,3 2-1,1 3-2,3 1 0,-2 1-2,-3 2-1,-4 0-1,-5 2 0,-2 1-1,0 2 0,-2 2-1,0 2-1,-2 2 3,-1 3 3,-2 3 4,1 4 4,-2 0 1,0 1-1,-2-1-2,0 1 0,-2 2-2,0 5 0,-2 4-1,0 5-2,-2 4 1,-1 1-1,-3 0 0,-1 2-1,-1-1 1,2 0-2,2-1 0,2-1-1,2-3 0,1-2 0,0-4 0,2-2 0,1-4-1,1-1-2,3-4-3,2-3-1,2-3-3,4-1-2,2-2-2,2-2-1,4-1-2,1 0 0,3 0 0,1-1 0,1 1 1,-1-2-1,-1-1 2,-1 0-1,-1-2 3,-1-1 2,-1 0 2,-1-1 2,-1-1 1,-1 0 0,0 0-1,-2 0-2,0-1 0,-1-1 0,1 0 0,0-1-2,-2-4-2,-3-4-8,-3-5-6,-2-5-7,-3-4-5,-1-3-4,0-3-5,-1-3-3,-2 2-5,-1 5-3,0 3-5,-1 7-3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2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9636 8666 548,'-15'-1'0,"2"0"0,3-2 0,1 0 0,4-1 14,6 2 29,6 0 29,6 2 28,5 1 0,5 4-30,4 2-29,6 4-30,-1-1-13,-4-2-1,-4-1 2,-7-2 0,-2-1-14,-1 0-28,-1 0-30,0 0-27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21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69289 52512 541,'-5'-8'88,"6"2"-12,6 1-12,6 0-13,3 1-9,1 1-6,1-1-6,1 1-8,1-2-4,-1 2-4,1-1-5,0 0-3,-2 0-3,2 2-4,-1 0-3,1 2-3,-1 1-8,-1 4-10,-1 2-12,0 4-11,-3-2-8,-1 2-4,-2-2-3,-2 0-4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3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7200 15150 484,'30'14'170,"-1"-3"-37,-3-2-38,-1-4-37,-3 0-25,2 0-14,-1 1-12,1 2-12,-3 1-12,-5 2-9,-5 4-9,-4 4-8,-5 2-8,-4 2-5,-4 4-5,-4 3-5,-2-2 3,1-4 11,-1-5 9,0-4 10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3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6871 16697 444,'-53'19'7,"18"-7"13,19-8 15,19-8 14,11-5 2,5-1-9,5-3-8,5-2-9,1 2-6,-1 3-4,0 4-4,0 4-3,-4 5-2,-1 6 1,-4 5 1,-3 7 1,-4 6-3,-4 7-9,-3 6-8,-4 7-8,-3 3-3,-4 0 2,-2-2 2,-2 0 3,-4-3 4,0-2 5,-1-3 6,-1-3 5,-1-5 4,2-1-1,1-3 1,1-3-1,1-2 4,0-3 5,2-1 7,1-2 4,2-7 4,6-11 0,4-10-1,6-11 1,3-8-3,5-7-5,3-5-7,5-5-5,1-7-16,-1-7-23,-2-7-25,0-7-23,-2 1-10,-3 11 6,-3 9 5,-2 10 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4"/>
    </inkml:context>
    <inkml:brush xml:id="br0">
      <inkml:brushProperty name="width" value="0.0527" units="cm"/>
      <inkml:brushProperty name="height" value="0.0527" units="cm"/>
      <inkml:brushProperty name="color" value="#F2395B"/>
    </inkml:brush>
  </inkml:definitions>
  <inkml:trace contextRef="#ctx0" brushRef="#br0">8422 14507 417,'22'-43'3,"-2"11"6,-4 10 6,-3 9 5,-1 5 6,0 0 2,-1 1 4,1-1 3,0 1 0,1 2-3,2 2-3,0 2-2,1 4-7,-1 6-10,1 5-8,0 7-10,-4 5-7,-7 7-5,-6 5-6,-7 6-5,-7 3-3,-4 2-4,-5 1-2,-5-1-2,-2-1 2,1-4 6,2-5 8,0-5 6,2-6 5,2-6 3,4-5 4,3-6 3,6-6 4,11-6 6,8-6 5,11-6 5,5-3 4,1-1-1,1-1 1,1-1-1,-1 1 0,-1 4-4,-3 4-2,-1 5-3,-4 2-2,-5 4 0,-4 2-1,-6 4-1,-5 4-1,-7 7 2,-8 7 1,-6 7 1,-3 4-1,0 0 0,-1 2 0,1 1-1,0-2-1,1-4 0,1-4-1,1-3 0,1-4-1,4-1 1,3-3 1,3-1 0,2-2 2,2 0 0,3-2 2,1-1 2,1 1 1,2 0 1,0 1 2,2 1 1,0 2 1,0 2 0,0 4 1,0 3 0,0 1 0,2-1-1,0-1-1,2-1-1,-1 0-1,-1 1-1,0 1 0,-1 1-2,-2-1-1,-1-1-3,0-3-4,-1-1-3,2-8-11,6-14-19,5-14-20,7-13-19,6-12-7,7-9 10,7-8 7,6-9 9,3-1 8,-3 10 8,-4 6 7,-2 8 9,-3 5 5,-3 5 3,-3 4 3,-3 3 2,-2 3 10,1 1 14,-1 1 14,1 1 14,-2 2 8,-3 3 1,-3 2 0,-3 4 0,-2 3 0,1 4-3,-1 4-3,1 4-1,-1 4-7,-2 4-8,-2 3-10,-2 5-8,-4 5-6,-4 7-3,-6 6-2,-4 8-3,-5 3-2,-3 0-4,-4 0-2,-4-1-5,-2-3-2,-1-6-2,1-7-2,0-7-2,0-5-1,1-3 0,1-3 0,1-3 0,2-3-2,3-2-3,3-4-5,3-2-3,2-7-2,2-8 0,3-9 2,1-9 0,2-6 2,4-2 4,2-4 4,4-2 4,2 0 4,2 4 8,1 4 6,3 4 7,2 4 6,0 5 6,1 5 6,1 5 6,1 3 5,1 4 5,2 2 4,0 4 5,0 3 0,1 4-6,-1 4-4,1 3-6,-1 4-5,-1 2-5,-1 1-4,0 3-5,-3 0-6,-3-1-6,-3-1-7,-2-1-7,-3-1-8,-2 0-10,-2 1-10,-2-1-10,-4 0-4,-4-1 1,-5 0 2,-5-2 2,-5-2 1,-3-3 2,-4-3 3,-4-2 1,-2-3 5,1-2 9,1-2 7,2-2 9,1-1 7,5 0 5,3 0 6,5 0 6,3 0 1,2 1-2,4-2-3,3 2-2,6 0 10,8 2 22,9 2 23,9 2 23,10 1 5,13 3-13,10 2-12,13 2-12,9 1-15,7 1-16,6 2-16,7 0-17,2 1-6,-4-1 1,-4 1 2,-4 0 3,-9-2-11,-17-3-24,-15-3-22,-15-2-24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5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7152 23477 513,'-5'-6'98,"8"2"-13,6 4-12,7 3-13,3 1-10,1 3-8,-1 2-8,1 2-9,0 2-9,1 3-13,1 3-10,1 3-12,-2 2-4,-5 1 5,-5 1 4,-4 1 4,-6 2-6,-6 3-19,-6 3-16,-6 1-19,-4 2-3,-5-3 9,-3-4 11,-4-1 10,-2-6 9,3-4 8,3-4 6,0-6 9,2-2 5,1 0 5,1 0 5,1-1 4,3 1 6,5-2 7,5-1 7,5 0 6,4-1 6,5 0 4,6 0 2,4 0 5,5 1-3,5 3-10,5 3-9,5 4-10,0 1-8,-6 1-7,-3 1-8,-7 1-7,-3 2-4,-3 3-3,-3 3-1,-2 3-2,-4 2 0,-2-1 0,-4 0 1,-2 0 0,-4 0 0,-3 0 3,-5 1 0,-3-1 1,-1-1 1,1-3 1,3-4 1,1-1 1,2-5 7,3-3 14,1-4 13,2-4 15,2-4 8,2-4 5,2-4 5,2-4 4,4-4-4,4-3-13,5-5-11,6-3-14,5-11-13,10-14-16,9-17-16,8-14-15,-1-2-11,-10 15-8,-12 14-7,-9 16-7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6"/>
    </inkml:context>
    <inkml:brush xml:id="br0">
      <inkml:brushProperty name="width" value="0.05108" units="cm"/>
      <inkml:brushProperty name="height" value="0.05108" units="cm"/>
      <inkml:brushProperty name="color" value="#F2395B"/>
    </inkml:brush>
  </inkml:definitions>
  <inkml:trace contextRef="#ctx0" brushRef="#br0">8516 22350 430,'1'21'41,"2"-5"-2,2-5-1,2-4-1,2-2-3,3 3-1,4 4-4,2 2-2,1 2-5,-1 1-9,-1 1-7,0 2-9,-3 0-7,-3 1-6,-3 1-8,-2 1-7,-6 2-1,-6 2 3,-7 4 3,-7 3 3,-5 1 0,-2-2-2,-1 0-4,-2-1-3,-2-2 2,1-2 6,1-2 6,-2-1 6,2-3 6,3-1 4,3-2 5,3-2 4,4-3 5,3-3 6,4-3 6,4-2 6,8-6 3,12-6 2,11-7 2,13-7 1,5-5-2,0 0-8,-1-1-8,1 0-7,-1 0-4,-3 5 0,-4 3-1,-2 4 0,-7 7-3,-13 7-6,-11 7-6,-11 9-5,-9 6-2,-4 5 2,-3 5 3,-5 5 2,-2 3 1,0 4 1,-2 2 0,-1 4 2,1 0-1,-1-2 0,-1-2 0,1-2 1,1-3 0,1-2 4,3-3 2,2-3 3,3-4 1,4-6 2,6-4-1,5-5 1,6-5 2,8-6 3,8-6 3,7-6 3,9-5 0,7-8-3,8-7-3,8-7-4,3-4-1,0 0-1,-3-2 1,1 0 1,-4 1-1,-6 7-1,-6 5-2,-5 7 0,-6 4-11,-3 5-20,-5 3-21,-3 4-20,-4 4-6,-4 4 11,-4 4 9,-4 4 10,-5 4 7,-6 7 5,-5 5 5,-7 7 5,-4 3 3,-5 2 5,-3 2 3,-4 3 4,-1-3 1,1-4 2,3-5 0,3-5 1,2-4 2,3-2 4,5-2 3,3-1 3,5-2 6,3-3 6,4-1 6,4-2 6,2-1 8,1 2 7,-2 0 8,2 1 8,-1 2 0,2 0-7,0 1-8,2 1-8,-1 2-7,0 1-7,-2 3-8,0 2-7,0 0-7,0 1-8,1-1-7,2 1-7,5-9-16,10-17-24,9-16-25,11-17-23,2-6-2,-2 4 22,-3 4 20,-3 3 23,-5 6 15,-4 5 12,-5 6 11,-5 7 11,-2 2 7,-2 0 5,-1 0 4,0 0 5,-2 2 7,0 6 10,-2 4 10,0 6 11,-2 2-2,0 5-12,-2 2-13,0 3-12,-1 0-10,0 0-7,0-1-7,0 0-7,1-3-7,0-3-8,2-3-8,0-3-7,3-3-7,2-4-5,4-4-6,2-4-6,1-3 3,-1-2 11,0-2 10,-2-2 11,0 0 4,0-1-3,0 0-2,-1 0-4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7"/>
    </inkml:context>
    <inkml:brush xml:id="br0">
      <inkml:brushProperty name="width" value="0.07256" units="cm"/>
      <inkml:brushProperty name="height" value="0.07256" units="cm"/>
      <inkml:brushProperty name="color" value="#F2395B"/>
    </inkml:brush>
  </inkml:definitions>
  <inkml:trace contextRef="#ctx0" brushRef="#br0">10466 25271 303,'13'-19'9,"-3"7"17,-4 8 19,-4 8 18,-3 5 2,0 3-13,-2 4-13,0 2-13,-1 3-7,0 2-3,0 4-3,1 3-2,-2 1-1,2 2-2,-1 1-1,0 1-1,0-1-3,2-2-1,0-1-3,2-3-3,1-2-1,2-3 1,2-3-2,2-3 1,3-2 0,7-2-1,6-3 0,5-1 0,4-1 0,3-2 0,1-1 0,2 0 1,1-2 0,1-2 3,-2-2 2,1-2 1,-1-2 2,-4 0-1,-2-1 0,-3-2 0,-3 1 3,-5-1 4,-3 0 5,-4 0 4,-2-1 7,1-4 6,1-2 7,2-3 6,-2-2 0,-3-3-6,-3-1-8,-2-3-7,-3-4-8,-1-6-6,0-8-7,-1-6-8,-1-11-12,0-11-17,0-13-17,0-13-17,-1 1-10,-1 15-2,0 17-2,-1 15-3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7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7965 31000 473,'-6'14'60,"1"-1"-12,2-2-14,2-2-13,1 2-2,0 5 11,0 7 10,0 5 9,0 4 2,0 1-8,0 1-8,0 0-8,0 3-5,2 3-4,0 2-4,2 4-4,-1 2-4,-1 3-8,-1 3-5,0 3-7,-1 0-8,0-4-10,0-4-10,0-4-10,0-6-6,2-7-4,0-9-4,2-7-4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8"/>
    </inkml:context>
    <inkml:brush xml:id="br0">
      <inkml:brushProperty name="width" value="0.04889" units="cm"/>
      <inkml:brushProperty name="height" value="0.04889" units="cm"/>
      <inkml:brushProperty name="color" value="#F2395B"/>
    </inkml:brush>
  </inkml:definitions>
  <inkml:trace contextRef="#ctx0" brushRef="#br0">8545 31844 450,'10'-8'0,"6"-2"0,4 0 0,5-1 0,2 0 6,1 0 11,-1 2 11,0 1 10,2 1 6,4 2 0,4 2-1,5 2 0,-1 1-2,-2 0-4,-3 0-4,-3 0-3,-3 1-3,-3 2-2,0 2-1,-3 2-1,-1 2-4,-3 3-5,-1 3-5,-2 4-5,-4 3-4,-5 4 0,-4 6-3,-6 5-1,-6 5-2,-9 5-3,-9 7-4,-9 6-2,-5-1-3,0-6-2,-1-8-3,-2-6-2,0-6 0,0-6 0,0-3 0,0-6 1,2-6 1,4-2 2,4-4 3,4-4 1,4-5 2,5-6 1,4-4 2,6-8 1,6-5 1,6-5 2,7-5 1,8-4 3,5-2 2,5 1 3,4 3 4,5 2 3,2 4 4,-1 5 5,-3 6 6,-1 7 4,-4 5 1,-4 4-3,-3 6-3,-4 4-4,-6 8-2,-5 9-3,-6 11-1,-6 9-2,-6 6-3,-7 2-3,-7 2-2,-7 2-2,-3-2-2,0-6-2,-1-7 0,1-5-1,1-4 0,4-3-1,2-3-1,3-3 0,3-3 1,1-3 5,3-2 2,1-4 5,4-4-2,8-4-4,7-6-6,6-4-5,7-5-2,7-3 0,7-5 0,7-3 0,3-5-2,-1-3-4,2-4-5,-1-3-4,-2-4-4,-4-1-3,-3 0-2,-5-2-2,-4 3 1,-7 8 5,-5 6 6,-6 7 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8"/>
    </inkml:context>
    <inkml:brush xml:id="br0">
      <inkml:brushProperty name="width" value="0.06109" units="cm"/>
      <inkml:brushProperty name="height" value="0.06109" units="cm"/>
      <inkml:brushProperty name="color" value="#F2395B"/>
    </inkml:brush>
  </inkml:definitions>
  <inkml:trace contextRef="#ctx0" brushRef="#br0">9110 30859 360,'-14'-25'36,"4"11"3,4 12 0,4 12 2,2 10 0,-2 11-2,0 9-2,-1 10-2,-2 7 0,-1 5-2,0 5 0,-1 5 0,-1 2-3,0 0-2,1 1-4,-1-1-3,1 0-3,2-3-3,2-1-3,2-4-2,2-3-2,2-8 0,2-8 1,2-8 0,1-7-3,1-5-5,2-7-6,0-5-4,1-5-7,3-4-6,2-4-6,2-4-7,2-5-6,6-6-4,4-5-5,6-7-4,-1-2-3,-6 3-2,-5 1 0,-6 3-3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9"/>
    </inkml:context>
    <inkml:brush xml:id="br0">
      <inkml:brushProperty name="width" value="0.05058" units="cm"/>
      <inkml:brushProperty name="height" value="0.05058" units="cm"/>
      <inkml:brushProperty name="color" value="#F2395B"/>
    </inkml:brush>
  </inkml:definitions>
  <inkml:trace contextRef="#ctx0" brushRef="#br0">7050 37800 434,'31'0'167,"1"0"-37,-1 0-36,0 0-36,-1 0-20,-3 2-8,-4 0-5,-2 2-7,-1 1-13,0 3-18,-1 4-18,1 2-20,-2 4-8,-3 5-1,-3 5 1,-2 4 1,-4 0 1,-3-4 4,-2-4 4,-4-6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21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69757 51400 601,'-15'2'20,"4"6"17,4 4 16,1 5 18,2 4 1,1 5-15,-2 3-16,2 5-15,-2 2-11,0 2-8,-2 2-9,0 1-6,-1 2-4,0-2 3,1 0 3,0-1 2,-1-4-11,2-8-23,0-6-26,2-6-23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9"/>
    </inkml:context>
    <inkml:brush xml:id="br0">
      <inkml:brushProperty name="width" value="0.06596" units="cm"/>
      <inkml:brushProperty name="height" value="0.06596" units="cm"/>
      <inkml:brushProperty name="color" value="#F2395B"/>
    </inkml:brush>
  </inkml:definitions>
  <inkml:trace contextRef="#ctx0" brushRef="#br0">6922 38441 333,'-7'8'0,"-1"0"0,0-1 0,0 1 0,4-1 8,8-2 17,8-2 16,7-2 16,5-2 2,1-2-11,1-2-12,1-2-11,0 0-10,-3 1-6,-1 0-8,-3 2-6,-1 0-6,-2 2-5,-3 0-6,-1 2-5,-3 2-1,-2 6 0,-4 4 2,-2 5 1,-4 4 0,0 3 1,-3 3 0,-2 3 1,-2 1 1,-2 1 4,-2-1 3,-1 0 4,-1-1 3,0-1 5,2-3 3,1-1 5,0-2 3,1-1 5,-1-1 5,0-1 3,1-1 3,2-1 0,2-1 0,3 0-1,4-7 1,9-11 1,10-10 0,8-11 0,5-10-2,4-10-5,3-10-5,3-10-6,2-6-4,6-1-4,6-3-5,4-1-4,5-2-1,3 0 4,5-2 2,3 0 3,2 1 4,-3 7 2,-2 5 3,-2 6 2,-4 7 1,-8 8-4,-8 8-2,-8 8-4,-11 9 3,-13 14 11,-14 12 9,-14 13 10,-9 11 5,-3 7-1,-5 8 0,-3 8 0,0 0-2,5-6-5,5-8-5,5-6-5,2-4-4,2 1-3,1-1-3,0 0-3,2-1-5,-1-1-3,0-3-5,0-1-4,1-3-3,0 0-3,2-1-3,1-1-2,-2-8-11,-2-16-20,-4-16-19,-2-15-20,0-4-2,4 5 14,1 5 14,4 7 15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29"/>
    </inkml:context>
    <inkml:brush xml:id="br0">
      <inkml:brushProperty name="width" value="0.05723" units="cm"/>
      <inkml:brushProperty name="height" value="0.05723" units="cm"/>
      <inkml:brushProperty name="color" value="#F2395B"/>
    </inkml:brush>
  </inkml:definitions>
  <inkml:trace contextRef="#ctx0" brushRef="#br0">10030 37460 384,'-7'-54'11,"1"17"21,0 19 22,3 17 22,-1 13 5,2 7-11,0 9-10,2 7-11,0 9-7,0 8-5,0 9-5,0 9-5,0 2-6,2-4-6,0-3-7,2-5-7,-2-4-10,1-4-11,-2-5-11,0-6-12,-1-4-8,0-5-2,0-6-4,0-3-3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0"/>
    </inkml:context>
    <inkml:brush xml:id="br0">
      <inkml:brushProperty name="width" value="0.06893" units="cm"/>
      <inkml:brushProperty name="height" value="0.06893" units="cm"/>
      <inkml:brushProperty name="color" value="#F2395B"/>
    </inkml:brush>
  </inkml:definitions>
  <inkml:trace contextRef="#ctx0" brushRef="#br0">9113 37665 319,'-22'-13'11,"6"8"22,5 7 23,5 6 22,2 8 4,2 9-16,0 9-15,2 8-16,0 7-8,2 4-1,0 3-2,2 5-2,0 0-1,2-1-3,0-2-2,1-2-2,1-2-2,0 0-3,0-2-1,0 0-2,0-4-2,-1-3-2,1-4-2,0-4-2,0-4-2,0-5-2,0-5-1,-1-5-1,3-2-2,4-1-3,3 1-2,5 0-2,3-2 1,5-3 4,3-3 5,5-2 3,2-3 4,4-1 1,2 0 3,4-1 2,2-2 1,3-1 3,3 0 0,3-1 2,1-1 1,-3 0-1,-1 0-1,-2 0 0,-4 1-1,-6 0 0,-6 2 0,-5 0-1,-6 1-1,-2-2-2,-3 0-2,-3-1-3,-4-11 1,-4-18 2,-6-18 3,-4-19 2,-5-18-5,0-15-14,-3-18-13,-2-17-13,-1-2-9,2 14-5,1 12-4,0 13-5,1 9-3,1 8-4,-1 6-1,0 7-4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4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6247 50150 572,'-17'2'5,"-2"6"12,-1 4 10,-3 5 11,0 5 3,1 5-3,2 5-5,0 5-3,1 1-4,1-2-1,1-2-1,1-1-3,1-1-1,2 2-2,2 2-1,3 3 0,1 0-4,2-1-3,2 1-4,2 0-5,3 1-5,6-1-8,4 0-8,5 0-9,4-2-6,5-3-3,3-5-4,5-4-4,-2-3 0,-1-4 5,-3-5 5,-3-3 5,-2-3 2,-3-2 2,-1-3 0,-2 0 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5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7852 50078 596,'-6'-14'62,"6"1"-17,4 2-18,6 2-17,2 2-9,4 1 3,3 0 1,3 2 1,1 0 2,-3 2 0,-1 0 1,-2 2 1,-2 2-2,-2 4-5,0 4-5,0 3-6,-4 6-4,-5 5-4,-4 7-3,-6 5-5,-5 5-2,-5 4 0,-6 4 0,-6 4 0,-2-1 1,1-4 1,3-6 3,1-4 2,4-6 3,0-4 4,2-5 4,3-5 4,3-5 10,6-3 16,6-4 18,6-4 16,4-2 3,1 0-8,3 0-9,2 0-10,0 0-6,-1 0-4,-2 0-3,1 0-5,-2 3-1,-1 6-1,0 6 1,-2 5-1,-1 6 0,0 3-4,-2 4-1,0 5-2,-2-1-2,-1-2 2,0-3 0,-1-3 1,-1-4 0,0-1 0,0-4-1,0-3 0,2-9-11,3-16-21,5-16-20,4-15-20,2-9-4,-1-4 12,0-2 13,1-3 12,-1 1 6,-1 6 0,-1 6 1,0 6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6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8911 49620 461,'24'-40'0,"-2"-2"0,2-3 0,-1 0 0,-1 1 0,-5 7 0,-3 7 0,-4 8 0,-2 2 2,0 2 5,-1 1 4,1 1 5,-1 1 3,-2 2 1,-2 3 2,-2 1 2,-1 3 1,2 4 0,0 4 1,2 4 0,0 4-3,0 5-4,-1 5-4,2 6-6,-3 3-3,-1 6-3,-2 5-2,-1 4-3,-3 2-2,-1-2-1,0-2-2,-1-1-1,-1-5-2,-2-6-2,0-5-3,-1-7-3,1-6-4,4-8-7,4-8-5,4-8-7,5-9 1,6-12 5,5-13 7,7-10 6,2-5 4,-1 4 3,-1 4 3,-1 4 2,-2 5 8,-3 8 13,-3 6 11,-3 7 13,-2 6 6,0 5-2,-2 4-1,0 6-2,-2 5-1,0 6-2,1 5-1,0 7-3,-1 5-3,-2 5-5,-3 4-5,0 6-5,-5 3-5,-4 0-6,-6 2-6,-3 0-6,-4-1-3,-1-6 1,-1-4-1,-1-5 1,0-4 0,1-5 1,1-3 0,1-4 1,3-6-2,4-7-6,6-6-4,5-7-5,5-6 1,7-3 4,7-5 6,8-3 6,1-2 4,-2 3 3,-1 1 4,-2 3 4,-3 3 2,-3 5 4,-3 4 4,-2 6 3,-5 5 1,-2 4 0,-2 5 1,-3 6-1,-3 3-1,-3 5-4,-4 3-3,-2 5-2,-5 4-4,-9 6-3,-7 6-3,-8 6-3,-4 1 0,2-4 3,0-4 4,1-4 2,3-4 4,3-3 4,2-5 5,3-4 4,4-3 3,5-3-2,5-3 0,5-2-1,8-6-2,12-6-2,12-8-3,11-6-2,12-7-3,10-7 0,10-7-2,13-6-1,-1-2-2,-9 7-1,-10 5-3,-10 7-1,-5 3-3,-3 3-5,1 1-4,-1 3-4,-4 0-1,-5 2 3,-7 0 3,-5 2 4,-5-1-7,-4-1-12,-4-3-14,-4-2-13,-4-2-3,-4-1 8,-4-3 9,-3-1 7,-4-3 8,-2-3 5,-1-3 6,-2-2 6,-1-1 4,2 3 1,-1 3 1,3 3 1,0 3 4,4 5 6,3 3 7,3 4 5,2 3 9,2 1 11,2 0 10,3 2 12,0 3 0,2 6-8,0 5-9,2 7-10,0 7-4,2 7-2,0 8-1,2 8-2,0 8-2,1 8-2,2 7-3,0 9-2,0 9-3,-2 15-5,-2 14-4,-2 13-4,-2 10-7,0 6-10,-2 5-10,0 7-9,0-3-5,2-11 5,2-10 2,2-11 4,1-13-2,2-13-8,0-14-7,2-13-7,-1-13-1,-1-12 7,-1-12 7,0-11 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6"/>
    </inkml:context>
    <inkml:brush xml:id="br0">
      <inkml:brushProperty name="width" value="0.03338" units="cm"/>
      <inkml:brushProperty name="height" value="0.03338" units="cm"/>
      <inkml:brushProperty name="color" value="#F2395B"/>
    </inkml:brush>
  </inkml:definitions>
  <inkml:trace contextRef="#ctx0" brushRef="#br0">9338 51300 659,'-16'24'44,"0"1"1,1 1 1,-1 1 1,0 2-2,-2 5-8,1 2-6,-2 5-8,-2 3-7,-5 2-9,-3 2-10,-5 2-10,0-2-5,3-7-2,4-5-2,3-5-2,2-7 0,6-4 5,5-4 5,5-6 4,1-3-5,0 0-14,-2-2-13,0 0-15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6"/>
    </inkml:context>
    <inkml:brush xml:id="br0">
      <inkml:brushProperty name="width" value="0.02646" units="cm"/>
      <inkml:brushProperty name="height" value="0.02646" units="cm"/>
      <inkml:brushProperty name="color" value="#F2395B"/>
    </inkml:brush>
  </inkml:definitions>
  <inkml:trace contextRef="#ctx0" brushRef="#br0">10150 52700 831,'16'0'1,"-1"0"3,1 0 1,0 0 3,0 1 5,3 2 5,1 2 7,3 2 7,2 1-2,2 3-10,4 2-9,3 1-10,-3 0-12,-6-1-19,-7-2-16,-6-2-18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6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11600 51174 542,'76'-8'135,"-5"0"-31,-5 0-31,-5 1-31,-2-1-18,0-2-4,-1 0-6,1-1-4,-4 0-1,-7 2-1,-6 3 1,-7 2 0,-6 0-8,-5 2-19,-5 0-17,-5 2-19,-5-2-9,-6 0-3,-6-3-2,-6-2-2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7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12907 49603 385,'-15'-42'11,"2"9"4,3 11 4,2 9 3,0 10 8,2 10 15,0 10 13,2 9 14,1 10 1,4 8-12,2 10-13,4 8-11,-1 7-9,-1 7-6,-2 4-5,-1 7-5,-2-1-4,0-9 0,0-9 0,0-9-2,-1-5-1,-1-2 0,0-2-2,-1-2-1,-1 1-3,2 4-2,0 3-3,2 5-2,0-2-2,0-5-1,0-6 0,0-6-1,0-6 1,0-5 0,0-7 2,0-5 0,-2-14-9,-2-22-17,-4-21-19,-2-22-17,-1-5-4,3 13 13,1 10 11,3 13 12,0 5 7,0-1 1,0-1 1,0 0 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21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70250 53700 571,'37'0'140,"-3"0"-34,-5 0-34,-4 0-35,1 0-18,3 0-2,4 0-1,4 0-2,0 0-6,-4 0-13,-4 0-11,-3 0-11,-4 0-9,-3 0-4,-3 0-5,-2 0-5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7"/>
    </inkml:context>
    <inkml:brush xml:id="br0">
      <inkml:brushProperty name="width" value="0.04529" units="cm"/>
      <inkml:brushProperty name="height" value="0.04529" units="cm"/>
      <inkml:brushProperty name="color" value="#F2395B"/>
    </inkml:brush>
  </inkml:definitions>
  <inkml:trace contextRef="#ctx0" brushRef="#br0">11616 51303 485,'0'-23'0,"2"-2"0,0-1 0,2-1-1,-1 1 4,-1 5 5,0 3 5,-1 5 7,-3 2 7,0 4 10,-3 2 8,-2 4 10,-3 5 1,-4 10-7,-3 7-6,-5 11-8,-4 6-5,-2 8-3,-5 5-4,-4 8-4,-2 3-5,3-4-5,2-3-7,1-2-4,2-5-7,2-5-7,1-5-7,0-4-7,3-5-5,4-7-7,6-5-5,5-6-5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7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12750 51709 651,'59'-14'0,"-6"3"0,-8 3 0,-6 2 0,-4 4 10,1 4 17,-2 4 20,1 4 18,-1 1 2,-3 1-14,-3 0-15,-3 0-14,-3-1-11,-3 1-9,-3 0-7,-3-1-8,-2 0-7,-2 1-8,-2 0-6,-2 0-7,-3-1-5,-4 1-5,-4 0-3,-4 0-5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7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11760 52838 610,'-17'0'0,"-1"0"0,-3 0 0,-1 0 0,3-2 7,9 0 16,8-3 16,10-2 14,7-1 5,7-2-6,6 1-8,8-2-6,6-1-8,4 0-7,6 0-8,4 1-8,1-1-6,-1 3-6,-2 0-5,-2 1-5,-5 0-12,-8 2-19,-8 0-20,-7 2-19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0:39"/>
    </inkml:context>
    <inkml:brush xml:id="br0">
      <inkml:brushProperty name="width" value="0.05234" units="cm"/>
      <inkml:brushProperty name="height" value="0.05234" units="cm"/>
      <inkml:brushProperty name="color" value="#F2395B"/>
    </inkml:brush>
  </inkml:definitions>
  <inkml:trace contextRef="#ctx0" brushRef="#br0">15360 49660 420,'2'-17'3,"6"0"8,4-1 7,5-1 6,3 2 3,0 5-5,2 4-4,1 6-5,3 4 3,3 6 8,4 4 8,5 5 8,0 5 1,0 5-5,-1 5-6,-1 5-5,-4 2-3,0 2 1,-5 1-1,-1 0 1,-5 1-1,-3-1-3,-5 1-1,-3 1-2,-5 0-2,-8 4-4,-6 2-3,-7 4-4,-8 4-3,-9 7-5,-9 7-6,-7 7-5,-8 1-5,-4-3-8,-4-2-7,-3-3-7,3-9-2,15-14 2,11-15 3,13-15 2,6-6-1,-1 1-4,-1 3-6,-1 2-5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0:50"/>
    </inkml:context>
    <inkml:brush xml:id="br0">
      <inkml:brushProperty name="width" value="0.03459" units="cm"/>
      <inkml:brushProperty name="height" value="0.03459" units="cm"/>
      <inkml:brushProperty name="color" value="#F2395B"/>
    </inkml:brush>
  </inkml:definitions>
  <inkml:trace contextRef="#ctx0" brushRef="#br0">43000 22091 636,'24'-8'111,"-1"2"-23,1 1-24,-1 0-23,0 1-15,0-1-8,1-1-7,-1-1-7,1-1-4,-1 0 0,1 0-1,0 0-1,-2 1-2,-1 1-3,0 1-4,0 1-2,-3 0-6,-1 0-6,-2 0-6,-2 0-7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0:50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43639 21200 623,'-14'2'74,"5"4"-11,3 4-10,4 3-12,2 4-8,0 1-4,0 3-6,0 2-3,-1 1-5,0 3-4,-2 1-2,0 2-5,-1 2-3,0-2-4,0 2-4,1-1-4,-1-1-4,0-1-3,0-3-3,1-1-3,0-4-6,3-5-8,4-5-8,2-5-9,2-3 0,-1-4 7,1-2 9,0-3 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0:51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44437 20700 553,'-13'1'68,"3"2"-12,4 2-12,4 2-11,2 1-8,0 1-3,0 2-2,0 0-3,0 1-1,0 1-1,0 1-1,0 2 0,0 0-2,2 0 1,0 2-1,2 1-1,0 0-1,0-1 0,-1 0-2,2-2-1,-1-1-2,1-1 0,2-1-2,0 0-2,0-1 0,1 1 0,0 1 1,-1 2-1,1-1 0,-2-1-3,-1-1-1,0-2-1,-1 2-2,0 0-1,0 1-2,0 1-1,-4 0-3,-8-1-9,-8 0-6,-7-2-8,-3-2-3,0-2-2,0-4 1,3-2-2,0-5 3,2-4 4,4-6 5,0-4 4,2-1 3,2 3 0,3 3 1,1 3 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0:51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44700 20782 615,'30'-9'13,"-1"0"0,-3-2 1,-1 1-1,-2-1 4,-1 1 7,-1 0 9,-1 2 7,-1 1 2,2 1-3,1 1-2,1 1-2,-1 0-7,-3 0-7,-3 0-9,-2 0-9,-3 1-16,1 2-28,0 2-25,0 2-28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0:52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42900 30093 555,'1'-15'74,"4"4"-12,2 3-13,4 3-13,3 0-7,7 1-2,5-3-1,7 0-3,1 0 0,3 0-1,1 2 0,1 1-1,-1 0-3,-2 2-8,-2 0-7,-1 2-8,-4 0-7,-2 2-6,-4 0-5,-1 2-6,-4 0-10,-3 0-13,-3-1-14,-2 1-13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0:52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43666 29300 551,'-7'16'131,"2"-1"-29,2 1-29,2 0-28,1 1-17,0 5-5,0 3-4,0 4-5,0 1-5,2 0-4,0-1-6,2-1-4,0 1-7,0 3-6,-1 3-9,2 3-6,-2-3-5,1-5-1,-1-5-2,1-7-1,1-4-2,0-4 0,1-5-3,2-2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22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70721 52924 589,'-8'-7'1,"0"-1"4,0 0 3,0 0 3,0 5 11,2 10 19,-2 10 18,0 9 19,-1 7-1,0 2-20,-1 4-22,-1 2-20,-1 4-13,0 2-6,1 3-5,0 4-4,0 0-8,4-1-7,2 0-8,4-3-8,1-3-2,0-10 6,0-8 6,0-8 5,0-7 1,0-1-3,0-2-3,0-2-4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0:52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44863 28874 498,'-1'-11'39,"-2"10"9,-2 10 9,-2 10 10,-1 4-1,0 1-12,1-1-12,-1 0-12,1 0-8,2-1-4,2-2-6,2 1-5,2-3-2,4-1 2,2-3 1,4-1 2,1-1-2,1 0-7,1-1-5,1 1-6,1-2-5,1-2-4,1-4-3,1-2-4,2-2-1,1 0 3,3 0 3,1 0 2,0-1-3,-4-1-11,-2 0-10,-2-1-10,-4-2-3,-1 0 7,-2-1 6,-2-2 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0:52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45483 28850 524,'-29'0'8,"5"2"18,5 0 16,4 2 17,4 1 4,1 3-7,0 4-8,2 2-8,1 3-6,0 3-4,-1 3-5,0 3-3,0 2-7,0 2-8,0 2-7,1 3-8,-2 3-9,0 6-11,-2 6-10,0 6-10,0-3-8,3-9-4,1-10-5,2-9-4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4"/>
    </inkml:context>
    <inkml:brush xml:id="br0">
      <inkml:brushProperty name="width" value="0.06175" units="cm"/>
      <inkml:brushProperty name="height" value="0.06175" units="cm"/>
      <inkml:brushProperty name="color" value="#00BFF3"/>
    </inkml:brush>
  </inkml:definitions>
  <inkml:trace contextRef="#ctx0" brushRef="#br0">85221 8037 356,'5'-6'79,"-2"6"0,-6 4 2,-2 6 1,-3 3-7,-1 5-16,-2 3-14,0 5-15,0 2-10,-1 1-3,0 1-3,0 0-4,1 0-3,1 0-1,1-1-2,1-1-1,1-1-1,0-1 0,2-1 0,1-1 0,-1-1-1,2-1 2,-1-1-1,0-1 1,0-1 0,2-1 1,0-1-1,2-1 0,1 0-1,2-1-2,2 1-1,2 0-3,2-2-2,1-1-1,3-2-1,1-2-2,3-2-6,3 1-11,3 0-12,3 0-11,-1-1-3,-4-2 3,-3-3 4,-4 0 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5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85239 8055 515,'-5'-36'25,"6"5"0,6 8-1,6 4-1,2 5-2,1 1-2,0 2-3,-1 2-3,3 0-2,4-1 2,3-3-1,5-2 2,0 1-2,-2 1-1,-2 2-3,-1 2-1,-1 2-2,-1 0 1,1 2 0,-1 1-1,1 0 1,-2 0 0,2 0 1,-1 0 0,0 1 0,-1 2 0,-1 2-1,0 2 1,-2 1-1,1 2 2,-1 0 0,1 2 1,-1 0 2,-1 1-1,-1 1 1,0 2 1,-2 0 0,-1 3-1,-1 2-1,0 1 0,-2 2-2,1 0-2,0-1-2,0 1-3,-2-1-2,-1 2-1,-2 1-1,-2 1-1,-2 1-1,-2 1 2,-2 1 1,-2 1 1,-2 0 2,0 1 1,-1-1 2,-2 0 1,-1 0 1,-1-1-1,-3-1 0,-2-1 0,-1-1-1,-1-1-2,-1-2-2,-1 0-1,-1-1-1,1-1-1,-1 0-1,0-2-1,0-1-3,-1-1-2,-1-1-3,-1 0-2,-2-2-3,-1-1 2,-2 0 0,-3-2 0,1-1 0,1-2-1,0-3-1,1 0-1,1-4-2,1 0-1,1-3-2,1-2-2,1-2-1,1-2 1,1-2-1,1-1 0,1-1-1,4 1-1,3 0-1,3 2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6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85650 9100 530,'16'0'146,"1"0"-32,2 0-32,0 0-33,2 0-19,2 0-7,4 0-8,3 0-7,1 0-6,-2 0-3,0 0-4,0 0-4,-3 0-7,-3 0-11,0 0-10,-2 0-10,-3 0-8,-3 0-4,-3 0-4,-2 0-5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7"/>
    </inkml:context>
    <inkml:brush xml:id="br0">
      <inkml:brushProperty name="width" value="0.04929" units="cm"/>
      <inkml:brushProperty name="height" value="0.04929" units="cm"/>
      <inkml:brushProperty name="color" value="#00BFF3"/>
    </inkml:brush>
  </inkml:definitions>
  <inkml:trace contextRef="#ctx0" brushRef="#br0">90827 8387 446,'-6'-5'11,"2"5"22,4 7 22,3 6 22,0 3 3,1 2-14,0 3-16,0 2-14,0 0-9,0 2-3,0 1-4,0 1-2,-1 2-4,0 1-2,-2 2-3,0 3-4,-1-1-1,2-2 0,0-1 0,2-3-1,-1-1-2,1-2-3,0 0-4,0-1-3,0-1-2,0-1 1,0-1 1,0-1 2,-1-1 0,0-3 1,-2-1 0,0-2 2,0-5 0,4-8 2,1-8 2,4-8 0,3-5 3,0-5 0,1-3 1,1-5 2,1-2-1,0 0 0,-1-1-1,1-1-1,-1-1-1,-1 1-2,0 1-1,-2 2-2,-1 0-2,-1 3-1,-1 2-1,-1 1-2,0 2-3,-2 1-6,-1 1-5,0 2-6,-1-2-4,0 1-1,0-2-2,0 0-2,0-1 0,1 3 0,2 1 2,0 3 1,0 1 2,0 2 0,-2 3 2,0 1 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8"/>
    </inkml:context>
    <inkml:brush xml:id="br0">
      <inkml:brushProperty name="width" value="0.03188" units="cm"/>
      <inkml:brushProperty name="height" value="0.03188" units="cm"/>
      <inkml:brushProperty name="color" value="#00BFF3"/>
    </inkml:brush>
  </inkml:definitions>
  <inkml:trace contextRef="#ctx0" brushRef="#br0">92845 7381 689,'9'-7'-18,"2"1"15,1 0 14,3 2 15,1 0 8,2 2-1,3 0 0,2 2-1,0 1-2,-1 2-3,-1 2-5,-1 2-3,-2 1-3,-4 3-5,-2 2-3,-2 2-4,-3 1-5,-2 1-3,-3 1-5,0 0-3,-5 3-4,-2 1-1,-5 3-1,-4 1-2,-2 2-2,-4-1-4,-3 0-2,-3 1-4,-1-2 2,3-4 8,1-2 6,3-3 7,2-3 4,1-2 0,3-4 2,1-3 1,2-1 4,2 0 5,2 0 7,3 0 5,2 0 6,5 0 6,6 0 4,4 0 6,3-1 0,1-1-6,2 0-5,-1-1-6,2-1-9,1 0-11,1 0-13,1 0-12,0 0-11,-1 0-12,-1 0-11,-2 0-11,-1 0 0,-2 0 13,-4 0 13,-3 0 12,-1 0 9,0 0 4,0 0 4,0 0 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8"/>
    </inkml:context>
    <inkml:brush xml:id="br0">
      <inkml:brushProperty name="width" value="0.02699" units="cm"/>
      <inkml:brushProperty name="height" value="0.02699" units="cm"/>
      <inkml:brushProperty name="color" value="#00BFF3"/>
    </inkml:brush>
  </inkml:definitions>
  <inkml:trace contextRef="#ctx0" brushRef="#br0">94150 7615 815,'51'-7'81,"-9"3"-22,-7 1-25,-7 2-24,-4 1-11,-1 0-2,1 0-1,-2 0-1,0 0 0,-1 0 0,-2 0 1,-2 0 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8"/>
    </inkml:context>
    <inkml:brush xml:id="br0">
      <inkml:brushProperty name="width" value="0.0322" units="cm"/>
      <inkml:brushProperty name="height" value="0.0322" units="cm"/>
      <inkml:brushProperty name="color" value="#00BFF3"/>
    </inkml:brush>
  </inkml:definitions>
  <inkml:trace contextRef="#ctx0" brushRef="#br0">94729 6964 683,'-15'-14'-39,"4"2"22,4 4 21,2 3 21,2 5 15,2 8 9,2 8 9,2 7 9,0 6-6,-1 3-18,0 1-21,-2 5-19,0 3-19,-2 2-20,0 4-19,-1 2-20,-1-3-2,0-9 14,0-8 15,0-8 14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9"/>
    </inkml:context>
    <inkml:brush xml:id="br0">
      <inkml:brushProperty name="width" value="0.04439" units="cm"/>
      <inkml:brushProperty name="height" value="0.04439" units="cm"/>
      <inkml:brushProperty name="color" value="#00BFF3"/>
    </inkml:brush>
  </inkml:definitions>
  <inkml:trace contextRef="#ctx0" brushRef="#br0">94178 10100 495,'-10'0'53,"12"0"12,12 0 10,11 0 12,6 0-5,-1 0-19,-1 0-19,-1 0-20,-2 0-14,0 0-8,-1 0-9,-1 0-8,-1 0-7,-1 0-7,-2 0-5,1 0-7,-3 0-7,-3 2-9,-3 0-8,-2 1-9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22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73153 52515 447,'5'-22'5,"-2"3"12,-6 3 10,-2 3 12,-3 3 7,2 6 5,1 4 4,0 6 4,1 6-2,-2 7-10,0 9-9,-1 7-10,-2 5-6,0 0-4,-1 1-3,-1 2-3,0 0-4,-1 2-2,0 0-4,1 2-2,-1-1-2,0-2-4,0-2-3,1-2-3,0-3-3,4-2-3,2-3-3,4-3-4,1-4-1,0-3-1,0-5 0,0-3-2,0-5-3,0-6-8,0-6-6,0-6-9,0-3 1,2 1 6,0-1 7,2 0 7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29"/>
    </inkml:context>
    <inkml:brush xml:id="br0">
      <inkml:brushProperty name="width" value="0.05154" units="cm"/>
      <inkml:brushProperty name="height" value="0.05154" units="cm"/>
      <inkml:brushProperty name="color" value="#00BFF3"/>
    </inkml:brush>
  </inkml:definitions>
  <inkml:trace contextRef="#ctx0" brushRef="#br0">96561 9534 426,'-13'0'58,"8"0"3,7 0 1,6 0 2,5 0-4,1 0-11,3 0-11,2 0-11,0-1-9,1-2-5,-1-2-5,1-1-6,-2-3-4,0 0-3,-1-1-3,0-1-2,-3-1-3,-1 2-1,-2 0-2,-2 2-2,-3-1 0,-1-3 1,-2-4 0,-2-1 0,-2-1 2,-2 3 2,-2 3 1,-1 2 3,-2 3 2,0 1 5,0 0 5,0 2 4,0 0 2,-2 2 1,0 0 1,-1 2 1,-1 0 0,1 2-1,-1 0-1,1 2-2,-1 1 1,-2 1 1,0 3 0,-1 2 1,1 1 0,1 2 2,2 0 1,2 0 1,1 2 1,1 0-1,-1-1 0,0 1-1,2 1 1,4 3 0,4 3 2,4 3 0,3 0-4,1-6-10,3-2-9,2-4-11,1-4-4,1-1 3,1-2 2,1-2 2,2-1-6,2 0-12,4 0-12,3 0-14,-1-1-5,-7-2 1,-5-2 0,-6-2 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0"/>
    </inkml:context>
    <inkml:brush xml:id="br0">
      <inkml:brushProperty name="width" value="0.03425" units="cm"/>
      <inkml:brushProperty name="height" value="0.03425" units="cm"/>
      <inkml:brushProperty name="color" value="#00BFF3"/>
    </inkml:brush>
  </inkml:definitions>
  <inkml:trace contextRef="#ctx0" brushRef="#br0">98150 7900 642,'24'0'153,"-1"2"-43,1 0-41,-1 2-44,2 0-29,3 2-17,2 0-19,4 0-17,-2 1-7,-6 0 3,-5-2 4,-6 0 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0"/>
    </inkml:context>
    <inkml:brush xml:id="br0">
      <inkml:brushProperty name="width" value="0.03688" units="cm"/>
      <inkml:brushProperty name="height" value="0.03688" units="cm"/>
      <inkml:brushProperty name="color" value="#00BFF3"/>
    </inkml:brush>
  </inkml:definitions>
  <inkml:trace contextRef="#ctx0" brushRef="#br0">98550 9216 596,'31'-7'54,"-1"2"-1,-2 2-2,1 2-1,-2 1-3,0 0-4,1 0-4,-2 0-5,1 0-10,-1 2-16,-1 0-15,-1 2-16,-1 1-11,-3 3-8,-1 2-8,-2 5-8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0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98150 10050 562,'18'0'69,"5"0"-4,5 0-4,5 0-2,2 0-7,1 2-8,2 0-10,1 2-8,0-1-8,-2-1-9,0-1-9,-2 0-7,-1-1-3,-1 2 5,-3 0 3,-1 2 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0"/>
    </inkml:context>
    <inkml:brush xml:id="br0">
      <inkml:brushProperty name="width" value="0.05839" units="cm"/>
      <inkml:brushProperty name="height" value="0.05839" units="cm"/>
      <inkml:brushProperty name="color" value="#00BFF3"/>
    </inkml:brush>
  </inkml:definitions>
  <inkml:trace contextRef="#ctx0" brushRef="#br0">100700 7844 376,'0'33'167,"0"2"-38,0 4-37,0 3-37,0 1-21,0 2-5,0 0-5,0 2-4,0-1-5,0-1-2,0-1-4,0 0-3,0-2-1,0-2 1,0-2 1,0-1 1,0-3-4,0-2-8,0-1-10,0-3-9,0-2-3,2-3 2,0-3 1,2-3 2,1-4 2,1-6 5,3-6 3,2-6 4,2-8 2,3-8 1,3-8 0,4-10 2,2-7-1,6-4-1,5-5-1,5-5 0,-1-3-3,-1 2-2,-3 2-2,-3 0-3,-4 2-2,-3 6 0,-5 4 0,-3 6 0,-4 3-2,-1 3-1,-2 4-3,-2 2-2,-2 4-1,-2 5 2,-3 4 1,0 6 2,-2 3-2,0-1-2,0 0-3,0 0-2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1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102672 7071 488,'22'-21'66,"-3"5"-8,-3 4-8,-3 6-8,-1 3-4,1 2-2,1 2-1,1 2-2,-1 2-6,-4 2-8,-5 1-9,-2 3-9,-5 2-6,-2 0-3,-4 1-2,-2 1-2,-1 0-3,0-1 0,2 0-2,1-2-1,0-1 2,0-1 3,1 0 3,-1-2 5,2 1 2,2 2 4,4 2 3,3 1 4,1 1 2,1-1 2,2 0 2,-1-2 1,1 0 2,0-1 0,-2 0-1,0 1 0,-1 0 1,1 2 1,2 0 1,0 1 1,0 0-2,-4-1-5,-3-1-6,-2 0-6,-4-1-4,-6 1-6,-4 1-4,-5 2-6,-2-1-5,-2-1-4,-1-1-3,-1-1-5,0-1-4,3 0-2,2-2-4,2 0-2,2-3-1,2-3 4,4-2 2,3-4 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1"/>
    </inkml:context>
    <inkml:brush xml:id="br0">
      <inkml:brushProperty name="width" value="0.04159" units="cm"/>
      <inkml:brushProperty name="height" value="0.04159" units="cm"/>
      <inkml:brushProperty name="color" value="#00BFF3"/>
    </inkml:brush>
  </inkml:definitions>
  <inkml:trace contextRef="#ctx0" brushRef="#br0">103700 7515 529,'24'-1'79,"-1"-1"-10,1 0-11,-2 0-11,2-2-7,-1 2-5,1 0-5,-1 2-3,0 0-5,-1 0-1,-1 0-3,-1 0-3,-2 0-6,-1 0-10,-2 0-12,-2 0-11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1"/>
    </inkml:context>
    <inkml:brush xml:id="br0">
      <inkml:brushProperty name="width" value="0.04393" units="cm"/>
      <inkml:brushProperty name="height" value="0.04393" units="cm"/>
      <inkml:brushProperty name="color" value="#00BFF3"/>
    </inkml:brush>
  </inkml:definitions>
  <inkml:trace contextRef="#ctx0" brushRef="#br0">104342 6874 500,'-15'-11'15,"4"10"29,3 10 30,2 10 29,2 5 1,1 4-26,-1 3-26,0 3-27,0 3-21,-1 4-15,-2 4-16,0 3-16,0-1-5,0-7 3,2-9 6,1-8 3,0-3-1,0 0-7,0-1-6,0 1-8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6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84533 17446 458,'-6'-21'0,"4"8"0,4 4 0,4 6 0,5 3 0,7 2 0,7 0 0,7 2 0,4 0 11,0 0 20,2-1 21,1 1 21,-1-1 6,-1 1-8,0 0-9,-1 0-8,-3-1-10,-2 0-12,-3-2-10,-3 0-11,-2-1-18,-3 0-20,-1 0-23,-2 0-22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6"/>
    </inkml:context>
    <inkml:brush xml:id="br0">
      <inkml:brushProperty name="width" value="0.04756" units="cm"/>
      <inkml:brushProperty name="height" value="0.04756" units="cm"/>
      <inkml:brushProperty name="color" value="#00BFF3"/>
    </inkml:brush>
  </inkml:definitions>
  <inkml:trace contextRef="#ctx0" brushRef="#br0">85665 16355 462,'-7'-13'37,"3"6"6,1 6 6,2 6 6,1 6 0,0 5-6,0 7-6,0 5-7,0 5-4,0 1-3,0 2-3,0 2-2,0 1-4,0-2-4,0 0-4,0-2-4,0 0-5,0 1-6,0-1-7,0 0-7,0-1-7,0-1-9,0-3-7,0-1-9,0-4-1,0-2 3,0-3 4,0-2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4"/>
    </inkml:context>
    <inkml:brush xml:id="br0">
      <inkml:brushProperty name="width" value="0.04185" units="cm"/>
      <inkml:brushProperty name="height" value="0.04185" units="cm"/>
      <inkml:brushProperty name="color" value="#00BFF2"/>
    </inkml:brush>
  </inkml:definitions>
  <inkml:trace contextRef="#ctx0" brushRef="#br0">78395 25694 525,'8'-22'13,"1"5"-1,2 3-1,0 4 0,1 3 2,3 1 4,2 0 4,2 2 4,-1 0-2,1 2-5,-2 0-7,-1 2-7,-1 1-5,-3 4-2,-1 2-2,-2 4-4,-3 2 0,-6 5 0,-5 3 0,-4 5 1,-4 0 0,-5-1-1,-4-3-1,-3-1-2,-4-2 2,-1 4 2,-2 1 2,-2 3 4,1-2 2,7-5 3,5-5 4,7-4 3,6-5 1,10-1 0,8-2-2,9-2 0,8-3-2,9-3-2,7-6-4,8-2-2,3-3-3,-1 1-2,0-1-1,-2 0-3,-4 2 0,-7 3 0,-9 2 2,-7 4 1,-10 3 4,-9 6 8,-10 4 8,-9 6 8,-8 2 3,-2 3-4,-3 1-2,-2 3-2,-2 1-4,1-1-1,1 1-1,1-1-3,1 0-1,3-1-2,1-1-3,3-1-2,1-1 0,3-3-1,1-1 0,2-2 0,2-2 2,3 1 2,1-1 3,2 1 2,2 0 1,2 1 0,2 2-2,2 0 0,3 0 1,4-1 3,3-1 3,5 0 4,3-2 3,3-1 2,3 0 3,3-2 3,4-3-2,6-4-7,6-6-7,6-4-7,8-6-5,8-5-5,7-7-4,11-5-6,1-4 0,-5-3 3,-7 0 1,-5-3 3,-5 1-10,-1 2-25,-2 3-23,-2 3-25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23"/>
    </inkml:context>
    <inkml:brush xml:id="br0">
      <inkml:brushProperty name="width" value="0.05653" units="cm"/>
      <inkml:brushProperty name="height" value="0.05653" units="cm"/>
      <inkml:brushProperty name="color" value="#00BFF3"/>
    </inkml:brush>
  </inkml:definitions>
  <inkml:trace contextRef="#ctx0" brushRef="#br0">73296 52085 389,'9'-17'1,"2"-2"3,2-1 2,1-3 4,2 2 2,0 3 5,-2 4 4,2 5 4,-1 1 3,-1 2 0,-1 1 1,0 0 1,-1 3-1,-1 4-2,1 4-3,0 4-3,-1 3-2,-3 5-2,-1 4-2,-2 3-2,-2 3-3,-4 3-1,-2 1-2,-4 3-2,-2 0-2,-3-1-1,-4 1-2,-1 1-1,-4-3-3,-2-2-2,-1-3-3,-2-3-3,1-4-1,5-3 1,5-4 1,5-4 1,1-2-1,-2 0-1,-2-1-1,-1 1-2,-2-1 0,2 0 2,1-2 0,1 0 1,5-3 1,10-2 1,10-4 1,9-2 0,5-2 3,-1 2 4,-1 1 4,-1 0 4,-1 1 3,-2 1 2,0-2 2,0 2 2,-3-1 1,-1 2 0,-3 0 0,-1 2 1,-2 1-1,0 2-2,-2 2 0,-1 2-3,-1 1-1,-2 1-2,-2 1-2,-2 2-3,-3 0-1,-4 3-1,-4 2-1,-3 1-1,-4 3 0,-4 3 0,-2 3 0,-2 3 0,-2-1 0,3 0-1,2-3-3,1-1 0,2-3-1,1-1 0,1-3 1,1-1 1,3-2 1,6-2 0,6-3 1,6-1 0,6-4 1,5-6 0,7-6 1,6-5-1,-1-3 0,-6 2 1,-6 2 0,-5 3 0,1-3-4,7-6-5,9-5-6,7-7-6,3-1-2,-3 3 3,-4 3 2,-2 4 3,-1 0 1,-1-1 2,1-1 1,-2-1 1,1 0 0,-3 1 0,-1 1 1,-3 1-1,-1 2 4,-2 3 8,-3 2 8,-1 4 9,-3 7 9,-4 10 12,-4 11 10,-4 11 13,-3 5-1,0-2-13,-2 0-11,0-1-13,0 0-6,2 0-3,3 2-1,1 0-3,1 0-1,0-5 0,0-3 0,0-5-1,0-2-10,0-1-24,0-1-21,0 0-23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6"/>
    </inkml:context>
    <inkml:brush xml:id="br0">
      <inkml:brushProperty name="width" value="0.051" units="cm"/>
      <inkml:brushProperty name="height" value="0.051" units="cm"/>
      <inkml:brushProperty name="color" value="#00BFF3"/>
    </inkml:brush>
  </inkml:definitions>
  <inkml:trace contextRef="#ctx0" brushRef="#br0">84420 15913 431,'-28'-22'58,"5"6"-11,7 5-12,5 5-11,2 2-6,-2 2 0,-2 0 2,-1 2 0,-4 0 0,-3 0-2,-5 0-3,-3 0-1,-5 1-3,-5 4-1,-4 2-1,-6 4-1,-3 2 0,-4 3-1,-2 3 1,-2 3 0,-2 3 0,1 3-1,0 3-1,2 3-1,3 0 2,6 1 3,6 0 4,6 1 4,4-1 1,5 2-1,4 1-2,3 1-1,4-1-2,5 0-1,3-1-3,4-1-1,5-2-3,6 0-3,6-2-2,6 0-4,5-2-1,6-2 0,7-1 0,5-2 0,5-3-1,6-3-1,4-3-2,6-3-1,2-3-1,1-4-1,1-4 1,1-4-1,-1-5 1,0-4 0,0-5 0,-2-5 0,-3-4 0,-5-1-2,-4-3-2,-6-1-2,-4-3 0,-5-2-2,-5-3 1,-5-4-1,-6-3 0,-5-4 2,-6-4 1,-6-4 2,-7 0 0,-8 5-2,-8 3-1,-7 4-2,-6 6 0,-1 6-1,-2 7 0,-2 7 0,2 5-2,5 2-1,7 4-3,5 3-2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7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88800 17800 562,'22'8'156,"-4"0"-36,-2-1-36,-2 1-36,-3 0-26,1 0-14,0-1-17,-1 1-14,-1 0-17,-2 1-15,-4 1-17,-2 2-16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37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88550 18550 632,'21'36'189,"0"-9"-66,-3-5-67,-1-6-67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1"/>
    </inkml:context>
    <inkml:brush xml:id="br0">
      <inkml:brushProperty name="width" value="0.04893" units="cm"/>
      <inkml:brushProperty name="height" value="0.04893" units="cm"/>
      <inkml:brushProperty name="color" value="#00BFF3"/>
    </inkml:brush>
  </inkml:definitions>
  <inkml:trace contextRef="#ctx0" brushRef="#br0">91455 16044 449,'-14'-6'22,"3"6"16,2 4 16,4 6 17,2 5 2,2 9-13,2 7-13,2 8-14,0 5-8,0 2-2,-2 2-4,0 2-3,-1-2-2,2-3-1,0-3 0,2-5-1,0-3-2,0-2-4,-1-1-5,1-3-3,0-2-2,0-1 1,0-3 2,0-1 2,1-3-2,4-3-5,2-2-5,3-4-6,2-5 2,0-8 4,-1-8 7,1-7 6,0-7 2,1-5-1,1-5-1,2-5 0,0-4-2,3-4-2,0-3-3,4-5-1,0 0-1,1 1 1,-1 2 0,0 2 1,-1 4-2,-3 4-5,-3 6-4,-2 4-5,-4 5-2,-1 3 1,-2 5 1,-2 3 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2"/>
    </inkml:context>
    <inkml:brush xml:id="br0">
      <inkml:brushProperty name="width" value="0.04271" units="cm"/>
      <inkml:brushProperty name="height" value="0.04271" units="cm"/>
      <inkml:brushProperty name="color" value="#00BFF3"/>
    </inkml:brush>
  </inkml:definitions>
  <inkml:trace contextRef="#ctx0" brushRef="#br0">94122 15975 515,'-2'-13'52,"0"3"1,-3 4 1,-2 4 2,-1 3-4,0 4-9,0 2-9,1 4-8,-1 1-7,1 3-5,-1 2-3,0 1-6,0 1-1,1 2 1,-1 1 0,0 2 1,0-1 0,0 3 1,0 0-1,0 1 0,2-1-1,0 0 0,4-1-2,1-1 0,0-1-2,0-1 1,-2-1-1,0 0-1,-1-4 0,2 0-1,0-2-3,2-3 0,0 0-1,0 0 0,0 0 2,0 0 0,0-1 2,2 1-1,0 0 1,2 0 0,2-2-1,5-1-2,5-2-1,6-2-3,0-2 0,-1-2 1,-4-2 0,0-2 2,-1-2-1,0 0 1,-1-1 0,1-2 0,0-1-1,1-3-1,2-4-1,0-1-1,0-4-1,-1 0 2,-1-1 0,-2-1 1,1-1 1,-2-2 0,-1-2 1,-1-3 1,-1 0 0,-2 2 0,-2 0-1,-2 1-1,-2 1 2,-1 1 3,0 1 3,-1 1 2,-1 1 3,0 3 2,0 1 2,0 4 3,-2-1-1,0 0 0,-3 0-2,-2 1 0,-1 0-2,0 2-1,0 3 0,1 1-2,-2 1-1,0 0-4,-2 0-3,0 0-3,-1 1-3,2 1-2,-2 0-3,0 2-3,0 0-4,-2 2-6,0 0-5,-1 2-7,0 1-1,-1 2 5,0 2 3,0 2 4,2 1 0,1-1-3,2 1-2,2 0-4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3"/>
    </inkml:context>
    <inkml:brush xml:id="br0">
      <inkml:brushProperty name="width" value="0.04537" units="cm"/>
      <inkml:brushProperty name="height" value="0.04537" units="cm"/>
      <inkml:brushProperty name="color" value="#00BFF3"/>
    </inkml:brush>
  </inkml:definitions>
  <inkml:trace contextRef="#ctx0" brushRef="#br0">95394 17966 484,'8'-7'78,"2"2"-10,-1 2-8,2 2-9,2 1-6,0 2-6,1 0-4,1 2-5,0 0-5,-1 2-5,0 0-3,-2 1-5,-2 2-3,-2 2-2,-4 2 0,-2 1-1,-3 0-3,0 1-4,-2-2-4,0-1-4,-3 1-5,-4 3-5,-4 4-4,-3 2-6,-3 0 0,1-3 5,-1-3 5,0-4 4,2-1 5,0 0 4,1-2 4,1 0 5,0-2 1,2-1 0,1-1 0,1 0 0,4-1 4,8 0 11,8 0 11,8 0 9,5-1 1,2-1-12,4 0-11,3-1-11,0-3-5,0 0-1,-1-3 1,-1-2 0,0-1-11,1 2-19,1 1-20,0 0-20,-2 2-3,-5 1 12,-7 0 13,-5 2 13,-3-1 4,0-1-3,0 0-3,0-1-4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3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96200 15662 598,'2'-15'40,"4"2"3,4 3 5,3 2 3,5 1-1,5 2-5,5 2-6,5 2-6,2 1-7,1 0-8,-2 0-10,1 0-8,-1 1-8,-3 2-9,-3 2-8,-3 2-8,-4-1-9,-3-1-10,-4-2-10,-4-2-11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4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96892 14872 541,'-15'-19'32,"4"7"14,3 8 14,2 8 14,2 7 0,1 5-13,-1 7-14,0 5-13,0 5-13,-1 2-11,-2 4-12,0 2-12,0 3-8,0 0-8,2 2-5,1-1-8,0-1-6,0-7-6,0-8-6,0-5-6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5"/>
    </inkml:context>
    <inkml:brush xml:id="br0">
      <inkml:brushProperty name="width" value="0.04088" units="cm"/>
      <inkml:brushProperty name="height" value="0.04088" units="cm"/>
      <inkml:brushProperty name="color" value="#00BFF3"/>
    </inkml:brush>
  </inkml:definitions>
  <inkml:trace contextRef="#ctx0" brushRef="#br0">97239 17865 538,'-5'-7'62,"6"3"-3,6 1-4,6 2-4,4 1-4,5 0-3,3 0-4,5 0-4,1 0-5,1 0-10,2 0-9,1 0-8,0 0-10,-1 2-6,-1 0-8,-1 2-8,-4-2-4,-3 0-2,-3 0-1,-4-1-2,-4-1 0,-1 0 0,-2 0 0,-2 0 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5"/>
    </inkml:context>
    <inkml:brush xml:id="br0">
      <inkml:brushProperty name="width" value="0.04229" units="cm"/>
      <inkml:brushProperty name="height" value="0.04229" units="cm"/>
      <inkml:brushProperty name="color" value="#00BFF3"/>
    </inkml:brush>
  </inkml:definitions>
  <inkml:trace contextRef="#ctx0" brushRef="#br0">97793 17074 520,'0'-11'62,"0"10"0,0 10-2,0 10-1,-2 5-4,0 4-9,-3 3-8,-2 3-8,-1 1-7,-1 1-4,-1-1-4,-2 0-4,1 0-12,4 1-17,0 2-16,2 1-19,1-3-4,2-8 8,0-6 7,2-6 7,0-5 2,0 1-6,0 0-4,0 0-6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23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75450 51895 590,'0'-21'8,"0"3"15,0 5 15,0 3 15,1 4 7,4 4-4,2 4-4,4 4-3,1 5-9,1 7-17,0 7-15,2 7-17,-1-1-6,-4-5 3,-4-5 4,-4-6 4,-2-4-10,2 1-25,0 0-25,2 0-24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6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98810 16881 506,'8'-13'35,"0"3"2,-1 4 2,1 4 2,2 2-1,4 2-1,3 0-3,5 2-2,0 1-2,-1 3-4,-3 4-3,-1 2-4,-3 2-3,1 1-4,-2 1-4,-1 2-3,-2 0-2,-4 1 2,-4 0 2,-4 3 1,-5-1-3,-6 3-11,-5 0-8,-6 0-11,-5 1-3,-3 0 1,-2 1 1,-4-1 2,-1-1 1,1-3 2,2-3 1,0-3 1,1-2 3,1-2 5,2-3 4,1-1 4,0-1 4,4-2 2,4-1 3,2 0 1,5-2 4,8-1 5,8 0 3,8-1 5,7-2 0,7-1-5,7 0-6,7-1-5,3-2-2,1 0-1,2-1-1,1-2 0,-1 1-5,0 1-8,-2 0-9,0 2-8,-2 0-7,-1 0-4,-4 0-5,-1 0-5,-2 0-2,-5 0 3,-3 0 2,-4 1 2,-4-2 3,-1 2 3,-2-1 3,-2 0 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6"/>
    </inkml:context>
    <inkml:brush xml:id="br0">
      <inkml:brushProperty name="width" value="0.05279" units="cm"/>
      <inkml:brushProperty name="height" value="0.05279" units="cm"/>
      <inkml:brushProperty name="color" value="#00BFF3"/>
    </inkml:brush>
  </inkml:definitions>
  <inkml:trace contextRef="#ctx0" brushRef="#br0">101110 16400 416,'0'46'170,"0"-2"-37,0-2-36,0-2-37,-1-1-21,-1-2-7,0 0-7,-1-2-7,-2-1-8,0-1-11,-1-3-10,-1-2-10,-1-1-6,0-1-3,1-1-2,-1-1-4,1-2 1,1-3 3,0-3 3,2-2 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6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101100 17340 550,'15'-23'5,"-1"4"10,-1 3 11,0 4 10,-1 1 6,1 3 6,1 1 3,1 2 5,2 0-3,1 0-10,3-1-10,1-1-9,1 0-10,-1 2-10,-2 2-10,1 2-10,-3 1-2,-1 0 3,-2 0 4,-2 0 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6"/>
    </inkml:context>
    <inkml:brush xml:id="br0">
      <inkml:brushProperty name="width" value="0.06308" units="cm"/>
      <inkml:brushProperty name="height" value="0.06308" units="cm"/>
      <inkml:brushProperty name="color" value="#00BFF3"/>
    </inkml:brush>
  </inkml:definitions>
  <inkml:trace contextRef="#ctx0" brushRef="#br0">102192 15955 348,'-8'-13'58,"2"6"6,1 6 3,0 6 6,1 6-2,0 5-10,0 7-10,0 5-9,0 6-8,1 3-6,-1 4-5,0 4-6,1 3-2,-1 1-1,0 3-1,0 2 0,0 0-5,0-1-10,0 0-9,0-2-10,0 0-11,1 0-11,-2 0-13,2 0-12,-1-2 0,2-1 9,0-2 10,2-2 10,-1-5 3,0-7-2,-2-9-2,0-7-3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7"/>
    </inkml:context>
    <inkml:brush xml:id="br0">
      <inkml:brushProperty name="width" value="0.04061" units="cm"/>
      <inkml:brushProperty name="height" value="0.04061" units="cm"/>
      <inkml:brushProperty name="color" value="#00BFF3"/>
    </inkml:brush>
  </inkml:definitions>
  <inkml:trace contextRef="#ctx0" brushRef="#br0">102787 15662 541,'-6'-15'45,"6"2"3,4 3 3,6 2 3,3 1-1,5 2-7,4 2-6,3 2-6,3 1-5,4 0-6,3 0-5,3 0-5,-2 0-9,-4 0-10,-6 0-12,-4 0-10,-2 0-12,-1 0-9,1 0-10,0 0-10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0:57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103410 14888 505,'-7'-15'3,"2"2"6,2 3 6,2 1 6,1 5 11,0 8 16,0 8 15,0 7 17,-1 8-2,0 5-16,-1 6-17,-1 6-17,-2 5-18,0 2-16,-1 2-17,-2 5-17,1-5-5,1-9 7,1-9 9,1-11 7,0-4-3,0 0-15,0-1-14,0 1-14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1"/>
    </inkml:context>
    <inkml:brush xml:id="br0">
      <inkml:brushProperty name="width" value="0.03467" units="cm"/>
      <inkml:brushProperty name="height" value="0.03467" units="cm"/>
      <inkml:brushProperty name="color" value="#00BFF3"/>
    </inkml:brush>
  </inkml:definitions>
  <inkml:trace contextRef="#ctx0" brushRef="#br0">87635 22883 634,'-23'0'10,"17"2"18,16 0 20,17 1 20,10 0 1,5-1-14,3 0-14,3-1-15,3-1-11,0 0-10,0 0-7,0 0-10,-3-1-7,-5-1-7,-4 0-6,-5-1-6,-5 0-4,-4-1 0,-3 0 0,-4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1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88469 21746 507,'-8'-8'5,"0"2"13,0 1 11,0 0 11,1 4 6,2 6-1,3 6-2,1 6-1,-1 5-3,-2 4-5,-4 6-4,-2 5-4,-2 4-4,1 2-2,-1 3-3,1 3-2,-1 2-4,0 0-4,1 0-3,-1 0-5,1-1-5,0-2-3,2-2-5,1-2-4,1-3-9,2 1-14,2-1-14,2-1-14,1-5-3,2-8 8,0-7 7,2-8 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2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89550 23209 513,'37'-9'80,"-3"0"-14,-5-1-16,-4-1-15,0-1-9,1-1-2,3-1-3,1-1-2,0-1-3,-2 2-4,-2 1-3,-1 1-4,-3 0-4,-3 0-4,-3 0-3,-2 1-4,-4-2-4,-1-2-3,-2-2-4,-2 0-4,-3-1 2,-2 2 5,-4 4 6,-2 3 6,-3 1 4,-4 0 3,-2 1 4,-3-1 3,-2 1 2,-1 2 0,-1 2 2,-1 2 0,1 2 0,0 4 0,1 2 0,1 4-2,0 1 1,1 1 1,-1 1 0,0 1 0,1 1 1,3 2 0,1-1-1,3 2 0,0 1 0,2 1-1,1 1-1,0 1-1,2-1-1,2-1 0,3-2 0,1-2-1,2-2-2,1 0-4,3 1-4,2-1-4,4 0-5,6-1-8,5 0-7,7-2-8,4-2-2,6-4 3,5-4 3,4-4 3,0-3 4,-2-2 3,-5-2 4,-4-2 3,-4 0-3,-3-1-11,-5 0-11,-3 0-11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2"/>
    </inkml:context>
    <inkml:brush xml:id="br0">
      <inkml:brushProperty name="width" value="0.0319" units="cm"/>
      <inkml:brushProperty name="height" value="0.0319" units="cm"/>
      <inkml:brushProperty name="color" value="#00BFF3"/>
    </inkml:brush>
  </inkml:definitions>
  <inkml:trace contextRef="#ctx0" brushRef="#br0">91500 21463 689,'18'-7'132,"5"3"-36,5 1-36,4 2-38,4 0-23,2 0-13,3-2-12,1 0-12,-3-1-9,-7 1-4,-5-1-4,-8 0-5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0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76889 53712 513,'-5'-8'9,"6"2"17,6 1 16,6 0 18,5 1 5,7 1-8,5-1-8,6 1-7,3-2-7,-1 2-5,-2-1-5,0 0-5,-3 0-5,0 2-7,-3 0-4,-1 2-7,-3 1-5,-2 2-6,-1 2-5,-2 2-5,-3-1-8,-1-1-9,-3-2-10,-1-2-10,-2-2-2,-2-2 5,-2-2 5,-2-1 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3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93400 23130 560,'45'-7'136,"-4"1"-29,-4 0-28,-4 3-30,-2-1-19,1 2-8,-1 0-9,1 2-9,-1 0-9,2 0-7,1 0-7,0 0-8,-2 0-5,-5 0 1,-7 0-1,-5 0-1,-5 1-1,-2 4-4,-4 1-2,-2 5-3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3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93250 23950 599,'38'0'124,"-3"0"-28,-4 0-30,-3 0-28,0 0-18,1 2-5,1 0-6,1 2-6,1-1-1,-1 1 3,0 0 3,0 0 3,-1-2-7,-1 0-17,-3 0-17,-1-1-17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3"/>
    </inkml:context>
    <inkml:brush xml:id="br0">
      <inkml:brushProperty name="width" value="0.051" units="cm"/>
      <inkml:brushProperty name="height" value="0.051" units="cm"/>
      <inkml:brushProperty name="color" value="#00BFF3"/>
    </inkml:brush>
  </inkml:definitions>
  <inkml:trace contextRef="#ctx0" brushRef="#br0">95500 21915 431,'0'-11'80,"0"12"-3,0 10-3,0 11-3,0 6-7,0 3-11,0 1-11,0 3-12,0 1-8,0 1-3,0 3-5,0 2-4,0 0-3,0-2-3,0-1-2,0-3-4,0-3-1,0-2 0,0-3-2,0-3 1,1-3-2,2-3-2,2-3-2,2-2-2,1-6 0,1-8 2,2-8 2,0-8 2,4-7 0,7-9-1,7-7 0,6-8-1,4-5-2,2-4-1,1-2-3,1-3-1,-1-2 0,0 2 2,-2-2 1,-1 0 1,-3 5 0,-7 7-4,-7 8-4,-7 7-3,-5 7-2,-2 6 3,-4 3 1,-2 6 3,-4 3-3,-2 3-5,-4 1-5,-2 2-5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4"/>
    </inkml:context>
    <inkml:brush xml:id="br0">
      <inkml:brushProperty name="width" value="0.05739" units="cm"/>
      <inkml:brushProperty name="height" value="0.05739" units="cm"/>
      <inkml:brushProperty name="color" value="#00BFF3"/>
    </inkml:brush>
  </inkml:definitions>
  <inkml:trace contextRef="#ctx0" brushRef="#br0">97097 22647 383,'-16'3'133,"-2"6"-28,1 5-27,-2 7-28,-1 4-15,-1 1-5,-1 1-4,-1 4-5,1 0-3,1 0 0,2 1-1,3-1 0,1 1-2,2 1-2,2 1-1,3 0-1,1 0-3,2-4-2,2-2-3,2-3-2,2-3-4,4-1-2,2-3-2,4-1-4,1-3-1,3-4 0,1-5 1,3-2-1,2-6 0,1-2-2,3-5-1,1-4-2,2-4-1,1-3 2,0-5 0,2-3 1,-1-4 0,-1-1 0,-3-5 0,-1-3-1,-3 0 0,-3 2 1,-3 2 1,-3 2 0,-3 2 2,-2 3 0,-4 4 2,-2 2 1,-4 2 2,0 1 1,-3 1 1,-2 1 2,-2 2 1,-4 5 0,-2 2-1,-3 6 0,-2 1-2,1 2-6,-1 0-4,1 2-6,1 1-1,2 2 1,4 2 1,3 2 2,1 1-2,0-1-2,0 1-4,1 0-2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4"/>
    </inkml:context>
    <inkml:brush xml:id="br0">
      <inkml:brushProperty name="width" value="0.04472" units="cm"/>
      <inkml:brushProperty name="height" value="0.04472" units="cm"/>
      <inkml:brushProperty name="color" value="#00BFF3"/>
    </inkml:brush>
  </inkml:definitions>
  <inkml:trace contextRef="#ctx0" brushRef="#br0">98804 21116 491,'16'-7'108,"1"2"-16,1 2-17,1 2-14,0 2-13,-1 2-8,-1 2-9,-1 2-8,-2 1-7,-3 1-6,-3 2-5,-2 0-7,-3 2-2,-2 3-1,-2 3 0,-2 3 0,-4 2-5,-6 1-7,-5 0-8,-7 2-7,-1-1-4,0-3 2,1-3 1,1-3 2,2-3 4,3-1 6,3-2 7,3-2 6,4-2 9,6-2 13,6-3 11,6 0 12,4-2 3,3 0-7,3 0-6,3 0-8,2-1-8,1-1-11,1 0-10,0-1-11,1-1-8,-1 0-5,-1 0-5,-1 0-5,-2 0-2,-3-2-3,-3 0 0,-2-1-2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4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99700 21165 541,'23'-7'130,"-1"3"-28,-1 1-29,-1 2-29,0 1-16,1 0-3,1 0-4,1 0-2,0 0-6,0 0-9,1 0-10,-1 0-7,0 0-11,-1 0-9,-1 0-10,0 0-10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5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100293 20589 523,'-14'-5'13,"5"6"24,3 6 25,4 6 24,1 4 4,0 5-16,-2 3-18,0 5-17,-1 5-20,-2 11-21,0 10-22,-1 10-21,0-1-15,-1-12-7,0-9-6,0-11-8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6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98600 23800 536,'22'0'125,"-3"0"-29,-3 0-29,-2 0-29,0 0-15,7 0 1,5 0 1,7 0-1,1 0-3,-2 2-7,-2 0-7,-2 2-8,-1-2-3,-1 1 2,-1-2 2,-1 0 1,-2-1-6,-3 2-15,-3 0-16,-2 2-16,-4-2-8,1 0-4,-2 0-3,0-1-3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6"/>
    </inkml:context>
    <inkml:brush xml:id="br0">
      <inkml:brushProperty name="width" value="0.03959" units="cm"/>
      <inkml:brushProperty name="height" value="0.03959" units="cm"/>
      <inkml:brushProperty name="color" value="#00BFF3"/>
    </inkml:brush>
  </inkml:definitions>
  <inkml:trace contextRef="#ctx0" brushRef="#br0">99276 23243 555,'-7'-3'13,"2"10"26,2 9 26,2 11 26,0 6 1,-2 2-22,-2 4-24,-2 3-22,-1 2-20,-1 1-14,-1 3-16,-1 2-14,0-1-9,3-3-1,1-2-1,2-3-1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6"/>
    </inkml:context>
    <inkml:brush xml:id="br0">
      <inkml:brushProperty name="width" value="0.05381" units="cm"/>
      <inkml:brushProperty name="height" value="0.05381" units="cm"/>
      <inkml:brushProperty name="color" value="#00BFF3"/>
    </inkml:brush>
  </inkml:definitions>
  <inkml:trace contextRef="#ctx0" brushRef="#br0">100923 23100 408,'-2'38'172,"-2"-2"-41,-4-2-39,-2-1-40,-2-1-22,1 1-5,-1 0-4,0 1-4,1 0-3,0-1-1,-1-3 0,0-1-2,1-4-10,3-2-24,1-3-21,2-2-22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1"/>
    </inkml:context>
    <inkml:brush xml:id="br0">
      <inkml:brushProperty name="width" value="0.04509" units="cm"/>
      <inkml:brushProperty name="height" value="0.04509" units="cm"/>
      <inkml:brushProperty name="color" value="#00BFF3"/>
    </inkml:brush>
  </inkml:definitions>
  <inkml:trace contextRef="#ctx0" brushRef="#br0">77569 52717 487,'-15'-16'2,"2"2"1,2 1 3,3 1 2,0 6 12,0 12 22,0 12 21,0 11 23,0 9 1,-2 6-15,0 6-17,0 5-16,-2 4-16,0 0-17,1-1-16,-1 1-16,1 0-13,0 0-7,2-1-7,1 0-8,1-5 2,2-14 12,2-12 12,2-12 11,1-7 3,0 1-5,0 1-5,0 2-5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6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100900 23710 572,'8'-8'2,"0"2"3,0 0 3,-1 3 4,1-1 7,2 0 8,0 0 10,2 0 9,0 0 3,1 0-5,1 0-5,1 1-4,1-2-4,1 2-5,1 0-4,1-1-5,-1 0-8,-1 2-16,-2 0-15,-2 2-15,-3-1-8,1 0-4,-2-2-4,0 0-2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6"/>
    </inkml:context>
    <inkml:brush xml:id="br0">
      <inkml:brushProperty name="width" value="0.06084" units="cm"/>
      <inkml:brushProperty name="height" value="0.06084" units="cm"/>
      <inkml:brushProperty name="color" value="#00BFF3"/>
    </inkml:brush>
  </inkml:definitions>
  <inkml:trace contextRef="#ctx0" brushRef="#br0">101519 22585 361,'-2'-23'29,"0"17"25,-3 16 23,-2 17 25,-1 10 0,0 2-20,0 4-21,1 3-21,-2 2-13,-2 2-4,-2 5-4,-1 2-4,-1 3-8,-1 2-11,0 1-11,1 3-13,0-2-8,2-5-8,2-5-8,3-5-7,1-6-2,2-7 6,2-9 4,2-7 6,1-6 3,0-1 1,0-2 1,0-2 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07"/>
    </inkml:context>
    <inkml:brush xml:id="br0">
      <inkml:brushProperty name="width" value="0.05765" units="cm"/>
      <inkml:brushProperty name="height" value="0.05765" units="cm"/>
      <inkml:brushProperty name="color" value="#00BFF3"/>
    </inkml:brush>
  </inkml:definitions>
  <inkml:trace contextRef="#ctx0" brushRef="#br0">101950 23652 381,'8'-8'2,"2"1"2,0-1 4,1 0 3,1 0 3,0 2 4,-1 1 4,1 0 3,0 2 3,0 0 2,-1 2 1,1 1 3,-2 1-2,-2 5-5,-4 4-4,-2 4-5,-4 3-4,-2 3-3,-4 3-4,-2 3-3,-3 1-2,-1 1 1,-3-2 1,-1 2 1,-1-3-3,4-1-7,3-4-7,3-3-7,5-6-3,8-9 0,7-8 1,9-9-1,2-4 3,-3 1 4,-3 1 4,-2 1 3,-1-2 3,5-2 1,3-2-1,5-4 2,0 0-3,-1 3-4,-2 3-4,-4 3-4,-1 3 0,-4 1 5,-5 2 5,-3 2 4,-4 5 10,-4 6 15,-4 7 15,-3 8 15,-3 2 5,0 1-6,0-1-4,2 1-5,-1 0-4,2 1-5,2 1-3,2 0-5,1 2-3,0-1-3,0 1-3,0-1-2,1 0-3,2-3-2,2-1-2,2-2-2,4-3-5,6-3-7,5-3-6,6-2-8,3-4-2,-1-4 3,-1-4 2,-1-4 2,-2-2 2,-1-2 1,-2 0 2,-2-1 1,-2-2 0,-1-1 0,-1-3 0,0-1 0,-3-2 0,-1-1 0,-2 0 1,-2-2 1,-2 0 0,-2 3 2,-2 1 0,-2 3 2,-2 1 0,0 3 0,-1 1 0,-2 2-1,-1 2 0,-1 3-1,-3 1-1,-2 2-1,-1 2-3,-1 2-5,-1 2-3,-1 2-5,1 1 0,2 2 4,4 0 3,3 2 3,0-1-1,0 1-6,-1 0-7,-1 0-6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32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35337 51589 544,'-6'-5'11,"6"6"23,4 6 24,6 6 22,1 3 3,-1 3-17,0 2-16,-2 0-17,-2 3-12,0-1-7,0 1-9,-2-1-6,0 0-9,0-1-9,0-2-7,0 1-9,1-4-7,0-3-5,1-4-5,2-4-4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32"/>
    </inkml:context>
    <inkml:brush xml:id="br0">
      <inkml:brushProperty name="width" value="0.0464" units="cm"/>
      <inkml:brushProperty name="height" value="0.0464" units="cm"/>
      <inkml:brushProperty name="color" value="#00BFF3"/>
    </inkml:brush>
  </inkml:definitions>
  <inkml:trace contextRef="#ctx0" brushRef="#br0">35352 51200 474,'-2'15'122,"0"-1"-26,-3-1-28,-2 0-26,-2 0-16,-2 5-3,-2 3-3,-1 5-4,-2 3-4,-2 3-7,0 2-8,0 4-7,-2 0-3,-1-3 1,-1-4 0,-1-2 1,0-2-3,1-3-9,1-1-9,1-3-7,1-3-2,2-1 6,2-4 6,4-3 6,0-1 5,0-2 5,2-1 4,1 0 5,0-2 4,0-1 2,0 0 4,0-1 2,1 1 11,2 3 16,2 5 18,3 4 16,0 3 2,0 1-13,0 3-15,0 1-13,0 2-10,0 1-6,0 1-7,0 1-5,0 0-10,0-1-10,0-1-11,0-1-11,0-2-5,0-1-1,0-3 1,0-1 0,-1-4 1,-1-6-1,0-6 1,-1-6 0,-1-3 3,0 0 6,0 0 6,0 1 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33"/>
    </inkml:context>
    <inkml:brush xml:id="br0">
      <inkml:brushProperty name="width" value="0.03984" units="cm"/>
      <inkml:brushProperty name="height" value="0.03984" units="cm"/>
      <inkml:brushProperty name="color" value="#00BFF3"/>
    </inkml:brush>
  </inkml:definitions>
  <inkml:trace contextRef="#ctx0" brushRef="#br0">34231 53228 552,'9'-29'2,"2"5"6,2 5 4,1 4 5,3 3 4,2-1 3,1-1 2,3-1 3,1 0 1,1 2-1,1 2-1,0 3-1,0 0-2,-3 2-2,-3 0-2,-3 2-3,-2 1-3,-1 2-3,0 2-4,-2 2-4,-2 2-4,-2 2-4,-4 1-6,-2 3-3,-5 3-4,-2 2-1,-5 3 0,-4 3-1,-3 2-1,-3 1 1,-3 1 1,-3 1 0,-2-1 1,2-3 2,-2-4 2,1-2 2,1-3 4,3-1 5,3-2 5,3-2 6,2-2 4,2 0 4,3-2 4,1 0 3,5-3 3,8-3 2,7-2 2,9-3 1,5-4-2,1-2-5,3-3-7,1-3-6,1-1-4,-2 1-3,-1 1-2,1 1-3,-6 4-7,-9 9-13,-9 6-14,-8 9-13,-6 4-4,-4 1 4,-2 1 5,-3 1 5,-3 0 3,-1-1 4,-2-1 4,-2-1 4,-2 1 2,-1 2 2,-1 1 1,-1 3 1,1-1 6,1-1 11,3-3 11,1-1 10,2-1 5,1 1-1,1 2-1,2 0 0,0-1 0,3 1 1,1-2 2,2-1 0,2 0 0,3 0-3,1-1-2,2 1-2,0 0-4,0 1-3,-1 0-5,-2 2-4,1 1-5,1 0-6,0-1-6,2 1-6,0 0-5,2 1-3,0 1-2,2 1-3,0-2-4,2-3-6,0-4-7,2-4-5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33"/>
    </inkml:context>
    <inkml:brush xml:id="br0">
      <inkml:brushProperty name="width" value="0.05399" units="cm"/>
      <inkml:brushProperty name="height" value="0.05399" units="cm"/>
      <inkml:brushProperty name="color" value="#00BFF3"/>
    </inkml:brush>
  </inkml:definitions>
  <inkml:trace contextRef="#ctx0" brushRef="#br0">34850 55304 407,'14'1'87,"-1"1"-19,-2 3-19,-2 2-20,0 2-6,2 4 2,1 2 4,3 2 3,1 3 1,0-1-2,-1 1-2,1-1-3,0 0-2,-1-1-4,0 0-2,1-2-3,-1-1-3,1-1 0,0-1-1,0 0-2,-1-2-2,-1-1-4,-1 0-4,-1-2-4,-2-3-3,-2-6-2,-4-6-1,-2-6-1,-2-5-1,0-3 1,0-5 2,0-3-1,0-2 1,2 0-2,0-1-2,2 1-2,0 2 1,2 2 2,0 3 2,1 3 3,2 2 3,0 1 4,1 1 4,2 1 5,0 0 2,1 2 1,1 1 2,2 1 0,0 1 1,1 0-2,1 2 0,1 1-1,-1 1-2,0 2-2,-1 2-2,0 2-2,-2 2-2,1 2-3,0 2-2,0 2-2,-2 1-2,-3 1-3,-3 2-2,-2 0-2,-2 0-2,0 1 2,-1 0 1,1 0 1,-1-1-7,-4 1-14,-2 0-14,-3 0-15,-2-2-4,0-1 9,0-2 6,0-2 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33"/>
    </inkml:context>
    <inkml:brush xml:id="br0">
      <inkml:brushProperty name="width" value="0.03552" units="cm"/>
      <inkml:brushProperty name="height" value="0.03552" units="cm"/>
      <inkml:brushProperty name="color" value="#00BFF3"/>
    </inkml:brush>
  </inkml:definitions>
  <inkml:trace contextRef="#ctx0" brushRef="#br0">35414 54574 619,'-14'-1'10,"3"0"21,2-2 21,4 0 20,5 0 2,10 2-16,8 2-16,9 2-17,2 2-12,0 2-10,-3 1-8,-1 3-10,-4 0-14,-2 1-19,-3-1-18,-2 1-19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34"/>
    </inkml:context>
    <inkml:brush xml:id="br0">
      <inkml:brushProperty name="width" value="0.03315" units="cm"/>
      <inkml:brushProperty name="height" value="0.03315" units="cm"/>
      <inkml:brushProperty name="color" value="#00BFF3"/>
    </inkml:brush>
  </inkml:definitions>
  <inkml:trace contextRef="#ctx0" brushRef="#br0">39750 54600 663,'16'8'133,"-1"0"-34,0-1-34,1 1-34,-2 0-23,-1 0-8,-3 0-9,-1 0-10,-2 0-8,-2 0-11,-3 2-9,0 2-9,-3-1-2,-1 1 6,0 0 7,-1 0 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34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39605 55815 551,'-13'-7'66,"6"3"5,6 1 4,6 2 5,3 1-8,1 2-23,1 0-20,1 2-23,0-1-19,-1 3-20,-1 0-19,0 1-20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2"/>
    </inkml:context>
    <inkml:brush xml:id="br0">
      <inkml:brushProperty name="width" value="0.05097" units="cm"/>
      <inkml:brushProperty name="height" value="0.05097" units="cm"/>
      <inkml:brushProperty name="color" value="#00BFF3"/>
    </inkml:brush>
  </inkml:definitions>
  <inkml:trace contextRef="#ctx0" brushRef="#br0">79305 52368 431,'9'-42'57,"1"11"-16,3 11-16,2 11-16,1 6-6,1 2 6,1 2 6,1 2 5,0 3 2,-1 4-2,0 3-2,-2 5-2,-3 2-4,-3 3-2,-4 1-4,-4 3-2,-4 1-2,-6 1 1,-4 1 0,-5 1 2,-4-2-3,-1-2-4,-3-3-4,-1-3-5,-1-2-1,3-2 1,1-3 1,3-1 2,1-2 1,3-3 3,1-2 1,2-1 3,4-1 0,4 0 2,6 0 0,4 0 1,5-1 1,6 0 0,4-2 0,5 0 0,2-1 1,-1 2-1,-1 0 1,-1 2 0,-2 0-1,-3 2-1,-3 0-1,-3 1-1,-3 2 0,-2 2 0,-4 2 0,-2 1 0,-5 3-1,-6 3 1,-6 3-1,-5 3 0,-4 1 0,-1-1 0,-1-1 0,-1-1 0,0-1 1,3-1 1,1-1 1,3-1 1,1-2 1,1-4 0,0-4 1,2-5 0,7-2 0,12-4 0,13-2 0,14-3 0,6-4-1,2-2-2,2-3-1,2-3-1,2-3-1,1 0 0,0 0 0,2-2 1,-3 0 0,1 2 0,-3 3 0,-2 1 0,-3 2-2,-3 1-3,-5 1-4,-3 0-3,-5 1-1,-3-1 1,-5-1 0,-3-1 2,-3-1 0,-2 2 0,-2 1 0,-2 1 0,-3 1 2,-2 0 1,-4 2 4,-2 1 2,-2 0 2,-1 3 2,-1 0 3,-1 0 1,-1 2 3,0 0 2,1 2 2,-1 0 2,0 2 1,1 2 1,-1 2 0,0 2 0,1 0 1,3 3-2,1 0-1,2 1 0,2 2-2,2 1-2,2 3-1,2 2-1,1 1-1,0 1-1,0 1 0,0 1 0,2 0-1,4 1-3,4-1-1,4 1-4,1-2-2,1-1-6,0-3-4,0-1-5,0-2-5,3-1-6,1 0-5,3-2-6,0-2-4,1-2-5,-1-4-3,1-2-4,-3-2 0,-3 0 5,-4 0 3,-4 0 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40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54227 52662 533,'-6'-8'7,"2"2"15,4 1 15,3 0 14,2 1 5,3 1-4,3-1-6,4 1-4,2-2-6,3 2-3,2-1-5,4 0-4,0 0-6,-1 2-7,-3 0-8,-1 2-6,-2 0-6,-1 0-5,-2 0-5,1 0-4,-2 0-10,-1 0-17,-1 0-17,0 0-16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1:48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75195 54127 500,'-13'-1'7,"4"-1"14,6 0 14,5-1 14,4-1 5,5 0-5,5 1-3,5-1-6,6 0-3,7 0-4,7 0-5,6 0-3,7 0-5,4-2-2,5 0-4,5 0-3,4-1-4,1 2-3,3 2-3,1 2-3,0 1-4,-2 0-5,-2 0-5,-1 0-5,-3 0-4,-3 2-4,-3 0-4,-2 2-4,-4 0 0,-4 0 1,-4 0 2,-4-1 3,-6 0 1,-8 1 1,-7 0 1,-9 0 2,-4-1 1,0 0-2,-2-1 0,0-2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03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103624 51042 536,'-14'-3'14,"4"8"26,4 9 27,5 10 27,0 6 1,-2 6-23,-2 6-25,-1 5-23,-3 7-16,0 4-5,-2 5-7,0 5-6,1-5-15,0-13-24,0-14-25,2-13-25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24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50966 52754 496,'-7'-19'52,"2"8"-1,2 10-2,2 8-3,1 5-4,0 0-6,0-1-7,0 1-5,0 1-6,2 3-1,0 4-2,2 2-2,0 2-2,0 1 0,-1 1-1,2 1 0,-2 1-1,1 2-1,0 3-1,0 1 0,1 1-2,0 3-2,1 2-3,2 3-3,0-1-1,0 0-1,-1-1 1,1-2-1,0-1 0,0-3 0,0-4 1,-1-1 0,0-6 1,1-4 0,0-4 1,0-6 0,0-5 3,0-4 3,0-6 5,-1-4 3,0-3 1,-2-1-2,-2-2-3,-2 0-3,-1-1-1,2-1-1,0-1 1,2-1-1,0 0-1,0 1-2,0 0 0,0 2-2,-1 1 0,-1-1 0,0 0 1,-2 1-1,1-1 1,0 2 0,2 1-1,0 1 1,1-1-1,0-2-1,0-1 0,0-3-1,1-2-1,2-3 0,1-3-2,3-3-1,2-2 0,0 0 1,1-2 0,1 0 0,0 0 1,-1 1 0,-1 3-1,-1 2 0,0-1 1,0 1-1,0-2 1,-1-1 0,0 1 1,-2 1-1,-2 3 0,-2 1 1,-2 3-4,-1 1-6,0 3-7,-1 1-6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0"/>
    </inkml:context>
    <inkml:brush xml:id="br0">
      <inkml:brushProperty name="width" value="0.05724" units="cm"/>
      <inkml:brushProperty name="height" value="0.05724" units="cm"/>
    </inkml:brush>
  </inkml:definitions>
  <inkml:trace contextRef="#ctx0" brushRef="#br0">50731 52658 384,'-13'-20'74,"3"9"1,4 7 2,4 8 1,2 5-7,0 3-16,0 4-15,0 2-16,0 1-9,0 1-4,0-1-3,0 1-3,1 1-1,2 1 2,2 2 3,2 2 1,0 1 1,-1-3-1,0-1-1,-2-3-2,0 0 0,0-1-3,0 1-1,0 0-2,0 0-1,0 1 0,-1 1 1,2 1-1,-2 0 1,-1 1-2,0-1 0,-2 1 0,1-1 0,0 1-1,2-1 2,0 1-1,0-1 0,0 1 1,-2-1-1,0 1 0,-1-3 1,2 0-1,0-3-1,2-1 1,-1-1-1,0 0 0,-2-1 0,0 1 0,0 0-1,2 1 0,2 1 0,1 2 0,2-2-1,-2 1-2,-1-2 0,0-1-2,-1-4 1,2-6 4,0-8 2,2-6 4,0-6 0,1-1 1,1-5-2,2-2 0,-1-2 0,1-3-2,0-1-1,0-2-2,0-3 0,1-3 0,1-2-1,2-3-1,-2-3 0,2-1-2,0 0 0,-1-1-2,1-1 0,2 1 1,0 2 1,1 0 2,0 2 1,-1 0-1,-1 1 1,0 2 0,-2 2 0,1 2 0,0 3 0,-1 3 0,0 2 1,-2 1 0,-3 1 0,-1 2 1,-1 0 0,0 4 1,0 3 1,0 3-1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2"/>
    </inkml:context>
    <inkml:brush xml:id="br0">
      <inkml:brushProperty name="width" value="0.04323" units="cm"/>
      <inkml:brushProperty name="height" value="0.04323" units="cm"/>
    </inkml:brush>
  </inkml:definitions>
  <inkml:trace contextRef="#ctx0" brushRef="#br0">53797 51916 508,'22'-7'76,"-1"2"-16,-2 2-17,-3 2-17,-1 1-7,-2 2 0,-3 0 1,0 2 0,-3 1 0,-1 1-1,-1 3-3,0 2 0,-1 1-3,0 2-4,0 0-4,0 1-4,-2 2-2,-2 3-2,-4 3-3,-2 3-1,-3 1-1,0-3 2,-1-1 1,-1-4 1,-3 1 0,-2 1-2,-3 1-2,-3 2-1,-1-2-1,1-1 1,1-3 1,2-1-1,0-3 2,0-1 2,2-2 1,1-2 2,1-2 2,3-1 2,1 0 3,2-2 3,5-1 5,8-4 5,8-2 7,7-3 6,4-2 0,-1 2-6,-1 1-5,0 0-5,-2 1-4,2 0-2,1 0 0,1 0-3,0 1-4,-1 1-6,-1 0-7,-1 2-7,-1 0-5,-1 0-4,0 0-4,-2 0-4,0 0-2,-1 2 0,0 0 1,1 1-1,0 1 1,-1 0 5,1 0 4,0 0 3,-2 0 1,-1 0-2,-2 0-3,-2 0-2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3"/>
    </inkml:context>
    <inkml:brush xml:id="br0">
      <inkml:brushProperty name="width" value="0.03412" units="cm"/>
      <inkml:brushProperty name="height" value="0.03412" units="cm"/>
    </inkml:brush>
  </inkml:definitions>
  <inkml:trace contextRef="#ctx0" brushRef="#br0">55066 52443 644,'-7'-22'26,"2"5"5,2 4 7,2 3 7,3 3 0,4 0-6,4 2-5,3 1-6,4 0-4,1 2-6,3 0-4,2 2-5,1 0-5,1 0-4,0 0-4,2 0-5,-2 0-4,-1 0-5,-4 0-5,-3 0-5,-1 0-2,-1 0-2,1 0-1,0 0-2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3"/>
    </inkml:context>
    <inkml:brush xml:id="br0">
      <inkml:brushProperty name="width" value="0.0383" units="cm"/>
      <inkml:brushProperty name="height" value="0.0383" units="cm"/>
    </inkml:brush>
  </inkml:definitions>
  <inkml:trace contextRef="#ctx0" brushRef="#br0">55710 51477 574,'-27'-25'15,"7"16"23,8 14 21,9 16 22,3 8 1,0 4-18,0 4-18,0 5-18,-1 1-16,0 2-11,-1-1-14,-1 3-11,-1-4-7,2-8-2,0-8-1,2-7-2,-1-4-5,0-1-6,-2 1-7,0 0-6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4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56361 53880 536,'-13'-1'30,"8"-1"14,7 0 13,6 0 14,6-2 0,5 0-14,5 0-12,5 1-15,3-1-8,1 2-6,1 0-4,0 2-6,2 0-3,-2 0-6,1 0-4,0 0-4,-1 0-5,-5 0-3,-3 0-4,-5 0-4,-2 0-3,-1 0-1,-1 0-3,0 0-1,-3 0-2,-1 2-2,-2 0 0,-2 2-3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4"/>
    </inkml:context>
    <inkml:brush xml:id="br0">
      <inkml:brushProperty name="width" value="0.04172" units="cm"/>
      <inkml:brushProperty name="height" value="0.04172" units="cm"/>
    </inkml:brush>
  </inkml:definitions>
  <inkml:trace contextRef="#ctx0" brushRef="#br0">57026 53133 527,'-8'-23'4,"2"3"7,1 1 8,0 3 8,2 3 8,0 6 7,2 6 9,0 6 7,1 6 0,0 5-10,0 7-10,0 5-10,0 5-8,-2 1-4,0 2-5,-1 2-5,-2 4-6,0 4-9,-1 6-8,-1 4-8,0 2-8,0 2-6,2 2-6,1 0-6,0-6-1,2-12 6,0-13 7,2-13 4,-1-7 4,0 1 1,-2 0 0,0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2"/>
    </inkml:context>
    <inkml:brush xml:id="br0">
      <inkml:brushProperty name="width" value="0.0319" units="cm"/>
      <inkml:brushProperty name="height" value="0.0319" units="cm"/>
      <inkml:brushProperty name="color" value="#00BFF3"/>
    </inkml:brush>
  </inkml:definitions>
  <inkml:trace contextRef="#ctx0" brushRef="#br0">81650 52286 689,'0'-22'0,"2"5"0,0 3 0,2 5 0,1 1 8,3 1 15,4-1 15,2 0 16,3 0 2,3 2-11,3 1-11,3 1-11,0 1-8,-4 3-5,-2 4-5,-3 2-6,-1 2-2,2 0 0,0 0 1,1 0 0,-1-1-11,-1 1-23,-2-1-23,-2 1-22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4"/>
    </inkml:context>
    <inkml:brush xml:id="br0">
      <inkml:brushProperty name="width" value="0.03998" units="cm"/>
      <inkml:brushProperty name="height" value="0.03998" units="cm"/>
    </inkml:brush>
  </inkml:definitions>
  <inkml:trace contextRef="#ctx0" brushRef="#br0">58966 52985 550,'-7'-8'0,"2"0"0,2 0 0,2 1 0,1 1 9,2 4 17,0 4 18,2 4 18,0 3 2,0 3-10,-1 3-12,2 3-11,-2 3-7,1 3-3,0 3-4,0 3-2,-1 3-4,0 5-1,-2 3-2,0 3-2,-1 2-2,2 0-2,0-2-3,2 0-2,0-3 0,2-2 0,0-3 0,1-3 0,1-4-1,-2-2-3,-1-3-4,0-2-3,0-6-3,3-3 1,4-6-1,2-4-1,2-7 3,-1-6 5,1-7 6,0-7 4,0-7 2,1-9 1,1-7 0,1-7-1,1-6-1,0-2-2,2-2-2,2-1-3,-1 2-3,1 4-2,-1 4-2,1 6-2,-2 4-3,-3 6-2,-3 4-2,-3 5-2,-1 4-1,0 3 2,-1 3 0,1 3 1,-1 2-2,-2 2-2,-2 3-3,-2 1-3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5"/>
    </inkml:context>
    <inkml:brush xml:id="br0">
      <inkml:brushProperty name="width" value="0.04261" units="cm"/>
      <inkml:brushProperty name="height" value="0.04261" units="cm"/>
    </inkml:brush>
  </inkml:definitions>
  <inkml:trace contextRef="#ctx0" brushRef="#br0">61287 52874 516,'0'-21'9,"-2"5"17,0 4 16,-2 6 16,0 5 3,-2 6-11,0 5-11,-1 7-10,-2 4-6,0 1-3,0 3-2,-2 0-3,-1 3-2,2-1 0,1 0-1,0 1 0,1 0-2,-1 3-3,-2 1-2,0 2-2,0 2-1,2 1 0,3 0 2,1 2 0,1-1-1,2-2 0,0-2-3,2-2 0,1-3-2,2-3-1,2-5-1,2-3-1,1-4-2,1-4-3,2-5-4,0-2-2,1-3-2,3 0 2,2 0 0,2 0 2,0-3 0,2-4 1,1-6 1,1-3 1,0-6 0,-1-2 2,-1-3 2,-1-2 2,0-4 0,1-3 1,1-2-1,2-3 1,-3-2 0,-1 0-2,-1-1 0,-2 1-1,-3 1-2,-1 0 0,-2 1-1,-2 2-1,-2 2 0,-2 2 1,-3 4 0,0 2 1,-4 3 1,0 5 2,-3 3 3,-2 4 2,-2 3-1,-4 3-5,-2 1-4,-3 2-5,-3 5-4,-1 10-3,-2 8-4,-2 9-4,0 2 2,5-6 4,3-3 5,5-6 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6"/>
    </inkml:context>
    <inkml:brush xml:id="br0">
      <inkml:brushProperty name="width" value="0.04972" units="cm"/>
      <inkml:brushProperty name="height" value="0.04972" units="cm"/>
    </inkml:brush>
  </inkml:definitions>
  <inkml:trace contextRef="#ctx0" brushRef="#br0">62850 54821 442,'10'-21'53,"3"5"4,5 4 3,3 6 3,1 3-3,-3 2-11,-3 2-11,-3 2-11,-1 2-6,2 4-1,0 2-2,1 3-2,-1 2-2,-2 0 0,-4-1-2,-3 1-1,-2-1-2,-2 2-5,-2 2-5,-2 0-3,-3 1-5,-3 1-4,-5 1-3,-4 1-3,-2-1-3,1-1-2,-1-2-1,1-4-1,-1 1 0,1-2 1,0-1 2,-1-1 2,2-1 4,1 0 4,2-2 5,3 0 6,5-3 10,11-3 17,12-2 15,10-4 18,4-1 1,-2 1-12,-2-1-12,-1 0-13,-2 0-11,3 2-11,0 0-10,1 2-11,-2-1-8,-2 0-6,-3-2-5,-3 0-6,-1-1-4,-1 0-1,1 0-2,0 0-2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6"/>
    </inkml:context>
    <inkml:brush xml:id="br0">
      <inkml:brushProperty name="width" value="0.04271" units="cm"/>
      <inkml:brushProperty name="height" value="0.04271" units="cm"/>
    </inkml:brush>
  </inkml:definitions>
  <inkml:trace contextRef="#ctx0" brushRef="#br0">63950 52124 515,'0'-16'3,"0"1"7,0 0 7,0-1 7,2 1 5,4 2 5,4 4 6,3 0 4,4 2 1,3 2-5,4 2-3,2 2-5,1 1-4,2 2-4,0 0-6,2 2-4,0 0-3,-1 2 0,-1 0-1,-1 1 1,-3 0-9,-2 1-14,-3 0-17,-3 0-15,-2 0-10,-4 0-4,-3-1-5,-2 1-4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6"/>
    </inkml:context>
    <inkml:brush xml:id="br0">
      <inkml:brushProperty name="width" value="0.04297" units="cm"/>
      <inkml:brushProperty name="height" value="0.04297" units="cm"/>
    </inkml:brush>
  </inkml:definitions>
  <inkml:trace contextRef="#ctx0" brushRef="#br0">64642 51284 511,'-15'-1'0,"2"-4"0,2-2 0,3-3 0,1 3 14,3 11 27,1 12 26,2 10 28,0 8 2,-2 6-22,-2 6-22,-2 6-22,0 3-17,0 2-12,2-1-14,1 2-11,0-5-6,2-10 1,0-11 1,2-11 1,-1-5-6,0-1-15,-2 1-15,0 0-14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7"/>
    </inkml:context>
    <inkml:brush xml:id="br0">
      <inkml:brushProperty name="width" value="0.04541" units="cm"/>
      <inkml:brushProperty name="height" value="0.04541" units="cm"/>
    </inkml:brush>
  </inkml:definitions>
  <inkml:trace contextRef="#ctx0" brushRef="#br0">65745 53796 484,'-13'-1'9,"4"0"18,6-2 19,5 0 17,6-1 5,11 0-8,9 0-9,11 1-9,4-1-7,0 1-6,0-1-6,0 0-6,-1 0-3,-1 2-2,0 0-2,-1 2-2,-3 0-6,-4 2-14,-4 0-11,-3 2-13,-4 0-4,-3 0 1,-3-1 2,-2 1 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7"/>
    </inkml:context>
    <inkml:brush xml:id="br0">
      <inkml:brushProperty name="width" value="0.04513" units="cm"/>
      <inkml:brushProperty name="height" value="0.04513" units="cm"/>
    </inkml:brush>
  </inkml:definitions>
  <inkml:trace contextRef="#ctx0" brushRef="#br0">66809 53089 487,'-16'-14'17,"2"1"8,1 2 7,1 2 8,3 6 5,1 8 4,4 9 2,2 10 4,2 4-3,0 4-10,0 3-9,0 3-11,0 2-5,-2 2-3,0 2-4,-1 1-1,-2 3-10,2 2-14,-1 2-14,0 2-14,0-5-13,2-10-8,0-12-11,2-9-8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8"/>
    </inkml:context>
    <inkml:brush xml:id="br0">
      <inkml:brushProperty name="width" value="0.04476" units="cm"/>
      <inkml:brushProperty name="height" value="0.04476" units="cm"/>
    </inkml:brush>
  </inkml:definitions>
  <inkml:trace contextRef="#ctx0" brushRef="#br0">68348 53131 491,'38'-13'80,"-3"3"-14,-4 4-14,-1 4-14,-5 3-7,-1 2-2,-4 2-1,-3 2-2,-2 1-1,-1 1-3,-1 2-3,0 0-3,-3 1-1,-1 1-2,-2 1-1,-2 2-2,-3 0-1,-2 1-2,-3 1-1,-4 1-3,-3 1-1,-3 1-4,-5 1-2,-3 1-4,-4 1-3,-2-2-4,-1 2-5,-2-1-5,-2 1-1,1-1 1,0 1 2,-1-1 2,3-1 3,2-3 4,3-3 3,3-2 5,3-3 3,3-1 3,3 0 2,2-2 3,7-1 6,8-1 9,9 0 8,10-2 10,4-1-1,0-4-9,2-2-11,0-3-9,2-2-6,-1 2-2,0 1-2,1 0-3,0 1-6,4 0-8,3 0-11,3 0-8,-2 1-3,-5 1 2,-4 0 5,-5 2 2,-4 0-1,-3 0-7,-3 0-6,-2 0-7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8"/>
    </inkml:context>
    <inkml:brush xml:id="br0">
      <inkml:brushProperty name="width" value="0.05338" units="cm"/>
      <inkml:brushProperty name="height" value="0.05338" units="cm"/>
    </inkml:brush>
  </inkml:definitions>
  <inkml:trace contextRef="#ctx0" brushRef="#br0">70594 52658 412,'0'-22'3,"0"1"6,0 2 7,0 3 6,0 1 4,0 2 2,0 3 2,0 1 2,1 3 3,0 4 2,2 4 4,0 4 2,1 3 0,0 3-5,0 4-6,0 2-4,-1 3-5,0 2-2,-2 4-3,0 4-2,-1 1-3,0 2-2,0 2-1,0 3-2,-1-1-4,0 0-3,-2-3-6,0 1-4,-2-1-5,0-1-5,-1-1-5,-2-1-5,1-2-6,1-2-10,1-2-8,1-1-9,-1-3-1,0-1 7,-1-2 6,-2-2 7,1-3 6,1-3 4,0-3 6,2-2 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8"/>
    </inkml:context>
    <inkml:brush xml:id="br0">
      <inkml:brushProperty name="width" value="0.03821" units="cm"/>
      <inkml:brushProperty name="height" value="0.03821" units="cm"/>
    </inkml:brush>
  </inkml:definitions>
  <inkml:trace contextRef="#ctx0" brushRef="#br0">70650 53506 575,'7'-9'2,"0"0"4,-2-2 4,0 1 4,-1-3 5,1 0 7,2 0 7,0-2 6,2 0 2,3 2-2,4 2-4,1 3-3,3 1-2,1 2-4,1 2-2,1 2-3,0 1-4,-1 0-8,-2 0-8,1 0-6,-3 0-5,-1 0-2,-2 0-3,-2 0-3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2"/>
    </inkml:context>
    <inkml:brush xml:id="br0">
      <inkml:brushProperty name="width" value="0.0403" units="cm"/>
      <inkml:brushProperty name="height" value="0.0403" units="cm"/>
      <inkml:brushProperty name="color" value="#00BFF3"/>
    </inkml:brush>
  </inkml:definitions>
  <inkml:trace contextRef="#ctx0" brushRef="#br0">83237 53380 545,'-6'-6'9,"6"2"18,4 1 17,6 2 19,4 0 3,7 0-8,5-2-10,7 0-9,3-1-7,2 2-6,2 0-7,3 2-5,-1 0-6,-3 0-7,-1 0-5,-2 0-5,-2 1-7,-3 2-5,-3 2-6,-3 2-5,-3 0-4,-1 0-1,-2 1-1,-3 0-1,-1 0-3,-4-1-1,-3 1-3,-2 0-2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8"/>
    </inkml:context>
    <inkml:brush xml:id="br0">
      <inkml:brushProperty name="width" value="0.05398" units="cm"/>
      <inkml:brushProperty name="height" value="0.05398" units="cm"/>
    </inkml:brush>
  </inkml:definitions>
  <inkml:trace contextRef="#ctx0" brushRef="#br0">72031 51686 407,'-14'-30'9,"5"5"-2,3 3-2,4 5-2,2 2 8,0 2 15,0 2 16,0 3 16,0 5 6,2 11-5,0 11-4,2 11-5,-1 7-6,-1 5-5,-1 3-7,0 4-6,-1 2-5,0 3-5,0 1-4,0 3-4,0 1-4,0 2-2,0 0-3,0 1-2,0 3-5,2 3-6,0 5-6,2 3-6,0 1-6,0-3-8,-1-4-6,1-2-7,-1-5 0,-2-9 7,-2-7 7,-2-7 8,-1-8 0,1-6-3,-1-5-5,0-6-3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9"/>
    </inkml:context>
    <inkml:brush xml:id="br0">
      <inkml:brushProperty name="width" value="0.03493" units="cm"/>
      <inkml:brushProperty name="height" value="0.03493" units="cm"/>
    </inkml:brush>
  </inkml:definitions>
  <inkml:trace contextRef="#ctx0" brushRef="#br0">72850 51593 629,'2'-16'9,"4"2"15,4 1 18,3 2 15,4 0 5,3 2-10,4 2-9,1 3-9,1 0-10,-1 2-8,-3 0-9,-1 2-8,-1 0-6,1 2 0,1 0-1,0 2-2,0-1 1,-3-1-1,-3 0 0,-2-1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39"/>
    </inkml:context>
    <inkml:brush xml:id="br0">
      <inkml:brushProperty name="width" value="0.04046" units="cm"/>
      <inkml:brushProperty name="height" value="0.04046" units="cm"/>
    </inkml:brush>
  </inkml:definitions>
  <inkml:trace contextRef="#ctx0" brushRef="#br0">73604 50840 543,'-14'-15'6,"3"2"12,4 2 13,1 2 11,3 6 9,2 8 4,2 9 5,2 10 4,0 5-6,0 1-17,-2 5-17,-1 3-18,0 0-11,0-3-10,0-4-7,0-3-10,0-2-10,-1-3-13,-2-3-14,0-2-13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1"/>
    </inkml:context>
    <inkml:brush xml:id="br0">
      <inkml:brushProperty name="width" value="0.04638" units="cm"/>
      <inkml:brushProperty name="height" value="0.04638" units="cm"/>
    </inkml:brush>
  </inkml:definitions>
  <inkml:trace contextRef="#ctx0" brushRef="#br0">75105 53662 474,'-13'-7'56,"6"2"2,6 2 0,6 2 2,3 0-3,2 0-9,0-2-8,1 0-9,1-1-6,2 1-3,0-1-5,1 1-3,0-1-4,-1 2-1,-1 0-1,0 2-2,-1 0-2,1 0-2,2 0-1,0 0-4,1-1 0,-1-1 0,1 0 0,0-1 1,0-1-1,1 2-1,1 0 0,1 2-1,1 0 1,1 0 0,1 0 0,1 0 1,1 0 0,-2 0-1,2 0 1,0 0-2,-1 0 1,1 0 1,-1 0 1,1 0 1,-1 0 1,-2 0-2,0 0 1,0 0-2,-2 0 1,1 0-2,0 0 0,-1 0-1,1 0 0,0 0 1,-1 0 0,1 0 1,0 0 0,1 0 2,1 0-1,1 0 1,0 0 1,1 0 0,0 0 2,-1 0-1,1 0 1,-1 0 0,1 0 0,-1 0 0,0 0-2,-1 0 0,-1 0-2,-1 0-2,0 0 0,1 0 0,1 0-1,2 0 0,-1 0 0,1 0-1,-1 0-2,0 0 0,0 0 0,1 0 1,-1 0 1,1 0 2,-1 0 0,1 0 0,-1 0 1,1 0 0,-1 0 0,-1 0 0,-1 0 0,-1 0 0,-1 0 0,-1 0-1,-1 0 0,0 0-1,-2 0 1,-1 0 1,-1 0 1,0 0 1,-2 0 0,1 0-1,0 0-1,0 0-2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1"/>
    </inkml:context>
    <inkml:brush xml:id="br0">
      <inkml:brushProperty name="width" value="0.03323" units="cm"/>
      <inkml:brushProperty name="height" value="0.03323" units="cm"/>
    </inkml:brush>
  </inkml:definitions>
  <inkml:trace contextRef="#ctx0" brushRef="#br0">77583 49916 662,'-6'-7'4,"4"2"11,4 2 10,4 2 9,2 1 6,0 0-1,-1 0 1,1 0-1,1 2-3,4 4-8,2 4-7,3 3-8,0 3-10,0 0-12,-1-1-12,0 1-13,-3 0-6,-3 2-3,-3 3-1,-2 1-1,-3-1 0,-1-3 3,0-4 4,-1-4 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2"/>
    </inkml:context>
    <inkml:brush xml:id="br0">
      <inkml:brushProperty name="width" value="0.0476" units="cm"/>
      <inkml:brushProperty name="height" value="0.0476" units="cm"/>
    </inkml:brush>
  </inkml:definitions>
  <inkml:trace contextRef="#ctx0" brushRef="#br0">76813 50832 462,'72'-14'73,"-14"2"-18,-15 4-19,-13 3-19,-8 2-10,-3 2-2,-3 2-3,-2 2-2,-4 2-1,-5 3-1,-3 4-1,-4 2-1,-4 2 0,-7 4-1,-6 3-1,-5 3 1,-4 1 0,1-1 0,-1-1 2,2-1 1,-1-1 0,1-1 1,1-1 0,1-1 0,2-2 0,3-3 1,3-3 0,3-3 1,5-4-4,10-6-7,8-6-7,9-6-8,5 0 0,-1 2 6,1 3 5,-1 2 6,-1 2 6,-3 0 4,-3 0 6,-3 1 4,-3 0 2,-1 3 1,-2 4-1,-2 2 0,-2 2 1,0 0 0,-2 0 1,0 0 1,2-4-5,7-5-8,8-5-10,6-7-9,3-5-4,1-3 0,-1-5 1,1-3 0,-2-3 0,0-1 1,-1-1 1,-1 0 1,-1 0 3,-3 4 4,-1 2 4,-2 3 5,-4 3 5,-2 3 6,-3 3 7,-2 3 6,-1 4 7,2 6 10,1 6 8,3 6 9,1 3 0,0 3-11,0 2-10,-1 2-10,0 1-6,0 1-2,-2 1-3,0 0-2,-2 2-2,-1 1-3,-1 1-4,0 1-2,-2-1-1,-2 0 0,-2-1 1,-2-1 1,-3 0-3,-4-1-7,-3 1-7,-5-2-6,-2 1-5,1-3-1,-1-1-3,1-2-1,-1-3 0,1-1 1,0-2 1,-1-2 2,2-4 1,1-2 2,2-6 2,3-2 2,1-5 1,2-4-2,2-4-1,2-3-1,2-2 0,0 1 0,2 1 1,0 2 2,2 1 4,2 2 10,2 4 10,2 3 10,1 2 4,2 2-2,0 2 0,1 2-2,2 3-1,2 2 2,1 4 1,3 2 0,-1 3 1,0 1-2,-1 3 0,0 1-2,-2 0-1,1-1 0,0-3-2,-1-1 0,0-1-9,-2 0-16,-3-1-15,-1 1-15,-1-1-10,0-2-1,0-2-1,0-2-2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3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80010 50596 467,'1'-21'70,"2"7"-10,2 5-10,2 6-9,-1 5-8,-1 4-8,-2 4-9,-2 3-8,-2 5-7,-4 4-8,-2 3-8,-3 4-8,-3 1-5,0-1-2,-1-3-3,-1-1-2,0-5 0,2-2 2,2-4 2,3-4 2,1-5 3,2-2 4,2-6 4,2-2 3,2-6 4,4-4 2,2-5 3,4-4 2,2-2 2,3 1 0,3 3 1,3 1 0,2 2 1,-1 1 2,1 1 0,-1 1 2,-1 1 6,0 2 10,-1 3 10,0 1 10,-3 1 5,-1 2-3,-2 1-1,-3 0-3,-1 3-3,0 2-4,-2 4-4,0 2-3,-3 3-7,-3 2-7,-2 1-8,-4 3-8,-3 2-5,-5 3 0,-5 3-1,-5 3-1,-3 0-4,0-3-7,1-3-8,-1-3-6,2-3-3,2-1 5,2-3 3,1-1 4,3-3 4,6-4 5,5-4 4,4-4 4,5-1 4,2-1 3,3 0 3,4 1 4,0 0 3,-2 0 2,0 2 2,0 1 3,-3 1 4,-1 6 9,-2 2 9,-2 5 7,-3 1 1,-2 3-6,-4 0-8,-2 1-6,-2 1-6,-2-1-4,0 1-4,-1 0-5,0-2-3,1-1-2,1-2-3,1-2-1,1-5-7,4-6-8,2-8-10,4-6-9,1-6-2,3-5 3,2-5 5,2-4 4,-1-1 4,1 0 6,-2 3 6,-1 2 6,-1 1 3,-2 1 1,-2 1 1,-2 1 2,-1 2 1,2 1 2,0 3 2,2 1 2,-1 3 4,0 3 9,-2 3 7,0 2 7,-2 7 8,-2 8 10,-2 9 7,-2 10 9,-1 4 0,-2 2-9,0 2-10,-1 3-9,0 1-8,3 2-6,1 2-8,2 3-7,2-1-3,2 1 0,2 0 0,2 0 0,2-2-5,2-2-13,1-3-12,3-3-12,0-4-7,1-3-2,0-5-3,0-3-2,-1-4-3,-1-1-2,0-2-1,-2-2-3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3"/>
    </inkml:context>
    <inkml:brush xml:id="br0">
      <inkml:brushProperty name="width" value="0.04389" units="cm"/>
      <inkml:brushProperty name="height" value="0.04389" units="cm"/>
    </inkml:brush>
  </inkml:definitions>
  <inkml:trace contextRef="#ctx0" brushRef="#br0">80750 53030 501,'1'-15'4,"2"2"11,2 3 9,2 1 9,1 3 7,3 4 3,2 4 5,2 4 4,1 2-2,1 1-6,1 2-7,1 0-5,1 1-7,-1 2-4,0 3-6,1 2-4,-1 0-6,1-1-8,-1-1-5,1-1-8,-2-2-9,-3-1-11,-3-2-10,-2-2-13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4"/>
    </inkml:context>
    <inkml:brush xml:id="br0">
      <inkml:brushProperty name="width" value="0.04057" units="cm"/>
      <inkml:brushProperty name="height" value="0.04057" units="cm"/>
    </inkml:brush>
  </inkml:definitions>
  <inkml:trace contextRef="#ctx0" brushRef="#br0">75411 54381 542,'-13'0'4,"8"0"11,7 0 8,6 0 10,6 0 5,5 0-1,5 0 0,5 0-1,5 0 0,7-2-4,5 0-2,6-2-2,5 0-3,5 1-4,4-1-2,6 0-4,2 0-3,-1 2-3,-1 0-4,0 2-2,-3 0-6,-1 2-4,-3 0-6,-1 2-6,-1 0-3,0 0 0,-1-1-1,0 1-2,-3 0-1,-8 0-3,-8 0-3,-8 0-2,-4 0-3,-1 1 1,-1 1 0,-1 1 0,-4 1 2,-7 0 4,-7 0 3,-6 0 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4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75613 54827 537,'-21'0'10,"8"-2"20,7 0 20,7-1 19,3 0 5,3 3-12,2 4-11,2 2-11,1 3-10,3 4-7,2 2-7,2 3-9,1 3-8,1 5-10,1 3-12,0 5-10,1-2-3,-1-1 5,-1-3 3,-1-3 6,-2-4-5,-3-3-14,-3-4-12,-2-4-14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3"/>
    </inkml:context>
    <inkml:brush xml:id="br0">
      <inkml:brushProperty name="width" value="0.04067" units="cm"/>
      <inkml:brushProperty name="height" value="0.04067" units="cm"/>
      <inkml:brushProperty name="color" value="#00BFF3"/>
    </inkml:brush>
  </inkml:definitions>
  <inkml:trace contextRef="#ctx0" brushRef="#br0">82966 54204 540,'-12'0'11,"8"-2"20,8 0 20,8-2 22,6 1 3,5 0-13,5-2-13,5 2-13,3-1-10,1 0-6,3 0-8,3 0-7,-1 1-6,0 2-9,-2 2-7,0 2-8,-1 1-3,-1 2 2,-3 0 2,1 2 2,-3-2 3,-7 0 4,-5-1 2,-7 0 4,-3-1-7,0 0-18,-2 0-17,0 0-17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5"/>
    </inkml:context>
    <inkml:brush xml:id="br0">
      <inkml:brushProperty name="width" value="0.04083" units="cm"/>
      <inkml:brushProperty name="height" value="0.04083" units="cm"/>
    </inkml:brush>
  </inkml:definitions>
  <inkml:trace contextRef="#ctx0" brushRef="#br0">77400 55340 538,'1'-16'10,"2"3"18,2 0 20,2 1 18,3 2 6,3 4-8,4 4-9,5 4-8,0 3-10,-1 2-13,-3 2-14,-1 2-12,-3 1-12,-1 2-10,-3 2-9,0 3-11,-4 0-5,-3-1-4,-2-1-2,-4-1-2,-1-2 2,-2-1 7,0-2 8,-1-2 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6"/>
    </inkml:context>
    <inkml:brush xml:id="br0">
      <inkml:brushProperty name="width" value="0.04428" units="cm"/>
      <inkml:brushProperty name="height" value="0.04428" units="cm"/>
    </inkml:brush>
  </inkml:definitions>
  <inkml:trace contextRef="#ctx0" brushRef="#br0">76598 56172 496,'-34'7'0,"6"-2"0,9-3 0,7 0 0,8-3 10,8-1 18,8 0 19,7-1 18,7-3 4,2-2-14,6-3-12,3-3-13,1-1-9,-2 2-7,-1 2-5,-3 3-6,-3 0-3,-3 2-2,-4 1-1,-5 0-1,-6 3 0,-7 4 1,-8 4 2,-7 4 1,-5 2 2,-1 3 2,-1 2 2,-1 2 3,-3 1-1,-3 1-1,-5 1-3,-3 1-1,-1 0-2,3-2-1,3 0 0,3 0-1,4-3-3,6-1-4,4-2-4,4-2-4,6-3-1,4-3 3,5-3 2,5-2 4,5-4-1,5-4-3,5-4-4,5-3-3,1-2-1,-2 2 4,-1 2 3,-3 3 3,-2 0 2,-3 0 1,-3 0 0,-2 0 0,-3 1 3,0-1 3,1 0 4,-1 0 3,0 1 4,-2 0 3,-3 2 3,0 1 4,-3-1-1,1-1-3,0 0-3,0-1-4,0 0-3,2 0-3,0 2-3,1 1-4,-2 1 3,-4 3 7,-6 4 9,-4 2 8,-4 3 2,-2 0-4,-2 1-3,-1 2-4,-3 0-2,-2 3 0,-1 1-1,-3 3-1,0 0-1,2-1-2,0-1-1,1 0-3,2-2-1,5-1-1,3-1-3,4 0-2,4-3-5,4-1-11,4-2-11,4-2-11,2-2-6,1 1-2,1-1-2,2 2-3,-4-1 1,-5 3 4,-6 2 4,-6 2 4,-3-1 7,-1-1 7,-2-2 9,0-2 9,-1-2 6,1 0 7,-1-2 7,0 0 5,0-1 7,1 0 5,-1 0 6,0 0 6,1 0 1,0 2-2,2 0-3,1 2-3,-1 1-1,-2 1-1,-2 3-2,-1 2 0,-3 2-3,-2 3-5,-1 3-4,-3 4-5,-1 0-2,0 1-2,-2-1-3,-1 1 0,1-2-4,3-3-2,3-3-4,3-3-3,4-2-10,8-2-17,7-3-17,6-1-17,3-2-2,-1-4 15,0-2 14,-2-3 15,0-2 7,0 2 1,0 1 1,0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6"/>
    </inkml:context>
    <inkml:brush xml:id="br0">
      <inkml:brushProperty name="width" value="0.04775" units="cm"/>
      <inkml:brushProperty name="height" value="0.04775" units="cm"/>
    </inkml:brush>
  </inkml:definitions>
  <inkml:trace contextRef="#ctx0" brushRef="#br0">77650 57721 460,'7'-8'0,"0"0"0,-2 1 0,0-1 0,-2 3 11,-1 8 22,0 6 22,-2 7 21,0 4 6,0-2-14,0 2-12,0 0-13,1-2-9,0 1-5,2-2-5,0-1-5,4-3-9,6 0-14,5-2-14,7-2-13,2-2-7,2-2-3,1-3-2,1 0-1,0-4-2,1-2 0,-1-4 0,0-2-1,-2-1 4,-4 1 7,-3 0 7,-4 3 8,-4-1 3,-1 0 0,-2 1 1,-2-1 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6"/>
    </inkml:context>
    <inkml:brush xml:id="br0">
      <inkml:brushProperty name="width" value="0.04668" units="cm"/>
      <inkml:brushProperty name="height" value="0.04668" units="cm"/>
    </inkml:brush>
  </inkml:definitions>
  <inkml:trace contextRef="#ctx0" brushRef="#br0">79220 56875 471,'-8'-8'0,"0"0"0,0 1 0,1-1 0,0 0 4,1 2 10,0 1 8,2 0 10,1 3 9,2 4 10,2 4 11,2 4 10,0 3-2,0 3-13,-2 3-13,0 3-13,-1 1-12,0 2-10,0 1-9,0 1-11,0 0-6,0-1-3,0-1-3,0-2-3,-1 0-5,0-3-7,-2-1-7,0-2-6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6"/>
    </inkml:context>
    <inkml:brush xml:id="br0">
      <inkml:brushProperty name="width" value="0.0451" units="cm"/>
      <inkml:brushProperty name="height" value="0.0451" units="cm"/>
    </inkml:brush>
  </inkml:definitions>
  <inkml:trace contextRef="#ctx0" brushRef="#br0">79381 56625 487,'9'-9'0,"4"-1"0,2-3 0,3-2 0,2 1 4,-1 1 8,1 2 7,0 2 9,-1 2 4,1 1 1,-2 0 3,2 2 0,-1 0 2,-1 2-2,-1 0-1,0 2-1,-2 0-2,1 2-3,0 0-3,-1 2-4,0 0-3,-1 0-3,0-1-4,-2 2-3,-3 0-4,-4 5-6,-6 4-5,-4 4-5,-5 1-5,-6 1-5,-4-1-4,-5 1-5,-3-2-1,-2 2 0,-3 0 2,-1-1 1,1 0 1,2-1 2,3 0 2,3-2 2,4-3 2,3-3 4,4-4 4,5-4 3,4-3 4,6-4 1,6-2 2,5-3 3,6-3 1,4 0 0,3-1 1,4-1 1,1-1-1,-4 2 0,-2 1 0,-3 1-1,-6 5 3,-8 10 5,-10 10 5,-8 9 6,-6 6 0,-1-1-5,-3 0-6,0 1-4,-3 0-4,-1 1-1,-1 1-3,-1 1-2,1-3 1,5-1 0,3-3 2,5-3 1,2-2 1,4-2-2,2-3 0,4-1-1,4-3-3,6-2-6,5-4-3,7-2-6,3-5-2,1-4 1,1-6 1,1-4 1,-1-3-1,-3-3-2,-3-1-2,-4-3-2,-1-1-1,-3-3 2,-1-4 0,-2-3 2,-2 1 2,-2 6 3,-2 4 5,-2 5 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7"/>
    </inkml:context>
    <inkml:brush xml:id="br0">
      <inkml:brushProperty name="width" value="0.05245" units="cm"/>
      <inkml:brushProperty name="height" value="0.05245" units="cm"/>
    </inkml:brush>
  </inkml:definitions>
  <inkml:trace contextRef="#ctx0" brushRef="#br0">79872 55943 419,'-7'-7'1,"0"0"3,2 2 1,1 1 4,-1 1 6,2 3 13,-1 4 13,0 2 12,0 5 3,0 6-4,0 5-5,0 7-5,0 2-6,0 2-5,0 1-6,1 0-5,-2 4-3,2 4 0,-1 6 2,0 4 1,0 2-2,0 0-5,0-2-5,0 0-4,2-6-7,4-5-8,4-7-7,4-7-7,3-5-9,3-3-6,3-3-8,3-3-8,3-3-1,3-2 5,2-4 4,4-2 4,-2-2 3,-4 2 3,-4 0 2,-6 2 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9"/>
    </inkml:context>
    <inkml:brush xml:id="br0">
      <inkml:brushProperty name="width" value="0.04856" units="cm"/>
      <inkml:brushProperty name="height" value="0.04856" units="cm"/>
    </inkml:brush>
  </inkml:definitions>
  <inkml:trace contextRef="#ctx0" brushRef="#br0">83181 53247 453,'-7'-20'46,"2"9"5,3 7 5,1 8 4,1 5-1,0 5-8,0 4-9,0 3-7,-1 4-6,0 3-3,-2 3-4,0 3-4,-1 4-2,2 4-4,0 5-2,2 6-3,0 2-2,0-1-3,0 1-4,0 0-1,0-3-3,0-5 1,0-4-1,0-5 1,0-5-1,0-2 1,0-3-1,0-3 1,3-8 1,8-12 0,6-13 0,7-13 2,4-15-1,3-15 0,0-15-2,4-17-1,-2-2 0,-2 12 1,-3 11 1,-3 9 2,-2 7 0,-1 4 0,-1 2 0,-1 4 1,-2 1-3,-1 3-4,-2 1-4,-3 3-4,-1 2-5,0 3-7,-2 3-7,0 3-5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49"/>
    </inkml:context>
    <inkml:brush xml:id="br0">
      <inkml:brushProperty name="width" value="0.05067" units="cm"/>
      <inkml:brushProperty name="height" value="0.05067" units="cm"/>
    </inkml:brush>
  </inkml:definitions>
  <inkml:trace contextRef="#ctx0" brushRef="#br0">85069 53690 434,'-15'-7'4,"2"2"9,2 2 10,3 2 8,-1 0 6,0 0 4,-2-2 3,0 0 4,0 1-1,1 4-7,1 4-6,1 4-5,0 3-5,0 3-3,1 3-3,-1 3-2,0 3-2,0 1-2,0 2-2,0 2-1,1 2-3,1 3 1,0 1-2,2 2-1,0 0 1,2-2-1,0-1 2,2-3 0,0-3-1,0-2-3,0-3-2,0-3-4,3-3-3,6-3-2,5-2-3,7-4-2,4-4-1,1-6 1,1-6 1,4-6 2,0-5 0,1-5 1,-1-5 0,0-5 0,-1-2 1,-6 1 0,-2-2 1,-4 1 0,-4 0 0,-3 0 0,-3-1 0,-2 1 0,-3 1 0,-1 3 0,0 4 1,-1 3-1,-3 1 0,-2 2-4,-4 3-2,-2 1-3,-2 3-3,-2 3-1,0 2-1,-1 4-1,-2 2-2,-2 2-4,-4 2-2,-3 2-3,1 1 0,5 0 3,4 0 5,6 0 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0"/>
    </inkml:context>
    <inkml:brush xml:id="br0">
      <inkml:brushProperty name="width" value="0.04101" units="cm"/>
      <inkml:brushProperty name="height" value="0.04101" units="cm"/>
    </inkml:brush>
  </inkml:definitions>
  <inkml:trace contextRef="#ctx0" brushRef="#br0">86692 51773 536,'11'-15'8,"6"-1"15,5 0 15,6 1 16,2 2 4,-3 8-6,-4 7-7,-1 6-6,-5 5-5,-3 1-5,-4 3-4,-4 2-5,-3 1-4,-1 2-6,0 3-5,-1 2-6,-5 0-5,-4 2-5,-7 0-5,-5 2-5,-4-2-2,2-3 2,1-5 1,1-3 1,0-3 2,1-1 1,0-1 2,0 0 1,0-3 1,2-1 0,3-2 0,1-2 0,5-2 8,6-1 15,7 0 16,8-1 15,4-1 4,1 0-5,3 0-6,1 0-6,2 0-9,2 0-14,3 0-12,1 0-13,1 0-11,-1 0-11,-1 0-9,-1 0-10,-4-1-3,-2-1 5,-4 0 4,-5-1 5,-2-1 7,-2 0 7,-2 0 9,-2 0 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0"/>
    </inkml:context>
    <inkml:brush xml:id="br0">
      <inkml:brushProperty name="width" value="0.03401" units="cm"/>
      <inkml:brushProperty name="height" value="0.03401" units="cm"/>
    </inkml:brush>
  </inkml:definitions>
  <inkml:trace contextRef="#ctx0" brushRef="#br0">87816 52427 646,'-7'-8'4,"2"0"6,2 1 8,2-1 7,2 1 5,2 2 4,2 2 4,2 2 3,2 1-1,5-2-10,4 0-8,3-1-9,4 0-4,3-1 1,3 0 1,3 0 1,-1 0-6,-2 2-9,-3 0-10,-3 2-9,-3 0-9,-3 0-5,-3 0-6,-3 0-5,-4 0-1,-4 0 0,-6 0 3,-4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4"/>
    </inkml:context>
    <inkml:brush xml:id="br0">
      <inkml:brushProperty name="width" value="0.05563" units="cm"/>
      <inkml:brushProperty name="height" value="0.05563" units="cm"/>
      <inkml:brushProperty name="color" value="#00BFF3"/>
    </inkml:brush>
  </inkml:definitions>
  <inkml:trace contextRef="#ctx0" brushRef="#br0">88071 52500 395,'7'31'88,"-1"1"-15,0-1-15,-2 0-15,-1 2-10,-2 1-6,-2 2-5,-2 2-5,-3 2-3,-3 2-1,-4 3 0,-5 0-2,-2 1-3,1-1-6,-1 0-5,1-1-7,-1-4-3,1-4-1,-1-5-2,1-5-2,-1-5 1,0-5 3,1-5 2,-1-4 2,4-5 4,7-4 9,6-4 7,8-4 7,5-1 3,7 1-4,6 0-4,5 2-2,2 0-5,-1 2-3,-3 1-5,-1 0-3,-1 0-4,1-1-4,1-3-2,0-2-5,0 0-1,0 1 0,-1 0 0,-1 2-1,-1-1 0,-3-2-1,-1-2 0,-2-1-1,-3-2 1,-1 1 4,-2-1 3,-2 0 3,-2 1 4,-1-1 1,-1 0 4,0 1 1,-1 0 5,0 2 7,0 2 6,0 3 7,-1 2 13,0 4 20,-2 4 19,0 4 19,-1 4 1,0 5-19,0 5-20,0 5-18,0 1-17,0-1-14,0-3-12,0-1-14,0-2-9,0-1-5,0-1-4,0 0-6,0-2-2,0-1 1,0-1-1,0-1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1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88374 51364 558,'-23'-8'5,"5"0"11,2 1 10,3-1 10,3 2 7,2 4 2,4 4 2,3 4 3,2 4-4,-1 7-8,3 6-10,0 5-8,0 6-6,0 6-2,-1 6-3,-2 6-2,0 3-11,-2-1-15,-1 1-17,0 0-16,-1-6-5,1-10 9,-1-12 8,1-9 9,-2-7 1,0 1-4,-2 0-6,0 0-5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3"/>
    </inkml:context>
    <inkml:brush xml:id="br0">
      <inkml:brushProperty name="width" value="0.03867" units="cm"/>
      <inkml:brushProperty name="height" value="0.03867" units="cm"/>
    </inkml:brush>
  </inkml:definitions>
  <inkml:trace contextRef="#ctx0" brushRef="#br0">88650 54265 568,'60'-7'145,"-5"3"-33,-5 1-32,-4 2-33,-3 1-21,0 0-10,0 0-11,0 0-9,-2 0-8,-4 2-5,-4 0-6,-4 2-6,-3-2-6,-3 0-6,-3 0-6,-2-1-6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3"/>
    </inkml:context>
    <inkml:brush xml:id="br0">
      <inkml:brushProperty name="width" value="0.04578" units="cm"/>
      <inkml:brushProperty name="height" value="0.04578" units="cm"/>
    </inkml:brush>
  </inkml:definitions>
  <inkml:trace contextRef="#ctx0" brushRef="#br0">89610 53471 480,'-8'-8'2,"2"0"3,0 1 4,3-1 3,-1 3 10,0 8 14,0 6 14,0 7 15,0 6 1,0 5-12,0 5-12,1 5-12,-2 4-7,2 3-3,0 5-3,-1 4-3,0 1-1,2-1 0,0 0 0,2-2-1,0-4-10,0-7-23,0-6-22,0-7-22,-1-5-10,0-3 1,-2-3 1,0-2 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3"/>
    </inkml:context>
    <inkml:brush xml:id="br0">
      <inkml:brushProperty name="width" value="0.04752" units="cm"/>
      <inkml:brushProperty name="height" value="0.04752" units="cm"/>
    </inkml:brush>
  </inkml:definitions>
  <inkml:trace contextRef="#ctx0" brushRef="#br0">91800 53097 462,'8'-21'45,"0"7"-1,0 5 0,-1 6 1,1 5-3,-2 4-2,-1 4-3,0 3-3,-2 4-4,-1 3-2,0 3-2,-1 3-3,-2 3-3,-1 3-2,0 3-1,-1 3-3,-1 1-2,2 2-3,0-1-3,2 3-4,0-1-1,0-2 0,0-2-2,0-1 1,1-4-2,2-2-2,2-3-4,2-3-1,1-5-4,3-7-3,2-6-3,2-8-3,0-8 2,1-9 8,0-11 6,-1-9 9,2-6 2,2-4-1,1-2-2,2-3-2,1-1-2,1 3-3,-1 1-5,1 2-2,-1 4-4,-1 6-4,-1 5-2,-1 7-3,-2 2-4,-1 1-4,-2-1-3,-2 1-4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5"/>
    </inkml:context>
    <inkml:brush xml:id="br0">
      <inkml:brushProperty name="width" value="0.04088" units="cm"/>
      <inkml:brushProperty name="height" value="0.04088" units="cm"/>
    </inkml:brush>
  </inkml:definitions>
  <inkml:trace contextRef="#ctx0" brushRef="#br0">94094 52097 538,'28'-21'84,"-6"7"-15,-6 5-16,-5 6-15,-2 3-9,0 2-3,1 0-2,2 2-3,-2 1-2,-1 5-2,-2 4-3,-2 4-2,-2 2-1,-2 1 0,-2 1 1,-2 1 1,-3 0-5,-2-1-9,-3-1-11,-3-1-9,-3-1-4,0-3 1,-1-1 2,-1-2 2,1-3 1,2-1 0,1-3 1,3-1 0,4-1 4,10 0 9,8 0 8,9 0 8,4 0 4,-2 0-2,0-1-2,-1 1-1,-2 1-1,-3 2 2,-2 2 3,-4 2 1,-3 1 1,-2 3-1,-4 2 0,-2 1-1,-4 1-2,-4-3-4,-4-1-5,-3-2-3,-3-2-5,1-1-5,-1 0-4,2-2-5,-2 0-6,2 2-7,1 0-6,1 1-6,1 0-2,2-2 5,3-2 4,1-2 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5"/>
    </inkml:context>
    <inkml:brush xml:id="br0">
      <inkml:brushProperty name="width" value="0.03344" units="cm"/>
      <inkml:brushProperty name="height" value="0.03344" units="cm"/>
    </inkml:brush>
  </inkml:definitions>
  <inkml:trace contextRef="#ctx0" brushRef="#br0">95100 52677 657,'11'-16'8,"5"3"16,7 0 15,5 1 16,1 2 3,-3 3-11,-5 2-11,-3 4-10,-1 1-7,0 0-5,4 0-5,2 0-4,-1 1-3,-1 2-1,-3 2-2,-1 2-2,-3-1-7,-1 0-14,-2 0-14,-2-2-14,-2 1-6,-2 0 3,-3 1 0,0 1 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5"/>
    </inkml:context>
    <inkml:brush xml:id="br0">
      <inkml:brushProperty name="width" value="0.03875" units="cm"/>
      <inkml:brushProperty name="height" value="0.03875" units="cm"/>
    </inkml:brush>
  </inkml:definitions>
  <inkml:trace contextRef="#ctx0" brushRef="#br0">95476 51720 567,'-15'-7'5,"4"-1"11,3 0 11,3 0 9,1 3 7,2 6 2,0 6 2,2 6 2,0 5-2,0 7-9,0 5-6,0 6-8,-1 3-8,0 2-8,-1 0-10,-1 2-8,-1 0-7,0 0-3,0 0-4,0 0-3,0-5 0,0-8 5,0-9 5,1-9 4,-1-3-5,0 0-16,0 1-16,0 2-17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6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95755 54359 558,'-13'-15'65,"6"4"-11,6 3-11,6 3-10,6 0-7,7-1-1,7 1-2,7-2-1,4-1 0,3 2 1,0 1 2,3 1 0,1-1-3,0 2-5,0-1-6,1 0-5,-3 0-8,-2 2-6,-3 0-7,-4 2-6,-2 0-7,-3 2-6,-4 0-5,-1 2-6,-4-1-4,-3-1-2,-3 0-3,-2-1-3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7"/>
    </inkml:context>
    <inkml:brush xml:id="br0">
      <inkml:brushProperty name="width" value="0.04287" units="cm"/>
      <inkml:brushProperty name="height" value="0.04287" units="cm"/>
    </inkml:brush>
  </inkml:definitions>
  <inkml:trace contextRef="#ctx0" brushRef="#br0">96759 53543 513,'-8'-8'8,"2"2"16,1 1 17,0 1 16,2 1 4,2 3-7,2 4-9,2 2-7,0 4-5,0 6-5,-2 4-3,0 5-3,-3 6-4,-2 6-4,-3 8-3,-3 5-4,-2 6-7,3 2-8,-1 2-11,2 1-9,1 0-8,1-6-9,0-6-8,2-3-8,0-7-2,2-7 5,0-9 5,2-7 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7"/>
    </inkml:context>
    <inkml:brush xml:id="br0">
      <inkml:brushProperty name="width" value="0.04268" units="cm"/>
      <inkml:brushProperty name="height" value="0.04268" units="cm"/>
    </inkml:brush>
  </inkml:definitions>
  <inkml:trace contextRef="#ctx0" brushRef="#br0">99060 53270 515,'0'-11'9,"0"8"18,0 9 18,0 10 19,0 3 4,0 1-9,0-1-9,0 1-8,-2 1-8,0 5-6,-3 3-4,-2 5-6,0 2-6,-1 2-7,0 2-7,0 1-7,1 2-7,1-2-7,1 0-7,1-1-7,0-3-8,2-4-9,0-4-9,2-3-8,-1-5 2,0-3 14,-2-4 13,0-4 14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4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89900 51605 607,'0'-14'-3,"0"1"-6,0 3-8,0 1-5,0 1 8,2 0 24,0 0 24,2 0 24,0 2 8,2 2-6,-1 4-7,2 3-6,1 1-7,-2 3-8,-1 2-6,0 2-7,-1 3-8,-1 5-10,1 4-8,0 6-11,-1 1-8,-1-3-11,0-3-9,-1-3-11,-1-2-2,0 0 4,0 1 4,0 0 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7"/>
    </inkml:context>
    <inkml:brush xml:id="br0">
      <inkml:brushProperty name="width" value="0.02693" units="cm"/>
      <inkml:brushProperty name="height" value="0.02693" units="cm"/>
    </inkml:brush>
  </inkml:definitions>
  <inkml:trace contextRef="#ctx0" brushRef="#br0">99200 54024 816,'3'-16'2,"6"1"2,5 0 3,7-1 3,3 1 3,-2 2 5,2 4 3,-1 0 4,0 2 0,-1 2-3,-1 2-5,0 2-4,-3 1-6,-2 0-12,-1 0-9,-3 0-11,-1 0-7,0 0-6,-2 0-5,0 0-6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8"/>
    </inkml:context>
    <inkml:brush xml:id="br0">
      <inkml:brushProperty name="width" value="0.04849" units="cm"/>
      <inkml:brushProperty name="height" value="0.04849" units="cm"/>
    </inkml:brush>
  </inkml:definitions>
  <inkml:trace contextRef="#ctx0" brushRef="#br0">99969 52399 453,'0'-16'-2,"0"0"-4,0 1-4,0-1-5,0 1 4,0 2 11,0 3 11,0 1 10,0 4 12,0 6 12,0 6 11,0 6 12,0 4 1,0 3-10,0 3-11,0 3-9,-2 3-8,0 2-4,-3 4-5,-2 3-4,-1 3-3,-2 4-3,0 4-4,-1 4-2,-2 3-3,0 3-7,-1 4-4,0 2-6,-1-1-2,4-2 2,3-3 1,3-2 2,0-4-4,0-3-10,-2-2-8,0-3-10,0-3-6,0-2-3,2-2-2,1-2-2,0-4 4,2-7 9,0-7 11,2-7 10,-2-3 6,0 0 0,-3 0 2,-2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2:58"/>
    </inkml:context>
    <inkml:brush xml:id="br0">
      <inkml:brushProperty name="width" value="0.05461" units="cm"/>
      <inkml:brushProperty name="height" value="0.05461" units="cm"/>
    </inkml:brush>
  </inkml:definitions>
  <inkml:trace contextRef="#ctx0" brushRef="#br0">100600 53617 402,'1'-14'0,"2"1"-2,2 3-2,2 1-1,1 1 2,1 0 6,2 0 6,0 0 6,1 1 4,3-1 1,2 0 3,2 0 2,-1 1-3,1 2-4,-2 2-6,-1 2-6,-1 3-3,-3 2-4,-1 4-2,-2 2-3,-4 3-1,-3 3 2,-4 3 1,-3 4 0,-4-1 1,-2 2-1,-1-1-2,-3 1 0,0-2 0,1-3 4,1-3 4,0-3 4,6-3 0,8-4-3,10-4-4,8-4-3,5-5-3,3-6-6,1-5-4,2-7-5,1-2-2,0-1 1,1 1 2,-1 0 0,-1 0 4,-1 1 3,-3 1 5,-1 1 4,-3 2 3,-1 1 1,-3 3 1,-1 1 2,-3 2 0,-2 1-1,-4 0-1,-3 2-1,-1 1 6,0 2 15,0 3 14,0 1 13,-2 4 10,-4 6 4,-4 5 6,-4 7 4,-1 3-4,1 1-14,0 1-13,2 1-13,0 1-7,1-1-3,-1 1-2,0-1-1,0 1-2,2 1 1,1 0 0,0 2-1,2-1-3,0-3-11,2-3-9,1-2-9,3-5-6,7-3 1,7-4 0,7-4 1,3-3 1,-3-2 5,-1-2 3,-2-2 4,-2-1 3,1-2 1,-2 0 2,2-1 1,-1-2 1,1-1 1,0-3 1,-1-2 0,0-1-1,-2-2 0,-3-2-2,-1-3-2,-1 0 0,0-1 1,-1 1-1,1 0 2,-2 0-1,-2 2 0,-4 3 0,-2 2-1,-2 1 2,0 2 1,0 2 1,0 4 3,-2-2 2,0 0 3,-3-1 4,-2-1 4,-2 0 0,-2 0 0,-2 2-2,-1 1-1,-3 1-2,-3 0-5,-4 2-5,-1 1-4,-4 2-8,-1 4-10,-2 4-10,-2 4-11,0 4-4,3 5 3,3 5 1,4 5 3,2 1 2,4-5 5,5-3 4,3-4 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43"/>
    </inkml:context>
    <inkml:brush xml:id="br0">
      <inkml:brushProperty name="width" value="0.04319" units="cm"/>
      <inkml:brushProperty name="height" value="0.04319" units="cm"/>
    </inkml:brush>
  </inkml:definitions>
  <inkml:trace contextRef="#ctx0" brushRef="#br0">14414 1500 509,'0'29'58,"0"-3"-11,0-5-9,0-3-10,0-2-6,0 1-2,0 1-3,0 1-1,0 0-2,0-1-3,0 0-2,0-2-2,2-1 0,2-1 0,4-1 0,2 0 1,2-2-1,1-1-3,1 0-2,2-2-3,-1-1-2,2-2 0,1-3-3,1 0 0,0-2-1,-1 0 1,0 0 2,-2 0 0,-1-1 0,-1-1 0,-1 0 0,0-1-1,-6 3-1,-7 8-3,-7 7-3,-9 9-3,-5 3 0,-1 1 2,-3-1 3,-1 0 2,-2 1 1,1-1 1,1 1 0,-2-1 0,2-2 2,3-3 5,3-4 5,3-5 5,4-2 5,6-2 4,6-2 4,6-2 4,5-2 0,4-2-6,3-2-5,5-2-6,2-1-3,1 0-3,0 0 0,2 0-3,-1 0-1,-3 0 0,-3 0-2,-3 0-1,-2 2-4,-1 4-7,-1 4-7,0 4-8,-5 3-2,-6 1 3,-8 3 3,-6 2 4,-5 1 2,-3 0 2,-3 2 2,-3 1 2,-3 0 2,-1 1 2,-1-1 2,-3 1 3,-1-1 2,1-1 4,1-1 3,1-1 3,2-1 3,3-3 3,4-1 3,2-2 3,3-2 2,4-1 0,4-1 1,5 0 0,3-3-2,5-1-3,6-2-4,4-1-3,4-3-3,3-1-1,3 0 0,3-1-2,1-1-1,-1 0-2,-1 0-3,-1 0-2,-1 0-1,-1 0 1,-1 0 0,-1 0 1,-1 0-5,-4 1-10,0-2-11,-2 2-10,-2-3-5,-3-2 0,-1-3 0,-2-3 0,-3-2 4,-4 0 6,-4 1 8,-3-1 7,-3 1 5,0 2 4,0 3 4,1 1 4,0 1 3,1 2 2,1 1 4,0 0 1,2 2 4,-1 0 1,0 2 2,0 1 2,0 1 4,0 3 6,1 4 4,-1 2 6,1 3 0,2 1-5,2 3-5,2 2-5,1 2-3,0 3-2,0 2-1,0 5-1,0 1-2,0 4-1,0 3-3,0 2 0,0 1-2,0-2-2,0-1 0,0-3-1,0-2-2,0-3-3,0-4-1,0-2-3,1-3-1,2-2 1,2-4 1,2-3 1,2-5 0,1-6 1,3-8 2,2-6 0,1-8-2,1-9-6,1-9-6,0-8-5,4-9-8,3-7-9,4-9-9,5-7-9,0-1-3,-2 7 1,-1 7 1,-3 7 2,-2 7 5,-5 9 7,-3 11 7,-4 7 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44"/>
    </inkml:context>
    <inkml:brush xml:id="br0">
      <inkml:brushProperty name="width" value="0.04389" units="cm"/>
      <inkml:brushProperty name="height" value="0.04389" units="cm"/>
    </inkml:brush>
  </inkml:definitions>
  <inkml:trace contextRef="#ctx0" brushRef="#br0">15893 1599 501,'20'-43'-31,"-4"11"12,-5 10 10,-4 9 12,-4 8 13,-2 6 18,-2 6 17,-2 6 17,-4 4 0,-4 5-16,-5 3-16,-4 5-17,-3 0-9,1-2-1,1-1-1,1-3-2,0 0-6,1-1-11,-1 1-11,0-1-11,5-2-3,9-5 4,8-5 4,10-4 4,2-3 7,-1 2 13,-2 0 11,-2 2 12,-2 0 7,-1 3-1,-1 2 1,0 2 0,-2 3-1,0 8-2,-2 7-3,0 7-1,-1 0-3,0-3-1,0-3-2,0-5-2,-1-2-2,-2 1-4,-2-1-3,-2 1-5,0-3-2,2-3-3,3-5-2,1-3-3,0-5-5,-1-6-4,0-6-6,-1-6-6,1-8-1,4-9 3,3-11 3,6-8 4,2-7 3,5 0 4,3-2 4,5 1 4,0 2 5,-2 6 6,-2 7 6,-1 8 7,-2 5 2,-1 5-2,-1 4-1,0 6-2,-3 5 4,-1 6 9,-3 6 8,0 6 9,-5 6 1,-5 7-10,-4 7-9,-5 6-9,-4 4-6,-2 1-4,-1-2-5,-3 1-3,0-2-4,1-4-1,0-4-3,2-3-1,2-7-6,2-9-10,1-9-10,2-8-9,3-8-2,5-6 9,2-5 7,5-7 8,4-2 6,3-2 4,5-1 5,3-1 4,2 3 2,-1 5 0,-1 3 0,-1 7 0,-1 3 4,-3 4 10,-1 4 8,-2 4 10,-2 3 2,-2 2-2,-3 2-4,-1 2-3,-2 3-3,-2 5-1,-2 5-3,-2 5-2,-3 4-3,-5 2-3,-5 4-5,-5 2-3,-4 2-2,0-1-2,-1-2-1,0 0-1,-3-2 0,-1-1-1,-2-3 0,-2-1 0,-2-3 2,-1 0 1,0-1 4,-2-1 1,1-1 4,4-3 1,2-1 2,3-2 2,3-3 4,3-3 4,3-3 5,3-2 5,6-3 4,8-1 4,9 0 5,10-1 3,7-3-1,6-2-6,8-4-6,7-2-7,4-2-4,2 1-4,2-1-5,2 0-4,0 0-4,-2 1-5,1-1-6,-2 0-5,-1 1-5,-2 2-3,-2 3-3,-1 1-3,-6 1-2,-6 2-2,-7 0-1,-7 2 0,-8-1-4,-10 0-3,-10-2-3,-10 0-5,-3 0 3,3 0 10,3 2 9,3 0 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44"/>
    </inkml:context>
    <inkml:brush xml:id="br0">
      <inkml:brushProperty name="width" value="0.04195" units="cm"/>
      <inkml:brushProperty name="height" value="0.04195" units="cm"/>
    </inkml:brush>
  </inkml:definitions>
  <inkml:trace contextRef="#ctx0" brushRef="#br0">16727 4272 524,'-6'-19'22,"2"7"12,4 8 12,3 8 12,1 7 0,1 5-10,2 7-10,0 5-10,-1 7-5,1 9 0,-2 6 0,0 9 0,-2 8-2,2 9-8,-2 9-6,1 8-8,0 5-1,-2-3 4,0 1 2,-2-2 3,1-3-9,0-8-26,2-6-23,-1-7-24,2-8-7,0-10 13,0-10 13,0-10 13,-1-6 7,-1-5 3,0-3 4,-1-4 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44"/>
    </inkml:context>
    <inkml:brush xml:id="br0">
      <inkml:brushProperty name="width" value="0.03298" units="cm"/>
      <inkml:brushProperty name="height" value="0.03298" units="cm"/>
    </inkml:brush>
  </inkml:definitions>
  <inkml:trace contextRef="#ctx0" brushRef="#br0">16547 4750 667,'-8'16'65,"0"1"-8,0 1-11,0 2-9,-1 2-7,-3 5-6,-4 3-6,-1 7-5,-4 2-2,0-2-2,0 0 1,-2-1 0,1-2-8,1-4-12,3-2-13,1-3-13,2-4-3,2-5 7,3-5 7,1-4 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45"/>
    </inkml:context>
    <inkml:brush xml:id="br0">
      <inkml:brushProperty name="width" value="0.04686" units="cm"/>
      <inkml:brushProperty name="height" value="0.04686" units="cm"/>
    </inkml:brush>
  </inkml:definitions>
  <inkml:trace contextRef="#ctx0" brushRef="#br0">17800 5250 469,'29'30'75,"-3"-3"-7,-6-4-7,-2-2-7,-2-1-5,2 1-4,0 1-4,1 1-3,0-1-5,0 0-5,1-1-6,0 0-6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46"/>
    </inkml:context>
    <inkml:brush xml:id="br0">
      <inkml:brushProperty name="width" value="0.04597" units="cm"/>
      <inkml:brushProperty name="height" value="0.04597" units="cm"/>
    </inkml:brush>
  </inkml:definitions>
  <inkml:trace contextRef="#ctx0" brushRef="#br0">19756 1800 478,'-13'9'40,"4"3"-3,3 4-5,4 2-3,2 2-4,0 1-3,0 1-3,0 1-2,0 0-3,2-1-2,1-1-1,0-1-3,1-1-2,4-3-1,4-1-1,2-2-3,2-2-1,1-3-4,2-1-2,0-2-4,0-2-2,1 0-1,-1-2-1,1 0-1,-2-1 0,-3 0 0,-3 0 1,-2 0 2,-5 1-1,-2 4 1,-6 2-1,-2 4 1,-5 2 0,-2 2 4,-3 4 4,-3 3 2,-3 2 2,-3 1 0,-3 1-1,-3 1 1,0-1 1,3-1 3,3-3 1,4-1 4,1-2 1,3-3 4,1-1 2,3-2 3,5-3 1,10-3 0,9-2 1,11-4-1,4-2-2,-2-2-2,0-2-5,-1-1-2,-1-2-6,1 2-6,-1 0-7,1 2-7,-3 1-3,-3 2 0,-5 2 0,-2 2 1,-7 3 0,-5 6 2,-6 4 3,-5 5 2,-6 4 1,-6 3-1,-3 3 1,-6 2 0,-3 3 0,-3-1 3,0 0 0,-3 1 2,2-4 3,6-6 4,5-5 4,7-6 3,4-5 3,2-1 2,4-2 1,3-3 2,5-1 1,8-2 5,8-2 2,7-2 5,5-1-5,1-3-9,1-2-10,1-1-11,0-3-5,-1 0 1,-1-1 0,-1-1 1,-3 0-3,-2 2-4,-3 2-5,-2 3-5,-4-1-2,-1-2 1,-2-2 1,-2-1 2,-2-2 2,-2 2 2,-2 1 2,-2 1 3,-3 1 4,-2 0 6,-3 2 5,-3 1 6,-1 1 3,2 2 1,3 2 0,1 2 2,2 2 3,-1 2 5,0 2 5,0 2 5,1 3 3,1 5 0,0 5-1,2 5 1,1 3-2,0 3 0,1 1-1,2 3-2,0 1 0,0 3-2,0 3 0,0 4-2,0 0-1,0-4-4,0-2-2,0-3-3,0-5-2,0-4-4,0-5-1,0-4-3,3-11-8,6-15-13,5-14-13,7-14-13,2-15-7,2-10-2,1-13-2,1-11-2,-2 3 4,-5 16 10,-5 17 11,-4 16 9,-3 9 3,1 1-3,1 1-3,2 1-3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48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21880 5200 547,'-6'9'27,"0"1"12,0 3 12,2 2 11,0 3 2,2 3-11,0 5-9,2 3-10,0 3-7,2 0-5,0 2-5,2 1-4,0 3-16,2 7-24,0 7-24,0 8-24,1-4-8,0-12 9,-2-13 9,0-13 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8"/>
    </inkml:context>
    <inkml:brush xml:id="br0">
      <inkml:brushProperty name="width" value="0.0356" units="cm"/>
      <inkml:brushProperty name="height" value="0.0356" units="cm"/>
      <inkml:brushProperty name="color" value="#00BFF2"/>
    </inkml:brush>
  </inkml:definitions>
  <inkml:trace contextRef="#ctx0" brushRef="#br0">97427 25350 617,'0'67'130,"0"-9"-29,0-8-31,0-6-28,-2-6-20,0 0-9,-3-1-8,-2-1-10,0-2-4,-1 0-3,0-2-1,0 0-3,1-3-7,2-5-16,-1-5-15,2-5-14,0-5-2,2-4 12,0-6 12,2-4 11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35"/>
    </inkml:context>
    <inkml:brush xml:id="br0">
      <inkml:brushProperty name="width" value="0.05015" units="cm"/>
      <inkml:brushProperty name="height" value="0.05015" units="cm"/>
      <inkml:brushProperty name="color" value="#00BFF3"/>
    </inkml:brush>
  </inkml:definitions>
  <inkml:trace contextRef="#ctx0" brushRef="#br0">90190 53477 438,'42'-6'87,"-5"2"-15,-7 4-14,-7 3-15,-5 1-11,-1 1-5,-2 1-6,-2 2-6,-5 1-6,-5 3-9,-6 4-7,-5 2-8,-6 0-3,-2-1-1,-3-2-1,-3-2 1,0-3 1,3 1 6,3-2 3,2 0 6,3-1 3,3-1 1,2 1 3,1 0 1,3 1 3,4 1 6,4 3 4,3 2 6,3 0 1,3-1-5,2-1-5,1 0-4,1-2-2,-2-1 0,-3 0 0,-1-2-1,-2 0 1,-1 0 0,0 0 0,-2-1 1,0 1 0,-2 2 2,-1 0 1,0 1 1,-2 1 0,-1 1-2,0 1-1,-1 1-2,-4 1-1,-2 2-1,-5 0-1,-4 1-2,-4 1-4,-3 3-8,-5 1-9,-3 3-8,-4 1-9,-4 1-7,-4 0-8,-3 2-9,1-2-3,9-7-1,9-5 0,9-6-1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0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21121 2200 601,'-19'0'53,"8"0"6,7 0 5,8 0 5,3 0-5,3 0-17,0 0-17,1 0-17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4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21800 2050 589,'1'15'54,"4"-1"-2,2-1-3,4-1-2,0-2-6,1-3-6,0-2-7,0-4-7,0 0-5,1 0-2,0 2-3,3 0-4,1 0 0,3 0 0,3-2 0,3 0 0,0-1-1,-1 0-4,-2 0-5,-4 0-3,0 0-6,-2 0-7,-3 0-6,-1 0-7,-4 0-4,-4 0-1,-6 0-1,-4 0-1,-4 0 2,-2 0 6,-2 0 6,-1 0 6,-1 0 0,0 2-4,3 0-3,0 2-5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4"/>
    </inkml:context>
    <inkml:brush xml:id="br0">
      <inkml:brushProperty name="width" value="0.0328" units="cm"/>
      <inkml:brushProperty name="height" value="0.0328" units="cm"/>
    </inkml:brush>
  </inkml:definitions>
  <inkml:trace contextRef="#ctx0" brushRef="#br0">21600 2850 670,'0'16'63,"0"-1"-9,0 1-9,0 0-9,0 0-6,2 1-2,0 0-4,2 2-2,-2 2-6,0 1-6,0 3-9,-1 1-6,-1 2-5,0-1-2,0 0-3,0 0-1,-1-2-1,-1-5 3,0-5 1,0-4 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4"/>
    </inkml:context>
    <inkml:brush xml:id="br0">
      <inkml:brushProperty name="width" value="0.03132" units="cm"/>
      <inkml:brushProperty name="height" value="0.03132" units="cm"/>
    </inkml:brush>
  </inkml:definitions>
  <inkml:trace contextRef="#ctx0" brushRef="#br0">21864 3071 702,'23'-21'3,"-4"5"7,0 4 6,-2 6 6,-2 3 4,-1 2 0,-1 2-1,0 2 1,-2 1-1,-1 2-1,-1 0-2,-1 2-2,-1 0-2,-1 3-4,0 2-4,-2 2-3,-1 1-4,-2 1-2,-2 1-4,-2 1-3,-2 0-2,-3-1-3,-4-1-4,-1 0-2,-2-3-1,-1-1 2,0-4 1,0 1 2,1-3 2,1-1 4,1-1 3,0 0 4,6-3 2,9-2 0,8-4 1,9-2-1,4-2 1,-1 1 0,-1-1-1,-1 0 0,-2 2-4,-1 1-8,-3 2-7,-1 2-7,-3 2-2,-2 4 1,-4 2 2,-2 3 2,-5 3 0,-6 5-2,-6 3-2,-5 5-3,-5 1 1,-4-1 6,-5-1 5,-3-1 6,2-3 3,6-5 1,7-5 2,7-4 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5"/>
    </inkml:context>
    <inkml:brush xml:id="br0">
      <inkml:brushProperty name="width" value="0.03922" units="cm"/>
      <inkml:brushProperty name="height" value="0.03922" units="cm"/>
    </inkml:brush>
  </inkml:definitions>
  <inkml:trace contextRef="#ctx0" brushRef="#br0">21067 4700 560,'-16'7'0,"2"-2"0,2-3 0,0 0 0,0-2 0,0 0-2,0 0-1,1 0-1,0 0 2,1 2 7,1 0 6,0 2 6,3 1 7,2 5 10,4 4 10,3 4 8,0 2 3,-1 1-7,0 1-5,-2 0-6,0 3-6,0 5-8,0 3-7,0 4-8,0 2-6,0-2-3,0 0-5,0-2-4,0-2-2,0-3-2,0-5-1,0-3-2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6"/>
    </inkml:context>
    <inkml:brush xml:id="br0">
      <inkml:brushProperty name="width" value="0.04232" units="cm"/>
      <inkml:brushProperty name="height" value="0.04232" units="cm"/>
    </inkml:brush>
  </inkml:definitions>
  <inkml:trace contextRef="#ctx0" brushRef="#br0">21200 4813 519,'17'6'21,"1"-1"1,3-2-1,1-2 0,4-1-2,5-2-1,5 0-3,5-1-3,2-3-1,4 0-1,1-3-1,2-2-2,-1 0 1,-2 2 0,0 3 0,-3 1 2,-4 1-2,-4 2-3,-5 0-3,-5 2-2,-4 1-1,-3 2 2,-3 2 1,-2 2 2,-4 1 1,-1 1 0,-2 2-1,-2 0 0,-2 1 2,-1 3 4,0 2 4,-1 2 5,-3 1 1,-2 2 2,-4 3 1,-2 2 1,-2-1-1,1 0-4,-1-1-5,0-2-3,-1 2-4,-1 1-1,-3 3-3,-2 1-2,0-1-2,1-3-1,1-5 0,1-3-1,1-4-2,0-1-2,2-2-1,1-2-3,0-2-2,1-2-4,-1-3-4,0 0-3,-2-3-3,-3-1-3,-5 0-4,-3-1-2,-4-6-1,0-8 2,-4-9 2,-1-8 1,0-8 2,3-2 0,4-6 1,2-2 0,2 1 3,4 5 8,3 5 5,3 7 8,2 5 2,2 5 0,3 5 1,1 5-1,3 5 10,4 4 17,4 6 18,4 4 18,1 4 2,-1 2-11,-1 2-11,0 1-13,-2 2-8,-1 2-7,0 0-7,-2 1-7,2-2-9,2-3-15,3-4-12,3-4-14,3-6-2,2-6 9,1-7 9,3-7 8,0-3 8,1 2 5,-1 3 6,1 1 5,-2 3 5,-2 1 4,-2 2 3,-1 2 4,-4 3 4,-4 2 6,-6 4 7,-4 3 5,-6 2 2,-6 3-4,-6 3-3,-5 4-5,-3 1-4,-2 1-5,-1 1-6,-1 1-5,0 0-3,2-1 0,0-1 1,1 0 1,2-2 2,3-1 3,3-1 2,3 0 4,2-3 0,2 1-2,2-2-2,3-1-2,3-3-3,8-2-3,6-6-3,7-2-4,5-2 0,3-1 1,3 0 2,3 0 1,0 1 1,-1 1 0,-3 0-1,-1 2 1,-3 0-2,-3 2-2,-3 0-2,-3 2-2,-3 2-4,-2 4-5,-4 4-6,-2 3-5,-5 4 0,-6 2 2,-6 5 4,-5 2 3,-4 0 3,-1 0 1,-1-1 3,-1-1 1,-1-2 3,1-3 2,-1-3 2,1-2 3,1-3 4,3-3 4,3-1 6,3-2 4,4-1 7,8 0 6,7 0 6,6 0 8,6-2-1,4-2-6,3-4-7,5-2-7,1-2-6,0 0-7,1 1-6,-1-1-7,-1 0-7,-3 2-10,-3 1-9,-3 0-10,-1 0-3,-2 0 2,-1-1 0,-1-1 2,-1-2 2,-2 0 1,-2-2 2,-2 1 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6"/>
    </inkml:context>
    <inkml:brush xml:id="br0">
      <inkml:brushProperty name="width" value="0.03332" units="cm"/>
      <inkml:brushProperty name="height" value="0.03332" units="cm"/>
    </inkml:brush>
  </inkml:definitions>
  <inkml:trace contextRef="#ctx0" brushRef="#br0">21930 5450 660,'-13'8'73,"4"0"-14,3 0-14,4-1-15,2 3-7,0 4-1,0 3-2,0 5 0,0 4-4,0 5-2,0 3-4,0 7-2,0 5-9,0 4-10,0 5-12,0 6-11,0-4-3,0-11 8,0-11 5,0-10 8,0-5-3,2 0-12,0-1-11,2 1-12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6"/>
    </inkml:context>
    <inkml:brush xml:id="br0">
      <inkml:brushProperty name="width" value="0.03901" units="cm"/>
      <inkml:brushProperty name="height" value="0.03901" units="cm"/>
    </inkml:brush>
  </inkml:definitions>
  <inkml:trace contextRef="#ctx0" brushRef="#br0">24729 3900 563,'0'29'144,"0"-3"-35,0-5-34,0-3-36,0-2-19,0-1-5,0 1-4,0 0-5,0-2-3,0 0-1,0-1 0,0 0-2,0 1 1,0 7 1,0 5 1,0 7 2,-2 5-7,0 6-14,-3 6-13,-2 6-13,0-5-6,1-9 4,1-13 3,1-11 4,0-7-1,0 1-3,0 0-3,0 0-2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7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25256 3647 535,'8'-8'2,"0"2"5,-1 1 5,1 1 4,0-1 2,0 2 1,0-1 1,0 0 0,0 0-1,-1 2-1,1 0-2,0 2-1,0 0-2,2 0-1,0 0-1,1 0 0,1 0 0,0 0 4,0 0 3,-1 0 3,1 0 1,0 0-1,0 0-1,0 0-2,-1 1-1,1 2-1,-1 2-1,1 2-1,0 2-3,3 3-2,2 3-4,1 4-3,0 0-2,-4 1 0,-4-1-3,-5 1 0,-2 0-4,-4 3-5,-2 1-7,-3 3-5,-6 1-4,-6 2-3,-7 2-2,-7 2-2,-3 0 1,1-5 4,-2-4 5,1-3 5,1-4 3,5-3 3,4-2 2,3-4 4,3-3 1,1 0 1,1-4 1,2 0 1,-1-2 1,2 0 1,1 0-1,1 0 1,0-1-1,2-1 0,1 0-1,0-1-2,2-2 1,1 0-1,0-2 0,2 0 0,0-1 3,2 1 5,0-1 4,2 0 6,3-2 1,7-6 0,8-4-1,6-5-1,5-1-1,3 1 0,1 3-2,5 1 0,-2 3 0,-7 6-1,-7 2 0,-7 4-1,-4 3 0,0 0 0,-2 2 0,0 0 0,-2 1-1,1 0-1,0 0-2,0 0-1,-2 4-2,-4 6-2,-4 6-1,-4 8-2,-3 4 1,-4-1 2,-2 0 2,-3 1 4,-1-2-1,1-1-1,0-3-2,2-1-1,2-3-1,3-3 1,3-2 1,2-4 1,5-5-2,6-8-7,6-8-6,6-7-6,1-6-2,1 0 2,-2-1 3,-1 0 3,-2 0 3,-2 5 2,-4 3 2,-3 4 3,-1 2-2,0-1-6,0-1-6,0-2-6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7"/>
    </inkml:context>
    <inkml:brush xml:id="br0">
      <inkml:brushProperty name="width" value="0.04727" units="cm"/>
      <inkml:brushProperty name="height" value="0.04727" units="cm"/>
    </inkml:brush>
  </inkml:definitions>
  <inkml:trace contextRef="#ctx0" brushRef="#br0">25796 2481 465,'-22'-13'36,"4"3"-4,5 4-4,3 4-4,2 5 0,0 7 3,0 8 3,0 6 3,2 1-1,1-3-7,2-5-6,2-3-6,0 0-4,0 5 0,-1 5-1,-1 5-1,-1 0 0,2-3-2,0-5 0,2-3-1,-1-2-1,0 0 0,-2-1 0,0 1 1,-1 2 0,0 5 1,0 5 1,0 5 1,1-1 1,1-4 0,0-5-1,2-4 0,-1 2 0,-1 12 1,0 11 1,-1 13 0,-1 5 2,0-3 0,0-1 0,0-2 0,1-3-1,2-6-5,2-5-4,2-4-5,0-5-2,0-5 0,-2-5 0,0-5 1,2-6-6,6-6-10,5-8-11,7-6-11,2-8-5,2-7-1,1-9 1,1-7-1,-1 0 4,-5 8 7,-4 7 6,-3 9 8,-3 2 2,1 0-1,0-1-2,0-1-2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41"/>
    </inkml:context>
    <inkml:brush xml:id="br0">
      <inkml:brushProperty name="width" value="0.04898" units="cm"/>
      <inkml:brushProperty name="height" value="0.04898" units="cm"/>
      <inkml:brushProperty name="color" value="#00BFF3"/>
    </inkml:brush>
  </inkml:definitions>
  <inkml:trace contextRef="#ctx0" brushRef="#br0">92206 52544 449,'-7'-47'30,"2"16"13,2 15 12,2 16 11,0 12 1,-2 7-11,-2 9-10,-2 7-12,-1 4-6,-2 0-4,0 1-4,-1-2-3,1 2-2,0 2-1,0 2 0,2 2-2,0 2-3,0 0-9,1 2-6,-1 0-9,1-1-4,2-2-1,2-4-2,2-2-2,1-4-1,0-4-2,0-4-2,0-3-2,1-7-5,2-9-6,2-8-8,2-10-7,0-4 1,-1-1 8,-1-1 9,0-1 7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7"/>
    </inkml:context>
    <inkml:brush xml:id="br0">
      <inkml:brushProperty name="width" value="0.03775" units="cm"/>
      <inkml:brushProperty name="height" value="0.03775" units="cm"/>
    </inkml:brush>
  </inkml:definitions>
  <inkml:trace contextRef="#ctx0" brushRef="#br0">27600 3250 582,'8'16'133,"2"-1"-29,0 1-30,1 0-30,2-1-17,-1-1-8,2-1-7,1-1-7,1 1-8,0 0-7,-1 0-7,1 2-7,-1 0-3,-4-3 1,0-1 2,-2-2 1,-2-1 0,0 0-4,-2 0-3,0 0-4,-2 0-2,-1 1-3,0 1-1,-1 2-3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7"/>
    </inkml:context>
    <inkml:brush xml:id="br0">
      <inkml:brushProperty name="width" value="0.03526" units="cm"/>
      <inkml:brushProperty name="height" value="0.03526" units="cm"/>
    </inkml:brush>
  </inkml:definitions>
  <inkml:trace contextRef="#ctx0" brushRef="#br0">27527 4600 623,'-6'7'10,"2"-1"17,4 0 19,3-1 19,1-2 2,1 1-14,2 0-14,0 0-13,1 0-9,0 0-5,0 0-3,-1-1-4,3 3-7,4 4-12,2 3-12,6 5-11,-1 0-6,-5-3 3,-5-3 1,-4-2 2,-4-3 1,0 0 3,-2 1 2,0 0 3,-1-1 1,2 0 1,0-2 3,2 0 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8"/>
    </inkml:context>
    <inkml:brush xml:id="br0">
      <inkml:brushProperty name="width" value="0.02674" units="cm"/>
      <inkml:brushProperty name="height" value="0.02674" units="cm"/>
    </inkml:brush>
  </inkml:definitions>
  <inkml:trace contextRef="#ctx0" brushRef="#br0">29330 3327 822,'-7'-6'6,"1"2"13,0 4 11,3 3 13,-1 3-2,2 7-14,0 4-16,2 8-14,0 1-15,2-6-15,0-2-15,2-4-15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9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28356 4057 510,'-8'7'0,"0"-2"0,0-2 0,0-2 0,1-1 3,-1 0 6,0 0 6,0 0 5,5-2 7,10-4 9,10-4 8,9-3 8,3-1-1,-5 3-11,-5 3-12,-5 2-12,-1 1-5,2-1-3,0-3-2,4-2-1,0 0-2,-3 0 1,-1 2-1,-2 1 1,-1-1-2,3 0-3,2-1-3,2-1-2,0-1-2,1 2-1,-1 1-1,1 1-1,-2 0 0,-1 0 1,-2 0 0,-2 1 1,-2-1 0,1 0 1,-1 1 0,1-1 0,-1 0 1,1 2 1,0 1 0,0 0 1,-1 1 0,1-2 1,0 0 0,0-1 2,-1-1 3,-1 2 6,0 1 8,-2 0 5,-1 4 6,-2 6 2,-3 6 3,0 6 3,-3 2-2,-1 1-6,0-1-7,-1 0-6,-2 1-6,0 1-3,-1 1-4,-2 1-2,0 1-4,-2-1-2,0 1-1,-1-1-2,-1-1-4,1-2-4,-1-1-4,0-2-5,0-3-4,1-3-4,-1-3-3,1-2-3,0-3-3,0-1-2,2 0-1,1-1-2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9"/>
    </inkml:context>
    <inkml:brush xml:id="br0">
      <inkml:brushProperty name="width" value="0.03762" units="cm"/>
      <inkml:brushProperty name="height" value="0.03762" units="cm"/>
    </inkml:brush>
  </inkml:definitions>
  <inkml:trace contextRef="#ctx0" brushRef="#br0">29398 2950 584,'-7'17'108,"3"1"-24,1 3-25,2 1-23,1 3-15,0 3-3,0 3-3,0 3-4,0 3-1,0 4 1,0 4 2,0 3 1,0 0-3,0-4-6,0-5-7,0-5-7,0-4-4,0 0-3,0-1-2,0-1-4,-1-3-9,0-5-15,-2-5-17,0-4-15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3:59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28577 3840 417,'-6'-5'73,"2"8"-12,4 6-12,3 7-12,0 3-8,-1-1-5,0-1-5,-2 0-4,1 3-2,0 9 1,2 7 3,0 11 1,1 1 0,0-4-2,0-5-1,0-6-2,-1-3-2,0-1-1,-2-3-1,0-1-2,0-3-1,2-2-3,2-2-1,1-1-3,3-2 0,0-1-1,1 0 0,2-2 0,0-1 0,3-1 0,2 0 0,1-2 1,3 0 1,0-2 0,4-1 1,2 0 1,1-2 0,2-1 2,3 0 1,1-1 1,1-1 1,-1 0 0,-2 0-1,1 0-1,-2-1 2,2-1 0,0 0 3,2-1 0,-2-1 1,-6 2-1,-3 0 0,-6 2-2,-5-2-18,-5-4-37,-4-4-37,-6-3-38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00"/>
    </inkml:context>
    <inkml:brush xml:id="br0">
      <inkml:brushProperty name="width" value="0.03961" units="cm"/>
      <inkml:brushProperty name="height" value="0.03961" units="cm"/>
    </inkml:brush>
  </inkml:definitions>
  <inkml:trace contextRef="#ctx0" brushRef="#br0">27040 5488 555,'-5'-9'132,"8"0"-30,6-2-30,7 1-29,3-2-18,-1 0-3,-1 0-5,0 1-4,-1-2-4,1-2-2,1-2-4,1-1-4,1-2-1,1 1 0,1-1 0,1 2-1,1-3-2,2 0-5,3-1-6,1-1-5,-1 1-2,-5 3 3,-5 3 1,-5 3 3,-1 0-8,1 0-17,3-1-15,2-1-18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43"/>
    </inkml:context>
    <inkml:brush xml:id="br0">
      <inkml:brushProperty name="width" value="0.04319" units="cm"/>
      <inkml:brushProperty name="height" value="0.04319" units="cm"/>
    </inkml:brush>
  </inkml:definitions>
  <inkml:trace contextRef="#ctx0" brushRef="#br0">14414 1500 509,'0'29'58,"0"-3"-11,0-5-9,0-3-10,0-2-6,0 1-2,0 1-3,0 1-1,0 0-2,0-1-3,0 0-2,0-2-2,2-1 0,2-1 0,4-1 0,2 0 1,2-2-1,1-1-3,1 0-2,2-2-3,-1-1-2,2-2 0,1-3-3,1 0 0,0-2-1,-1 0 1,0 0 2,-2 0 0,-1-1 0,-1-1 0,-1 0 0,0-1-1,-6 3-1,-7 8-3,-7 7-3,-9 9-3,-5 3 0,-1 1 2,-3-1 3,-1 0 2,-2 1 1,1-1 1,1 1 0,-2-1 0,2-2 2,3-3 5,3-4 5,3-5 5,4-2 5,6-2 4,6-2 4,6-2 4,5-2 0,4-2-6,3-2-5,5-2-6,2-1-3,1 0-3,0 0 0,2 0-3,-1 0-1,-3 0 0,-3 0-2,-3 0-1,-2 2-4,-1 4-7,-1 4-7,0 4-8,-5 3-2,-6 1 3,-8 3 3,-6 2 4,-5 1 2,-3 0 2,-3 2 2,-3 1 2,-3 0 2,-1 1 2,-1-1 2,-3 1 3,-1-1 2,1-1 4,1-1 3,1-1 3,2-1 3,3-3 3,4-1 3,2-2 3,3-2 2,4-1 0,4-1 1,5 0 0,3-3-2,5-1-3,6-2-4,4-1-3,4-3-3,3-1-1,3 0 0,3-1-2,1-1-1,-1 0-2,-1 0-3,-1 0-2,-1 0-1,-1 0 1,-1 0 0,-1 0 1,-1 0-5,-4 1-10,0-2-11,-2 2-10,-2-3-5,-3-2 0,-1-3 0,-2-3 0,-3-2 4,-4 0 6,-4 1 8,-3-1 7,-3 1 5,0 2 4,0 3 4,1 1 4,0 1 3,1 2 2,1 1 4,0 0 1,2 2 4,-1 0 1,0 2 2,0 1 2,0 1 4,0 3 6,1 4 4,-1 2 6,1 3 0,2 1-5,2 3-5,2 2-5,1 2-3,0 3-2,0 2-1,0 5-1,0 1-2,0 4-1,0 3-3,0 2 0,0 1-2,0-2-2,0-1 0,0-3-1,0-2-2,0-3-3,0-4-1,0-2-3,1-3-1,2-2 1,2-4 1,2-3 1,2-5 0,1-6 1,3-8 2,2-6 0,1-8-2,1-9-6,1-9-6,0-8-5,4-9-8,3-7-9,4-9-9,5-7-9,0-1-3,-2 7 1,-1 7 1,-3 7 2,-2 7 5,-5 9 7,-3 11 7,-4 7 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44"/>
    </inkml:context>
    <inkml:brush xml:id="br0">
      <inkml:brushProperty name="width" value="0.04389" units="cm"/>
      <inkml:brushProperty name="height" value="0.04389" units="cm"/>
    </inkml:brush>
  </inkml:definitions>
  <inkml:trace contextRef="#ctx0" brushRef="#br0">15893 1599 501,'20'-43'-31,"-4"11"12,-5 10 10,-4 9 12,-4 8 13,-2 6 18,-2 6 17,-2 6 17,-4 4 0,-4 5-16,-5 3-16,-4 5-17,-3 0-9,1-2-1,1-1-1,1-3-2,0 0-6,1-1-11,-1 1-11,0-1-11,5-2-3,9-5 4,8-5 4,10-4 4,2-3 7,-1 2 13,-2 0 11,-2 2 12,-2 0 7,-1 3-1,-1 2 1,0 2 0,-2 3-1,0 8-2,-2 7-3,0 7-1,-1 0-3,0-3-1,0-3-2,0-5-2,-1-2-2,-2 1-4,-2-1-3,-2 1-5,0-3-2,2-3-3,3-5-2,1-3-3,0-5-5,-1-6-4,0-6-6,-1-6-6,1-8-1,4-9 3,3-11 3,6-8 4,2-7 3,5 0 4,3-2 4,5 1 4,0 2 5,-2 6 6,-2 7 6,-1 8 7,-2 5 2,-1 5-2,-1 4-1,0 6-2,-3 5 4,-1 6 9,-3 6 8,0 6 9,-5 6 1,-5 7-10,-4 7-9,-5 6-9,-4 4-6,-2 1-4,-1-2-5,-3 1-3,0-2-4,1-4-1,0-4-3,2-3-1,2-7-6,2-9-10,1-9-10,2-8-9,3-8-2,5-6 9,2-5 7,5-7 8,4-2 6,3-2 4,5-1 5,3-1 4,2 3 2,-1 5 0,-1 3 0,-1 7 0,-1 3 4,-3 4 10,-1 4 8,-2 4 10,-2 3 2,-2 2-2,-3 2-4,-1 2-3,-2 3-3,-2 5-1,-2 5-3,-2 5-2,-3 4-3,-5 2-3,-5 4-5,-5 2-3,-4 2-2,0-1-2,-1-2-1,0 0-1,-3-2 0,-1-1-1,-2-3 0,-2-1 0,-2-3 2,-1 0 1,0-1 4,-2-1 1,1-1 4,4-3 1,2-1 2,3-2 2,3-3 4,3-3 4,3-3 5,3-2 5,6-3 4,8-1 4,9 0 5,10-1 3,7-3-1,6-2-6,8-4-6,7-2-7,4-2-4,2 1-4,2-1-5,2 0-4,0 0-4,-2 1-5,1-1-6,-2 0-5,-1 1-5,-2 2-3,-2 3-3,-1 1-3,-6 1-2,-6 2-2,-7 0-1,-7 2 0,-8-1-4,-10 0-3,-10-2-3,-10 0-5,-3 0 3,3 0 10,3 2 9,3 0 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44"/>
    </inkml:context>
    <inkml:brush xml:id="br0">
      <inkml:brushProperty name="width" value="0.04195" units="cm"/>
      <inkml:brushProperty name="height" value="0.04195" units="cm"/>
    </inkml:brush>
  </inkml:definitions>
  <inkml:trace contextRef="#ctx0" brushRef="#br0">16727 4272 524,'-6'-19'22,"2"7"12,4 8 12,3 8 12,1 7 0,1 5-10,2 7-10,0 5-10,-1 7-5,1 9 0,-2 6 0,0 9 0,-2 8-2,2 9-8,-2 9-6,1 8-8,0 5-1,-2-3 4,0 1 2,-2-2 3,1-3-9,0-8-26,2-6-23,-1-7-24,2-8-7,0-10 13,0-10 13,0-10 13,-1-6 7,-1-5 3,0-3 4,-1-4 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41"/>
    </inkml:context>
    <inkml:brush xml:id="br0">
      <inkml:brushProperty name="width" value="0.0616" units="cm"/>
      <inkml:brushProperty name="height" value="0.0616" units="cm"/>
      <inkml:brushProperty name="color" value="#00BFF3"/>
    </inkml:brush>
  </inkml:definitions>
  <inkml:trace contextRef="#ctx0" brushRef="#br0">92299 51481 357,'2'-25'1,"2"-1"4,4-3 4,2-1 2,2 2 4,3 5 2,2 7 3,1 5 2,3 3 2,5 2 2,3 1 2,4 1 1,1 1-1,-3 3-3,-3 4-5,-3 2-3,-4 4-3,-3 6-3,-4 4-2,-4 5-3,-5 5-2,-2 4 0,-6 6-2,-2 5 0,-6 2-2,-4 0-2,-5-1-1,-5 1-2,-3 0-1,-3 0 1,-1 0 0,-2 0 1,-1-2-2,3-4-2,1-4-2,4-3-3,0-5 0,1-2 1,1-3 1,1-2 1,2-5 1,1-1 2,3-4 1,1-3 3,6-4 2,10-8 5,10-6 4,10-7 6,6-3 1,4 1-2,5 0-2,3 2-2,4 1 0,1 1-1,5 1 0,2 1 0,-1 1 0,-6 4-2,-5 2 1,-7 4-2,-4 1 0,-5 0-3,-3 0-1,-4 0-2,-6 3 0,-7 7-1,-6 8 1,-7 6 0,-5 3 0,-2 1 1,-1-1-1,-3 1 1,-2 2 1,-3 6 2,-3 6 1,-2 6 2,-2 1 0,3-3-1,2-2-1,1-3-2,3-4 0,2-4-1,2-4 0,1-3-2,4-4 1,5-3 0,4-3 0,6-3 0,6-5 0,10-10 0,8-8 1,9-9 0,6-7-1,3-3-2,5-4-2,4-4-1,2-3-2,0-1-1,0-1-2,0 0-1,-3 2 0,-4 5 0,-6 3 1,-4 7 0,-6 2 2,-4 3 2,-5 1 1,-4 2 1,-5 2 5,-1 1 8,-2 1 8,-2 1 7,-1 2 4,0 8 1,0 4 1,0 8 0,-1 2-1,-1 3-3,0 1-5,-1 3-2,-1 2-3,0 3-1,0 3-1,0 3 0,-1 1-2,-1 0-1,0 0-2,-1 1-2,-1-2 0,2 0-3,0-1-1,2-1-3,0-2-2,0-3-6,0-3-5,0-3-5,1-6-16,2-8-28,2-10-26,2-8-28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44"/>
    </inkml:context>
    <inkml:brush xml:id="br0">
      <inkml:brushProperty name="width" value="0.03298" units="cm"/>
      <inkml:brushProperty name="height" value="0.03298" units="cm"/>
    </inkml:brush>
  </inkml:definitions>
  <inkml:trace contextRef="#ctx0" brushRef="#br0">16547 4750 667,'-8'16'65,"0"1"-8,0 1-11,0 2-9,-1 2-7,-3 5-6,-4 3-6,-1 7-5,-4 2-2,0-2-2,0 0 1,-2-1 0,1-2-8,1-4-12,3-2-13,1-3-13,2-4-3,2-5 7,3-5 7,1-4 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45"/>
    </inkml:context>
    <inkml:brush xml:id="br0">
      <inkml:brushProperty name="width" value="0.04686" units="cm"/>
      <inkml:brushProperty name="height" value="0.04686" units="cm"/>
    </inkml:brush>
  </inkml:definitions>
  <inkml:trace contextRef="#ctx0" brushRef="#br0">17800 5250 469,'29'30'75,"-3"-3"-7,-6-4-7,-2-2-7,-2-1-5,2 1-4,0 1-4,1 1-3,0-1-5,0 0-5,1-1-6,0 0-6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46"/>
    </inkml:context>
    <inkml:brush xml:id="br0">
      <inkml:brushProperty name="width" value="0.04597" units="cm"/>
      <inkml:brushProperty name="height" value="0.04597" units="cm"/>
    </inkml:brush>
  </inkml:definitions>
  <inkml:trace contextRef="#ctx0" brushRef="#br0">19756 1800 478,'-13'9'40,"4"3"-3,3 4-5,4 2-3,2 2-4,0 1-3,0 1-3,0 1-2,0 0-3,2-1-2,1-1-1,0-1-3,1-1-2,4-3-1,4-1-1,2-2-3,2-2-1,1-3-4,2-1-2,0-2-4,0-2-2,1 0-1,-1-2-1,1 0-1,-2-1 0,-3 0 0,-3 0 1,-2 0 2,-5 1-1,-2 4 1,-6 2-1,-2 4 1,-5 2 0,-2 2 4,-3 4 4,-3 3 2,-3 2 2,-3 1 0,-3 1-1,-3 1 1,0-1 1,3-1 3,3-3 1,4-1 4,1-2 1,3-3 4,1-1 2,3-2 3,5-3 1,10-3 0,9-2 1,11-4-1,4-2-2,-2-2-2,0-2-5,-1-1-2,-1-2-6,1 2-6,-1 0-7,1 2-7,-3 1-3,-3 2 0,-5 2 0,-2 2 1,-7 3 0,-5 6 2,-6 4 3,-5 5 2,-6 4 1,-6 3-1,-3 3 1,-6 2 0,-3 3 0,-3-1 3,0 0 0,-3 1 2,2-4 3,6-6 4,5-5 4,7-6 3,4-5 3,2-1 2,4-2 1,3-3 2,5-1 1,8-2 5,8-2 2,7-2 5,5-1-5,1-3-9,1-2-10,1-1-11,0-3-5,-1 0 1,-1-1 0,-1-1 1,-3 0-3,-2 2-4,-3 2-5,-2 3-5,-4-1-2,-1-2 1,-2-2 1,-2-1 2,-2-2 2,-2 2 2,-2 1 2,-2 1 3,-3 1 4,-2 0 6,-3 2 5,-3 1 6,-1 1 3,2 2 1,3 2 0,1 2 2,2 2 3,-1 2 5,0 2 5,0 2 5,1 3 3,1 5 0,0 5-1,2 5 1,1 3-2,0 3 0,1 1-1,2 3-2,0 1 0,0 3-2,0 3 0,0 4-2,0 0-1,0-4-4,0-2-2,0-3-3,0-5-2,0-4-4,0-5-1,0-4-3,3-11-8,6-15-13,5-14-13,7-14-13,2-15-7,2-10-2,1-13-2,1-11-2,-2 3 4,-5 16 10,-5 17 11,-4 16 9,-3 9 3,1 1-3,1 1-3,2 1-3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48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21880 5200 547,'-6'9'27,"0"1"12,0 3 12,2 2 11,0 3 2,2 3-11,0 5-9,2 3-10,0 3-7,2 0-5,0 2-5,2 1-4,0 3-16,2 7-24,0 7-24,0 8-24,1-4-8,0-12 9,-2-13 9,0-13 10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0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21121 2200 601,'-19'0'53,"8"0"6,7 0 5,8 0 5,3 0-5,3 0-17,0 0-17,1 0-17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4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21800 2050 589,'1'15'54,"4"-1"-2,2-1-3,4-1-2,0-2-6,1-3-6,0-2-7,0-4-7,0 0-5,1 0-2,0 2-3,3 0-4,1 0 0,3 0 0,3-2 0,3 0 0,0-1-1,-1 0-4,-2 0-5,-4 0-3,0 0-6,-2 0-7,-3 0-6,-1 0-7,-4 0-4,-4 0-1,-6 0-1,-4 0-1,-4 0 2,-2 0 6,-2 0 6,-1 0 6,-1 0 0,0 2-4,3 0-3,0 2-5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4"/>
    </inkml:context>
    <inkml:brush xml:id="br0">
      <inkml:brushProperty name="width" value="0.0328" units="cm"/>
      <inkml:brushProperty name="height" value="0.0328" units="cm"/>
    </inkml:brush>
  </inkml:definitions>
  <inkml:trace contextRef="#ctx0" brushRef="#br0">21600 2850 670,'0'16'63,"0"-1"-9,0 1-9,0 0-9,0 0-6,2 1-2,0 0-4,2 2-2,-2 2-6,0 1-6,0 3-9,-1 1-6,-1 2-5,0-1-2,0 0-3,0 0-1,-1-2-1,-1-5 3,0-5 1,0-4 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4"/>
    </inkml:context>
    <inkml:brush xml:id="br0">
      <inkml:brushProperty name="width" value="0.03132" units="cm"/>
      <inkml:brushProperty name="height" value="0.03132" units="cm"/>
    </inkml:brush>
  </inkml:definitions>
  <inkml:trace contextRef="#ctx0" brushRef="#br0">21864 3071 702,'23'-21'3,"-4"5"7,0 4 6,-2 6 6,-2 3 4,-1 2 0,-1 2-1,0 2 1,-2 1-1,-1 2-1,-1 0-2,-1 2-2,-1 0-2,-1 3-4,0 2-4,-2 2-3,-1 1-4,-2 1-2,-2 1-4,-2 1-3,-2 0-2,-3-1-3,-4-1-4,-1 0-2,-2-3-1,-1-1 2,0-4 1,0 1 2,1-3 2,1-1 4,1-1 3,0 0 4,6-3 2,9-2 0,8-4 1,9-2-1,4-2 1,-1 1 0,-1-1-1,-1 0 0,-2 2-4,-1 1-8,-3 2-7,-1 2-7,-3 2-2,-2 4 1,-4 2 2,-2 3 2,-5 3 0,-6 5-2,-6 3-2,-5 5-3,-5 1 1,-4-1 6,-5-1 5,-3-1 6,2-3 3,6-5 1,7-5 2,7-4 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5"/>
    </inkml:context>
    <inkml:brush xml:id="br0">
      <inkml:brushProperty name="width" value="0.03922" units="cm"/>
      <inkml:brushProperty name="height" value="0.03922" units="cm"/>
    </inkml:brush>
  </inkml:definitions>
  <inkml:trace contextRef="#ctx0" brushRef="#br0">21067 4700 560,'-16'7'0,"2"-2"0,2-3 0,0 0 0,0-2 0,0 0-2,0 0-1,1 0-1,0 0 2,1 2 7,1 0 6,0 2 6,3 1 7,2 5 10,4 4 10,3 4 8,0 2 3,-1 1-7,0 1-5,-2 0-6,0 3-6,0 5-8,0 3-7,0 4-8,0 2-6,0-2-3,0 0-5,0-2-4,0-2-2,0-3-2,0-5-1,0-3-2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6"/>
    </inkml:context>
    <inkml:brush xml:id="br0">
      <inkml:brushProperty name="width" value="0.04232" units="cm"/>
      <inkml:brushProperty name="height" value="0.04232" units="cm"/>
    </inkml:brush>
  </inkml:definitions>
  <inkml:trace contextRef="#ctx0" brushRef="#br0">21200 4813 519,'17'6'21,"1"-1"1,3-2-1,1-2 0,4-1-2,5-2-1,5 0-3,5-1-3,2-3-1,4 0-1,1-3-1,2-2-2,-1 0 1,-2 2 0,0 3 0,-3 1 2,-4 1-2,-4 2-3,-5 0-3,-5 2-2,-4 1-1,-3 2 2,-3 2 1,-2 2 2,-4 1 1,-1 1 0,-2 2-1,-2 0 0,-2 1 2,-1 3 4,0 2 4,-1 2 5,-3 1 1,-2 2 2,-4 3 1,-2 2 1,-2-1-1,1 0-4,-1-1-5,0-2-3,-1 2-4,-1 1-1,-3 3-3,-2 1-2,0-1-2,1-3-1,1-5 0,1-3-1,1-4-2,0-1-2,2-2-1,1-2-3,0-2-2,1-2-4,-1-3-4,0 0-3,-2-3-3,-3-1-3,-5 0-4,-3-1-2,-4-6-1,0-8 2,-4-9 2,-1-8 1,0-8 2,3-2 0,4-6 1,2-2 0,2 1 3,4 5 8,3 5 5,3 7 8,2 5 2,2 5 0,3 5 1,1 5-1,3 5 10,4 4 17,4 6 18,4 4 18,1 4 2,-1 2-11,-1 2-11,0 1-13,-2 2-8,-1 2-7,0 0-7,-2 1-7,2-2-9,2-3-15,3-4-12,3-4-14,3-6-2,2-6 9,1-7 9,3-7 8,0-3 8,1 2 5,-1 3 6,1 1 5,-2 3 5,-2 1 4,-2 2 3,-1 2 4,-4 3 4,-4 2 6,-6 4 7,-4 3 5,-6 2 2,-6 3-4,-6 3-3,-5 4-5,-3 1-4,-2 1-5,-1 1-6,-1 1-5,0 0-3,2-1 0,0-1 1,1 0 1,2-2 2,3-1 3,3-1 2,3 0 4,2-3 0,2 1-2,2-2-2,3-1-2,3-3-3,8-2-3,6-6-3,7-2-4,5-2 0,3-1 1,3 0 2,3 0 1,0 1 1,-1 1 0,-3 0-1,-1 2 1,-3 0-2,-3 2-2,-3 0-2,-3 2-2,-3 2-4,-2 4-5,-4 4-6,-2 3-5,-5 4 0,-6 2 2,-6 5 4,-5 2 3,-4 0 3,-1 0 1,-1-1 3,-1-1 1,-1-2 3,1-3 2,-1-3 2,1-2 3,1-3 4,3-3 4,3-1 6,3-2 4,4-1 7,8 0 6,7 0 6,6 0 8,6-2-1,4-2-6,3-4-7,5-2-7,1-2-6,0 0-7,1 1-6,-1-1-7,-1 0-7,-3 2-10,-3 1-9,-3 0-10,-1 0-3,-2 0 2,-1-1 0,-1-1 2,-1-2 2,-2 0 1,-2-2 2,-2 1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7:42"/>
    </inkml:context>
    <inkml:brush xml:id="br0">
      <inkml:brushProperty name="width" value="0.0523" units="cm"/>
      <inkml:brushProperty name="height" value="0.0523" units="cm"/>
      <inkml:brushProperty name="color" value="#00BFF3"/>
    </inkml:brush>
  </inkml:definitions>
  <inkml:trace contextRef="#ctx0" brushRef="#br0">95250 52087 420,'0'-15'0,"0"-1"0,0 0 0,0 1 0,0-2 5,0-2 9,0-1 11,0-2 8,1 1 2,2 7-8,2 5-7,2 6-9,1 4 6,1 2 17,2 2 18,0 2 17,1 2 3,3 3-13,2 3-12,1 4-14,-1 0-13,-1 4-14,-4 1-13,-3 3-15,-1-1-7,-2-1-2,-1-3-2,0-2-1,-2-2-8,-2-1-13,-2-2-15,-2-2-14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6"/>
    </inkml:context>
    <inkml:brush xml:id="br0">
      <inkml:brushProperty name="width" value="0.03332" units="cm"/>
      <inkml:brushProperty name="height" value="0.03332" units="cm"/>
    </inkml:brush>
  </inkml:definitions>
  <inkml:trace contextRef="#ctx0" brushRef="#br0">21930 5450 660,'-13'8'73,"4"0"-14,3 0-14,4-1-15,2 3-7,0 4-1,0 3-2,0 5 0,0 4-4,0 5-2,0 3-4,0 7-2,0 5-9,0 4-10,0 5-12,0 6-11,0-4-3,0-11 8,0-11 5,0-10 8,0-5-3,2 0-12,0-1-11,2 1-12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6"/>
    </inkml:context>
    <inkml:brush xml:id="br0">
      <inkml:brushProperty name="width" value="0.03901" units="cm"/>
      <inkml:brushProperty name="height" value="0.03901" units="cm"/>
    </inkml:brush>
  </inkml:definitions>
  <inkml:trace contextRef="#ctx0" brushRef="#br0">24729 3900 563,'0'29'144,"0"-3"-35,0-5-34,0-3-36,0-2-19,0-1-5,0 1-4,0 0-5,0-2-3,0 0-1,0-1 0,0 0-2,0 1 1,0 7 1,0 5 1,0 7 2,-2 5-7,0 6-14,-3 6-13,-2 6-13,0-5-6,1-9 4,1-13 3,1-11 4,0-7-1,0 1-3,0 0-3,0 0-2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7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25256 3647 535,'8'-8'2,"0"2"5,-1 1 5,1 1 4,0-1 2,0 2 1,0-1 1,0 0 0,0 0-1,-1 2-1,1 0-2,0 2-1,0 0-2,2 0-1,0 0-1,1 0 0,1 0 0,0 0 4,0 0 3,-1 0 3,1 0 1,0 0-1,0 0-1,0 0-2,-1 1-1,1 2-1,-1 2-1,1 2-1,0 2-3,3 3-2,2 3-4,1 4-3,0 0-2,-4 1 0,-4-1-3,-5 1 0,-2 0-4,-4 3-5,-2 1-7,-3 3-5,-6 1-4,-6 2-3,-7 2-2,-7 2-2,-3 0 1,1-5 4,-2-4 5,1-3 5,1-4 3,5-3 3,4-2 2,3-4 4,3-3 1,1 0 1,1-4 1,2 0 1,-1-2 1,2 0 1,1 0-1,1 0 1,0-1-1,2-1 0,1 0-1,0-1-2,2-2 1,1 0-1,0-2 0,2 0 0,0-1 3,2 1 5,0-1 4,2 0 6,3-2 1,7-6 0,8-4-1,6-5-1,5-1-1,3 1 0,1 3-2,5 1 0,-2 3 0,-7 6-1,-7 2 0,-7 4-1,-4 3 0,0 0 0,-2 2 0,0 0 0,-2 1-1,1 0-1,0 0-2,0 0-1,-2 4-2,-4 6-2,-4 6-1,-4 8-2,-3 4 1,-4-1 2,-2 0 2,-3 1 4,-1-2-1,1-1-1,0-3-2,2-1-1,2-3-1,3-3 1,3-2 1,2-4 1,5-5-2,6-8-7,6-8-6,6-7-6,1-6-2,1 0 2,-2-1 3,-1 0 3,-2 0 3,-2 5 2,-4 3 2,-3 4 3,-1 2-2,0-1-6,0-1-6,0-2-6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7"/>
    </inkml:context>
    <inkml:brush xml:id="br0">
      <inkml:brushProperty name="width" value="0.04727" units="cm"/>
      <inkml:brushProperty name="height" value="0.04727" units="cm"/>
    </inkml:brush>
  </inkml:definitions>
  <inkml:trace contextRef="#ctx0" brushRef="#br0">25796 2481 465,'-22'-13'36,"4"3"-4,5 4-4,3 4-4,2 5 0,0 7 3,0 8 3,0 6 3,2 1-1,1-3-7,2-5-6,2-3-6,0 0-4,0 5 0,-1 5-1,-1 5-1,-1 0 0,2-3-2,0-5 0,2-3-1,-1-2-1,0 0 0,-2-1 0,0 1 1,-1 2 0,0 5 1,0 5 1,0 5 1,1-1 1,1-4 0,0-5-1,2-4 0,-1 2 0,-1 12 1,0 11 1,-1 13 0,-1 5 2,0-3 0,0-1 0,0-2 0,1-3-1,2-6-5,2-5-4,2-4-5,0-5-2,0-5 0,-2-5 0,0-5 1,2-6-6,6-6-10,5-8-11,7-6-11,2-8-5,2-7-1,1-9 1,1-7-1,-1 0 4,-5 8 7,-4 7 6,-3 9 8,-3 2 2,1 0-1,0-1-2,0-1-2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7"/>
    </inkml:context>
    <inkml:brush xml:id="br0">
      <inkml:brushProperty name="width" value="0.03775" units="cm"/>
      <inkml:brushProperty name="height" value="0.03775" units="cm"/>
    </inkml:brush>
  </inkml:definitions>
  <inkml:trace contextRef="#ctx0" brushRef="#br0">27600 3250 582,'8'16'133,"2"-1"-29,0 1-30,1 0-30,2-1-17,-1-1-8,2-1-7,1-1-7,1 1-8,0 0-7,-1 0-7,1 2-7,-1 0-3,-4-3 1,0-1 2,-2-2 1,-2-1 0,0 0-4,-2 0-3,0 0-4,-2 0-2,-1 1-3,0 1-1,-1 2-3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7"/>
    </inkml:context>
    <inkml:brush xml:id="br0">
      <inkml:brushProperty name="width" value="0.03526" units="cm"/>
      <inkml:brushProperty name="height" value="0.03526" units="cm"/>
    </inkml:brush>
  </inkml:definitions>
  <inkml:trace contextRef="#ctx0" brushRef="#br0">27527 4600 623,'-6'7'10,"2"-1"17,4 0 19,3-1 19,1-2 2,1 1-14,2 0-14,0 0-13,1 0-9,0 0-5,0 0-3,-1-1-4,3 3-7,4 4-12,2 3-12,6 5-11,-1 0-6,-5-3 3,-5-3 1,-4-2 2,-4-3 1,0 0 3,-2 1 2,0 0 3,-1-1 1,2 0 1,0-2 3,2 0 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8"/>
    </inkml:context>
    <inkml:brush xml:id="br0">
      <inkml:brushProperty name="width" value="0.02674" units="cm"/>
      <inkml:brushProperty name="height" value="0.02674" units="cm"/>
    </inkml:brush>
  </inkml:definitions>
  <inkml:trace contextRef="#ctx0" brushRef="#br0">29330 3327 822,'-7'-6'6,"1"2"13,0 4 11,3 3 13,-1 3-2,2 7-14,0 4-16,2 8-14,0 1-15,2-6-15,0-2-15,2-4-15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9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28356 4057 510,'-8'7'0,"0"-2"0,0-2 0,0-2 0,1-1 3,-1 0 6,0 0 6,0 0 5,5-2 7,10-4 9,10-4 8,9-3 8,3-1-1,-5 3-11,-5 3-12,-5 2-12,-1 1-5,2-1-3,0-3-2,4-2-1,0 0-2,-3 0 1,-1 2-1,-2 1 1,-1-1-2,3 0-3,2-1-3,2-1-2,0-1-2,1 2-1,-1 1-1,1 1-1,-2 0 0,-1 0 1,-2 0 0,-2 1 1,-2-1 0,1 0 1,-1 1 0,1-1 0,-1 0 1,1 2 1,0 1 0,0 0 1,-1 1 0,1-2 1,0 0 0,0-1 2,-1-1 3,-1 2 6,0 1 8,-2 0 5,-1 4 6,-2 6 2,-3 6 3,0 6 3,-3 2-2,-1 1-6,0-1-7,-1 0-6,-2 1-6,0 1-3,-1 1-4,-2 1-2,0 1-4,-2-1-2,0 1-1,-1-1-2,-1-1-4,1-2-4,-1-1-4,0-2-5,0-3-4,1-3-4,-1-3-3,1-2-3,0-3-3,0-1-2,2 0-1,1-1-2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9"/>
    </inkml:context>
    <inkml:brush xml:id="br0">
      <inkml:brushProperty name="width" value="0.03762" units="cm"/>
      <inkml:brushProperty name="height" value="0.03762" units="cm"/>
    </inkml:brush>
  </inkml:definitions>
  <inkml:trace contextRef="#ctx0" brushRef="#br0">29398 2950 584,'-7'17'108,"3"1"-24,1 3-25,2 1-23,1 3-15,0 3-3,0 3-3,0 3-4,0 3-1,0 4 1,0 4 2,0 3 1,0 0-3,0-4-6,0-5-7,0-5-7,0-4-4,0 0-3,0-1-2,0-1-4,-1-3-9,0-5-15,-2-5-17,0-4-15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3:59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28577 3840 417,'-6'-5'73,"2"8"-12,4 6-12,3 7-12,0 3-8,-1-1-5,0-1-5,-2 0-4,1 3-2,0 9 1,2 7 3,0 11 1,1 1 0,0-4-2,0-5-1,0-6-2,-1-3-2,0-1-1,-2-3-1,0-1-2,0-3-1,2-2-3,2-2-1,1-1-3,3-2 0,0-1-1,1 0 0,2-2 0,0-1 0,3-1 0,2 0 0,1-2 1,3 0 1,0-2 0,4-1 1,2 0 1,1-2 0,2-1 2,3 0 1,1-1 1,1-1 1,-1 0 0,-2 0-1,1 0-1,-2-1 2,2-1 0,0 0 3,2-1 0,-2-1 1,-6 2-1,-3 0 0,-6 2-2,-5-2-18,-5-4-37,-4-4-37,-6-3-38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27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3427 12990 474,'-6'-5'10,"2"8"18,4 6 19,3 7 19,0 4 4,1 1-10,0 1-11,0 1-10,-1 3-9,1 2-4,0 6-6,0 3-5,-1 2-3,-1 0 1,0 0-1,-1 1 1,-1-2-4,0 0-3,0-3-6,0 1-3,0-3-10,0-5-14,0-5-13,0-5-13,-1-5-8,-1-6 1,0-6 0,-1-6-1,-1-3 5,0 0 8,0 0 7,1 1 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22:24:00"/>
    </inkml:context>
    <inkml:brush xml:id="br0">
      <inkml:brushProperty name="width" value="0.03961" units="cm"/>
      <inkml:brushProperty name="height" value="0.03961" units="cm"/>
    </inkml:brush>
  </inkml:definitions>
  <inkml:trace contextRef="#ctx0" brushRef="#br0">27040 5488 555,'-5'-9'132,"8"0"-30,6-2-30,7 1-29,3-2-18,-1 0-3,-1 0-5,0 1-4,-1-2-4,1-2-2,1-2-4,1-1-4,1-2-1,1 1 0,1-1 0,1 2-1,1-3-2,2 0-5,3-1-6,1-1-5,-1 1-2,-5 3 3,-5 3 1,-5 3 3,-1 0-8,1 0-17,3-1-15,2-1-18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28"/>
    </inkml:context>
    <inkml:brush xml:id="br0">
      <inkml:brushProperty name="width" value="0.04895" units="cm"/>
      <inkml:brushProperty name="height" value="0.04895" units="cm"/>
      <inkml:brushProperty name="color" value="#F2395B"/>
    </inkml:brush>
  </inkml:definitions>
  <inkml:trace contextRef="#ctx0" brushRef="#br0">42248 53785 449,'0'-22'36,"0"1"-1,0 2 0,0 3-1,-1-1-1,0 0-4,-2-1-2,0-1-3,-2 1-3,0 3-4,-1 2-3,-1 4-4,-2 2-2,0 1-1,-2 0-1,0 2-1,-1 0 0,1 2 1,-1 0 0,0 2 1,-1 1 1,-1 2 0,-3 2 1,-1 2 0,-2 3 0,1 5 0,0 5-1,-1 5 0,0 3 0,-1 3-2,-1 1-1,-1 3-1,1-1 0,2-1 0,4 0 1,3-1 1,1-1-1,1-2-2,-1 0-1,0-1-2,0 0-1,1-1 3,-1 0 0,0 1 3,1-1 0,2 1 2,3-1-1,1 1 2,1-2-1,2-1-1,0-3-1,2-1-1,0-2-1,0 0-1,0 0 0,0 1 0,1-1-1,2-1-2,2-1-1,2 0-1,2-2 1,3-1 0,3-1 2,4-1 1,0 0 0,1 0-1,-1 0-1,1 0-1,0-2-1,1-1 2,1-2 0,1-2 1,2-2-4,1-1-9,3 0-11,0-1-9,3-3-6,1-2-3,1-4-2,0-2-2,0-2-1,-3-2 0,-3 0 1,-3-1 1,-4 1 2,-3 1 6,-4 2 5,-4 2 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29"/>
    </inkml:context>
    <inkml:brush xml:id="br0">
      <inkml:brushProperty name="width" value="0.0503" units="cm"/>
      <inkml:brushProperty name="height" value="0.0503" units="cm"/>
      <inkml:brushProperty name="color" value="#F2395B"/>
    </inkml:brush>
  </inkml:definitions>
  <inkml:trace contextRef="#ctx0" brushRef="#br0">44110 54435 437,'-15'-15'108,"1"1"-28,0 1-27,2 1-28,1 0-16,0 2-3,2 1-5,1 0-3,-1 3-1,0 1 2,-1 2 1,-1 2 2,-1 2 1,0 2 3,0 2 2,1 1 2,-2 4 2,0 2-1,-1 3 0,-1 3 1,0 3-1,1 3-1,1 3 0,1 3-1,0 1 0,2-1 0,1-2 0,0 0-1,2-2 0,1-2-2,0-1-2,2-2-2,0-3-2,2 1-1,0-2 0,2-1-1,1-1-2,4-3-5,2-1-3,4-2-4,1-3-2,1-4 2,1-4 1,2-4 1,0-4 1,1-6-1,0-4 0,2-4 0,1-4-1,1 1 0,1-1 0,1 1-1,0-2 1,-1-2-1,-1-4 1,0-2 0,-2-4 0,-1-2 1,-2-4 2,0-2 1,-1-2 1,-2 4 3,-3 0 2,0 4 2,-3 1 3,-1 4 2,-1 2 2,0 4 3,-1 2 1,0 3 3,0 3 1,0 3 2,-1 3 2,-1 2 2,0 4 2,-1 3 2,-3 5 4,0 8 8,-3 8 5,-2 7 8,-1 5-1,2 1-8,1 1-8,0 1-7,1 1-5,1 3-4,-1 1-2,0 2-4,0 1-3,0 2-2,0 1-1,0 0-4,1 2 0,0-1 1,2 0 0,0 0 1,1 0-5,0-2-9,0 0-10,0-1-9,1-2-8,4-1-6,2 0-6,4-1-6,-1-2 1,-1-3 8,-2-3 7,-2-3 9,0-2 3,0-3 1,1-1 1,2-2 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0"/>
    </inkml:context>
    <inkml:brush xml:id="br0">
      <inkml:brushProperty name="width" value="0.03872" units="cm"/>
      <inkml:brushProperty name="height" value="0.03872" units="cm"/>
      <inkml:brushProperty name="color" value="#F2395B"/>
    </inkml:brush>
  </inkml:definitions>
  <inkml:trace contextRef="#ctx0" brushRef="#br0">46232 55515 568,'-19'-7'86,"9"3"-12,8 1-11,10 2-13,6 1-9,5 0-7,5 0-7,5 0-7,2 0-4,0 0-5,1 0-4,-1 0-5,0 0-2,0 0-1,0 0-3,0 0-1,-1 0-3,-3 0-4,-3 0-5,-3 0-5,-2 0-6,-1 0-9,-1 0-8,0 0-10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0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46837 54174 469,'-15'-21'42,"2"5"-4,2 5-5,4 5-4,0 3 1,2 3 4,2 4 5,2 2 5,0 5 0,0 7-4,-2 8-5,0 6-3,-2 5-5,0 6-4,-1 4-4,-2 6-5,0 2-6,1-1-9,-1 1-6,0 0-9,0 0-8,1 4-8,-1 4-7,0 2-9,1-3-3,1-9 4,0-8 3,2-9 3,0-7 2,2-3-2,0-5-1,2-3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1"/>
    </inkml:context>
    <inkml:brush xml:id="br0">
      <inkml:brushProperty name="width" value="0.04731" units="cm"/>
      <inkml:brushProperty name="height" value="0.04731" units="cm"/>
      <inkml:brushProperty name="color" value="#F2395B"/>
    </inkml:brush>
  </inkml:definitions>
  <inkml:trace contextRef="#ctx0" brushRef="#br0">48040 54581 465,'2'-13'51,"2"3"-4,4 4-7,2 4-6,3 2-4,3 0-2,3 0-4,3 0-1,2 1-4,2 4-1,3 2-3,1 4-2,0 0-1,-3 1-2,-3 0 0,-3 0-2,-3 0-1,-3 3-2,-2 1-1,-4 3-1,-3 2-3,-2 1-2,-4 3-3,-2 1-2,-6 2-2,-6 3-2,-7 1-3,-7 3-2,-4-1-1,-2 1 0,-3 0 0,-1 1 0,-1-3 0,1-2 0,-1-3 0,-1-3 1,2-2 1,2-3 2,2-1 2,1-2 2,3-3 6,3-1 11,4-2 9,2-2 11,8-3 8,16-3 5,14-2 5,15-4 5,8-2-3,2-1-10,2-3-11,2-2-10,0 0-6,-2 2-4,-3 3-1,0 1-3,-3 1-4,0 2-3,-2 0-3,0 2-5,-1 1-7,-1 2-14,-1 2-14,-1 2-12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1"/>
    </inkml:context>
    <inkml:brush xml:id="br0">
      <inkml:brushProperty name="width" value="0.0523" units="cm"/>
      <inkml:brushProperty name="height" value="0.0523" units="cm"/>
      <inkml:brushProperty name="color" value="#F2395B"/>
    </inkml:brush>
  </inkml:definitions>
  <inkml:trace contextRef="#ctx0" brushRef="#br0">51500 54405 420,'-8'-13'10,"2"6"18,1 6 19,0 6 19,1 5 4,0 5-11,0 5-10,1 6-11,-2 2-7,-1 4-3,0 3-3,-1 2-3,-1 2-3,0 2-2,1 1-3,-1 0-3,-1 1-1,-2 1 0,-1-2 0,-2 2 0,-2-3-4,2-3-10,1-2-9,1-3-9,1-5-8,0-4-5,2-5-5,1-4-6,1-7-4,2-8-2,2-8-3,2-8-1,2-4 1,2 1 7,2-1 6,2 1 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1"/>
    </inkml:context>
    <inkml:brush xml:id="br0">
      <inkml:brushProperty name="width" value="0.05537" units="cm"/>
      <inkml:brushProperty name="height" value="0.05537" units="cm"/>
      <inkml:brushProperty name="color" value="#F2395B"/>
    </inkml:brush>
  </inkml:definitions>
  <inkml:trace contextRef="#ctx0" brushRef="#br0">51950 54374 397,'0'-22'9,"0"5"18,0 3 19,0 4 18,0 5 3,2 4-9,0 6-10,2 4-11,0 5-6,2 5-4,0 5-3,1 5-3,1 4-2,-2 2-1,-1 4 0,0 3-1,-1-1-1,0-1-3,0-2-3,0-1-2,-1-3-2,1-2 0,0-1-1,0-3 1,0-2-4,0-3-6,0-3-5,0-3-6,1-6-1,3-8 4,3-10 3,3-8 4,4-8 2,3-8 1,5-9 2,3-7 1,1-5-1,-1-3-1,-3-4-2,-1-1-1,-4 0-4,0 6-3,-2 6-4,-2 7-4,-3 4-4,-1 5-1,-2 5-2,-2 5-2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1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53677 55450 461,'-7'23'109,"2"-1"-17,2-1-18,2-1-18,0 0-11,0 1-6,-1 1-5,-1 1-6,-1 1-5,0-2-5,0 2-6,0-1-5,0 1-5,-2-1-9,0 1-6,0-1-7,-1-1-6,2-3-4,2-3-3,2-2-5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2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54027 53883 578,'-6'-6'67,"2"4"2,4 4 3,3 4 3,1 3-9,1 1-21,1 3-21,1 2-20,0 1-16,-2 3-9,-3 1-8,0 2-10,-2-1-9,0-3-7,0-4-8,0-4-8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28"/>
    </inkml:context>
    <inkml:brush xml:id="br0">
      <inkml:brushProperty name="width" value="0.05319" units="cm"/>
      <inkml:brushProperty name="height" value="0.05319" units="cm"/>
      <inkml:brushProperty name="color" value="#F2395B"/>
    </inkml:brush>
  </inkml:definitions>
  <inkml:trace contextRef="#ctx0" brushRef="#br0">3492 12526 413,'3'-14'25,"6"1"2,6 2 3,5 3 2,5 0-1,1 1-2,3-1-3,1 0-4,2 1-1,0 2-1,2 2-2,1 2 0,0 1-2,1 0-2,2 0-2,1 0-3,-2 1 0,-6 0 0,-4 2 1,-5 0 0,-3 1-1,-2 2-1,-3 0-2,-1 2-2,-3 2-1,-2 4-3,-4 6-1,-2 5-3,-5 2-2,-4-1 0,-6-1-1,-3-1-1,-6 0-1,-4 3-2,-3 1-2,-4 3-1,-3-2-2,-1-2 0,-1-3-1,0-2 0,-1-5 1,-2-1 2,0-4 1,-2-3 2,2-2 1,2-4 0,3-3 0,4-2-1,3-4 2,6-6 1,7-4 4,5-5 1,9-4 3,12-4 2,11-5 2,13-3 2,5 0 2,2 3 2,1 5 2,0 4 2,0 3 0,-3 4 0,-4 5 0,-3 3-1,-3 4-1,-5 6 0,-5 4-2,-5 6 0,-4 4-2,-6 7-2,-4 5-3,-6 7-1,-5 3-2,-5 4 0,-7 3-1,-5 2 0,-2 0-2,0-3 1,1-5-2,1-4 0,1-4-1,0-2-2,-1-3 0,1-3-3,0-3 1,3-5 1,1-3 1,3-4 1,3-5 3,6-4 3,6-5 3,6-6 4,7-2 1,6-1 1,7-1 0,7-1 0,4-1-1,0 1 1,2 0-1,1 0 0,-1 0-2,-3 2-4,-3 2-2,-3 3-5,-4 1-2,0 0-4,-3 2-3,-1 1-4,-3 0-5,-3 0-4,-3 0-5,-2 0-6,-3-1-1,0-3 4,-2-4 3,0-1 3,-2-4 4,-2-2 2,-2-1 4,-2-3 3,-1-1 2,-2-2 4,0-3 3,-1-1 3,0 0 1,0 2 1,2 2 0,1 2 2,0 1 0,0 3 1,0 1 3,2 3 1,-2 1 3,2 2 5,0 3 6,2 1 5,0 5 11,0 6 14,0 7 15,0 8 14,1 5 2,0 5-15,2 5-13,1 5-15,-1 4-8,-1 4-5,0 4-4,-1 3-4,-1 4-4,0 2 0,0 2-3,0 2-1,-1 0-1,0 1-2,-1 0-1,-1-1-1,0-4-2,2-7-1,2-7-1,2-9-3,5-7-1,9-5-1,9-6-1,9-6-3,6-8-2,2-8-4,3-10-6,4-7-3,-1-6-8,-2-1-8,-3-1-8,-3 0-9,-6 2 0,-6 7 10,-7 7 9,-6 7 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3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54653 54871 444,'-8'-6'36,"0"5"0,0 2 2,1 5 1,-2 4-1,0 4-1,-2 3-3,0 5-1,-1 2-2,1-1-5,0 0-2,-1 1-4,1-1-2,1 1-1,0-2 0,2 2 0,0-1-2,0-1 0,1-1-1,-1-1-2,1 0 0,2-1-3,2 1-1,2-1-2,2 1-3,4 0-4,2-1-4,4 1-5,1-3-3,3-3-1,1-4-1,3-4-2,1-4-1,-1-4 1,0-4-1,1-4 1,0-3-1,1-3-2,1-3-2,1-3-1,0-3 0,-1-1 2,-1-3 2,-2-1 3,0-2 2,-2-1 0,-3-1 1,-1 1 1,-3-2 1,-2 1 2,-4 1 1,-2 2 1,-3 1 2,-1 3 3,0 3 4,-1 3 2,-2 3 3,-2 2 1,-2 4 1,-2 3 2,-1 1 1,-3 2-2,-2 1 0,-1 1-1,-1 1-2,-1 3-2,1 4-3,-1 2-2,1 3-5,1 2-4,1 2-7,1 1-4,1 1-5,4-2 0,3-3-3,2-1-1,2-1 0,1 0 0,-2 0 0,2 0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4"/>
    </inkml:context>
    <inkml:brush xml:id="br0">
      <inkml:brushProperty name="width" value="0.05426" units="cm"/>
      <inkml:brushProperty name="height" value="0.05426" units="cm"/>
      <inkml:brushProperty name="color" value="#F2395B"/>
    </inkml:brush>
  </inkml:definitions>
  <inkml:trace contextRef="#ctx0" brushRef="#br0">56545 54507 405,'-15'-6'62,"2"6"-8,-1 4-9,2 6-7,0 2-4,1 2-3,-1 2-1,0 3-2,0 2-1,-2 1-1,0 3-1,-1 1 0,0 2-3,1-1-1,1 0-4,0 1-3,2-1 0,1-1-1,0-1 0,2-1 0,1-2-1,0 2-2,2-1-1,1 1-1,2-2-5,5-1-5,6-3-6,4-1-6,4-3-3,1-4-1,3-5-2,2-2 0,1-6-2,2-4-2,3-6-2,1-3-3,2-6 1,0-2 3,2-3 2,1-2 3,-3-3 1,-4 0 0,-5-2-2,-4-1 0,-6 0-1,-3 0 2,-4-1 0,-4 1 0,-4 2 3,-2 4 4,-4 3 4,-2 5 4,-2 2 4,-1 5 3,-1 2 5,-1 3 3,-1 2 1,2 2 0,1 2-1,1 2 0,0 1-1,2 0 0,1 0-1,0 0 1,6-1-7,8-4-12,9-2-12,10-3-12,4-3-4,2 0 5,3-1 5,1-1 4,0 0 5,-1 2 2,-3 2 4,-1 3 2,-4 1 6,-1 2 5,-4 2 7,-3 2 5,-3 2 3,-1 2-3,-2 2-3,-2 2-2,-2 1 5,-2 1 14,1 2 13,-2 0 13,0 1 5,0 3-3,0 2-3,0 2-3,-1 2-3,0 5-3,-2 2-3,0 5-3,-1 3-6,0 1-7,0 0-8,0 2-7,-2 1-5,-4 0-2,-4 2-2,-3 1-2,-2-3-2,1-1 1,1-3 1,1-3 1,1-11-15,2-17-30,2-18-29,2-17-30,2-7-4,2 5 24,2 5 22,2 5 23,3 4 16,2 0 6,3 1 9,4 1 7,-1 1 4,-1 4 1,-3 3 1,-1 3 1,-2 1 3,1 0 7,0 0 5,0 0 6,1 1 4,1 0 2,3 2 2,2 0 2,1 1-2,-1 0-6,1 0-5,0 0-7,-1 0-3,-1-2-1,-1 0-1,0-2-1,-2 0-10,1 1-20,0-2-21,0 2-18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4"/>
    </inkml:context>
    <inkml:brush xml:id="br0">
      <inkml:brushProperty name="width" value="0.05949" units="cm"/>
      <inkml:brushProperty name="height" value="0.05949" units="cm"/>
      <inkml:brushProperty name="color" value="#F2395B"/>
    </inkml:brush>
  </inkml:definitions>
  <inkml:trace contextRef="#ctx0" brushRef="#br0">59490 53889 369,'0'-36'36,"0"9"4,0 7 6,0 9 4,0 8 3,2 11 1,0 11 2,2 11 0,-1 8-2,-2 6-8,-2 6-6,-2 6-8,-1 5-7,0 4-5,0 2-6,0 6-6,-1 3-7,-2 2-11,-1 4-10,-3 3-10,-1 2-8,0 2-9,1 2-8,0 2-8,0-6 2,2-12 8,2-13 10,3-12 10,-1-10 3,-1-4-4,0-5-3,-1-5-3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5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61307 55527 510,'-67'-6'52,"22"2"3,23 4 4,23 3 3,12 0-3,3 1-9,3-1-11,3 1-8,8 0-8,15 0-2,11 0-4,16 0-3,-1-1-7,-14-1-7,-16-1-8,-14 0-8,-5-1-9,5 0-8,4 0-10,6 0-7,-1 0-5,-6 2 3,-5 0 1,-6 2 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5"/>
    </inkml:context>
    <inkml:brush xml:id="br0">
      <inkml:brushProperty name="width" value="0.04443" units="cm"/>
      <inkml:brushProperty name="height" value="0.04443" units="cm"/>
      <inkml:brushProperty name="color" value="#F2395B"/>
    </inkml:brush>
  </inkml:definitions>
  <inkml:trace contextRef="#ctx0" brushRef="#br0">62061 54314 495,'-8'-8'0,"0"1"0,0-1 0,0 0 0,2 2 8,0 4 19,4 4 16,1 4 18,0 5 5,0 9-8,-2 7-8,0 9-8,-2 4-7,0 4-6,-1 3-6,-2 1-5,-1 4-4,-1 2-2,-2 2-2,-3 2-1,1 0-10,1 1-14,2 0-16,3 0-15,0-5-7,2-4 3,0-6 2,2-5 2,1-7 1,2-6-1,2-5-1,2-6-2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6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63912 54737 513,'15'-6'69,"1"6"-8,0 4-6,-1 6-7,2 3-7,1 5-4,3 3-6,1 5-5,-1 1-6,-3-1-8,-5-2-8,-3 0-7,-4 1-5,-6 1-3,-4 2-3,-6 3-2,-5 1-2,-7 0 2,-7 2 0,-5 1 2,-5-2 0,3-4 1,2-4 1,2-3 2,0-4 1,1-1 4,0-2 4,-1-2 4,3-2 3,5-1 2,5-1 4,5 0 3,6-4 2,6-2 5,7-6 3,8-2 5,5-3-1,7 0-3,5 0-4,7 0-3,2 1-4,0 1-6,0 0-5,0 2-5,0 1-4,1 0-2,-2 1-4,1 2-1,-1 0-5,-2-2-7,-2-1-6,-1 0-7,-3-1-4,-1-2-4,-3 0-2,-1-1-4,-4-1 2,-3 2 10,-5 1 8,-3 0 9,-2 1 3,0 0 0,0 0-1,0 1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6"/>
    </inkml:context>
    <inkml:brush xml:id="br0">
      <inkml:brushProperty name="width" value="0.05575" units="cm"/>
      <inkml:brushProperty name="height" value="0.05575" units="cm"/>
      <inkml:brushProperty name="color" value="#F2395B"/>
    </inkml:brush>
  </inkml:definitions>
  <inkml:trace contextRef="#ctx0" brushRef="#br0">66546 54951 394,'7'-31'42,"-2"17"13,-3 17 15,0 16 13,-2 9 0,0 2-14,0 3-15,0 1-14,-1 0-10,0 2-5,-2-1-4,0 0-4,-1-1-6,0-1-5,0-3-7,0-1-4,-1-3-7,1-1-6,-2 0-7,-1 0-6,0-4-5,2-1-5,2-4-5,2-3-4,1-4-1,0-6 6,0-6 4,0-6 4,0-2 2,0 0-1,0 2-1,0 1-1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6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66650 55590 550,'15'-23'3,"-1"4"7,-1 3 7,0 4 6,-1 1 3,1 1-1,0 0-2,3 2-1,0 1 3,1 1 7,1 0 7,1 2 7,1 0 0,0 2-9,-1 0-8,0 2-9,-1 0-6,-1 2-5,-2 0-6,-2 2-4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6"/>
    </inkml:context>
    <inkml:brush xml:id="br0">
      <inkml:brushProperty name="width" value="0.06336" units="cm"/>
      <inkml:brushProperty name="height" value="0.06336" units="cm"/>
      <inkml:brushProperty name="color" value="#F2395B"/>
    </inkml:brush>
  </inkml:definitions>
  <inkml:trace contextRef="#ctx0" brushRef="#br0">67506 53818 347,'-8'-28'42,"2"5"3,1 6 3,0 7 4,2 5 0,0 8-1,2 6-3,0 7-1,1 7-3,-2 7-4,0 6-4,-1 8-4,-2 5-5,-2 6-5,-2 4-5,-2 5-6,1 2-1,0-3-2,0-1 1,2-2-2,0-2-2,0 0-8,1 1-7,-1 0-7,1-1-6,2-1-6,2 0-6,2-2-6,1-2-3,0-4 1,0-4 1,0-4 1,0-5 0,0-8 1,0-6-1,0-6 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7"/>
    </inkml:context>
    <inkml:brush xml:id="br0">
      <inkml:brushProperty name="width" value="0.06166" units="cm"/>
      <inkml:brushProperty name="height" value="0.06166" units="cm"/>
      <inkml:brushProperty name="color" value="#F2395B"/>
    </inkml:brush>
  </inkml:definitions>
  <inkml:trace contextRef="#ctx0" brushRef="#br0">67900 55547 356,'8'-9'3,"0"-2"7,0-1 5,-1-2 6,2-1 4,0 2 1,1 3 2,2 1 0,-1 3-1,-1 6 0,-1 4-1,0 6-2,-3 3-3,-2 5-7,-4 3-7,-2 4-7,-3 2-2,-2 1 1,-2-1 0,-2 1 2,1-3-1,2-3 0,4-5-2,3-3 1,5-7-3,7-8 0,9-10-2,7-7-1,5-7-4,1 0-3,0-1-5,2 0-3,-1-1-2,-2 3 2,-1 1 3,-3 4 2,-2 0 3,-5 4 3,-3 3 4,-4 3 4,-4 3 12,-3 4 17,-2 4 20,-4 4 18,-1 3 5,0 3-10,0 3-9,0 4-9,0 0-8,0 2-3,0 1-5,0 1-3,0 0-4,0 1-2,0-1-2,0 1-3,2-2-1,2-1-4,3-3-4,4-1-2,1-4-5,3-6-6,2-6-6,2-6-7,1-6-2,0-6 1,2-5 1,1-6 2,0-4 1,-1-1 1,-1-1 2,-1-1 1,-2 1 2,-3 3 3,-2 0 2,-4 3 4,-2 1 1,-2 1 2,-3 1 0,0 1 1,-5 2 1,-2 3-1,-5 3 1,-4 3-1,-3 2-3,-3 4-4,-3 2-6,-3 4-4,-1 3-4,1 6-4,1 4-4,2 5-4,1 1-2,3-3-1,3-2 0,2-4-2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29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3365 19464 506,'-38'-2'56,"17"0"-2,18-3-3,18-2-3,10-1-2,5-2-3,3 0-4,4-1-3,2-1-4,0 0-4,0 0-5,0 1-5,-1-1-5,-1 0-7,-3 1-6,-2 0-6,-2 0-1,-4 0 4,-2 2 3,-3 1 4,-2-1-9,-2 0-24,-3-1-22,-1-1-24,-3-1-6,-2 2 10,-4 1 9,-2 0 10,-4 2 9,0 1 7,-3 0 8,-2 2 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8"/>
    </inkml:context>
    <inkml:brush xml:id="br0">
      <inkml:brushProperty name="width" value="0.05045" units="cm"/>
      <inkml:brushProperty name="height" value="0.05045" units="cm"/>
      <inkml:brushProperty name="color" value="#F2395B"/>
    </inkml:brush>
  </inkml:definitions>
  <inkml:trace contextRef="#ctx0" brushRef="#br0">71240 55980 436,'-5'-7'82,"8"3"-15,6 1-16,7 2-15,6 1-8,3 0-3,4 0 0,5 0-2,0 0-2,0 0-1,-1 0-2,-1 0-2,-3 0-1,0 0-1,-3 0 1,-1 0-1,3 0 1,9 0 1,8 0 0,10 0 1,3-1-2,1 0-5,0-2-5,0 1-6,-1-2-5,-2 2-2,1 0-5,-2 2-2,-4 0-4,-6 0-2,-7 0-3,-7 0-3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8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74950 54500 500,'32'31'158,"1"1"-35,1-1-33,-1 0-33,2-1-23,-1-1-11,-1-4-10,-1 0-11,-2-3-9,-2-3-4,-1-3-6,-3-3-5,-2-2-6,-3 0-8,-3-2-6,-3-1-8,-3 0-4,-2 0-2,-4 0-2,-2 0-1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9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71365 56331 497,'-15'-1'2,"1"-2"3,1-2 4,1-1 3,5-1 9,11 2 13,12 2 14,10 2 14,7 1 1,6 2-10,5 0-10,4 2-11,5 0-7,2 0-2,3-1-3,4 2-2,1-1-3,1 2-5,1 3-4,0 2-5,3 0-6,0-1-11,1 0-10,1-2-10,-4-2-9,-9 1-5,-8-2-8,-10 0-5,-7-2 0,-7-1 7,-7 0 7,-6-1 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3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71100 56700 592,'38'16'142,"-2"1"-34,-2 1-34,-2 1-35,0 1-20,-1 0-5,0-2-5,1 2-6,-2-2-8,-4-1-10,-3-2-10,-1-3-9,-4-1-11,-3-2-9,-3-2-10,-2-2-10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0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71830 51880 480,'15'-27'31,"-1"9"3,-1 8 3,0 10 4,0 7-2,5 7-6,3 7-8,5 8-6,-1 2-6,-7 0-5,-5 1-5,-6-1-6,-4-1 0,-2-3 1,-2-4 2,-2-1 3,-5-2-8,-10 3-18,-8 1-18,-8 3-18,-5-2-4,3-1 10,2-5 12,2-2 10,3-3 8,3-1 8,5-2 8,3-2 7,6-3 7,9-2 7,6-4 8,9-2 7,5-3 2,3 0-2,4-2-2,2 0-3,-1 0-2,-1 2-2,-1 3-1,-2 1-2,-4 2-1,-5 3 1,-5 4 0,-4 2 1,-5 2-1,-2 1-2,-4 2-1,-2 0-2,-4 2-2,-7 5-2,-5 3-1,-6 5-2,-1 0-3,3-1-2,5-3-4,3-1-2,4-3-1,3-3 0,3-3 1,2-3 0,7-3-4,8-4-7,9-4-7,10-4-8,5-5-1,2-6 4,4-5 3,2-7 4,2-3 2,1-1 2,-1-1 1,0 0 1,-1-3 1,-2-1 2,-1-2 1,-3-2 1,-2 0 3,-4 5 4,-2 5 3,-3 2 5,-3 4 2,-4 3 2,-5 3 3,-3 3 2,-2 5 12,-2 8 20,0 8 19,-2 7 21,0 5 1,0 1-18,0 1-19,0 2-18,1-3-12,0 0-4,2-3-5,0-1-4,2-1-4,2-1-3,2 1-3,2 0-3,-1-1-2,-1-1 1,-2-1 0,-2-1 0,-2 1 1,-2 2 2,-2 1 1,-2 3 1,-3 1 1,-4 1-2,-4 1-1,-3 1 0,-4 0-2,0-3-3,-1-1-2,0-2-2,-2-3-3,1-3-1,0-3-2,-1-2-3,2-4-1,1-4-3,2-4-3,3-4-3,1-5-1,4-5 1,3-7 1,3-5 1,1-2 4,4 3 6,0 3 7,4 4 7,0 1 2,1 4-2,2 3-1,0 3-2,1 3 11,2 2 23,0 4 23,1 3 24,2 3 6,2 5-11,1 6-12,3 4-10,1 3-14,1 3-13,0 1-15,3 3-14,-2-1-8,-1 0-3,-3-1-1,-1 0-3,-3-4 1,-1-3 2,-2-5 3,-2-3 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0"/>
    </inkml:context>
    <inkml:brush xml:id="br0">
      <inkml:brushProperty name="width" value="0.04591" units="cm"/>
      <inkml:brushProperty name="height" value="0.04591" units="cm"/>
      <inkml:brushProperty name="color" value="#F2395B"/>
    </inkml:brush>
  </inkml:definitions>
  <inkml:trace contextRef="#ctx0" brushRef="#br0">74476 53211 479,'-7'-13'13,"3"8"25,4 7 26,3 6 27,0 5 2,2 3-17,-2 3-19,1 3-18,-1 0-13,-4-1-10,-2-3-8,-3-1-10,-4-1-8,1-1-10,-4 0-7,-2 1-10,0-2-2,2-1 3,-1-2 4,2-2 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1"/>
    </inkml:context>
    <inkml:brush xml:id="br0">
      <inkml:brushProperty name="width" value="0.05987" units="cm"/>
      <inkml:brushProperty name="height" value="0.05987" units="cm"/>
      <inkml:brushProperty name="color" value="#F2395B"/>
    </inkml:brush>
  </inkml:definitions>
  <inkml:trace contextRef="#ctx0" brushRef="#br0">74800 52621 367,'72'-50'18,"-16"13"2,-11 12 2,-15 11 2,-7 7 1,-3 1-1,-2 1 0,-1 1-1,-3 2 1,-1 4 0,-2 3 2,-2 4 0,-4 5-3,-6 2-6,-6 3-7,-6 3-8,-4 2-4,-3-1-5,-3 1-5,-2-1-3,-2-1-4,1-3-4,1-3-2,1-2-3,1-4 0,5-1 2,2-2 3,3-2 2,4-4 2,6-4 2,6-5 1,6-6 2,5-2 2,4-3 3,6-2 3,5-1 3,1 0 4,-3 3 2,-3 3 4,-2 3 2,-9 6 4,-8 9 5,-10 11 3,-8 10 4,-8 4-1,0-1-6,-1-1-6,-1-1-7,1-1-3,1 1-1,2-1-1,4 1-2,0-2-1,2-3 0,2-3-1,2-4-1,4-5-3,6-12-6,6-9-8,6-12-6,3-6-1,0-3 3,-2-1 3,2-2 4,-2-1 3,-3 0 3,-2 0 2,-4-1 3,-2 2 3,0 5 5,-1 1 4,-2 3 5,0 3 3,0 5 1,0 3 3,0 5 1,0 1 1,0 2-1,0 1 0,0 0 0,-1 6 6,-4 8 15,-2 9 14,-3 10 14,-2 4 1,0 2-11,0 3-12,0 1-12,3 1-6,2 2 0,2 0-1,4 2-1,1-1-2,2-2-1,0-1-3,2-3-1,1 0-9,4 1-11,5 1-14,4-1-12,1 1-11,-1-3-7,-1-3-7,0-3-8,-3-4-4,-1-3-1,-2-4 1,-2-4-2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2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71822 57100 454,'15'0'112,"1"2"-24,0 0-24,-1 2-24,1 1-16,0 1-7,-2 3-6,2 2-6,-2 1-8,-3 0-9,-2-1-8,-4 1-8,-3 1-7,-6 3-3,-4 3-3,-5 4-3,-5 0 0,-2-2 5,-6 0 5,-3-1 5,-2-2 6,3-3 7,1-3 5,3-2 7,2-3 4,5-1-1,3 0 1,4-2-1,7-2 9,10-6 15,10-4 16,9-5 16,7-3 2,1 0-11,2 1-11,2-1-11,-1 1-6,-4 3-2,-4 1-1,-3 2-1,-5 5-1,-5 6 1,-5 7 2,-4 8 1,-7 3 0,-6 1-2,-7 1-3,-8 1-1,-2-1-4,1-1-1,1-3-4,1-1-1,1-1-4,-2 0-3,-1-1-2,-1 1-4,6-4-4,12-7-4,13-6-3,14-7-5,6-5 1,2 0 5,2-1 5,2-1 4,0 0 3,-5 2 1,-4 3-1,-3 1 1,-4 2 0,-3 2 0,-2 2 1,-4 2 0,-3 2 1,-4 2 1,-4 2 1,-4 2 1,-3 1 2,-4 1 1,-2 2 2,-3 0 1,-2 1 1,1 0 1,-1-1 1,1 1 1,0-1 1,2-3 1,2-1 3,3-2 0,-1 0 3,1 0 2,-2 1 2,-1 2 1,-1 0 3,1 0 0,-1-1 2,0 1 0,0 1 0,-1 2-2,-1 2-2,-1 0-2,-2 2-3,0-1-3,-1 0-3,-1-2-3,1-1-3,3-1-4,3 0-3,3-2-4,6-2-9,10-4-16,10-4-16,9-4-16,6-2-4,3-2 11,1 0 9,3-1 10,-2 0 6,-2 1 5,-3 0 3,-3 2 4,-3 1 6,-3 2 6,-4 2 8,-1 2 7,-4 2 7,-3 2 7,-2 2 7,-4 2 7,-1 1 3,0 2-2,0 0-2,0 1-1,0 1 1,0 2 4,0 0 5,0 1 4,1-1 0,2-1-6,2-2-6,2-2-5,2-2-6,2-2-6,1-3-8,3 0-6,2-3-4,1-1-3,3 0-1,2-1-3,-1-3-9,0-2-15,-1-3-14,0-3-16,-3-2-7,-3 2 1,-3 1-1,-2 1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2"/>
    </inkml:context>
    <inkml:brush xml:id="br0">
      <inkml:brushProperty name="width" value="0.05039" units="cm"/>
      <inkml:brushProperty name="height" value="0.05039" units="cm"/>
      <inkml:brushProperty name="color" value="#F2395B"/>
    </inkml:brush>
  </inkml:definitions>
  <inkml:trace contextRef="#ctx0" brushRef="#br0">73824 58061 436,'0'-13'13,"2"8"24,0 7 26,2 6 24,-1 5 6,-1 3-17,0 3-16,-1 3-15,-3 2-12,-2 1-8,-4 1-6,-2 0-8,-2 0-9,-1-1-13,-1-3-11,-1-1-13,-1-3-7,1-3-6,0-3-5,-1-2-5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2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73850 58068 468,'17'-16'0,"3"-1"0,3 0 0,3-2 0,2 0 4,0 1 8,2 0 8,1 2 7,1 1 4,1 1 0,1 1-1,0 0 0,0 3 1,-5 3 2,-4 2 2,-4 4 3,-2 2-1,-3 2-3,-1 2-4,-2 2-5,-2 1-3,-2 3-5,-3 2-6,-1 2-4,-2 0-2,-4 1 1,-2 0 0,-3-1 1,-4 1-5,-4 2-9,-4-1-11,-3 2-10,-4 0-7,-3-1-4,-2-1-4,-4-1-3,0-2 1,3-2 6,3-4 6,3-3 7,3-1 6,3-2 5,3 0 5,3-2 5,2-1 3,4-4-2,3-2 0,2-3-2,4-2 1,6 0 3,4 0 3,6 1 3,0-1 1,1 0 0,-2 0 1,-1 1 0,2-1 0,3 1 0,5-1 1,3 1-1,0 0 0,-5 4-1,-6 3-1,-3 2-1,-5 3-1,-3 2 1,-2 2 1,-4 2 0,-1 2 0,-2 1 2,-1 3 0,0 1 1,-3 2 0,-3-1-1,-5 1 0,-3 0-1,-2-1-3,1 1-3,1 0-5,1-1-5,1-1-2,2-2-1,2-4-2,3-3-2,1-3-3,2-6-5,2-4-5,2-5-5,1-3 1,2 1 5,0-1 6,2 0 6,-1 1 5,2 1 3,-2 1 2,1 0 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29"/>
    </inkml:context>
    <inkml:brush xml:id="br0">
      <inkml:brushProperty name="width" value="0.05005" units="cm"/>
      <inkml:brushProperty name="height" value="0.05005" units="cm"/>
      <inkml:brushProperty name="color" value="#F2395B"/>
    </inkml:brush>
  </inkml:definitions>
  <inkml:trace contextRef="#ctx0" brushRef="#br0">4239 18650 439,'-28'4'59,"7"8"6,8 7 7,6 9 8,4 9-4,3 14-14,4 12-12,2 13-14,1 4-10,-3-1-8,-1-1-7,-2-3-8,0 0-4,0-1 2,2 0 0,0 1 0,1-1-10,0-2-24,0 0-22,0-1-24,0-6-6,-1-11 10,1-10 11,0-11 11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3"/>
    </inkml:context>
    <inkml:brush xml:id="br0">
      <inkml:brushProperty name="width" value="0.05938" units="cm"/>
      <inkml:brushProperty name="height" value="0.05938" units="cm"/>
      <inkml:brushProperty name="color" value="#F2395B"/>
    </inkml:brush>
  </inkml:definitions>
  <inkml:trace contextRef="#ctx0" brushRef="#br0">74840 56795 370,'-16'-2'69,"2"12"1,2 11 1,0 13 2,0 8-5,0 6-10,0 6-11,0 5-10,2 3-7,2-1-6,1-1-5,2-1-5,1-3-2,2-6-1,0-7-1,2-5 1,1-4-5,4-3-9,2-3-7,4-3-9,0-4-17,2-5-26,1-5-27,2-4-26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5"/>
    </inkml:context>
    <inkml:brush xml:id="br0">
      <inkml:brushProperty name="width" value="0.05999" units="cm"/>
      <inkml:brushProperty name="height" value="0.05999" units="cm"/>
      <inkml:brushProperty name="color" value="#F2395B"/>
    </inkml:brush>
  </inkml:definitions>
  <inkml:trace contextRef="#ctx0" brushRef="#br0">79523 54138 366,'-1'-23'4,"-1"1"6,0 1 8,-1 1 7,-2 1 2,-2 2 0,-2 3-1,-2 1-2,-1 2-2,1 2-3,-1 3-4,0 1-4,0 1-1,1 2-1,-1 0 0,0 2-1,0 0 0,-1 2-1,-2 0-1,0 2-1,-1 0-1,-3 2-2,-2 0 0,-1 1-1,-1 2-1,-1 4 3,1 2 2,-1 3 1,1 3 1,3 5 0,1 3-1,3 5 0,0 2 0,2 1 0,1 3 1,1 3 0,0 0 0,2 0 1,1 0 2,1 0 0,0-1 0,2-2 0,0-2-1,2-1 0,1-4-2,2-3-1,2-2-1,2-3-2,2-4-2,4-3 0,2-4-2,3-4-1,3-3-2,1-1-5,3 0-3,2-2-5,2-1-2,5-4 0,3-2-2,4-3 0,3-3-1,2 0-3,2-2-1,2 0-2,0-1-2,-2-1 1,-2-1-1,-2-2 1,-2 1 0,-4 1 1,-2 1 2,-3 1 2,-3 1 1,-5-1 5,-3 0 2,-4 1 5,-4-1 1,-1 0 3,-2 0 2,-2 1 2,-2-1 3,0 2 4,-2 1 3,0 0 4,-3 2 4,0-1 4,-3 0 5,-2 0 5,0 0 0,0 0 0,2 1-3,1-1-1,-2 1-1,0 2 0,-3 2-2,-2 2-1,-2 2-1,-1 2-1,-3 2-2,-2 2-2,-1 2 0,-1 5 0,-1 4-1,-1 3 0,0 2-1,1-1 0,2-1-2,0 0 0,2-2 0,2 1 0,4-2 0,3 2 1,2-1-1,2-1-2,2-1-1,2-1-3,4 0-5,4-2-6,5-1-7,6-1-6,2-3-4,3-4 1,0-5 0,4-6 1,1-4-1,0-3-1,2-5-1,1-4-1,1-4 0,-1-6 0,0-7 1,1-4 1,-3-6 0,-2-3 3,-3-5 0,-2-4 3,-4 0 2,-1 2 3,-3 4 2,-1 3 4,-2 5 2,-2 7 6,-2 6 4,-2 7 5,-4 9 11,-5 10 21,-4 12 20,-5 10 19,-2 7 3,3 1-16,1 3-14,2 1-16,1 2-9,0 1-6,1 0-5,-1 2-5,0 2-4,2 4-1,1 4-2,0 4-2,2 2-4,0-2-5,2 0-5,0-1-6,3-3-6,2-2-6,4-4-5,2-3-7,3-2 0,3-3 5,3-3 3,3-3 5,1-3 0,-3-2-3,-1-4-4,-2-3-4,-2-2-3,-1 0-3,-1-2-1,0 0-4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5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83496 54633 472,'-9'-6'89,"0"4"-14,-2 4-14,1 4-14,-3 4-9,-2 5-3,-2 5-3,-1 5-2,0 4-4,0 3-3,0 3-3,2 2-3,2 1-3,1-2-4,2-2-3,2-2-3,3-1-6,2-1-7,4-1-7,3-1-8,2-3-3,5-3 0,4-5 1,4-3-1,0-4-2,0-2-6,0-4-5,-3-2-6,0-3-2,-1-1 0,-1 0 0,0-1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6"/>
    </inkml:context>
    <inkml:brush xml:id="br0">
      <inkml:brushProperty name="width" value="0.05299" units="cm"/>
      <inkml:brushProperty name="height" value="0.05299" units="cm"/>
      <inkml:brushProperty name="color" value="#F2395B"/>
    </inkml:brush>
  </inkml:definitions>
  <inkml:trace contextRef="#ctx0" brushRef="#br0">84503 54940 415,'-35'-14'47,"4"4"-2,7 4 0,5 4-1,4 3-3,1 2-4,0 2-5,2 2-3,1 3-3,2 4-3,3 3-1,1 5-2,1 1-3,2-1-2,0-1-2,2-1-4,0-1-2,0 0-3,0 1-3,0-1-4,1-2-4,4-4-5,2-6-4,4-4-6,2-6-3,3-4 0,3-6-2,3-4-2,1-3 2,-1-3 2,-1-1 4,-2-2 2,0-2 2,0-1 3,-2 0 2,-1-2 2,-2 1 3,-2 3 4,-4 3 6,-3 4 3,-1 1 7,0 2 7,0 3 7,0 1 7,0 2 4,2 1-1,0 0 0,2 2 0,1 2-3,3 6-4,3 4-5,4 6-3,-2 2-5,-1 3-3,-4 2-4,-3 2-3,-2 1-2,-2 0-1,-2 2 0,-2 1-1,-1 1-1,0 1-5,0 1-4,0 1-3,-1-1-4,-2-2-4,-2-1-4,-2-3-3,-1-1-2,-1-1-2,-2-1 0,0-1-1,3-5-2,8-8 0,8-9-1,8-10-1,4-3 5,3 1 8,1 1 9,3 1 9,-3 2 5,-2 1 0,-4 3 1,-4 1 0,-3 1-5,1 2-10,0 1-10,0 0-10,-2 1-4,-1-2 2,-2 0 4,-2-1 2,-1-1 3,0 0 6,0 0 4,0 0 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6"/>
    </inkml:context>
    <inkml:brush xml:id="br0">
      <inkml:brushProperty name="width" value="0.06068" units="cm"/>
      <inkml:brushProperty name="height" value="0.06068" units="cm"/>
      <inkml:brushProperty name="color" value="#F2395B"/>
    </inkml:brush>
  </inkml:definitions>
  <inkml:trace contextRef="#ctx0" brushRef="#br0">86410 54848 362,'0'-57'12,"0"14"4,0 12 2,0 13 3,0 9 10,0 6 18,0 6 17,0 6 18,0 7 1,0 9-12,0 9-14,0 8-13,0 6-11,0 2-11,0 2-10,0 2-10,-2 0-6,0-3-5,-3-1-3,-2-2-4,0-1-8,1-1-10,1 1-12,0 0-12,1-1-5,-2-2-1,0-2-2,-1-1 0,0-6 3,1-8 9,0-7 8,2-8 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7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86837 54047 451,'31'-21'33,"-1"7"8,-1 5 8,-1 6 8,-1 4-1,-3 4-10,-1 2-9,-4 4-9,0 2-5,0 3 0,-2 3 0,-1 3 0,-2 3 0,-2 1-3,-4 2-1,-3 3-2,-3 1-4,-6 7-3,-4 5-4,-5 4-5,-4 0-2,-2-6-4,-1-5-1,-3-7-4,-1-1-3,-6 3-4,-3 2-6,-4 4-4,-1-2-5,3-2-4,3-5-4,3-3-5,4-4 1,0-3 6,2-3 4,3-3 7,2-2-1,2-2-3,4-2-5,3-2-3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7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88228 55731 507,'9'-13'17,"4"3"-1,2 4-2,3 4-2,0 2 4,-3 0 9,-3 0 8,-3 0 11,-1 1 0,2 4-4,0 2-6,1 4-6,-1 1-4,-2 1-2,-4 1-3,-2 1-1,-4 1-3,-2 2 1,-4 0-2,-2 1 0,-3 0-2,-1 1-3,-3-2-4,0 2-3,-3-2-7,0-3-8,1-2-8,-1-4-10,1-1 0,3 0 7,1 0 6,3-1 8,1 2 5,4 0 3,2 1 4,4 2 3,3-2 4,6-1 5,4-2 4,5-2 4,4-2-1,3-2-9,3-2-7,3-2-8,1-2-5,-3 0-3,1-1-3,0-2-4,-4 1-5,-2 1-9,-3 0-9,-2 2-8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7"/>
    </inkml:context>
    <inkml:brush xml:id="br0">
      <inkml:brushProperty name="width" value="0.03128" units="cm"/>
      <inkml:brushProperty name="height" value="0.03128" units="cm"/>
      <inkml:brushProperty name="color" value="#F2395B"/>
    </inkml:brush>
  </inkml:definitions>
  <inkml:trace contextRef="#ctx0" brushRef="#br0">89650 55343 703,'1'-22'1,"4"2"3,2 6 3,4 0 2,0 4-1,1 3-3,0 2-4,0 4-5,2 1-2,7 0-3,5 0-2,7 0-2,3 1 10,2 2 22,2 2 24,2 2 23,0 0 2,-1 1-16,0 0-16,-1 0-17,-2-2-15,-4 0-11,-2 0-12,-3-2-11,-4 0-11,-5 0-7,-5 0-8,-4 0-8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8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90554 54182 460,'-14'-19'39,"4"9"9,4 8 10,4 10 11,2 6-1,-2 7-9,0 5-10,-2 6-9,0 6-8,-1 7-6,-1 4-5,-1 7-5,-2 3-6,0 0-5,-1-1-6,-1 0-5,-1-1-3,2-2 3,0-4 0,3-2 2,0-5-5,0-4-14,2-6-12,1-4-13,0-4-9,0-5-7,0-3-5,0-4-8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8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92070 54014 456,'9'-8'8,"2"1"14,2-1 15,0 0 14,6 2 5,5 4-6,7 4-6,5 4-6,2 4-5,-3 3-6,-4 5-5,-2 4-6,-4 2-3,-5 2-3,-4 3-2,-6 1-3,-6 2-3,-6 1-2,-8 1-4,-6 0-2,-7 1-3,-8 0-4,-9 0-3,-7 0-4,-4-1-1,0-3-1,1-3 1,0-3-1,0-3 3,3-1 5,4-3 5,2-1 4,4-2 5,4-3 5,3-1 5,5-2 4,8-2 7,14-2 8,14-2 8,13-2 7,9-2-1,3 0-9,3-2-10,2 0-10,3 0-5,2 0-2,2 2-1,3 0-1,-1 2-7,2 0-16,2 2-15,0 0-14,-2 1-4,-6 0 7,-6 0 9,-5 0 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0"/>
    </inkml:context>
    <inkml:brush xml:id="br0">
      <inkml:brushProperty name="width" value="0.05133" units="cm"/>
      <inkml:brushProperty name="height" value="0.05133" units="cm"/>
      <inkml:brushProperty name="color" value="#F2395B"/>
    </inkml:brush>
  </inkml:definitions>
  <inkml:trace contextRef="#ctx0" brushRef="#br0">4059 19859 428,'-8'-7'0,"-1"2"1,-2 3-1,1 1 1,-3 2 4,0 1 10,-1 3 8,-1 2 9,-1 2 2,2 4-5,1 2-5,1 3-5,-1 2-4,-2 3 0,-1 1-2,-3 3 0,-1 1-2,1 1-1,-1 0-1,1 1-1,0 0-1,2-1 0,2-3 0,3-1 1,0-2-3,0-1-4,1-1-5,-1-1-5,5-6-5,10-12-6,10-12-6,9-12-6,6-6-1,1-1 4,1 0 4,1-2 5,0 0 3,-2-1 3,0 2 2,-1-1 4,-1 1 2,-3 3 3,-1 3 4,-2 3 3,-2 2 4,0 1 5,0 1 5,1 1 6,0 1 2,3 2 2,1 2 0,3 3 2,0 0-1,-1 2-2,-1 1-2,-1 0-1,-1 3-2,-1 4-1,-1 4-1,-1 4-1,-2 2-1,-3 3 0,-2 2-2,-4 1-2,-2 4 0,-2 3-1,-3 5-2,0 3-1,-5 3 0,-4 0 0,-6 2 0,-4 0 1,-3 0-4,-1-2-4,-1-2-7,-1-1-5,1-4-4,1-4-2,2-3-1,3-4-1,0-4-3,1-3-4,-1-3-4,0-2-4,1-6-1,3-8-1,1-8 1,2-7-1,3-8 0,2-5-1,4-6-2,2-6 0,4-2 2,2 0 4,3 3 6,3 0 5,2 3 6,-2 7 7,-1 7 8,-1 7 8,-3 12 13,-6 15 20,-6 15 21,-6 16 20,-4 8 1,-5-2-16,-4 0-16,-3-1-16,-3-3-13,1-1-10,-1-2-8,2-1-10,-1-3-7,1-2-7,1-1-7,1-3-7,3-5-9,5-9-13,5-8-11,4-9-12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8"/>
    </inkml:context>
    <inkml:brush xml:id="br0">
      <inkml:brushProperty name="width" value="0.05766" units="cm"/>
      <inkml:brushProperty name="height" value="0.05766" units="cm"/>
      <inkml:brushProperty name="color" value="#F2395B"/>
    </inkml:brush>
  </inkml:definitions>
  <inkml:trace contextRef="#ctx0" brushRef="#br0">94639 55144 381,'-1'-18'61,"-1"10"7,0 11 6,-1 12 7,-2 6-3,-2 3-12,-2 3-13,-2 3-13,0 1-9,-1 3-8,0 2-8,1 3-6,0 0-5,-1 0 1,0 0 0,0-1 1,1-1-9,3-3-14,1-5-17,2-3-14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9"/>
    </inkml:context>
    <inkml:brush xml:id="br0">
      <inkml:brushProperty name="width" value="0.06122" units="cm"/>
      <inkml:brushProperty name="height" value="0.06122" units="cm"/>
      <inkml:brushProperty name="color" value="#F2395B"/>
    </inkml:brush>
  </inkml:definitions>
  <inkml:trace contextRef="#ctx0" brushRef="#br0">95350 54063 359,'0'-16'3,"0"2"6,0 1 6,0 1 6,0 4 11,2 8 14,0 8 14,2 8 15,0 5 1,0 2-13,-1 4-12,2 3-13,-2 3-8,-1 3-4,0 2-5,-2 3-5,0 2-4,0 1-1,0-1-3,0 0-2,0-1-1,0-2-1,0-2 1,0-1 0,1-4-2,2-1-4,2-1-4,2-3-2,0-1-4,0-3-3,-2-1-2,0-3-3,-1-5-4,3-8-6,2-10-5,2-8-7,2-8 3,0-5 7,4-7 9,2-5 9,2-3 4,3-2 1,3 0-1,3-1 0,-1 1-1,-5 5-2,-5 5-3,-5 5-2,-1 2-2,0-1 2,0-1 0,2 0 0,0-1 1,-2 2-2,-3 3-1,0 1 0,-3 4 0,1 2 3,0 3 3,0 3 3,-1 1 2,-1 0 3,0 0 2,-2 0 2,-1 2-2,-4 4-5,-2 4-7,-3 4-6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9"/>
    </inkml:context>
    <inkml:brush xml:id="br0">
      <inkml:brushProperty name="width" value="0.05322" units="cm"/>
      <inkml:brushProperty name="height" value="0.05322" units="cm"/>
      <inkml:brushProperty name="color" value="#F2395B"/>
    </inkml:brush>
  </inkml:definitions>
  <inkml:trace contextRef="#ctx0" brushRef="#br0">97009 55350 413,'-8'31'120,"2"-1"-19,1-2-17,0 0-19,0-1-13,0 2-10,-1 1-9,-1 1-8,-1-1-6,1-3-2,-1-4-2,0-2-1,1-3-15,-1-1-26,0-2-26,0-2-27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49"/>
    </inkml:context>
    <inkml:brush xml:id="br0">
      <inkml:brushProperty name="width" value="0.04703" units="cm"/>
      <inkml:brushProperty name="height" value="0.04703" units="cm"/>
      <inkml:brushProperty name="color" value="#F2395B"/>
    </inkml:brush>
  </inkml:definitions>
  <inkml:trace contextRef="#ctx0" brushRef="#br0">97450 53682 467,'2'-19'119,"4"9"-19,4 8-19,3 10-19,1 6-15,-1 7-9,-2 4-10,-3 8-9,-1-1-7,-2-5-1,-3-4-2,0-4-2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50"/>
    </inkml:context>
    <inkml:brush xml:id="br0">
      <inkml:brushProperty name="width" value="0.05545" units="cm"/>
      <inkml:brushProperty name="height" value="0.05545" units="cm"/>
      <inkml:brushProperty name="color" value="#F2395B"/>
    </inkml:brush>
  </inkml:definitions>
  <inkml:trace contextRef="#ctx0" brushRef="#br0">98409 54089 396,'-2'-14'6,"0"1"10,-3 2 11,-2 2 11,-3 6 9,-6 8 8,-4 9 6,-4 10 8,-3 5-3,1 4-11,1 4-11,1 5-11,2 2-9,4 2-3,2 2-5,3 2-4,2-2-4,2 0-3,2-2-4,2-1-4,3-4-7,4-4-9,4-4-11,4-3-9,3-6-8,5-4-4,4-4-4,2-6-4,1-3-1,-5 0 2,-4-2 2,-6 0 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50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99858 54514 396,'-9'-9'6,"-2"-1"12,-1-3 11,-3-2 12,0 3 7,0 2 3,-1 4 3,0 4 3,1 5-3,-1 8-9,0 5-8,1 8-9,0 4-5,2 1-1,2 0-2,3 3-2,0-2-2,2 0-5,0-1-4,2-1-3,1-3-3,2 0 1,2-3 1,2-1 0,2-3-4,2-3-12,1-2-12,3-4-11,1-2-5,0-2-1,0-3 1,0 0 0,-1-4 1,1-2 4,0-4 3,0-2 3,-1-4 3,1-5 3,0-5 2,0-5 4,-2-3 2,-1-2 1,-3-2 2,-1-2 1,-1 0 3,2 3 6,0 3 4,2 4 7,0 1 5,1 2 8,1 0 8,2 1 7,0 2 2,1 5-3,1 3-2,2 4-3,-1 3-2,1 0-2,0 2-2,-1 1-3,0 1-1,0 3-2,-2 4-2,-1 2-1,-1 3-1,0 2-1,-2 2 0,0 1-1,-3 3-1,-1 3 0,-2 4 0,-2 1-1,-1 1 0,-2 0-1,-1-1-1,0-1-1,-2-1-4,-2-1-8,-1-1-6,-3 0-7,-2-2-6,0-1-3,-1-1-3,-1-1-4,0-1-2,1-2 0,0-4-1,2 0-1,5-3 1,8-6 3,10-4 1,8-6 3,5 0 3,1 2 4,1 1 4,1 2 3,0 1 6,1 0 5,-1 0 7,-1 0 6,1 0 3,-3 1 0,-1-1 1,-2 0 0,-3 0-2,-1 2-8,-3 0-7,-1 2-6,-2-1-3,-2-2 3,-2-2 3,-2-2 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51"/>
    </inkml:context>
    <inkml:brush xml:id="br0">
      <inkml:brushProperty name="width" value="0.06417" units="cm"/>
      <inkml:brushProperty name="height" value="0.06417" units="cm"/>
      <inkml:brushProperty name="color" value="#F2395B"/>
    </inkml:brush>
  </inkml:definitions>
  <inkml:trace contextRef="#ctx0" brushRef="#br0">101686 54518 342,'-2'-29'44,"0"21"21,-3 20 22,-2 21 21,-1 11 1,0 0-23,0 2-22,1 0-22,-1 2-15,0 0-10,0 2-9,0 0-8,0 0-5,-2-3 1,1-1 1,-2-2 1,0-2-8,0 0-16,2-1-15,1-2-17,0-2-5,0-5 5,0-5 4,1-5 5,-1-4 2,2-3-3,0-3-2,2-2-1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51"/>
    </inkml:context>
    <inkml:brush xml:id="br0">
      <inkml:brushProperty name="width" value="0.05358" units="cm"/>
      <inkml:brushProperty name="height" value="0.05358" units="cm"/>
      <inkml:brushProperty name="color" value="#F2395B"/>
    </inkml:brush>
  </inkml:definitions>
  <inkml:trace contextRef="#ctx0" brushRef="#br0">102056 53337 410,'15'-6'49,"-1"6"-7,-1 4-8,-1 6-6,0 3-2,3 5 5,2 3 6,1 5 4,0 3 1,-2 3-4,-4 2-4,-3 4-3,-1 2-4,-2 2-4,-1 3-4,0 1-4,-2 0-2,-2-1 0,-2 0-1,-2-2-1,-4-1-1,-4-2-3,-5-2-2,-5-2-3,-6-1-5,-5-1-6,-5-1-6,-7-1-6,-4-2-9,-1 0-9,0-1-9,-2-1-10,3-3-1,7-3 10,5-4 9,5-5 10,6-2 1,3-2-5,5-2-5,3-2-6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4:51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103078 55966 450,'8'-7'7,"3"2"14,2 2 15,1 2 14,2 1 4,2 0-8,0 0-7,1 0-7,0 1-5,-1 2 0,-1 2-3,0 2-1,-4 1-1,-3 3-2,-4 2-2,-4 2-1,-5 0-6,-4 1-7,-5 0-9,-5-1-7,-5 2-6,-3 1-1,-5 2-3,-3 3-1,-1-1 0,3-3 1,4-3 2,2-3 1,3-2 5,3-1 11,3 0 9,3-2 10,6 0 8,11-2 8,12-1 7,10 0 8,7-2-3,6-1-11,4 0-12,6-1-12,0-1-11,-1 0-11,-1 0-11,-4 0-11,-4 0-5,-8 0 3,-7 0 2,-8 0 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15"/>
    </inkml:context>
    <inkml:brush xml:id="br0">
      <inkml:brushProperty name="width" value="0.05205" units="cm"/>
      <inkml:brushProperty name="height" value="0.05205" units="cm"/>
      <inkml:brushProperty name="color" value="#F2395B"/>
    </inkml:brush>
  </inkml:definitions>
  <inkml:trace contextRef="#ctx0" brushRef="#br0">57220 12428 422,'-16'-8'4,"0"2"8,1 0 7,-1 2 9,1 0 2,2 0 0,3 0-1,1 0-1,3 1 4,6 0 9,4 2 9,6 1 10,2 0-1,1 1-12,1 2-11,2 0-12,0 1-8,3 0-5,1 0-5,3 0-4,0 0-3,-1 0-3,-1 0-1,-1 0-1,-1-1-1,-1-1 3,-1 0 3,0-1 3,-1-1 1,1 0 1,1 0 0,1 0 1,0-1 1,-1-1-2,0 0 0,-2-1-1,0-1-1,-1 2 0,1 0-1,0 2 0,0 0-1,1 0 1,1 0-2,1 0 1,1 0-1,-1 2 1,1 0 0,0 2 0,-1-1-1,1 2-1,-1-2-1,0 1-1,0 0-1,-1-2 1,-1 0 0,0-2 0,-1 0 0,3 0 2,1 0 0,3 0 1,0 0 0,-1 0 3,-1 0 0,-1 0 1,-1 0 1,-1 0-1,-1 0-1,0 0 0,-2 0-1,1 0 1,0 0-1,-1 0 0,1 0 0,0 0 0,0 0-1,-1 0 1,1 0-1,0 0-2,-1 0 0,1 0-1,0 0 0,-1 0-1,1 0-1,0 0 1,0 0 0,1 0 0,1 0 1,1 0 0,1 0 1,-1 0 0,1 0 0,0 0 0,-2 0 1,1-2 0,-2 0 1,-1-2-1,-1 0 1,-1 1 0,0-2-1,-2 2 1,-5-2-3,-10 0-3,-10-2-2,-9 0-4,-5 0-1,1 2 0,1 2 0,1 3 1,0 0 1,1-2 1,-1 0 1,1-1 1,-2-1 1,-3 2 1,-3 0 1,-3 2 0,-3 0 0,-2 0 1,-4 0 0,-3 0-1,1-1 2,4 0 0,4-2 1,4 0 1,-2-1 1,-5 2 0,-6 0 0,-5 2 0,-3 0 1,2 0-1,2 0 1,2 0 1,2 0-1,0 0 2,2 0-1,0 0 1,2 0 1,1 2 0,3 0 0,2 2 1,2 0 0,1 0-1,3-1 0,2 2-1,1-2 0,3 1 2,1-1 0,3 1 1,1 0 0,2 0-1,2 0-1,3 0-2,4 0-1,8 2-3,8 0-2,8 2-3,9-1 0,14-1 2,13-2 1,12 1 2,3-2 2,-7 0 0,-6-2 0,-8 0 2,1-1 0,6 2 0,7 0 0,8 2-1,1-1-1,-1-1-3,-4 0-2,0-1-3,-2-1-2,-1 0 2,0 0 0,-2 0 0,-2 0 1,-4 0-2,-4 0-1,-4 0-1,-4-1-2,-3-1-4,-5 0-4,-4-1-3,-3 0-7,-5 2-8,-3 2-7,-4 2-10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0"/>
    </inkml:context>
    <inkml:brush xml:id="br0">
      <inkml:brushProperty name="width" value="0.06126" units="cm"/>
      <inkml:brushProperty name="height" value="0.06126" units="cm"/>
      <inkml:brushProperty name="color" value="#F2395B"/>
    </inkml:brush>
  </inkml:definitions>
  <inkml:trace contextRef="#ctx0" brushRef="#br0">5450 20700 359,'23'2'44,"-1"4"4,-1 4 3,-1 3 3,1 3 0,3 2-3,3 0-4,3 1-3,2 0-4,1-1-6,0-1-5,1-1-5,1-1-3,-3 1-1,-2-1-1,-1 1 0,-4-1-3,-3-1-4,-4-1-3,-5 0-5,-2-1-9,-2 1-16,-2 1-16,-2 2-16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17"/>
    </inkml:context>
    <inkml:brush xml:id="br0">
      <inkml:brushProperty name="width" value="0.05163" units="cm"/>
      <inkml:brushProperty name="height" value="0.05163" units="cm"/>
      <inkml:brushProperty name="color" value="#F2395B"/>
    </inkml:brush>
  </inkml:definitions>
  <inkml:trace contextRef="#ctx0" brushRef="#br0">68331 6481 426,'-15'-7'3,"4"1"7,3 0 6,3 2 7,2 0 4,3 2-1,4 0 0,2 2 1,4 2-2,4 4 0,3 4 0,5 3-1,3 3-2,1 2-2,2 0-2,3 1-3,-1 0-4,-2 1-7,-1-1-6,-2 1-8,-4-1-6,-3-1-3,-5-1-4,-3 0-4,-5-1-1,-5 3 1,-3 2 3,-7 0 0,-6 4 1,-9 3-3,-9 3-1,-8 3-3,-5 0 2,0-2 2,0-2 4,0-1 4,2-3 3,3-3 3,5-3 3,4-3 4,3-3 3,5-2 0,3-4 2,5-3 2,7-2 8,12-4 18,12-2 16,11-3 17,8-3 2,1 0-12,2-2-13,2 0-11,0 1-8,-1 2-3,-3 4-1,-2 3-3,-3 3-2,-7 4 1,-5 3-1,-6 5 0,-6 4-4,-5 5-4,-4 5-5,-5 5-6,-7 3-3,-9 2 2,-9 2-1,-9 3 1,-3-2 1,2-3 1,2-2 1,2-3 2,3-5 0,3-4-2,5-5-2,4-4-2,7-8-2,12-9-3,12-8-3,12-9-4,5-2 2,2 5 6,1 5 7,1 4 5,-1 5 4,-5 4-1,-3 4-1,-4 4 0,-4 3 0,-1 1-1,-2 3 0,-2 2-1,-2 0 6,0 1 12,-2-1 13,0 1 13,0-1 4,2-3-6,2-1-4,2-2-5,3-5-4,5-8-4,5-8-4,5-8-4,8-11-9,10-14-16,12-16-16,10-14-14,2-7-5,-7 1 7,-7-2 8,-6 1 7,-7 5 6,-4 10 4,-5 12 6,-5 11 4,-5 8 2,-5 7 0,-5 6-1,-4 8-1,-4 6 9,-1 3 15,0 4 16,-2 3 16,2 5 4,4 4-8,4 4-8,4 3-9,2 4-5,1 1-5,1 2-3,1 3-4,1 0-2,1 2-1,1 1-1,2 1 0,-2 0-1,-3-2-3,-3 0-1,-3-1-3,-3 0-1,-2-1-4,-4-1-3,-2 2-3,-5-2-1,-6 0 0,-6-1-1,-5-1 1,-4-2-1,-2-3 0,0-3-1,0-3 0,-2-3-1,-1-2-2,-1-4-1,-1-2-1,1-4-2,1-3-2,3-2-2,1-3-1,3-5-2,3-6-1,3-5 0,3-7-1,3-2 2,2 2 5,4 0 4,2 1 5,3 2 4,0 5 6,2 3 4,0 4 5,2 5 6,2 2 6,2 2 5,2 4 7,2 2 2,3 2 1,3 2-1,3 2 1,2 0-2,1 2-3,1 1-4,1 2-4,-1 0-3,-1 1-3,-3 1-4,-1 2-3,-2-1-2,-3 1 2,-1 0 0,-2-1 2,-2 0-12,1-1-24,0 0-23,0-2-25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17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73142 8150 519,'13'47'194,"0"0"-51,-2 0-53,-2 0-52,-4-1-29,-2 0-3,-6-3-5,-2 1-5,-4-3-9,-2-6-15,-2-4-14,0-5-15,-3-4-4,2-4 4,1-5 4,1-3 5,0-3 6,3-2 6,0-3 6,1 0 7,0-4 4,2-2 1,0-4 1,2-2 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18"/>
    </inkml:context>
    <inkml:brush xml:id="br0">
      <inkml:brushProperty name="width" value="0.06158" units="cm"/>
      <inkml:brushProperty name="height" value="0.06158" units="cm"/>
      <inkml:brushProperty name="color" value="#F2395B"/>
    </inkml:brush>
  </inkml:definitions>
  <inkml:trace contextRef="#ctx0" brushRef="#br0">73200 7354 357,'72'-91'26,"-11"21"-3,-12 22-1,-12 22-3,-4 11-1,1 4 2,2 3 2,3 2 1,-1 3 1,-2 2 0,-2 2-1,-1 2 0,-4 3-1,-2 2-2,-3 3-2,-2 4-3,-5 3-2,-3 5-3,-4 5-4,-4 5-3,-3 1-2,-1 0 0,0-1-2,-2-1 0,-3-1-2,-7 0-5,-8 1-4,-5-1-5,-8-1-2,-5-3-2,-6-3-2,-6-3-1,-2-4 0,2-3 2,2-4 3,2-4 2,3-3 3,5-2 3,5-2 3,5-2 4,5-3 1,5-4 3,5-4 1,5-3 2,5-4 1,7-1 1,7-3 1,8-1 2,5-1 1,6 1 0,7 1 0,5 1 1,1 3 0,-4 5-1,-4 4 0,-3 6-1,-6 4-2,-4 4 0,-5 4-2,-4 4-2,-6 4-1,-5 5 0,-4 5-2,-5 5 0,-7 3 1,-6 2 0,-7 3 3,-7 1 1,-4 0 0,0-2 0,-2-1-1,0-3-1,0-3 0,5-4 0,3-4-1,5-3 0,7-5-2,10-6-3,12-7-2,10-4-3,6-5-1,-1-2 2,1-2 1,0-1 1,-1-3 0,1 1-1,-1-2-1,1-1 0,2-4-2,5-9 0,5-7-1,5-8 0,0-5-1,-2-2-2,-3-1-1,-3-3-2,-4 1 0,-3 4 1,-5 4 2,-3 4 1,-4 4 2,-2 6 1,-4 5 3,-2 4 1,-4 2 3,-2-1 3,-4-1 3,-2-1 3,-1 0 3,1 3 3,0 1 3,2 3 3,0 1 1,0 1 2,1 1 0,-1 1 1,0 1 2,2 2 2,1 2 4,0 3 4,0 6 2,0 13 4,-1 13 4,-1 13 3,0 7-1,2 2-7,2 2-7,2 2-6,0 4-6,0 6-3,-2 8-5,0 8-3,-1 1-2,0-2-3,0-1 0,0-3-2,1-3-1,1-5 0,0-4 1,2-6-1,1-5-1,3-1-6,4-3-4,2-4-5,4-3-4,5-3-1,5-5-2,5-3-2,7-5-3,11-5-2,8-5-5,10-4-2,14-11-3,15-14 2,15-15-1,17-14 1,-5-4-1,-23 8-5,-23 7-3,-24 9-5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19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70371 15050 520,'37'2'120,"-3"4"-25,-5 4-25,-3 3-25,-3 3-17,-3 0-7,1-1-8,0 1-8,-3 0-8,-1-1-6,-2 1-8,-2 0-7,-4 0-7,-5 1-6,-4 1-7,-6 1-6,-6 1 0,-7 1 5,-9 1 5,-7 1 6,-3 0 5,-3-1 4,-1-1 3,0-1 5,0-2 4,5-2 4,4-4 5,4-3 4,3-1 2,2-2-3,4-1-1,4 0-2,4-1 10,8 0 22,8-1 22,8 1 22,6-1 4,6-2-14,7-2-13,5-2-13,4-2-10,2-3-3,3-4-5,1-2-3,-2 0-5,-4 3-3,-7 2-3,-2 4-5,-6 3-3,-3 2-3,-5 3-3,-3 4-4,-6 2 1,-8 3 2,-8 4 4,-8 2 2,-5 3 3,-3 3-1,-3 3 1,-3 3 0,-1 1 1,-2 0 2,0 0 2,-2 0 2,1-1 0,1-1 1,3-3 0,2-1 0,2-3 0,5-3 0,3-3-2,4-3 0,7-3-3,7-2-6,7-4-5,9-2-6,8-5-4,9-6-1,8-6-2,10-5-1,4-5 0,0-1 2,-1-3 3,0-1 2,-3 1 3,-8 5 2,-7 5 3,-9 6 3,-9 5 7,-11 10 10,-10 8 12,-11 8 11,-8 7 2,-5 1-6,-5 3-7,-5 1-7,1-2-7,7-5-8,8-7-8,6-5-8,2-3-5,-1 2-1,-3 0-2,-1 1-1,0 0 6,2 0 15,4-2 14,3 0 14,0 0 7,-4 3-2,-2 3-2,-3 3-1,-3 3-2,-1 0-3,-3 0-3,-1 3-2,-1-1-3,1-2-1,1 0-1,1 0-2,2-3-4,3-3-8,3-3-8,3-2-7,7-7-11,14-9-15,12-8-15,13-9-16,8-4-1,4 0 11,4-1 12,4 1 11,-1 1 10,-5 5 8,-4 3 9,-5 4 9,-8 4 5,-4 3 0,-8 2 2,-7 4 1,-4 2 5,-2 2 8,-3 2 9,0 2 8,-4 2 6,-2 3 6,-4 3 4,-2 3 5,-1 2 0,2 0-6,3-1-4,1 1-5,1 0-6,2 1-6,0 1-6,2 1-6,2-1-5,6-1-4,4-3-5,5-1-4,4-3-5,1-2-8,3-4-7,1-3-8,2-2-4,1-4-5,1-2-3,1-3-4,-2-4 1,-3-2 8,-5-3 6,-3-3 7,-3-1 1,-1 2-2,-1 3-4,0 1-4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20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73127 17261 454,'-1'-15'5,"-1"4"8,0 3 9,-1 3 9,0 3 8,2 5 9,2 6 9,2 4 9,0 4-2,-1 3-9,0 3-11,-1 3-10,-1 2-8,0 1-6,0 1-7,0 1-5,-1-2-7,-1 1-9,0-1-7,-1-1-7,-2-2-9,-1-1-7,-3-3-8,-2-1-8,0-3-4,2-3-3,-1-3-2,2-2-1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20"/>
    </inkml:context>
    <inkml:brush xml:id="br0">
      <inkml:brushProperty name="width" value="0.05573" units="cm"/>
      <inkml:brushProperty name="height" value="0.05573" units="cm"/>
      <inkml:brushProperty name="color" value="#F2395B"/>
    </inkml:brush>
  </inkml:definitions>
  <inkml:trace contextRef="#ctx0" brushRef="#br0">73613 16230 394,'30'-29'42,"-2"5"-5,-1 5-3,-2 5-5,-1 3-2,2 2-3,3 2-3,1 2-3,-1 2 2,0 2 4,-3 2 5,-1 2 4,-3 2 0,-1 2-5,-2 2-4,-3 2-5,0 2-6,-2 3-3,-1 3-6,-1 3-5,-4 3-7,-10 1-9,-8 3-10,-9 1-9,-8-1-4,-7-3 2,-7-5 2,-6-3 3,-3-3 4,3-3 4,1-1 5,2-2 5,3-2 3,7-2 2,5-2 2,7-2 2,5-3 2,5-2 2,4-4 2,6-2 3,6-2 1,8-1 1,7-2 2,9 0 0,4 0 2,2-1 2,3 0 1,1 1 2,-1 1 1,-4 4-3,-4 4-1,-4 4-1,-5 6-2,-6 8-4,-8 8-2,-6 7-4,-7 3 0,-4-1-1,-5-3 2,-5-1 0,-3-2 0,-2 1 0,-3-2 0,-1 2-1,1-3 1,5-3 1,5-5 2,5-2 1,5-6 0,6-3-2,6-4 0,6-3-1,5-7-3,5-6-6,5-7-6,5-7-5,1-6-5,-3-7-2,-4-7-2,-2-8-3,-4-1 1,-3 1 3,-4 2 5,-4 2 3,-3 5 3,0 6 5,-2 8 3,0 7 4,-3 3 3,-2 1 5,-4 1 2,-2 1 5,-1 2 3,1 3 4,0 3 4,3 2 4,-1 3 5,2 1 5,1 0 6,0 2 6,0 6 1,-1 12-2,-3 11-1,-2 13-2,-1 8-3,1 8-4,-1 6-4,0 6-4,1 5-5,2 0-2,2-1-5,3 1-2,0-3-4,2-5 0,0-4-2,2-6-1,2-4-2,6-3-3,4-2-2,5-3-3,5-4-3,7-4-2,5-3-3,5-5-2,11-4-3,14-6-4,14-6-3,13-6-4,4-6 0,-6-4 5,-6-5 3,-6-5 5,-6-2-8,-5 1-21,-6 1-20,-6 1-20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35"/>
    </inkml:context>
    <inkml:brush xml:id="br0">
      <inkml:brushProperty name="width" value="0.02265" units="cm"/>
      <inkml:brushProperty name="height" value="0.02265" units="cm"/>
      <inkml:brushProperty name="color" value="#00BFF3"/>
    </inkml:brush>
  </inkml:definitions>
  <inkml:trace contextRef="#ctx0" brushRef="#br0">65400 7650 971,'7'8'27,"-1"-1"-25,-1 1-27,0-1-25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45"/>
    </inkml:context>
    <inkml:brush xml:id="br0">
      <inkml:brushProperty name="width" value="0.04487" units="cm"/>
      <inkml:brushProperty name="height" value="0.04487" units="cm"/>
      <inkml:brushProperty name="color" value="#00BFF3"/>
    </inkml:brush>
  </inkml:definitions>
  <inkml:trace contextRef="#ctx0" brushRef="#br0">8350 48297 490,'-1'-21'70,"-2"7"-9,-2 5-8,-2 6-8,-2 5-7,-1 4-5,-3 4-5,-2 3-4,-1 5-3,-1 4-3,-1 3-2,-1 4-2,1 3-1,1 1-2,2 0 0,3 2-1,1-1-1,0 0-1,2-1-1,1-1-2,1-2 0,2-2-2,2-1 0,2-3-2,1-1-1,0-1 1,0-1 0,0 0 0,2-3-2,4 0-3,4-1-3,3-1-2,4-1-2,2-1 1,1-1 0,2 0 2,2-1-4,1 0-5,1-1-8,1 1-5,1-1-8,3-1-7,1 0-8,1-2-7,-1-1 0,-7 0 7,-7-2 9,-6 0 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46"/>
    </inkml:context>
    <inkml:brush xml:id="br0">
      <inkml:brushProperty name="width" value="0.03107" units="cm"/>
      <inkml:brushProperty name="height" value="0.03107" units="cm"/>
      <inkml:brushProperty name="color" value="#00BFF3"/>
    </inkml:brush>
  </inkml:definitions>
  <inkml:trace contextRef="#ctx0" brushRef="#br0">9600 49432 708,'31'0'112,"1"0"-27,-1 0-27,0 0-28,0 0-23,-1 0-20,-2 0-18,0 0-19,-1 0-9,-1 0 3,-1 0 2,-1 0 3,-3-1 6,-3 0 10,-4-1 10,-4-1 10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46"/>
    </inkml:context>
    <inkml:brush xml:id="br0">
      <inkml:brushProperty name="width" value="0.03943" units="cm"/>
      <inkml:brushProperty name="height" value="0.03943" units="cm"/>
      <inkml:brushProperty name="color" value="#00BFF3"/>
    </inkml:brush>
  </inkml:definitions>
  <inkml:trace contextRef="#ctx0" brushRef="#br0">10949 48133 558,'29'-6'122,"-2"4"-27,-4 4-27,-1 4-28,-3 2-14,1 1-3,-1 2-2,1 0-3,-1 1-4,-1 1-4,0 2-5,-3 0-6,0 1-2,-1 1-3,-1 1-1,0 1-1,-2 2-2,-3 2 0,-1 4-1,-2 3 0,-3 2 0,-6 1-3,-4 1-1,-5 1-2,-4-1-3,-2 0-6,-1-1-7,-2-1-5,-3 0-2,-5-1 4,-3 3 4,-4 1 2,1-3 5,10-7 5,6-7 5,8-7 4,4-3 1,-2 0-3,0 0-4,-1 0-4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9"/>
    </inkml:context>
    <inkml:brush xml:id="br0">
      <inkml:brushProperty name="width" value="0.04132" units="cm"/>
      <inkml:brushProperty name="height" value="0.04132" units="cm"/>
      <inkml:brushProperty name="color" value="#00BFF2"/>
    </inkml:brush>
  </inkml:definitions>
  <inkml:trace contextRef="#ctx0" brushRef="#br0">97375 24704 532,'25'-15'-9,"0"3"9,4 1 8,1 2 8,3 2 4,3 0 0,3 2-1,2 1 1,1 0-1,-3 2 0,-5 0 0,-1 2-1,-4 0 0,-5 2-1,-5 0-1,-4 2-1,-6 0-3,-3 3-4,-4 2-4,-4 2-5,-6 2-3,-9 1-1,-9 3-1,-9 2-2,-5 0 0,-1 4-1,-4 1-1,-1 3 0,1-2 0,2-1 0,3-4 0,4-3 0,2-3 0,6-3 2,2-3 1,5-2 1,5-5 0,8-6 0,8-6-1,8-5 0,7-5-1,5 0-1,7-1-1,4-1 0,4 1 1,-1 3 2,-1 3 3,-1 3 1,-3 2 4,-3 3 4,-5 1 3,-3 3 4,-5 1 3,-3 6 4,-4 2 1,-4 5 4,-4 2-2,-6 3-5,-4 1-5,-5 3-5,-4 0-3,-1 1-2,-3 0-1,-1-1-1,-1 0-1,3-1-2,1-1-1,3 0-2,-1-2 0,-2 1 1,0 0 0,-3-1 1,-1 0 0,3-2 0,1-3 0,3-1 0,4-1 2,8-2 3,8-1 3,8 0 4,6-4-2,5-6-5,5-6-6,5-5-5,2-6-5,-1-2-4,-2-2-3,0-4-3,-2-2-3,-1 1 2,-3 0 1,-1-1 1,-4 1 1,-3-2 4,-4 0 2,-4-2 4,-2 1 2,0 0 3,0 1 2,0 1 2,-1 1 3,-1 0 1,0-1 3,-2 1 1,0 1 2,0 1 2,0 3 2,0 1 1,0 3 0,-2 3 0,0 3-1,-1 3-1,-1 5 6,0 8 12,0 8 12,0 7 12,0 9 3,0 7-7,0 8-7,0 8-7,-1 4-5,-2-2-3,-1 0-4,-3-2-3,0 1-3,0 0-1,2 1-1,1 1-2,0-1-1,0-2-1,0-4 0,0-2-1,1-3-1,0-2-2,2-2-1,1-1-1,1-4-2,2-5-2,2-5-2,2-5-2,1-4-6,3-2-6,2-4-7,2-2-8,4-5-3,7-4 2,7-6 1,7-3 1,5-8-1,4-7-6,4-8-6,3-8-5,-2 0 0,-11 9 9,-12 10 7,-9 7 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4025 27425 333,'49'20'167,"16"14"-1,15 14 1,17 16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47"/>
    </inkml:context>
    <inkml:brush xml:id="br0">
      <inkml:brushProperty name="width" value="0.03866" units="cm"/>
      <inkml:brushProperty name="height" value="0.03866" units="cm"/>
      <inkml:brushProperty name="color" value="#00BFF3"/>
    </inkml:brush>
  </inkml:definitions>
  <inkml:trace contextRef="#ctx0" brushRef="#br0">8574 48181 569,'-7'-8'0,"1"2"0,0 1 0,2 0 0,-1 0 0,0-4 0,-1-2 0,-2-3-1,2-1 7,2 1 11,4 1 12,3 0 10,1 1 4,3 2-5,2-2-5,2 0-6,1 1-2,3 1-4,2 0-1,2 2-2,1 0-2,3-2-1,1 0-1,3-1-1,0 0-1,1 2-2,-2 3-1,2 1-1,-2 1-1,0 2-2,-1 0-1,0 2-2,-2 0-2,2 0-1,2 0-3,0 0-2,-1 0 0,-2 0 2,-1 0 2,-2 0 3,-1 0 1,3 0 1,1 0 0,3 0 0,-1 0 0,-3 0-1,-4 0-1,-2 0-1,-1 0-1,-1 0 0,1 0 0,0 0 1,-1 0-1,-1 2-2,-1 0-2,0 2-1,-2 0-1,-1 2 0,-1 0-1,0 1 0,-1 1-1,0 0-4,-1 0-2,1 0-4,0-1 0,-2 1 2,-1 0 2,0 0 2,-2 0-3,-1 1-9,0 2-8,-1 0-8,-1-1-4,0 0 2,0 0 2,0-2 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47"/>
    </inkml:context>
    <inkml:brush xml:id="br0">
      <inkml:brushProperty name="width" value="0.04067" units="cm"/>
      <inkml:brushProperty name="height" value="0.04067" units="cm"/>
      <inkml:brushProperty name="color" value="#00BFF3"/>
    </inkml:brush>
  </inkml:definitions>
  <inkml:trace contextRef="#ctx0" brushRef="#br0">8007 48700 540,'-29'2'4,"7"4"5,5 4 6,6 3 6,4 4 4,-1 1-2,0 3-1,0 2 0,0 0-2,0 1-1,1-1-3,-1 1-1,1-1-2,2 1 1,2-1-1,2 1 1,1-2 0,0 0 0,0-2 0,0 1 0,0-3-1,2-1-1,0-3-1,2-1-3,1-1 0,1 0-2,3-1-1,2 1-2,2 0 0,1 0 1,3-1 0,2 1 0,1-1 0,1 0 1,1-2 0,1-1 0,1 0 0,1 0 0,1 0-2,0 0 1,1 0-2,-1-1 0,-1 1 0,-1 0-1,-1-1 0,-1 0 2,-1-2 0,-1 0 1,0-1-1,0 1-2,-1 2-3,1 0-3,-1 0 0,-1-2-1,-1-3 1,-1 0 0,-1-2 2,0 0 0,-2 0 2,-1 0 2,0 0 1,2 0-1,0 0 1,1 0-1,1-2 1,1 0 0,2-3 0,0-2 1,0-2-1,0-2 0,0-2 0,1-1-2,0-2 0,-1-1 0,1-2 0,0 1-1,-2-2 0,-1 0 0,-3 1 1,-1-1-1,-2 1-2,0-1-6,-2 0-7,-1 1-5,0-1-7,-2 1-8,-1-1-7,0 2-8,-1 0-3,0 2 0,0 4 2,0 3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48"/>
    </inkml:context>
    <inkml:brush xml:id="br0">
      <inkml:brushProperty name="width" value="0.03295" units="cm"/>
      <inkml:brushProperty name="height" value="0.03295" units="cm"/>
      <inkml:brushProperty name="color" value="#00BFF3"/>
    </inkml:brush>
  </inkml:definitions>
  <inkml:trace contextRef="#ctx0" brushRef="#br0">12850 50277 667,'10'-6'106,"3"2"-21,5 4-22,4 3-20,0 0-19,-2 1-13,-2 0-13,-1 0-15,-2 0-11,-1 1-9,-1 1-10,0 2-9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48"/>
    </inkml:context>
    <inkml:brush xml:id="br0">
      <inkml:brushProperty name="width" value="0.036" units="cm"/>
      <inkml:brushProperty name="height" value="0.036" units="cm"/>
      <inkml:brushProperty name="color" value="#00BFF3"/>
    </inkml:brush>
  </inkml:definitions>
  <inkml:trace contextRef="#ctx0" brushRef="#br0">12874 50800 611,'-21'7'10,"5"0"22,5-2 21,5-1 21,3-1 2,3 1-16,4 0-18,2 0-16,3 0-13,4 0-10,2 0-10,3 0-10,1 0-10,0 1-11,1 1-10,0 2-10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49"/>
    </inkml:context>
    <inkml:brush xml:id="br0">
      <inkml:brushProperty name="width" value="0.05042" units="cm"/>
      <inkml:brushProperty name="height" value="0.05042" units="cm"/>
      <inkml:brushProperty name="color" value="#00BFF3"/>
    </inkml:brush>
  </inkml:definitions>
  <inkml:trace contextRef="#ctx0" brushRef="#br0">16985 48485 436,'0'-16'2,"2"1"3,0-1 5,2 0 3,-1 1 3,0 1-1,-2 1-1,0 1 1,-2 0 0,-2 0 3,-2 0 3,-2 1 3,-1-1 1,0 2-1,1 0 0,-1 2-1,-1 1-2,0 1-1,-1 0-3,-1 2-1,-3 0-2,-1 2-1,-4 0-2,-3 2 0,-1 1-1,1 2-2,1 2-1,1 2 0,0 2-2,1 3-1,-1 3-1,0 4-1,1 1 0,1 2 0,1 3 0,1 2 0,0 1 0,2 4 0,1 2 0,1 4 0,1 1 1,2 0 0,2 0 0,3 0 1,-1-1-1,2-1 0,-1-3 1,0-2-1,0-2-2,2-3-2,0-3-2,2-3-4,1-2-1,2-2-1,2 1-1,2-2-2,1-1-1,3-1-1,2-1-2,2 0-2,2-3-1,3-3-1,3-2-1,3-4-1,2-2-1,3-2 1,1-2 0,2-2 0,1-2 1,-1-1 2,-1-3 2,-2-2 3,-2 0 1,-2 1-1,-3 1 1,-2 1-1,-4 0 2,-1-3 1,-3-2 3,-1-1 2,-2-1 2,-2 1 4,-2 0 3,-2 2 3,-2 1 3,-1-1 4,0 0 2,-1 1 4,-1-1 2,0 2 0,0 1-1,0 1 1,-2 1 2,-1 2 2,-2 2 2,-1 3 4,-4 1-1,-4 6-1,-4 2-3,-3 5-1,-2 4-4,1 5-3,1 5-4,1 5-4,1 2-3,1-1 0,1-1-2,1-1-1,2-1-1,3-1-2,2-2-1,4 0-2,2-1-1,0-1-1,2-1 0,0-1-1,4-2-4,6-3-4,6-3-5,5-2-6,4-6-1,-2-6 1,2-8 0,-1-6 2,1-7 0,1-7 2,1-6 1,1-8 1,0-4 0,-1-7 0,-1-4-1,-1-5 0,-2-2 1,-3 3 3,-3 1 3,-2 2 4,-4 6 3,-1 7 5,-2 8 5,-2 8 4,-2 5 1,0 5-1,-2 3-1,0 5-2,-2 2 8,-2 6 16,-2 3 16,-2 4 17,0 3 1,1 6-13,0 2-13,2 5-14,-1 5-6,0 6-1,-2 8 1,0 7-1,0 2-3,2-1-7,3-1-6,1 0-6,1-1-6,1-2-4,2 0-6,0-1-4,2-1-2,0 2 0,1 1 0,2 0 0,0 0-2,0-1-5,-1 0-6,1-1-6,0-4-2,0-8 0,0-6 0,0-6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0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19861 50350 626,'-13'0'49,"8"0"4,7 0 4,6 0 3,6 0-5,5 0-12,5 0-12,4 0-12,4 0-12,-1 0-12,0 0-9,1 0-12,-3 0-3,0 0 4,-3 0 3,-1 0 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0"/>
    </inkml:context>
    <inkml:brush xml:id="br0">
      <inkml:brushProperty name="width" value="0.04473" units="cm"/>
      <inkml:brushProperty name="height" value="0.04473" units="cm"/>
      <inkml:brushProperty name="color" value="#00BFF3"/>
    </inkml:brush>
  </inkml:definitions>
  <inkml:trace contextRef="#ctx0" brushRef="#br0">21000 49281 491,'3'-13'39,"6"3"2,5 4 3,7 4 3,2 2-3,-1 0-6,-1 0-8,-1 0-7,-1 1-6,-1 4-3,-1 2-5,-1 4-5,-3 2-2,-3 5-4,-4 3-2,-4 5-3,-3 2-1,-4 1 1,-2 4 1,-3 1 2,-4 1-2,-2 1-2,-2-1-2,-4 0-3,0-1 0,1-6 3,2-3 3,3-3 2,1-4 5,2-3 4,2-3 5,3-2 5,5-5 4,14-2 3,10-6 3,12-2 3,7-5-3,-1-2-6,-1-3-8,1-3-6,-1-2-5,-1 1-2,-3-1-2,-2 2-1,-2-2-2,-3 0-2,-3 1-2,-3-1-2,-2 1-2,-2 3-1,-3 1-3,-2 3-1,-1-1 0,-2 0 1,-3-1 2,0-1 1,-4-1 3,-3 0 4,-2 1 4,-3-1 5,-2 3 4,0 1 3,0 4 3,1 3 4,-2 2 4,-1 4 4,-3 2 6,-2 4 4,1 2 1,1 3-3,2 2-3,2 5-3,1 1-3,1 3-4,-1 1-2,0 3-4,1-1-2,2-2-1,2-1 1,2-2-1,1-2-2,2 1-4,1-2-3,0 2-5,3-2-3,4-1-3,3-2-2,5-2-3,2-3-6,3-1-7,1-2-9,2-2-8,1-2-3,-1 0 3,-1-2 3,-1 0 3,-2-2 2,-3 0 3,-3-2 3,-2 0 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0"/>
    </inkml:context>
    <inkml:brush xml:id="br0">
      <inkml:brushProperty name="width" value="0.03005" units="cm"/>
      <inkml:brushProperty name="height" value="0.03005" units="cm"/>
      <inkml:brushProperty name="color" value="#00BFF3"/>
    </inkml:brush>
  </inkml:definitions>
  <inkml:trace contextRef="#ctx0" brushRef="#br0">22889 48280 732,'-5'-13'91,"6"4"-18,6 3-19,6 4-20,4 2-18,2 0-21,4 0-19,3 0-20,0 0-10,-6 2 0,-2 0 1,-4 2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1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23811 49927 568,'-13'-1'11,"8"-1"21,7 0 23,6-1 22,6-2 2,7-1-15,6-3-16,5-2-16,4 0-12,2 4-9,2 0-9,2 2-7,-1 1-4,-3 2 3,-5 0 3,-4 2 3,-1 0-8,-2 0-22,1 0-21,1 0-20,-3 0-6,-5 0 9,-5 0 10,-4 0 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1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24745 48866 553,'-15'-7'9,"2"2"15,3 2 18,2 2 15,1 4 6,2 6-9,2 5-6,2 7-8,1 4-6,0 5-6,0 3-7,0 4-5,0 4-7,0 2-8,0 4-7,0 1-9,0 3-4,0-2 0,0 0 1,0-2 0,-1-4-9,0-10-18,-2-8-18,0-8-18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4"/>
    </inkml:context>
    <inkml:brush xml:id="br0">
      <inkml:brushProperty name="width" value="0.03891" units="cm"/>
      <inkml:brushProperty name="height" value="0.03891" units="cm"/>
      <inkml:brushProperty name="color" value="#F2395B"/>
    </inkml:brush>
  </inkml:definitions>
  <inkml:trace contextRef="#ctx0" brushRef="#br0">4116 26900 565,'-7'8'31,"2"0"4,2 0 5,2-1 3,3 2 2,6 2-2,4 2 0,5 1-2,2 1-4,-3 1-9,-1-1-9,-3 1-8,-1 0-6,-1 1 1,-1 2-2,0 0 0,-2 0-6,-1 0-9,0 0-10,-2 1-9,1-4-11,2-8-14,2-8-13,2-8-13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2"/>
    </inkml:context>
    <inkml:brush xml:id="br0">
      <inkml:brushProperty name="width" value="0.05028" units="cm"/>
      <inkml:brushProperty name="height" value="0.05028" units="cm"/>
      <inkml:brushProperty name="color" value="#00BFF3"/>
    </inkml:brush>
  </inkml:definitions>
  <inkml:trace contextRef="#ctx0" brushRef="#br0">25903 48550 437,'16'1'94,"1"4"-21,2 2-21,0 3-19,-1 3-14,-1 0-6,-2 1-5,-3 1-7,-1 2-3,-2 1-2,-2 3-2,-2 2-3,-3 1-1,-2 4-3,-4 3-1,-2 3-1,-4 0-1,-6-3-1,-4 0 1,-5-3-1,-4 0 4,-4-1 5,-5 0 5,-3 1 6,0-3 2,2-3 0,3-5 0,3-3 0,3-2 3,3 0 6,4-1 7,2 1 5,8-2 3,16-2-2,14-4 0,15-2-2,7-4-5,2 0-10,1-3-10,0-2-11,2-1-7,0-2-3,2 0-5,1-1-4,-2-2-3,0 0-3,-3-1-2,-2-1-3,-2-3 2,-3-3 4,-1-5 5,-1-3 5,-4-1 4,-5 1 4,-5 3 4,-5 2 3,-4 2 5,-2 3 2,-4 3 5,-2 3 2,-3 2 7,0 2 9,-2 2 8,0 3 8,-2 1 10,0 2 9,-1 2 9,-2 2 9,1 4-2,-1 7-14,0 7-14,0 7-13,0 3-8,0 0-2,1 0-1,-1 0-3,0 0-1,2-3-5,1-2-2,0-1-3,4-4-9,4-3-13,5-4-13,6-4-12,2-7-4,3-8 8,2-10 8,1-7 7,0-7 5,-1-1 1,-2-3 2,-3-1 2,-1 0 2,-4 3 6,-3 4 4,-2 2 5,-3 4 4,-1 2 2,0 3 3,-1 2 2,-2 2 2,-1 1 2,0-1 2,-1 0 3,0 1 0,2-1-1,2 0-1,2 0-1,2 2-4,3 3-4,3 2-6,4 4-5,0 3-2,-1 4-1,-1 3 1,0 5-1,-3 3 0,-1 1-2,-2 3 0,-2 2-2,-1 1-2,0 4-2,0 2-2,0 4-2,-2 0-4,-2-3-6,-4-4-6,-2-2-5,-1-3-1,2-3 2,2-3 3,2-2 2,2-5 6,0-5 8,2-4 8,0-5 9,2-4 4,4-2 2,2-2 2,3-1 2,2-2-1,1 2-3,2 1-4,0 1-4,-1 1-5,-1 2-7,-2 2-6,-3 3-8,-1 0-5,0 2-1,-2 0-4,0 2-2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2"/>
    </inkml:context>
    <inkml:brush xml:id="br0">
      <inkml:brushProperty name="width" value="0.05299" units="cm"/>
      <inkml:brushProperty name="height" value="0.05299" units="cm"/>
      <inkml:brushProperty name="color" value="#00BFF3"/>
    </inkml:brush>
  </inkml:definitions>
  <inkml:trace contextRef="#ctx0" brushRef="#br0">29629 48968 415,'0'-25'51,"0"13"14,0 12 14,0 14 14,-1 9-3,0 9-17,-2 7-18,0 8-19,-1 5-12,2 3-10,0 4-10,2 2-8,-1 1-9,0-1-8,-2-1-8,0-1-8,0-1-6,1 1-5,1 0-6,0 0-5,1-4 2,-2-7 7,0-6 8,-1-7 9,-1-5 3,0-3 2,0-4 0,0-1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2"/>
    </inkml:context>
    <inkml:brush xml:id="br0">
      <inkml:brushProperty name="width" value="0.03282" units="cm"/>
      <inkml:brushProperty name="height" value="0.03282" units="cm"/>
      <inkml:brushProperty name="color" value="#00BFF3"/>
    </inkml:brush>
  </inkml:definitions>
  <inkml:trace contextRef="#ctx0" brushRef="#br0">30200 48562 670,'17'-15'100,"3"2"-17,3 3-16,3 2-18,1 1-20,-2 2-27,0 2-27,-1 2-27,-3 1-8,-3 0 9,-4 0 11,-4 0 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3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30900 49743 536,'46'-1'172,"-2"0"-44,-2-2-42,-2 0-45,-1-1-23,2 0-7,1 0-4,0 1-7,-1 0-7,-3 3-11,-6 4-10,-3 2-11,-4 2-8,-5 2-6,-4 0-6,-6 1-5,-3-1 1,-2 1 11,-3-2 9,0 0 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3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30759 50780 523,'-25'-1'12,"11"-1"23,12 0 25,12 0 23,9-2 4,5 0-18,6 0-18,7 1-17,1-1-13,1 2-6,0 0-7,1 2-6,-2 0-4,0 0 0,-1 0 2,-1 0-1,-2 1-9,-3 2-22,0 1-22,-3 3-20,-3-1-7,-5-1 8,-5-3 9,-4 0 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4"/>
    </inkml:context>
    <inkml:brush xml:id="br0">
      <inkml:brushProperty name="width" value="0.05348" units="cm"/>
      <inkml:brushProperty name="height" value="0.05348" units="cm"/>
      <inkml:brushProperty name="color" value="#00BFF3"/>
    </inkml:brush>
  </inkml:definitions>
  <inkml:trace contextRef="#ctx0" brushRef="#br0">34204 48860 411,'-1'-16'4,"0"2"9,-2 1 9,0 1 8,-2 1 5,-2 0 1,-2 2 1,-1 1 1,-4 1-1,-2 2-3,-3 2-3,-3 2-1,-1 3-5,1 6-4,1 4-4,1 5-5,0 4-2,1 5-3,0 3-2,-1 5-2,1 2-1,1 0 1,1 2 0,1 1 0,0 0 0,2 0 1,1 0-1,1 0 0,1-2 0,0 0 0,2-3-1,1-2 0,1-1-2,2-1-3,2-1-2,2-1-2,2-1-2,2-1 0,2-1-1,2-1 0,1-2-1,3-3-2,2-3-2,2-3-3,2-2 0,5-2 0,3-2 1,5-2 1,3-5 0,3-8-3,6-8-1,3-7-3,1-5 1,0 1 4,-2-1 4,0 1 3,-3 0 3,-2 3 2,-3 1 3,-3 3 2,-6 2 2,-4 2 0,-6 4 1,-6 3 0,-6 1 4,-5 0 8,-4 1 8,-5-1 8,-4 0 3,-2 2-3,-2 1-2,-1 0-4,-1 2-1,-2 2-1,-1 2-2,-1 2-1,0 2-1,2 2-2,3 2-1,1 2-2,2 1-1,-1 3-1,0 2-3,1 1 0,0 3-3,2 3 0,2 3-1,2 3 0,2 0-2,1-1-1,0-3-1,2-1-1,2-3-3,6-1-6,4-3-7,5-1-6,4-6-4,3-8-2,4-10-3,2-8-1,3-8-1,4-7 1,4-6 2,5-8 0,-1-3 2,-3-2 1,-2-1 1,-3 0 1,-4-2 2,-5-2 1,-5 0 1,-5-4 2,-4 2 3,-2 8 4,-4 6 5,-2 8 5,-4 5 5,0 5 6,-3 5 6,-2 5 6,-1 3 5,0 4 5,0 2 5,1 4 5,-2 4 3,0 6 1,-2 5 0,0 7 2,0 4-4,3 3-5,1 3-6,2 3-7,0 1-3,0 2-3,-1 1-3,-1 0-1,0 1-3,2-2-1,2-1-2,2 0-1,1-1-3,0 1-4,0-1-5,0 0-5,1-1-7,2-1-8,2-3-9,2-1-8,2-5-7,3-3-3,3-6-5,3-5-4,1-3 1,-2 0 4,-3-2 7,-1 0 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4"/>
    </inkml:context>
    <inkml:brush xml:id="br0">
      <inkml:brushProperty name="width" value="0.05318" units="cm"/>
      <inkml:brushProperty name="height" value="0.05318" units="cm"/>
      <inkml:brushProperty name="color" value="#00BFF3"/>
    </inkml:brush>
  </inkml:definitions>
  <inkml:trace contextRef="#ctx0" brushRef="#br0">37600 49366 413,'-16'-7'9,"0"2"18,1 2 18,-1 2 18,1 2 2,2 2-11,3 2-12,1 2-13,1 3-5,-1 5 0,-1 5 1,-1 5 0,-1 3-1,0 3-1,0 1-2,1 2-2,0 1-1,0-2-2,2 0-2,1-2-2,1-1-5,2-3-8,2-3-10,2-3-10,2-3-9,4-3-11,2-2-12,4-4-10,1-2-1,1-2 10,1-3 11,1 0 10,0-4 3,-1-2-3,0-4-5,-3-2-3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5"/>
    </inkml:context>
    <inkml:brush xml:id="br0">
      <inkml:brushProperty name="width" value="0.05298" units="cm"/>
      <inkml:brushProperty name="height" value="0.05298" units="cm"/>
      <inkml:brushProperty name="color" value="#00BFF3"/>
    </inkml:brush>
  </inkml:definitions>
  <inkml:trace contextRef="#ctx0" brushRef="#br0">38391 49797 415,'-28'1'100,"5"1"-20,6 3-20,7 2-21,1 2-8,0 2 1,-1 2 3,-1 1 2,0 2-2,4 2-4,2-1-5,4 2-4,1 1-5,0 1-2,0 1-3,0 1-3,1 0-6,2-1-8,2-1-10,2-1-9,2-5-7,3-8-5,3-10-4,4-8-6,-1-7 2,-1-3 7,-2-5 7,-3-3 7,0-1 7,-1 1 4,1 3 5,-1 1 5,0 3 6,0-2 5,-2 1 6,0-1 7,-2 2 3,-1 1-1,0 3-1,-2 1 0,1 2 1,0 2 0,1 3 1,2 1 2,1 3-3,1 6-6,3 4-6,2 6-5,-2 3-6,-3 3-6,-4 3-7,-4 3-5,-3 2-4,-2-1-1,-2 1 0,-1-1-2,-2 0 1,0-3-1,0-2 1,0-1 1,3-3-2,8-3-2,6-3-4,8-2-2,3-4 1,1-4 6,1-4 7,1-4 6,0-2 3,-1 1 0,-2-1-2,0 0 1,0 0-3,0-4-2,-1-3-2,1-3-3,-2 0 0,-3 5 2,-3 3 2,-2 4 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5"/>
    </inkml:context>
    <inkml:brush xml:id="br0">
      <inkml:brushProperty name="width" value="0.05821" units="cm"/>
      <inkml:brushProperty name="height" value="0.05821" units="cm"/>
      <inkml:brushProperty name="color" value="#00BFF3"/>
    </inkml:brush>
  </inkml:definitions>
  <inkml:trace contextRef="#ctx0" brushRef="#br0">40262 49545 377,'-2'-13'26,"0"4"21,-3 6 21,-2 5 21,-1 4 3,2 7-17,2 5-17,0 7-16,-1 4-11,2 3-5,-1 3-3,0 1-5,0 4-4,2-1-5,0 0-4,2 0-6,0 1-5,0 0-8,0 2-8,0 1-7,1-2-8,2-3-6,2-2-6,2-3-5,1-5-2,-1-4 5,0-5 5,1-4 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5"/>
    </inkml:context>
    <inkml:brush xml:id="br0">
      <inkml:brushProperty name="width" value="0.04638" units="cm"/>
      <inkml:brushProperty name="height" value="0.04638" units="cm"/>
      <inkml:brushProperty name="color" value="#00BFF3"/>
    </inkml:brush>
  </inkml:definitions>
  <inkml:trace contextRef="#ctx0" brushRef="#br0">40600 48309 474,'9'-8'6,"3"0"13,4 0 12,2 0 13,1 2 5,0 2-4,1 4-2,0 3-3,-1 3-3,1 5-2,-1 5-2,1 5-3,-2 5-3,-2 3-3,-1 4-4,-2 5-3,-3 1-3,-4 5-6,-4 3-4,-4 2-6,-4 1-4,-2 0-7,-3-2-7,-3 0-5,-3-3-7,-1-5-8,-3-3-9,-1-3-6,0-6 0,5-5 12,3-7 10,4-5 12,2-4 1,0 0-6,0-2-7,1 0-6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4"/>
    </inkml:context>
    <inkml:brush xml:id="br0">
      <inkml:brushProperty name="width" value="0.0452" units="cm"/>
      <inkml:brushProperty name="height" value="0.0452" units="cm"/>
      <inkml:brushProperty name="color" value="#F2395B"/>
    </inkml:brush>
  </inkml:definitions>
  <inkml:trace contextRef="#ctx0" brushRef="#br0">3863 26731 486,'21'-7'-6,"-3"1"0,-4 0 2,-4 2 0,-3 0 3,1 2 5,0 0 4,0 2 5,-1 2 5,-1 4 7,0 4 7,-2 3 7,-1 3 1,-2 2-6,-2 0-6,-2 1-5,-2 0-5,-3-1-2,-4-1-4,-2-1-2,-3 1-2,-3 3-4,-3 4-3,-3 2-2,-3 2-4,-3 2-4,-3 2-4,-2 2-4,0-2-1,0-4 1,3-4 1,2-6 2,1-4 1,3-3 1,2-3 1,1-2 2,2-3 2,3 0 2,1-2 3,3 0 3,3-3 3,8 0 2,6-3 2,8-2 2,4-2 3,5-2 2,4-2 2,3-1 3,8-4 1,9-3 2,10-5 2,9-2 1,2-1-1,-7 5-4,-7 5-4,-6 5-4,-6 4-3,-4 2 0,-3 4 0,-5 2 0,-3 4-6,-5 4-12,-3 4-11,-4 4-13,-4 2-4,-2 1 2,-4 1 3,-2 1 1,-4-1 2,-2 0 0,-3-1 0,-3 0 0,-4-1 2,-4 1 1,-3 1 3,-4 1 1,-5 1 2,-5-1 3,-5 1 2,-4 0 3,-2-2 3,-1 1 2,0-2 4,0-1 2,2-1 4,2-1 2,3-1 4,4 0 2,3-2 1,3-1 0,5 0-1,4-2-1,7-3 7,14-4 16,12-6 16,13-4 16,10-4 1,7-1-11,6-3-11,8-1-13,4-1-7,2 2-4,1 2-5,3 3-4,-2 1-4,-1 0-6,-4 2-4,-3 1-4,-3 1-6,-6 2-4,-4 2-5,-5 2-5,-4 1-2,-3 0 0,-3 0-2,-3 0 1,-4-1-4,-3-2-5,-4-2-7,-4-2-4,-3 0-1,-1-1 5,0 0 5,-1 0 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5:56"/>
    </inkml:context>
    <inkml:brush xml:id="br0">
      <inkml:brushProperty name="width" value="0.05201" units="cm"/>
      <inkml:brushProperty name="height" value="0.05201" units="cm"/>
      <inkml:brushProperty name="color" value="#00BFF3"/>
    </inkml:brush>
  </inkml:definitions>
  <inkml:trace contextRef="#ctx0" brushRef="#br0">41900 50066 423,'22'-7'0,"-3"2"0,-3 2 0,-2 2 0,-2 2 8,1 2 17,1 2 17,1 2 17,0 2 3,-2 5-10,-3 4-9,-1 3-10,-2 3-7,-4 1-3,-2 1-4,-4 1-4,-3 0-4,-3 0-8,-5 0-5,-4 1-8,-1-2-3,1-3 0,1-3 0,1-3-1,7-4 8,16-6 15,14-6 13,15-6 15,6-3 3,-2 0-6,-3 0-8,-1 1-6,2-2-6,5 0-3,4-2-3,6 0-3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03"/>
    </inkml:context>
    <inkml:brush xml:id="br0">
      <inkml:brushProperty name="width" value="0.05285" units="cm"/>
      <inkml:brushProperty name="height" value="0.05285" units="cm"/>
      <inkml:brushProperty name="color" value="#00BFF3"/>
    </inkml:brush>
  </inkml:definitions>
  <inkml:trace contextRef="#ctx0" brushRef="#br0">87864 30815 416,'-15'-1'2,"4"-2"15,3-2 14,2-2 13,1 0 7,-2 2-4,-1 3-4,-3 1-3,0 2-4,0 1-8,2 3-7,1 2-6,-1 1-4,0 2-1,-1 0 0,-1 1-1,-1 1 0,0 1 0,0 1 0,1 1 0,-1 1 1,2 1-1,1 2 1,0 0-1,2 0 1,-1-1-2,0-1 0,0-1-2,0 0 0,0 0 0,1-1-1,-1 1 0,1 0 0,2-1 0,2 1 0,2 0 0,1 0 0,2 3-1,0 0 0,2 4-2,1-2 0,1-3-1,3-4 0,2-4-1,2-2 0,1-1 0,3 1-1,2 0 0,1 0 1,1 0-1,1 0 0,1-1 1,1 1 0,1-2 1,1-1-1,1 0 1,0-2 0,-1-1 0,-1 0 0,-1-1-1,-1-1 1,-1 0-2,-2 0 0,0 0 0,0 0-1,-1 0-1,1 0 0,0 0 0,0-3-2,3-4-1,1-6-1,3-3-1,-1-5 0,0-2-1,-1-1-1,0-2 1,-3-3-1,0 1 1,-1-1 0,0-2 0,-4 0 1,-3 1 3,-4 1 0,-4 1 3,-3 2 1,-1 0 2,0 0 1,-1 3 2,-2 0 0,-1 2 1,0 3 0,-1 1 0,-2 3 0,0-2-1,-1 0 0,-2 1 0,-1-1-1,-1 2 1,-3 1-1,-2 1 1,-1 0 0,-1 2-1,-1 1 0,-1 1 0,-2 0 0,-2 2 0,-1 0 0,-2 2 1,-3 1-1,-3 2-2,-3 2-1,-3 2-1,0 2-2,1 4-4,0 2-3,1 3-3,2 2-4,0 1-4,1 2-4,1 0-4,2 1-2,1 1 0,3 1-1,1 0 1,4 0-2,5-1-1,5-3-2,5-1-1,1-2 0,2-2 1,-1-3 0,0-1 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03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87861 32015 531,'-13'0'140,"8"0"-30,7 0-31,6 0-32,6-1-17,7-1-7,5 0-5,7 0-6,4-2-5,2 2-5,4 0-3,3 2-5,-2 0-2,1 0-2,-3 0-1,-2 0-1,-3 0-4,-6 0-5,-4 0-6,-4 0-5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03"/>
    </inkml:context>
    <inkml:brush xml:id="br0">
      <inkml:brushProperty name="width" value="0.04883" units="cm"/>
      <inkml:brushProperty name="height" value="0.04883" units="cm"/>
      <inkml:brushProperty name="color" value="#00BFF3"/>
    </inkml:brush>
  </inkml:definitions>
  <inkml:trace contextRef="#ctx0" brushRef="#br0">88876 31295 450,'-15'-7'3,"2"0"8,3 2 6,1 1 7,2 2 12,1 5 15,1 6 17,0 4 17,2 5-2,0 3-16,2 5-19,0 3-16,1 3-15,-2 2-10,0 3-10,-1 1-10,-1 1-12,2 3-13,0 2-11,2 2-14,0-3-1,0-10 6,0-8 6,0-8 8,-1-6 4,0 1 2,-2 0 1,0 0 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07"/>
    </inkml:context>
    <inkml:brush xml:id="br0">
      <inkml:brushProperty name="width" value="0.03828" units="cm"/>
      <inkml:brushProperty name="height" value="0.03828" units="cm"/>
      <inkml:brushProperty name="color" value="#00BFF3"/>
    </inkml:brush>
  </inkml:definitions>
  <inkml:trace contextRef="#ctx0" brushRef="#br0">88011 35263 574,'8'-8'1,"-2"2"2,-1 1 1,0 0 2,1 0 0,6 0-1,4-1-2,5-1 0,3 0 2,0 2 10,2 2 8,1 2 8,-1 2 4,1 2-4,-2 2-3,-1 2-4,-2 1-2,-3 3-1,-3 2-3,-3 2-1,-2 0-4,-2 1-6,-2 0-6,-2-1-5,-3 1-4,-1 2 0,-2 0 0,-1 1-1,-5 1 1,-4 1-1,-5 1 1,-5 0 0,-4 1 0,-1-1 0,-3-1-1,-1-1 0,-3-1 0,-1-1 0,-1-1 1,-3 0 1,0-2 2,1-1 4,3-1 3,2 0 4,2-3 2,5-1-2,3-2 0,5-2-1,4-2 4,6-1 9,6 0 9,6-1 8,5-1 0,5 0-8,5 0-8,6 0-9,1-1-4,2-1 1,1 0 0,1-1 1,1-1-3,-1 0-5,0 0-4,0 0-6,-1 1-6,0 0-5,-1 2-7,-1 0-6,-1 1-4,-1 0-4,-1 0-2,-1 0-4,-2 0 1,-3-2 3,-3 0 3,-2-1 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07"/>
    </inkml:context>
    <inkml:brush xml:id="br0">
      <inkml:brushProperty name="width" value="0.0454" units="cm"/>
      <inkml:brushProperty name="height" value="0.0454" units="cm"/>
      <inkml:brushProperty name="color" value="#00BFF3"/>
    </inkml:brush>
  </inkml:definitions>
  <inkml:trace contextRef="#ctx0" brushRef="#br0">90411 35000 484,'-15'2'88,"2"4"-11,2 4-11,3 3-9,-1 4-10,0 3-6,-2 4-7,1 2-8,-3 2-4,-1 3-4,-3 4-3,-2 3-3,0 0-4,-1 0-4,0-1-3,1-1-5,0-2-2,2 0 3,-1-2 0,2 0 2,2-2-6,3-3-11,2-4-13,4-1-11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19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91100 34643 533,'14'22'130,"-3"-2"-29,-2-1-31,-4-2-30,-1-1-17,0 3-2,0 2-3,0 1-4,0 2-2,0 0-3,0 2-3,0 1-3,-1 0-1,-1-1-2,0-1 1,-2-1-1,1-2 0,0-3 0,2-3 0,0-3 0,0-1 0,0 0 1,-2 0-1,-1-1 1,2-4 0,4-12 0,4-10 1,4-11 1,0-4-1,-1 3 0,-3 3 0,0 3-1,-1-1-1,3-7 0,3-5-3,3-6 0,1-1-2,-2 3 1,-3 2-1,-2 3 0,0 3 0,0 1 0,-1 3-1,1 2 1,-1 1-1,-2 4 1,-2 3 0,-2 3 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0"/>
    </inkml:context>
    <inkml:brush xml:id="br0">
      <inkml:brushProperty name="width" value="0.049" units="cm"/>
      <inkml:brushProperty name="height" value="0.049" units="cm"/>
      <inkml:brushProperty name="color" value="#00BFF3"/>
    </inkml:brush>
  </inkml:definitions>
  <inkml:trace contextRef="#ctx0" brushRef="#br0">92450 35100 448,'7'14'24,"-3"-1"4,-1-2 3,-2-2 4,-1 0 3,2 1 4,0 3 3,2 1 4,-2 1-1,0-1-7,0-1-7,-1 0-6,-2 0-5,-1 1-2,0 3-3,0 2-3,-2 0-2,2 1-4,0-1-3,2 0-4,-1 0-1,0-1-1,-2-1 0,1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0"/>
    </inkml:context>
    <inkml:brush xml:id="br0">
      <inkml:brushProperty name="width" value="0.04088" units="cm"/>
      <inkml:brushProperty name="height" value="0.04088" units="cm"/>
      <inkml:brushProperty name="color" value="#00BFF3"/>
    </inkml:brush>
  </inkml:definitions>
  <inkml:trace contextRef="#ctx0" brushRef="#br0">92700 34250 538,'20'22'172,"-4"-4"-41,-5-2-42,-4-2-41,-3-3-29,1 0-16,1 1-17,2 0-16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1"/>
    </inkml:context>
    <inkml:brush xml:id="br0">
      <inkml:brushProperty name="width" value="0.04576" units="cm"/>
      <inkml:brushProperty name="height" value="0.04576" units="cm"/>
      <inkml:brushProperty name="color" value="#00BFF3"/>
    </inkml:brush>
  </inkml:definitions>
  <inkml:trace contextRef="#ctx0" brushRef="#br0">93587 34850 480,'-15'1'52,"3"4"0,2 2-1,1 4 1,1 2-3,-2 3-8,0 3-8,-1 3-6,-1 3-5,0 0-2,1 3-2,-1 3-1,1 0-1,0 1-2,2-1 0,1 0-2,1-1-1,2-4-3,2-2-2,2-3-2,3-2-4,4-2-10,4-3-7,3-1-8,3-3-3,2-4 1,0-4 3,1-4 2,2-5 1,3-6-1,2-5-1,4-7 0,-1-3 2,-5-3 3,-5 0 4,-5-3 3,-4 0 2,-2 3-1,-4 3 1,-2 3-1,-4 2 2,0 1 5,-3 1 6,-2 2 3,-2 0 4,-2 4 1,-2 3 1,-1 3 0,-1 1 1,0 2-2,2 1-1,1 0-2,0 2-3,1 0-6,-1 2-7,1 0-5,2 2-8,4 0-8,6 2-7,4 0-8,5 0-1,3 0 6,4-2 5,5 0 7,0-2 5,-3 0 4,-3-2 5,-3 0 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5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4198 26396 441,'-29'-22'24,"8"4"1,7 5 1,8 3 2,3 4 1,0 4 4,2 4 2,0 4 3,2 6 0,4 11-4,1 9-2,5 11-4,-1 9-2,-1 11 0,-2 11 0,-2 10-1,-3 2-1,-2-6-5,-3-7-3,-4-7-5,-1-6-3,-2-4-3,0-6-3,0-4-3,-3-4-8,-3 1-16,-4 0-15,-2 0-15,0-3-3,1-7 7,3-7 8,2-7 7,1-5 2,0-1-7,2-2-7,1-2-6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1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95147 34766 475,'6'15'138,"-2"1"-31,-4 0-32,-2-1-32,-2 2-17,0 2-3,0 0-3,0 4-3,0 2-3,0 3-1,0 3-3,1 3-1,-2 0-2,2-2-2,-1-1-2,0-4-2,0-1-1,2-5-2,0-3-3,2-4-1,2-4 0,4-1 1,4-2 1,3-2 1,3-2-2,2-2-6,0-2-6,1-2-7,1-3-1,1-4 2,1-4 1,1-3 3,-1-4 2,-2-3 4,-1-3 2,-2-2 3,-3-3 2,-3 1 3,-3 0 0,-2-1 3,-2 2 0,0 1 0,0 3 0,0 3 0,-2 0 0,-4 4 1,-4 3 0,-4 3 0,-2 2 0,0 2 0,1 2-1,-1 3 0,1-1 0,0 2 1,2-1 1,1 0 0,4 0 0,10 2 1,8 0 1,9 2 0,3 0 0,-1 0 0,-3 0-1,-1 0-1,-2 1 2,-1 2 2,-1 2 2,0 2 3,-3 1 2,-3 3 1,-3 2 2,-2 2 2,-3 1 0,0 3 0,-2 2 0,0 0-2,-3 4 0,-2 1-3,-4 3-2,-2 1-3,-2 0-2,1-1-5,-1-3-3,0-1-3,5-8-10,8-11-14,10-12-13,8-11-15,4-6-1,-1 3 11,-1 1 12,-1 2 10,0 2 8,1 1 5,1 1 4,0 1 5,1 1 3,-3 2 2,-1 2 3,-2 2 3,-2 2-1,1 0-4,0 2-2,-1 0-4,0 0-9,-4-2-13,-3-2-14,-2-1-13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1"/>
    </inkml:context>
    <inkml:brush xml:id="br0">
      <inkml:brushProperty name="width" value="0.05214" units="cm"/>
      <inkml:brushProperty name="height" value="0.05214" units="cm"/>
      <inkml:brushProperty name="color" value="#00BFF3"/>
    </inkml:brush>
  </inkml:definitions>
  <inkml:trace contextRef="#ctx0" brushRef="#br0">97479 34455 421,'0'-15'0,"0"3"0,0 1 0,0 2 0,0-1 2,2-3 3,1-5 2,0-4 4,0 1 3,-1 3 1,-1 5 3,0 3 2,-1 4 7,2 4 13,0 4 11,2 4 14,-1 4 0,-1 7-9,0 6-10,-1 5-10,-3 6-8,0 5-4,-3 4-4,-2 6-5,0 2-5,1 3-6,1 2-6,0 2-6,1 3-9,-2 6-14,0 6-13,-1 7-13,1-3-5,1-11 6,2-11 6,2-10 6,0-10 2,0-8-1,-2-7-1,0-8-1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2"/>
    </inkml:context>
    <inkml:brush xml:id="br0">
      <inkml:brushProperty name="width" value="0.03746" units="cm"/>
      <inkml:brushProperty name="height" value="0.03746" units="cm"/>
      <inkml:brushProperty name="color" value="#00BFF3"/>
    </inkml:brush>
  </inkml:definitions>
  <inkml:trace contextRef="#ctx0" brushRef="#br0">97916 35259 587,'-7'-9'6,"2"0"14,2-2 13,2 1 13,2-1 2,2 3-8,2 1-8,2 2-9,3 1-3,7 0 2,6 0 3,5 1 2,5-2-1,5 2-6,3-1-6,3 0-5,1 0-7,-4 2-9,-4 0-9,-3 2-8,-5 0-7,-4 0-6,-3 0-7,-4 0-5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2"/>
    </inkml:context>
    <inkml:brush xml:id="br0">
      <inkml:brushProperty name="width" value="0.04336" units="cm"/>
      <inkml:brushProperty name="height" value="0.04336" units="cm"/>
      <inkml:brushProperty name="color" value="#00BFF3"/>
    </inkml:brush>
  </inkml:definitions>
  <inkml:trace contextRef="#ctx0" brushRef="#br0">98709 34466 507,'-15'-7'6,"2"2"12,2 2 13,3 2 12,2 4 7,1 6 2,2 5 3,2 7 1,0 4-3,0 5-8,-2 3-8,0 3-9,-1 5-11,0 2-15,0 4-15,1 3-14,-2 0-10,2-2-2,-1-3-4,0-1-3,0-6-3,2-8-5,0-9-3,2-8-4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2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100016 34209 519,'16'-8'7,"1"0"15,1 0 13,1 0 15,1 2 4,-1 2-4,1 4-5,0 3-4,-2 1-6,1 1-6,-2 1-5,-1 2-6,-3 1-3,-2 1 0,-2 3-1,-4 2 0,-2 2-4,0 1-7,-2 3-8,0 1-7,-3 2-4,-4 1 0,-4 1-1,-3 1 0,-3 1 0,-3 0 2,-1 2 1,-3 1 2,0-1 1,1-2 2,1-1 2,1-3 1,1-1 3,1-3 2,1-1 3,1-2 3,4-3 2,8-1 2,8-2 2,8-2 2,5-3-1,3-3-1,3-2-3,3-4-2,3-2-5,2-3-5,4-4-6,3-2-7,-2 0-1,-2 1-1,-5 2 2,-4 2 0,-2 0-4,-3-1-7,-1-3-7,-2-2-8,-3 0-2,-3 1 5,-3 1 3,-2 0 5,-2 2 5,0-1 3,0 0 4,0 1 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3"/>
    </inkml:context>
    <inkml:brush xml:id="br0">
      <inkml:brushProperty name="width" value="0.05257" units="cm"/>
      <inkml:brushProperty name="height" value="0.05257" units="cm"/>
      <inkml:brushProperty name="color" value="#00BFF3"/>
    </inkml:brush>
  </inkml:definitions>
  <inkml:trace contextRef="#ctx0" brushRef="#br0">101600 34622 418,'0'-22'11,"0"3"2,0 3 2,0 3 3,1 2 4,2 2 7,2 2 6,2 2 7,1 3 3,-1 4-3,1 4-3,0 4-1,-1 3-4,0 3-2,-2 3-4,0 3-2,-3 4-3,-1 3-3,-2 4-2,-1 5-3,-3 1-2,-2-1-3,-2 1-2,-2 0-2,0-2-7,2-3-10,3-5-10,1-4-10,1-6-12,2-10-15,0-10-13,2-10-14,1-7 1,4-5 15,2-5 16,4-5 14,0 0 13,1 6 9,0 3 9,0 7 9,-1 1 8,0 2 6,1 1 5,0 2 7,-1-1 3,-1 0-1,-1 0-1,0 1-1,0 0-1,1 2 1,3 2-1,2 2 0,1 1-2,-1 1-7,1-1-6,0 0-7,-2 0-5,0 2-6,-1 0-7,0 2-6,-2-1-5,-1 0-7,-1-2-4,0 0-7,-4-1 0,-2 0 4,-6 0 4,-2 0 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3"/>
    </inkml:context>
    <inkml:brush xml:id="br0">
      <inkml:brushProperty name="width" value="0.06006" units="cm"/>
      <inkml:brushProperty name="height" value="0.06006" units="cm"/>
      <inkml:brushProperty name="color" value="#00BFF3"/>
    </inkml:brush>
  </inkml:definitions>
  <inkml:trace contextRef="#ctx0" brushRef="#br0">102376 33985 366,'0'-35'31,"0"7"3,0 9 4,0 7 5,1 8 3,0 8 7,2 8 5,0 7 6,0 5-3,0 1-11,-2 1-11,0 1-11,-2 2-6,0 1-3,-2 1-3,0 4-2,-1 0-3,0 2-5,0 1-6,1 1-3,-1-1-4,0 0-1,0-2-1,0 0-1,0-3-1,0-2-3,0-3-2,0-3-3,0-2-2,0 1-4,0 0-4,1-1-3,1-7-5,5-16-5,6-16-4,4-15-5,4-9 1,3-1 8,3-1 6,3 1 8,1 1 7,-1 6 5,-1 5 7,-1 7 7,-2 4 3,-5 4 3,-3 4 2,-4 5 2,-3 2 7,-1 4 14,0 2 11,-2 4 14,-1 2 1,-2 5-9,-2 4-9,-2 3-9,-1 1-6,1-3-3,-1-3-3,0-2-3,2-4-9,6-3-13,4-2-15,5-4-14,4-3-5,1-6 6,3-4 6,2-5 5,0-2 5,1 1 2,-1 1 3,0 1 2,-2 1 7,-3 4 10,-5 3 11,-3 2 11,-3 6 8,-4 8 4,-3 8 7,-2 7 4,-1 4-2,0-1-8,2-1-9,0-1-9,3-2-6,2-2-5,4-1-3,2-2-5,3-4-2,3-3 2,3-4 0,4-4 1,0-3-4,1-2-6,-1-2-9,1-2-7,-1-4-3,2-5 0,2-7 2,-1-4 0,-1-4 2,-5 1 4,-4 1 4,-6 1 4,-3 2 3,-2 3 3,-3 3 2,0 3 2,-5 2 2,-4 3 0,-6 1 1,-3 2 0,-8 2-2,-7 2-3,-9 2-4,-7 3-4,-4 1-5,1 5-5,-2 4-6,2 4-6,3 0-3,10-3-1,8-3-1,9-2-1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4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90177 40550 513,'-10'0'9,"10"0"16,12 0 18,10 0 17,7 0 4,2 0-9,4 0-9,3 0-9,3 0-6,6 0-4,5 0-3,4 0-4,4 0-3,1 2-4,3 0-4,1 2-3,0 0-5,-1 0-6,-2-1-6,-2 1-5,-4-1-3,-3 1 3,-4 0 2,-4 0 1,-4-1-4,-5 0-12,-5-2-12,-5 0-11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91200 41300 333,'49'20'167,"16"14"-1,15 14 1,17 16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90842 41182 999,'-16'0'-65,"2"0"13,1 0 13,1 0 13,1 0 9,1 0 3,1 0 4,1 0 4,0-1 3,2 0 0,0-1 1,2-1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5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5700 27800 577,'29'1'96,"-3"4"-20,-5 2-21,-4 4-21,-3 1-10,-1 1-1,-2 1-2,-2 1-1,-2 1-1,-2 4-3,-3 4-2,0 2-3,-3 0-2,-1 0-5,0-1-3,-1-2-5,-2 0-4,0-1-6,-1-1-5,-2 0-6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5"/>
    </inkml:context>
    <inkml:brush xml:id="br0">
      <inkml:brushProperty name="width" value="0.04102" units="cm"/>
      <inkml:brushProperty name="height" value="0.04102" units="cm"/>
      <inkml:brushProperty name="color" value="#00BFF3"/>
    </inkml:brush>
  </inkml:definitions>
  <inkml:trace contextRef="#ctx0" brushRef="#br0">90300 41100 536,'47'0'149,"0"0"-37,0 0-35,0 0-36,1 0-19,2 2-2,2 0-2,2 2-2,1 0-7,-1 3-16,1 2-14,0 2-14,-2-1-6,-1 0 6,-2 0 4,-2-2 4,-5-1 2,-7-2-3,-9-3-3,-7 0-2,-5-2-3,-1 0-2,-1 0-1,0 0-2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6"/>
    </inkml:context>
    <inkml:brush xml:id="br0">
      <inkml:brushProperty name="width" value="0.03973" units="cm"/>
      <inkml:brushProperty name="height" value="0.03973" units="cm"/>
      <inkml:brushProperty name="color" value="#00BFF3"/>
    </inkml:brush>
  </inkml:definitions>
  <inkml:trace contextRef="#ctx0" brushRef="#br0">94819 39716 553,'21'-7'70,"-4"2"-16,-3 2-14,-4 2-15,0 1-8,3 2 2,5 0 0,4 2 2,1 1 1,-1 1 2,-1 3 1,-1 2 3,-2 1-2,-3 0-6,-3-1-7,-2 1-6,-4 1-4,-2 3 1,-4 4 0,-2 2 0,-5 3-3,-6 2-3,-6 4-6,-5 3-4,-5 0-2,-1 0 0,-2-1 0,-3-1 1,1-3 0,0-2 0,2-3 2,0-3 0,3-3 2,3-4 4,5-4 5,3-5 5,8-2 2,12-4 2,12-2 2,11-3 2,8-2-1,3 2-6,3 1-4,1 0-5,3 2-5,1 0-6,-1 2-7,0 0-6,-1 1-7,0-2-8,-2 0-8,0-2-7,-5 0 0,-8 1 9,-7-1 9,-8 0 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6"/>
    </inkml:context>
    <inkml:brush xml:id="br0">
      <inkml:brushProperty name="width" value="0.05189" units="cm"/>
      <inkml:brushProperty name="height" value="0.05189" units="cm"/>
      <inkml:brushProperty name="color" value="#00BFF3"/>
    </inkml:brush>
  </inkml:definitions>
  <inkml:trace contextRef="#ctx0" brushRef="#br0">97034 39627 423,'5'-10'66,"-6"10"-2,-6 12-2,-6 10-2,-4 7-7,-1 5-10,-3 3-11,-1 3-11,-2 4-8,2 2-3,-2 2-6,1 2-3,0-1-3,4-2 1,3-4 0,3-3 1,2-4-4,1-7-10,0-7-10,2-7-10,2-8-6,6-12-4,4-10-3,6-11-3,3-9 2,3-6 9,3-7 7,3-7 9,1-2 4,-3 6 2,-1 4 0,-2 6 1,-3 4 3,0 4 6,-1 4 6,0 3 5,-3 5 7,-1 3 7,-2 4 8,-2 5 8,0 2 6,2 4 5,1 2 4,3 4 5,0 3-1,0 4-6,-2 3-7,0 5-6,-2 3-5,-1 5-4,-1 3-3,0 4-4,-2 3-2,0 2-3,-2 2-2,0 2-2,-1 0-1,0-3 1,0-3 1,0-5 0,1-4-5,4-11-8,2-9-10,4-10-9,2-9-3,5-11 4,3-8 4,5-11 3,2-5 3,1 2 1,-1 0 0,4 1 1,-3 3 1,-4 4 0,-3 4 0,-4 4 1,-4 3 0,-1 3-2,-2 3 0,-2 3-2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6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99026 40250 455,'-8'7'5,"2"-1"9,1 0 10,0-1 9,1-1 6,0 1 1,0 1 2,1 2 1,-1 1 0,2 1-2,0 3-2,2 2-2,0 2-3,0 1-5,0 3-4,0 1-6,-1 3-4,0 1-4,-1 2-3,-1 2-5,-2 1-3,0-2-5,-1 0-6,-2 0-4,1-4-6,1-2-7,0-3-6,2-2-6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7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99650 39270 485,'1'-11'110,"4"8"-11,2 9-11,4 10-10,-2 3-16,0 0-18,-2 0-18,-2 1-19,-2-1-24,-2-2-31,-2 0-31,-2 0-32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8"/>
    </inkml:context>
    <inkml:brush xml:id="br0">
      <inkml:brushProperty name="width" value="0.04756" units="cm"/>
      <inkml:brushProperty name="height" value="0.04756" units="cm"/>
      <inkml:brushProperty name="color" value="#00BFF3"/>
    </inkml:brush>
  </inkml:definitions>
  <inkml:trace contextRef="#ctx0" brushRef="#br0">100303 39600 462,'-16'1'111,"2"2"-19,1 2-19,1 2-19,0 2-12,0 3-7,0 3-6,2 4-7,-2 1-4,0 1-2,0 1-2,1 0-2,0 2-3,0 3-3,2 1-2,1 2-3,1 2-5,2-1-4,2 1-6,2-1-4,1-1-5,2-2-6,0-2-4,2-1-5,1-3-1,1-3 3,3-3 3,2-3 3,1-3-3,0-2-6,-1-4-8,1-2-7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9"/>
    </inkml:context>
    <inkml:brush xml:id="br0">
      <inkml:brushProperty name="width" value="0.0555" units="cm"/>
      <inkml:brushProperty name="height" value="0.0555" units="cm"/>
      <inkml:brushProperty name="color" value="#00BFF3"/>
    </inkml:brush>
  </inkml:definitions>
  <inkml:trace contextRef="#ctx0" brushRef="#br0">101160 39930 396,'-16'1'45,"2"4"2,1 2 0,1 3 0,1 3-1,0 2-6,2 1-4,1 2-6,1 3-4,2 1-4,2 3-4,2 1-3,1 1-3,0-1-3,0-1-3,0-1-3,1-2-2,2-3-3,2-4-2,2-1-3,1-4-4,1-3-3,2-2-4,0-4-3,1-2-2,-1-4 1,1-2 2,0-3 2,0-4 1,-1-1 1,1-4 0,0-3 1,0-1 2,0-1 3,-1 1 3,1-1 3,-2 1 3,-2 1 2,-4 1 3,-2 1 3,-2 1 4,0 3 5,0 2 6,0 1 5,2 2 1,5 2-4,6 2-4,4 3-4,1 0-3,-1 2-3,-2 0-2,-2 2-4,-3 1 0,2 4 3,0 2 1,0 3 3,-2 3 0,-3 0-2,-2 1-2,-4 0-2,-2 2-2,0 0 2,-2-1-1,0 1 1,-1 0-2,-2-1-7,0 1-5,-1 0-6,2-3-7,8-3-9,6-4-8,7-4-10,4-4 0,1-4 8,1-4 8,1-3 7,1-3 6,0 2 1,-1 1 2,1 1 2,-3 0 1,-3 0 1,-5 0 1,-3 1 0,-2-2 1,-2 0-2,-1 0-2,0-2-1,-2 0 0,-1 0 3,0 2 3,-1 1 2,-2 1 9,-1 0 15,0 2 14,-1 1 15,-1 2 11,2 4 4,0 4 6,2 4 5,-1 3-3,0 3-12,-2 4-12,0 2-13,0 2-7,0 3-4,2 0-4,0 4-4,1 1-1,-2 2-1,0 3 0,-2 1 0,0 1-5,1-1-13,-1-2-11,0 0-12,0-3-3,2-4 3,0-3 5,2-4 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9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103097 38591 541,'14'-22'0,"-3"6"0,-2 5 0,-4 5 0,1 2 8,6 0 17,4 0 17,5 0 17,0 2 2,-2 4-9,-3 4-10,-2 4-10,-2 3-6,1 5-1,1 3-2,1 5 0,-1 2-5,-4 3-5,-5 1-5,-2 2-6,-6 3-7,-4 1-5,-6 2-6,-3 1-6,-6 1-7,-2 0-6,-3-1-7,-2-1-6,0-3-1,2-4 3,3-4 3,3-3 5,3-5 2,2-5 3,4-5 3,3-4 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29"/>
    </inkml:context>
    <inkml:brush xml:id="br0">
      <inkml:brushProperty name="width" value="0.04029" units="cm"/>
      <inkml:brushProperty name="height" value="0.04029" units="cm"/>
      <inkml:brushProperty name="color" value="#00BFF3"/>
    </inkml:brush>
  </inkml:definitions>
  <inkml:trace contextRef="#ctx0" brushRef="#br0">103850 40209 546,'16'-8'0,"-1"2"0,1 1 0,0 0 0,0 1 0,3 0 0,2 0 0,1 1 0,-1 0 8,-3 3 19,-4 4 16,-4 2 19,-5 4 2,-2 4-10,-6 3-10,-2 5-11,-5 2-8,-2 1-5,-3 1-6,-3 1-5,-1-2-2,3 1 2,1 0 2,2-2 0,3-2-1,5-3-8,2-3-5,6-3-7,3-3-3,7-2 2,5-4 2,7-2 2,4-3 2,3-1 2,3 0 3,3-1 3,0-2-1,1-2-6,0-2-6,0-1-5,-2-1-4,-3 2-1,-5 2-1,-3 2-1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30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94975 44596 510,'-23'0'3,"-1"0"8,1 0 7,-1 0 7,2 0 4,3 0 2,3 0 0,3 0 2,6 0 1,11 2 0,12 0 2,10 2 1,8-1-2,8-2-4,7-2-4,6-2-4,5-2-4,3 0-4,3-1-5,3-2-3,-1 2-7,-5 0-5,-5 0-6,-4 2-7,-7 0-4,-8 2-4,-8 0-2,-7 2-3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5"/>
    </inkml:context>
    <inkml:brush xml:id="br0">
      <inkml:brushProperty name="width" value="0.06089" units="cm"/>
      <inkml:brushProperty name="height" value="0.06089" units="cm"/>
      <inkml:brushProperty name="color" value="#F2395B"/>
    </inkml:brush>
  </inkml:definitions>
  <inkml:trace contextRef="#ctx0" brushRef="#br0">5658 25970 361,'0'-11'70,"2"8"-7,0 9-7,2 10-8,0 5-6,2 5-7,0 3-5,1 4-6,1 3-4,0 1-1,0 0-1,0 2-2,-1 3 0,-1 4 0,-1 6 0,0 4 1,-1 3 0,0 1-2,0 1-2,0 1-2,0-2 0,2-3 0,0-4 1,1-4 0,1-3-1,0-4-2,0-2-3,0-3-2,0-3-3,-1 0-5,1-1-2,0-1-5,-1-2-1,-2-1 1,-3-3 0,0-1 1,-5-3 0,-2-3-1,-5-3 0,-4-3-1,-4-4 0,-5-6-1,-5-6 2,-5-6-1,-4-5 1,-6-3 1,-4-5 1,-5-3 1,0-1-1,6 3-4,6 2-2,6 5-3,4 0-10,3 2-17,3 1-17,3 1-17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30"/>
    </inkml:context>
    <inkml:brush xml:id="br0">
      <inkml:brushProperty name="width" value="0.0459" units="cm"/>
      <inkml:brushProperty name="height" value="0.0459" units="cm"/>
      <inkml:brushProperty name="color" value="#00BFF3"/>
    </inkml:brush>
  </inkml:definitions>
  <inkml:trace contextRef="#ctx0" brushRef="#br0">96037 43364 479,'-8'-14'3,"2"2"5,1 4 6,0 3 5,1 6 11,0 10 15,0 9 14,0 11 16,1 6 0,0 6-14,3 4-13,0 6-14,-2 2-11,-2 0-7,-4-1-7,-2 0-7,-3 0-8,0-2-7,-1-2-6,-1-2-8,0-3-2,3-4 2,2-4 1,1-3 1,2-6-6,2-4-15,2-5-15,2-4-15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31"/>
    </inkml:context>
    <inkml:brush xml:id="br0">
      <inkml:brushProperty name="width" value="0.04476" units="cm"/>
      <inkml:brushProperty name="height" value="0.04476" units="cm"/>
      <inkml:brushProperty name="color" value="#00BFF3"/>
    </inkml:brush>
  </inkml:definitions>
  <inkml:trace contextRef="#ctx0" brushRef="#br0">97631 43747 491,'29'-21'0,"-5"7"0,-5 5 0,-5 6 0,1 3 7,5 2 13,7 0 13,5 2 13,0 1 4,-7 6-5,-7 2-6,-6 5-7,-6 3-4,-1 3-5,-2 3-5,-2 3-4,-5 1-4,-7 2 0,-9 1-3,-7 1 0,-7-2-4,-3 1-6,-4-1-6,-4-1-6,-2-3-3,2-3-2,0-5-2,2-3-2,3-4 3,4-1 8,5-2 8,5-2 7,4-2 5,3-2 1,3-3 2,3 0 2,6-2 4,11 0 6,12 0 6,10 0 5,7 0 1,4 0-7,4 0-6,5 0-7,0-1-4,3-1-2,0 0-1,2-1-2,-1-1-3,-1 0-3,0 0-3,-1 0-4,-3-1-7,-3 0-12,-3-1-12,-2-1-12,-4-1-5,-7 0 4,-5 0 2,-7 0 3,-3 1 3,0 1 1,-2 0 3,0 2 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31"/>
    </inkml:context>
    <inkml:brush xml:id="br0">
      <inkml:brushProperty name="width" value="0.07392" units="cm"/>
      <inkml:brushProperty name="height" value="0.07392" units="cm"/>
      <inkml:brushProperty name="color" value="#00BFF3"/>
    </inkml:brush>
  </inkml:definitions>
  <inkml:trace contextRef="#ctx0" brushRef="#br0">100452 43756 297,'6'-5'7,"-2"6"13,-4 6 14,-2 6 14,-3 4 3,-2 3-8,-2 3-6,-1 3-7,-2 2-6,0 1-3,0 0-3,1 2-3,-1-1-3,2-3-1,1-3-1,0-3 0,6-4-6,8-5-8,9-4-8,10-6-9,1-5-4,-1-6 3,-4-5 1,-3-7 2,-2-3 2,-1-1 2,-1-1 3,0-1 1,-3 0 1,-1 0 1,-2-1 0,-2 1 1,-2 0 2,0 1 4,-2 1 4,0 1 4,-1 1 3,0 3 1,0 1 2,0 3 1,0 0 1,0 0 0,0 1 1,0-1-1,2 2 0,4 5-2,3 3-2,5 4-1,1 3-2,-1 1 1,0 3 0,-2 2 1,0 2 0,0 2 0,-1 2 0,0 1 0,0 3 0,-1 1 0,0 3-1,-2 2 0,-1-1-1,0-1-2,-2-3-1,0-1-1,-1-1-1,0 1 0,-1 1 0,1 1 1,-2 2-3,-4 1-4,-4 3-5,-3 1-3,-3-1-5,0-5-5,0-4-3,1-6-5,1-6-1,6-6 4,4-8 4,6-6 3,4-2 3,3 1 3,5 2 3,4 3 4,0 1 1,0 0 1,-1 2 2,0 1 1,-2 0 0,-1 2 0,-1 1 1,-1 0 0,-1 1-4,-2 0-4,-3 0-7,-1 0-4,-2 0-2,-2-2 3,-2 0 3,-2-1 3,-1-4 1,0-6 0,0-5-2,0-6 0,0-4 0,2 1 3,0 0 2,2-1 2,0 2 2,0 3 3,-1 4 1,2 2 2,-2 2 4,1 4 3,0 3 6,0 3 3,0 4 14,0 8 20,0 6 22,0 7 20,-1 6 4,-1 3-16,0 4-15,-1 5-16,-2 3-10,-1 2-5,0 4-5,-1 2-5,-1 1-6,2-2-5,0-2-7,2-1-5,-1 2-7,0 8-7,-2 7-6,0 8-6,0 3-6,0-3-3,2-3-3,0-3-4,0-3 0,-2-4 2,-2-4 2,-1-4 3,-2-6-5,2-7-10,1-9-10,0-7-10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32"/>
    </inkml:context>
    <inkml:brush xml:id="br0">
      <inkml:brushProperty name="width" value="0.04444" units="cm"/>
      <inkml:brushProperty name="height" value="0.04444" units="cm"/>
      <inkml:brushProperty name="color" value="#00BFF3"/>
    </inkml:brush>
  </inkml:definitions>
  <inkml:trace contextRef="#ctx0" brushRef="#br0">103500 43630 495,'30'-7'98,"-1"1"-13,-4 0-14,0 3-13,-2-1-10,-1 2-7,-1 0-6,-1 2-8,0 0-6,0 0-7,-1 0-8,0 0-6,-1 0-6,-1 2-5,-2 0-5,-2 2-5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1"/>
    </inkml:context>
    <inkml:brush xml:id="br0">
      <inkml:brushProperty name="width" value="0.0472" units="cm"/>
      <inkml:brushProperty name="height" value="0.0472" units="cm"/>
      <inkml:brushProperty name="color" value="#00BFF3"/>
    </inkml:brush>
  </inkml:definitions>
  <inkml:trace contextRef="#ctx0" brushRef="#br0">33759 3081 466,'-15'-7'0,"4"1"0,3 0 0,3 2 0,2 0 2,3 2 6,4 0 5,2 2 5,3 1 7,0 2 6,1 2 8,2 2 8,-1 1 0,1-1-4,0 1-4,0 0-5,1 1-4,5 1-2,3 2-2,5 3-3,-1 0-2,0-3-2,-3-1-2,-1-2-2,-2-1-6,1 0-13,0 0-12,-1 0-12,-2 0-13,-6 3-14,-6 1-16,-6 3-14,-4-1 0,0-1 15,-2-2 15,0-2 15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1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32724 4995 504,'-30'14'5,"5"-3"11,3-3 11,4-3 10,9-2 9,12-4 5,13-2 5,14-3 5,7-2-3,6 0-11,4 1-11,6-1-12,1 0-8,1 2-5,0 1-6,0 0-6,0 2-6,-1 0-9,1 2-8,0 0-9,0 1-2,-2-2 2,-2 0 3,1-1 3,-5-1-1,-6 1-2,-7-1-4,-7 0-2,-5 0-3,-3 0 0,-3 0-1,-2 0-2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1"/>
    </inkml:context>
    <inkml:brush xml:id="br0">
      <inkml:brushProperty name="width" value="0.04145" units="cm"/>
      <inkml:brushProperty name="height" value="0.04145" units="cm"/>
      <inkml:brushProperty name="color" value="#00BFF3"/>
    </inkml:brush>
  </inkml:definitions>
  <inkml:trace contextRef="#ctx0" brushRef="#br0">36850 2216 530,'10'-7'129,"4"2"-25,3 2-26,5 2-26,1 2-16,-1 2-7,-2 2-7,0 2-8,-1 1-9,-3 1-10,-1 2-11,-2 0-11,-2 2-8,-1 5-6,0 3-6,-2 5-5,-3 3-2,-6 5 1,-6 2 1,-6 5 2,-1-1 5,1-7 9,2-7 9,2-7 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2"/>
    </inkml:context>
    <inkml:brush xml:id="br0">
      <inkml:brushProperty name="width" value="0.04311" units="cm"/>
      <inkml:brushProperty name="height" value="0.04311" units="cm"/>
      <inkml:brushProperty name="color" value="#00BFF3"/>
    </inkml:brush>
  </inkml:definitions>
  <inkml:trace contextRef="#ctx0" brushRef="#br0">36408 2778 510,'-16'7'0,"2"1"0,1 0 0,1 0 0,1-1 2,2-1 6,2 0 5,3-2 4,2-1 7,5-4 8,6-2 8,4-3 8,5-5 0,5-6-9,5-5-7,5-7-9,3-5-5,2-8-2,3-7-1,0-6-2,2-4-5,0-2-6,0 1-6,1-2-7,-3 2-5,-4 6-4,-4 7-2,-3 5-3,-5 5 1,-1 7 5,-4 5 4,-3 7 4,-3 5 9,-3 8 12,-2 7 12,-4 6 12,0 5 4,0 1-6,1 3-6,1 2-6,1 1-3,-1 1-2,1 1-1,0 1-2,1 0-2,2 1-4,1-1-2,3 1-3,1-1-2,0 1 0,-1-1 0,1 1 0,0-2-1,-1-1-2,1-3-3,0-2-2,-2 0 0,-3 0 1,-3-1 1,-2 1 2,-3 0 0,-2-1 2,-2 1 0,-2 0 2,-3 0 0,-4 1 0,-4 1 0,-3 1 1,-4 0-3,-3-1-5,-3-1-5,-3 0-4,-1-3-4,1-1-1,1-2-1,2-2-2,0-3-1,1-1-2,1-2-3,1-2-2,3-4 0,3-6 4,4-5 2,4-7 4,4-1 1,1 3-2,2 3-1,2 3-2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2"/>
    </inkml:context>
    <inkml:brush xml:id="br0">
      <inkml:brushProperty name="width" value="0.04261" units="cm"/>
      <inkml:brushProperty name="height" value="0.04261" units="cm"/>
      <inkml:brushProperty name="color" value="#00BFF3"/>
    </inkml:brush>
  </inkml:definitions>
  <inkml:trace contextRef="#ctx0" brushRef="#br0">37469 2787 516,'14'-6'8,"-4"6"16,-5 4 16,-2 6 17,-5 4 4,-2 5-6,-4 5-6,-2 5-5,-3 4-7,-3 4-6,-3 4-5,-3 5-7,-3 2-4,-3 1-6,-3 3-4,-3 1-6,-1 0 0,2-4 1,0-4 2,2-4 1,1-4-7,3-5-18,3-6-19,3-3-17,3-6-9,2-3 4,4-4 2,3-4 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2"/>
    </inkml:context>
    <inkml:brush xml:id="br0">
      <inkml:brushProperty name="width" value="0.03833" units="cm"/>
      <inkml:brushProperty name="height" value="0.03833" units="cm"/>
      <inkml:brushProperty name="color" value="#00BFF3"/>
    </inkml:brush>
  </inkml:definitions>
  <inkml:trace contextRef="#ctx0" brushRef="#br0">37700 4377 574,'22'-6'14,"-1"2"12,-3 4 10,-1 3 11,1 2 4,4 5-1,3 4-3,4 4-1,6 3-6,5 6-8,6 5-10,6 5-10,3 2-10,2 1-12,3 2-13,2 1-12,-5-5-6,-12-8 0,-12-9 1,-11-9 0,-6-4-2,-1 0-2,1 0-3,0 0-2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6"/>
    </inkml:context>
    <inkml:brush xml:id="br0">
      <inkml:brushProperty name="width" value="0.0491" units="cm"/>
      <inkml:brushProperty name="height" value="0.0491" units="cm"/>
      <inkml:brushProperty name="color" value="#F2395B"/>
    </inkml:brush>
  </inkml:definitions>
  <inkml:trace contextRef="#ctx0" brushRef="#br0">3828 33927 448,'1'-10'30,"2"10"15,2 12 16,2 10 15,0 7-1,-1 5-14,0 3-16,-2 4-15,-1 1-10,0 1-4,-2 0-6,0 0-4,-2 1-4,-2 1-2,-2 0-3,-2 2-3,0-1-1,1 0-1,0-3-1,2 1 0,0-4-1,0-6 0,0-5 0,0-7-1,2-5 3,4-6 3,4-6 4,4-6 4,6-5 3,7-2 4,8-3 3,9-3 3,4-2 2,3 0-2,4 1-1,3-1 0,-3 1-2,-6 4-2,-8 3-1,-6 3-1,-3 1-1,4 0-3,2 0-2,4 0-3,0 1-2,-1 2-5,-3 2-4,-1 2-5,-2 2-4,2 2-3,1 1-2,1 3-4,-3 0-1,-4 0-3,-4-2 0,-6 0-2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3"/>
    </inkml:context>
    <inkml:brush xml:id="br0">
      <inkml:brushProperty name="width" value="0.04415" units="cm"/>
      <inkml:brushProperty name="height" value="0.04415" units="cm"/>
      <inkml:brushProperty name="color" value="#00BFF3"/>
    </inkml:brush>
  </inkml:definitions>
  <inkml:trace contextRef="#ctx0" brushRef="#br0">40577 2920 498,'-6'-11'45,"2"8"13,4 9 13,3 10 14,1 6-3,1 5-18,1 4-17,1 6-18,0 1-14,-2 2-10,-3-1-10,0 0-10,-2-1-10,0-2-12,0-1-10,0-4-11,0-2-2,0-5 8,0-5 8,0-5 7,-2-3 4,0 0-1,-3-2-1,-2 0 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3"/>
    </inkml:context>
    <inkml:brush xml:id="br0">
      <inkml:brushProperty name="width" value="0.04268" units="cm"/>
      <inkml:brushProperty name="height" value="0.04268" units="cm"/>
      <inkml:brushProperty name="color" value="#00BFF3"/>
    </inkml:brush>
  </inkml:definitions>
  <inkml:trace contextRef="#ctx0" brushRef="#br0">40979 2478 515,'10'-8'0,"5"-2"0,5 0 0,5-1 0,2 0 6,2 2 13,1 3 12,1 1 12,0 1 7,1 2-2,-1 0 0,0 2 0,0 1-4,-4 2-4,-1 2-6,-1 2-6,-3 1-6,-5 1-7,-3 2-7,-4 0-7,-3 2-5,-2 3 0,-3 3-1,0 3 0,-5 3-3,-6 3-2,-6 3-2,-5 3-4,-7 2-3,-7 2-2,-6 1-4,-7 3-3,-3-2 0,3-7 2,4-7 1,2-7 3,4-5 2,4-3 3,4-2 3,4-4 4,3-3 1,6-2 3,5-3 1,5-4 2,5-3 2,7-5 0,7-5 0,8-5 1,5-3 2,5 1 3,4-1 3,5 1 2,2 2 2,-3 4 1,-4 3 0,-2 5 2,-4 2-1,-5 4-1,-5 3-3,-4 2-1,-9 8-2,-9 12-1,-9 11-3,-11 11-1,-6 6-2,-3-4-1,-2-2-1,-4-3-1,0-4-1,1-2 0,4-3-1,1-3 1,2-3 1,7-5 5,3-3 3,6-4 4,7-5-1,10-6-5,10-6-5,10-6-6,5-4-2,2-3 0,3-3 0,0-3 1,2-2-2,-1-3-3,-1-1-5,-1-2-3,-2-4-2,-2-7-3,-1-3 0,-3-8-3,-4 2 2,-5 10 5,-7 10 4,-4 9 5,-4 6 2,1 1-1,2 1-1,0 1-1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3"/>
    </inkml:context>
    <inkml:brush xml:id="br0">
      <inkml:brushProperty name="width" value="0.05297" units="cm"/>
      <inkml:brushProperty name="height" value="0.05297" units="cm"/>
      <inkml:brushProperty name="color" value="#00BFF3"/>
    </inkml:brush>
  </inkml:definitions>
  <inkml:trace contextRef="#ctx0" brushRef="#br0">41715 1490 415,'-7'-8'0,"-1"0"0,0 1 0,0-1 0,0 0 2,0 2 3,1 1 4,-1 0 4,0 1 3,0 0 2,0 0 3,0 1 1,1 0 3,1 3 3,0 4 1,3 2 2,-2 4 0,0 6-3,-1 4-2,-2 5-4,1 4-1,-1 5-1,0 3 0,0 4-1,0 5 0,-2 7-1,0 7 0,-1 7 0,0 5-1,0 3-3,2 3-2,1 3-2,1-4-2,2-10-1,2-10-1,2-9-1,2-8 0,4-7 2,2-7 0,4-7 0,4-7-10,7-8-24,6-8-23,8-8-24,0-5-7,-4-3 8,-5-3 10,-5-3 9,-4-1 6,-1 1 5,-2 1 4,-2 1 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3"/>
    </inkml:context>
    <inkml:brush xml:id="br0">
      <inkml:brushProperty name="width" value="0.04853" units="cm"/>
      <inkml:brushProperty name="height" value="0.04853" units="cm"/>
      <inkml:brushProperty name="color" value="#00BFF3"/>
    </inkml:brush>
  </inkml:definitions>
  <inkml:trace contextRef="#ctx0" brushRef="#br0">43350 2150 453,'16'7'112,"-1"-1"-15,1 0-16,-1-2-16,1 1-13,1 0-7,2 1-8,0 2-9,-1 0-9,-4 2-9,-2 0-10,-2 1-9,-3 3-10,-1 3-12,0 4-11,-2 4-11,-1 1-8,-4-5-5,-2-3-4,-3-4-5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4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42900 3741 542,'37'-15'139,"-4"3"-30,-4 1-30,-3 3-30,-3 1-18,-1 0-7,-1 2-7,-1 1-8,-3 2-16,-2 5-29,-2 6-28,-4 4-28,-2 1-5,-2-2 20,-3-1 19,0-2 19,-3-2 13,-1 1 3,0 0 5,-1 0 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4"/>
    </inkml:context>
    <inkml:brush xml:id="br0">
      <inkml:brushProperty name="width" value="0.05413" units="cm"/>
      <inkml:brushProperty name="height" value="0.05413" units="cm"/>
      <inkml:brushProperty name="color" value="#00BFF3"/>
    </inkml:brush>
  </inkml:definitions>
  <inkml:trace contextRef="#ctx0" brushRef="#br0">43019 3263 406,'-28'28'2,"5"-7"5,7-7 4,5-7 4,7-5 8,8-6 9,8-4 9,7-5 11,3-2 0,-4 2-10,-5 3-8,-3 1-10,2-3-5,9-7-2,9-9-3,9-7-1,5-7-5,5-5-4,4-7-6,4-6-5,1-1-3,-1 2-1,0 4-1,-2 3-2,-3 4 0,-7 6 0,-5 6-1,-5 6 0,-6 5 2,-5 7 3,-5 5 4,-5 6 3,-4 5 10,-2 4 14,-4 4 15,-2 4 14,-3 4 2,-1 5-9,0 5-10,-1 5-10,-2 3-5,0 1-3,-1 1-2,-2-1-1,0 2-5,-2-3-8,0-2-6,-1-1-7,0-4-7,0-1-7,2-4-6,1-3-7,0-3 0,0-1 2,0-2 4,1-2 4,-2-3-1,0-2-5,-2-4-5,0-2-5,0-3 1,3-2 4,1-2 5,2-1 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4"/>
    </inkml:context>
    <inkml:brush xml:id="br0">
      <inkml:brushProperty name="width" value="0.05342" units="cm"/>
      <inkml:brushProperty name="height" value="0.05342" units="cm"/>
      <inkml:brushProperty name="color" value="#00BFF3"/>
    </inkml:brush>
  </inkml:definitions>
  <inkml:trace contextRef="#ctx0" brushRef="#br0">44962 2316 411,'-7'-12'27,"2"8"18,2 8 19,2 8 18,1 6 3,0 7-17,0 5-14,0 6-17,-1 5-8,0 4-2,-2 3-3,0 5-2,0 1-5,0-2-9,3-2-10,-1-2-8,1-3-9,0-4-9,0-5-10,0-2-9,0-4-6,-2-3-5,0-3-5,-1-3-3,-2-3 2,-1-3 8,0-3 9,-1-2 10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6:45"/>
    </inkml:context>
    <inkml:brush xml:id="br0">
      <inkml:brushProperty name="width" value="0.06935" units="cm"/>
      <inkml:brushProperty name="height" value="0.06935" units="cm"/>
      <inkml:brushProperty name="color" value="#00BFF3"/>
    </inkml:brush>
  </inkml:definitions>
  <inkml:trace contextRef="#ctx0" brushRef="#br0">44127 3078 317,'-6'-12'56,"2"6"0,4 8 1,3 7-1,0 6-4,1 7-8,0 6-9,0 8-9,1 4-5,0 2-3,1 2-3,2 2-3,-1 0-2,-1-2-2,0-2-1,-2-2-2,0-2-2,0-3-1,0-4-2,0-3-2,-1-2-1,0-3 0,-2-3-3,0-2 0,0-3 0,2-1 0,2-1 0,1 0 2,4-3-1,2-1-2,3-2-1,3-2-1,4-2 1,3-1 5,5 0 4,3-1 5,5-3 2,6-2 2,6-4 1,6-2 0,2-2 1,-3-2 0,-1 0 0,-2-1 0,-3 1-1,-4 1-1,-4 2-2,-4 2-2,-3 2 0,-3 1-1,-3 0-2,-3 2 0,-3-1 2,-3-2 6,-3-2 5,-3-2 6,-3-5 1,-2-8-2,-4-10-4,-2-8-3,-1-11-9,4-10-13,2-11-14,3-10-14,1 1-16,0 12-21,-2 12-19,0 14-19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1:29"/>
    </inkml:context>
    <inkml:brush xml:id="br0">
      <inkml:brushProperty name="width" value="0.05651" units="cm"/>
      <inkml:brushProperty name="height" value="0.05651" units="cm"/>
      <inkml:brushProperty name="color" value="#F2395B"/>
    </inkml:brush>
  </inkml:definitions>
  <inkml:trace contextRef="#ctx0" brushRef="#br0">49125 33931 389,'-42'-7'5,"8"1"10,9 0 10,9 2 9,8 0 10,8 2 9,8 0 7,8 2 9,6 0-2,6 2-12,7 0-11,5 2-12,3-1-9,0-1-3,0 0-4,0-1-5,2-1-1,2 0-2,4 0-1,2 0 0,-1 0-2,-6 2-5,-6 0-2,-5 2-4,-2-1-2,4 1 1,5-1 0,3 1 0,2 0 0,-1 0 0,1 0-1,0 0 1,-1-1-1,0-1 2,-2 0 0,0-1 0,-2-1 0,-2 0-2,-1 0-1,-3 0-3,-2 0 0,-3 0 1,-4 0 0,-1 0 2,-4 0 0,-1 0-1,-3 0 1,-1 0-2,-2 0 0,-1 0-2,-1 0 0,0 0-2,-2 0-1,1 0-2,0 0-1,0 0-2,0 0-1,1 0-3,1 0-2,2 0-2,-1 0 0,-1 0 3,-1 0 3,0 0 2,-2 0 2,1 0 3,0 0 2,0 0 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1:30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54633 33100 469,'22'8'106,"-1"0"-20,-3 0-19,-1-1-21,-2 1-12,3 0-5,0 0-6,1 0-6,1 0-3,1 3-1,1 2-1,1 2-2,-1 0-1,-4-1-1,-2-1-1,-2 0 0,-2-1-1,0 1-1,-1 1 1,1 1 0,-3 1-1,-6 2 0,-6-1 0,-6 2-1,-5 0-4,-6 1-5,-3-1-7,-5 1-7,-6 1-7,-3 1-6,-4 3-8,-4 1-8,3-1-5,8-5-6,9-5-5,9-4-6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6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4128 34387 583,'-34'-2'51,"9"0"-20,11-3-21,9-2-20,9-1-1,8 0 20,7 1 20,9-1 20,4 0 5,4 0-7,3 0-9,3 0-7,1 1-6,0 1-4,-1 1-4,1 1-4,-2 0-4,-4 0-6,-3 0-3,-5 0-6,-3 0-6,-3 1-8,-3-2-8,-3 2-7,-3-2-7,-4 0-5,-5-2-5,-2 0-4,-4-1 1,-1 1 8,0-1 7,-1 0 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1:30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51659 30500 529,'-2'65'160,"0"-11"-38,-3-10-38,-2-12-39,-1-2-22,-2 6-5,0 6-6,0 7-6,-1-1-6,0-2-7,2-5-8,1-4-7,1-4-3,2-1 2,2-1 1,2-3 3,1-2-4,0-5-10,0-3-8,0-4-8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1:31"/>
    </inkml:context>
    <inkml:brush xml:id="br0">
      <inkml:brushProperty name="width" value="0.04087" units="cm"/>
      <inkml:brushProperty name="height" value="0.04087" units="cm"/>
      <inkml:brushProperty name="color" value="#F2395B"/>
    </inkml:brush>
  </inkml:definitions>
  <inkml:trace contextRef="#ctx0" brushRef="#br0">51700 31550 538,'16'0'138,"-1"0"-29,1 0-29,0 0-30,0 0-17,2 2-8,3 0-8,1 2-8,1-1-8,-1 1-9,-1 0-8,-1 0-9,-2-2-7,-1 0-6,-2 0-7,-2-1-6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1:31"/>
    </inkml:context>
    <inkml:brush xml:id="br0">
      <inkml:brushProperty name="width" value="0.05741" units="cm"/>
      <inkml:brushProperty name="height" value="0.05741" units="cm"/>
      <inkml:brushProperty name="color" value="#F2395B"/>
    </inkml:brush>
  </inkml:definitions>
  <inkml:trace contextRef="#ctx0" brushRef="#br0">52560 30515 383,'0'-22'2,"0"3"4,0 3 5,0 3 5,0 3 10,0 6 18,0 4 18,0 6 19,0 5 1,0 5-13,0 7-14,0 5-14,-1 5-9,-1 3-4,0 2-5,-1 4-5,-2 3-5,0 4-6,-1 4-7,-1 4-5,-1 1-6,0 1-8,1-1-7,-1 1-7,2 0-5,1 1-5,2 1-4,2 1-5,1-3 0,0-8 4,0-8 4,0-8 3,-1-6 4,0-7 0,-2-5 0,0-6 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1:31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53037 30796 558,'-6'-15'71,"6"5"-1,4 2-2,6 3-1,4 1-8,5 2-13,5 0-14,5 2-13,2 0-10,2 0-8,1 0-8,0 0-7,0 0-7,-3 0-7,-4 0-6,-2 0-6,-3 0-3,-3 2 1,-3 0 1,-2 2 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1:31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53812 29650 448,'-22'2'62,"7"6"11,4 4 10,5 5 10,2 6-5,2 7-21,0 6-21,2 8-22,0 4-14,0 0-5,0 1-5,0 1-6,0-2-9,0-6-14,0-6-14,0-5-14,0-5-9,0-2-2,0-1-4,0-2-3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2:54"/>
    </inkml:context>
    <inkml:brush xml:id="br0">
      <inkml:brushProperty name="width" value="0.06556" units="cm"/>
      <inkml:brushProperty name="height" value="0.06556" units="cm"/>
      <inkml:brushProperty name="color" value="#F2395B"/>
    </inkml:brush>
  </inkml:definitions>
  <inkml:trace contextRef="#ctx0" brushRef="#br0">26205 48366 335,'-13'0'12,"6"0"22,6 0 23,6 0 23,3 0 4,2 2-16,0 0-15,1 1-16,1 1-9,2 0-3,0 0-3,1 0-3,1 0-3,1 2-1,2 0-3,0 2-2,0-1-1,1-2 0,-1 0-1,1 0-1,-1-1-1,-1 0-3,-1 0-2,0 0-3,-1-1-2,1 1 1,1 0 0,1 0 0,1 0 0,-1 0 0,1 0-1,0 0 0,-1-1-1,1 0 1,-1-2 0,1 0 0,0-1 1,3 0-1,1 0 0,3 0 0,0-1 1,-1 0-1,-1-2 1,-1 0 0,-1-1 1,-1 0 1,-1 0 1,-1 0 2,-1 0 0,-1 0 0,-1 0 1,0 1-1,-2-1 0,1 2 1,0 0 1,-1 2 0,2 0 1,3 0-1,4 0 1,2 0-2,1 0 1,0 0 0,1 0-1,-1 0 1,1 0 0,-1 0 0,0 0-1,1 0 1,-2 0-1,-3 0-1,-3 0 0,-3 0 0,-1-1-1,2 0-1,0-2-2,1 0 0,0-1-1,1 0-3,-1 0-1,1 1-1,0-1-2,1 1 2,1-2 2,1 2 0,1-1 1,1 0 1,1 0 2,1 0 0,0 1 2,-1 0 1,-1 2 3,-1 0 1,0 2 1,-1 0 0,1 2 1,-1 0 0,1 1 0,-1 0-1,1 0 1,-1 0-1,1-1 0,-1-1-1,1 0 0,-1-1 0,1-1-1,0 1-1,-1 2 0,1 0-2,0-1 0,4 1-1,3-1 0,3-2 0,1 0-1,1-2 1,-2-1 0,1 1 0,0-2 0,-1 1 0,-1-2-2,-2 2-1,1-1 1,-1 2-2,1 0 1,-1 2 0,0 0 0,-2 0-1,0 0 1,-1 0-1,0 0 0,-1 0 1,1 0 0,-1 0 0,1-1 1,-1 0 1,0-2 0,1 0 2,0-1-1,1 0 1,1 0-1,1 0-1,-1 1 1,0 1 3,-1 0 1,-1 2 3,-1 0 0,-1 2 1,-1 0-2,-1 1 1,-1 2-1,-1 0 0,-1 1-2,-1 2 0,1-1-2,3-1 1,3 0-2,3-2 0,2-2-1,-1-1 0,0-2-1,1-1-2,0-3 0,2-2 0,2-1-1,3-3-1,0 0 0,0 2 2,0 3 2,0 1 0,1 1 1,-1 2 2,0 0-1,0 2 2,-1 1 0,-3 4-1,-4 2 1,-1 3-1,-3 2 0,0 0-2,1-1 0,-1 1-2,0-2 0,-1 1 0,-1-2 1,-1-1 0,1-1 0,1-2-2,2-2-1,3-2-2,-2-1-1,-3 0 1,-5 0 0,-3 0 0,-2 0-10,-1 0-21,1 0-19,0 0-22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2:57"/>
    </inkml:context>
    <inkml:brush xml:id="br0">
      <inkml:brushProperty name="width" value="0.06634" units="cm"/>
      <inkml:brushProperty name="height" value="0.06634" units="cm"/>
      <inkml:brushProperty name="color" value="#F2395B"/>
    </inkml:brush>
  </inkml:definitions>
  <inkml:trace contextRef="#ctx0" brushRef="#br0">34816 20313 331,'-7'-9'0,"2"0"0,2-2 1,2 1-1,2 0 4,4 6 8,2 4 6,4 6 8,0 1 2,1-1-2,0-1-2,0 0-3,-1 0-1,-1 0-2,-1 1-2,0 2 0,0-1-2,1-1 0,3-1 0,2 0-1,0 0-1,1 2 0,0 2-1,-1 2-1,2-1-1,2 1-1,1-2-2,3-1 0,1-1-2,3-1 0,1-1-1,3 0-1,0-2-1,2 0-1,1-2 0,1 0 0,1-2-1,0 0 0,2-2 0,1 0 0,0-2-1,2-2-3,1-2-2,0 0-1,1-2-1,-2 2 4,0 2 3,-1 3 3,-3 0 2,-3 2 0,-5 0-1,-4 2 0,-2 0 1,-3 0 3,-1 0 1,-2 0 2,-1 0 1,-1 0-1,1 0 1,0 0-1,-1 0-1,1 0-1,0 0 0,-1 0-1,2 0 0,3 2 1,4 0 1,2 2 2,-1 0 0,-3 3 0,-5 2 1,-3 2 0,-2 0 1,-1 2 0,1 1 2,0 2 0,0-1 0,-1-1-2,1-1-1,0 0-2,0-3-1,1-1-3,1-2-3,2-2-2,1-2-2,5-1-4,3 0-2,5-1-4,2-3-2,1-2 0,0-4 0,2-2-1,2-3 0,5-3 0,2-3-2,6-3 0,0-1 2,-2 4 5,1 4 4,-1 2 4,-4 2 4,-2 2 3,-5 3 3,-4 1 3,-2 2 1,-1 2-1,-1 2 0,-1 2 0,-1 1 0,1 2 1,-1 0 3,1 1 1,1 0 0,2-2-1,4-2-1,3-2-2,3-1-2,4 0 0,4 0-1,4 0-1,2-1-1,2 0-3,0-2-2,1 0-3,1-2-1,0-4 0,0-2 0,0-3-1,-2-1-1,-1 1-2,-2 0-2,-2 2-1,-4 1-2,-4 2 1,-5 3 0,-5 1 0,-4 1 2,-4 2 2,-2 0 4,-2 2 2,-3 3 4,1 6 2,-1 5 4,1 7 3,-1 0 1,-1-5-4,-1-5-3,0-4-2,-1-4-5,1-1-8,1 0-8,1-1-7,0-3-9,-1 0-10,-1-3-10,0-2-11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2:58"/>
    </inkml:context>
    <inkml:brush xml:id="br0">
      <inkml:brushProperty name="width" value="0.05746" units="cm"/>
      <inkml:brushProperty name="height" value="0.05746" units="cm"/>
      <inkml:brushProperty name="color" value="#F2395B"/>
    </inkml:brush>
  </inkml:definitions>
  <inkml:trace contextRef="#ctx0" brushRef="#br0">36037 23325 382,'-6'-14'34,"6"5"3,4 3 4,6 4 3,2 2 0,3 2-6,2 0-6,2 2-6,1-1-4,2-1-1,3 0-2,2-2-2,0 1-1,1 0-1,-1 2-1,0 0-1,0 1-2,-1 0 0,-1 0-1,-1 0-1,-1 0-1,-1 0 0,-1-1-1,0 2-1,1-1 0,4 3 2,6 2 1,5 2 2,1 0-1,-3-3-1,-4-1-2,-2-2-1,0 0-2,3 0 0,3 1-1,3 2-1,2-1 0,5-1-2,4-1 0,4 0-2,0-1 1,-2 0 0,-4 0 0,-2 0 1,-1-1 1,2-1-1,2 0 1,2-1 0,2-2 1,0-1-1,1 0 1,2-1 1,1-3-1,1-2 0,3-3-1,2-3 0,1-2 0,-1 0 0,1 1 1,0-1-1,-1 1 1,-1 1-1,-1 0 0,0 2-1,-1 0 1,0-1-1,-1-2 1,1 0-1,-3-1 1,-1-1-1,-4-1 0,-2-1 0,-3-1 0,-2 1 0,-2-1-1,-2 1 1,-2-1 0,-3 0 0,-3 1-1,-3-1 1,-4 1 0,-1-1 0,-4 0 0,-3 1 0,-2-2 0,-1-1 0,-1-3 0,0-1 1,-2-3 0,1-1 0,0-2 0,0-2 1,0-2-1,1-1 1,1-1-1,2 0 0,0 1 0,1 2-2,1 4 0,1 2 0,0 2-2,-1 3 1,0 1-2,-2 3 1,-3-1-2,-5-2-1,-4-1-1,-6-2-1,-4-1 0,-5 3 0,-5 1 2,-5 3 1,-4-2 0,-2-1-1,-1-4-2,-2-3-1,-3-1-1,-3-1 1,-3 1-1,-2 0 1,-4 0 0,-4 1 1,-4 1 0,-4 1 1,-3 2 0,0 3 1,-1 3-1,-1 3 0,-1 3 2,1 2 3,0 4 3,-1 3 2,2 1 2,2 0 0,4 0-1,3 0 0,0 0 0,2 0 0,-1 0 0,0 0 0,0 0 0,0 1-1,0-1-1,0 0-2,-1 0 0,0 2-1,-2 0 0,0 2-2,-1 2 0,-2 6-2,0 4-1,-1 5-1,1 2 0,4-1 3,4-1 1,4 0 3,1-2 0,-2 1 0,-2 0-1,-2-1-1,0 1 0,3 0 1,4-1-1,3 1 1,2 1 2,0 1 0,1 3 3,1 1 1,2 2 0,0-1 0,1 1 0,1-1-1,1 2-1,-1 1 0,1 3-1,0 1 1,0 1-2,1-2 1,1 0 0,1-1 0,1 0-1,3 1 0,1 1 0,3 1-1,0 1 1,1 2 0,-1 3 1,1 1 1,0 0 0,2 1 1,2 0-1,3 0 1,1 1 1,2-1 0,2 0 0,3 0 1,1 1 1,6 0-1,2 2-1,5 1 0,6-1-1,7-2-2,9-2 0,7-2-1,9-2-3,12-3-4,10-3-4,11-3-4,7-3-6,4-3-6,4-3-6,4-3-8,-5-2-1,-9-2 5,-11-2 3,-10-2 5,-10-2-3,-7-1-7,-6 0-9,-7-2-7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2:54"/>
    </inkml:context>
    <inkml:brush xml:id="br0">
      <inkml:brushProperty name="width" value="0.06556" units="cm"/>
      <inkml:brushProperty name="height" value="0.06556" units="cm"/>
      <inkml:brushProperty name="color" value="#F2395B"/>
    </inkml:brush>
  </inkml:definitions>
  <inkml:trace contextRef="#ctx0" brushRef="#br0">26205 48366 335,'-13'0'12,"6"0"22,6 0 23,6 0 23,3 0 4,2 2-16,0 0-15,1 1-16,1 1-9,2 0-3,0 0-3,1 0-3,1 0-3,1 2-1,2 0-3,0 2-2,0-1-1,1-1 0,-1-1-1,1 0-1,-1-1-1,-1 0-3,-1 0-2,0 0-3,-1-1-2,1 1 1,1 0 0,1 0 0,1 0 0,-1 0 0,1 0-1,0 0 0,-1-1-1,1 0 1,-1-2 0,1 0 0,0-1 1,3 0-1,1 0 0,3 0 0,0-1 1,-1 0-1,-1-2 1,-1 0 0,-1-1 1,-1 0 1,-1 0 1,-1 0 2,-1 0 0,-1 0 0,-1 0 1,0 1-1,-2-1 0,1 2 1,0 0 1,-1 2 0,2 0 1,3 0-1,4 0 1,2 0-2,1 0 1,0 0 0,1 0-1,-1 0 1,1 0 0,-1 0 0,0 0-1,1 0 1,-2 0-1,-3 0-1,-3 0 0,-3 0 0,-1-1-1,2 0-1,0-2-2,1 0 0,0-1-1,1 0-3,-1 0-1,1 0-1,0 0-2,1 1 2,1-2 2,1 2 0,1-1 1,1 0 1,1 0 2,1 0 0,0 1 2,-1 0 1,-1 2 3,-1 0 1,0 2 1,-1 0 0,1 2 1,-1 0 0,1 1 0,-1 0-1,1 0 1,-1 0-1,1-1 0,-1-1-1,1 0 0,-1-1 0,1-1-1,0 1-1,-1 2 0,1 0-2,0 0 0,4 0-1,3-1 0,3-2 0,1 0-1,1-2 1,-1-1 0,0 0 0,0-1 0,-1 1 0,-1-2-2,-2 2-1,1-1 1,-1 2-2,1 0 1,-1 2 0,0 0 0,-2 0-1,0 0 1,-1 0-1,0 0 0,-1 0 1,1 0 0,-1 0 0,1-1 1,-1 0 1,0-2 0,1 0 2,0-1-1,1 0 1,1 0-1,1 0-1,-1 1 1,0 1 3,-1 0 1,-1 2 3,-1 0 0,-1 2 1,-1 0-2,-1 1 1,-1 2-1,-1 0 0,-1 1-2,-1 2 0,1-1-2,3-1 1,3 0-2,3-2 0,2-1-1,-1-2 0,0-2-1,1-2-2,0-2 0,2-2 0,2-1-1,3-3-1,0 0 0,0 2 2,0 3 2,0 1 0,1 1 1,-1 2 2,0 0-1,0 2 2,-1 1 0,-3 4-1,-4 2 1,-1 3-1,-3 2 0,0 0-2,1-1 0,-1 1-2,0-1 0,-1 0 0,-1-2 1,-1-1 0,1-1 0,1-2-2,2-2-1,3-2-2,-2-1-1,-3 0 1,-5 0 0,-3 0 0,-2 0-10,-1 0-21,1 0-19,0 0-22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2:57"/>
    </inkml:context>
    <inkml:brush xml:id="br0">
      <inkml:brushProperty name="width" value="0.06634" units="cm"/>
      <inkml:brushProperty name="height" value="0.06634" units="cm"/>
      <inkml:brushProperty name="color" value="#F2395B"/>
    </inkml:brush>
  </inkml:definitions>
  <inkml:trace contextRef="#ctx0" brushRef="#br0">34816 20313 331,'-7'-9'0,"2"0"0,2-2 1,2 1-1,2 0 4,4 6 8,2 4 6,4 6 8,0 1 2,1-1-2,0-1-2,0 0-3,-1 0-1,-1 0-2,-1 1-2,0 2 0,0-1-2,1-1 0,3-1 0,2 0-1,0 0-1,1 2 0,0 2-1,-1 2-1,2-1-1,2 1-1,1-2-2,3 0 0,1-2-2,3-1 0,1-1-1,3 0-1,0-2-1,2 0-1,1-2 0,1 0 0,1-2-1,0 0 0,2-2 0,1 0 0,0-2-1,2-2-3,1-2-2,0-1-1,1-1-1,-2 2 4,0 2 3,-1 3 3,-3 0 2,-3 2 0,-5 0-1,-4 2 0,-2 0 1,-3 0 3,-1 0 1,-2 0 2,-1 0 1,-1 0-1,1 0 1,0 0-1,-1 0-1,1 0-1,0 0 0,-1 0-1,2 0 0,3 2 1,4 0 1,2 2 2,-1 0 0,-3 3 0,-5 2 1,-3 2 0,-2 1 1,-1 1 0,1 1 2,0 2 0,0-1 0,-1-1-2,1-1-1,0 0-2,0-3-1,1-1-3,1-2-3,2-2-2,1-2-2,5-1-4,3 0-2,5-1-4,2-3-2,1-2 0,0-4 0,2-2-1,2-3 0,5-3 0,2-3-2,6-3 0,0-1 2,-1 4 5,0 3 4,-1 3 4,-4 2 4,-2 2 3,-5 3 3,-4 1 3,-2 2 1,-1 2-1,-1 2 0,-1 2 0,-1 1 0,1 2 1,-1 0 3,1 1 1,1 0 0,2-2-1,4-2-1,3-2-2,3-1-2,4 0 0,4 0-1,4 0-1,2-1-1,2 0-3,0-2-2,1 0-3,1-2-1,0-4 0,0-2 0,0-3-1,-2-1-1,-1 1-2,-2 0-2,-2 2-1,-4 1-2,-4 2 1,-5 3 0,-5 1 0,-4 1 2,-4 2 2,-2 0 4,-2 2 2,-3 3 4,1 6 2,-1 5 4,1 7 3,-1 0 1,-1-5-4,-1-5-3,0-4-2,-1-4-5,1-1-8,1 0-8,1-1-7,0-3-9,-1 0-10,-1-3-10,0-2-11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7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4628 32959 423,'-7'-8'0,"1"2"0,0 1 0,2 0 0,-1 1 4,-2 0 6,-2 0 7,-1 1 7,-1 0 8,2 3 7,2 4 9,2 2 8,2 5-1,0 8-7,2 6-9,0 7-9,2 5-5,0 4-3,2 4-3,0 3-4,1 3 0,0 2-1,0 0 1,0 2 1,0-1-3,0-1-2,-1 0-5,2-3-3,-2-1-2,-1-2-3,0-3 0,-2-3-2,-3-12-14,-7-19-26,-8-20-26,-6-19-25,-3-13-4,1-3 17,1-4 19,2-3 18,0-1 12,1 2 6,1 4 5,1 2 7,3 5 5,5 4 6,4 5 6,6 5 7,2 4 4,0 1 7,0 2 6,0 3 6,1 1 1,4 4-2,2 3-2,4 3-3,1 2 0,1 3 1,1 4 0,1 2 0,1 4-2,2 2-9,-1 3-6,2 3-9,0 0-7,1-4-9,0-5-10,-1-3-8,2-4-5,1-4 1,3-4 1,2-3 1,-1-5 1,-2-4 2,-2-3 3,-1-5 2,-3 1 4,-1 0 4,-2 3 7,-3 1 4,-1 3 5,-2 3 4,-2 2 5,-2 4 5,-4 7 7,-6 12 12,-6 12 11,-6 11 11,-3 7 1,-1-1-9,-1 3-9,-1 1-10,-1-1-5,-2 0-2,-3-2-2,-1 0-2,0-2-5,1-3-8,3-4-8,2-1-8,1-5-4,4-3 0,4-6-2,2-2 0,4-5-1,6-5-3,6-4-2,6-5-3,4-4 3,2-2 4,4-1 6,4-2 5,-1-1 7,0 4 5,-1 3 7,0 3 5,-2 2 7,1 3 6,0 4 6,-1 2 5,-1 3 2,-2 4-1,-4 2-3,-4 2-2,-1 3-2,0 1-1,-2 1-3,0 1-1,-1 0-5,1-3-8,2-1-8,0-2-7,1-4-11,2-5-10,0-4-12,1-6-11,0-3-7,0-2-2,-2-1-1,0-3-3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2:58"/>
    </inkml:context>
    <inkml:brush xml:id="br0">
      <inkml:brushProperty name="width" value="0.05746" units="cm"/>
      <inkml:brushProperty name="height" value="0.05746" units="cm"/>
      <inkml:brushProperty name="color" value="#F2395B"/>
    </inkml:brush>
  </inkml:definitions>
  <inkml:trace contextRef="#ctx0" brushRef="#br0">36037 23326 382,'-6'-14'34,"6"5"3,4 3 4,6 4 3,2 2 0,3 2-6,2 0-6,2 2-6,1-1-4,2-1-1,3 0-2,2-2-2,0 1-1,1 0-1,-1 2-1,0 0-1,0 1-2,-1 0 0,-1 0-1,-1 0-1,-1 0-1,-1 0 0,-1-1-1,0 2-1,1-1 0,4 3 2,6 2 1,5 2 2,1 0-1,-3-3-1,-4-1-2,-2-2-1,0 0-2,3 0 0,3 1-1,3 2-1,3-1 0,4-1-2,4-1 0,4 0-2,0-1 1,-2 0 0,-4 0 0,-2 0 1,-1-1 1,2-1-1,2 0 1,2-1 0,2-2 1,0-1-1,1 0 1,2-1 1,1-3-1,1-2 0,3-3-1,2-3 0,1-2 0,-1 0 0,1 1 1,0-1-1,-1 1 1,-1 1-1,-1 0 0,0 2-1,-1 0 1,0-1-1,-1-2 1,1 0-1,-2-1 1,-2-1-1,-4-1 0,-2-1 0,-3-1 0,-2 1 0,-2-1-1,-2 1 1,-2-1 0,-3 0 0,-3 1-1,-3-1 1,-4 1 0,-1-1 0,-4 0 0,-3 1 0,-2-2 0,-1-1 0,-1-3 0,0-1 1,-2-3 0,1-1 0,0-2 0,0-2 1,0-2-1,1-1 1,1-1-1,2 0 0,0 0 0,1 3-2,1 4 0,1 2 0,0 2-2,-1 3 1,0 1-2,-2 3 1,-3-1-2,-5-2-1,-4-1-1,-6-2-1,-4-1 0,-5 3 0,-5 1 2,-5 3 1,-4-2 0,-2-1-1,-1-4-2,-2-3-1,-3-1-1,-3-1 1,-3 1-1,-2 0 1,-4 0 0,-4 1 1,-4 1 0,-4 1 1,-3 2 0,0 3 1,-1 3-1,-1 3 0,-1 3 2,0 2 3,1 4 3,-1 3 2,2 1 2,2 0 0,4 0-1,3 0 0,0 0 0,2 0 0,-1 0 0,0 0 0,0 0 0,0 1-1,0-1-1,0 0-2,-1 0 0,0 2-1,-2 0 0,0 2-2,-1 2 0,-2 6-2,0 4-1,-1 5-1,1 2 0,4-1 3,4-1 1,4 0 3,1-2 0,-2 1 0,-2 0-1,-2-1-1,0 1 0,3 0 1,4-1-1,2 1 1,3 1 2,0 1 0,1 3 3,1 1 1,2 2 0,0-1 0,1 1 0,1-1-1,1 2-1,-1 1 0,1 3-1,0 1 1,0 1-2,1-2 1,1 0 0,1-1 0,1 0-1,3 1 0,1 1 0,3 1-1,0 1 1,1 2 0,-1 3 1,1 1 1,0 1 0,2 0 1,2 0-1,3 0 1,1 1 1,2-1 0,2 0 0,3 0 1,1 1 1,6 0-1,2 2-1,5 1 0,6-1-1,7-2-2,9-2 0,7-2-1,9-2-3,12-3-4,10-3-4,11-3-4,7-3-6,4-3-6,4-3-6,4-3-8,-4-2-1,-10-2 5,-11-2 3,-10-2 5,-10-2-3,-7-1-7,-6 0-9,-7-2-7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3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69343 10929 999,'-49'-29'-30,"13"6"-2,13 7-2,13 5-1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35"/>
    </inkml:context>
    <inkml:brush xml:id="br0">
      <inkml:brushProperty name="width" value="0.06432" units="cm"/>
      <inkml:brushProperty name="height" value="0.06432" units="cm"/>
      <inkml:brushProperty name="color" value="#00BFF3"/>
    </inkml:brush>
  </inkml:definitions>
  <inkml:trace contextRef="#ctx0" brushRef="#br0">41782 15526 342,'6'-15'41,"-2"2"-4,-4 3-3,-2 1-3,-2 1-4,0 0-3,0 0-4,0 1-2,-1-1-3,-4 2 0,-2 1 0,-3 0-1,-1 1-1,1 0 0,0 0 0,2 0-2,-1 0 1,-1 1-1,-3-1 0,-2 0 0,0 0-1,1 2 0,1 0-1,1 2 0,0 0 0,0 0 0,1 0 0,-1 0 0,-1 0 0,-1 2-2,-3 0-1,-1 2-2,-2 0 0,3 2-1,0 0-1,0 1 0,2 1 1,-1 0-1,0 0 1,1 0 0,0 0 0,1 3-1,0 2 0,2 2-1,0 1-1,-1 1 1,-1 1-1,-1 1 0,-1 1 0,1-1 0,-1 1 0,0-1 0,1 1 0,1 1 0,1 1 1,1 2 0,0-2 0,1 0 0,-1-1 0,0 0 0,1-2 0,1-1 0,1-1 0,0-1 0,1-1-1,1-1 1,-1 0 1,0-2-1,1 1 0,1 3 0,0 3-1,2 4 1,0 0-1,0 1 1,1-1-1,-1 1 1,1-2 0,2-2 0,2-1 1,2-2-1,1-1 1,0 1 0,0 1-1,0 1 1,0 1-1,2-1 1,0 1 0,2 0 0,-1-1 0,-1 1-1,0-1-2,-1 1-2,-1 0 1,2 1 0,0 1 1,2 1 0,-1 0 0,1-1 1,0-1 1,0-1-1,1 0 1,0-1 0,1 1 1,2 0 0,0-2 0,-1 1 0,1-2-1,0-1 0,0 0-1,2-1 0,0 1 1,1 0-1,2-1 1,0-1-1,1-1 0,1 0 0,1-2 0,1-1-1,2-1 1,0 0 0,1-1-1,3-1 1,1 1 0,3 0 0,1 0 0,1 0 0,0 0 0,2-1 0,1 0 0,1-2 0,1-2 1,1-2 0,0-1 0,0 2-1,0 0-1,1 2 0,0-1 0,2-1 0,2 0 2,3-1-1,0-1 2,0 0-1,0 0 1,0 0 0,0 0 0,0 0 0,0 0-1,1 0 0,-2-2-1,-2 0 0,-2-3 0,-1-2-1,-2-1 0,2-2 1,1 0-1,1-1-1,-2-2 1,0-2 0,-3-1 1,-1-3-1,-3-2 0,0-3 0,-1-3 0,-1-3 0,-1-2 0,-1-2 0,-1-3 1,-1-1-1,-2-1 1,-1 0 0,-2 0 0,-2 0 0,-2 1 1,-1 1 0,-1 3 2,-1 2 1,-1 1-1,-2 1 1,-2 1-1,-2 1-1,-2 1 0,-1 1 0,0 1-1,-1 2 0,-2-2 0,-1 0-1,0-1 0,-1 0 1,-3-3-1,-2 1 0,-3-2 0,-3-1 1,-2-1 0,2-3 0,1-1 0,1-2 0,-1-1 1,0 2 0,-1 0 0,-1 1 1,-1 2 0,-2 2 1,0 1 2,-1 3 0,0 1 0,-1 3 0,0 1-1,1 3 0,-1 0-1,-2 1 0,1-1-2,-2 1 1,-2 0-2,0 1 0,-1 0 0,0 2-2,-3 2 0,1 1-2,-2 2 0,-1 2-1,0 2 0,1 1 1,1 0 0,1 2 1,0 0 0,-1 2 0,0 0 0,-2 2 0,0 0 0,3 0 0,2 0 0,1 0 0,1 1-1,-1 2 0,-1 2-1,-1 2-1,0 0 0,-1 1-1,1 0 1,-1 0 0,1 1 0,0 1-1,-1 3 0,1 2-1,-2 1-2,1-1-4,-2 1-4,-1 0-4,0 0-3,-1 3-1,1 1-3,0 3 0,1 1-3,5 1-2,3 1-1,4 1-3,5-2 2,3-1 6,4-4 6,4-3 5,2-2 0,0-1-7,0-1-7,0 0-6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1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87088 22135 454,'-7'15'145,"-1"-1"-36,0-1-36,0 0-36,-1 0-18,-2 3-4,-2 3-3,-1 3-2,-1 1-3,2-1 0,3-1 0,1-1-2,1-1 1,0-1 0,0-1 0,0 0 0,1-2 0,1-1-2,0-1-1,2 0-2,0-2 0,2 1 0,0 0-1,2 0 1,1-1-1,2 1 0,2 0 0,2 0-2,1-2 1,1-1 1,2-2-1,0-2 2,2-2-1,1-1 0,3 0 1,2-1-1,0-3 0,1-2 0,-1-4 0,1-2 1,0-2-1,1-1 1,1-2-1,2 0 2,-1-2-1,1-1 1,-1-3 1,1-1 0,-2-1 1,-1-1 0,-3 1 0,-1-1 0,-2 1 1,-2-1-2,-3 1 1,-1-1-2,-1 1 1,-2-1-1,-1 1 1,0-1 0,-2 1-1,-2 1 0,-2 1 0,-2 1-2,-2 0 1,0 1-2,-1-1 0,-2 1 0,-1 0-1,-1 2 0,-3 3-1,-2 1-1,0 2-2,-1 2-3,0 3-4,0 1-3,0 1-4,-3 2-4,-2 0-5,-1 2-4,-1 2-1,1 6 4,1 4 4,1 5 4,2 2-2,4-1-7,4-1-6,5 0-7,0-3-2,2-1 5,-1-2 5,0-2 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1"/>
    </inkml:context>
    <inkml:brush xml:id="br0">
      <inkml:brushProperty name="width" value="0.04831" units="cm"/>
      <inkml:brushProperty name="height" value="0.04831" units="cm"/>
      <inkml:brushProperty name="color" value="#00BFF3"/>
    </inkml:brush>
  </inkml:definitions>
  <inkml:trace contextRef="#ctx0" brushRef="#br0">88977 23450 455,'43'7'137,"-8"-2"-31,-7-3-31,-8 0-31,-6-1-19,-1 1-5,-2 3-6,-2 2-6,-4 4-4,-3 6-5,-4 5-3,-3 7-6,-4 1-1,-2-2 0,-2-1-1,-1-2 1,-3-3 2,-2 0 2,-2-1 3,-1 0 3,-1-3 2,1-1 1,1-2 1,1-3 2,2-1 0,2 0 2,4-2 0,3 0 2,3-2 2,4 1 5,4 0 4,4 0 4,3-1 1,3-2-4,4-3-5,2 0-3,3-4-6,3 0-7,3-3-7,3-2-9,1 0-5,-2 2-7,0 2-6,-1 2-6,1 1-4,3-2-3,3 0-3,3-2-3,-2 0 0,-6 1 3,-5-1 4,-6 0 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2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90709 23297 456,'-25'-2'57,"11"0"0,12-3-2,12-2 0,8 0-3,3 0-6,5 2-6,3 1-6,2 0-4,1 2-4,-1 0-2,1 2-4,-2 0-3,0 0-3,-1 0-4,-1 0-4,-1 0-6,-3 0-10,-1 0-9,-3 0-11,-1 0-4,-1 2 0,0 0 1,-2 2-1,-1-1-5,-1-1-12,-1 0-10,0-1-12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2"/>
    </inkml:context>
    <inkml:brush xml:id="br0">
      <inkml:brushProperty name="width" value="0.05118" units="cm"/>
      <inkml:brushProperty name="height" value="0.05118" units="cm"/>
      <inkml:brushProperty name="color" value="#00BFF3"/>
    </inkml:brush>
  </inkml:definitions>
  <inkml:trace contextRef="#ctx0" brushRef="#br0">91592 21964 429,'-8'-36'41,"2"7"4,0 7 3,2 7 3,0 9 3,0 12 1,0 11 0,0 13 1,-1 8-5,-2 4-11,-1 5-11,-3 6-11,0 1-6,0-1-4,2 0-3,0-2-3,2 1-7,1 2-13,0 2-12,2 2-12,0-3-7,2-7-1,0-6-1,2-7-1,0-5-1,2-3 0,0-4-1,2-1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2"/>
    </inkml:context>
    <inkml:brush xml:id="br0">
      <inkml:brushProperty name="width" value="0.047" units="cm"/>
      <inkml:brushProperty name="height" value="0.047" units="cm"/>
      <inkml:brushProperty name="color" value="#00BFF3"/>
    </inkml:brush>
  </inkml:definitions>
  <inkml:trace contextRef="#ctx0" brushRef="#br0">93428 21770 468,'-2'-11'10,"-2"8"22,-4 9 20,-2 10 21,-2 5 4,-1 2-16,-2 4-14,0 3-15,-1 2-10,-1 1-2,-1 1-3,-1 1-3,0-1-3,1 0-2,0-1-3,2-1-2,1-3 0,1-2 0,1-3 0,1-2 1,1-4 0,2 1 0,2-2 0,2-1-1,4-2 0,6-1-2,6-2 0,6-2-2,3-2 0,1-2-1,1-3-1,1 0-1,0-2-2,1 0-2,-1 0-3,1 0-3,-1-1-1,-1-1 0,-1 0-1,-1-1 0,-1-1-3,-1 0-5,-1 0-5,-1 0-5,-1-1-5,-2 0-3,-3-1-4,-1-1-3,-1-2-1,0 0 5,0-1 4,0-1 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3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93717 22481 483,'-29'-13'5,"5"3"8,5 4 10,4 4 8,3 5 8,-1 7 7,-1 8 5,-1 6 7,-1 3-1,2 1-10,1-1-10,1 1-10,0 0-5,2 0-2,1 2-2,0 1-3,2 1-8,1-1-13,0 0-16,2 1-13,0-1-6,2 0 6,0 1 4,2-1 6,0-2-2,2-5-6,0-5-6,2-5-7,0-3-2,2-2 2,0-2 4,1-2 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3"/>
    </inkml:context>
    <inkml:brush xml:id="br0">
      <inkml:brushProperty name="width" value="0.04585" units="cm"/>
      <inkml:brushProperty name="height" value="0.04585" units="cm"/>
      <inkml:brushProperty name="color" value="#00BFF3"/>
    </inkml:brush>
  </inkml:definitions>
  <inkml:trace contextRef="#ctx0" brushRef="#br0">94654 23069 479,'16'-7'126,"1"1"-30,1 0-30,1 2-29,0 0-15,-1 0-4,0 0-2,-2 0-2,0-1-6,-1 0-5,1-1-8,0-1-5,-2-2-6,-3-2-5,-3-2-3,-2-1-4,-4-1 0,-4 2 4,-4 2 5,-4 3 4,-2 0 4,1 0 2,-1 0 2,0 0 2,-1 1 4,-1 1 4,-3 0 4,-2 2 5,0 0 1,-1 2 1,0 0 0,1 2 0,0 1-1,1 2 1,0 2-1,2 2-1,0 2 1,-3 5 1,-2 4 1,-1 3 1,0 3 0,3-1-1,3 1 0,3-1-1,2 0 0,4-3-1,2-1-1,4-2 0,1-2-1,2 1-2,0 0-1,2-1-2,1 1-2,3 0-2,4-1-3,2 1-3,2-2-3,1-1-5,1-2-4,2-2-5,0-2-6,1-2-4,1-3-6,1 0-5,0-3-2,1-1 3,-1 0 4,1-1 2,-2-2 0,-3 0-2,-3-1-2,-3-2-3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7"/>
    </inkml:context>
    <inkml:brush xml:id="br0">
      <inkml:brushProperty name="width" value="0.05422" units="cm"/>
      <inkml:brushProperty name="height" value="0.05422" units="cm"/>
      <inkml:brushProperty name="color" value="#F2395B"/>
    </inkml:brush>
  </inkml:definitions>
  <inkml:trace contextRef="#ctx0" brushRef="#br0">6392 32911 405,'-2'-13'7,"0"8"15,-3 7 13,-2 6 15,-1 6 3,0 5-6,0 5-6,1 5-7,-3 4-6,1 1-6,-4 2-5,-1 2-7,-2-1-2,0-2 0,0-4 0,1-1 0,2-8-11,9-7-23,5-10-23,7-8-24,3-4-3,-1 2 16,0 2 14,-2 2 15,0 1 21,0 0 27,0 0 26,0 0 27,-2 4 9,-3 10-10,-2 8-9,-4 9-10,-2 4-8,-2 0-7,-1 0-6,-3 1-8,-1-1-6,0 0-3,0 0-5,1 1-3,1-2-1,-1 1 0,2 0 1,1 1 1,0-4-2,2-4-8,0-5-5,2-4-8,1-10-11,2-13-17,2-12-17,2-13-18,0-3-3,0 4 9,-2 4 8,0 7 10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3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96533 21097 598,'-6'-14'114,"4"4"-23,4 4-22,4 5-23,4 0-15,3-1-7,5 0-7,4-1-8,1-1-9,1 2-15,-1 0-13,1 2-13,-3 0-3,-3 2 9,-5 0 9,-3 2 9,-2 0-2,0 0-13,0-1-12,0 1-13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4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97250 22681 581,'9'-7'97,"3"1"-21,4 0-21,2 2-21,2 0-11,3 2-2,1 0 0,3 2-1,0 0-2,-1 2-1,-1 0-2,-1 2-1,0 1-7,-1 1-11,1 3-11,-1 2-12,-1 0-3,-4-1 4,-5 0 5,-3-2 4,-2-1-5,0 0-16,0-2-16,0 0-16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4"/>
    </inkml:context>
    <inkml:brush xml:id="br0">
      <inkml:brushProperty name="width" value="0.03663" units="cm"/>
      <inkml:brushProperty name="height" value="0.03663" units="cm"/>
      <inkml:brushProperty name="color" value="#00BFF3"/>
    </inkml:brush>
  </inkml:definitions>
  <inkml:trace contextRef="#ctx0" brushRef="#br0">96950 23650 600,'60'0'152,"-6"2"-37,-6 0-38,-6 2-37,-2 0-26,0 2-12,2 0-15,1 1-13,-4 0-14,-8 0-14,-7-2-13,-8 0-14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1:45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99636 22016 478,'23'-7'36,"-1"2"0,-1 2-2,-1 2-1,-1 1-3,-2 0-3,-3 0-5,-1 0-3,0 1-1,3 2-1,3 2 2,4 2-1,-2 2 0,-3 3-2,-5 3-2,-3 3-2,-3 3-2,-2 3-3,-2 3-3,-2 3-3,-3 2-1,-6-1 1,-4 0 0,-5 1 1,-4-2-1,-1 0-5,-3-1-4,-1-1-4,-2-2-1,1-3-1,-1-3 2,1-3-1,0-2 3,-1-1 3,1-1 4,-1 0 3,3-2 4,3-3 3,5-1 2,3-2 3,6-1 4,6 0 6,7 0 6,8 0 6,4-1-1,3-1-7,3 0-9,3-1-6,2-1-9,3 0-7,1 0-7,2 0-9,2-1-7,1-1-10,1 0-9,0-1-10,-1-1 2,-5 0 8,-5 0 11,-5 0 9,-4 0 3,-1-2-6,-2 0-6,-2-1-5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02"/>
    </inkml:context>
    <inkml:brush xml:id="br0">
      <inkml:brushProperty name="width" value="0.04657" units="cm"/>
      <inkml:brushProperty name="height" value="0.04657" units="cm"/>
      <inkml:brushProperty name="color" value="#00BFF3"/>
    </inkml:brush>
  </inkml:definitions>
  <inkml:trace contextRef="#ctx0" brushRef="#br0">101660 21588 472,'0'-15'5,"0"1"-4,0 0-5,0 2-6,0 1 1,2 1 6,0 0 5,2 2 5,-1 2 11,-3 4 15,0 4 14,-3 4 14,-1 5 3,0 5-13,0 7-11,0 5-12,1 2-8,0-5-4,1-3-5,2-5-5,0-1-2,0 0-1,0-1 1,0 1-1,0-1 0,-2-1-4,-1-1-2,0 0-3,-1 0-1,-2 1 1,0 3 1,-1 2 1,-1-1 1,2-1 2,1-2 2,0-3 1,1 1 2,0 0 1,0 1 2,1 1 0,-1 1 1,2 0-1,0-1-2,2 1-2,-1 0 1,0-1-1,-2 1 1,0 0 0,-1-1 1,2-1 0,0-1 2,2-1-1,1-1 1,4 0-1,2-2-2,4 0-1,0-2-1,1-1 0,0-1-1,0 0-1,-1-1 1,1 0 1,0 0 2,0 0 1,-1-1 0,1-1 0,0 0-1,0-1 0,0-1-1,1 0-1,1 0 0,2 0-1,0-3 1,1-2-1,1-5 0,1-4 0,0-1 1,-3-1-1,-1 0 0,-2 1-1,-2-1 1,-1 0 0,0 1 0,-2-1-1,0 0 1,0 1-3,0-1-2,0 0-1,-1-1-1,-1-1 0,-1-3-1,0-1 1,-2-1-1,0 1 1,-2 1 0,0 1 1,-1 0 1,2 1 0,0-1 2,2 0-1,-1 1 2,-1 1 0,0 1 0,-1 1 1,-1 0 1,0 2 0,0 1 2,0 1 0,0 0 0,0 0-1,0 1 0,0-1 0,0 0-1,0 0 0,0 0 0,0 1 1,0-2-1,0 0 1,0-1 0,0-1 0,-2 0 0,0 1 0,-3 0-1,-2 2 0,-1 1-1,-2 2-1,0 3 0,-1 1-2,-2 1 0,-2 2-1,-1 0 0,-3 2-1,0 0 0,3 2 1,1 0 0,2 2 1,1 0 0,1 0-1,-1-1 1,0 2 0,0-1 0,1 1 0,-1 1 2,0 2 1,0-1-2,1 0-2,-1-2-2,0 0-3,0-2-6,1 1-9,-1 0-8,0 0-8,3 0-8,4 0-4,5 0-5,6 0-5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02"/>
    </inkml:context>
    <inkml:brush xml:id="br0">
      <inkml:brushProperty name="width" value="0.04277" units="cm"/>
      <inkml:brushProperty name="height" value="0.04277" units="cm"/>
      <inkml:brushProperty name="color" value="#00BFF3"/>
    </inkml:brush>
  </inkml:definitions>
  <inkml:trace contextRef="#ctx0" brushRef="#br0">103803 18724 514,'1'-20'37,"3"5"-4,4 6-4,2 6-4,2 3-3,2-2-1,0 0-3,1-1-2,1 0 0,1 3 1,2 4 2,0 2 2,-2 3-3,-3 4-6,-4 2-6,-4 3-6,-3 1-3,-1-3 0,0-1 0,-1-2 1,-4 0 0,-2 3 0,-5 3 0,-4 3 0,-2 2 0,-1 1 2,-1 1 2,-1 1 2,0 0-1,2-3 1,2-1-1,3-3-1,0-1 0,0-3 0,0-1 0,1-2 0,1-2 1,6-1 4,4 0 4,6-2 3,3-1 1,1-2-1,3-3 0,2 0-2,1-2 0,1 0-1,2 0-1,0 0 0,1 0-2,1 0 0,1 0-1,1 0-2,0-2 0,-1 0-2,-1-3-2,-1-2 0,-1 0-4,-3 0-4,-1 2-5,-2 1-5,-1-1-6,0-1-9,-1 0-9,1-1-10,-2-2-4,-2-4-3,-4-2-3,-2-3-1,-3 0 6,-1 5 11,0 3 14,-1 4 12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03"/>
    </inkml:context>
    <inkml:brush xml:id="br0">
      <inkml:brushProperty name="width" value="0.04693" units="cm"/>
      <inkml:brushProperty name="height" value="0.04693" units="cm"/>
      <inkml:brushProperty name="color" value="#00BFF3"/>
    </inkml:brush>
  </inkml:definitions>
  <inkml:trace contextRef="#ctx0" brushRef="#br0">105200 18966 468,'15'7'86,"-1"-1"-18,-1-1-17,0 0-17,-1-2-10,3 0 0,2-2 0,2 0 0,0-1-2,1 0-2,-1 0-2,1 0-2,0-1-1,1 0-1,1-2 0,1 0-2,0-1 1,-3 0-2,-1 0-1,-2 0 0,-2 0-2,-1 1-2,-1-1-1,0 0-2,-5 0-16,-8 2-27,-8 0-28,-8 2-28,-3 0-5,3 2 17,1 0 16,2 2 18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12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27583 7331 551,'-29'-13'19,"6"3"14,7 4 12,5 4 12,3 3 1,-2 4-10,0 2-10,-1 4-11,-2 2-6,0 3-3,-1 3-4,-1 3-2,0 1-2,2-1 0,3-1 0,1-1 1,0 1-2,0 3-3,-1 3-3,-1 3-4,0 0-1,4-1 1,2-3 0,4-1 1,1-2-1,0 1 1,0-1-1,0 1 0,1-2-2,2-1-2,2-3-2,2-1-3,1-2 0,1-1 2,2-1 1,0 0 3,2-2-3,1-3-6,3-1-6,2-2-6,1-1-4,3 0-3,1 0-3,3 0-1,1-1-1,1-2 3,1-2 2,1-2 3,-3-1 4,-5 0 4,-7 0 6,-5 0 4,-3 0 1,0 0-3,0 0-3,0 1-3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13"/>
    </inkml:context>
    <inkml:brush xml:id="br0">
      <inkml:brushProperty name="width" value="0.04169" units="cm"/>
      <inkml:brushProperty name="height" value="0.04169" units="cm"/>
      <inkml:brushProperty name="color" value="#00BFF3"/>
    </inkml:brush>
  </inkml:definitions>
  <inkml:trace contextRef="#ctx0" brushRef="#br0">28900 7762 527,'37'-15'157,"-6"4"-38,-4 3-37,-4 2-39,-5 2-21,1 0-4,-2 0-4,-1 1-4,-1-2-5,-1 2-2,0-1-5,-2 0-4,-3 0-2,-6 0-4,-6 0-2,-6 0-3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13"/>
    </inkml:context>
    <inkml:brush xml:id="br0">
      <inkml:brushProperty name="width" value="0.04253" units="cm"/>
      <inkml:brushProperty name="height" value="0.04253" units="cm"/>
      <inkml:brushProperty name="color" value="#00BFF3"/>
    </inkml:brush>
  </inkml:definitions>
  <inkml:trace contextRef="#ctx0" brushRef="#br0">27567 7066 517,'-28'0'6,"5"0"7,7 0 5,5 0 6,6-2 3,6-6-2,6-4 0,6-5-2,5-3-3,5-3-3,5-1-3,5-3-3,2 1-3,0 3 0,0 3-1,1 3-1,-2 3 0,-2 2-1,-1 4 0,-3 3 0,-1 1-1,-1 2 2,-1 0-1,-1 2 2,-1 0-1,-1 2 1,-1 0 0,-1 2 0,0 1 0,0 1 0,-1 3 0,1 2-1,-1 1 1,-1 0 0,-1-1 1,-1 1 0,0 1 1,0 1-1,-1 3 0,1 2 0,-2 1 0,-1 1-2,-2 1 0,-2 1-1,-2 2 0,-2 1-1,-3 2-1,0 3 0,-3 0 0,-1 0 0,0 1 0,-1-1 1,-3 1-1,-2-1 0,-3 0 0,-3 1 1,-3-2-1,0-2-2,-1-1 0,-1-3-2,-2 0-1,-3-1 1,-3 1 0,-3-1 0,-1-1-1,-1-3 1,1-3-1,0-2 0,0-3-1,3-1-3,1 0-2,3-2-2,1-1-3,1-2-4,1-3-3,1 0-3,2-4-6,2-2-5,4-4-7,3-2-7,2-1-2,4 1 1,3 0-1,2 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19"/>
    </inkml:context>
    <inkml:brush xml:id="br0">
      <inkml:brushProperty name="width" value="0.04395" units="cm"/>
      <inkml:brushProperty name="height" value="0.04395" units="cm"/>
      <inkml:brushProperty name="color" value="#00BFF2"/>
    </inkml:brush>
  </inkml:definitions>
  <inkml:trace contextRef="#ctx0" brushRef="#br0">99046 25231 500,'22'-13'37,"-5"3"-7,-3 4-6,-4 4-7,-1 2-2,2 2 2,5 0 2,2 2 1,0 1 0,-1 3-3,-2 4-4,-2 2-2,-3 3-3,-3 1 0,-2 3-1,-4 1 0,-3 2 0,-6 1 0,-4 1 1,-5 1 1,-3 0 0,1-1 1,-1-1 0,1-1 1,2-2-1,3-1-1,4-3-2,4-1-2,3-3-1,2 0 0,2 0-2,2-2 0,3 0 0,2 2-2,3 0-1,3 1 0,1 1-1,-1-1 0,-1 1-2,0 0 1,-3-1-1,-3-1 0,-3-1 1,-2 0 0,-3-1 1,-2 1 2,-2 1 2,-2 1 1,-3 1 2,-3 2-1,-5 0 0,-3 1 1,-2-2-2,-3-3 0,0-4-1,0-4-1,-1-3-1,3-1 0,1 0-2,3-1 0,-1-4-2,0-4-3,-1-6-3,0-3-3,-1-5-2,2 0 1,3-1 0,1-1 0,3 1 2,2 3 3,4 3 5,3 3 2,5 1 7,8 0 8,8 0 7,7 1 9,7-2 3,6 0-4,6-1-2,7-1-3,2-1-3,3 1-4,2-1-5,1 0-3,0 2-6,-2 1-8,-4 2-8,-2 3-7,-5 1-3,-4 1-1,-5 0 0,-5 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8"/>
    </inkml:context>
    <inkml:brush xml:id="br0">
      <inkml:brushProperty name="width" value="0.05135" units="cm"/>
      <inkml:brushProperty name="height" value="0.05135" units="cm"/>
      <inkml:brushProperty name="color" value="#F2395B"/>
    </inkml:brush>
  </inkml:definitions>
  <inkml:trace contextRef="#ctx0" brushRef="#br0">6250 34137 428,'8'-8'0,"0"0"0,0 0 0,-1 0 0,2 1 7,0-1 13,1 0 14,2 0 13,1 0 7,5 0 0,2 1-2,6 0 1,1-1-4,1 0-4,-1 0-5,1 1-5,-1-1-5,1 0-7,-1 0-6,0 0-6,-1 0-15,0 1-24,0-1-24,-2 0-25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13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28330 7593 503,'-15'7'4,"2"-2"8,3-3 8,1 0 8,3-2 8,4 0 9,4 0 8,4 0 9,4-2-2,5-2-10,5-4-12,5-2-10,3-2-8,1 1-4,1-1-5,1 0-4,1 1-3,-1 2-2,0 2-2,1 2-1,-3 1-1,-3 1 1,-5-1 2,-3 0 0,-2 0-6,-1 0-15,1 0-14,0 0-15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15"/>
    </inkml:context>
    <inkml:brush xml:id="br0">
      <inkml:brushProperty name="width" value="0.05033" units="cm"/>
      <inkml:brushProperty name="height" value="0.05033" units="cm"/>
      <inkml:brushProperty name="color" value="#00BFF3"/>
    </inkml:brush>
  </inkml:definitions>
  <inkml:trace contextRef="#ctx0" brushRef="#br0">27702 25073 437,'-22'-56'8,"2"12"8,4 13 8,3 13 7,1 7 3,-1 2-1,-2 3-3,0 1-2,-1 2-2,-1 4-3,-1 2-3,-1 4-3,-2 2-1,0 5-2,-1 4 0,0 3-2,-2 5-1,0 3 1,1 4-2,-1 5 1,2 0-1,3 0 1,3-2 0,3 0 0,2 0-1,0-1 0,2 0-1,1 0-1,1 1-1,2-1-1,2 0-1,2 0-2,2 0 1,2-1-1,2-1 2,2-1 0,1-2-1,1-2-3,2-1-1,0-3-2,1-1-1,3-3 0,2-1 1,2-2 1,1-2 1,1-1-1,1-1 1,1-1-1,2-1 0,3-2 0,3-2 0,2-2-1,3-1 0,-1 0 1,0-1 0,1 1 1,-1-1 0,0-4 1,0-2 0,1-3 0,-1-3 0,0-2 0,0-2-1,1-1-1,-2-4 0,0-4 0,-1-3 1,-1-4 0,-2-3 0,-3 1 0,-3 0 0,-3-1 0,-2 0 1,-1-2 1,-1-3 1,0-1 2,-3-1 1,-3 0 0,-3 0 1,-2 0 1,-3 0 0,-1 1-2,0 2 0,-1 0-1,-3 0-1,0-1-2,-3 0-1,-2-2-2,-3-1-2,-4-2 0,-3-3-2,-5 0-1,-2 0-1,-1 5-1,-1 6 0,-1 4-2,-1 4 1,-3 5 0,-1 3 2,-2 5 0,-2 2 1,-3 4 0,-1 2 1,-2 4 0,-1 3-1,0 4-3,0 4-2,0 3-2,0 5-3,1 4-1,1 3-1,2 4-2,2 4-2,3 1-2,5 2-4,3 2-2,5 0-1,5-3-1,5-4 0,5-2 0,2-3 2,2-5 3,0-3 4,2-4 4,0-3 2,0-1 0,0 0-1,0-2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15"/>
    </inkml:context>
    <inkml:brush xml:id="br0">
      <inkml:brushProperty name="width" value="0.05559" units="cm"/>
      <inkml:brushProperty name="height" value="0.05559" units="cm"/>
      <inkml:brushProperty name="color" value="#00BFF3"/>
    </inkml:brush>
  </inkml:definitions>
  <inkml:trace contextRef="#ctx0" brushRef="#br0">28021 26429 395,'-8'14'19,"0"-3"-5,1-3-5,-1-2-5,3-2 8,8 0 23,6-1 22,7 1 22,5-1 5,3-4-16,3-2-13,3-3-16,1-2-9,-1 0-5,-2 0-4,1 0-5,-2 0-3,0 1-3,1-1-3,-1 0-1,0 0-4,-1 0-5,-1 0-5,-1 0-4,-1 1-8,-1 1-13,-1 0-12,-1 2-13,-4 0-7,-8 2-5,-8 0-3,-8 2-4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16"/>
    </inkml:context>
    <inkml:brush xml:id="br0">
      <inkml:brushProperty name="width" value="0.05039" units="cm"/>
      <inkml:brushProperty name="height" value="0.05039" units="cm"/>
      <inkml:brushProperty name="color" value="#00BFF3"/>
    </inkml:brush>
  </inkml:definitions>
  <inkml:trace contextRef="#ctx0" brushRef="#br0">28578 25743 436,'-8'-8'1,"-2"2"0,0 1 1,-1 1 1,0 1 12,2 3 21,3 4 22,1 2 22,1 3 4,2 2-14,0 2-13,2 1-14,0 4-10,2 5-6,0 5-6,2 5-6,-1 3-6,-1 2-3,0 2-3,-1 3-5,-1 2-3,2 6-6,0 4-3,2 5-6,1 2-5,3-1-10,3-1-7,4 0-10,-1-7-5,-1-10-4,-2-12-4,-2-9-4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5"/>
    </inkml:context>
    <inkml:brush xml:id="br0">
      <inkml:brushProperty name="width" value="0.04418" units="cm"/>
      <inkml:brushProperty name="height" value="0.04418" units="cm"/>
      <inkml:brushProperty name="color" value="#00BFF3"/>
    </inkml:brush>
  </inkml:definitions>
  <inkml:trace contextRef="#ctx0" brushRef="#br0">88152 34056 497,'-8'-15'27,"2"2"-1,1 2-2,0 3-2,0 0 0,-2 0 1,-2 0 1,-1 0 1,-4 2-1,-2 2-4,-3 4-4,-3 3-4,-1 2-3,-1 3-1,1 3-1,-1 4 0,1 1-2,1 3-4,1 1-3,1 3-3,0 1 0,1-1 1,-1 1 4,1-1 1,0 1 3,2-1 0,2 1 2,3-1 1,1 0 0,0-1 0,2-1 0,1-1-1,1 0 0,2-1-1,2 1-1,2 0 0,1-2-1,0-1 0,0-3 0,0-1 0,1-2 0,4-2-3,2-2-2,4-2-3,2-2 1,3-1 0,3 0 2,3-2 2,3-1-1,5-4-2,3-2-2,4-3-1,3-4-2,1-3 0,0-5 0,2-3 0,-1-3-1,-2 1 2,-1-1 1,-3 1 1,-3 1 0,-3 3 3,-5 3 0,-3 3 1,-5 2 2,-3 2 3,-4 2 2,-4 3 2,-5 3 4,-5 6 4,-4 6 5,-5 5 4,-1 4 0,2 0-6,4-1-5,3 1-5,1 1-4,0 1 0,0 3-1,0 1-1,1 1 0,0-3 0,2-1 0,0-2 0,2-1-1,0 1 1,2 1 0,0 1-1,2-1 1,0-3-1,1-2-1,2-4 1,0-2-1,1-2-1,2-3 1,0 0 0,1-3-1,1-1 0,1 0 1,2-1 0,0-3 0,1-4 0,1-4 1,1-3 0,1-4 0,0-1 0,-1-3 0,1-1 0,-2-2 0,-1-1-1,-2-1 0,-3-1 0,-1 1 0,-2 1 0,-2 3-1,-2 2 1,-2 1-1,-1 4 0,0 3 0,-1 3-1,-4 1-1,-2 1-3,-5-1-2,-4 0-2,-1 1-3,1 1-2,1 0-1,0 2-3,1 1-2,-3 2-1,-2 2-1,-1 2-2,-3 4-2,0 4-6,-1 5-4,0 6-5,-1 0 2,4-1 5,3-3 7,3-1 7,2-2 1,2-1-4,2 0-4,3-2-4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5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90707 34916 477,'16'-7'6,"-1"2"12,1 2 11,0 2 12,-1 1 3,-1 0-3,-1 0-5,0 0-3,-2 3-5,-1 6-4,-1 5-4,0 7-5,-5 4-4,-6 3-5,-8 3-4,-6 3-5,-3 0-3,-1-2-1,0-2-1,1-1-1,0-3 0,2-1 2,3-3 1,1-1 3,1-3 1,1-1 1,-1-2 0,0-2 2,4-2 3,8 1 6,8 0 7,8 0 5,3-2 2,1-1-3,-1-2-4,1-2-2,-1-1-3,-1 2 1,-1 0-1,0 1 0,-3 2-1,-1 4-2,-2 2-1,-2 3-2,-4 1-1,-2-1-1,-6-1 0,-2 0-1,-5-1-3,-2 3-3,-3 1-6,-3 3-4,-2 1-3,1-1-2,-1 1-1,0-1-2,-1 1-1,-3-1-1,-3 1-2,-3-1 0,2-2-4,5-3-5,7-4-5,5-4-5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6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92155 32944 552,'-7'-8'-1,"0"-2"0,2 0 0,1-1-1,0 0 6,3 0 13,2 2 12,3 1 12,1 1 6,3 2-4,3 2-2,4 2-3,0 1-4,1 0-2,0 0-3,0 0-4,-2 1-3,-1 4-5,-2 2-4,-2 4-6,-2 1-2,-1 1-1,-1 1-1,0 1-1,-2 2-3,-2 3-3,-2 4-3,-2 2-5,-3 2 0,-4 0 0,-3 2 2,-5 1 0,-2-1-1,1-1-1,-1-3-1,1-1-2,-1-3 1,2-1 1,1-2 3,1-2 1,1-3 2,0-1 1,2-2 2,1-2 2,4-3 5,6-3 10,7-2 10,8-4 9,4-1 2,1-2-7,3 0-7,1-1-5,3-1-10,1 2-11,3 1-11,1 0-11,0 2-9,-1 0-4,-3 2-4,-1 1-5,-3 0 2,-3 0 6,-3 0 7,-2 0 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6"/>
    </inkml:context>
    <inkml:brush xml:id="br0">
      <inkml:brushProperty name="width" value="0.03719" units="cm"/>
      <inkml:brushProperty name="height" value="0.03719" units="cm"/>
      <inkml:brushProperty name="color" value="#00BFF3"/>
    </inkml:brush>
  </inkml:definitions>
  <inkml:trace contextRef="#ctx0" brushRef="#br0">93550 32870 591,'0'-24'23,"0"2"4,0 1 4,0 1 3,2 2 2,4 1-1,4 2 0,3 3-1,4 0-1,2 2-4,1 1-4,3 0-3,0 2-4,1 1-4,-1 0-6,1 2-3,-1 0-7,1 2-7,0 0-8,-1 2-7,-1 1-6,-1 2-8,-2 2-6,-3 2-7,-1 1-2,-4-1 2,-3 1 2,-2 0 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7"/>
    </inkml:context>
    <inkml:brush xml:id="br0">
      <inkml:brushProperty name="width" value="0.03984" units="cm"/>
      <inkml:brushProperty name="height" value="0.03984" units="cm"/>
      <inkml:brushProperty name="color" value="#00BFF3"/>
    </inkml:brush>
  </inkml:definitions>
  <inkml:trace contextRef="#ctx0" brushRef="#br0">95063 34729 552,'-28'-2'34,"9"0"7,7-3 8,8-2 7,6-1 0,4 2-8,4 1-7,3 0-9,4 1-7,2 0-3,1 0-5,3 1-5,2-1-3,3 0-4,3 0-4,3 0-4,0 0-5,0 2-5,-1 0-5,-1 2-5,-2 0-3,-1 2-1,-3 0-1,-1 2-2,-4 0-1,-3 0-6,-4 0-3,-4 0-5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7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96596 33725 569,'1'-21'5,"3"3"9,4 4 10,2 5 9,3 1 5,1 0-3,3 0-1,2 0-3,1 1-2,1 1-4,1 0-3,1 2-4,-1 0-2,-3 2 0,-3 0-1,-2 2-1,-5 3-4,-3 7-10,-4 8-9,-4 6-10,-4 4-3,-6 1 4,-4 0 4,-5 3 2,-2-2 4,-1 0 0,1-1 2,-1-1 2,1-1 1,1-1 3,1-1 2,1-1 3,1-1 2,3-1 3,1-1 3,2-1 2,2-1 1,3-3-2,1-1 0,2-2-1,5-1-2,8 0-1,8-1-1,7 1-3,5-3 0,3-6-1,1-6 1,2-6-1,3-4-1,1-2-2,2-1 0,2-3-3,-1 0-1,-3-1-1,-5 0-2,-4 1-1,-3 0-2,-3 3-4,-3 1-2,-2 2-3,-4 1-2,-3 1 2,-3-1 1,-2 0 1,-3 0 0,-1 1-1,0-1 0,-1 0-1,-3 1 0,-2 0 0,-4 2 1,-2 1 0,-2 0 1,1 2 4,-1 1 2,0 0 2,1 2 2,0 0 0,2 2-1,1 1 1,0 1 4,0 5 11,0 4 11,1 4 12,0 2 2,2-1-3,2 1-5,2 0-4,2-1-2,2-1-2,2-1-2,2 0-1,2-1-1,3 1-3,3 1-2,3 1-2,2 0-1,0 0-1,-1-2 0,1-1 0,0-1-7,3-2-10,1-2-12,3-2-11,-1-2-8,-1-1-5,-3 0-4,-1-1-4,-3-3 0,-1-1 5,-2-2 5,-2-1 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38"/>
    </inkml:context>
    <inkml:brush xml:id="br0">
      <inkml:brushProperty name="width" value="0.05417" units="cm"/>
      <inkml:brushProperty name="height" value="0.05417" units="cm"/>
      <inkml:brushProperty name="color" value="#F2395B"/>
    </inkml:brush>
  </inkml:definitions>
  <inkml:trace contextRef="#ctx0" brushRef="#br0">7527 34350 406,'-21'15'18,"3"-1"16,4-1 15,6 0 14,1-2 4,2 1-10,2 0-9,2 0-9,1 3-6,0 7-2,0 7-1,0 7-2,0 7-3,2 11-3,0 10-4,2 10-3,-1 6-5,0 4-4,-2 4-5,0 4-6,-1 7-6,0 7-11,0 10-10,0 9-9,0-6-8,0-17-3,0-20-3,0-17-3,-1-13-1,0-2 3,-2-6 3,0-2 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8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98955 32638 669,'-13'-31'3,"6"3"7,6 2 5,6 1 7,3 4 3,2 5 2,0 5 0,1 4 2,3 3 0,4 1-3,3-1-1,5 0-2,2 0-2,2 2-4,3 0-1,1 2-4,0 2-8,-3 4-18,-3 4-16,-3 3-16,-4 2-5,-3-3 7,-4-1 7,-4-2 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8"/>
    </inkml:context>
    <inkml:brush xml:id="br0">
      <inkml:brushProperty name="width" value="0.03058" units="cm"/>
      <inkml:brushProperty name="height" value="0.03058" units="cm"/>
      <inkml:brushProperty name="color" value="#00BFF3"/>
    </inkml:brush>
  </inkml:definitions>
  <inkml:trace contextRef="#ctx0" brushRef="#br0">100100 34300 719,'59'0'91,"-6"0"-19,-8 0-21,-6 0-20,-4 0-12,-1 0-8,-2 0-6,0 0-6,-2 0-5,-5 0-2,-3 0-2,-4 0-3,-4 1-5,-3 2-7,-3 2-7,-2 2-8,-4 1-1,-4 1 3,-4 2 5,-4 0 4,-1 0 2,0-2 2,2-2 2,1-2 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9"/>
    </inkml:context>
    <inkml:brush xml:id="br0">
      <inkml:brushProperty name="width" value="0.03385" units="cm"/>
      <inkml:brushProperty name="height" value="0.03385" units="cm"/>
      <inkml:brushProperty name="color" value="#00BFF3"/>
    </inkml:brush>
  </inkml:definitions>
  <inkml:trace contextRef="#ctx0" brushRef="#br0">99875 35050 649,'-18'8'-1,"-2"2"-1,-3 0-3,-3 1-1,1 0 3,3-2 8,4-2 8,5-2 8,6-1 6,10 0 6,10 0 5,9 0 5,7-1 0,5-2-6,3-2-6,4-2-6,3-1-5,1 0-5,0 0-5,2 0-5,-2 1-4,-2 0-3,-4 2-3,-1 0-4,-4 1-8,-2 0-14,-2 0-13,-1 0-14,-2-1-4,-1-4 7,-1-2 6,-1-4 5,-3 0 8,-3 3 7,-4 1 8,-4 2 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2:59"/>
    </inkml:context>
    <inkml:brush xml:id="br0">
      <inkml:brushProperty name="width" value="0.04027" units="cm"/>
      <inkml:brushProperty name="height" value="0.04027" units="cm"/>
      <inkml:brushProperty name="color" value="#00BFF3"/>
    </inkml:brush>
  </inkml:definitions>
  <inkml:trace contextRef="#ctx0" brushRef="#br0">102292 34094 546,'-3'-21'9,"-4"7"19,-5 5 18,-5 6 18,-5 5 4,-1 6-14,-4 4-12,-3 5-13,-1 3-8,3 1-3,2 1-4,1 1-3,3 1-2,1 1 0,2 1-2,3 1-1,1 0-1,2-3-1,2-1-1,3-3-1,1-1 0,2-3-1,2-1 0,2-2-1,3-2-1,6-3-4,4-1-3,5-2-3,5-3-4,3-4-3,4-4-3,5-3-3,2-5-1,0-2 1,2-3 1,1-3 1,-1-1 2,-2 1 3,-2 1 2,-1 1 3,-4 1 4,-3 2 5,-5 3 4,-3 1 6,-6 5 5,-6 8 6,-8 8 8,-6 8 5,-3 3 2,0 1-6,2-1-5,1 1-6,1 0-3,2-1-2,2 1-1,2 0-2,1-2-2,0-1 0,0-3-3,0-1-1,3-3-1,8-2-2,6-4-3,7-2-1,3-5-2,-1-6-1,-1-6-3,-1-5-1,0-5 0,3-3 2,1-3 1,3-3 3,-2 0 0,-4 1 2,-3 3 0,-4 2 1,-4 1 0,-3 3 0,-3 1-1,-2 3 0,-4 1 2,-4 2 4,-4 3 3,-4 1 3,-4 2 1,-3 2-3,-5 3-1,-3 1-4,-4 1-1,-3 2-1,-3 0-3,-3 2 0,1 1-5,2 4-6,3 2-5,3 4-6,4 1-6,5 3-4,5 1-6,5 3-3,2-1-1,2-3 4,1-2 5,0-4 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0"/>
    </inkml:context>
    <inkml:brush xml:id="br0">
      <inkml:brushProperty name="width" value="0.03499" units="cm"/>
      <inkml:brushProperty name="height" value="0.03499" units="cm"/>
      <inkml:brushProperty name="color" value="#00BFF3"/>
    </inkml:brush>
  </inkml:definitions>
  <inkml:trace contextRef="#ctx0" brushRef="#br0">104750 34550 628,'37'0'1,"-6"0"1,-4 0 1,-4 0 1,-3 0 3,1 0 4,1 0 5,1 0 6,-2 0 1,-3 2 0,-4 0-1,-4 2 0,-2 1 1,-1 3 1,1 4 1,0 2 2,-3 3-1,-6 1-3,-6 3-3,-6 1-3,-4 3-3,-3 1-4,-3 3-5,-3 1-3,0 0-5,3-1-5,3-3-4,3-1-5,2-3 0,2-1 1,3-3 3,1-1 3,3-3 2,4-1 5,4-2 4,4-2 5,4-2 1,3-2 0,5-3 1,4 0-1,2-3-2,2-1-2,3 0-4,1-1-3,1-2-4,-3 0-4,-2-1-6,-1-2-4,-2 1-3,-3 1 2,-1 0 2,-2 2 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99050 39866 553,'45'-7'125,"-2"2"-28,-3 2-28,-3 2-27,-2 1-15,0 0-3,0 0-3,1 0-3,-2 0-4,-2 0-6,-1 0-6,-3 0-7,-2 0-7,-1 2-8,-3 0-7,-1 2-8,-2-1-6,-1-1-1,-1 0-3,0-1-3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0"/>
    </inkml:context>
    <inkml:brush xml:id="br0">
      <inkml:brushProperty name="width" value="0.03584" units="cm"/>
      <inkml:brushProperty name="height" value="0.03584" units="cm"/>
      <inkml:brushProperty name="color" value="#00BFF3"/>
    </inkml:brush>
  </inkml:definitions>
  <inkml:trace contextRef="#ctx0" brushRef="#br0">100123 39068 613,'-9'-8'1,"0"1"-1,-2-1 2,0 0 0,0 2 10,1 6 19,0 4 21,2 6 19,0 4 1,1 5-14,-1 5-17,0 5-14,0 3-14,2 1-9,1 1-9,0 0-9,1 2-7,-2 3-1,0 1-3,-1 2-2,0 0-3,2 0-4,2-1-4,2-1-4,1-4 0,0-6 4,0-5 4,0-7 3,1-3 4,2-4 4,2-3 2,2-2 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1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101700 39191 575,'9'-22'20,"3"6"11,4 5 10,2 5 10,3 2 2,3 0-7,3 0-6,3 0-6,2 0-6,3-2-4,1 0-5,2-1-4,1-1-3,-1 2-5,-2 1-4,0 0-3,-2 1-5,-5 1-6,-3-1-6,-5 0-6,-2 0-6,-1 2-6,0 0-6,-2 2-6,-3 1-2,-5 4 2,-4 2 1,-6 3 2,-2 1 5,1-2 7,-1-2 6,0-2 8,0-1 5,0 1 2,0 2 2,0 0 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1"/>
    </inkml:context>
    <inkml:brush xml:id="br0">
      <inkml:brushProperty name="width" value="0.03445" units="cm"/>
      <inkml:brushProperty name="height" value="0.03445" units="cm"/>
      <inkml:brushProperty name="color" value="#00BFF3"/>
    </inkml:brush>
  </inkml:definitions>
  <inkml:trace contextRef="#ctx0" brushRef="#br0">102150 40142 638,'22'-15'77,"-1"3"-13,-2 1-13,-2 2-12,-2 2-9,-1 0-3,-1 2-1,-1 1-4,-2 2-5,-6 5-9,-4 6-8,-6 4-9,-2 4-4,-2 3 2,0 3 3,-1 3 1,0 1 0,0-1-2,2-1-3,1-1-2,1-1 1,2-1 4,2-1 5,2 0 4,1-3 3,2-1 2,1-2 2,0-3 2,2-1 0,3 0-1,4-2-1,2 0 0,3-3 0,1-3-1,3-2 2,2-4 0,0-2-6,-1-5-10,-1-4-11,-1-4-11,-1-2-8,-1-3-3,-1-1-4,0-3-4,-3 2 2,-3 5 9,-3 5 8,-2 5 9,-2 1 4,0 0 0,0-2 0,0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1"/>
    </inkml:context>
    <inkml:brush xml:id="br0">
      <inkml:brushProperty name="width" value="0.03429" units="cm"/>
      <inkml:brushProperty name="height" value="0.03429" units="cm"/>
      <inkml:brushProperty name="color" value="#00BFF3"/>
    </inkml:brush>
  </inkml:definitions>
  <inkml:trace contextRef="#ctx0" brushRef="#br0">102707 37833 641,'-9'-9'2,"-2"-2"5,-2-2 5,-1-1 4,-1-1 5,2 2 6,2 3 4,3 1 6,0 4 1,2 6-1,1 6-1,0 6-2,1 5-6,0 9-8,0 5-9,1 8-10,-2 4-6,2 0-8,-1 2-6,0 0-7,0-1-4,2-6-3,0-4-2,2-5-3,0-4-2,0-5-2,0-3-2,0-4-2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45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30100 7500 678,'8'7'99,"2"-2"-24,0-3-24,0 0-24,1-1-14,-2 1-6,-2 3-5,-2 1-6,-3 2-2,-4-2-1,-4-1 2,-4 0-1,-1-2 1,1-2 1,1-2 0,1-2 1,1-2 3,2 0 3,2-1 5,2-2 3,2 2 3,4 0 3,2 0 1,4 2 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4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103794 38631 599,'7'-8'-8,"0"2"6,-2 1 6,0 0 6,-3 4 10,-4 4 11,-4 5 12,-4 6 12,-1 1 0,0 1-9,2 0-11,1-1-11,-1 2-5,0 3-4,-1 4-2,-1 2-3,0-1-1,4-1-2,2-4-2,4-3-1,2-3-1,4-1-1,2-2-1,4-2-2,1-2-1,1-2 1,1-3-1,1 0-1,2-5 1,3-4-1,4-6 0,2-4 0,0-4-1,0-3-1,-1-3-1,0-2 0,-3-2-1,-3 1 1,-3 1 2,-3 1 1,-3 1 0,-2 1 1,-4 1 1,-2 1 0,-3 2 1,-1 3-1,0 3 1,-1 2 0,-3 3 0,-2 3 0,-3 1 0,-3 2-1,-3 2 1,-2 2-2,-1 2 0,-3 2-2,0 3-5,1 6-8,1 4-9,1 5-9,2 1-5,5-3 0,3-3 0,4-2 0,2-3 1,0 1 3,0 0 3,0 0 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5"/>
    </inkml:context>
    <inkml:brush xml:id="br0">
      <inkml:brushProperty name="width" value="0.04067" units="cm"/>
      <inkml:brushProperty name="height" value="0.04067" units="cm"/>
      <inkml:brushProperty name="color" value="#00BFF3"/>
    </inkml:brush>
  </inkml:definitions>
  <inkml:trace contextRef="#ctx0" brushRef="#br0">105100 39650 540,'58'0'39,"-10"0"-4,-10 0-4,-9 0-3,-7 0-2,-1 0 1,-3 0 1,-1 0 1,-3 1-3,-3 2-4,-2 2-6,-4 2-5,-3 1-4,-2 3-1,-3 2-4,-4 2-1,-2 1-2,-3 1 0,-4 1-1,-2 1-1,-1 1 0,1 1-2,1 1 0,1 2-2,0-1 1,2 1 1,1-1 2,1 1 1,1-2 3,2-1 2,2-3 2,3-1 2,1-2 3,3-1 2,4 0 1,2-2 3,4-2 0,4-4-3,4-4-1,3-4-1,3-3-2,1 0-1,1-2-1,1 0 0,0-1-1,-1 1-1,-1-1-1,-1 0-1,-2 1-3,-3 2-5,-3 2-6,-2 2-6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09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82490 44597 495,'-16'-1'2,"2"-2"4,1-2 5,1-2 3,10 0 9,20 1 12,19 0 12,20 2 12,4 0 0,-11 2-10,-10 0-11,-11 2-11,-5 0-7,-1 0-3,1 0-2,-1 0-4,-1 2-3,-3 4-2,-3 4-2,-2 3-3,-4 5-2,-4 3-1,-5 5-2,-2 3-2,-6 3 0,-6 1 1,-6 1 1,-5 0 1,-5 1-1,-1-1-1,-2-1-3,-3-1-1,0-1-1,0 0 2,-1 1 2,1-1 1,0-1 2,1-1 0,1-3 1,2-1 1,1-3 0,3-3 1,3-3 0,3-3 1,7-4 3,12-6 7,12-6 6,11-6 7,8-3 1,3-2-4,3 0-3,3-1-4,1 0-4,0 1-7,0 1-4,1 0-7,-3 2-3,-4 1 0,-4 0 0,-3 2-1,-2 0-8,1 1-12,1-1-15,1 0-14,1 0-3,-1 2 6,0 1 6,1 0 6,-3 1 6,-5-2 6,-5 0 5,-4-1 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0"/>
    </inkml:context>
    <inkml:brush xml:id="br0">
      <inkml:brushProperty name="width" value="0.05029" units="cm"/>
      <inkml:brushProperty name="height" value="0.05029" units="cm"/>
      <inkml:brushProperty name="color" value="#F2395B"/>
    </inkml:brush>
  </inkml:definitions>
  <inkml:trace contextRef="#ctx0" brushRef="#br0">85479 44595 437,'-2'-13'71,"-3"4"-10,-6 6-12,-2 5-11,-3 3-7,-2 5-5,0 4-4,-1 4-4,0 2-4,-1 3 0,0 1-2,1 3-2,0 0 0,1 0 0,0 1-1,2-1-1,2 1 1,1-1-2,2 0 0,2 1-1,2-2 0,1-1 0,0-3-1,2-1 1,0-3-2,2-1-3,0-2-2,2-2-3,1-3-2,4-1-1,2-2-3,4-2-1,2-3-1,5-4 0,3-4 0,5-4 0,2-3-1,1-3 1,1-3-1,1-3 0,0-2 1,0 1 0,1-1 1,-1 1 1,-1 1 1,-3 2 2,-3 4 2,-3 3 2,-3 2 3,-3 3 2,-3 1 4,-2 2 3,-4 3 4,-1 6 7,-2 4 7,-1 5 6,-4 4 1,-1 2-5,-2 1-6,-1 3-4,-2 1-5,2 1-2,1 1-2,0 1-3,2-1-2,0-2 1,2-1-1,0-2 1,2-3-1,0-1 1,2-3-1,0-1 1,5-4-1,6-6-3,7-6-1,7-6-4,2-5-1,-1-3 0,-3-5-1,-1-3-1,-1-3 0,1-1-1,1-1-1,1-1-1,-2 1 0,-1 2 1,-4 1 1,-3 3 1,-3 0 1,-3 1 1,-3-1 2,-2 1 2,-4 0 1,-2 3 1,-3 1 1,-4 2 1,-2 2 0,-3 1-2,-4 1-2,-2 1-1,-2 1 0,-1 4-1,-1 2 2,-1 4 0,0 2-4,-1 4-6,1 2-7,-1 4-8,1 1-5,3 1-6,1 1-4,3 1-6,1 1-1,4 0 2,3-1 1,2 1 3,4-1 3,4-3 4,4-1 3,4-2 5,2-2 4,1 0 4,2-2 6,0 0 5,2-2 3,1-1 3,3 0 3,1-2 3,2 0 2,-1 0 5,1 0 2,-1 0 5,0 0 0,-1 0 0,-1 0 0,0 0-1,-3 1 1,-1 2 3,-2 2 3,-3 2 3,-2 2-1,-2 3-3,-4 4-3,-2 2-4,-3 3-3,0 3-1,-2 3-3,0 3-3,-2 1 0,0 0-1,-1 1 0,-1-1 0,0-1 0,2-1 0,2-3-1,2-1 1,1-3-1,2-1 1,0-3 1,2-1 0,1-1 0,3-1 1,4 1 2,2 0 0,2-1 1,-1 1-1,1 0-1,0-1 1,-2 2-1,-3 2 1,-3 1 1,-2 3 1,-3 0-1,-2 1 0,-2-1 0,-2 1-1,-3 0-2,-4 1-7,-4 1-6,-3 1-6,-4 1-6,-3 0-6,-3 2-6,-3 1-6,-3-1-3,-1-1 0,-2-3 0,-2-1 0,2-5 0,9-5 3,7-6 1,9-6 1,2-3 2,0 2 1,-2 0 1,0 2 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1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88945 43878 593,'35'-34'87,"-7"9"-17,-9 11-18,-7 9-17,-3 6-9,4 2-3,2 2-2,3 2-1,0 3-4,-5 7-4,-3 6-3,-4 5-4,-6 4-2,-6 3 3,-7 1 1,-7 2 3,-3-1-5,1-3-12,1-5-10,1-3-12,1-4-2,2-3 5,3-3 6,1-3 5,5-2 8,6-2 10,7-3 12,8-1 9,4-2 3,5-4-8,3-2-7,5-3-7,1-3-6,1 0-8,-1-2-6,0 0-7,0 0-8,-1 1-6,-2 0-8,1 2-8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1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89933 43697 559,'-6'-9'5,"4"-2"10,4-2 11,4-1 11,4-2 5,5 2 1,5 1 2,5 1 0,4 0-1,3 0-5,3 0-5,3 0-6,0 2-6,-2 1-10,-2 2-8,-1 2-10,-3 2-8,-3 2-6,-4 2-7,-1 2-7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2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90102 46013 444,'-22'7'5,"1"-2"9,3-3 9,1 0 10,6-4 6,10 0 4,10-3 3,10-2 5,5-1-3,2 0-5,3 0-8,1 0-5,2 1-6,1 1-2,1 0-2,1 2-3,-2 0-2,-2 2-3,-3 0-3,-3 2-2,-1 0-1,-1 2-2,1 0 0,-1 2 0,0-1-3,-3 0-1,-1-2-3,-2 0-3,-2-1-12,-1 2-23,-1 0-22,0 2-23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2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93031 44874 526,'-3'-11'67,"-4"10"-4,-5 10-5,-5 10-5,-2 4-6,2 3-10,2 0-7,3 1-10,1-1-5,0 0-2,2-1-3,1 0-2,0-2-1,2 1-2,0-1 0,2 1 0,1-2-1,2-3 1,2-3 0,2-3 1,2-2-1,4 0-1,2-2-3,3 0-1,4-3-1,5-3-1,5-2 1,5-4-1,2-2-2,1-3-2,-1-4-3,1-2-4,-2-1-3,-2-1-5,-2 0-4,-1 0-6,-3 1-2,-3 1-3,-3 1-1,-3 1-3,-3 0 1,-4 2 0,-5 0 1,-2 2 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3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93682 45092 519,'-22'-3'68,"4"8"-2,5 9 0,3 10 0,1 4-6,0 2-11,-1 2-10,-1 3-11,-2 2-8,0 2-8,-1 4-5,-1 2-8,0 3-3,2 0 0,2 2 0,2 0 1,3-3-10,2-6-19,4-7-18,3-7-19,1-6-6,1-5 6,2-5 6,0-4 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3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94550 45785 493,'45'-9'115,"-4"-2"-29,-4-2-27,-3-1-27,-4-1-16,-3 1-4,-4 0-3,-1 2-4,-4 0-3,-1 1-3,-2-1-2,-3 0-2,-2 0-5,-4-2-3,-4 0-4,-4-1-5,-3 2 1,-2 3 5,-2 4 5,-1 4 5,-3 2 3,0 0 0,-1 0 0,-1 0 1,-1 1 2,1 2 6,-1 2 4,0 2 5,1 1 4,-1 3 1,0 2 2,0 2 1,1 1 0,1 1-1,1 1-2,1 1-2,1 1 0,2-1-2,2 1-2,2 0-1,2-1-1,0 1-1,2-1-2,0 1-2,3-2-1,2-1-4,4-2-2,2-2-3,2-3-3,3-1-5,2-2-3,2-2-5,1-2-2,3-2-2,1-2-2,3-2-1,-1-3-1,-1-2 2,-3-3 1,-1-3 1,-3-1-5,-3 2-11,-3 3-11,-2 1-11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46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32450 7350 664,'22'0'78,"-4"0"-16,-2 0-16,-2 0-16,-3 0-9,-1 0-1,-1 0-1,0 0-3,-3 2-2,-3 6-4,-2 4-4,-4 4-3,-1 2-3,-2-4 2,0-5 1,-1-3 0,-1-3-1,-1 2-3,-2-2-5,0 1-3,0-1-1,0-4 2,3-2 2,0-3 2,2-2 0,6 1-5,4-1-5,6 0-5,0 0-8,0 2-14,0 1-12,-2 0-14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3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95900 44276 599,'1'-16'8,"4"2"15,2 1 16,4 1 15,2 0 5,5 2-9,3 1-7,5 0-7,1 2-7,-1 1-5,-1 0-6,-1 2-4,-2 0-10,-1 2-14,-2 0-12,-2 2-14,-3 1-11,-1 2-9,-2 2-9,-2 2-9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4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96650 45632 612,'23'-1'116,"-1"-1"-26,-1 0-26,-1-1-25,2-1-15,5 0-5,5 0-6,5 0-4,1 0-3,-4 2-2,-2 0-2,-3 2-1,-2 0-7,-3 0-13,-1 0-12,-3 0-14,-3 1-5,-4 2 4,-6 2 2,-4 2 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4"/>
    </inkml:context>
    <inkml:brush xml:id="br0">
      <inkml:brushProperty name="width" value="0.03361" units="cm"/>
      <inkml:brushProperty name="height" value="0.03361" units="cm"/>
      <inkml:brushProperty name="color" value="#F2395B"/>
    </inkml:brush>
  </inkml:definitions>
  <inkml:trace contextRef="#ctx0" brushRef="#br0">96524 46550 654,'-11'7'57,"10"-2"-3,10-3-4,10 0-3,6-3-5,6-1-7,5 0-7,5-1-7,2-1-9,0 2-14,0 0-12,0 2-12,-3 0-4,-7 0 4,-7 0 6,-7 0 4,-4 0-4,-1 0-14,-1 0-14,0 0-14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5"/>
    </inkml:context>
    <inkml:brush xml:id="br0">
      <inkml:brushProperty name="width" value="0.05091" units="cm"/>
      <inkml:brushProperty name="height" value="0.05091" units="cm"/>
      <inkml:brushProperty name="color" value="#F2395B"/>
    </inkml:brush>
  </inkml:definitions>
  <inkml:trace contextRef="#ctx0" brushRef="#br0">98871 45090 432,'-14'-1'3,"2"-1"8,4 0 7,3-1 8,2-1 1,4 2-2,2 0-4,4 2-3,3-1-1,7 0 2,6-2 0,5 0 2,2 0 0,-1 2-4,-3 2-2,-1 2-2,-3 2-3,-3 2 1,-3 1-2,-2 3 1,-5 2-3,-3 2-3,-4 1-5,-4 3-3,-4 2-3,-6 3-2,-4 3-1,-5 3-3,-3 1 0,-3 0 1,-1 1 1,-3-1 0,0 0 2,2-1 1,0-2 2,1 1 1,1-3 2,1 0 1,1-1 1,1-1 2,3-2 1,5-4 4,4-5 2,6-3 2,7-4 1,10-2-2,9-4-2,11-2-2,5-5-4,2-4-2,2-5-3,3-5-4,-1-2-3,0-1-3,-2 1-2,0-1-3,0 1-2,-1-1-2,0 1-1,0-1-2,0 1 1,-2-1 2,0 1 2,-1-1 3,-1 1 1,-1 1 3,-2 1 2,0 1 1,-2 1 4,-5 1 2,-3 1 4,-4 1 3,-4 1 2,-1 4 2,-2 3 0,-2 2 2,-4 2 6,-3 1 15,-4-2 13,-3 2 13,-4 0 3,0 4-8,-2 2-9,0 4-9,-2 2-6,-3 5-5,-3 4-4,-3 3-5,-1 4-2,1 1 1,1 2-1,1 3 0,1 0 1,2 0-2,2 1 0,3-1 0,1 0-1,0-1-2,2-2-1,1 1-1,1-4-2,2-2-1,2-3-1,2-2-2,3-5-2,4-5-4,4-5-4,3-4-5,6-6-1,5-6-1,7-5-1,5-6 1,3-5-1,1 1-1,-1-2 0,0-1 0,-1 1 1,-4 3 4,-2 3 3,-3 3 5,-3 3 2,-3 3 1,-3 3 1,-2 2 2,-6 6 7,-7 6 15,-6 8 13,-8 6 15,-2 3 2,1 1-9,0 0-9,2-1-9,1 2-6,0 3 0,2 3-1,1 3-2,0 0-1,2-3-3,0-3-1,2-3-3,1-2-3,2-1-1,2-1-1,2-1-3,2-2-2,3-4-1,3-5-1,3-2-1,3-5-1,1 0-1,3-3-2,2-2 0,0-4 0,2-6-1,1-5 1,1-6 1,-1-4 0,-3 1 1,-3 0 1,-3-1 1,-3 1 1,-3 0 0,-2-1 0,-4 1 0,-2 1-1,-2 1 0,-3 3-2,0 2-1,-4 1 0,-2 4 1,-4 3 0,-2 3 0,-3 2 0,-3 2-4,-3 2-4,-3 3-3,-2 0-1,1 2 0,-1 0 1,0 2-1,2 1 2,1 2 2,3 2 3,1 2 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5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103855 46250 594,'15'0'0,"-1"0"0,-1 0 0,0 0 1,-1 0 5,3 2 10,1 0 11,3 2 10,0 0 3,-1 2-3,0 0-4,-2 1-3,-2 2-3,-3 0 0,-3 1-1,-2 2 0,-4 1-3,-2 5-4,-3 3-5,-4 5-4,-3 2-5,-5 1-3,-6 1-5,-3 1-5,-3-1-1,1-2 0,1-1 0,1-2 1,2-3-1,5-2 1,3-1 1,4-2 0,5-1 3,6-1 4,6 1 4,6 0 6,3-2 1,3-3 0,2-3-1,1-2-1,3-3-2,1-2-5,2-2-4,3-2-5,-1-2-5,-3 0-7,-4-1-5,-1-2-6,-4 1-1,-3 1 4,-3 0 4,-2 2 3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6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95900 51547 562,'67'-8'78,"-5"2"-12,-6 1-11,-6 0-12,0 1-7,6 1-4,6-1-4,5 0-2,1 0-4,-5 2-3,-4 0-4,-6 2-2,-4 0-9,-4 0-11,-4 0-13,-3 0-12,-6 0-9,-4 0-5,-4 0-5,-6 0-5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6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97475 50596 534,'-8'-8'2,"2"2"5,0 1 3,2 0 6,1 4 7,0 6 14,1 6 13,2 6 13,0 5 1,2 4-10,1 6-11,0 5-10,0 4-8,-2 6-6,-2 5-7,-2 4-5,-2 3-7,0 1-6,-1 1-7,-2 2-7,2-3-8,2-3-8,4-4-9,3-4-8,0-7-5,1-8 1,0-9 1,0-8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6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100059 50881 505,'-22'8'6,"1"2"11,2 0 11,3 2 11,0 1 5,-2 3-2,0 3-3,-1 3-2,0 3-3,3 3-3,1 3-2,2 2-4,2 2-1,3-1-4,1-1-1,2-1-2,2-3-4,2-2-1,2-3-4,2-3-2,3-3-3,4-4-1,3-4-3,5-5-1,2-2-2,1-4-1,1-2-2,1-3-1,2-7-2,3-8-1,3-9-1,3-8-1,0-4 0,-3 1 1,-3 3 0,-3 2 2,-4 2 1,-3 1 2,-4 3 2,-4 2 2,-4 2 2,-3 3-1,-2 3 0,-4 3 0,-2 2 0,-3 2 3,-4 2 0,-2 3 2,-3 1 1,-3 2-1,-3 2-1,-3 2 0,-2 2-2,1 2-3,-1 2-3,1 2-3,0 1-4,3 1-7,1 2-6,3 0-6,2 0-3,2-1 1,4 0 1,3-2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17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101450 51600 503,'9'7'7,"2"-1"13,1 0 13,3-1 13,2-1 6,1 1-2,3 2-1,2 0-1,-1 1-4,-1 2-8,-3 0-6,-1 1-7,-2 2-5,-2 1-3,-2 3-4,-2 2-2,-3 2-4,-3 3-4,-2 3-4,-4 3-4,-2 1-3,-5 2-2,-4 1-2,-4 1-1,-1 0-1,1-2 0,1 0 0,1-1 1,1-3 1,2-3 2,2-5 2,2-3 3,4-4 0,6-2 1,6-4 0,6-3 0,3-2-3,1-4-5,2-2-6,0-3-5,0-2-3,-1 0 0,-1 0 1,0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3:53:22"/>
    </inkml:context>
    <inkml:brush xml:id="br0">
      <inkml:brushProperty name="width" value="0.02685" units="cm"/>
      <inkml:brushProperty name="height" value="0.02685" units="cm"/>
      <inkml:brushProperty name="color" value="#F2395B"/>
    </inkml:brush>
  </inkml:definitions>
  <inkml:trace contextRef="#ctx0" brushRef="#br0">95625 31592 819,'-21'-21'0,"5"5"0,4 5 0,6 4 0,4 3 3,4 0 5,4 0 7,4 1 6,6 1 0,9 5-3,9 6-3,8 4-4,6 3-3,-1-1-1,0 1-1,0 0-1,1 1-1,3 3-1,4 3-1,2 3-2,4 4 1,2 4-1,3 6 2,3 5-1,3 4 2,1 5-1,2 6 0,3 4 0,0 5 1,1 7 0,-1 5 0,1 6 2,0 5-1,4 4-2,3 4-1,3 4-2,1-2-1,2-8 1,0-8 0,2-8 0,-2-5-1,-4-3-1,-4-3-1,-3-3-2,-3-1-1,-1 2 1,-1 0 0,-1 1-1,-4-1 0,-5-3-5,-6-3-4,-6-2-3,-7-7-3,-8-6-1,-8-9 0,-7-8-2,-6-4 0,-3-3-1,-3-1 0,-2-2-1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46"/>
    </inkml:context>
    <inkml:brush xml:id="br0">
      <inkml:brushProperty name="width" value="0.02859" units="cm"/>
      <inkml:brushProperty name="height" value="0.02859" units="cm"/>
      <inkml:brushProperty name="color" value="#F2395B"/>
    </inkml:brush>
  </inkml:definitions>
  <inkml:trace contextRef="#ctx0" brushRef="#br0">35078 7247 769,'8'-7'2,"-1"2"3,1 2 5,-1 2 3,1 1 3,0-2 3,0 0 2,0-2 4,-2 2-1,0 2-3,0 4-2,-2 2-3,-1 2-3,-4 0-3,-2-1-2,-3 0-3,-2 1-2,1-2-2,-1-1-2,0 0-2,0-2 0,0 0 0,1-2 1,-1 0 0,1-3 0,1 0-1,1-3-1,0-2-1,3-1-4,4-2-6,4 0-6,4 0-7,1-1-3,0 0-1,1 2-2,0 1-1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5:40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65875 10900 333,'49'20'167,"16"14"-1,16 15 1,16 15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5:44"/>
    </inkml:context>
    <inkml:brush xml:id="br0">
      <inkml:brushProperty name="width" value="0.05429" units="cm"/>
      <inkml:brushProperty name="height" value="0.05429" units="cm"/>
      <inkml:brushProperty name="color" value="#6ADCAB"/>
    </inkml:brush>
  </inkml:definitions>
  <inkml:trace contextRef="#ctx0" brushRef="#br0">33592 16186 405,'-7'-22'0,"1"6"2,0 5 1,2 5 2,-1 2 4,0 0 10,-1 0 10,-2 0 8,0 0 3,-1 0-8,-2 0-7,0 0-6,-2 0-4,-1 1-2,-3-1 0,-2 0-1,-1 0-2,-1 0-1,-1 0-2,-1 0-3,0 1 0,-1 0-1,1 2-1,-1 0-1,0 2 0,-1 0 1,-1 2 0,-1 0 1,0 2 0,1 2 0,1 1 1,1 3 0,-1 2 0,-3 0-1,-3 1 1,-2 1-1,-3 1 0,1 1 1,0 2-1,0 0 1,0 0 0,1-1 0,1-1 0,1-1-1,1 0 1,0 0-1,-1-1-1,1 1-1,0 0 0,1-1 1,1 1 0,1 0 0,2-1 1,1 1-1,3 0-1,1-1 0,2 1-1,3 0 1,1-1 1,2 1-1,2 0 1,1-1 0,0 1 0,2 0-1,1 0 0,0 3-1,2 1 0,1 3-2,0 1 0,0 1 0,0 1-1,0 1-1,0 0 1,0 0 0,0 1 1,0-1 0,1 1 0,0 1 1,2 1 1,1 1 0,0-1 0,1-2 1,2-1 0,0-3 0,1 0 0,0-1-1,0 1 1,0-1 0,1 1 0,2-1 1,1 1 1,3-1 1,2 0 0,2-3 0,1-1-1,3-2-1,2-1 0,1 1-1,3 1 1,1 1-1,3 0-1,5-1 1,3-1-1,4 0 0,2-2-1,1-1 2,-1-1-1,0 0 1,1-3 0,2 1 1,2-2 0,2 0 1,0-2-1,0-1 0,-2-1 0,0 0-1,-1-2 0,0 0-1,0-2 0,0 0 0,1-1-1,0 0 1,2 0 0,0 0 1,0-1-1,-2 0 0,-2-2 0,-2 0-1,-2-2 0,-3 0 0,-4-1 0,-2-1 1,-1-2 0,-1-2-1,0-2 0,1-1 0,-1-3 0,0 0 0,1-1 2,-1-1 0,1-1 1,3-1 0,1-1-1,2-1 1,0-2-1,-1-1 1,-3-3 0,-2-1 1,-2-1 0,-3 2 0,-3 0 0,-3 1 0,-2 0 0,-1 1 1,0 0 1,-2-1-1,-1 1 1,-1-1 0,-1 1-1,0 0-1,-2-1 0,-1 1 0,0-1 0,-2 1 0,-1 0-1,-2 1 2,-3 1 1,0 1 0,-3 1 1,-1-1 0,0 1-1,-1-1 1,-3 1-1,-2-1 0,-3 1 0,-3-1 0,-2 1 0,0-1-1,1 1 1,-1-1-1,0 0 0,-2-1-1,0-1-1,-1-1 0,-2 0-2,-3 0 0,-3-1 0,-3 1-2,-2-1 0,-2-1 0,-3-1-1,-1-1 1,-2 1-1,0 1 1,-2 3 0,0 2 0,-2 0 1,1 2 0,0 2 0,0-1 0,1 3 0,0 1 0,1 2 2,2 3-1,-1 1 2,1 0-1,0 2 1,0 1 0,0 0 0,1 2 0,2 1 1,0 0-1,0 2-1,1 0 0,0 2-1,0 0-1,-1 1 0,1 0-1,0 0-1,0 0 0,-1 1 0,1 0 0,0 2 0,-1 0 1,0 2-1,-2 4 1,-2 2-1,-2 3 0,-2 3 0,-1 3 0,0 3 0,-2 3-1,1 2 1,0 1-2,2 1 0,0 1 0,2 1-1,1 0 1,3 2 0,2 1 1,2-1 0,1-1 0,3-3 1,2-2 1,1 0 0,1-1 0,1 0 1,1 1 0,2-1 0,5 1 0,3-1 0,4 1-1,3 0 0,0 0-2,2 2 0,1 1-1,1 1-1,3 1-1,4 1 0,2 0-1,3 1 0,4 1 0,2-1 1,3 0 1,2 1 1,1 1 0,1 0 1,1 2 2,1-1-1,0-2 1,-1-1 1,1-3-1,-1-1 1,2-1 1,2-2 0,-1 1 1,3-3 1,1-2 1,2-1 0,3-2 0,1-3 0,2 1 1,2-2-1,3-1 0,1-2 1,2-1-1,2-2 1,2-2-1,2-2 0,2-2 0,1-3-1,3 0 0,0-3-1,0 0 0,-2-2-1,0 0 0,-1-2-1,0 0 1,-1-1-1,1-2 1,0 0 0,0-1 1,0-2-1,0 0 1,-2-1 0,0-1 0,-4-2 0,0 0 1,-2-1-1,0-1 0,0-1-1,0-1 0,-1-1-1,-2-1 0,-2-1 0,-2-1 0,-2-1 1,-1-1-1,-3-1 2,-2-1 0,-2-1 0,-5-1 2,-3-1-1,-4-1 1,-3-1 1,-1 0 2,-1-2 0,-1-1 2,-1 0-1,0 0 0,-2-1-3,0 1-1,-2 1 0,-1 0-1,-1 1 0,0 1 1,-3 1-1,-2 1 0,-3 2 1,-4 0 0,-1 0 0,-2 1 1,0-1 0,-1 1 1,-2-1 0,-3-1-1,-3-1 0,-3 0-1,-4-2 0,-1-1 0,-4-1 1,-3-1 0,-3 1-1,-4 2-2,-5 1-4,-3 3-3,-2 1-1,-2 3 1,0 1 0,-1 3 0,-1 2 1,0 3 1,0 2-1,0 4 1,0 2 0,-2 1 1,0 0 0,-1 2 0,0 0 0,2 2 2,2 0 1,2 2 0,3 0 1,2 2-1,3 0 0,4 2 0,0 0-1,-1 0 0,0-1 0,-2 1 0,0 1 0,0 2 0,0 2 0,0 2 0,-1 2 0,-1 5 0,0 3-1,-1 5 0,-1 2-1,1 3 0,2 1 0,0 2-1,2 2 0,2-1 1,2 0 0,1 0 0,3 0 1,2 1-1,1-1 0,3 0 0,2 0 0,3 1-1,3-1 1,3 0 0,1 1 0,2 1 0,1 0-1,1 2 0,2 0-1,2 0 1,4 1 0,2-1 0,3 0 0,0 2 0,2 1 0,0 0 0,3 0-1,4-2 1,3-1 0,5-3-1,2-2 1,1-2 1,1-1 1,1-3 0,2 0 0,1 1 1,3 1 0,1 1-1,2-2 1,1-2 1,1-3-1,1-2 1,0-4 1,2 1 1,1-2 1,0-1 1,3-2 1,1-1 0,2-2 0,2-2 0,2-2-1,2-2 0,2-3-1,2 0-1,2-4-1,1 0 1,3-3-1,2-2 1,2-3-1,1-3 1,3-5-1,2-4 0,-1-1 0,-1-1 0,-3 1 0,-1-1-1,-2 0 0,-1-1 2,0-1 0,-2 0 2,-1-3-1,0 1 0,-2-2-2,0-1-1,-4 0 0,-5-1 0,-4 1 1,-5 0 1,-5-1 1,-1 1 0,-5 0 1,-1-1 1,-5 1 0,-1-2 0,-4-1-1,-3-1 1,-1 1-1,0 0 1,-1 1-1,1 1 0,-2 1 0,-2 0 1,-4-1 0,-2 1 0,-2 0 0,0-1 0,0 1 0,0 0-1,-2-1 1,-2 1-1,-4 0 0,-2-1 0,-3 0 0,-3-3 0,-3-1 0,-3-2 0,-4-2 0,-3-2-2,-5-2-2,-3-2-1,-4 1-1,-4 4-1,-4 4-2,-4 3 0,-3 4-1,0 1 1,-1 3 0,-1 2 0,0 1 1,2 4-1,2 3 0,2 3-1,0 2 1,0 2 0,-1 3 0,-2 1 0,0 1 1,1 2-2,-1 0 1,0 2-1,-1 2-1,0 4-1,-2 4-1,0 3-2,-1 5 1,-3 5 0,-2 5 1,-1 5 0,-2 5-1,0 6-3,0 6-4,1 6-3,2 3-3,6 0-3,6-1-4,6 1-2,7-4 0,8-8 3,7-8 4,9-8 4,3-5 0,2-3-4,1-3-2,1-2-3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05:40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65875 10900 333,'49'20'167,"16"14"-1,16 15 1,16 15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05:44"/>
    </inkml:context>
    <inkml:brush xml:id="br0">
      <inkml:brushProperty name="width" value="0.05429" units="cm"/>
      <inkml:brushProperty name="height" value="0.05429" units="cm"/>
      <inkml:brushProperty name="color" value="#6ADCAB"/>
    </inkml:brush>
  </inkml:definitions>
  <inkml:trace contextRef="#ctx0" brushRef="#br0">33592 16186 405,'-7'-22'0,"1"6"2,0 5 1,2 5 2,-1 2 4,0 0 10,-1 0 10,-2 0 8,0 0 3,-1 0-8,-2 0-7,0 0-6,-2 0-4,-1 1-2,-3-1 0,-2 0-1,-1 0-2,-1 0-1,-1 0-2,-1 0-3,0 1 0,-1 0-1,1 2-1,-1 0-1,0 2 0,-1 0 1,-1 2 0,-1 0 1,0 2 0,1 2 0,1 1 1,1 3 0,-1 2 0,-3 0-1,-3 1 1,-2 1-1,-3 1 0,1 1 1,0 2-1,0 0 1,0 0 0,1-1 0,1-1 0,1-1-1,1 0 1,0 0-1,-1-1-1,1 1-1,0 0 0,1-1 1,1 1 0,1 0 0,2-1 1,1 1-1,3 0-1,1-1 0,2 1-1,3 0 1,1-1 1,2 1-1,2 0 1,1-1 0,0 1 0,2 0-1,1 0 0,0 3-1,2 1 0,1 3-2,0 1 0,0 1 0,0 1-1,0 1-1,0 0 1,0 0 0,0 1 1,0-1 0,1 1 0,0 1 1,2 1 1,1 1 0,0-1 0,1-2 1,2-1 0,0-3 0,1 0 0,0-1-1,0 1 1,0-1 0,1 1 0,2-1 1,1 1 1,3-1 1,2 0 0,2-3 0,1-1-1,3-2-1,2-1 0,1 1-1,3 1 1,1 1-1,3 0-1,5-1 1,3-1-1,4 0 0,2-2-1,1-1 2,-1-1-1,0 0 1,1-3 0,2 1 1,2-2 0,2 0 1,0-2-1,0-1 0,-2-1 0,0 0-1,-1-2 0,0 0-1,0-2 0,0 0 0,1-1-1,0 0 1,2 0 0,0 0 1,0-1-1,-2 0 0,-2-2 0,-2 0-1,-2-2 0,-3 0 0,-4-1 0,-2-1 1,-1-2 0,-1-2-1,0-2 0,1-1 0,-1-3 0,0 0 0,1-1 2,-1-1 0,1-1 1,3-1 0,1-1-1,2-1 1,0-2-1,-1-1 1,-3-3 0,-2-1 1,-2-1 0,-3 2 0,-3 0 0,-3 1 0,-2 0 0,-1 1 1,0 0 1,-2-1-1,-1 1 1,-1-1 0,-1 1-1,0 0-1,-2-1 0,-1 1 0,0-1 0,-2 1 0,-1 0-1,-2 1 2,-3 1 1,0 1 0,-3 1 1,-1-1 0,0 1-1,-1-1 1,-3 1-1,-2-1 0,-3 1 0,-3-1 0,-2 1 0,0-1-1,1 1 1,-1-1-1,0 0 0,-2-1-1,0-1-1,-1-1 0,-2 0-2,-3 0 0,-3-1 0,-3 1-2,-2-1 0,-2-1 0,-3-1-1,-1-1 1,-2 1-1,0 1 1,-2 3 0,0 2 0,-2 0 1,1 2 0,0 2 0,0-1 0,1 3 0,0 1 0,1 2 2,2 3-1,-1 1 2,1 0-1,0 2 1,0 1 0,0 0 0,1 2 0,2 1 1,0 0-1,0 2-1,1 0 0,0 2-1,0 0-1,-1 1 0,1 0-1,0 0-1,0 0 0,-1 1 0,1 0 0,0 2 0,-1 0 1,0 2-1,-2 4 1,-2 2-1,-2 3 0,-2 3 0,-1 3 0,0 3 0,-2 3-1,1 2 1,0 1-2,2 1 0,0 1 0,2 1-1,1 0 1,3 2 0,2 1 1,2-1 0,1-1 0,3-3 1,2-2 1,1 0 0,1-1 0,1 0 1,1 1 0,2-1 0,5 1 0,3-1 0,4 1-1,3 0 0,0 0-2,2 2 0,1 1-1,1 1-1,3 1-1,4 1 0,2 0-1,3 1 0,4 1 0,2-1 1,3 0 1,2 1 1,1 1 0,1 0 1,1 2 2,1-1-1,0-2 1,-1-1 1,1-3-1,-1-1 1,2-1 1,2-2 0,-1 1 1,3-3 1,1-2 1,2-1 0,3-2 0,1-3 0,2 1 1,2-2-1,3-1 0,1-2 1,2-1-1,2-2 1,2-2-1,2-2 0,2-2 0,1-3-1,3 0 0,0-3-1,0 0 0,-2-2-1,0 0 0,-1-2-1,0 0 1,-1-1-1,1-2 1,0 0 0,0-1 1,0-2-1,0 0 1,-2-1 0,0-1 0,-4-2 0,0 0 1,-2-1-1,0-1 0,0-1-1,0-1 0,-1-1-1,-2-1 0,-2-1 0,-2-1 0,-2-1 1,-1-1-1,-3-1 2,-2-1 0,-2-1 0,-5-1 2,-3-1-1,-4-1 1,-3-1 1,-1 0 2,-1-2 0,-1-1 2,-1 0-1,0 0 0,-2-1-3,0 1-1,-2 1 0,-1 0-1,-1 1 0,0 1 1,-3 1-1,-2 1 0,-3 2 1,-4 0 0,-1 0 0,-2 1 1,0-1 0,-1 1 1,-2-1 0,-3-1-1,-3-1 0,-3 0-1,-4-2 0,-1-1 0,-4-1 1,-3-1 0,-3 1-1,-4 2-2,-5 1-4,-3 3-3,-2 1-1,-2 3 1,0 1 0,-1 3 0,-1 2 1,0 3 1,0 2-1,0 4 1,0 2 0,-2 1 1,0 0 0,-1 2 0,0 0 0,2 2 2,2 0 1,2 2 0,3 0 1,2 2-1,3 0 0,4 2 0,0 0-1,-1 0 0,0-1 0,-2 1 0,0 1 0,0 2 0,0 2 0,0 2 0,-1 2 0,-1 5 0,0 3-1,-1 5 0,-1 2-1,1 3 0,2 1 0,0 2-1,2 2 0,2-1 1,2 0 0,1 0 0,3 0 1,2 1-1,1-1 0,3 0 0,2 0 0,3 1-1,3-1 1,3 0 0,1 1 0,2 1 0,1 0-1,1 2 0,2 0-1,2 0 1,4 1 0,2-1 0,3 0 0,0 2 0,2 1 0,0 0 0,3 0-1,4-2 1,3-1 0,5-3-1,2-2 1,1-2 1,1-1 1,1-3 0,2 0 0,1 1 1,3 1 0,1 1-1,2-2 1,1-2 1,1-3-1,1-2 1,0-4 1,2 1 1,1-2 1,0-1 1,3-2 1,1-1 0,2-2 0,2-2 0,2-2-1,2-2 0,2-3-1,2 0-1,2-4-1,1 0 1,3-3-1,2-2 1,2-3-1,1-3 1,3-5-1,2-4 0,-1-1 0,-1-1 0,-3 1 0,-1-1-1,-2 0 0,-1-1 2,0-1 0,-2 0 2,-1-3-1,0 1 0,-2-2-2,0-1-1,-4 0 0,-5-1 0,-4 1 1,-5 0 1,-5-1 1,-1 1 0,-5 0 1,-1-1 1,-5 1 0,-1-2 0,-4-1-1,-3-1 1,-1 1-1,0 0 1,-1 1-1,1 1 0,-2 1 0,-2 0 1,-4-1 0,-2 1 0,-2 0 0,0-1 0,0 1 0,0 0-1,-2-1 1,-2 1-1,-4 0 0,-2-1 0,-3 0 0,-3-3 0,-3-1 0,-3-2 0,-4-2 0,-3-2-2,-5-2-2,-3-2-1,-4 1-1,-4 4-1,-4 4-2,-4 3 0,-3 4-1,0 1 1,-1 3 0,-1 2 0,0 1 1,2 4-1,2 3 0,2 3-1,0 2 1,0 2 0,-1 3 0,-2 1 0,0 1 1,1 2-2,-1 0 1,0 2-1,-1 2-1,0 4-1,-2 4-1,0 3-2,-1 5 1,-3 5 0,-2 5 1,-1 5 0,-2 5-1,0 6-3,0 6-4,1 6-3,2 3-3,6 0-3,6-1-4,6 1-2,7-4 0,8-8 3,7-8 4,9-8 4,3-5 0,2-3-4,1-3-2,1-2-3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29"/>
    </inkml:context>
    <inkml:brush xml:id="br0">
      <inkml:brushProperty name="width" value="0.05158" units="cm"/>
      <inkml:brushProperty name="height" value="0.05158" units="cm"/>
      <inkml:brushProperty name="color" value="#6ADCAB"/>
    </inkml:brush>
  </inkml:definitions>
  <inkml:trace contextRef="#ctx0" brushRef="#br0">94632 13922 426,'-8'-8'-1,"1"2"-1,-1 1-1,0 1-2,0-1-1,2 2 1,1-1-1,0 0 1,1 0 0,1 0 0,-2 0 0,2 0 0,-1-1 1,0 0 2,0-1 2,0-1 2,-2 0 2,-2 2 3,-3 2 2,-3 2 2,-1 2 2,2 2 0,3 2 1,1 2 0,0 1 0,0-1 1,-1 1 0,-1 0 1,-1-1-1,0-1 0,0 0-1,1-1 0,0-1 1,4 1 4,2 1 2,4 2 3,4 0 1,6 2-2,5 0-2,7 1-1,3 0-2,-1-2-3,1-2-1,-1-2-3,1-2-1,-1 1-1,1 0-1,-1 0-2,1-1 0,1 0-1,1-2-1,1 0 0,0-1-1,1 0-1,-1 0-1,1 0 0,-1 0 0,-1 0 0,-1 0 1,-1 0 0,-1 0 1,1 0-2,-1 0 0,1 0-1,-2 0 0,-1 0 1,-3 0 0,-1 0 2,-1 0-1,1 0 1,2 0 0,0 0 0,0-1 0,1 0 1,-1-2-1,1 0-1,-1-1 1,-1 0-1,-1 0 0,0 1-1,-2-1 0,-1 2-1,-1 0 1,0 2 0,-2-1-1,1-1 0,0 0 0,0-1 0,-1-1 0,1 0 0,0 0 0,0 0 0,0 0 0,1 0 1,1 0-2,2 1 1,0-2 0,3-1-1,1 0 1,3-1-1,1-1 1,-1-2 0,1 0-1,-1-1 1,0 0 0,-1 0 0,-1 2 0,-1 1 0,0-1 0,0 0 0,-1-2 0,1 1 0,-2-2 0,-1 0 0,-2 0 1,-3 1-1,1-2 1,0-2-1,1-2 2,1-1-1,-1-1 1,-2 1-1,-4 0 0,-3 2 0,-1 1 0,0-1 0,0 0 0,0 1 1,0-2 0,0 0 1,0-1 0,0-1 0,-1-1 1,-1-1-1,0-1-1,-1-1 1,-1 0-2,0-1 1,0 1-1,0-1-1,-1 1 1,-1-1-1,0 1 0,-1-1 0,-3 0-1,-2-1 0,-3-1 0,-3-1-1,-2 0 0,0-1 0,1 1 0,-1 0 0,0 0 0,-2 2 1,0 3-1,-1 2 1,-1 0 0,-3 2 1,-1 1 1,-3 1 0,0 1 0,1 1 1,1 0 0,1 2 0,0 1 0,-1 1 1,-1 0-2,-1 2 1,0 0-1,0 0 0,-1 1-2,1-1 0,0 1 0,1 2-2,1 2 1,1 2-2,0 1 1,-1 0-1,-1 0 0,-1 0 0,0 1 0,1 2 0,1 2 1,1 2 0,-1 1 0,-1-1 0,-3 1 1,-1 0 0,-1 0 0,-1 2 1,1 0 0,0 1 0,0 0 1,1-1 0,1 0 0,1-2 0,1 0 1,-1 2-1,1 0 1,-1 2 0,2-1 1,1 1 1,3 0 0,1 0 2,2-1 0,-1 1 0,0 0-2,1 0 1,0 0-2,3 1 1,1 1-1,2 1 0,2 1 0,1 0-1,0-1 1,2 1-1,1 1 1,2 1-1,2 3 0,2 1-1,1 2 0,0 1 1,0 1-1,0 1-1,1 0 1,0 1 0,2-1 0,0 1 0,2-1 1,0 1-1,1-1-1,2 1 1,-1-2-1,-1-2 1,0-1 1,-2-2 1,0-1 0,0 1 0,0 0 1,0 3 0,0-2 1,2-3 1,0-3 0,1-3 0,2-1 1,0 0-1,1-1-1,2 1 0,1 0-1,5 0-1,3-1-1,5 1 0,2 0 0,3 2-2,1 0 0,2 1 0,3 0-2,3-1-1,2-1 0,4 0-3,2-2 1,2-1-1,2 0 1,2-2 0,0 0-1,-2 0-5,-3 0-5,0-1-3,-3 1-4,0-2-4,-2-1-5,0 0-3,-2-2-2,-2-1 0,-2 0-1,-1-1 0,-5-3-2,-5 0 0,-7-3-1,-5-2-2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30"/>
    </inkml:context>
    <inkml:brush xml:id="br0">
      <inkml:brushProperty name="width" value="0.05405" units="cm"/>
      <inkml:brushProperty name="height" value="0.05405" units="cm"/>
      <inkml:brushProperty name="color" value="#6ADCAB"/>
    </inkml:brush>
  </inkml:definitions>
  <inkml:trace contextRef="#ctx0" brushRef="#br0">99544 11281 407,'-3'-53'55,"-6"20"7,-6 19 8,-5 20 8,-4 11-4,1 1-14,-1 3-15,1 1-14,-1 2-9,0 1-2,1 1-3,-1 1-3,0 0-2,-1 1-1,-1-1-3,-1 1-2,-1 0-2,-1 2-1,0 3-3,-2 1-1,0 1-1,1 1-1,1-1 0,1 0-1,1 0 0,1-2-2,1 0 0,1-1-2,2 0-1,1-1-1,2 0-2,3 1-1,1-3-4,2-2-4,3-3-5,1-2-4,1-4-3,2-1-1,1-3-1,0-1-1,3-4-3,4-4-7,4-6-6,4-4-6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30"/>
    </inkml:context>
    <inkml:brush xml:id="br0">
      <inkml:brushProperty name="width" value="0.05079" units="cm"/>
      <inkml:brushProperty name="height" value="0.05079" units="cm"/>
      <inkml:brushProperty name="color" value="#6ADCAB"/>
    </inkml:brush>
  </inkml:definitions>
  <inkml:trace contextRef="#ctx0" brushRef="#br0">99331 11253 433,'-7'-8'0,"1"-2"1,0 0 0,2-1 1,0 0 0,2 1 0,0 0-1,2 2-1,0 0 6,0 0 8,0 1 9,0-1 10,1 0 6,2 2 4,2 1 4,2 0 3,1 3-2,-1 4-8,1 4-8,0 4-9,0 3-5,2 3-2,0 3-1,1 3-2,2 3-1,2 3-1,1 3 0,3 3 0,1 0 0,-1 0-2,1-1 0,0-1-2,0-1-1,1 1-1,1-1-1,1 0-3,0 1-1,1 1-2,0 1-4,-1 1-1,1 0-3,-1 2-1,1 1-2,-1 0 0,-1 2-6,-1 1-6,-2 0-7,-2 2-8,-2-1-5,1-2-1,0-2-2,-1-1-2,0-6 0,-4-6 3,-3-7 3,-2-6 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84050 5900 999,'14'0'-76,"-2"2"17,-4 0 18,-2 2 18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3"/>
    </inkml:context>
    <inkml:brush xml:id="br0">
      <inkml:brushProperty name="width" value="0.05574" units="cm"/>
      <inkml:brushProperty name="height" value="0.05574" units="cm"/>
      <inkml:brushProperty name="color" value="#F2395B"/>
    </inkml:brush>
  </inkml:definitions>
  <inkml:trace contextRef="#ctx0" brushRef="#br0">74876 8624 394,'-8'-8'1,"2"0"2,0 0 3,2 0 1,1 0 5,0-2 9,2 0 8,0-1 8,1 3 5,0 6 4,0 7 3,0 8 4,0 3-4,0 1-7,0 1-9,0 1-7,-1 2-6,-2 3-2,-2 3-3,-1 3-2,-2 1-2,2-1-1,0-1-1,2-1-2,-1 0 0,0 2 0,-1 3 1,-2 1 1,1 0-2,2-2-1,3-1-4,1-3-1,1 0-4,0-1-4,0 0-3,0 1-4,0-2-1,0-3 1,0-3 0,0-3 1,-1-6-10,0-8-22,-2-10-22,0-8-21,-1-5-3,2-3 18,0-1 16,2-3 17,0 1 10,0 3 6,0 3 4,0 3 5,0 2 3,0 1 3,0 1 3,0 0 2,0 1 2,2-1 1,0-1 0,2-1 1,-1 0 0,0 2 1,-2 2-1,0 3 1,-1 0 3,2 0 6,0 0 6,2 0 6,0 0 9,3 1 9,2-1 11,2 0 10,1 0 0,0 2-12,-1 1-11,1 0-11,1 2-5,1 0 1,3 2 0,2 1 2,0-1-2,-1-1-1,-1 0-4,-1-1-2,0-1-3,0 2-3,0 0-3,-1 2-3,1 0-1,2 0-2,0 0 0,1 0 0,0 0-8,1 0-14,0 0-13,-1 0-14,-2-2-8,-4-4-1,-6-4-2,-4-3 0,-4-2 2,-1 2 7,0 2 7,-1 3 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4"/>
    </inkml:context>
    <inkml:brush xml:id="br0">
      <inkml:brushProperty name="width" value="0.05786" units="cm"/>
      <inkml:brushProperty name="height" value="0.05786" units="cm"/>
      <inkml:brushProperty name="color" value="#F2395B"/>
    </inkml:brush>
  </inkml:definitions>
  <inkml:trace contextRef="#ctx0" brushRef="#br0">76181 6891 380,'0'-35'27,"0"7"1,0 9 0,0 7-1,1 5 2,2 0 0,2 2 3,2 1 1,0 3 1,0 7 1,-2 7 1,0 8 1,-2 2-2,-1 1-4,0-1-5,-1 1-4,-1 0-4,0 3 0,0 1-2,0 2-2,0 4-1,0 5-1,0 4-1,0 6-2,-2 3-1,0 1-3,-3 3-1,-2 2-1,-1 1-4,2 2-3,1 0-3,0 1-4,1 2-3,-2 5-4,0 3-5,-1 5-3,0 2-1,2 0 1,2 2 3,2 1 1,1-2-2,0-3-9,0-5-7,0-3-8,0-8-1,2-9 3,0-10 4,2-9 5,-1-8 3,0-2 2,-2-3 4,0-2 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47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37150 7143 598,'22'-7'12,"-1"0"9,-2 2 10,-3 1 9,-1 1 4,-1 3-3,-1 4-1,-1 2-2,-2 3-4,-2 0-4,-4 0-4,-2 3-4,-2-1-7,2 1-8,0 0-8,2-1-9,-3-1-3,-6-4 1,-6-4 2,-6-4 1,-1-3 1,3 0 2,3-2 0,3 0 2,2 0-1,1-1 0,0 1-1,2-1-1,1-1-11,4 0-19,2-1-19,4-1-20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6"/>
    </inkml:context>
    <inkml:brush xml:id="br0">
      <inkml:brushProperty name="width" value="0.04923" units="cm"/>
      <inkml:brushProperty name="height" value="0.04923" units="cm"/>
      <inkml:brushProperty name="color" value="#F2395B"/>
    </inkml:brush>
  </inkml:definitions>
  <inkml:trace contextRef="#ctx0" brushRef="#br0">76966 10131 446,'-11'-7'63,"9"1"-9,8 0-9,9 2-9,4 0-7,-3 2-4,-1 0-5,-2 2-4,0 1-3,1 2-1,3 2-1,2 2-1,-1 1-1,-1-1-1,-2 1 0,-3 0-1,-1 0 0,-4 2-2,-3 0 0,-2 1-2,-3 2 1,0 0-1,-2 1-1,0 1 1,-2 1-1,-4 2-4,-2 0-1,-3 1-4,-2 0 0,1-1-1,-1-1 1,0-1 0,1 0 1,-1-2 1,0-1 0,0-1 2,1-1 1,1 0 2,1-2 2,1 0 0,4-3 6,10-3 8,8-2 7,9-4 8,5-1 2,-1-2-7,1 0-5,-1-1-5,2-2-5,3 0-1,3-1-2,3-1-2,-1 0-4,-3 2-5,-5 2-6,-3 2-6,-4 2-6,-1 0-4,-2 2-6,-3 0-4,0 1-5,0 0-2,0 0-3,-1 0-3,0-1-1,0-2-1,-2-2 1,0-1-1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6"/>
    </inkml:context>
    <inkml:brush xml:id="br0">
      <inkml:brushProperty name="width" value="0.04698" units="cm"/>
      <inkml:brushProperty name="height" value="0.04698" units="cm"/>
      <inkml:brushProperty name="color" value="#F2395B"/>
    </inkml:brush>
  </inkml:definitions>
  <inkml:trace contextRef="#ctx0" brushRef="#br0">79094 9932 468,'-18'0'55,"10"0"-3,11 0-2,12 0-3,5 0-4,1 0-2,1 0-4,1 0-4,2-1-3,1-1-4,2 0-3,3-1-4,-1-1-3,-2 0 0,-1 0-2,-3 0 0,-1 0-4,-3 2-5,-1 0-5,-2 2-5,-2 0-15,-1 0-23,-1 0-25,0 0-23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7"/>
    </inkml:context>
    <inkml:brush xml:id="br0">
      <inkml:brushProperty name="width" value="0.05332" units="cm"/>
      <inkml:brushProperty name="height" value="0.05332" units="cm"/>
      <inkml:brushProperty name="color" value="#F2395B"/>
    </inkml:brush>
  </inkml:definitions>
  <inkml:trace contextRef="#ctx0" brushRef="#br0">80850 8413 412,'16'-22'80,"1"6"-16,1 5-16,2 5-14,-2 2-10,1 2-1,-2 0-2,-1 2-2,-1 1-2,-1 2-1,0 2-2,-2 2-1,-1 1-1,-1 1-2,0 2-1,-2 0 0,-1 2-3,-2 5-1,-2 4-1,-2 3-3,-2 3-2,-2-1-2,-2 0-4,-2 1-3,-3 0-1,-3 3-1,-5 1 0,-3 2-1,-2 0 0,2-3 1,3-3 1,1-3 1,2-3 2,1-1 3,0-3 3,2-1 3,2-2 3,2-1 2,4 0 1,3-2 3,4-2 1,9-2 2,8-4 2,7-2 2,4-4 0,-1-2-3,-1-4-1,-1-2-3,0-2-1,3 1-2,1-1-1,3 0-2,0 0-2,0-2 0,0 0-1,1-1 0,-2-1-3,0-1-2,-1-1-2,-1-1-3,-3-2-1,-3 0-1,-5-1-1,-3 0-1,-3-2 0,-2 2 2,-3 1 3,-1 1 1,-2 1 1,-2 1 1,-2 1 1,-2 1 0,-3 0 2,-2 0 2,-3 1 2,-4-1 3,0 2 0,-1 5 0,0 3 0,0 4-1,1 2 0,-1 0 0,0 0 0,0 0 0,0 1 1,-1 1 0,-1 4 2,-2 0 0,1 3 1,-1 4 0,0 2 1,1 3-1,0 1 0,2-1 0,2 0 1,3-2-1,1 0 0,2 1 0,2 1 1,2 1 1,2 2-1,4 1 2,2 3 0,3 1 1,3 0-2,2-3-1,1-3-3,3-2-1,1-4-3,-1-1 0,1-2-1,0-2 0,0-2-4,1 1-3,1 0-3,1 0-5,-1-1-5,-1-2-7,-3-3-8,-1 0-6,-2-3-3,0-1 2,-2 0 2,-1-1 3,-1-2-3,-2-2-6,-2-2-7,-2-2-6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7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83305 7426 561,'-13'-29'90,"6"8"-16,6 7-17,6 7-18,5 2-9,4 0-4,3-1-4,5-2-2,1 1-3,1 1-2,-1 0-1,1 2-3,-1 0-1,-1 2-3,-1 0-2,-1 2-3,-1 0-7,-1 2-8,-1 0-9,0 2-10,-3 0-7,-3 2-5,-3 0-5,-2 1-5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9"/>
    </inkml:context>
    <inkml:brush xml:id="br0">
      <inkml:brushProperty name="width" value="0.03433" units="cm"/>
      <inkml:brushProperty name="height" value="0.03433" units="cm"/>
      <inkml:brushProperty name="color" value="#F2395B"/>
    </inkml:brush>
  </inkml:definitions>
  <inkml:trace contextRef="#ctx0" brushRef="#br0">84666 8971 640,'-12'-23'14,"8"4"10,8 3 9,8 3 9,5 2 2,3 3-7,3 1-7,3 2-7,5 0-4,9-2-1,7-2-1,8-1-2,1-2-1,-5 2-2,-4 1-3,-5 0-3,-5 3-4,-2 1-6,-3 2-7,-3 2-6,-3 0-4,-5 0 2,-3-2 1,-4 0 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49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85713 7836 599,'-15'-15'2,"4"2"4,3 3 3,3 1 5,0 4 8,2 6 12,-1 6 14,0 6 12,0 5 0,2 7-12,0 5-12,2 6-13,0 5-8,0 4-4,0 4-3,0 4-4,0 1-5,0-4-10,0-3-9,0-2-9,0-3-5,0 0-2,0-1-1,0-1-2,1-3-1,4-4-2,2-4 0,4-3 0,-1-5 1,1-5 8,-2-5 6,0-4 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0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88269 7724 479,'-7'-14'-11,"0"1"14,2 2 16,1 2 14,-2 3 7,-2 2-4,-3 4-4,-4 3-2,-2 2-4,-1 5-2,-3 4-4,-1 3-3,-1 5-2,-1 3-2,0 5 0,1 3-2,0 2-1,1-2-1,1 0 0,1-1-1,1-2-1,2-1-1,3-3-2,1-1 0,2-1-2,0 1 1,2 1 0,1 1 0,0-2 0,2-3 0,1-5-1,0-3 0,4-3-2,6-1-3,6 0-3,6-2-3,4-2-2,2-2 1,4-4 1,4-2 0,0-4 1,2-2 1,1-3-1,1-3 2,2-4-1,6-6-1,4-3 0,6-6 0,-2 0 0,-8 5 1,-8 5 2,-7 5 2,-5 3 0,-1 1 0,-1 1-2,-1 0 1,-2 2 0,-4 1 4,-5 0 3,-3 2 3,-3 3 4,-2 6 8,-2 6 5,-2 6 6,-3 4 2,-3 5-4,-5 3-4,-4 5-4,0 1-2,3-2-2,2 0-2,4-1-1,2-1-2,1-3-3,0-1-3,2-3-1,0-1-2,2-1 1,0-1 1,2 0 0,1-2-2,4 1-3,2 0-4,3-1-5,3-1-1,0-4 2,1-5 1,1-2 2,3-5 1,4-2 0,3-4 1,4-2 1,3-4 0,-1-5 1,1-5 0,-1-5 0,-2-4 0,-3-1 0,-5-2 0,-3-2-1,-4-2 0,-1 0 1,-2-2 0,-2 0 2,-2 0 0,-2 5 0,-3 4 0,0 4 0,-4 2-1,-2 3 1,-4 1-1,-2 3 0,-2 1-2,-2 2-2,0 3-2,-1 1-2,0 3-4,-1 2-4,0 4-3,1 3-4,-2 2-4,-2 3-4,-2 4-4,-1 2-5,1 2 2,3 2 4,4 0 5,4 1 6,3-1 3,-1-1 1,0-2 2,0-2 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0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91218 9240 488,'-5'-8'18,"8"2"11,6 0 10,8 2 12,1 1 1,-1 2-9,-2 2-9,-3 2-10,-1 2-5,-2 2-4,-2 1-1,-2 3-3,-2 2-3,-1 2-2,0 1-2,-1 3-2,-4 1-2,-2 3 0,-5 1-1,-4 3-1,-1-1-1,-1-1-1,0-3-1,1-1-1,-1-2 0,2-1 2,1-1 1,1 0 2,0-3 2,2-1 2,1-3 1,0-1 2,3 0 2,5 2 3,2 2 1,5 1 3,3 1 1,0-2-2,1-3-2,2-1-2,-1 0-1,-1 0 0,-1 1-1,0 2 0,-1-1-1,0 1-1,-1 0-1,1 0-1,-1 0 0,0 1-2,-2 1-2,0 1 0,-2 2 0,-1 2 0,0 1 1,-1 3 1,-3 1-2,-2 1-2,-4 1-3,-2 1-3,-3-1-2,-2 0-3,-1-1-1,-3-1-2,-1 0-4,-1-1-6,-1 1-4,-1-1-6,0-1-2,1-4 1,1-5 1,1-3 1,1-3 3,2-2 5,3-3 5,1 0 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1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92383 5586 581,'-6'-30'-2,"4"1"-2,4 3-3,4 1-3,2 5 6,1 5 16,2 6 14,0 6 16,2 3 6,1-2-3,3 0-1,2-1-3,0 1-4,-1 5-5,-1 6-7,-1 4-5,-1 4-4,-2 1 0,-3 3 0,0 1-1,-5 3-5,-3 1-10,-4 3-8,-3 1-9,-5 1-5,-2 1 0,-3-1 0,-3 0 1,-2-1 1,2-1 3,1-3 2,1-1 2,1-3 3,1-1 4,0-3 4,2-1 4,1-3 2,2-1 3,2-2 2,3-2 3,4-2 1,9-2-1,10-3 0,8 0 0,5-4-2,4-2-6,3-4-4,3-2-5,0-1-2,-2 2 0,-2 3-1,-1 1 1,-5 1-7,-4 0-14,-5 0-15,-4 0-15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1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93416 5657 641,'-7'-16'-1,"2"2"0,2 1-1,2 1-1,2 1 5,2 2 12,2 2 12,2 3 11,3-1 6,7-1-1,6 0-1,5-1-1,4-1-4,3 0-6,1 1-7,2-1-6,0 1-7,-3 2-5,-4 2-8,-1 2-5,-4 1-8,-2 2-9,-1 0-9,-2 2-9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48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29600 7527 667,'14'-1'-36,"-1"0"11,-2-2 8,-2 0 11,-1 0 9,0 0 11,0 3 11,-1-1 10,0 2 5,-4 1-3,-3 3-3,-2 2-3,-2-2-3,0-4-6,0-6-4,1-4-5,0-1-2,6-1 0,2 2 0,5 1 1,2 0-1,-1 3 1,0-1-1,1 2 0,0 0-1,0 2-3,-1 0-1,1 2-3,-2 1-2,-2 4-6,-4 2-5,-2 3-4,-4 0-12,0-3-17,-3-2-17,-2-4-18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2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93620 7797 555,'-11'-1'59,"8"0"-3,9-2-5,10 0-4,5-1-5,2 0-5,4 0-5,4 1-6,0-2-4,2 2-2,1-1-1,1 0-3,-1 0-4,-2 2-6,-1 0-8,-3 2-6,-1 0-7,-3 2-8,-1 0-7,-3 2-7,-1 0-5,-2 2-2,-3 0-2,-1 1-1,-3 1 0,-4 0 2,-4 0 4,-4 0 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2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93050 8900 595,'25'0'124,"5"2"-28,3 0-27,5 2-28,1-1-16,0 0-5,0-2-5,0 0-5,0-1-6,-1 2-4,-2 0-4,0 2-4,-1-1-7,-3-1-6,-2 0-9,-1-1-6,-1-1-7,3 0-6,1 0-4,2 0-5,-2 0 2,-7 0 9,-7 0 11,-6 0 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2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96437 7129 496,'-15'0'2,"2"-2"5,2 0 4,3-1 4,0 1 11,0 5 15,0 6 16,0 4 16,1 4 1,0 3-14,2 3-14,1 3-15,0 3-9,0 3-5,0 2-5,0 4-5,-1 1-5,0 1-5,-1-1-5,-1 0-6,-1-1-4,0 0-6,0-1-4,0-1-4,1-3-6,0-4-4,2-3-5,1-5-5,0-3 1,2-2 5,0-4 7,2-3 5,-1-2 5,0 0 3,-2-2 4,0 0 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3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96433 7932 626,'-6'-8'25,"4"2"13,4 0 13,4 2 13,4 0-1,3 2-12,5 0-14,4 2-13,1 0-10,-1 0-7,-1 0-9,-1 0-8,-2 0-7,-1 0-8,-2 0-8,-2 0-8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3"/>
    </inkml:context>
    <inkml:brush xml:id="br0">
      <inkml:brushProperty name="width" value="0.05154" units="cm"/>
      <inkml:brushProperty name="height" value="0.05154" units="cm"/>
      <inkml:brushProperty name="color" value="#F2395B"/>
    </inkml:brush>
  </inkml:definitions>
  <inkml:trace contextRef="#ctx0" brushRef="#br0">97008 6503 426,'-8'-10'3,"2"-2"5,1-3 5,0-3 6,2 0 3,0 2 1,2 4 1,0 3 1,1 6 5,0 10 9,0 10 9,0 9 10,0 5-2,0 1-10,0-1-12,0 1-10,0 1-8,0 4-3,0 4-3,0 4-3,0 0-3,-2-4-3,0-4-3,-1-3-2,-1-1-2,0 5-1,0 3-1,0 4-1,0 0-2,0-4-2,0-4-3,0-4-2,0-2-1,0-3-2,0-2 0,1-1-1,1-9-3,5-14-4,6-15-5,4-15-4,3-7 1,-1 3 8,1 1 7,0 3 7,1 1 7,3 1 8,3 1 7,3 1 7,0 3 5,-5 3-1,-3 4 1,-4 5 1,-3 2 0,-1 4 1,-1 2 1,0 4 1,-3 2-1,-1 3-3,-2 4-2,-1 2-3,-3 2-3,-1 1-5,0 1-3,-1 2-4,-1-2-1,0-1 0,0-3 0,0-1 2,4-6-4,10-10-5,8-10-6,9-9-6,4-6-1,1-1 0,-1-1 2,0-1 1,-1 1 4,-3 1 3,-3 3 4,-3 2 5,-3 1 2,-2 4 2,-4 3 3,-3 3 1,-3 6 8,-6 8 14,-4 10 15,-6 8 14,-1 4 2,-1 3-11,0 0-11,0 1-12,1-1-7,3 0-3,1-1-4,2-1-3,2-1-3,0-3-2,1-1-2,2-2-1,3-3-2,8-1 0,6-2-2,7-2-1,3-5 0,-1-4 0,-1-7-1,-1-6 1,-1-4-1,-1-3 1,-1-3 0,-1-3 1,-1-2 1,-1-1 0,0-1 1,-2-1 0,-2 1 0,-1 1-1,-2 3 0,-2 2-1,-2 1 0,-2 2-2,-3 3 0,0 1 0,-4 3-2,-2 1 0,-4 2 0,-2 2-1,-3 2-4,-1 0-9,-3 2-8,-2 1-9,0 1-4,-1 2 0,0 2 0,1 2 0,1 1 3,2 0 2,4-1 5,3 1 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4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99950 7879 532,'67'-8'122,"-7"2"-27,-6 0-25,-8 2-25,-3 0-16,1 0-6,-1 0-5,0 0-6,-2 0-4,-2 0-1,-3 0-1,-3 1-1,-4-1 0,-3 2 2,-5 0 0,-3 2 2,-3 0-13,-1 0-23,0 0-26,-2 0-23,-2-2-9,-2 0 10,-4-3 10,-2-2 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4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100976 6805 501,'-8'-13'10,"2"6"20,1 6 20,0 6 20,1 6 3,0 5-12,0 7-14,0 5-13,0 5-8,-2 3-3,0 3-2,-1 2-4,-1 4-3,0 2-3,0 3-4,0 4-2,1-1-7,1-2-9,0-4-7,2-2-9,0-4-7,2-2-4,0-3-4,2-3-6,0-4 1,2-3 2,0-5 4,2-3 4,0-4 1,2-1 2,0-2 1,1-2 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5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102467 7102 449,'0'-21'7,"0"3"14,0 4 13,0 5 15,-4 4 3,-6 8-9,-7 6-9,-7 7-7,-5 5-7,-1 1-2,-3 3-4,-1 1-2,0 1-3,3 1 0,3-1-2,4 1-1,1-2-1,2 0-1,3-1 0,1 0-1,2-3 0,3-2-2,1-1 0,2-2-2,6-3-4,10-1-7,10-2-8,9-2-8,7-5-2,5-6 1,3-8 3,4-6 1,1-4 3,0-3 2,-2-1 4,0-3 2,-2 1 3,-3 1 2,-4 3 2,-2 1 2,-4 3 4,-5 3 3,-5 3 5,-4 3 5,-6 2 8,-5 2 16,-4 2 15,-6 2 15,-3 4 1,-1 6-14,-3 5-14,-2 7-14,-1 3-9,-1 1-2,-1 1-2,-1 1-4,0 1-1,0 2-2,2 3-2,1 1-1,2-1 0,3-3-1,2-5-1,4-3 0,3-4-1,4-1-4,4-3-2,4-1-4,3-4 0,5-4 1,3-6 1,5-4 2,3-5 1,3-6-1,2-4-1,4-4 0,2-6 0,-1-5-1,0-5 1,0-4-2,-2-1 0,-5 4-1,-5 3-3,-5 5 0,-5 3 0,-3 3 3,-4 3 3,-4 3 3,-3 3 4,-2 1 2,-2 2 4,-2 3 3,-3 0 0,-2 0-1,-3 0-3,-3 1-1,-3 0-3,-2 2-3,-1 2-4,-3 3-4,-1 1-2,-1 3-2,-1 4-3,-1 2-1,0 3-3,-1 2-5,1 2-4,0 1-4,0 2-2,2 2 2,3 0 0,2 1 2,1-1 2,4-3 5,3-3 4,3-2 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09:55"/>
    </inkml:context>
    <inkml:brush xml:id="br0">
      <inkml:brushProperty name="width" value="0.04836" units="cm"/>
      <inkml:brushProperty name="height" value="0.04836" units="cm"/>
      <inkml:brushProperty name="color" value="#F2395B"/>
    </inkml:brush>
  </inkml:definitions>
  <inkml:trace contextRef="#ctx0" brushRef="#br0">105016 8547 454,'23'-21'100,"1"7"-21,-1 5-21,1 6-21,-1 3-10,-1 0-3,-1 0-2,-1 0-2,-1 2-2,-3 4-3,-1 4-1,-2 3-2,-3 3-3,-4 2-5,-4 0-4,-4 1-4,-4 1-4,-4 1 0,-4 1-1,-3 1-1,-3-1 0,0-1 1,1-3 1,-1-1 1,1-1 2,1 0 2,0-1 2,2 1 2,1-2 2,1-1 1,1-2 3,1-2 1,1-1 0,4 2 0,2 0 0,4 1 0,2-1-1,4-2-1,2-4 0,4-2 0,2-2-1,3 0 1,3 0 1,3 0 0,2 0 1,-1 0 0,1 0 1,-1 0 0,1-1 0,-1-1-1,1 0-1,0-1 0,-2-1-1,-1 0 0,-3 0-2,-1 0-2,-5-1-14,-8 0-30,-8-1-31,-8-1-29,-4 0-5,1 2 20,-1 2 19,0 2 20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5:52"/>
    </inkml:context>
    <inkml:brush xml:id="br0">
      <inkml:brushProperty name="width" value="0.04813" units="cm"/>
      <inkml:brushProperty name="height" value="0.04813" units="cm"/>
      <inkml:brushProperty name="color" value="#F2395B"/>
    </inkml:brush>
  </inkml:definitions>
  <inkml:trace contextRef="#ctx0" brushRef="#br0">89123 28059 457,'0'-15'3,"-2"4"9,0 3 7,-2 3 8,-1 2 6,-1 3 7,-3 4 6,-2 2 6,-1 3-2,-2 4-9,0 2-10,-1 3-10,-1 2-6,-1 1-3,-1 1-3,-1 1-2,-1 2-2,1 1-2,-1 3 0,0 1-3,1 2 1,-1 1 0,0 0 1,1 2 1,0-1 0,1-1 1,0-3-1,2-1 1,3-3 0,3-2-2,4-1-1,4-2-1,4-4-2,4-3-3,4-4-3,3-4-3,5-5-2,4-5 1,3-4 0,4-5 1,3-4-1,1-3-2,1-3-2,1-3-3,-2 0 1,-4 3 2,-3 3 2,-5 3 2,-2 1 3,-2 2 2,-3 1 2,-1 1 3,-2 1 2,-1 2 1,0 2 1,-2 3 2,0-1 3,0 2 8,0-1 5,0 0 8,-2 4 3,-1 8 0,-2 7 2,-2 9-1,-1 2-2,0 0-6,0 0-7,0-2-6,1-2-4,0-1-2,2-3-2,0-1-1,1-2-2,0-1 0,0-1 0,0 0 0,1-2-1,3-1-4,4 0-2,2-2-3,1-1-1,-1-2 2,-1-3 1,0 0 2,0-4 0,1-2 0,3-4-1,2-2-1,0-4 1,1-3 1,-1-5 1,1-3 1,-1-4 0,-1-1 2,-1-2-1,0-2 2,-2 0 0,-1 3 1,-1 3 1,-1 3 1,-1 2 0,-2-1 1,-2 1 1,-2-1 1,-2 1 0,-1 3 0,0 1 0,-1 3 0,-1 0 1,0 0-2,0 1 0,0-1 0,-3 1 0,-2 1 1,-5 0 2,-4 2 0,-3 3-1,-3 4-4,-3 6-6,-3 4-5,-2 5-4,-1 4-4,-1 3-4,0 5-3,-1 1-4,3-1-2,1-1-3,3-1-2,1 0-2,3 1-2,1 1-2,2 1-3,3-1 1,3-4 3,3-5 4,2-3 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49"/>
    </inkml:context>
    <inkml:brush xml:id="br0">
      <inkml:brushProperty name="width" value="0.02812" units="cm"/>
      <inkml:brushProperty name="height" value="0.02812" units="cm"/>
      <inkml:brushProperty name="color" value="#F2395B"/>
    </inkml:brush>
  </inkml:definitions>
  <inkml:trace contextRef="#ctx0" brushRef="#br0">25946 13100 782,'-13'1'-3,"5"2"13,5 2 11,5 2 13,2-1 2,0-2-5,2-1-6,2-2-7,-2-1-3,-4 2-3,-4 0-3,-4 2-3,-2-1-2,1 0-6,0-2-4,-1 0-4,1-3-3,2 0 1,2-3 1,2-2-1,2 1-2,4-1-7,2 2-6,4 1-5,-2 0-4,2 2 1,-2 0-1,0 2 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5:53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92268 29500 646,'16'0'0,"1"0"3,1 0 1,1 0 2,1 0 3,0 2 4,-1 0 6,1 2 4,-2 0 2,-1 0-1,-2-1-3,-2 2-1,-2-1-2,-1 3-1,-1 2-1,0 2-2,-3 2 0,-1 3-3,-2 3-2,-1 4-2,-6 2-2,-4 4-4,-7 5-2,-6 3-3,-2 0-2,1-3-2,1-5-1,1-3-2,0-4 0,1-1 1,-1-3 3,1-1 2,0-3 0,2-3 1,2-2-1,3-4 0,5-1 5,10 0 9,10 0 9,9 0 10,7-1 1,1-2-7,2-2-6,3-2-8,1-2-4,0 0 0,2-1-2,1-2-2,-2 1 0,-3-1 1,-5 0-1,-4 0 0,-1 1 1,1 2 1,1 2 2,1 2 0,-2 1 0,-5-2 0,-4 0-1,-6-2 0,-5 1-13,-4 2-21,-6 2-22,-4 2-23,-3 1-4,1 0 13,-1 0 14,0 0 13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5:58"/>
    </inkml:context>
    <inkml:brush xml:id="br0">
      <inkml:brushProperty name="width" value="0.04781" units="cm"/>
      <inkml:brushProperty name="height" value="0.04781" units="cm"/>
      <inkml:brushProperty name="color" value="#FED406"/>
    </inkml:brush>
  </inkml:definitions>
  <inkml:trace contextRef="#ctx0" brushRef="#br0">101714 3502 460,'-1'-35'-10,"0"8"20,-2 7 19,0 8 19,-2 6 4,0 1-9,-1 2-10,-1 2-10,-3 1-5,0 0-2,-3 0-1,-2 0-2,-2 1-1,-3 3 0,-3 4-1,-3 2 0,-2 3-1,-1 3-1,-1 4-1,0 2 0,-3 2-1,-3 3-2,-3 1-1,-2 2-1,-2 1-1,3-1-2,2-1 0,2-1-2,1 0 0,3 1 2,2 0 1,1 2 2,2 2 1,0 1-1,-1 2 0,1 2 0,-1 2 0,1 1-1,-1 0 0,1 2-1,0-2 0,3-2 0,1-3-1,3-3-1,1-3 0,0 0 0,2-1 0,1-1-1,1-1 0,1 1 0,1-1-1,0 1-1,1-1-1,-1 1 1,-1-1-2,-2 0 1,0 1-1,-1-1 1,-1 0 0,-1 1 1,-1-1 0,1-1-1,-1-1 1,1-1 0,-1 0 0,0 1 1,1 1 0,-1 1 1,0-1 0,-1-2 0,-1-1 0,-1-2-1,0-3 1,1-1 0,1-3 1,1-1 0,0-1 1,2 0 1,1-1 1,1 1 1,1 0-1,2 0 0,3-1 0,1 1-1,4-2-1,6-2 1,6-4 0,6-2 0,2-2 0,-1 0 1,-1 0 0,0 0 2,-1 0 0,1 0-1,1 0 0,1 0-1,1-1 0,0-1-1,0 0 1,-1-1 0,1-1 0,0 0 0,-1 0-1,1 0 1,-1 0-1,-1 0 1,-1 0 0,0 1-1,-2-2 1,1 2 1,0-1 2,0 0 0,-1 0 1,1 0-1,0 0 1,0 0-1,0 1 1,1 0 0,1 2 0,2 0 1,-1 1-1,-1 0-1,-1 0-2,0 0-1,-2 0-1,1 0 0,0 0-1,0 0 1,0 0 0,3 0 0,2 0 1,1 0 0,1 0-1,-2 0 1,-3 0-1,-1 0 0,-1 0-1,2 0 1,0 0 0,1 0 0,0 0 0,-1 0-1,-1 0 0,0 0-1,-1 0 1,1 0 0,1 0 0,2 0 0,-1 0 1,-1-2 0,-1 0-1,0-1 0,-2-1 1,1 2 0,0 0 1,0 2 1,0 0 0,1 0 0,1 0-1,2 0 0,-1 0 0,1 0-1,0 0 0,-1 0 0,1 0 0,0 0 0,-1 0 0,1 0 1,1 0-1,1 0 1,3 0-1,1 0 1,1 0-1,-1 0-1,-1 0 0,0 0 0,-2 0-1,1 0 1,-1 0-1,1 0 0,-1 0 0,-1 0 1,-1 0-1,0 0 1,-1 0 0,3 0 0,1 0 1,3 0 1,1 0 0,-1 0-1,1 0 0,-1 0 0,1 0 0,-1 0 0,1 0 1,-1 0 0,1 0 0,-1 0 0,1 0 0,-1 0-1,1 0-1,1 2 1,1 0-1,1 2 0,0-1 1,-1-1-1,-1 0 0,-1-2 0,0 0-1,1 0 1,1 0-1,1 0-1,0 0 0,-1 0 1,-1 0-1,-1 0 1,-2 0 0,-3 0 1,-3 0-1,-2 0 1,-3 0 1,1 0-1,0 0 1,0 0 0,-2-1 0,-1-4 0,-2-2 0,-2-3-1,-2-2 0,-2 0 2,-2 0 1,-2 1 1,-1-2 1,0 0-2,0-1 0,0-1-2,-1-2 1,-2-1-1,-1-3 0,-3-1-1,-1-3 0,0-1 0,0-3-2,1-1-1,-1-1-1,0-1 1,0 1-1,1 0 1,-2-1 0,0 1 0,-1 0 1,-1 0 0,-1-1 0,1 1-1,-1 0-1,0-1-1,1-2-1,-1-4 0,0-6 0,0-4-1,1-5 0,1-4 1,1-4 0,1-3 2,0-2-1,0 2 1,0 3 0,1 1 0,-1 3 1,0 5 3,0 2 2,1 6 3,-1 1 0,0 3-1,0 2-2,0 2-1,1 1-2,1-1 0,0 1 0,2 0 0,0 1 0,1 3-1,-1 3 1,0 4-1,0 1 0,2 4 1,1 3 0,0 3 1,3 5-7,2 6-13,4 7-14,2 8-13,1 3-5,0-1 6,-2 1 5,0 0 5,-1-1 2,0-1-1,-1-1-2,1-1-2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00"/>
    </inkml:context>
    <inkml:brush xml:id="br0">
      <inkml:brushProperty name="width" value="0.05766" units="cm"/>
      <inkml:brushProperty name="height" value="0.05766" units="cm"/>
      <inkml:brushProperty name="color" value="#FED406"/>
    </inkml:brush>
  </inkml:definitions>
  <inkml:trace contextRef="#ctx0" brushRef="#br0">92832 17708 381,'8'-23'0,"1"-1"1,2 1 0,0-1 0,-3 5 9,-8 11 17,-8 9 16,-8 9 16,-3 6 3,1 2-12,1 0-13,1 1-11,-3 3-8,-5 5-2,-7 5-3,-5 4-2,-6 7-1,-4 8-2,-6 8-2,-4 8 0,2-2-2,8-11-2,9-10-2,9-11-2,2-3-1,-7 8 0,-5 6 1,-6 8 0,-1-1 0,6-6 0,4-7 0,5-7 1,2-3 0,-3 2-1,-1 2 1,-2 3 0,1-3-1,7-4 0,5-4 1,7-6-1,3-4 1,0-1 1,2-2 1,1-2 2,1-1 0,2 1-1,2 2 1,2 0-1,3 0-1,6-3-2,4-1-1,5-2-3,5-2 1,5 0 0,5-2 2,5 0 0,4-1 1,6 0 2,4 0 1,6 0 2,2-1 0,1 0-1,1-2 0,2 0-1,-2 0 0,-3 0 1,-3 2 2,-2 0 1,-4 2 1,-2 0-1,-3 2 0,-4 0 0,-1 1-2,-1 0-1,-2 0-2,0 0-1,-1-1-2,-1-1 1,-1 0 1,-1-1-1,-2-1 1,-2 0-1,-1 0-1,-3 0 0,-1 0 0,-3 0 1,-1 0 1,-2 0 1,-1-1 1,-1-1 1,1 0 1,0-1 0,-1-1 0,-1 0 1,-1 0-1,-1 0-1,1 1 2,0 0 0,1 2 2,1 0 2,-2-2 1,-6-6 4,-6-5 4,-6-7 2,-3-2 1,-2 1-5,0 1-3,-1 1-4,-2 0-3,0-3-2,-1-1-2,-1-3-1,-2-2-3,-2-4-1,-1-5 0,-2-3-2,-3-4-1,0-4-2,-1-4-2,0-3-1,-1-4-2,1 0 2,1-1 0,1-1 1,0 1-1,3 6 0,0 5-2,0 4 0,2 5-2,1 4-2,1 3-1,1 5-3,0 3-2,-2 3-2,0 3-3,-1 3-2,0 3-5,1 2-10,1 4-8,1 3-9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06"/>
    </inkml:context>
    <inkml:brush xml:id="br0">
      <inkml:brushProperty name="width" value="0.0455" units="cm"/>
      <inkml:brushProperty name="height" value="0.0455" units="cm"/>
      <inkml:brushProperty name="color" value="#FED406"/>
    </inkml:brush>
  </inkml:definitions>
  <inkml:trace contextRef="#ctx0" brushRef="#br0">42440 30735 483,'-19'-27'23,"10"9"-2,10 8-1,10 10-1,6 4-2,5 2-2,4 0-2,3 1-2,3 1-2,2 0-1,3 0-2,1 0-1,1 0 0,0-1 0,1 1 1,-1 0 0,-1 0-1,0 0-1,-1 0-3,-1-1-2,-1 1 0,0-2 1,0-1 1,1 0 0,-1-2 2,0-1-1,1 0-1,-1-1 1,1-1 0,0 0 1,2 0 2,1 0 2,0 0 0,-2 0 0,0 0-1,-1 0-1,-1 0 0,0 0 0,1 0 0,-1 0 0,1-1-1,0-1 0,2 0-1,1-1 0,-1-2-1,0 0 0,-1-1 0,-1-2 1,-1 0-1,0-1 0,1-2 1,-1 0-1,0-1 1,1 1 0,-1-1-1,0 0 1,1 0-1,0-1 1,2-2 1,1 0 0,-1 0 0,-2-1 0,-2 0 0,-1 1-1,-1-2 0,1 0 1,1-1-1,0-1 0,1 0 0,-3 1 0,-2 1-2,-1 1 1,-1 0-1,1 2 0,0 1 1,2 1-1,-1-1 1,-1 0 0,-3-1 0,-1-1 0,-1 0 0,1 1 1,1 0 0,1 2 0,0 0 1,-1-1-1,-1-2 0,-1 0 0,-1 0-1,-1 1 1,-1 1-1,-1 1 1,0-1 0,-1 0 0,1-1 0,0-1 0,0-2 1,1 0-2,1-1 1,1-1-1,1-1-1,1-1 1,1-1-1,1-1 0,-1 0 0,0-1 0,-1 1 2,0-1-1,-2 0 1,1-1 0,-1-1 0,1-1 0,-2 0-1,-1-1 1,-3 1-1,-1 0 1,-1 0 0,-1 1-1,1 1 1,0 1 0,-1 0-1,1-1 1,0-1 0,-1-1-1,1 0 0,-2 3 0,-1 1-2,-1 3-1,0 0 1,0-1-1,-1-1 1,1-1 1,-1-1-1,0 1 1,-2-1 0,0 1 0,-2 0 0,1 1 0,0 1 1,0 1-1,-1 0 1,-1 1 0,0-1-1,-2 0 0,0 1 1,0-1-1,0 1 0,0-1 0,-1 0 1,0 1-1,-2-1 0,0 1 0,-1-1 0,2 1 0,0-1-1,2 0 0,0 2 0,0 1 0,-1 2 0,1 3 0,0 0-1,0 0 0,0 0-2,0 1 0,0-2 0,0 0 0,0-1 1,0-1 1,0 0-1,0 0 0,-1 2 0,1 1-1,0 0 0,0 1 2,0-1 0,0 0 2,0 0 0,0 1 0,0-1-1,0 0 1,-1 0 0,-1 1-1,0-1 1,-1 0-1,-1 0 0,0 1-2,0-1-2,0 0-1,-2 0-5,0 1-9,-3-1-8,-2 0-10,-1 0-1,0-2 4,0 0 4,1-1 5,-2-1 1,0-1-1,-2-1-1,0-1 0,0 1-3,1 2-5,0 4-4,2 3-4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07"/>
    </inkml:context>
    <inkml:brush xml:id="br0">
      <inkml:brushProperty name="width" value="0.03464" units="cm"/>
      <inkml:brushProperty name="height" value="0.03464" units="cm"/>
      <inkml:brushProperty name="color" value="#FED406"/>
    </inkml:brush>
  </inkml:definitions>
  <inkml:trace contextRef="#ctx0" brushRef="#br0">52455 24213 635,'1'-30'-1,"0"2"-2,2 1-1,0 3-2,0 1 1,0 4 5,-1 3 4,-2 3 4,-1 0 3,-2-1 3,-2-3 2,-2-1 2,-2-1 1,-3 4-2,-4 3-1,-1 3-2,-7 2-1,-5 2-1,-8 2-2,-7 2-2,-4 2 0,-2 2-2,-2 2 0,-2 2-1,-2 2 1,-3 3 0,-4 3 2,-2 4 1,-1 2 0,1 5 1,1 3 0,1 4 0,0 4 1,2 2 0,1 4 0,0 3 0,4 2 0,5 2-1,4 2-1,5 2-1,3 1-1,0 1-1,0 1-2,0 2 0,1 1-1,3 5-1,3 3 0,3 5-2,4 1 0,7-3-1,5-1 0,7-3-2,3-3 0,3-6 0,4-6 1,2-6-1,4-4 1,6 0 0,4-2 1,5 0 0,5-2 0,5-2 0,4-1 1,6-3-1,3-2 1,2-1-1,2-3-1,2-1 1,3-4-2,3-5 0,5-5-1,4-4-1,2-5-1,1-4 2,1-4-1,1-4 1,1-5 0,1-5 0,1-7 0,1-5-1,0-4 0,-2-2 0,0-3 0,0-1 1,-4-2-1,-3-2 1,-5-2-1,-3-2 1,-5-3-1,-4-3 1,-6-5 0,-4-4-1,-7-2 1,-7-1 0,-9-1 0,-7-1 0,-7 0-1,-8 1 1,-6 1 0,-7 1 0,-6-1 0,-1 0-1,-4-1 2,-3-1-1,-4 3-1,-3 7 0,-4 7-2,-4 6-2,-3 8 0,-2 8-1,-2 7-2,-2 9 0,-2 7-3,-2 10-5,-2 8-3,-1 9-4,3 3-1,12-1 5,10-3 5,11-1 3,6-1 3,3 0-1,1-1-1,2 1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08"/>
    </inkml:context>
    <inkml:brush xml:id="br0">
      <inkml:brushProperty name="width" value="0.03871" units="cm"/>
      <inkml:brushProperty name="height" value="0.03871" units="cm"/>
      <inkml:brushProperty name="color" value="#FED406"/>
    </inkml:brush>
  </inkml:definitions>
  <inkml:trace contextRef="#ctx0" brushRef="#br0">56993 31242 568,'7'-16'4,"0"1"8,-2-1 9,0 0 7,-6 7 6,-8 12 1,-9 13 1,-9 14 2,-4 5-3,-1 0-6,1 0-6,0 1-6,1-3-6,5-2-6,3-3-6,5-3-5,2-3-4,4-1-1,3-2 0,3-3-2,1-1 1,3-2 0,2-3 1,3-1 0,0-1 2,3-2 0,2-1 2,2 0 1,1-1 0,1 0 2,1 0 0,2 0 0,-2 0 1,-1 1 0,-2 2-1,-2 0 0,-3 3 2,-3 6 0,-2 4 3,-4 5 1,-3 4 0,-5 2 0,-5 4-1,-5 3-1,-2-1 1,2-4 0,3-3 1,1-5 0,3-3 1,3-3-1,3-3-1,2-2 0,5-1 3,6 3 3,6 3 4,6 3 5,0 3 2,-1 1-1,-4 3 0,-3 1-1,-2 3 0,-2 6 0,-2 5 0,-2 4-1,-2 4 0,-2 0 0,-2 2-1,-2 0 1,0-2-4,1-4-4,0-6-6,2-4-4,0-5-4,0-5-4,0-5-4,0-5-3,1-7-8,0-10-15,2-10-12,0-10-14,2-3-2,2 1 9,2 3 10,2 1 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08"/>
    </inkml:context>
    <inkml:brush xml:id="br0">
      <inkml:brushProperty name="width" value="0.03658" units="cm"/>
      <inkml:brushProperty name="height" value="0.03658" units="cm"/>
      <inkml:brushProperty name="color" value="#FED406"/>
    </inkml:brush>
  </inkml:definitions>
  <inkml:trace contextRef="#ctx0" brushRef="#br0">57850 31194 601,'7'-8'2,"0"2"4,-2 1 5,0 0 3,-1 1 3,3 0 0,2 0 1,2 1 0,2-1 1,1 0 1,3 0 1,2 0 2,0 0-1,1 0-1,0 0-1,-1 0-1,0 0-2,-1 1-1,0-1-2,-2 0-1,-1 0 0,-1 2 2,-1 0 3,0 2 2,-4 0-15,-6 2-33,-6 0-32,-6 2-32,-2 0-6,2 1 19,2 2 20,3 0 19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10"/>
    </inkml:context>
    <inkml:brush xml:id="br0">
      <inkml:brushProperty name="width" value="0.0425" units="cm"/>
      <inkml:brushProperty name="height" value="0.0425" units="cm"/>
      <inkml:brushProperty name="color" value="#FED406"/>
    </inkml:brush>
  </inkml:definitions>
  <inkml:trace contextRef="#ctx0" brushRef="#br0">58005 31390 517,'-10'-5'51,"-2"8"-5,-3 6-5,-3 7-6,-4 5-4,-3 1-7,-5 3-6,-3 1-6,-3 2-6,-1 3-6,0 1-4,-2 3-6,3-2-3,5-4-1,7-3-1,5-5-1,6-3 0,3-3-1,4-2 0,4-4 0,3-2 0,2-1 2,2 0 0,2-2 1,1 0 1,1 0 5,2 0 3,0 0 3,1 1 5,1 2 5,1 2 5,2 1 5,-2 3 3,-1 2 3,-2 1 2,-2 3 2,-3 2 1,-1 5-1,-2 3 0,-2 5-1,-1 2 0,-2 0-1,0 2 0,-1 1-1,-2-1-2,-2-2-4,-2-2-4,-2-1-3,0-3-4,3 0-1,1-1-3,2-1-3,0-1-1,0-1-1,-1-1-1,-2-1-2,1-2-3,-1-3-5,0-3-5,0-3-5,0-6-8,0-12-12,1-10-10,-1-11-12,2-9 1,4-8 10,4-8 12,4-8 11,3-1 6,5 5 3,4 4 1,3 6 2,2 3 4,-1 3 5,-1 4 7,0 2 6,-1 2 4,1 1 5,1 1 4,1 1 5,1 1 2,1 0-2,1-1 0,1 1 0,1 1-2,1 5 0,0 3 0,2 5 0,-1 2-2,-1 2-2,-3 2-3,-1 2-2,-3 2-2,-3 0-3,-3 2-1,-2 0-3,-3 2-3,-1 2-2,-1 2-3,0 2-2,-4-2-4,-2-4-4,-6-6-5,-2-4-4,-3-2 1,2 1 5,1 0 4,0 2 7,1 1 5,-2 2 10,0 2 8,-1 2 8,-2 1 5,-2 0 1,-2 0 1,-1 0 1,-3 3-3,-2 4-3,-1 5-4,-3 6-4,1 2-4,1 2-3,3 3-4,1 1-2,2 1-5,2-1-4,3-1-3,1-1-5,3-2-5,4-3-4,4-3-6,4-2-5,2-4 0,0-1 4,-1-2 4,1-2 4,0 0 3,-2 4 2,-1 2 0,0 3 2,-3 4 4,-2 5 9,-4 5 9,-2 5 9,-2 2 4,-2 1 1,0-1-1,-1 0 0,-1-1 0,0-3-2,0-3-1,1-3-1,3-5-5,8-7-9,8-7-8,7-6-9,6-8-3,1-6 2,3-7 2,2-7 3,-1-2 1,-2 3 0,-1 3 1,-2 3 1,-3 3 2,-1 3 6,-3 3 6,-1 3 5,-2 1 3,0 2 1,-2 1 1,-1 0 0,0 4 3,0 6 1,0 6 4,0 5 2,-3 4-2,-2 0-7,-6-1-7,-2 1-6,-4-1-4,0 1 0,-1-1 1,-1 1 1,1-7-12,4-12-24,4-14-23,4-11-24,2-6-5,2 3 16,0 3 15,1 3 15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11"/>
    </inkml:context>
    <inkml:brush xml:id="br0">
      <inkml:brushProperty name="width" value="0.05461" units="cm"/>
      <inkml:brushProperty name="height" value="0.05461" units="cm"/>
      <inkml:brushProperty name="color" value="#FED406"/>
    </inkml:brush>
  </inkml:definitions>
  <inkml:trace contextRef="#ctx0" brushRef="#br0">59988 31544 402,'8'-8'0,"0"0"0,0 1 0,0-1 0,0-1 2,3 0 5,2-2 3,2 1 4,0-1 2,1 4 0,0 2-2,-1 4 0,1 1 1,0 0 5,-1 0 6,1 0 4,-1 2 0,-3 4-3,-1 4-4,-2 3-3,-2 3-5,-2 2-4,-2 0-5,-2 1-5,-3 2-3,-2 3-4,-4 3-1,-2 3-3,-4 2-3,-5 4-3,-5 3-3,-5 3-2,-2 0-2,-1 2 1,1-1 0,0 0 0,0-3 3,1-4 4,1-5 5,1-5 5,2-4 2,5-1 2,3-3 1,5-1 2,2-2 3,4-2 7,2-3 7,4-1 6,5-3 1,8-6-3,7-4-6,9-5-3,4-5-4,2-2-2,3-3-2,1-3-2,-2-1-2,-6 1-2,-5 1 0,-6 1-1,-4 0-4,-1 1-7,-1-1-7,0 1-7,-4-1-2,-3 0 4,-4 1 4,-4-1 4,-2 1 2,-2 1 3,0 1 1,-1 1 2,-2 1 4,0 4 2,-1 3 5,-1 3 3,-1 1 4,2 2 2,0 0 3,2 2 3,0 2 3,1 5 3,-1 6 2,0 4 3,0 5 1,0 5-3,0 4-1,1 6-1,-1 3-1,0 1 0,0 0 2,0 2 1,1-1-1,0 0-2,2-1-2,1-2-1,0-1-3,0-3-4,0-4-2,0-1-2,2-6-7,6-5-6,4-7-9,6-5-7,3-8-5,5-10-4,3-9-3,5-10-4,1-11-1,2-9-3,1-10 0,1-9-2,-1-4 3,-3 1 4,-4 3 7,-1 1 4,-4 6 6,-3 9 4,-3 8 3,-3 9 5,-2 7 4,-2 4 6,-2 3 5,-2 4 6,-2 4 4,1 1 5,0 2 4,0 2 4,1 2 3,2 2 1,2 3 0,2 1 2,2 1-7,3 2-12,3 0-13,3 2-13,-2 3-7,-7 7-3,-6 7-1,-8 7-3,-6 4 3,-5 1 8,-7 0 8,-5 2 8,-5 2 5,1 5 0,-2 2 2,-1 6 0,-2 1 2,-3 1 2,-3 2 2,-2 0 3,0-2-2,4-4-5,3-6-5,5-4-6,3-5-5,5-3-7,3-5-6,4-3-6,10-8-10,14-11-14,15-10-15,15-11-14,5-8-2,-4-3 9,-4-4 9,-3-4 9,-5-1 8,-3 3 8,-5 3 6,-3 4 8,-4 1 10,-1 2 11,-2 3 12,-2 2 13,-2 1 4,-1 4-2,0 3-1,-1 3-3,-1 2 2,1 2 2,2 2 4,0 2 4,1 2 0,0 4 0,0 2-2,-1 4 0,1 3-3,0 7-4,0 5-4,0 7-4,-2 4-4,-1 8-2,-2 4-4,-2 8-3,-1 4 0,-2 7-1,0 5 1,-1 7 1,-2 3-7,-2 2-16,-2 2-13,-2 2-16,0-3-7,1-7-3,0-9-2,2-7-2,1-10 3,2-10 11,2-11 9,2-11 10,1-6 2,0-1-6,0-1-7,0 0-6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11"/>
    </inkml:context>
    <inkml:brush xml:id="br0">
      <inkml:brushProperty name="width" value="0.04419" units="cm"/>
      <inkml:brushProperty name="height" value="0.04419" units="cm"/>
      <inkml:brushProperty name="color" value="#FED406"/>
    </inkml:brush>
  </inkml:definitions>
  <inkml:trace contextRef="#ctx0" brushRef="#br0">61900 33843 497,'9'-8'5,"3"2"9,4 1 8,2 1 10,1 1 4,-1 3-1,-1 4 0,-1 2-1,1 3-1,2 2 0,1 2-1,3 1 0,0 2-3,-1 0-3,-1-1-3,-1 1-4,-2-1-1,-1-1-2,-2-1-1,-2 0-2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50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28345 13013 687,'15'0'112,"-2"0"-27,1 0-25,-2 0-25,-3 1-19,-6 2-12,-6 2-10,-6 1-11,-3 1-3,1-2 5,0-3 6,-1 0 5,1-4 3,2 0 0,2-3 0,3-2 1,2 0-4,5-1-7,6 0-7,4 1-6,2 0-8,-2 1-8,1 0-7,-2 2-7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15"/>
    </inkml:context>
    <inkml:brush xml:id="br0">
      <inkml:brushProperty name="width" value="0.04672" units="cm"/>
      <inkml:brushProperty name="height" value="0.04672" units="cm"/>
      <inkml:brushProperty name="color" value="#FED406"/>
    </inkml:brush>
  </inkml:definitions>
  <inkml:trace contextRef="#ctx0" brushRef="#br0">87995 23444 470,'-1'-16'1,"-2"1"1,-2-1 1,-2 0 1,-1 3 7,-2 3 13,0 4 14,-1 4 12,-1 4 3,-2 4-9,0 4-10,-1 3-8,-1 4-6,-1 3-2,-2 4-1,1 2-3,-1 1-1,0 0 0,2 1-2,1-1 0,1 0-1,1-1 0,0-1 0,2-1-1,1-2-2,2-3-3,3-3-5,1-2-3,1-3-2,2 1 0,0 0 0,2 0-1,2-2 0,6-1-2,4-2-2,5-2-2,4-4-1,3-4 0,3-5 0,3-5 1,1-4-1,-1 0 2,-1-1-1,-1-1 2,-2 0 0,0 3 2,0 1 2,-2 2 2,-3 2 1,-3 1 0,-5 0 0,-3 2 1,-3 3 6,-2 4 14,-2 6 12,-2 4 14,-2 4 2,0 1-7,-2 3-9,0 2-8,-1 1-5,0 3-3,0 1-1,1 3-4,-1-2-1,2-3-1,0-5-2,2-3-1,2-4-2,4-2-5,3-4-3,5-2-4,2-5-3,1-6 1,2-6 0,0-5 0,0-4 1,1-2 2,-1 0 3,1 0 1,-1-2 2,-1 1 2,-1-1 1,0 1 2,-3 0 2,-3 1 2,-3 1 4,-2 1 2,-3 2 1,-1 1 0,0 2-1,-1 3-1,-1 0 0,0 2-3,0 1-1,0 1-2,-2 1-2,-2 2-1,-4 2-1,-2 3-1,-3 0-4,-1 2-4,-3 0-5,-2 2-6,-1 1-4,-1 1-5,-1 3-6,-1 2-5,1 2-3,1 2-1,2 2-1,3 1-2,1 2 2,4 0 4,3-1 3,3 1 4,1-1 5,2-3 5,0-1 5,2-2 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15"/>
    </inkml:context>
    <inkml:brush xml:id="br0">
      <inkml:brushProperty name="width" value="0.04659" units="cm"/>
      <inkml:brushProperty name="height" value="0.04659" units="cm"/>
      <inkml:brushProperty name="color" value="#FED406"/>
    </inkml:brush>
  </inkml:definitions>
  <inkml:trace contextRef="#ctx0" brushRef="#br0">89413 24100 472,'36'0'10,"-6"0"3,-5 0 2,-7 0 2,-2 0 2,2 0 1,0 0 2,1 0 1,-1 0 0,-1 0 0,-2 0-2,-2 0-1,-3 1 0,-3 4 1,-3 2 2,-2 4 0,-3 1-1,-2 1-2,-2 1-4,-2 1-2,-2 2-3,-1 1-2,-3 3-2,-2 2-2,1 0-1,3 1-3,3-1-1,2 1-2,3-2-1,0-3 0,2-3-1,0-3 0,2-2 0,2 0 1,2-2 1,2-1 0,1 0 1,2 0 0,0 0 1,1 0-1,1 0 4,0 1 3,-1 2 4,1 0 4,-2 1 1,-2 1 0,-4 2-1,-2 0-1,-4 1 0,-2 3-3,-4 2-1,-2 1-1,-3 1-3,-1-1-5,-3-1-3,-1-1-5,-3 1-5,0 0-5,-1 0-5,-1 3-6,0-2-4,1-3-6,1-3-5,1-3-5,2-3 0,3-2 7,2-4 6,4-2 6,2-2 3,-1 0-3,0 0-2,0 0-1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16"/>
    </inkml:context>
    <inkml:brush xml:id="br0">
      <inkml:brushProperty name="width" value="0.04182" units="cm"/>
      <inkml:brushProperty name="height" value="0.04182" units="cm"/>
      <inkml:brushProperty name="color" value="#FED406"/>
    </inkml:brush>
  </inkml:definitions>
  <inkml:trace contextRef="#ctx0" brushRef="#br0">91389 23231 526,'1'-13'59,"4"3"-10,2 4-11,4 4-10,0 2-7,1 0 1,0 0-1,0 0-1,-2 1-1,1 2-2,-2 2 0,0 2-2,-3 2-2,-1 3-2,-2 3-1,-2 3-3,-2 2 1,-4 0 0,-2-1 3,-3 1 0,-3-1 1,0-1-2,-1-1-2,-1-1-1,0-1-1,2-1 0,3 0 0,1-2 0,4 0-1,6 0-2,6-1-4,6 1-3,3-2-5,1-4-6,1-4-7,1-4-7,1-3-5,1 0-2,1-1-3,1-2-2,0 0-1,-3 1 2,-1-1 2,-2 0 2,-3 0 1,-1 2 2,-2 1 2,-2 0 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16"/>
    </inkml:context>
    <inkml:brush xml:id="br0">
      <inkml:brushProperty name="width" value="0.04638" units="cm"/>
      <inkml:brushProperty name="height" value="0.04638" units="cm"/>
      <inkml:brushProperty name="color" value="#FED406"/>
    </inkml:brush>
  </inkml:definitions>
  <inkml:trace contextRef="#ctx0" brushRef="#br0">92240 23447 474,'-5'-21'79,"8"7"-11,6 5-11,7 6-12,5 3-6,3 0-5,3 0-3,3 0-4,2 0-4,-1 0-1,0 0-4,1 0-2,-2 0-2,0 0-2,-1 0-2,-1 0-2,-2 0-1,-3 0-1,-3 0-1,-2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4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2791 9766 459,'-4'-7'67,"8"2"3,8 2 3,7 2 3,4 1-5,-3 2-13,-1 0-14,-2 2-14,-1 0-9,3 0-6,2-1-4,0 2-7,1-1-5,-1 1-6,-2 1-8,-2 2-6,-2 0-8,1 2-11,0 0-9,-1 0-11,-1 1-2,-4-1 5,-5 0 7,-2-2 6,-4 0 4,-1 0 5,0 0 2,-1 0 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4"/>
    </inkml:context>
    <inkml:brush xml:id="br0">
      <inkml:brushProperty name="width" value="0.04481" units="cm"/>
      <inkml:brushProperty name="height" value="0.04481" units="cm"/>
      <inkml:brushProperty name="color" value="#F2395B"/>
    </inkml:brush>
  </inkml:definitions>
  <inkml:trace contextRef="#ctx0" brushRef="#br0">2670 11155 490,'-11'5'12,"8"-5"22,9-4 23,10-5 22,4-3 5,3 1-16,1-1-15,3 1-16,-1 0-9,0 2-6,-2 2-5,1 3-5,-3 1-6,-1 3-6,-3 4-8,-1 2-7,-3 5-12,-1 8-17,-2 5-15,-2 8-18,-2 0-1,-2-6 13,-3-5 12,0-7 14,-3-2 8,-1 1 3,0 1 4,-1 2 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4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2744 11592 529,'-22'27'8,"3"-7"16,3-8 15,3-8 17,2-7 3,4-6-8,2-6-9,4-5-7,4-7-5,6-5-1,5-6-1,7-6-1,4-6-5,3-4-8,2-6-8,4-3-8,0-2-7,-2 1-8,-1 2-7,-3 3-7,-2 3-7,-4 8-7,-2 6-7,-2 8-7,-4 5 2,-3 7 11,-3 5 11,-2 6 12,-2 4 5,0-1-3,0 0-1,0 0-2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5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3996 10250 476,'-14'2'31,"3"6"12,2 4 13,5 5 12,0 4 0,2 1-10,0 3-12,2 1-11,0 2-8,0 4-4,0 3-5,0 2-5,0 3-2,0 1-1,0 0-2,0 2 0,0-2-8,0-7-14,0-3-15,0-5-14,0-3-6,0-3 2,0-1 4,0-2 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6"/>
    </inkml:context>
    <inkml:brush xml:id="br0">
      <inkml:brushProperty name="width" value="0.05481" units="cm"/>
      <inkml:brushProperty name="height" value="0.05481" units="cm"/>
      <inkml:brushProperty name="color" value="#F2395B"/>
    </inkml:brush>
  </inkml:definitions>
  <inkml:trace contextRef="#ctx0" brushRef="#br0">3843 9965 401,'15'-23'1,"-1"2"0,-1 3 2,0 1 2,-1 2 4,1 1 8,1 1 9,2 0 8,1 1 3,3-1-2,3 0-4,3-2-3,1-1-3,1 2-2,-1 1-3,1 1-2,-2 1-3,0 2-2,0 2-4,-2 2-2,-2 2-2,-1 0-2,-3 2 0,-2 1-2,-1 0 0,-1 1 1,-1 2 0,0 0 1,-3 2 1,-2 2 0,-4 2 1,-3 2 1,-1 0-1,-2 1-1,0 0-1,-1 0-1,-3 3-3,-2 6-3,-3 8-3,-4 7-3,-1 2-2,-2-2 0,-3-2-1,-1-1-1,-1-3 0,1-2 0,1-1-2,1-3 0,1-3-2,2-5 0,3-4-1,1-6-2,1-4 0,1-2-1,-1-3-2,0-4 0,2-6 0,2-13 1,4-11 1,3-12 1,2-7 2,5-4 0,4-2 2,4-3 1,2 3 2,-1 5 3,1 8 3,0 7 4,-2 5 1,-3 7 1,-3 5 0,-2 7 1,-3 3 4,-1 2 5,0 3 6,-1 1 5,-2 3 10,-1 4 12,0 4 13,-1 4 12,-3 5 0,-2 9-12,-3 7-12,-3 9-12,-3 5-8,0 4-4,-1 4-4,-1 4-3,-2 4-3,-1 2-4,-3 6-3,-1 4-3,-1-1-3,3-3-6,1-5-4,3-3-5,2-5-3,2-6-1,4-6-2,3-5 0,2-7 0,0-5 1,2-7 1,1-5 0,1-5 2,3-4 1,4-4 0,2-4 1,2-2 5,-2 0 8,-1 1 8,0-1 9,-1 3 9,0 8 13,-1 6 12,2 7 12,-2 6 2,-1 3-9,0 4-7,-2 4-10,0 1-5,0-2-4,0-1-5,0-3-3,1 0-5,2-1-2,2 0-3,2 1-4,1-3-2,0-3-4,0-4-2,-1-5-4,2-2-3,0-2-5,1-2-4,2-2-5,2-6-1,5-8 2,5-10 4,5-7 1,4-9 1,4-5-1,5-6-3,3-6 0,1-4-1,0-1 3,-3-2 2,1-3 3,-3 2 3,-4 3 5,-3 4 6,-5 4 4,-4 6 1,-7 8-1,-5 7-3,-6 9-2,-5 4 6,-2 4 14,-4 3 13,-2 2 14,-3 4 5,-4 2-3,-2 4-2,-3 2-4,-3 4-3,-3 4-6,-3 3-5,-3 5-5,0 2-5,1-1-2,3 1-3,2-1-3,-1 0-3,-3-1-3,-3-1-3,-2-1-3,0-1-2,5-3-2,5-1 0,5-2-1,8-1 2,10 1 5,11 1 6,11 2 6,7-1 5,1-1 3,2-1 4,3 0 3,1-2 0,0 1-1,1 0-4,2 0-2,-1-2-4,0 0-9,-1-1-6,-1 0-8,-1-1-7,0 1-6,0 2-5,1 0-7,-3 1-3,-6-1 1,-3 1 1,-6 0 0,-3-1-3,-1-1-9,-1 0-8,0-2-9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6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4045 16250 559,'-13'1'12,"4"2"23,6 2 25,5 2 23,2 3 2,3 7-18,2 6-20,2 4-18,0 4-14,1 1-8,0-1-7,0 1-8,-1-3-8,-1-5-9,-1-2-7,-1-4-8,1-4-2,1-3 2,3-3 2,2-2 4,0-4-1,-1-4-4,-1-4-2,0-4-4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50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30605 12961 641,'7'-6'101,"1"1"-22,0 2-22,-1 3-21,1 0-13,0 1-3,-1 1-3,1 2-3,-3 0-5,-4 1-7,-6 2-5,-4 0-7,-3 0-5,-1-2-4,-1-3-3,0 0-3,1-4-4,6-4-2,6-4-3,6-4-3,3 0 2,1 4 6,1 2 5,2 2 7,-1 2 1,-1-2-5,-2 0-4,1-1-4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7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4287 15850 413,'4'17'2,"-7"1"13,-6 3 11,-7 1 13,-5 4 4,-1 5-7,-3 5-5,-1 5-6,-1 0-7,3-5-5,1-3-7,3-3-5,0-4-6,-1 0-4,-1-1-3,0-1-4,-2-2-2,1-2 1,-1-4-1,1-3 1,0-2 2,4-3 2,3-1 4,3-2 2,4-2 10,6-2 15,6-2 16,6-2 15,5-1 4,3-2-9,5 0-8,3-1-8,4-1-6,3 0-3,2 0-4,4 0-3,-1 1-3,-2 1-2,-3 0-2,-3 2-3,-3 1-2,-3 0-3,-3 1-3,-3 2-3,-5 3-7,-6 8-11,-8 6-12,-6 7-10,-6 2-3,-6-1 9,-3-3 7,-6-1 9,-4-2 5,-1-1 2,-2-1 3,-2 0 3,-1-2 3,2-1 6,1-1 5,0-1 5,2-1 4,3-2 4,3-2 4,3-2 3,4-1 3,3 0 0,4-1 1,4 1 1,6 0 3,6-2 6,8 0 5,6-2 7,6-1-2,7-4-7,5-2-8,6-3-6,3-1-6,1 2-1,-1 2-2,-1 2-2,0 1-3,0 1-1,-1-1-4,-2 0-1,-1 0-2,-1 0 0,-3 0 1,-1 0 0,-4 1-5,-4 0-9,-3 2-9,-4 0-9,-8 2-6,-11 4-5,-10 2-4,-11 4-4,-9 1 0,-7 3 6,-6 2 4,-7 1 7,-4 0 4,0 0 6,0 0 5,0-2 6,2 0 4,1 1 2,2 1 2,2 1 3,2 0 2,4-1 5,2 0 4,4-2 5,3-2 3,7-3 5,5-2 4,7-4 5,6-1 3,10 0 3,8 0 3,9 0 1,8-1-1,9-1-6,7 0-8,8-1-6,0-1-5,-8 0-5,-8 0-3,-7 0-5,0-2-1,8 0-1,9-3 1,9-2-1,2-1-5,-4 2-8,-6 1-9,-4 1-9,-6-1-8,-5-1-5,-7 0-7,-5-1-6,-7-1-4,-6 0 0,-8 0-2,-6 1-1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7"/>
    </inkml:context>
    <inkml:brush xml:id="br0">
      <inkml:brushProperty name="width" value="0.05019" units="cm"/>
      <inkml:brushProperty name="height" value="0.05019" units="cm"/>
      <inkml:brushProperty name="color" value="#F2395B"/>
    </inkml:brush>
  </inkml:definitions>
  <inkml:trace contextRef="#ctx0" brushRef="#br0">4571 17956 438,'-15'-22'26,"2"5"15,2 3 15,4 4 15,-1 7 3,0 10-8,0 10-8,0 9-8,0 9-9,0 8-8,1 8-10,-1 8-9,-1 12-7,0 15-5,0 15-5,-2 16-5,0 12-4,4 6-4,2 8-3,4 7-3,1-3-9,2-9-12,0-10-13,2-10-13,0-16-3,2-23 7,0-25 7,1-22 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8"/>
    </inkml:context>
    <inkml:brush xml:id="br0">
      <inkml:brushProperty name="width" value="0.05438" units="cm"/>
      <inkml:brushProperty name="height" value="0.05438" units="cm"/>
      <inkml:brushProperty name="color" value="#F2395B"/>
    </inkml:brush>
  </inkml:definitions>
  <inkml:trace contextRef="#ctx0" brushRef="#br0">4730 20345 404,'-12'-13'46,"10"4"6,8 6 6,9 5 8,7 1-4,5-1-12,5 0-11,5-2-14,1 0-6,-2 0-5,-2 0-3,-1 0-3,-4 0-3,-4 0 0,-4 0-2,-3 0-1,-4 2-2,-1 2-4,-2 4-2,-2 2-3,-4 2-2,-6 3 3,-6 2 2,-6 2 1,-5 1 1,-7 2-3,-4 3-1,-7 2-2,-4-1-1,1-1 2,0 0 1,0-1 1,2-2 3,3-3 3,5-3 2,4-2 3,0-2 1,0 3 1,-1 2 0,0 2 1,7-3 4,16-3 9,17-6 10,17-4 10,10-5-1,2-2-9,4-4-8,2-2-10,3-1-6,0 2-1,1 3-2,2 1-2,-3 1-4,-1 2-8,-4 0-8,-2 2-7,-3 0-7,-2 0-6,-2 0-7,-1 0-6,-5-1-4,-6 0-5,-5-2-4,-6 0-4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49"/>
    </inkml:context>
    <inkml:brush xml:id="br0">
      <inkml:brushProperty name="width" value="0.04956" units="cm"/>
      <inkml:brushProperty name="height" value="0.04956" units="cm"/>
      <inkml:brushProperty name="color" value="#F2395B"/>
    </inkml:brush>
  </inkml:definitions>
  <inkml:trace contextRef="#ctx0" brushRef="#br0">4161 27378 443,'-43'-1'-9,"11"0"14,10-2 16,10 0 14,5 1 9,0 4 2,2 4 4,1 4 2,-1 6-2,0 9-7,-2 9-7,0 8-6,0 3-6,2-6-3,2-4-4,3-5-3,-1-3-3,-1 1-1,0-1 0,-1 1-2,-1 0 1,0 4-1,0 2 1,0 4-1,1 2-4,2 4-9,2 2-9,2 4-9,2-2-6,4-4 0,2-6-3,3-4 0,2-6-9,-1-7-12,1-7-13,-1-6-14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0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4350 27365 491,'25'-43'18,"5"6"9,3 7 10,4 7 10,4 5 2,1 3-3,2 2-4,2 4-3,0 3-5,-3 2-2,-1 4-5,-2 3-4,-2 1-2,-1 3-4,-3 2-3,-1 2-3,-4 1-2,-2 1-2,-3 1-2,-3 2-2,-4 0-2,-4 1-3,-6 1-1,-4 1-2,-6 3-2,-2 3 1,-5 3 0,-4 6-1,-4 1 0,-3 1-4,-5-1-3,-3 0-4,-3-2-2,-3-3-2,-1-5-2,-2-3-2,0-4 0,1-3 2,3-3 2,3-2 1,1-4 3,1-1 1,3-2 2,1-2 1,5-4 5,9-6 8,7-5 8,8-7 8,7-3 3,7-3-1,7-1-1,7-2 0,2 0-2,-1 5 0,-4 3 0,0 5 0,-4 2-1,-3 4-2,-5 3 0,-3 2-1,-3 5-3,-3 4-3,-1 5-3,-2 6-3,-3 3-3,-6 5 0,-4 3-1,-5 5-1,-5 2-1,-3 2 1,-5 3 0,-3 1-1,-2 0 1,2-4-2,0-3 0,1-2 0,1-2 0,1-3 3,1-1 2,1-3 3,2-1 0,3-3 2,3-1 1,3-2 0,5-4 3,10-6 5,8-6 5,9-6 4,6-5-1,3-3-5,3-5-7,3-3-5,0-2-3,0 1-1,-1 1-2,-2 1 0,-1 1-3,-3 0-4,-3-1-5,-3 1-4,-3-1-4,-3-1-4,-3-2-4,-2 1-4,-4-1 1,-2 1 7,-4 1 5,-2 1 7,-3 1 1,0 3-3,-2 1-4,0 3-2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0"/>
    </inkml:context>
    <inkml:brush xml:id="br0">
      <inkml:brushProperty name="width" value="0.05762" units="cm"/>
      <inkml:brushProperty name="height" value="0.05762" units="cm"/>
      <inkml:brushProperty name="color" value="#F2395B"/>
    </inkml:brush>
  </inkml:definitions>
  <inkml:trace contextRef="#ctx0" brushRef="#br0">5194 26456 381,'-28'-35'4,"5"9"8,6 9 7,7 9 7,3 5 11,2 3 10,2 4 12,2 2 11,1 7-1,0 11-11,0 11-13,0 11-12,0 11-7,0 13-3,0 13-3,0 12-2,0 4-3,0-6-4,0-7-4,0-4-3,1-7-2,2-4 1,2-5 0,2-4 2,1-6-3,-1-3-4,1-4-5,0-4-5,0-4-2,2-7 0,0-6 1,1-5 0,6-12-2,9-17-6,10-16-6,10-16-6,4-11-3,-2-2 3,-2-4 1,-3-2 1,-3 4-3,-7 10-11,-7 12-9,-7 10-11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0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3600 35000 485,'24'8'200,"1"0"-52,1 0-52,0-1-52,1 2-29,-1 2-6,-1 2-6,-1 0-7,-2 3-8,-2 2-9,-1 0-11,-2 1-9,-3 1-6,-3 1-1,-3 1-2,-2 0-1,-3 0 0,-2-3 2,-2-3 2,-2-2 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1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3622 36090 385,'-19'7'43,"7"-2"0,8-2 1,8-2-2,5-1-2,2 0-7,1 0-7,3 0-6,1 0-6,-1 2-5,1 1-7,0 0-5,-1 2-2,-1 2 2,-1 1 4,0 3 2,-3 2-5,-1 3-13,-2 4-13,-2 2-12,-2 2-4,0 3 6,-2 1 5,0 3 6,-2-1 6,-2 0 6,-2-2 6,-2 0 6,-1-2 4,1-1 3,-1-3 2,0-1 4,-1-1 2,0-1 6,-1 1 3,-1 0 6,0-3 2,2-1-1,2-4 1,2-3-1,6-8 1,10-15-1,10-15-1,9-15 1,6-8-3,2-4-3,2-2-3,3-2-4,2-3-7,4 1-12,4-1-12,3 0-12,1 2-3,-3 2 3,-2 4 6,-4 4 3,-3 3 3,-6 6 1,-4 5 0,-5 7 2,-4 4 0,-5 5 1,-3 3 1,-4 5 2,-4 3 11,-1 6 24,-2 4 24,-2 6 22,-2 4 4,-2 3-17,-2 5-17,-2 4-16,-2 2-10,0 4-1,-1 3-2,-2 3-2,1 1-3,-1-1-6,0-3-4,0 1-7,0-3-7,0-5-10,1-5-10,-1-4-11,-2-6-8,-2-5-6,-3-4-8,-3-6-6,0-3 2,2-1 13,4-3 11,3-2 12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1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5700 35158 434,'0'-34'22,"0"13"20,0 11 18,0 12 20,0 8 3,2 6-15,0 4-14,2 5-15,0 8-8,2 12-5,0 12-3,1 11-4,0 4-6,-1-7-7,-1-6-9,0-5-7,-2-6-8,-1-4-9,0-5-9,-1-6-8,-1-3-6,0-1-5,0-3-4,0-1-4,-1-4 2,-1-3 7,0-4 8,-1-4 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2"/>
    </inkml:context>
    <inkml:brush xml:id="br0">
      <inkml:brushProperty name="width" value="0.06265" units="cm"/>
      <inkml:brushProperty name="height" value="0.06265" units="cm"/>
      <inkml:brushProperty name="color" value="#F2395B"/>
    </inkml:brush>
  </inkml:definitions>
  <inkml:trace contextRef="#ctx0" brushRef="#br0">5009 36111 351,'-15'-13'16,"4"8"18,3 7 18,3 6 17,2 7 3,3 7-14,4 7-12,2 7-14,2 3-8,0 0-2,0 0-4,0 0-4,0-1-1,-1-1-2,1-4-2,0-1-1,0 0-1,0-1-2,0 0 0,-1 1-1,1-2-2,0-4-1,0-2-1,0-2-2,1-5 0,1-1 0,3-4 0,2-3 1,1-1 0,1-2-2,1-1-1,1 0-2,2-2 0,3-2 0,3-2 1,3-2 0,2-2 0,1 0 2,1-1 1,0-2 1,3 0 1,1-1 2,2-2 2,2 0 1,1 0 3,1 1 3,2 0 4,1 2 4,-2 0 0,0-2-2,-3 0 0,-2-1-2,-2 0-3,-2 0-1,-2 2-3,-1 1-2,-4 0-2,-3 2 0,-5 1-1,-3 0-1,-3-1-3,-3-3-8,-1-5-8,-2-4-8,-2-1-15,0-1-25,-2 0-24,0 1-24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30"/>
    </inkml:context>
    <inkml:brush xml:id="br0">
      <inkml:brushProperty name="width" value="0.0338" units="cm"/>
      <inkml:brushProperty name="height" value="0.0338" units="cm"/>
      <inkml:brushProperty name="color" value="#F2395B"/>
    </inkml:brush>
  </inkml:definitions>
  <inkml:trace contextRef="#ctx0" brushRef="#br0">50155 48024 650,'-12'-23'57,"9"3"-11,6 2-10,9 1-11,2 4-5,-2 5-3,-1 5-2,-2 5-2,-2 2-1,-2 0-3,-3 3-2,0 0-1,-4 0-2,0 0-3,-3-2-1,-2 0-3,-1-2 0,0 2 1,1-2 1,-1 1 1,1 0 0,-1-2 0,0 0 0,1-2 1,-1-1 1,2-4 2,0-2 3,2-3 2,1-2 1,2 2-1,2 1-2,2 1-2,1 1 0,2 1 1,0 0 0,2 2 0,0 0 0,1 2-2,0 0-2,3 2-1,-3 2-1,-3 4 0,-4 4-2,-4 3-1,-2 1 0,-2-3 0,0-3 0,-1-2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50"/>
    </inkml:context>
    <inkml:brush xml:id="br0">
      <inkml:brushProperty name="width" value="0.03114" units="cm"/>
      <inkml:brushProperty name="height" value="0.03114" units="cm"/>
      <inkml:brushProperty name="color" value="#F2395B"/>
    </inkml:brush>
  </inkml:definitions>
  <inkml:trace contextRef="#ctx0" brushRef="#br0">33050 13065 706,'8'-7'72,"-1"3"1,1 1 1,-1 2 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39"/>
    </inkml:context>
    <inkml:brush xml:id="br0">
      <inkml:brushProperty name="width" value="0.0531" units="cm"/>
      <inkml:brushProperty name="height" value="0.0531" units="cm"/>
      <inkml:brushProperty name="color" value="#FED406"/>
    </inkml:brush>
  </inkml:definitions>
  <inkml:trace contextRef="#ctx0" brushRef="#br0">11478 28350 414,'-21'-1'-1,"3"-1"-1,4 0 0,5-1-3,2-2 8,2 0 13,2-1 13,2-2 14,3 1 5,4 2-5,4 3-5,3 1-5,4 1-4,1 0-5,3 0-4,2 0-5,0-1-2,1-1-2,-1 0 0,1-1-2,1-1 0,5 0 0,3 0 0,4 0-1,1 1 1,-1 0 0,-3 2 2,-2 0 0,0 1-1,-1 0-2,0 0-3,1 0-1,-2 0-3,-2 0-1,-1 0-2,-2 0-3,-2 1 0,1 0 1,-1 2 1,1 0 0,-1 0 1,-1 0-1,-1-2 0,-1 0 0,-1-1 0,1 2 1,0 0 1,-1 2 0,1-1 1,-1-1 1,1 0 1,0-1 0,-1-1 0,1 2 1,-1 0-1,1 1 1,0 1 0,-1 0 0,1 0 1,-1 0 1,2-1 0,0 0 0,1-2 0,1 0 0,0-1-1,-1 0-1,-1 0 0,-1 0 0,-1 0-1,1 0 0,0 0 1,-1 0 0,1 0 0,1 2-1,1 0 0,2 2 0,-2-1-1,0-1 1,-1 0 1,0-1 1,-1-1 0,3 0 1,1 0 1,3 0-1,0 0 2,-1 0-1,-1 0-1,-1 0 1,-1 0-2,1 0 0,-1 0-2,1 0-1,-1 0-1,-1 0 0,-1 0 0,-1 0-1,-1 0 1,2 0-1,1 0 2,1 0-1,0 0 0,-1 0-2,-1 0-2,0 0-2,-2 0 0,1 0 2,-1 0 0,1 0 1,0 0 1,1 0 1,1 0-1,1 0 1,0 0-1,-1 0 1,-1 0 0,-1 0-1,-1 0 0,-1 0 0,0 0-1,-2 0-1,0 0 0,1 0 0,1 0 0,2 0-1,0 0 0,3 0 0,1 0 2,3 0 0,0 0 1,1 0 0,-1 0 2,0 0 0,0-1 0,-1-1 0,-1 0 0,-1-1 0,-1-1-1,-3 2-1,-1 0 0,-2 2-2,-2 0 0,1 0 1,0 0 0,-1 0 0,1 0 1,-2 0 1,-1 0-1,-1 0 2,0 0-1,0 0 2,-1 0 0,1 0 1,0-1 1,0 0 0,0-2 2,-1 0 0,3-1 2,2 0 0,3 0 1,3 0 2,0 0-1,-1 1-1,-3-1-3,-1 0-1,0 0-2,2 0 0,1 0-3,3 0 0,-1 0-1,-1 0 0,-3 0 1,-1 0 0,1 0 0,3-2 0,5 0-1,3-1 0,0-1-1,-3 2 2,-5 2-1,-3-1 1,-1 1 0,1 1-1,3-1 0,2 0-1,-1-1 0,-1 0 1,-3-2 1,-1 0 1,-2-1 0,-1 1 0,-1-1 0,0 0 0,-1-1 1,0 0 1,-1-1 0,1-1 1,0-1 0,0 0-1,-1 0 0,1 1 0,-1-1-3,-1 0-3,0 0-4,-2 1-4,0-1 1,-2 0 2,-1 0 4,0 2 3,-1-2-1,0 0-3,-1 0-4,1 1-4,-1-1-5,-4 2-6,-2 1-7,-3 0-6,-2 2-7,0-1-7,0 0-7,0 0-7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41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12575 26875 333,'49'20'167,"16"14"-1,15 14 1,17 16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4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12400 26579 999,'0'-15'-56,"2"4"13,0 4 15,2 2 15,0 1 7,3 0 0,2 0 0,1 0 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42"/>
    </inkml:context>
    <inkml:brush xml:id="br0">
      <inkml:brushProperty name="width" value="0.04721" units="cm"/>
      <inkml:brushProperty name="height" value="0.04721" units="cm"/>
      <inkml:brushProperty name="color" value="#FED406"/>
    </inkml:brush>
  </inkml:definitions>
  <inkml:trace contextRef="#ctx0" brushRef="#br0">10311 26873 465,'-15'6'3,"2"-1"6,2-2 6,3-2 6,3-1 5,7 0 1,8 0 3,6 0 3,5 0-2,3 0-7,3 0-7,3 0-7,2 1-4,2 2 0,3 2-1,1 2-1,2 1 0,0 0-1,2-1-1,1 1 0,-1 0-1,0 0 0,-1 0 0,-2 0 0,1-1 0,-1-1 1,0-1 0,0 0 0,0-2 1,1 0-1,-1-2 0,0 0 1,2-1-1,4 0 0,4 0 1,4 0 0,1 0 0,0 0 1,-2 0-1,0 0 0,-2 0 0,-1 2 0,0 0-2,-1 2 0,-2 0 0,-2 0 0,-3-1 1,-1 2 0,0-2 0,0 1 0,2 0 2,1 0 0,-1 0 0,-2 0 1,-2 0 0,-1 0 0,-2-1 0,0-1-1,0 0-1,1-1-2,-2-1 0,-2 0 0,-1 0 0,-3 0 1,0-1-1,3-1 0,1 0 1,3-1 0,-1-1-1,0 0 1,-1 0-1,-1 0 0,-1 0 0,1 0 0,-1 0-1,0 1 0,1-2 0,-1-1 1,0 0-1,1-1 0,-1-1 1,0-2-1,1 0 0,-1-1-1,-1 0 0,-1 2 0,-3 2 1,-1 2-1,-1 0 0,3-1 1,1-3-1,3-2 1,-1-1 0,0 1 0,-1-1 2,-1 0 0,0 0-1,-1-2-1,0 0-1,1-1-1,-2 0-1,-1-2 1,-3-1 1,-1-1 0,-2 0 1,-3 0 2,-1 2 0,-2 1 1,-2-1 1,-1-1 0,0-3 1,-2-1 1,-1-2 0,-2 1 2,-3-1 2,0 1 1,-4-1 1,0 1-1,-3-1-1,-2 1-1,-2 0-1,-2 1-1,-2 1-2,-1 1-2,-2 0 0,-2 0 0,0 1 2,-1 0 0,-2 0-2,-5-1-3,-3 0-3,-4 1-4,-3 0-2,-1 1 0,-1 0 0,0 2 1,-3 1 1,-1 1 1,-2 1 2,-2 1 1,-1 0 1,-2 2 0,-1 0 0,0 2 0,-1 1 0,0 1 1,0 0 0,0 2 0,-1 0 0,-2 2 1,-1 0 1,-3 2 0,-1 0 0,0 0 1,0 0 1,1 0-1,-1 0 1,2 0 0,1 0 0,0 0 1,2 0-1,-1 0 1,0 0 0,0 0 1,0 0 0,3 0-1,0 0 1,0 0-1,0 1 0,-2 2-1,-2 2 0,-1 2-2,-1 1 0,2 3-2,2 2-2,2 2-1,1 0 0,0 1-1,0 0 1,0-1 0,0 1 0,0 2 0,0 0-1,1 1 0,-3 1 0,-2 3 0,-4 1 0,-2 2 0,0 2 0,2 1 1,4 0-1,3 2 0,2 1 0,2-1 0,2 0 0,2 1 1,1-1-1,3 1 0,2-1-1,2 0 0,2-1-1,5-1-4,4-3-2,3-1-2,5-2-5,5 1-4,4-2-5,6 2-4,3-3-1,2-3 4,2-4 2,2-4 5,1-3-2,1 1-4,2 0-4,0 0-5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44"/>
    </inkml:context>
    <inkml:brush xml:id="br0">
      <inkml:brushProperty name="width" value="0.04846" units="cm"/>
      <inkml:brushProperty name="height" value="0.04846" units="cm"/>
      <inkml:brushProperty name="color" value="#FED406"/>
    </inkml:brush>
  </inkml:definitions>
  <inkml:trace contextRef="#ctx0" brushRef="#br0">32029 25991 454,'-21'-42'2,"5"11"6,5 11 6,4 11 5,2 4 3,-3 0 0,-4-1 0,-2-1 0,-2 0-1,-1 2-1,-2 2-3,1 2-2,-3 1-1,0 0 0,-1 0-1,-1 0-1,0 0 1,-1 0-2,1 0 0,-1 0-1,2 0-2,3 0-2,3 0-2,3 0-2,-3 1-2,-6 2 1,-7 2-1,-6 2-1,-5 1 1,-1 1 1,-1 2 0,0 0 2,-1 1 0,2 1 0,0 1 1,1 2 0,1 0 1,-2 1-1,-1 1 1,0 1 0,0 1 0,0-1-2,2 1 0,0-1-2,1 1 0,2 0 0,0-1-1,1 1 0,0 0 1,-1 1 0,0 1 3,-2 1 0,2 0 0,4-1 0,3-1-1,5-1 0,2-1-1,1-1 2,1-1 0,0 0 1,3-3 0,3 2 0,3 0-2,3-1 1,1 1-2,2 1 0,0 2-1,2 0 0,1 0-1,2 1 1,2-1 1,2 1 0,1-1-1,2 1-3,0 0-1,2-1-3,1 1 0,5 1 3,4 1 2,3 1 2,4 0 2,1-3-2,3-1 0,1-2-1,3-2 0,2 1 1,4 0 1,3-1 1,0-1 1,-2-2-2,-2-4 0,-1-2 0,0-2-1,4 1 1,4 2-1,4 0 1,-3 0-1,-10-2 0,-10-3-1,-9 0-1,2-2 0,17 0 0,15 0 1,15 0-1,9-2 0,-1 0 0,1-3 1,-1-2-1,1-1 0,-1-2-1,1 0-2,-1-1 0,0 0 0,-3 2-1,-1 2 1,-3 3-1,-2-1 1,-2 2 0,-4-1 1,-2 0 0,-4 0 0,-1 0 1,-3 0-1,-1 0 0,-2 0 0,-2 0 1,-2 0 0,-1 1 1,-4-2 0,-2 2 1,-3-1 0,-3 0 0,-2-1 1,1 0 1,-1-1-1,1-2 0,-1-1 1,-1-3 1,-1-4 1,-1-1 0,-1-4 1,-1 0 1,-1-1 0,-1-1 1,-2-3 0,-3-5-1,-2-4 0,-4-6 0,-2-1-1,-1 2 0,0 2 0,-2 3 0,-1 0-1,-4 1 1,-2 1 0,-3 2 0,-4 0 0,-4 1-3,-4 1 0,-3 1-3,-5 1 0,-3 1 1,-5 1 0,-3 1 0,-3 1 0,-4 1 1,-3 1 0,-2 1 1,-4 1 0,-2 3 1,-3 1 0,-3 2 0,-3 3 1,-2 1-1,0 2 1,-4 2-1,0 2 1,-1 0-1,0 2 2,1 0-1,-3 2 0,-3 0-2,-5 2-1,-3 0-2,-1 2-1,3 4 1,4 2 0,2 3 0,2 2 0,3 0 0,1-1-1,3 1 0,1 0-2,4 1-2,4 1-2,2 1-3,3 0-2,7-1-4,6 0-3,6-2-4,4 2-5,1 7-7,3 5-8,1 7-6,4-1-5,5-6 1,5-6-1,4-5 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4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2791 9766 459,'-4'-7'67,"8"2"3,8 2 3,7 2 3,4 1-5,-3 2-13,-1 0-14,-2 2-14,-1 0-9,3 0-6,2-1-4,0 2-7,1-1-5,-1 1-6,-2 1-8,-2 2-6,-2 0-8,1 2-11,0 0-9,-1 0-11,-1 1-2,-4-1 5,-5 0 7,-2-2 6,-4 0 4,-1 0 5,0 0 2,-1 0 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4"/>
    </inkml:context>
    <inkml:brush xml:id="br0">
      <inkml:brushProperty name="width" value="0.04481" units="cm"/>
      <inkml:brushProperty name="height" value="0.04481" units="cm"/>
      <inkml:brushProperty name="color" value="#F2395B"/>
    </inkml:brush>
  </inkml:definitions>
  <inkml:trace contextRef="#ctx0" brushRef="#br0">2670 11155 490,'-11'5'12,"8"-5"22,9-4 23,10-5 22,4-3 5,3 1-16,1-1-15,3 1-16,-1 0-9,0 2-6,-2 2-5,1 3-5,-3 1-6,-1 3-6,-3 4-8,-1 2-7,-3 5-12,-1 8-17,-2 5-15,-2 8-18,-2 0-1,-2-6 13,-3-5 12,0-7 14,-3-2 8,-1 1 3,0 1 4,-1 2 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4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2744 11592 529,'-22'27'8,"3"-7"16,3-8 15,3-8 17,2-7 3,4-6-8,2-6-9,4-5-7,4-7-5,6-5-1,5-6-1,7-6-1,4-6-5,3-4-8,2-6-8,4-3-8,0-2-7,-2 1-8,-1 2-7,-3 3-7,-2 3-7,-4 8-7,-2 6-7,-2 8-7,-4 5 2,-3 7 11,-3 5 11,-2 6 12,-2 4 5,0-1-3,0 0-1,0 0-2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5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3996 10250 476,'-14'2'31,"3"6"12,2 4 13,5 5 12,0 4 0,2 1-10,0 3-12,2 1-11,0 2-8,0 4-4,0 3-5,0 2-5,0 3-2,0 1-1,0 0-2,0 2 0,0-2-8,0-7-14,0-3-15,0-5-14,0-3-6,0-3 2,0-1 4,0-2 2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6"/>
    </inkml:context>
    <inkml:brush xml:id="br0">
      <inkml:brushProperty name="width" value="0.05481" units="cm"/>
      <inkml:brushProperty name="height" value="0.05481" units="cm"/>
      <inkml:brushProperty name="color" value="#F2395B"/>
    </inkml:brush>
  </inkml:definitions>
  <inkml:trace contextRef="#ctx0" brushRef="#br0">3843 9965 401,'15'-23'1,"-1"2"0,-1 3 2,0 1 2,-1 2 4,1 1 8,1 1 9,2 0 8,1 1 3,3-1-2,3 0-4,3-2-3,1-1-3,1 2-2,-1 1-3,1 1-2,-2 1-3,0 2-2,0 2-4,-2 2-2,-2 2-2,-1 0-2,-3 2 0,-2 1-2,-1 0 0,-1 1 1,-1 2 0,0 0 1,-3 2 1,-2 2 0,-4 2 1,-3 2 1,-1 0-1,-2 1-1,0 0-1,-1 0-1,-3 3-3,-2 6-3,-3 8-3,-4 7-3,-1 2-2,-2-2 0,-3-2-1,-1-1-1,-1-3 0,1-2 0,1-1-2,1-3 0,1-3-2,2-5 0,3-4-1,1-6-2,1-4 0,1-2-1,-1-3-2,0-4 0,2-6 0,2-13 1,4-11 1,3-12 1,2-7 2,5-4 0,4-2 2,4-3 1,2 3 2,-1 5 3,1 8 3,0 7 4,-2 5 1,-3 7 1,-3 5 0,-2 7 1,-3 3 4,-1 2 5,0 3 6,-1 1 5,-2 3 10,-1 4 12,0 4 13,-1 4 12,-3 5 0,-2 9-12,-3 7-12,-3 9-12,-3 5-8,0 4-4,-1 4-4,-1 4-3,-2 4-3,-1 2-4,-3 6-3,-1 4-3,-1-1-3,3-3-6,1-5-4,3-3-5,2-5-3,2-6-1,4-6-2,3-5 0,2-7 0,0-5 1,2-7 1,1-5 0,1-5 2,3-4 1,4-4 0,2-4 1,2-2 5,-2 0 8,-1 1 8,0-1 9,-1 3 9,0 8 13,-1 6 12,2 7 12,-2 6 2,-1 3-9,0 4-7,-2 4-10,0 1-5,0-2-4,0-1-5,0-3-3,1 0-5,2-1-2,2 0-3,2 1-4,1-3-2,0-3-4,0-4-2,-1-5-4,2-2-3,0-2-5,1-2-4,2-2-5,2-6-1,5-8 2,5-10 4,5-7 1,4-9 1,4-5-1,5-6-3,3-6 0,1-4-1,0-1 3,-3-2 2,1-3 3,-3 2 3,-4 3 5,-3 4 6,-5 4 4,-4 6 1,-7 8-1,-5 7-3,-6 9-2,-5 4 6,-2 4 14,-4 3 13,-2 2 14,-3 4 5,-4 2-3,-2 4-2,-3 2-4,-3 4-3,-3 4-6,-3 3-5,-3 5-5,0 2-5,1-1-2,3 1-3,2-1-3,-1 0-3,-3-1-3,-3-1-3,-2-1-3,0-1-2,5-3-2,5-1 0,5-2-1,8-1 2,10 1 5,11 1 6,11 2 6,7-1 5,1-1 3,2-1 4,3 0 3,1-2 0,0 1-1,1 0-4,2 0-2,-1-2-4,0 0-9,-1-1-6,-1 0-8,-1-1-7,0 1-6,0 2-5,1 0-7,-3 1-3,-6-1 1,-3 1 1,-6 0 0,-3-1-3,-1-1-9,-1 0-8,0-2-9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54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63590 13727 598,'-5'-21'-2,"8"3"16,6 4 14,7 6 15,3 1 4,-2 2-7,1 2-8,-2 2-7,0 1-5,-1 0 0,1 0-1,-1 0-1,-1 1-1,-1 2 1,-2 2 0,-2 2 1,-4 0-4,-6 0-7,-6 1-6,-6 0-6,-2-1-2,1-4 0,2-3 3,-1-2 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6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4045 16250 559,'-13'1'12,"4"2"23,6 2 25,5 2 23,2 3 2,3 7-18,2 6-20,2 4-18,0 4-14,1 1-8,0-1-7,0 1-8,-1-3-8,-1-5-9,-1-2-7,-1-4-8,1-4-2,1-3 2,3-3 2,2-2 4,0-4-1,-1-4-4,-1-4-2,0-4-4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7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4287 15850 413,'4'17'2,"-7"1"13,-6 3 11,-7 1 13,-5 4 4,-1 5-7,-3 5-5,-1 5-6,-1 0-7,3-5-5,1-3-7,3-3-5,0-4-6,-1 0-4,-1-1-3,0-1-4,-2-2-2,1-2 1,-1-4-1,1-3 1,0-2 2,4-3 2,3-1 4,3-2 2,4-2 10,6-2 15,6-2 16,6-2 15,5-1 4,3-2-9,5 0-8,3-1-8,4-1-6,3 0-3,2 0-4,4 0-3,-1 1-3,-2 1-2,-3 0-2,-3 2-3,-3 1-2,-3 0-3,-3 1-3,-3 2-3,-5 3-7,-6 8-11,-8 6-12,-6 7-10,-6 2-3,-6-1 9,-3-3 7,-6-1 9,-4-2 5,-1-1 2,-2-1 3,-2 0 3,-1-2 3,2-1 6,1-1 5,0-1 5,2-1 4,3-2 4,3-2 4,3-2 3,4-1 3,3 0 0,4-1 1,4 1 1,6 0 3,6-2 6,8 0 5,6-2 7,6-1-2,7-4-7,5-2-8,6-3-6,3-1-6,1 2-1,-1 2-2,-1 2-2,0 1-3,0 1-1,-1-1-4,-2 0-1,-1 0-2,-1 0 0,-3 0 1,-1 0 0,-4 1-5,-4 0-9,-3 2-9,-4 0-9,-8 2-6,-11 4-5,-10 2-4,-11 4-4,-9 1 0,-7 3 6,-6 2 4,-7 1 7,-4 0 4,0 0 6,0 0 5,0-2 6,2 0 4,1 1 2,2 1 2,2 1 3,2 0 2,4-1 5,2 0 4,4-2 5,3-2 3,7-3 5,5-2 4,7-4 5,6-1 3,10 0 3,8 0 3,9 0 1,8-1-1,9-1-6,7 0-8,8-1-6,0-1-5,-8 0-5,-8 0-3,-7 0-5,0-2-1,8 0-1,9-3 1,9-2-1,2-1-5,-4 2-8,-6 1-9,-4 1-9,-6-1-8,-5-1-5,-7 0-7,-5-1-6,-7-1-4,-6 0 0,-8 0-2,-6 1-1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7"/>
    </inkml:context>
    <inkml:brush xml:id="br0">
      <inkml:brushProperty name="width" value="0.05019" units="cm"/>
      <inkml:brushProperty name="height" value="0.05019" units="cm"/>
      <inkml:brushProperty name="color" value="#F2395B"/>
    </inkml:brush>
  </inkml:definitions>
  <inkml:trace contextRef="#ctx0" brushRef="#br0">4571 17956 438,'-15'-22'26,"2"5"15,2 3 15,4 4 15,-1 7 3,0 10-8,0 10-8,0 9-8,0 9-9,0 8-8,1 8-10,-1 8-9,-1 12-7,0 15-5,0 15-5,-2 16-5,0 12-4,4 6-4,2 8-3,4 7-3,1-3-9,2-9-12,0-10-13,2-10-13,0-16-3,2-23 7,0-25 7,1-22 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8"/>
    </inkml:context>
    <inkml:brush xml:id="br0">
      <inkml:brushProperty name="width" value="0.05438" units="cm"/>
      <inkml:brushProperty name="height" value="0.05438" units="cm"/>
      <inkml:brushProperty name="color" value="#F2395B"/>
    </inkml:brush>
  </inkml:definitions>
  <inkml:trace contextRef="#ctx0" brushRef="#br0">4730 20345 404,'-12'-13'46,"10"4"6,8 6 6,9 5 8,7 1-4,5-1-12,5 0-11,5-2-14,1 0-6,-2 0-5,-2 0-3,-1 0-3,-4 0-3,-4 0 0,-4 0-2,-3 0-1,-4 2-2,-1 2-4,-2 4-2,-2 2-3,-4 2-2,-6 3 3,-6 2 2,-6 2 1,-5 1 1,-7 2-3,-4 3-1,-7 2-2,-4-1-1,1-1 2,0 0 1,0-1 1,2-2 3,3-3 3,5-3 2,4-2 3,0-2 1,0 3 1,-1 2 0,0 2 1,7-3 4,16-3 9,17-6 10,17-4 10,10-5-1,2-2-9,4-4-8,2-2-10,3-1-6,0 2-1,1 3-2,2 1-2,-3 1-4,-1 2-8,-4 0-8,-2 2-7,-3 0-7,-2 0-6,-2 0-7,-1 0-6,-5-1-4,-6 0-5,-5-2-4,-6 0-4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49"/>
    </inkml:context>
    <inkml:brush xml:id="br0">
      <inkml:brushProperty name="width" value="0.04956" units="cm"/>
      <inkml:brushProperty name="height" value="0.04956" units="cm"/>
      <inkml:brushProperty name="color" value="#F2395B"/>
    </inkml:brush>
  </inkml:definitions>
  <inkml:trace contextRef="#ctx0" brushRef="#br0">4161 27378 443,'-43'-1'-9,"11"0"14,10-2 16,10 0 14,5 1 9,0 4 2,2 4 4,1 4 2,-1 6-2,0 9-7,-2 9-7,0 8-6,0 3-6,2-6-3,2-4-4,3-5-3,-1-3-3,-1 1-1,0-1 0,-1 1-2,-1 0 1,0 4-1,0 2 1,0 4-1,1 2-4,2 4-9,2 2-9,2 4-9,2-2-6,4-4 0,2-6-3,3-4 0,2-6-9,-1-7-12,1-7-13,-1-6-14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0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4350 27365 491,'25'-43'18,"5"6"9,3 7 10,4 7 10,4 5 2,1 3-3,2 2-4,2 4-3,0 3-5,-3 2-2,-1 4-5,-2 3-4,-2 1-2,-1 3-4,-3 2-3,-1 2-3,-4 1-2,-2 1-2,-3 1-2,-3 2-2,-4 0-2,-4 1-3,-6 1-1,-4 1-2,-6 3-2,-2 3 1,-5 3 0,-4 6-1,-4 1 0,-3 1-4,-5-1-3,-3 0-4,-3-2-2,-3-3-2,-1-5-2,-2-3-2,0-4 0,1-3 2,3-3 2,3-2 1,1-4 3,1-1 1,3-2 2,1-2 1,5-4 5,9-6 8,7-5 8,8-7 8,7-3 3,7-3-1,7-1-1,7-2 0,2 0-2,-1 5 0,-4 3 0,0 5 0,-4 2-1,-3 4-2,-5 3 0,-3 2-1,-3 5-3,-3 4-3,-1 5-3,-2 6-3,-3 3-3,-6 5 0,-4 3-1,-5 5-1,-5 2-1,-3 2 1,-5 3 0,-3 1-1,-2 0 1,2-4-2,0-3 0,1-2 0,1-2 0,1-3 3,1-1 2,1-3 3,2-1 0,3-3 2,3-1 1,3-2 0,5-4 3,10-6 5,8-6 5,9-6 4,6-5-1,3-3-5,3-5-7,3-3-5,0-2-3,0 1-1,-1 1-2,-2 1 0,-1 1-3,-3 0-4,-3-1-5,-3 1-4,-3-1-4,-3-1-4,-3-2-4,-2 1-4,-4-1 1,-2 1 7,-4 1 5,-2 1 7,-3 1 1,0 3-3,-2 1-4,0 3-2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0"/>
    </inkml:context>
    <inkml:brush xml:id="br0">
      <inkml:brushProperty name="width" value="0.05762" units="cm"/>
      <inkml:brushProperty name="height" value="0.05762" units="cm"/>
      <inkml:brushProperty name="color" value="#F2395B"/>
    </inkml:brush>
  </inkml:definitions>
  <inkml:trace contextRef="#ctx0" brushRef="#br0">5194 26456 381,'-28'-35'4,"5"9"8,6 9 7,7 9 7,3 5 11,2 3 10,2 4 12,2 2 11,1 7-1,0 11-11,0 11-13,0 11-12,0 11-7,0 13-3,0 13-3,0 12-2,0 4-3,0-6-4,0-7-4,0-4-3,1-7-2,2-4 1,2-5 0,2-4 2,1-6-3,-1-3-4,1-4-5,0-4-5,0-4-2,2-7 0,0-6 1,1-5 0,6-12-2,9-17-6,10-16-6,10-16-6,4-11-3,-2-2 3,-2-4 1,-3-2 1,-3 4-3,-7 10-11,-7 12-9,-7 10-11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0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3600 35000 485,'24'8'200,"1"0"-52,1 0-52,0-1-52,1 2-29,-1 2-6,-1 2-6,-1 0-7,-2 3-8,-2 2-9,-1 0-11,-2 1-9,-3 1-6,-3 1-1,-3 1-2,-2 0-1,-3 0 0,-2-3 2,-2-3 2,-2-2 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1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3622 36090 385,'-19'7'43,"7"-2"0,8-2 1,8-2-2,5-1-2,2 0-7,1 0-7,3 0-6,1 0-6,-1 2-5,1 1-7,0 0-5,-1 2-2,-1 2 2,-1 1 4,0 3 2,-3 2-5,-1 3-13,-2 4-13,-2 2-12,-2 2-4,0 3 6,-2 1 5,0 3 6,-2-1 6,-2 0 6,-2-2 6,-2 0 6,-1-2 4,1-1 3,-1-3 2,0-1 4,-1-1 2,0-1 6,-1 1 3,-1 0 6,0-3 2,2-1-1,2-4 1,2-3-1,6-8 1,10-15-1,10-15-1,9-15 1,6-8-3,2-4-3,2-2-3,3-2-4,2-3-7,4 1-12,4-1-12,3 0-12,1 2-3,-3 2 3,-2 4 6,-4 4 3,-3 3 3,-6 6 1,-4 5 0,-5 7 2,-4 4 0,-5 5 1,-3 3 1,-4 5 2,-4 3 11,-1 6 24,-2 4 24,-2 6 22,-2 4 4,-2 3-17,-2 5-17,-2 4-16,-2 2-10,0 4-1,-1 3-2,-2 3-2,1 1-3,-1-1-6,0-3-4,0 1-7,0-3-7,0-5-10,1-5-10,-1-4-11,-2-6-8,-2-5-6,-3-4-8,-3-6-6,0-3 2,2-1 13,4-3 11,3-2 12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1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5700 35158 434,'0'-34'22,"0"13"20,0 11 18,0 12 20,0 8 3,2 6-15,0 4-14,2 5-15,0 8-8,2 12-5,0 12-3,1 11-4,0 4-6,-1-7-7,-1-6-9,0-5-7,-2-6-8,-1-4-9,0-5-9,-1-6-8,-1-3-6,0-1-5,0-3-4,0-1-4,-1-4 2,-1-3 7,0-4 8,-1-4 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54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66080 13400 604,'15'0'98,"-1"0"-18,-2 0-17,1 0-18,-1 0-11,0 2-6,-1 0-6,1 2-5,-3 0-8,-6 2-10,-6-1-8,-6 2-9,-4 1-5,-2 0-1,-1 0-1,-3-1-2,1 0-1,2-2-2,1-3-3,2 0-2,2-4-2,3-2-2,1-4-2,2-1-1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2"/>
    </inkml:context>
    <inkml:brush xml:id="br0">
      <inkml:brushProperty name="width" value="0.06265" units="cm"/>
      <inkml:brushProperty name="height" value="0.06265" units="cm"/>
      <inkml:brushProperty name="color" value="#F2395B"/>
    </inkml:brush>
  </inkml:definitions>
  <inkml:trace contextRef="#ctx0" brushRef="#br0">5009 36111 351,'-15'-13'16,"4"8"18,3 7 18,3 6 17,2 7 3,3 7-14,4 7-12,2 7-14,2 3-8,0 0-2,0 0-4,0 0-4,0-1-1,-1-1-2,1-4-2,0-1-1,0 0-1,0-1-2,0 0 0,-1 1-1,1-2-2,0-4-1,0-2-1,0-2-2,1-5 0,1-1 0,3-4 0,2-3 1,1-1 0,1-2-2,1-1-1,1 0-2,2-2 0,3-2 0,3-2 1,3-2 0,2-2 0,1 0 2,1-1 1,0-2 1,3 0 1,1-1 2,2-2 2,2 0 1,1 0 3,1 1 3,2 0 4,1 2 4,-2 0 0,0-2-2,-3 0 0,-2-1-2,-2 0-3,-2 0-1,-2 2-3,-1 1-2,-4 0-2,-3 2 0,-5 1-1,-3 0-1,-3-1-3,-3-3-8,-1-5-8,-2-4-8,-2-1-15,0-1-25,-2 0-24,0 1-24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16:39"/>
    </inkml:context>
    <inkml:brush xml:id="br0">
      <inkml:brushProperty name="width" value="0.0531" units="cm"/>
      <inkml:brushProperty name="height" value="0.0531" units="cm"/>
      <inkml:brushProperty name="color" value="#FED406"/>
    </inkml:brush>
  </inkml:definitions>
  <inkml:trace contextRef="#ctx0" brushRef="#br0">11478 28350 414,'-21'-1'-1,"3"-1"-1,4 0 0,5-1-3,2-2 8,2 0 13,2-1 13,2-2 14,3 1 5,4 2-5,4 3-5,3 1-5,4 1-4,1 0-5,3 0-4,2 0-5,0-1-2,1-1-2,-1 0 0,1-1-2,1-1 0,5 0 0,3 0 0,4 0-1,1 1 1,-1 0 0,-3 2 2,-2 0 0,0 1-1,-1 0-2,0 0-3,1 0-1,-2 0-3,-2 0-1,-1 0-2,-2 0-3,-2 1 0,1 0 1,-1 2 1,1 0 0,-1 0 1,-1 0-1,-1-2 0,-1 0 0,-1-1 0,1 2 1,0 0 1,-1 2 0,1-1 1,-1-1 1,1 0 1,0-1 0,-1-1 0,1 2 1,-1 0-1,1 1 1,0 1 0,-1 0 0,1 0 1,-1 0 1,2-1 0,0 0 0,1-2 0,1 0 0,0-1-1,-1 0-1,-1 0 0,-1 0 0,-1 0-1,1 0 0,0 0 1,-1 0 0,1 0 0,1 2-1,1 0 0,2 2 0,-2-1-1,0-1 1,-1 0 1,0-1 1,-1-1 0,3 0 1,1 0 1,3 0-1,0 0 2,-1 0-1,-1 0-1,-1 0 1,-1 0-2,1 0 0,-1 0-2,1 0-1,-1 0-1,-1 0 0,-1 0 0,-1 0-1,-1 0 1,2 0-1,1 0 2,1 0-1,0 0 0,-1 0-2,-1 0-2,0 0-2,-2 0 0,1 0 2,-1 0 0,1 0 1,0 0 1,1 0 1,1 0-1,1 0 1,0 0-1,-1 0 1,-1 0 0,-1 0-1,-1 0 0,-1 0 0,0 0-1,-2 0-1,0 0 0,1 0 0,1 0 0,2 0-1,0 0 0,3 0 0,1 0 2,3 0 0,0 0 1,1 0 0,-1 0 2,0 0 0,0-1 0,-1-1 0,-1 0 0,-1-1 0,-1-1-1,-3 2-1,-1 0 0,-2 2-2,-2 0 0,1 0 1,0 0 0,-1 0 0,1 0 1,-2 0 1,-1 0-1,-1 0 2,0 0-1,0 0 2,-1 0 0,1 0 1,0-1 1,0 0 0,0-2 2,-1 0 0,3-1 2,2 0 0,3 0 1,3 0 2,0 0-1,-1 1-1,-3-1-3,-1 0-1,0 0-2,2 0 0,1 0-3,3 0 0,-1 0-1,-1 0 0,-3 0 1,-1 0 0,1 0 0,3-2 0,5 0-1,3-1 0,0-1-1,-3 2 2,-5 2-1,-3-1 1,-1 1 0,1 1-1,3-1 0,2 0-1,-1-1 0,-1 0 1,-3-2 1,-1 0 1,-2-1 0,-1 1 0,-1-1 0,0 0 0,-1-1 1,0 0 1,-1-1 0,1-1 1,0-1 0,0 0-1,-1 0 0,1 1 0,-1-1-3,-1 0-3,0 0-4,-2 1-4,0-1 1,-2 0 2,-1 0 4,0 2 3,-1-2-1,0 0-3,-1 0-4,1 1-4,-1-1-5,-4 2-6,-2 1-7,-3 0-6,-2 2-7,0-1-7,0 0-7,0 0-7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16:41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12575 26875 333,'49'20'167,"16"14"-1,15 14 1,17 16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16:4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12400 26579 999,'0'-15'-56,"2"4"13,0 4 15,2 2 15,0 1 7,3 0 0,2 0 0,1 0 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16:42"/>
    </inkml:context>
    <inkml:brush xml:id="br0">
      <inkml:brushProperty name="width" value="0.04721" units="cm"/>
      <inkml:brushProperty name="height" value="0.04721" units="cm"/>
      <inkml:brushProperty name="color" value="#FED406"/>
    </inkml:brush>
  </inkml:definitions>
  <inkml:trace contextRef="#ctx0" brushRef="#br0">10311 26873 465,'-15'6'3,"2"-1"6,2-2 6,3-2 6,3-1 5,7 0 1,8 0 3,6 0 3,5 0-2,3 0-7,3 0-7,3 0-7,2 1-4,2 2 0,3 2-1,1 2-1,2 1 0,0 0-1,2-1-1,1 1 0,-1 0-1,0 0 0,-1 0 0,-2 0 0,1-1 0,-1-1 1,0-1 0,0 0 0,0-2 1,1 0-1,-1-2 0,0 0 1,2-1-1,4 0 0,4 0 1,4 0 0,1 0 0,0 0 1,-2 0-1,0 0 0,-2 0 0,-1 2 0,0 0-2,-1 2 0,-2 0 0,-2 0 0,-3-1 1,-1 2 0,0-2 0,0 1 0,2 0 2,1 0 0,-1 0 0,-2 0 1,-2 0 0,-1 0 0,-2-1 0,0-1-1,0 0-1,1-1-2,-2-1 0,-2 0 0,-1 0 0,-3 0 1,0-1-1,3-1 0,1 0 1,3-1 0,-1-1-1,0 0 1,-1 0-1,-1 0 0,-1 0 0,1 0 0,-1 0-1,0 1 0,1-2 0,-1-1 1,0 0-1,1-1 0,-1-1 1,0-2-1,1 0 0,-1-1-1,-1 0 0,-1 2 0,-3 2 1,-1 2-1,-1 0 0,3-1 1,1-3-1,3-2 1,-1-1 0,0 1 0,-1-1 2,-1 0 0,0 0-1,-1-2-1,0 0-1,1-1-1,-2 0-1,-1-2 1,-3-1 1,-1-1 0,-2 0 1,-3 0 2,-1 2 0,-2 1 1,-2-1 1,-1-1 0,0-3 1,-2-1 1,-1-2 0,-2 1 2,-3-1 2,0 1 1,-4-1 1,0 1-1,-3-1-1,-2 1-1,-2 0-1,-2 1-1,-2 1-2,-1 1-2,-2 0 0,-2 0 0,0 1 2,-1 0 0,-2 0-2,-5-1-3,-3 0-3,-4 1-4,-3 0-2,-1 1 0,-1 0 0,0 2 1,-3 1 1,-1 1 1,-2 1 2,-2 1 1,-1 0 1,-2 2 0,-1 0 0,0 2 0,-1 1 0,0 1 1,0 0 0,0 2 0,-1 0 0,-2 2 1,-1 0 1,-3 2 0,-1 0 0,0 0 1,0 0 1,1 0-1,-1 0 1,2 0 0,1 0 0,0 0 1,2 0-1,-1 0 1,0 0 0,0 0 1,0 0 0,3 0-1,0 0 1,0 0-1,0 1 0,-2 2-1,-2 2 0,-1 2-2,-1 1 0,2 3-2,2 2-2,2 2-1,1 0 0,0 1-1,0 0 1,0-1 0,0 1 0,0 2 0,0 0-1,1 1 0,-3 1 0,-2 3 0,-4 1 0,-2 2 0,0 2 0,2 1 1,4 0-1,3 2 0,2 1 0,2-1 0,2 0 0,2 1 1,1-1-1,3 1 0,2-1-1,2 0 0,2-1-1,5-1-4,4-3-2,3-1-2,5-2-5,5 1-4,4-2-5,6 2-4,3-3-1,2-3 4,2-4 2,2-4 5,1-3-2,1 1-4,2 0-4,0 0-5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16:44"/>
    </inkml:context>
    <inkml:brush xml:id="br0">
      <inkml:brushProperty name="width" value="0.04846" units="cm"/>
      <inkml:brushProperty name="height" value="0.04846" units="cm"/>
      <inkml:brushProperty name="color" value="#FED406"/>
    </inkml:brush>
  </inkml:definitions>
  <inkml:trace contextRef="#ctx0" brushRef="#br0">32029 25991 454,'-21'-42'2,"5"11"6,5 11 6,4 11 5,2 4 3,-3 0 0,-4-1 0,-2-1 0,-2 0-1,-1 2-1,-2 2-3,1 2-2,-3 1-1,0 0 0,-1 0-1,-1 0-1,0 0 1,-1 0-2,1 0 0,-1 0-1,2 0-2,3 0-2,3 0-2,3 0-2,-3 1-2,-6 2 1,-7 2-1,-6 2-1,-5 1 1,-1 1 1,-1 2 0,0 0 2,-1 1 0,2 1 0,0 1 1,1 2 0,1 0 1,-2 1-1,-1 1 1,0 1 0,0 1 0,0-1-2,2 1 0,0-1-2,1 1 0,2 0 0,0-1-1,1 1 0,0 0 1,-1 1 0,0 1 3,-2 1 0,2 0 0,4-1 0,3-1-1,5-1 0,2-1-1,1-1 2,1-1 0,0 0 1,3-3 0,3 2 0,3 0-2,3-1 1,1 1-2,2 1 0,0 2-1,2 0 0,1 0-1,2 1 1,2-1 1,2 1 0,1-1-1,2 1-3,0 0-1,2-1-3,1 1 0,5 1 3,4 1 2,3 1 2,4 0 2,1-3-2,3-1 0,1-2-1,3-2 0,2 1 1,4 0 1,3-1 1,0-1 1,-2-2-2,-2-4 0,-1-2 0,0-2-1,4 1 1,4 2-1,4 0 1,-3 0-1,-10-2 0,-10-3-1,-9 0-1,2-2 0,17 0 0,15 0 1,15 0-1,9-2 0,-1 0 0,1-3 1,-1-2-1,1-1 0,-1-2-1,1 0-2,-1-1 0,0 0 0,-3 2-1,-1 2 1,-3 3-1,-2-1 1,-2 2 0,-4-1 1,-2 0 0,-4 0 0,-1 0 1,-3 0-1,-1 0 0,-2 0 0,-2 0 1,-2 0 0,-1 1 1,-4-2 0,-2 2 1,-3-1 0,-3 0 0,-2-1 1,1 0 1,-1-1-1,1-2 0,-1-1 1,-1-3 1,-1-4 1,-1-1 0,-1-4 1,-1 0 1,-1-1 0,-1-1 1,-2-3 0,-3-5-1,-2-4 0,-4-6 0,-2-1-1,-1 2 0,0 2 0,-2 3 0,-1 0-1,-4 1 1,-2 1 0,-3 2 0,-4 0 0,-4 1-3,-4 1 0,-3 1-3,-5 1 0,-3 1 1,-5 1 0,-3 1 0,-3 1 0,-4 1 1,-3 1 0,-2 1 1,-4 1 0,-2 3 1,-3 1 0,-3 2 0,-3 3 1,-2 1-1,0 2 1,-4 2-1,0 2 1,-1 0-1,0 2 2,1 0-1,-3 2 0,-3 0-2,-5 2-1,-3 0-2,-1 2-1,3 4 1,4 2 0,2 3 0,2 2 0,3 0 0,1-1-1,3 1 0,1 0-2,4 1-2,4 1-2,2 1-3,3 0-2,7-1-4,6 0-3,6-2-4,4 2-5,1 7-7,3 5-8,1 7-6,4-1-5,5-6 1,5-6-1,4-5 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9:45"/>
    </inkml:context>
    <inkml:brush xml:id="br0">
      <inkml:brushProperty name="width" value="0.05312" units="cm"/>
      <inkml:brushProperty name="height" value="0.05312" units="cm"/>
      <inkml:brushProperty name="color" value="#FED406"/>
    </inkml:brush>
  </inkml:definitions>
  <inkml:trace contextRef="#ctx0" brushRef="#br0">14678 5509 414,'0'-14'-1,"0"1"-1,0 2-2,0 2-1,0 1-1,0-1 0,0-2 1,0 0 1,0 0 1,0 1 4,0 1 3,0 1 4,0 0 4,-2 0 4,0 1 5,-1-1 5,-2 0 3,-2 2 1,-2 1 2,-2 0 2,-1 2-2,1 0-4,-1 2-5,0 0-4,0 1-3,2 0-2,-2 0 0,0 0-1,0 2-1,-2 2-1,0 4 0,-1 2-2,-1 3-1,1 3 2,-1 2-1,0 4 0,2 2 0,1-1-2,2 1-3,2-1-1,2 1-2,1-1-1,0 1-1,2-1 0,0 0-1,2-1 0,0-1 1,2 0 1,0-1 1,0 1 1,0 1 1,0 1 1,0 0 2,0 1-2,0-1 1,0 1-2,1-3 1,4 0-1,2-3 0,4-1-1,0-2 0,1-1-1,0 0 1,0-2 0,0 0 0,3 2-1,1 0 0,3 1 0,1-1 0,1-1-1,1-2 1,2-2-1,-2-2 0,2-2 0,-1-3-1,1 0 1,-1-2 0,1 0-1,-1 0 1,1 0-1,-1-1 1,1-1-1,-1 0 1,1-1 0,-1-2 1,-1-2-1,-1-2 0,-1-1 0,0-3 0,-1 0 1,1-1 0,0-1 1,-2-2 0,2-2 0,-1-1 0,1-3-1,-1-1 1,-3-1-1,-1 0-1,-2-2 1,-1-1-2,1-1 0,1 0 0,2-2-1,-2 0 0,-3 3 0,-3 2 1,-2 1 0,-3 2 1,-1 1 0,0 1 2,-1 1 0,-1 0 1,0-1-1,0-1-1,0-1 0,-1 0 0,-1 1 3,0 2 1,-1 0 3,-2 0 0,-2 2-1,-2 1 0,-2 1 0,-1 1-2,-1 1-1,-1 0-1,-1 2-1,-2 1-1,0 1 1,-1 0 0,-1 2 0,-1 0 1,1 2-1,-1 1 0,2 1 0,-3-1 0,-2 2 0,-1-1-1,-3 0 1,0 0-1,1 2 0,1 0 0,2 2-1,-1 0 0,2 0 0,1 0 0,1 0 0,1 0 0,1 2 0,1 0 0,1 2 1,-1 0-2,0 2-3,-1 0-4,-1 1-2,1 1-3,0 2-1,1 0-3,1 2-2,-1 1-3,0 5-3,-1 3-3,-1 5-3,1 3-2,2 5 1,4 2 0,3 5 0,2-1-3,2-4-7,2-5-8,2-5-7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9:4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74321 5677 999,'-69'-34'-85,"17"11"21,19 8 21,16 10 23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9:49"/>
    </inkml:context>
    <inkml:brush xml:id="br0">
      <inkml:brushProperty name="width" value="0.05333" units="cm"/>
      <inkml:brushProperty name="height" value="0.05333" units="cm"/>
      <inkml:brushProperty name="color" value="#F2395B"/>
    </inkml:brush>
  </inkml:definitions>
  <inkml:trace contextRef="#ctx0" brushRef="#br0">14586 4868 412,'-14'-8'13,"2"0"10,4 0 11,3 0 10,0 1 3,0 0-7,-1 2-6,-2 1-7,0 0-4,-2 0-3,0 0-4,-1 1-2,-1 0-3,1 0 0,-1 2 0,0 0-1,0 1 0,1 0-1,-1 0-1,0 0 0,0 1-2,-2 0 0,0 2-1,-1 0 0,-1 1-2,-1 5 0,-2 2-1,1 3-1,-1 2-1,2 1 0,2 2 1,3 0-1,0 1 0,0 3 1,0 1 0,1 3 0,0 1 0,0 2 0,2 3 0,1 1 0,1 0 0,2-3 1,2-3 1,2-3 0,1-2 1,0 1-1,0-1 0,0 1 0,0-1 1,0-3-1,0 1 2,0 0 0,1-2 0,2-1 1,2-1 1,2-1 0,1-1 0,1-1-1,2 0-1,0-2-1,1 0-2,1 0 0,1-1-1,2 1-2,-1-1 0,1-1 1,0 0 0,-1-2 0,1 0 1,2-2 1,0-1 1,1 0 0,1-2 2,1-1-1,1 0 1,1-1 0,1-1 0,-1 0-1,1 0-1,-1 0 0,1 0-1,1 0-1,1 0 0,1 0-2,0-1 0,-1-1 0,-2 0 0,0-1 0,0-2-1,-1 0-3,1-1-1,-1-2-2,0 1-1,-1-1 0,-1 0 2,0 0 1,-3 0 0,1-2 2,-2 0 0,-1-1 1,0-1 2,1 0-1,2 0 2,0 1 0,-1-2 0,-1 0 1,-2-1 0,-3-1 0,1-2 0,0-3 1,1-3-1,1-2 1,0-3-1,-1-1-1,0-1-1,-2-1-1,-1-1 0,-1-1 0,0 0 1,-2-2 0,0 0 0,-2 2 0,-1 0 0,0 1 0,-2 2 0,-1 1 1,0 3 0,-1 1 0,-1 2 0,0 1 1,0 1-1,0 2 1,-1-1-1,-1 1 1,0-1-1,-1 1 1,-2 0-1,0 0 0,-1 2-1,-2 1-1,-1 1 0,-3 1 0,-4 1 1,-2 0 0,-1 2 1,-1 1 1,0 0 0,1 2 1,-1 1 0,-1 0 0,-1 2 0,-1 1 0,-1 0-1,-1 0 0,-1 0-2,-1 0 0,-1 1-1,1 2 1,-1 2 1,1 2 0,0 1 0,-1 0-1,1 0-2,-1 0-1,1 1-1,-2 3-1,-1 3 0,0 4-2,-1 1 0,1-1 0,1 1-1,1 0 0,1 0 0,1 3-2,1 1-1,1 3-2,0 2-2,-1 5-2,-1 3-4,-1 3-2,2 4-4,5 2-3,5 3-4,5 1-3,2-2 0,2-4 7,1-6 5,0-4 7,2-4 0,0-5-2,2-3-2,0-4-4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9:50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15220 6432 503,'-11'-9'62,"8"-2"0,9-2 1,10-1-1,5-2-3,3 3-10,2 0-9,5 1-9,-1-1-7,1 0-5,1-1-6,-1-1-4,0 0-6,-1 0-3,-2 3-5,1 0-5,-5 1-1,0 2 2,-4 2 1,-3 3 1,-1 0-4,-1 0-9,1 0-10,0 0-10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55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68592 13300 520,'-7'8'2,"1"0"3,1 0 2,1-1 4,1 0 13,3-1 24,4-1 22,2 0 24,2-2-1,1-1-26,1 0-25,1-1-25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9:50"/>
    </inkml:context>
    <inkml:brush xml:id="br0">
      <inkml:brushProperty name="width" value="0.04391" units="cm"/>
      <inkml:brushProperty name="height" value="0.04391" units="cm"/>
      <inkml:brushProperty name="color" value="#F2395B"/>
    </inkml:brush>
  </inkml:definitions>
  <inkml:trace contextRef="#ctx0" brushRef="#br0">15912 5847 501,'-14'-7'4,"1"0"10,2 2 8,3 1 10,1 3 9,2 7 9,2 7 10,2 8 10,2 4-2,4 7-15,2 3-13,4 6-14,-1 0-12,-1-1-10,-2-2-8,-2-1-10,-1 2-6,2 8-2,3 8-2,2 6-3,-1 0-9,-2-12-15,-4-12-16,-2-11-16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9:52"/>
    </inkml:context>
    <inkml:brush xml:id="br0">
      <inkml:brushProperty name="width" value="0.04731" units="cm"/>
      <inkml:brushProperty name="height" value="0.04731" units="cm"/>
      <inkml:brushProperty name="color" value="#F2395B"/>
    </inkml:brush>
  </inkml:definitions>
  <inkml:trace contextRef="#ctx0" brushRef="#br0">33649 5392 465,'-22'-43'12,"4"9"2,5 9 2,3 9 2,1 5 1,-2 0 1,-2 2-1,-1 1 1,-1 0-1,0 2-2,2 1-3,1 0-1,0 3-1,-2 2-2,0 4 0,-1 2-1,-1 3-1,-1 4 1,-2 2 0,1 3 1,-3 3-1,0 3 0,-1 3-1,-1 3-1,1 1 1,1-2-1,3 0 1,1-1 0,2 0-1,1-2 0,0 1 0,2 1-1,1-1 1,2-1-1,3-1 2,1-1-1,1-1 0,2-1-1,0-1-1,2-1-2,1-1-2,2 1-1,2 0-1,2-1-1,1 1-1,3-1 1,2 1 1,2 0 0,2-2 2,3-1-1,3-3 2,3-1 0,2-1 0,3 0 1,1-1 1,2 1 0,1-2 0,1-2 0,-1-4 0,0-2-1,1-2 0,1 0 0,0 0 0,2 0-1,0-3 0,-2-2 0,-1-5 0,0-4-1,-2-3 1,-1-1-1,-3-3 0,-1-1 1,-2-1-1,1 1 1,-1 1-1,0 1 0,0 0 0,-1 1 0,-1-1 1,-1 1-1,-1-2 0,-3 0 0,-1-1 0,-2-1 0,-3-1 0,-1-1 0,-2-1 0,-2 0 0,-2-2 1,1 1 0,0 0 0,0 0 1,-1-1-1,-2 1 2,-3 0-1,0-1 2,-4 1-1,0 0 0,-3-1 0,-2 1-1,-2-1 0,-2 1 0,-2-1-1,-1 1 1,-3 0-2,-1 3-1,-3 2 0,-1 1-1,-3 3-1,-3 3-1,-3 2 0,-3 4 0,-2 2 0,-1 1 0,0 0 0,-2 2 1,-1 0-1,0 2 1,-2 0-1,0 2 1,-1 1-1,0 2 0,0 2-1,0 2 0,0 1-1,2 1-2,0 2 0,2 0-3,1 1-1,3 3-1,3 2-2,3 1-1,4 3-4,3 1-6,4 3-4,5 1-6,3 4-2,2 3-2,4 4 0,2 4-2,3 0 2,2-5 3,2-5 3,2-5 3,1-4 4,0-2 4,0-2 4,-1-1 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9:53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34394 6431 515,'-18'-2'17,"10"-2"18,11-4 19,12-2 20,6-2 1,3-1-14,3-2-15,3 0-15,1-1-9,0-1-2,1-1-4,-1 0-3,0-1-3,0 1-3,0 1-3,0 1-5,-1 1-4,-3 2-8,-3 2-8,-3 3-8,-1 1-8,0 2-8,-1 2-8,1 2-9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07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47795 9307 480,'0'-15'62,"0"2"-11,0 3-12,0 1-12,-1 1-7,0 0-3,-2 0-3,0 0-4,-2 0-1,0-1-1,-1-2 0,-2 0-1,0 0 0,-2 2-2,0 3-1,-1 1-2,-1 1-1,-2 2 0,0 0-2,-1 2 0,0 0 0,-1 0 0,0 0 0,2 0 1,-4 2 0,-4 6 1,-3 4 1,-4 5 1,-2 3 1,3 1 1,1 1 2,3 1 0,1 2 1,1 1 1,1 3 0,1 0 0,1 2 0,2-1-1,2-1 0,3-1 0,1 0 0,0 2 0,2 3 1,1 1 1,1 1 1,2-1-2,2-1 0,2-1-1,1-3 0,0-1-2,0-1-2,0-3 0,1-1-2,4-3-1,2-1-1,4-2 0,1-3-1,1-3-1,1-3 0,1-2-1,1-3-1,2-2-2,0-2-3,1-2-2,2-5-3,5-6-2,3-7-3,5-7-3,0-3-2,-2 0 0,-1-1 0,-3 1-2,-3 2 2,-4 2 3,-3 3 3,-5 3 3,-2 3 2,-2 2 4,-2 4 2,-2 3 3,-2 4 9,-2 8 17,-2 6 15,-2 8 17,-1 1 2,2 1-13,0-2-11,2-1-13,0-1-7,0-1-5,0 0-3,0-3-4,2-1-8,6-2-9,4-4-10,5-2-10,2-5-3,-1-4 5,-1-6 3,0-3 6,-3-3 3,-1 1 4,-2 1 4,-2 1 5,-2 1 6,-1 2 8,0 3 9,-2 1 8,1 3 7,0 6 6,1 4 6,2 6 4,0 2 0,-1 1-7,1 1-8,0 2-6,0-1-7,0-1-3,0-1-5,-1-1-3,2 1-7,0-1-7,1 2-7,2 1-7,-1-1-14,1-2-20,0-4-19,0-3-21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07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50300 10300 621,'37'7'140,"-6"-3"-34,-4-2-32,-4 0-33,-5-2-24,2 0-17,-1 0-14,1 0-17,-2 0-11,-3 0-4,-3 0-6,-2 0-5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08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51250 9563 517,'1'-22'1,"2"6"2,2 5 2,2 5 3,2 2 4,3 2 10,3 0 9,4 2 9,1 0 2,1 2-6,1 0-4,1 2-5,-1 0-5,-3 2-4,-3 0-5,-4 1-4,-1 2-2,-2 2 0,-2 2 2,-2 1 0,-2 3-3,-2 1-4,-2 3-5,-2 2-5,-3 0-2,-2-2 1,-3 0 1,-3 0 1,-1-2 0,-1 2 1,1 1 0,-1 1 2,1-1 0,0-1 3,2-3 1,1-1 3,2-2 1,2-1 0,4 0 2,2-2 1,7-2 1,8-2 5,9-4 3,9-2 3,5-5 0,0-4-6,1-6-5,2-3-5,0-4-4,-2 2 1,0 1-1,-1 1 0,-3 1-2,-3 1-5,-5 0-4,-3 2-4,-3 1-3,-1 1-1,-1 0 0,0 2-2,-3-1 1,-3-2 1,-4-2 2,-1 0 2,-3-3 2,-1 1 1,0-1 2,-1 0 1,-2 1 1,-1 1 3,0 1 1,-1 1 3,-2 1 2,0 4 5,-1 2 3,-1 4 4,-1 1 5,-2 2 3,0 0 5,-1 2 3,0 1 2,2 6-4,2 2-2,3 5-3,0 1-1,0-1-2,0-1-2,0-1-1,1 0-2,4-1-1,2 0-3,4 1-1,2-1-2,1-1-2,3-1-2,2 0-2,1-2-1,1-1-1,0 0-3,2-2 0,1-1-6,0-2-7,-1-3-8,1 0-7,-1-3-9,-1-1-8,-1 0-7,-1-1-8,-1-2 1,-4 0 9,-3-1 10,-2-2 9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08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53592 8480 670,'-3'-13'94,"8"4"-16,9 3-14,10 4-16,3 3-16,0 2-18,0 2-19,0 2-17,-1 0-11,-5 0-4,-3 1-3,-4 0-3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08"/>
    </inkml:context>
    <inkml:brush xml:id="br0">
      <inkml:brushProperty name="width" value="0.03179" units="cm"/>
      <inkml:brushProperty name="height" value="0.03179" units="cm"/>
      <inkml:brushProperty name="color" value="#F2395B"/>
    </inkml:brush>
  </inkml:definitions>
  <inkml:trace contextRef="#ctx0" brushRef="#br0">54400 9730 691,'17'0'39,"3"-2"1,3-1 1,3 1 0,1-2-2,-1 1-5,-1-1-6,-1 0-5,1 0-8,2 2-7,4 0-7,3 2-9,-2 0-5,-4 0-2,-5 0-2,-4 0-1,-5 1-6,-3 2-9,-3 2-9,-2 2-8,-3 0-2,-1 0 6,0 1 7,-1 0 7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08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54150 10600 643,'-26'7'13,"10"-2"13,12-3 14,11 0 14,8-2 2,7 0-8,6 0-8,9 0-8,2 0-8,1 1-8,2 2-8,0 0-9,0 2-5,0 0-2,-1 1-2,-1 2-3,-3-1-6,-2 0-8,-4 1-10,-2 0-8,-4-1-4,-3-2 3,-4-3 1,-5 0 2,-2-2 5,0 0 6,-2 0 6,0 0 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09"/>
    </inkml:context>
    <inkml:brush xml:id="br0">
      <inkml:brushProperty name="width" value="0.05311" units="cm"/>
      <inkml:brushProperty name="height" value="0.05311" units="cm"/>
      <inkml:brushProperty name="color" value="#F2395B"/>
    </inkml:brush>
  </inkml:definitions>
  <inkml:trace contextRef="#ctx0" brushRef="#br0">56810 8836 414,'-1'-23'3,"0"5"7,-2 2 6,0 3 6,-2 1 4,0 1 0,-1-1 2,0 0 0,-2 0-1,0 1-2,0-1-3,0 0-1,-2 1-2,-3 0 2,-5 2 1,-4 1 1,-1 2-1,1 4-3,1 4-4,1 4-3,0 3-3,-1 1 0,-1 3 0,-1 2-2,-1 2 0,1 3-1,-1 3-2,1 3-1,-1 2-1,2 2 1,-2 2 1,1 2 0,0 1 1,2-1 0,3-1 2,1-1 0,3-2 0,2 0 0,4-1 0,3-1 0,1-1 0,2-2-1,0 0-1,2-1-1,2-2-2,6-1-3,4-2-5,5-2-4,3-5-2,1-7 0,1-7-1,2-6 0,-1-5-2,2-1-2,1-3-2,1-1-1,-1-2-1,0 0-1,-1 1 1,0-1 1,-4 3 1,-3 2 3,-5 3 4,-3 2 2,-3 5 10,0 4 13,-2 6 14,0 4 13,-2 4 5,-1 3-5,0 3-6,-1 3-5,-2 1-4,-1-1-3,0-1-4,-1-1-3,1-2-8,6-3-16,4-3-15,5-2-15,4-6-5,1-8 3,3-8 4,2-7 3,0-5 2,-1 0 1,-2 1 1,0-1 1,-1 2 3,-3 1 7,-1 4 7,-2 0 6,-3 5 14,-3 6 20,-2 8 22,-4 6 20,0 5 2,0 2-16,2 0-16,0 4-17,1 0-10,0-1-5,0-1-5,0-1-5,0 0-8,2-2-11,0-1-10,1-1-11,2-1-11,0-2-10,1-2-10,2-2-10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5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71400 13150 333,'49'20'167,"16"14"-1,15 14 1,17 16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09"/>
    </inkml:context>
    <inkml:brush xml:id="br0">
      <inkml:brushProperty name="width" value="0.03721" units="cm"/>
      <inkml:brushProperty name="height" value="0.03721" units="cm"/>
      <inkml:brushProperty name="color" value="#F2395B"/>
    </inkml:brush>
  </inkml:definitions>
  <inkml:trace contextRef="#ctx0" brushRef="#br0">58864 7950 591,'23'1'122,"-3"2"-25,-2 2-26,-1 2-25,-2 3-16,1 5-9,0 5-7,-1 5-8,-2 4-5,-6 3-2,-6 2-3,-6 4-3,-6 0-2,-6-2-5,-5-2-2,-6-2-5,-3-2-1,4-3-1,0-3 1,3-3-1,1-3 3,3-3 6,1-2 5,3-4 7,3-2 6,6-2 8,6-3 9,6 0 9,6-2-1,5 0-7,7 0-7,5 0-7,4-2-7,-1 0-6,-1-3-6,2-2-5,-3-1-7,-3 0-6,-5 1-6,-3-1-5,-4 0-5,-1 2 0,-2 1-1,-2 0-2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0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59700 8427 684,'9'-9'17,"3"0"2,4-1 3,2-1 2,4 0 5,5 4 7,4 0 6,6 2 8,0 1-6,-2 2-19,-3 0-18,-3 2-18,-5 0-10,-2 2-4,-4 0-2,-5 2-3,-2 0-5,-2 2-7,-2-1-8,-2 2-7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0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60293 7550 537,'-28'0'51,"5"2"4,7 0 5,6 2 4,3 4-2,2 7-11,2 9-8,2 7-11,1 10-9,0 10-8,0 10-8,0 12-9,0 5-3,0-3 4,0-2 3,0-2 3,0-8-14,0-14-32,0-15-33,0-15-31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1"/>
    </inkml:context>
    <inkml:brush xml:id="br0">
      <inkml:brushProperty name="width" value="0.04921" units="cm"/>
      <inkml:brushProperty name="height" value="0.04921" units="cm"/>
      <inkml:brushProperty name="color" value="#F2395B"/>
    </inkml:brush>
  </inkml:definitions>
  <inkml:trace contextRef="#ctx0" brushRef="#br0">10555 1229 447,'-1'-37'19,"-1"5"1,0 5 1,-1 6 0,-1 2-2,0 2-1,0 2-1,0 3-3,-1-1 0,-2 0 1,-2-1 2,-1-1 1,-1 0-1,0 2-2,2 3-2,1 1-4,-1 1-1,0 0 0,-2 1-1,0-1 0,0 1 0,-1 2 0,0 2 0,0 2 1,0 4-1,-3 6-1,-2 5 0,-1 7-1,-1 4 0,2 5-2,2 3 0,3 4 0,0 5-1,0 4 1,1 6 0,-1 4 1,-1 4 2,0 1 2,-1 2 2,-1 3 3,1-2 0,2-3-2,4-4-1,3-4-1,1-6-2,2-6 1,0-7-1,2-7 0,2-5 0,4-3 0,4-3-2,3-3 0,5-4-1,4-4-3,3-6-2,4-4-2,4-8-1,3-11-1,3-11 0,2-10-1,3-9-3,0-6-8,2-6-8,1-5-7,-3 1-3,-6 10 2,-7 12 2,-4 8 1,-7 7 3,-5 7 4,-6 5 3,-6 7 4,-6 3 2,-4 6 0,-5 3 1,-5 4 0,-2 4 8,0 7 16,2 6 16,2 6 16,1 3 6,2 2-7,4 2-4,3 2-6,1 0-5,2 0-3,0-1-5,2-1-3,1-2-3,2-1-3,2-3-2,2-1-3,1-3-3,1-3-2,2-3-4,0-3-3,0-3-1,0-2 1,1-4-1,0-2 1,1-4 1,1-4-1,3-4 1,2-4 0,0-4-5,1-5-11,-1-5-10,1-4-11,-1-5-3,-3-1 7,-1-2 6,-2-2 6,-2 1 6,-1 8 5,0 5 6,-2 6 6,-1 3 4,-1 4 5,0 3 5,-1 3 4,-1 6 9,3 11 15,2 11 14,2 12 14,0 3 0,1-3-13,0-1-15,0-1-13,0-2-9,1 1-6,1-1-4,2 1-4,-1-3-7,-1-2-7,-1-3-7,0-2-6,-2-3-3,1-1 3,0-1 3,0 0 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2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13900 1297 603,'28'-21'96,"-5"7"-22,-7 5-21,-5 6-22,-2 4-12,4 4 0,2 2-1,3 4-1,0 1-2,-3 1-6,-2 1-4,-4 1-4,-3 1-4,-2 2-3,-4 0-2,-2 1-3,-4 1 0,-2 0 1,-3 2 1,-3 1 3,-2-1 0,0-3 1,1-3 2,-1-2 0,1-3 1,2-1 1,3 0-1,1-2 1,3-1 3,6-1 6,4 0 6,6-2 7,4-1 1,5-4-3,5-2-4,5-3-2,2-3-4,-1 0-6,-3-2-4,2 0-5,-3 0-6,-2 1-7,-1 0-7,-2 2-8,-3 0-5,-1 1-7,-3-1-5,-1 0-5,-2 0 1,-2 2 7,-2 1 10,-2 0 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3"/>
    </inkml:context>
    <inkml:brush xml:id="br0">
      <inkml:brushProperty name="width" value="0.03128" units="cm"/>
      <inkml:brushProperty name="height" value="0.03128" units="cm"/>
      <inkml:brushProperty name="color" value="#F2395B"/>
    </inkml:brush>
  </inkml:definitions>
  <inkml:trace contextRef="#ctx0" brushRef="#br0">15000 1293 703,'38'-22'122,"-4"5"-32,-3 4-33,-1 3-33,-4 3-21,-2 0-9,-1 2-9,-3 1-10,-2 0-8,-1 2-6,-2 0-5,-2 2-6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3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15454 550 610,'-13'3'8,"2"6"16,2 5 17,4 7 16,2 4 3,2 3-12,2 3-11,2 2-12,1 3-5,2-1-2,0-1-1,2 1 0,-2-1-5,0-5-6,-1-4-8,0-3-6,-1-3-15,0-3-22,0-1-22,0-2-23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3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16334 2274 613,'-8'7'3,"-2"-2"8,0-3 7,-1 0 7,1-3 8,6-1 5,4 0 8,6-1 6,5-2-1,7-2-11,7-2-9,7-1-11,4-2-7,2 0-7,3 1-7,0 0-6,0-1-7,-2 2-7,-3 1-8,-3 1-7,-4 1-6,-3 2-4,-5 2-4,-3 2-5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3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16993 1550 591,'-35'1'78,"10"2"-13,8 2-11,9 2-12,4 2-7,2 5-5,0 4-3,2 3-5,0 4-3,2 3-4,0 3-4,2 3-3,0 1-6,2 2-4,0 0-6,1 1-6,1 0-8,2-1-10,-1-3-11,2-2-10,0-3 0,-2-7 10,-2-5 11,-2-6 10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4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18150 1456 487,'15'-36'33,"-1"6"-7,-1 6-6,0 5-7,-1 5 2,3 2 10,2 4 10,2 3 11,-1 1 0,1 2-10,-2 0-8,-1 2-11,-1 2-5,-1 6-2,0 4-3,-2 5-3,-2 5 0,-2 3 2,-4 4 2,-2 4 2,-4 1-3,0 0-9,-4-1-9,0-1-7,-2-1-5,0-1 1,0-1 1,1-2 1,-1-2 4,2-3 7,0-5 9,2-3 7,2-4 4,6-2 0,4-4 2,6-2-1,2-5 1,1-2-3,1-5-1,1-4-2,1-3-2,1-1-3,0-3-2,2-1-4,0 0-1,-3 2 0,-1 1 0,-2 3 0,-2 0-1,-1 0-2,-1 1-3,0-1-1,-3 0-1,-1 0 0,-2 1 1,-2-1 1,-2 1-1,0 1-1,-2 0-1,0 2-1,-2 1-1,0 0 0,-2-1 1,0 0-1,-2 1 4,0 2 5,-1 3 6,-1 1 6,-1 1 4,0 2 3,0 0 3,0 2 3,0 1 2,-2 4 2,0 2 2,-1 4 2,0 1 1,2 3-1,2 1 0,3 2-1,0 1-1,2-1-3,0 0-2,2-2-4,1-1-1,3-1-1,4-1-2,2 0-2,2-2-2,2-1-2,0-1-5,1 0-2,1-2-1,1-1 0,2 0 1,0-2 1,0 0-7,1-2-13,-1 0-13,1-2-14,-1 0-6,-1 0 1,-1 0 1,0 0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1:55"/>
    </inkml:context>
    <inkml:brush xml:id="br0">
      <inkml:brushProperty name="width" value="0.02867" units="cm"/>
      <inkml:brushProperty name="height" value="0.02867" units="cm"/>
      <inkml:brushProperty name="color" value="#F2395B"/>
    </inkml:brush>
  </inkml:definitions>
  <inkml:trace contextRef="#ctx0" brushRef="#br0">73650 12932 767,'21'0'20,"-4"0"15,-3 0 16,-4 0 15,-5-1-14,-4 0-44,-6-1-43,-4-1-44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4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20266 443 603,'-7'-9'6,"2"0"13,2-1 13,2-1 13,3 0 8,4 1 1,4 1 4,3 1 2,2 1-12,3 2-26,0 2-27,1 2-25,0 1-13,-2 2 1,0 0 2,0 2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21500 1543 999,'8'-8'-86,"2"2"22,0 1 22,1 0 21,3 0 19,6-2 13,3-1 16,6-2 13,2-1 0,2 2-15,1 2-14,1 3-16,-1 0-8,-1 2-3,-3 0-3,-2 2-3,-4 1 1,-4 2 2,-4 2 3,-6 2 2,-3 0 4,0-1 1,-2-1 3,0 0 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5"/>
    </inkml:context>
    <inkml:brush xml:id="br0">
      <inkml:brushProperty name="width" value="0.02803" units="cm"/>
      <inkml:brushProperty name="height" value="0.02803" units="cm"/>
      <inkml:brushProperty name="color" value="#F2395B"/>
    </inkml:brush>
  </inkml:definitions>
  <inkml:trace contextRef="#ctx0" brushRef="#br0">21390 2504 784,'-5'6'-29,"8"-4"24,6-4 24,7-4 24,6-2 8,3 2-7,4 2-8,5 0-7,1 0-9,0 0-13,1 0-10,-1 0-13,-1 1-11,1 2-9,1 2-10,-1 2-11,-2 1 1,-6 0 11,-3 0 10,-6 0 10,-3-1 7,-1-1 5,-1-1 3,0-1 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15"/>
    </inkml:context>
    <inkml:brush xml:id="br0">
      <inkml:brushProperty name="width" value="0.05132" units="cm"/>
      <inkml:brushProperty name="height" value="0.05132" units="cm"/>
      <inkml:brushProperty name="color" value="#F2395B"/>
    </inkml:brush>
  </inkml:definitions>
  <inkml:trace contextRef="#ctx0" brushRef="#br0">24151 325 428,'-8'-9'-1,"0"-1"-3,0-3-3,0-2-2,1 1 1,1 3 5,0 2 4,2 4 4,-1 0 5,0 0 5,-2-1 4,0-1 5,-2 0 3,-1 2 4,-3 2 1,-2 2 4,0 2-2,-1 4-6,0 2-6,1 4-5,-1 2-4,0 5-3,0 3-3,1 5-2,-1 2-2,-2 2-2,0 3-1,-1 1-1,0 1 0,3 1 0,1-1 1,3 0 1,1 0 1,2 0 0,2 0 1,2 0 0,1-1 1,0-1 0,0-3 1,1-1-1,0-3 0,3-2-2,4-1-2,2-2-1,3-3-2,2-1-1,2-3 0,1-1-1,3-3-1,2-2-3,1-4-3,3-2-2,1-5-2,3-2 0,1-5 0,3-4-1,-2-2 0,-2-1-3,-3-1-1,-3-1-2,-2 0 1,-2 2 2,-3 3 3,-1 1 3,-2 2 3,-2 1 2,-3 0 2,0 2 2,-3 3 10,-1 6 17,0 6 18,-2 6 18,1 2 2,0-1-12,2-1-12,0 0-12,2-3-11,3 1-9,3-2-11,3 0-10,2-3-6,0-1-2,-1-2-4,1-2-2,0-2-1,1-4 1,2-2 2,0-3 1,0-4 2,1-3 3,-1-5 2,1-3 4,-1-2 1,-3 1 1,-1 0 0,-2 3 1,-3 0 2,-1 2 4,-2 3 5,-2 1 3,-1 3 6,0 3 5,0 3 6,0 2 5,0 5 12,0 4 18,-1 5 18,1 6 17,0 2 1,0 3-16,0 1-17,0 3-17,1 1-9,0-1-5,1 1-5,2-1-3,-1-1-6,-1-1-7,-1-3-5,0-1-8,0-2-15,0-1-23,1 0-24,2-2-23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3"/>
    </inkml:context>
    <inkml:brush xml:id="br0">
      <inkml:brushProperty name="width" value="0.04914" units="cm"/>
      <inkml:brushProperty name="height" value="0.04914" units="cm"/>
      <inkml:brushProperty name="color" value="#F2395B"/>
    </inkml:brush>
  </inkml:definitions>
  <inkml:trace contextRef="#ctx0" brushRef="#br0">19480 22969 447,'-31'8'0,"4"-2"0,4-1 0,2 0 0,5-3 9,10-4 17,9-4 18,8-4 18,8-5 4,7-5-8,7-7-8,6-5-9,6-4-6,5-1-5,2 0-4,5-2-5,3 1-3,2 0-4,1 1-2,3 2-3,1 0-2,1 3-1,0 1 0,3 3-1,0 1-1,3 1-1,1 1-3,3 2 0,-2-1-2,-2-1-1,-3-1-1,-2 0-1,-3-1 0,-1 1-1,-1 1 1,-1 1-1,0 0 1,2 1 0,0-1 2,1 1 0,1-1 1,-1 1 0,1-1 0,0 1 0,-4 0 0,-4 3-1,-4 1 0,-6 2-1,-2 2-1,-2 1 1,0 1-1,-2 1 0,0 0-1,-1 0 1,-2 0 0,0 1-1,-2 0 1,-3 2 1,-4 2 0,-2 2 0,-3 1 0,-5 0-1,-3 0-1,-4 1 0,-6-1-13,-8 0-23,-8 0-22,-8 0-24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4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29200 21259 587,'7'-8'3,"-1"2"5,0 1 5,-1 0 5,-1 1 6,3 0 8,2 0 7,2 1 8,2 0-1,3 3-7,3 4-6,4 2-8,-1 2-5,0-2-2,-1-1-1,0 0-3,-1-1-3,2 2-5,2 0-7,3 1-5,-1 1-2,-1-2-2,-3-1-1,-1 0 0,-3-1-1,-3 0 2,-2-1 2,-4 1 0,-2 1 2,-1 2 2,0 2 1,-2 2 3,-1 1 0,-4 1 3,-2 1 2,-3 2 1,-4 1 1,-4 3-1,-4 3 0,-3 3-1,0-1-2,5-3-3,4-5-3,6-3-3,-2 2-3,-10 8-2,-8 10-4,-8 8-3,-5 4-5,0-2-8,0-2-8,0-1-8,3-6-2,7-8 2,7-7 4,7-8 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5"/>
    </inkml:context>
    <inkml:brush xml:id="br0">
      <inkml:brushProperty name="width" value="0.03632" units="cm"/>
      <inkml:brushProperty name="height" value="0.03632" units="cm"/>
      <inkml:brushProperty name="color" value="#F2395B"/>
    </inkml:brush>
  </inkml:definitions>
  <inkml:trace contextRef="#ctx0" brushRef="#br0">23912 18850 605,'-21'1'29,"7"2"2,5 2 3,7 2 1,2 1 0,0 3-5,0 2-4,0 2-4,0 3-1,0 8 2,0 7 1,0 7 3,0 3-3,0 0-7,0 0-5,0 0-7,-1-1-7,-1-1-4,0 0-6,-1-1-5,-1-3-5,2-2-3,0-3-3,2-3-4,0-2-3,0-1-4,0-1-3,0-1-5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5"/>
    </inkml:context>
    <inkml:brush xml:id="br0">
      <inkml:brushProperty name="width" value="0.02746" units="cm"/>
      <inkml:brushProperty name="height" value="0.02746" units="cm"/>
      <inkml:brushProperty name="color" value="#F2395B"/>
    </inkml:brush>
  </inkml:definitions>
  <inkml:trace contextRef="#ctx0" brushRef="#br0">24737 20183 801,'-6'-6'70,"6"4"-15,4 4-16,6 4-15,1 1-13,-2 1-13,0-1-10,0 1-12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5"/>
    </inkml:context>
    <inkml:brush xml:id="br0">
      <inkml:brushProperty name="width" value="0.04833" units="cm"/>
      <inkml:brushProperty name="height" value="0.04833" units="cm"/>
      <inkml:brushProperty name="color" value="#F2395B"/>
    </inkml:brush>
  </inkml:definitions>
  <inkml:trace contextRef="#ctx0" brushRef="#br0">25344 18091 455,'-7'-29'4,"0"8"9,2 7 9,1 7 8,-1 5 9,2 4 6,-1 4 8,0 4 7,1 4-1,2 5-10,2 5-9,2 5-9,1 3-7,2 1-3,0 0-4,1 2-3,2-1-3,0-1-4,1-3-3,2-2-3,0 0-2,3-1-1,2 0-2,1 1-1,2-1-1,1-1-4,0-1-2,3-1-2,-2-3-1,0 0 2,-1-3 1,0-1 1,-3-2 2,-1-1 1,-2-1 1,-2 0 2,-3-1 0,-1-1 1,-2 1 1,-2 0 0,-2 1 1,-2 1-1,-2 3 2,-2 2-1,-3 1 0,-4 3 0,-4 1-1,-3 3 0,-4 0-2,-3 0-3,-3 1-3,-3-1-4,-1 0-4,1-3-7,2-1-6,0-3-7,1-2-2,-1-3 2,1-2 3,0-4 1,1-2 2,6-2 4,5-3 2,5 0 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5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25800 17900 551,'0'-23'31,"0"1"-9,0 1-8,0 1-8,3 0 5,7 2 17,8 2 17,6 0 18,5 1 1,5 1-13,3 0-14,4 2-14,1 1-7,-1 2-2,0 3-2,-2 1-1,-1 1-10,-3 2-19,-3 0-19,-3 2-18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13"/>
    </inkml:context>
    <inkml:brush xml:id="br0">
      <inkml:brushProperty name="width" value="0.05221" units="cm"/>
      <inkml:brushProperty name="height" value="0.05221" units="cm"/>
      <inkml:brushProperty name="color" value="#F2395B"/>
    </inkml:brush>
  </inkml:definitions>
  <inkml:trace contextRef="#ctx0" brushRef="#br0">69622 40297 421,'-19'-22'33,"7"6"-1,8 5 1,8 5 0,5 2-2,3 2-4,4 0-4,2 2-4,3 0-2,5 0-2,3 0-2,5 0 0,1-1-2,0-2-1,0-2 0,1-2-1,-1 0 0,0-1 0,0 0 0,1 0 1,-3 1-1,-3 2 0,-5 2 1,-3 3-2,-4 0 1,-1 1-1,-2 2 0,-3 0-1,0 2 0,0 2-1,-1 2 0,1 2 0,-1 0-1,0 1-1,-2 0 0,0 0 0,-1-2-1,3 1-1,2-2 0,2 0-1,1-2 0,1-1 0,1-1 0,1 0 0,1-1-1,1 0 0,1 0-2,1 0-1,1-1 0,1-1 2,1 0 2,1-1 1,2-3 1,3 0 0,3-3 1,3-2 0,2-2 0,2-4-2,2-2-2,2-3-2,1-1 0,0 1-1,0 1 0,0 1-1,-1 0 1,-4 2 1,-2 2 0,-3 0 1,-4 2 1,-3 2 1,-6 4 1,-2 2 1,-4 5 2,1 4 1,-2 5 3,-1 6 1,0-1 2,1 1-1,2 0 0,0-2 0,0-2-2,1-3-3,-1-2-4,1-4-2,0-2-3,1 0 0,1-2-1,1 0 0,1-2-1,-1 0 0,1-2 1,-1 0-1,2 0 1,1 0 0,3 2 0,1 0 1,1 1 0,1 0 0,-1 0 0,1 0 0,-1 0-1,2-2 1,1 0-1,1-1 1,1-2-2,0-1 1,2 0-1,1-1-1,-1-1 1,-2-2 2,-2 0 0,-1-1 3,-2 0 0,-2 2 0,0 3 1,-1 2-1,0 0 1,-1 2 1,1 0 0,-1 2 0,0-1 1,-3-1-1,-1 0-1,-3-1 1,0-1-1,-1 2 0,1 0 0,0 2 0,0-1-1,1 0-1,1-2-2,1 0-1,-1-1-1,-1 0 0,-3 0-1,-1 1 0,-2-2-1,-1 2 2,0-1-1,-2 0 2,-2-2-11,-2-4-23,-4-4-21,-2-3-22,-2-1-4,0 2 15,0 4 14,0 3 16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6"/>
    </inkml:context>
    <inkml:brush xml:id="br0">
      <inkml:brushProperty name="width" value="0.03254" units="cm"/>
      <inkml:brushProperty name="height" value="0.03254" units="cm"/>
      <inkml:brushProperty name="color" value="#F2395B"/>
    </inkml:brush>
  </inkml:definitions>
  <inkml:trace contextRef="#ctx0" brushRef="#br0">24750 20559 676,'0'-15'15,"0"2"-3,0 2-1,0 3-3,1 1 5,2-1 12,2 0 12,2 0 13,2 1 1,3 1-10,3 0-10,4 2-10,0 0-12,0 2-16,0 0-14,1 2-14,-2 0-11,-3 2-7,-3 0-5,-2 2-7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9"/>
    </inkml:context>
    <inkml:brush xml:id="br0">
      <inkml:brushProperty name="width" value="0.05169" units="cm"/>
      <inkml:brushProperty name="height" value="0.05169" units="cm"/>
      <inkml:brushProperty name="color" value="#F2395B"/>
    </inkml:brush>
  </inkml:definitions>
  <inkml:trace contextRef="#ctx0" brushRef="#br0">12790 32994 425,'-26'-16'33,"9"2"5,10 1 4,10 1 4,8 1 0,5 0-7,7 2-6,6 1-7,2 1-4,0 4-5,1 2-3,-1 4-4,-3 2-3,-2 3 1,-5 4 1,-3 2-1,-4 4-1,-3 5-5,-2 5-3,-4 5-4,-4 3-2,-8 2-1,-6 2-1,-7 2-1,-4 0 1,-1-2 1,0-2 2,-2-2 1,1-2 2,3-3 0,3-3 2,3-3 1,2-3 1,4-3 0,3-3 2,3-3 1,3-4 1,7-4 2,6-6 1,6-4 3,3-4-3,3-2-4,2-2-6,1-1-6,2-3-6,2-1-9,2-3-9,3-1-9,1-4-4,4-5 1,2-5 0,4-4 1,1-5 2,-2-1 7,0-1 4,-1-2 7,-4-1 4,-3 3 4,-4 4 5,-3 2 4,-5 4 4,-3 6 4,-5 4 6,-3 5 4,-4 4 7,-2 2 8,-4 4 8,-2 3 8,-4 6 7,-2 10 5,-4 9 4,-2 11 4,-3 7-2,-1 4-9,-3 6-10,-2 5-8,0 1-8,-1 1-5,0 0-4,1 0-6,-1-3-2,1-1-2,-1-3-1,2-4 0,-2-1-5,2-2-5,1 0-7,1-1-6,2-4-7,2-5-8,4-7-9,3-5-8,0-6-4,0-6 2,-1-6 0,-2-6 2,1-4 4,1-3 8,0-3 8,2-3 7,0-1 3,0 2-1,0 3-3,0 1-1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9"/>
    </inkml:context>
    <inkml:brush xml:id="br0">
      <inkml:brushProperty name="width" value="0.05365" units="cm"/>
      <inkml:brushProperty name="height" value="0.05365" units="cm"/>
      <inkml:brushProperty name="color" value="#F2395B"/>
    </inkml:brush>
  </inkml:definitions>
  <inkml:trace contextRef="#ctx0" brushRef="#br0">14066 33527 410,'-7'-57'0,"2"11"0,2 10 1,2 11 1,4 9 13,6 7 27,5 6 27,7 8 27,3 4 5,1 5-19,1 4-17,1 3-19,1 4-13,1 1-11,1 2-9,1 3-11,0 0-9,-1-3-9,2 1-9,-1-1-10,0-1-8,1-1-5,-1-1-6,0-1-6,-2-3-2,-5-5 2,-5-5 2,-4-4 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19"/>
    </inkml:context>
    <inkml:brush xml:id="br0">
      <inkml:brushProperty name="width" value="0.06009" units="cm"/>
      <inkml:brushProperty name="height" value="0.06009" units="cm"/>
      <inkml:brushProperty name="color" value="#F2395B"/>
    </inkml:brush>
  </inkml:definitions>
  <inkml:trace contextRef="#ctx0" brushRef="#br0">16524 31760 366,'-22'-43'76,"7"11"-4,4 10-6,5 9-5,3 13-4,3 18-2,4 15-3,2 18-3,2 15-5,-2 14-8,-2 16-7,1 14-9,-1 10-7,0 5-9,0 5-9,0 3-9,0 1-3,3-7 3,2-7 2,2-7 2,-1-14-13,-1-18-30,-2-21-29,-2-18-30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21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17827 32952 510,'-7'-9'4,"2"0"6,2-1 7,2-1 6,-1 5 10,-2 14 11,-3 12 12,-3 12 11,-4 9-1,-4 2-13,-3 3-13,-5 4-14,-1-1-8,3-4-4,2-4-4,2-4-3,1-3-5,1-1-8,1-4-7,1-1-7,1-2-6,2-3-5,2-3-5,3-2-6,0-4-4,2-1 0,0-2-3,2-2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21"/>
    </inkml:context>
    <inkml:brush xml:id="br0">
      <inkml:brushProperty name="width" value="0.04929" units="cm"/>
      <inkml:brushProperty name="height" value="0.04929" units="cm"/>
      <inkml:brushProperty name="color" value="#F2395B"/>
    </inkml:brush>
  </inkml:definitions>
  <inkml:trace contextRef="#ctx0" brushRef="#br0">17260 32968 446,'-35'-49'45,"9"12"-6,9 11-8,9 12-6,7 11 3,7 8 11,7 9 12,8 10 12,3 4 1,1 4-11,1 3-11,0 2-11,1 2-8,1 0-9,-1 0-9,1 1-7,-1-2-7,2 0-6,1-2-7,1 0-5,-1-3-7,-2-2-7,-2-3-8,-1-3-8,-4-4-3,-3-3 1,-4-4 0,-4-4 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22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19378 32644 488,'-12'-28'5,"5"7"9,6 7 11,6 7 9,5 2 7,7 2 6,6-1 6,5 0 5,3 0-3,-1 2-9,-2 0-10,0 2-11,-3 2-6,-1 4-5,-4 4-4,-3 3-5,-3 6-4,-3 5-4,-3 7-4,-2 5-3,-5 5-3,-6 6-1,-6 4-1,-5 5-1,-5 1 0,0-2 2,-1-4 2,-1-2 1,1-4 2,0-4 2,1-4 1,1-4 2,1-1 2,-1-1 4,0-1 3,1 2 4,1-2 3,2-2 1,4-1 3,3-2 1,2-3 2,0-3 0,2-3 0,1-3 0,3-3-3,7-4-5,7-4-6,8-4-5,4-4-6,2-2-9,4-3-8,3-3-9,1-2-4,1 0-1,-2 1-1,1-1-1,-1 1 2,-5 4 6,-4 3 4,-3 3 6,-3 1-1,-3 0-8,-1 0-9,-2 0-7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23"/>
    </inkml:context>
    <inkml:brush xml:id="br0">
      <inkml:brushProperty name="width" value="0.05114" units="cm"/>
      <inkml:brushProperty name="height" value="0.05114" units="cm"/>
      <inkml:brushProperty name="color" value="#F2395B"/>
    </inkml:brush>
  </inkml:definitions>
  <inkml:trace contextRef="#ctx0" brushRef="#br0">21690 33993 430,'-5'-8'111,"8"0"-11,6 0-14,7 0-11,3 1-13,-1 1-15,0 1-13,-2 1-14,0 0-8,2 0-2,3 0-3,1 0-2,3 0-6,1 1-11,3-1-12,1 0-10,0 0-8,-3 2-2,-3 0-3,-4 2-3,-1 0 1,-1 2 5,-1 0 3,0 2 5,-3 0 2,-1 0-1,-2-1-1,-2 1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23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22200 34844 484,'26'-1'178,"5"-1"-42,5 0-43,4-1-42,2-2-26,-1 1-6,0-3-9,-1 0-7,-1 0-8,0 0-12,1 2-11,-2 2-10,-2-1-11,-6 0-13,-5 0-12,-6 0-11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24"/>
    </inkml:context>
    <inkml:brush xml:id="br0">
      <inkml:brushProperty name="width" value="0.05259" units="cm"/>
      <inkml:brushProperty name="height" value="0.05259" units="cm"/>
      <inkml:brushProperty name="color" value="#F2395B"/>
    </inkml:brush>
  </inkml:definitions>
  <inkml:trace contextRef="#ctx0" brushRef="#br0">25410 34591 418,'-5'5'11,"8"-4"23,6-6 21,7-4 24,5-4 2,3-2-15,3-1-16,3-3-15,0 0-10,-3 1-5,-3 1-4,-4 1-4,0 0-2,1-2 0,1 0 0,1-1-1,-1 0-3,-3 4-10,-3 0-9,-2 3-8,-4 0-5,-3 0 2,-2 0 2,-4 1 2,-3-1 2,-4 0 1,-4 0 2,-3 1 2,-4 0 2,-1 4 2,-3 2 3,-1 4 3,-3 1 3,0 2 1,-1 0 2,1 2 3,-2 1 2,1 3 2,1 4 3,1 2 2,0 3 1,1 3-1,-1 3-1,1 3-1,0 1 0,4 0 0,3 0 0,3 1 1,2-1 0,2 1-1,3-1 1,1 1 0,1-1-2,2 1-2,0-1-2,2 0-3,1-2-1,4-2 0,2-3-1,4-2 1,1-3-2,3 1-1,1 0-3,3-1-1,2-1-2,3-4-1,3-5-3,3-2-1,2-5-2,3 0-2,1-3-2,1-2-2,4-3-6,2-6-11,4-4-11,2-5-12,-2 0-4,-10 3 0,-8 5 1,-8 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86187 53565 999,'-17'0'-4,"0"0"-10,0 0-9,-2 0-9,1-1 0,2-1 8,4 0 8,3 0 8,1-2 5,1 2 0,-1 0 1,0 2 0,1 0-1,-1 2-3,0 0-4,0 2-4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24"/>
    </inkml:context>
    <inkml:brush xml:id="br0">
      <inkml:brushProperty name="width" value="0.05248" units="cm"/>
      <inkml:brushProperty name="height" value="0.05248" units="cm"/>
      <inkml:brushProperty name="color" value="#F2395B"/>
    </inkml:brush>
  </inkml:definitions>
  <inkml:trace contextRef="#ctx0" brushRef="#br0">27750 34109 419,'24'-9'205,"3"0"-49,1-2-50,3 1-48,0-2-30,0 3-9,0-1-10,0 2-11,-1 1-9,-1-1-11,-3 0-10,-1 0-10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4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75300 8364 999,'7'-29'0,"-1"-9"0,-1-10 0,-1-9 0,-1 3-6,-4 16-12,-2 17-12,-3 17-12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49"/>
    </inkml:context>
    <inkml:brush xml:id="br0">
      <inkml:brushProperty name="width" value="0.04906" units="cm"/>
      <inkml:brushProperty name="height" value="0.04906" units="cm"/>
      <inkml:brushProperty name="color" value="#00BFF3"/>
    </inkml:brush>
  </inkml:definitions>
  <inkml:trace contextRef="#ctx0" brushRef="#br0">24198 15182 448,'-17'-2'0,"-2"-2"2,-1-4 1,-3-2 0,1-1 3,3 1 3,3 0 2,3 2 4,4 1 7,6 1 10,6 1 10,6 0 11,3 2 0,3 1-9,2 0-9,2 2-11,1 0-5,1 0-2,1 0-2,1 0-2,0 0-1,1 0-2,-1 0-1,1 0-1,0 0-2,3 0-1,1 0 0,3 0-2,0 0-1,0 0 0,1 0 0,-1 0-1,1-2-1,1 0 0,1-3 0,0-2 0,2-1 0,-1 2 0,0 1 1,1 0 1,-2 1 0,0 1 0,-1-1 0,-1 0 1,0 0-1,0 2 1,2 0 0,1 2 0,1-1 2,1 0 1,-1-2 1,3 0 2,0-1-1,1 0-2,-1 0-2,0 0-4,0 1 0,-2 0-2,0 2 0,-1 1-1,0 0 0,0 0 0,2 0 1,1 0-1,-1-1 1,-2-1-1,-2 0 0,-1 0-1,-2-2-1,-1 0-1,-2 0 0,1 0-2,-3 0 1,-2 0 1,-1 0 0,-2 0 2,-1 1 0,1 0 0,1 2 1,1 1-1,-1 0 0,-1 0 0,-3 0 0,-1 0-1,-2 0 0,-1 0-2,0 0-1,-2 0-1,-3-2-11,-4-2-18,-6-4-19,-4-2-19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49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30550 13900 502,'16'1'97,"1"2"-22,2 2-19,0 2-22,1 1-10,1 1-4,1 2-3,0 0-2,2 0-2,-1 1 0,1 0-1,-1 0 1,0 0-2,-1 1-2,-1 1-1,0 2-3,-2-1-1,1-1 0,-1-1-1,1 0 0,-2-3-1,0 1 1,-1-2-1,0 0 0,-3-1 1,-1-1 0,-2 1 1,-2 0 0,-2 0 1,-1 2 0,0 0-1,-2 1 1,-1 1-1,-4 2 0,-2 0 1,-3 1-1,-6 2-2,-8 6-4,-7 5-5,-9 5-5,-3 2-6,-5 0-5,-3 0-5,-2 1-6,0-3-5,4-3-4,4-5-3,4-3-4,4-6-1,7-3 2,5-6 3,7-4 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50"/>
    </inkml:context>
    <inkml:brush xml:id="br0">
      <inkml:brushProperty name="width" value="0.03375" units="cm"/>
      <inkml:brushProperty name="height" value="0.03375" units="cm"/>
      <inkml:brushProperty name="color" value="#00BFF3"/>
    </inkml:brush>
  </inkml:definitions>
  <inkml:trace contextRef="#ctx0" brushRef="#br0">29511 10517 651,'-24'-32'9,"2"12"12,1 12 10,1 14 12,1 7 2,0 5-9,-1 3-8,1 5-9,-1 2-4,-1 3 0,-1 1 0,-1 2-2,0-1 0,4-2-1,3-3-1,4-3-2,2-3-2,2-3-2,4-3-4,2-3-1,4 0-3,2 0 0,4 1-1,2 1-1,2 0 0,2-2 1,3-3 1,2-1 1,0-1 1,1 2 0,-1 0 0,1 1 1,-1 0 0,-3 0 1,-1-2 1,-2 0-1,-3-1 1,-3 3 0,-3 2 0,-2 2 0,-4 1 0,-2 3 0,-3 1-1,-3 3 1,-4 0-1,-3 2-1,-5 1-2,-3 1 0,-2-1-3,1-3-2,0-3-2,3-3-2,0-3-4,3-1-3,2-2-4,1-2-5,2-2-1,2-2-1,3-3 1,1 0-2,4-5 2,6-6 1,6-6 3,6-5 1,3-4 1,1 3 0,1 0 1,1 0 0,-1 3 3,-2 1 3,-1 2 3,-2 3 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50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30450 11263 533,'29'-50'1,"-3"8"3,-5 9 3,-3 10 2,-4 4 3,-3 4 3,-2 3 1,-4 3 4,-1 4 0,0 6 2,0 6 2,0 5 0,-2 7 0,-4 5-1,-4 7-3,-4 5-1,-2 3-3,-1 0 0,-2 1-3,0-1-1,1-3-1,1-1 0,2-3-1,2-3-1,2-4 0,1-3-3,0-4-1,2-5-2,2-3-3,6-2-3,4-4-4,5-2-4,3-4 0,0-2 2,-1-4 2,1-2 3,0-2 0,1-3-1,2-2-1,0-1-2,2-6 0,5-9-3,3-9-1,4-7-1,0-5-1,-7 4 3,-5 2 1,-6 4 3,-7 3 1,-2 5 1,-4 5 3,-4 6 0,-3 3 1,-3 6 1,-3 5 1,-3 5 0,-3 2 1,-3 2 2,-4 0 1,-1 2 1,-2 1 1,1 2-3,1 2-2,1 2-2,1 1-2,3 3-2,1 2-1,2 2-2,4-1-2,3-1-3,4-2-2,4-2-3,5-2-1,6-1 0,5 0-1,7-2 1,5-2 1,5-2 4,5-3 2,4-4 3,1 0 2,-3 1 0,-5 0 1,-3 2 0,-6 1 1,-1 4 4,-2 2 2,-4 4 3,-4 2 4,-3 5 4,-4 4 4,-4 3 3,-3 4 4,-2 3 2,-2 3 1,-2 3 2,-2 0 0,-1 0-1,-3-1-3,-2-2-1,1-1-2,1-1-3,2-3-2,3-1-2,1-3-3,2-1-2,3-3-3,1-1-1,2-3-4,3-2-2,4-4-3,1-3-2,4-2-3,3-2 2,3-2 0,4-2 1,1-3-3,3-3-7,1-5-6,3-4-7,-1-1-4,-2-1-1,-1 0-3,-3 1-1,-2-1-1,-5-1 1,-3-1 2,-4-1 0,-3 0 4,-2 4 5,-3 0 5,0 2 4,-4 3 5,-2 1 3,-4 2 3,-2 2 3,-2 3 3,1 1 2,-1 2 3,0 2 3,1 0 3,0 0 7,2-2 5,1 0 7,0 1 4,2 4 5,1 4 4,0 4 4,1 3-2,1 5-6,-2 3-8,2 5-7,-2 3-3,-2 6 1,-2 4 0,-2 6 1,-1 7-1,1 11-2,-1 11-2,0 11-2,1 5-6,3 0-9,1 0-11,2 1-8,2-7-11,2-7-12,2-9-10,2-9-11,1-9-4,2-11 5,0-12 4,1-9 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51"/>
    </inkml:context>
    <inkml:brush xml:id="br0">
      <inkml:brushProperty name="width" value="0.03479" units="cm"/>
      <inkml:brushProperty name="height" value="0.03479" units="cm"/>
      <inkml:brushProperty name="color" value="#00BFF3"/>
    </inkml:brush>
  </inkml:definitions>
  <inkml:trace contextRef="#ctx0" brushRef="#br0">32550 10138 632,'1'-23'-2,"4"3"-2,2 1-4,4 2-2,1 3 8,3 3 21,1 3 21,3 2 21,1 4 4,0 4-10,2 4-10,2 4-11,-3 3-8,-3 5-7,-5 4-6,-3 3-6,-5 5-4,-6 4-1,-6 5-1,-5 6-1,-5 1-3,-2-2-4,-1-2-5,-3-1-4,2-5-1,2-3 2,3-4 3,3-3 2,5-6 4,8-7 7,8-6 7,7-8 6,8-6 3,6-7 0,8-7-1,7-7-1,1-3-4,-2 1-9,-4 2-8,-2 0-8,-5 3-9,-6 5-8,-5 5-8,-6 5-9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51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33866 10034 515,'-12'-29'75,"8"5"-11,8 5-10,8 5-12,6 2-5,5 0-1,5 1 0,5 0 0,3-2-4,2 0-6,2-1-6,1-1-7,0 1-5,-3 2-3,-5 4-4,-4 3-4,-3 1-16,-5 2-29,-3 0-28,-4 2-29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00"/>
    </inkml:context>
    <inkml:brush xml:id="br0">
      <inkml:brushProperty name="width" value="0.06063" units="cm"/>
      <inkml:brushProperty name="height" value="0.06063" units="cm"/>
      <inkml:brushProperty name="color" value="#00BFF3"/>
    </inkml:brush>
  </inkml:definitions>
  <inkml:trace contextRef="#ctx0" brushRef="#br0">29000 47700 362,'71'0'0,"-17"0"0,-14 0 0,-17 0 0,-8 0 12,-1 0 22,-1 0 23,0 0 23,1 0 7,7 0-8,5 0-10,7 0-9,2 0-10,-2 2-10,0 0-11,-1 2-10,0-1-8,1 1-4,1 0-3,0 0-6,1-2-2,0 0-2,0 0-2,1-1-2,-2-1-2,0 0 0,-1 0 0,-1 0 0,-2-1 0,-3-1 1,-4 0 1,-1 0 1,-2-2 2,1 0 2,1 0 3,1 1 3,-1-1 1,-1 2 0,-3 0 1,-1 2 0,-1 0 0,0 0-2,-1 0-1,1 0-1,0 0-7,-1 0-11,1 0-11,0 0-11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01"/>
    </inkml:context>
    <inkml:brush xml:id="br0">
      <inkml:brushProperty name="width" value="0.0402" units="cm"/>
      <inkml:brushProperty name="height" value="0.0402" units="cm"/>
      <inkml:brushProperty name="color" value="#00BFF3"/>
    </inkml:brush>
  </inkml:definitions>
  <inkml:trace contextRef="#ctx0" brushRef="#br0">30700 48100 547,'-16'3'103,"0"6"-24,1 5-23,-1 7-23,0 3-12,1 3-3,-1 1-1,1 3-2,0 0-1,1 2-1,1 1-1,1 1 0,0 0-1,2-1-2,0 1-3,2 1-1,1-3 0,1-2 0,0-3 2,2-3 0,0-2-3,2-3-8,0-1-8,2-2-8,1-3-6,4-3-4,2-3-3,4-2-4,1-4 2,3-4 7,1-4 5,3-4 8,0-3 3,-3-1 4,-2-3 2,-1-2 2,-3 0 5,-1 1 4,-2 1 5,-2 1 4,-2 1 3,0 2 2,-2 3 1,0 1 3,-2 1-1,-2 2-1,-2 1-2,-2 0-1,-2 1-4,-3-2-9,-4 0-7,0-1-9,-3 0-6,2 2-4,2 2-4,3 2-4,1 1-5,0 0-2,2 0-4,1 0-3,1 2 0,2 2 4,2 3 3,2 4 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1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85700 53471 999,'22'-7'-32,"-1"2"6,-3 2 8,-1 2 6,-1 1 5,2-2 1,0 0 1,1-2 1,1 1 1,1 0-1,1 2 0,1 1-1,1 0 1,-1 0-2,1 0 1,-1 0-2,2-1 1,1-1 1,3 0 0,1-1 1,1-1 0,1 2 0,-1 0-1,0 2 0,2-1 0,1 0 4,2-2 2,3 0 3,-1 0 1,0 2 2,-2 2-1,0 2 2,-2 1 0,-3 0 0,-3 0 0,-3 0-1,-1-1 0,3 2-1,1-2-2,3 1-1,-1 0-1,-2-2-1,-1 0 0,-2-2 0,-2 1-1,2 0 1,1 2 0,0 0 1,2 1-1,1 0-1,1 0-1,1 0-2,1-1 0,2 2-2,3-2 0,1 0-1,0 1-1,-2-2 0,-1 0 1,-3-2 0,0 1 0,-1 0 2,0 2 0,1 0 2,-2 1 1,0 0-1,-1 0 0,-1 0-1,0-1 1,1 2-1,1-2 1,1 1 1,0-1-1,-2 0-1,0-1 1,-1-2-1,0 0-1,-1 0 1,1 0 1,-1 0-1,0 0 1,1 0 0,-1 0 1,1 0 1,-2 0 0,-1 0 1,-3 0-1,-1 0 1,-2 1-1,-1 0-1,-1 2-1,-1 0-1,-1 1-1,-4 0 0,-3 0 0,-2 0-1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01"/>
    </inkml:context>
    <inkml:brush xml:id="br0">
      <inkml:brushProperty name="width" value="0.04614" units="cm"/>
      <inkml:brushProperty name="height" value="0.04614" units="cm"/>
      <inkml:brushProperty name="color" value="#00BFF3"/>
    </inkml:brush>
  </inkml:definitions>
  <inkml:trace contextRef="#ctx0" brushRef="#br0">31425 48200 476,'-12'0'87,"5"0"-18,6 0-17,6 0-18,4 0-12,1 2-10,3 0-9,2 2-8,2 0-7,2 0-3,4-1-4,3 2-3,-1-2-2,-3 1 0,-4 0 1,-5 0 0,-2-1 1,0 0 4,-2-2 2,0 0 3,-3 0 14,-3 4 23,-2 2 24,-4 3 24,-2 4 6,-1 2-13,-3 3-13,-2 3-13,-2 4-8,-1 5-7,-3 4-6,-2 6-5,0 5-5,-1 4-3,0 5-3,1 6-2,0 1-7,-2 1-6,-1-1-9,-1 0-7,0 0-4,4-2-2,3-3-2,3-1-1,2-1-4,2 0-5,3 0-7,1 0-5,1-6 3,2-10 10,0-12 10,2-9 11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02"/>
    </inkml:context>
    <inkml:brush xml:id="br0">
      <inkml:brushProperty name="width" value="0.02984" units="cm"/>
      <inkml:brushProperty name="height" value="0.02984" units="cm"/>
      <inkml:brushProperty name="color" value="#00BFF3"/>
    </inkml:brush>
  </inkml:definitions>
  <inkml:trace contextRef="#ctx0" brushRef="#br0">32400 49700 737,'2'16'115,"4"1"-32,4 1-34,3 2-33,3-2-23,0 2-8,-1-1-11,0 1-10,0 0-5,-3 3-3,-1 1-1,-2 2-3,-2-1 4,0-5 7,-2-5 9,0-4 7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02"/>
    </inkml:context>
    <inkml:brush xml:id="br0">
      <inkml:brushProperty name="width" value="0.03954" units="cm"/>
      <inkml:brushProperty name="height" value="0.03954" units="cm"/>
      <inkml:brushProperty name="color" value="#00BFF3"/>
    </inkml:brush>
  </inkml:definitions>
  <inkml:trace contextRef="#ctx0" brushRef="#br0">33200 48650 556,'9'7'81,"1"-2"-15,3-3-15,2 0-17,1-2-9,-1 2-5,1 0-5,0 2-5,-1-1-2,1 1-1,0 0-1,0 0 0,-3 1-3,-2 2-5,-3 2-4,-2 2-6,-3 0-1,-1 1 0,0 0 0,-1-1 1,-4 2 0,-2 5 0,-5 3 1,-4 5 0,0 0 2,-2-3 7,0-3 4,0-3 6,1-2 4,-1-1 3,0 0 3,1-2 2,0-2 1,4 0-1,3 0-1,3-2 0,1 0-2,2 2-1,0 0-2,2 1-1,3 0-2,7-2-3,7-2-3,8-2-4,1-2-1,-2-1-2,-1 0-2,-2-1 0,-3-1-6,2 0-7,-1 0-7,1 0-7,-1-1-8,-1-1-7,-1 0-8,0-1-8,-3-1 1,-1 0 9,-2 0 8,-2 0 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03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34850 48600 562,'15'24'136,"-1"-1"-32,-1 1-33,0-1-31,-3 2-22,-3 3-10,-2 3-11,-4 3-9,-1-1-7,0-1-1,0-2-2,0-1-2,-1-3 1,-2-3 2,-2-3 3,-1-3 3,1-3 10,6-1 20,5-2 18,7-2 20,4-2 2,1-2-15,3-3-13,2 0-14,0-2-9,0 0-2,0 0-1,1 0-3,-1-1-8,-2-1-11,0 0-14,0-1-12,-3-1-8,-3 0-5,-3 0-4,-2 0-4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27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77531 39566 477,'24'-1'87,"1"-1"-19,1 0-20,1-1-20,0-1-11,-3 2-2,-1 0-2,-2 2-2,-2 0-3,1 0-1,-1 0-2,0 0-1,0 0-2,-3 2-1,-1 0-1,-2 2 0,-2 1 0,-1 3 0,0 4 1,-2 2 1,-1 2 0,-2-1 1,-3 1 1,0 0 0,-5 0-1,-4 1 1,-6 0-2,-4 2 0,-3 2 0,-3 1 0,-1 3-1,-2 1 0,-1 2 0,-1-1-2,1 0 0,-1 1-2,0-1-1,-1-1 0,-1-1 0,0-2 0,0 0 1,4-1 2,2-1 1,3-1 1,2-2 2,2-5 1,2-3 3,3-4 0,3-2 4,6 0 4,6 0 4,6 0 5,3-1-1,3-1-3,2 0-5,2-1-4,2-4-2,5-2 0,2-5-2,6-4 1,0 0-3,0 1-4,-1 2-3,-1 2-5,-3 1-1,-3 1 1,-5-1 0,-4 0 1,-2 1-4,-1 2-9,0 2-10,-2 2-9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27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79450 40600 580,'8'29'134,"0"-3"-29,-1-6-30,1-2-31,-1-2-18,1 0-7,0-1-7,0 1-7,-2-1-6,1 0-5,-2 1-3,0 0-4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28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80047 39266 487,'0'-12'60,"0"8"-3,0 8-4,0 8-5,0 5-4,0 3-8,0 3-6,0 3-8,0 1-4,0 1-1,0-1-1,0 0-2,0 1-1,-2 1-1,-1 1-2,0 1 0,0 0-2,0 1-1,2-1 0,0 0-2,1 1 1,0-1-1,0 0-1,0 1 0,1-3 0,2-1-2,2-1-1,2-3-2,1-1 0,2-3-2,-1-1 0,2-2-1,1-2 0,0-1-1,0-1 1,-1-1 0,0 0 0,-2 0 1,-2 0 0,-2-1 1,-2 1 0,-1 0 0,0 0-1,-1-1 1,-3 0-1,0 0 0,-3-2 0,-2 0-1,-2-1-1,-4 3-2,-2 2-1,-3 2-2,-3 1-3,-2 1-4,-4 1-4,-3 1-3,0 0-3,1-1-1,3-1-1,1 0-2,2-3-1,2-3-2,0-3-2,1-2-3,2-4 1,2-4 4,4-4 3,3-4 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28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80850 39535 612,'3'-28'57,"6"7"1,5 8-1,7 6 1,3 4-6,-1 2-12,1 2-12,-1 2-11,0 1-8,0 0-2,1 0-4,-1-1-1,0 0-8,-3-1-9,-1 0-9,-2-1-10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0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82955 40230 561,'8'-27'64,"1"9"-7,2 8-5,0 10-6,0 5-7,-2 4-7,-3 2-7,-1 3-6,-2 3-6,-2 1-2,-2 3-4,-2 1-2,-3 2-2,-3 3-1,-5 1 0,-4 3 0,0-2-2,1-3-1,2-6-1,3-2-2,-1-2-1,0-1 0,-1 1 1,-1 0-1,2-6 0,8-11-5,7-10-3,6-11-3,7-6-2,7-3 0,7 0 0,7-4 1,2 2 2,-2 4 5,-2 3 4,-1 5 4,-4 3 4,-3 5 4,-5 3 4,-3 5 3,-4 2 2,-4 3-1,-1 4 0,-4 2-1,-4 3 0,-4 3 1,-5 3 0,-4 3 2,-4 2 0,0 1-2,1 1-1,-1 2-1,1-2-1,2-3-1,3-3-3,1-4-1,5-3-5,8-6-10,8-6-9,7-6-10,5-2-2,-1 0 3,1-1 4,-2 0 4,1 1 1,-1 1 0,-1 0-1,0 2 0,-4 1 2,-1 2 6,-4 2 6,-3 2 5,-2 2 5,-2 2 0,-2 2 3,-2 2 1,0-1-3,2-2-10,2-4-9,2-2-9,0-4-3,-1-2 4,0-3 4,-2-3 5,-1-1 1,0 2 0,-2 2-1,0 2 0,0 3 7,2 2 13,2 4 14,2 3 13,1 1 0,-1 1-12,1 2-13,0 0-13,0 0-1,0 0 8,0-2 9,-1 0 9,2-4 1,2-4-9,2-6-7,2-4-9,-1-2-10,-3 3-14,-3 1-12,-2 2-14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2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84759 40050 473,'-8'22'59,"2"-2"-11,1-1-14,0-2-11,1-1-8,0-1-1,0 1-1,1-1-1,0 0-2,3-1-3,4-1-1,2-1-3,2-2-1,2-2 0,0-4 0,2-2-1,0-3-1,1 0-2,1-2-3,1 0-1,1-2-2,0-2-1,-1-2 0,1-1 0,-1-3 0,-1-2 2,-1-1 1,0-2 1,-4-1 2,-2 3-1,-2 1 1,-4 2 0,-1 2 1,0 1 1,0 0 1,0 2 1,-1 1 1,-2 0-1,-2 2-1,0 1-1,-4 0 1,0 2 2,-2 0 2,1 2 1,-2 0 2,0 2-2,0 0-1,1 2-1,-1 0 0,0 1-2,0 2 0,1 0 0,-1 0-1,2 0 0,0-2 0,2 0 0,4-3-2,6-2-5,8-4-4,6-2-4,4-3-2,1 0 1,1-1 1,1-1 1,0-1 1,-1 0 2,-1 0 3,-2 1 1,-1 0 1,-3 2 1,-2 2 0,-4 2 1,-1 1 1,0 0 2,0 0 2,-1 1 1,1-2 2,-2 0 5,-1-2 4,0 0 3,-1-1 1,0 0-1,-1 1-3,2-1-3,-1 0-1,1 1-2,2-1-3,0 0-1,0 1-2,-1-1 0,0 0-1,-1 0 0,-2 0 0,1-2 0,0 0-1,0-1 1,0-1 0,0 0 3,0 0 0,0 1 2,-1 1 7,-1 6 13,0 4 11,-1 6 13,-2 3 1,-1 3-9,0 4-8,-1 2-8,-1 1-7,0 1-2,0-1-3,0 1-2,1-1-3,0 2-1,2 1-3,0 1-1,1 1-3,-2-1-3,0 1-4,-1 0-4,-1 0-2,2 2 0,0 3 1,2 1 0,0-1-3,0-2-7,0-3-7,0-3-7,0-3-2,2-3 3,0-2 2,2-4 2,0-2-2,1-2-6,2-3-6,0 0-6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18"/>
    </inkml:context>
    <inkml:brush xml:id="br0">
      <inkml:brushProperty name="width" value="0.02658" units="cm"/>
      <inkml:brushProperty name="height" value="0.02658" units="cm"/>
      <inkml:brushProperty name="color" value="#F2395B"/>
    </inkml:brush>
  </inkml:definitions>
  <inkml:trace contextRef="#ctx0" brushRef="#br0">97137 53000 827,'-24'2'42,"1"4"-7,-1 4-6,1 3-5,-1 4-6,1 1-5,-1 3-5,0 2-5,0 0-3,0 1 0,-2-1-2,0 0-1,-1-1-3,4 0-3,3-1-5,3 0-4,2-3-3,1-1-4,1-2-3,0-3-3,2-1-1,3-2 0,1-2 1,2-2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3"/>
    </inkml:context>
    <inkml:brush xml:id="br0">
      <inkml:brushProperty name="width" value="0.03332" units="cm"/>
      <inkml:brushProperty name="height" value="0.03332" units="cm"/>
      <inkml:brushProperty name="color" value="#F2395B"/>
    </inkml:brush>
  </inkml:definitions>
  <inkml:trace contextRef="#ctx0" brushRef="#br0">86950 40850 660,'21'8'131,"-3"0"-33,-4-1-33,-5 0-34,-1 1-20,-1-2-7,1-1-9,0 0-8,-1-1-11,0 1-16,-2 1-15,0 2-16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4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88159 39766 510,'0'-12'9,"0"8"17,0 8 19,0 8 17,0 4 3,0 3-11,0 1-11,0 3-12,-1 1-6,0 1-3,-2 1-3,0 1-3,-2 1-1,-2 2 0,-1 3-1,-2 0-1,-2 1-2,0 0-7,0-1-5,1-1-6,0-3-2,4-5 1,2-5 3,4-5 2,1-2 0,0 0 0,0-1-2,0 1 0,2-2-1,4-2 3,4-4 2,3-2 2,4-3 0,3-1 0,3 0-2,3-1 0,0-1-2,-1 0-4,-3 0-2,-1 0-4,-2 1-3,-3 0-3,-2 2-5,-1 0-3,-2 0-8,-1-2-11,0-2-11,-2-1-10,-1-2 1,0 2 13,-2 1 15,0 0 14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4"/>
    </inkml:context>
    <inkml:brush xml:id="br0">
      <inkml:brushProperty name="width" value="0.03179" units="cm"/>
      <inkml:brushProperty name="height" value="0.03179" units="cm"/>
      <inkml:brushProperty name="color" value="#F2395B"/>
    </inkml:brush>
  </inkml:definitions>
  <inkml:trace contextRef="#ctx0" brushRef="#br0">89300 39712 691,'1'-22'64,"2"7"-9,2 4-10,2 5-10,2 2-7,1 2-4,3 0-6,1 2-3,2 0-5,-1 0-2,1 0-3,0 0-3,-1 0-6,-1 2-9,-1 0-8,0 2-9,-3-1-6,0-1-6,0 0-6,-2-1-5,-1-2 2,0-1 7,-2 0 8,0-1 9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4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90176 38705 590,'-7'-13'76,"2"6"-7,2 6-8,2 6-7,1 6-8,0 5-9,0 7-7,0 5-9,0 5-9,0 0-8,0 3-10,0 3-8,-1 0-9,-2 0-10,-2 0-9,-2 0-10,-1-2-1,-1-4 4,-1-4 6,-1-3 5,0-5 3,3-5 3,1-5 3,2-4 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5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91011 40662 650,'-13'-1'4,"8"-1"6,7 0 8,6-1 6,5-1 4,3 0 0,3 0 0,4 0 0,2 0-1,4 1-1,5-1-3,3 1-2,3-2-1,4 2-3,3-1-2,1 0-2,4 0-3,2 2-3,2 0-4,2 2-4,0 0-4,-1 2-5,0 0-4,-2 2-5,-1 0-5,-2 2-2,-2 0-4,-2 1-4,-1 0 0,-1-1 1,1-1 2,0 0 2,-2-2 0,-6-1-1,-4 0 0,-5-1-2,-5-2 3,-5-1 7,-5 0 5,-4-1 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5"/>
    </inkml:context>
    <inkml:brush xml:id="br0">
      <inkml:brushProperty name="width" value="0.03872" units="cm"/>
      <inkml:brushProperty name="height" value="0.03872" units="cm"/>
      <inkml:brushProperty name="color" value="#F2395B"/>
    </inkml:brush>
  </inkml:definitions>
  <inkml:trace contextRef="#ctx0" brushRef="#br0">95014 39850 568,'37'14'131,"-5"-1"-30,-6-2-30,-4-2-30,-1-1-18,3 0-5,3-1-4,3 1-4,0 0-4,-3 2-1,-3 0-1,-4 1-2,-2 1-2,-1 0 0,-2 0-1,-2-1-1,-2 1 0,-1 0 1,0 0 1,-2-1 2,-1 1-1,-2 0 1,-3-1 1,0 1-1,-4-1 0,0 0-3,-3-2 0,-2 0-2,-2-1-2,-2 3-2,-2 2-2,-1 1-2,-6 3-1,-7 5 1,-8 3-1,-8 4 1,-3 3-7,2-1-13,2 0-12,3 1-12,3-4-2,9-7 9,7-7 10,9-7 9,3-2 5,2 0 0,0 1 0,2 2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5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97745 39403 516,'0'-18'44,"0"14"11,0 12 10,0 13 11,-2 7-2,-2 1-16,-4 1-15,-2 1-16,-3 1-10,-1 2-5,-3 3-3,-1 1-6,-3 1-5,0 1-7,0 2-9,-2 0-7,1-1-6,1-3-5,3-5-5,1-4-5,4-4-2,4-5-1,6-4 1,5-6 0,1-5 3,1-2 6,0-6 7,0-2 7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6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98400 40400 617,'14'8'43,"-3"0"1,-2 0 2,-4-1 1,0 3-2,-1 4-6,2 3-6,2 5-6,0 2-5,1-1-5,2 0-5,0 0-4,0-1-10,-1-1-11,-1-3-12,-1-1-12,0-3-5,0-4-1,0-5 1,0-2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6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99144 39092 425,'0'-28'5,"2"7"7,0 7 9,2 7 8,-1 5 7,-1 5 5,0 6 4,-2 4 6,0 4-1,0 3-7,0 3-7,0 3-6,-1 2-5,-2-1-4,-2 0-4,-1 1-4,-2 0-2,2 0 0,1 2-1,0 1 0,2 0 0,0 0 0,2 1-1,0-1 0,2 0-1,0 1-2,2-1-2,0 0-2,2-1-3,2-1-1,2-3-2,2-1-2,-1-2-1,-1-1-2,-2-1-1,-2-1-1,-2-1-1,-1-1 0,0-2 0,-1 1 0,-3-2-1,0-1 0,-3-1 0,-2 0 0,-3-1-1,-3 1-1,-5 1-2,-4 1-2,-2 1-2,-3 0-4,-1-1-3,-2 1-4,0-1 0,0-3 2,1-1 3,1-2 2,2-2 2,3 0 2,3-2 2,3 0 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6"/>
    </inkml:context>
    <inkml:brush xml:id="br0">
      <inkml:brushProperty name="width" value="0.031" units="cm"/>
      <inkml:brushProperty name="height" value="0.031" units="cm"/>
      <inkml:brushProperty name="color" value="#F2395B"/>
    </inkml:brush>
  </inkml:definitions>
  <inkml:trace contextRef="#ctx0" brushRef="#br0">100050 39267 709,'29'-35'6,"-5"10"13,-5 8 11,-5 9 13,0 4 4,4 0-6,3 0-4,5 0-5,1 1-9,0 2-11,0 2-11,0 2-13,0 1-9,-1 2-10,-1 0-8,-1 2-9,-2-1-3,-3 1 3,-3 0 2,-2-1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31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51900 47843 635,'1'-14'25,"2"2"2,2 5 2,2 2 2,1 1-1,-1 2-3,1 0-4,0 2-4,-1 1-4,-1 4-3,-1 2-3,0 2-4,-3 2-2,-2-2-2,-4-2-1,-2-2-1,-1-1 0,-1 0 1,0-1 2,0 1 1,2-1 1,0-4 0,4-2-1,1-3 1,2-3 2,1-2 0,4-2 3,0-1 2,2 0 1,0 1-1,0 2-1,-1 3 0,1 1-2,1 2-3,2 2-2,0 2-4,-1 2-2,-4 4 2,-4 2-1,-4 4 1,-3-1 1,0-1-1,-2-2 1,0-2 0,-1-2-1,1-2-2,-1-2-2,0-2-1,2-2-6,3 0-7,2-1-9,4-2-7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19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96950 52909 685,'0'-15'0,"2"4"6,0 3 3,2 3 6,1 2 4,1 3 4,3 4 4,2 2 5,1 3 1,2 4-4,0 2-3,1 3-3,1 1-2,0 1-4,-2-1-3,2 1-3,0-1-4,-1 1-4,1-1-7,0 1-4,-2-1-6,-1 0-9,-2 1-7,-2 0-8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7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100950 40150 574,'-9'30'111,"1"-3"-24,-3-3-24,0-3-24,-1-1-13,-3 1-5,-2 1-3,-1 1-5,-2 0-5,2-2-6,1 0-7,1-1-6,6-6-9,12-10-8,12-12-11,11-10-9,6-3 0,-3 3 8,-2 5 9,-1 4 8,-4 1 9,0 2 7,-2 1 8,-2 0 8,-3 3 4,-3 2 0,-3 3 0,-2 4 1,-3 1 0,-2 0 1,-2-1 1,-2 1 2,-2-1-2,0 3-2,-1 0-4,-2 1-2,2-1-7,4-4-9,4-4-9,4-4-10,3-3-3,2-2 1,2-2 2,1-1 1,2-1 2,0 5 1,-1 2 0,1 2 1,-1 3 6,-3 0 14,-1 2 11,-2-1 14,-2 3 8,-2 0 4,-2 1 5,-2 2 4,0-2-3,4-1-10,2-2-10,3-2-11,2 0-5,0 0 1,0 2-1,-1 0 1,0 2 1,-1 4 1,-1 2 2,0 3 2,-2 2 1,-1 2 0,-1 0 0,0 1 1,-1-1-3,0-1-3,0-2-4,0-3-5,-1-4-4,-2-10-7,-2-8-7,-2-9-6,-1-4-2,0 1 5,0 1 5,0 1 4,-1 1 3,-2 1 2,-2 0 2,-1 2 1,0 2 3,-1 1 4,2 3 3,1 1 3,0 2 2,0 1 0,0 0 1,0 2 1,0 1-1,1 2 0,-1 2-1,0 2-1,0 2 0,2 3 4,1 4 2,0 1 3,2 3-1,0-1-4,2 1-3,1 0-3,0-2-6,3-1-5,2-2-6,2-2-5,2-3-4,2-1-1,1-2 0,3-2-1,1-2-2,0-2-4,-1-2-5,0-1-4,-1-2 0,-1 2 2,-2 1 4,-2 0 2,-1 2 5,0 0 10,0 2 10,-1 0 8,1 2 8,-2 2 5,-1 2 7,0 2 5,-1 0 1,2-1-3,0 0-4,1-2-4,2 0-12,0-2-22,1 0-22,2-2-21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7"/>
    </inkml:context>
    <inkml:brush xml:id="br0">
      <inkml:brushProperty name="width" value="0.03325" units="cm"/>
      <inkml:brushProperty name="height" value="0.03325" units="cm"/>
      <inkml:brushProperty name="color" value="#F2395B"/>
    </inkml:brush>
  </inkml:definitions>
  <inkml:trace contextRef="#ctx0" brushRef="#br0">103431 39970 661,'7'-11'32,"-2"8"8,1 9 7,-2 10 8,-1 4-2,-4 2-10,-2 3-12,-3 2-10,-1-1-9,-1-1-8,0 0-6,0-1-7,2-2-8,1-3-8,2-3-8,2-2-7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8"/>
    </inkml:context>
    <inkml:brush xml:id="br0">
      <inkml:brushProperty name="width" value="0.05268" units="cm"/>
      <inkml:brushProperty name="height" value="0.05268" units="cm"/>
      <inkml:brushProperty name="color" value="#F2395B"/>
    </inkml:brush>
  </inkml:definitions>
  <inkml:trace contextRef="#ctx0" brushRef="#br0">104005 39745 417,'8'-13'33,"0"4"3,-1 6 4,1 5 2,-1 3 0,-2 5-7,-2 4-6,-2 4-5,-3 2-3,-2 2 0,-4 3 1,-2 2 2,-2 1-2,1 2 0,-1 2-3,0 3 0,1 0-2,2 0-1,-1-1-2,2 2 0,1-2-2,0-2 0,2-1-2,1-3-1,1-1-1,3-3-1,4-1-1,2-3 0,3-2-5,0-3-10,1-2-9,1-4-9,0-2-5,1-2-1,0-3-2,0 0-2,0-2-1,1 0-2,1 0-2,1 0-2,-1-2 2,-3 0 7,-3-3 7,-2-2 7,-3-1 1,-1 0-3,0 1-5,-1-1-3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8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104800 39430 707,'22'-13'43,"-1"4"-2,-3 3-4,-1 4-2,-2 2-2,1 0-3,0 0-2,-1 0-2,1 0-9,-2 2-14,-2 0-15,0 2-15,-1-1-11,0 3-10,-2 0-10,0 1-9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29:38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105674 38377 547,'0'-25'19,"0"16"20,0 14 22,0 16 20,-2 10 2,0 8-17,-3 8-17,-2 8-16,-2 5-16,-1 3-13,-3 2-12,-1 4-14,-1-5-6,4-12 3,4-13 1,2-13 3,0-6-8,0 1-15,-2 1-15,0 1-17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06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74660 45584 505,'0'-14'23,"0"0"-2,0 0-1,0 2-3,0 0-1,0 1-3,0-1-2,0 0-3,0 0-1,0 1 0,0-1-1,0 0-1,-1 1 0,0 1 2,-2 0 0,0 2 2,-2 0 0,0 0 0,-1 1 0,-2-1 0,1 1-1,-2 2 1,-2 2-1,0 2-1,-1 1 0,1 0-1,-1 0-1,0 0-1,0 1-1,-2 2 0,0 2 1,-1 2 0,-2 2 0,-1 3 0,-3 3 1,-1 4-1,-1 2 1,1 2-1,1 4 0,1 3-1,0 3 2,2 0 3,1 3 4,1 3 3,0 0 2,-3 0-1,-1 0 0,-2 0-1,-1 0-1,2-2-4,3 0-1,1-1-4,3-2-1,2-1-2,4-4-1,3 0-1,1-4-1,2-2-1,0-2-1,2-4 0,3-3-2,6-1-2,5-2-2,7-2-2,3-3-1,-1-2 0,1-4 1,-1-2 0,1-3 1,1-2 1,0-2 1,2-2 0,0-1-1,-3-1-3,-1-2-5,-3 0-3,-1-1-2,-1-1 1,0-1 1,-2-1 1,-1 0 1,-1 2 2,-1-1 1,0 2 1,-3 2 5,-3 1 8,-2 2 10,-4 2 8,-1 4 7,0 4 3,0 6 3,0 4 4,0 3 0,-2 2-6,0 0-4,-2 1-5,1 1-3,1 0-1,0 2-1,2 2-1,-1-1-1,-1 1-1,0-1-1,-1 1-2,-1-2-1,2-1-2,0-2-2,2-2-1,1-3-6,4-3-8,2-2-8,3-4-9,3-3-3,2-4 1,1-4 0,3-3 1,0-4 1,-2-2 0,1-1 2,-2-3 1,-1 1 3,-1 3 6,-1 3 6,0 3 5,-3 4 13,-1 6 20,-2 6 19,-2 6 20,-2 3 3,0-1-17,-2 1-15,0 0-15,0 0-11,2 1-5,2 1-5,2 2-5,0-1-6,1-1-7,0-1-7,0 0-6,-1-2-12,-2 1-13,-3 0-14,0 0-14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06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76727 45063 614,'1'-15'0,"0"2"0,2 2 0,0 3-1,1 1 4,2 2 8,0 2 8,2 2 7,1 2 6,3 2 4,3 2 3,4 2 4,-1 1-3,-1 3-10,-3 2-10,-1 2-9,-3 0-8,-2 1-3,-4-1-3,-2 0-4,-5 1-2,-6 2 1,-6 0 0,-5 1 1,-4 1-1,-2 1-4,0 1-1,0 1-4,-1-1 1,3-4 2,2-2 4,2-2 4,1-3 2,2-1 3,2 0 3,3-2 3,2-1 4,6-2 6,4-3 6,6 0 6,4-4 1,5 0-2,5-3-4,6-2-2,2-1-4,-1 2-4,3 1-3,1 0-4,-1 1-6,-1 1-5,-3-1-6,-1 0-6,-4 0-4,0 2-3,-2 0-1,-2 2-2,-3 0-1,-1 0 3,-2 0 2,-2 0 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07"/>
    </inkml:context>
    <inkml:brush xml:id="br0">
      <inkml:brushProperty name="width" value="0.03154" units="cm"/>
      <inkml:brushProperty name="height" value="0.03154" units="cm"/>
      <inkml:brushProperty name="color" value="#F2395B"/>
    </inkml:brush>
  </inkml:definitions>
  <inkml:trace contextRef="#ctx0" brushRef="#br0">77791 45530 697,'-4'-7'30,"8"3"8,8 1 8,7 2 8,5 0-4,-1 0-14,1-2-14,-1 1-13,-1-2-7,-2 2 2,-1 0 1,-2 2 2,-3 0-12,-1 2-24,-2 0-23,-2 2-24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07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78210 44811 547,'-8'-13'23,"2"8"14,0 7 13,3 6 14,0 5 2,0 1-13,1 3-12,2 2-12,0 1-7,0 1-2,0 1-2,0 1-2,0 1-5,0 1-8,0 1-9,0 1-8,-1 0-9,-2 3-10,-2 2-8,-2 3-10,0-3-2,1-4 5,1-4 4,1-6 5,0-4 4,0-1 0,0-2 1,0-2 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08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79150 46937 555,'1'-15'-8,"2"1"13,2 1 13,2 0 14,2 1 5,5 1-6,4-1-5,3 0-5,3 1-3,1 0-3,1-1-2,1 0-3,1 1 0,1 2-1,1 3 2,0 1-1,0 1-1,-1 2-3,-3 0-3,-1 2-3,-2 1 0,-1 2 1,-1 2 1,-1 2 3,-1 1 1,-3 1 1,-1 2 2,-2 0 0,-1 1 2,-1 0-1,1 2 0,0 2 0,0-1 1,0-1 0,-1-1 2,1 0 0,0-2 0,0 1-3,-1 0-2,1 0-2,0-1-3,0-1-3,-1-2-1,1 1-4,0-1-1,0 0-1,-1-1-1,1 1-1,1 0-3,-1-2-6,2-1-5,1 0-6,2-2-5,3-1-2,3 0-3,3-1-2,0-1-1,-3 0 4,-2 0 3,-4 0 3,-2-1 3,-1-1 2,-1 0 3,0-1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20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77761 55766 559,'-9'-12'40,"0"8"6,-2 8 5,0 8 6,-1 5-3,0 5-9,-2 3-9,-1 5-10,-1 1-7,2 0-3,1 0-3,1 0-4,0 0-2,2-1-1,1-1 1,1-1-1,1-1-4,-1 1-4,0-1-7,0 0-6,1-1-4,0 0-4,2-1-4,1 0-3,1-6-8,3-7-11,4-8-11,2-8-12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09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83272 45960 487,'0'-15'51,"0"2"-9,0 2-7,0 3-9,0 0-5,-2 0 1,0 0 1,-2 0-1,-1 1 0,-1 1-2,-3 0 0,-2 2-3,-1 0-1,1 2-4,-1 0-3,0 2-4,-1 1-2,0 2 0,0 2 0,-2 2 0,-1 1 0,-1 1 1,-2 2 0,1 0 1,-2 1 1,0 3 0,1 2-1,-1 1 0,1 3 1,3 1 0,1 3 1,3 1 0,0 1 0,2-1-1,1-1-1,0-1-2,2 1 0,1 3 0,0 2 1,2 4-1,0-1 0,2-4 0,0-3-1,2-5 0,0-1-1,0 0 0,0-1 0,0 1-1,1-2-1,2-3-1,2-3-2,2-2-1,1-3-2,1-1-1,2-1-2,0 0-2,1-2-2,1 0-1,1-2-1,2 0-2,0-2-1,1-2 2,1-2 0,1-2 1,1-1 0,-1-2 0,1 0-1,0-1 0,-2-1 0,-1-2-2,-3 0 0,-2-1-2,-1 0 2,-2 1 5,-2 1 4,-2 0 4,-2 4 10,-1 5 13,0 4 14,-1 6 14,-1 2 4,0 3-7,0 2-8,0 2-7,0 0-4,0 1-4,0 0-2,0-1-3,0 0-3,1-1-5,2 0-5,0-2-4,3-3-9,2-4-13,3-6-14,4-4-12,0-5-3,-1-2 7,-1-3 8,-1-3 8,-1-1 7,0 1 4,-2 1 7,0 1 5,-2 1 11,1 4 18,0 3 19,0 2 17,0 6 5,0 6-9,0 7-9,-1 8-9,0 1-6,-2-2-4,-2-1-4,-2-2-3,-1-2-5,2-1-9,0-1-9,2 0-7,-1-2-9,-1 1-8,0 0-8,-1 0-9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09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85820 47465 541,'-11'-7'11,"8"3"21,9 1 21,10 2 22,4 1 3,1 0-14,1 0-14,0 0-14,2 0-11,1 0-7,1 0-6,1 0-7,-1 0-7,-1 0-6,-3 0-6,-1 0-7,-3 0-3,0 0-1,-1 0-2,0 0 0,-3 0-7,-1 2-12,-2 0-13,-2 2-12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09"/>
    </inkml:context>
    <inkml:brush xml:id="br0">
      <inkml:brushProperty name="width" value="0.04111" units="cm"/>
      <inkml:brushProperty name="height" value="0.04111" units="cm"/>
      <inkml:brushProperty name="color" value="#F2395B"/>
    </inkml:brush>
  </inkml:definitions>
  <inkml:trace contextRef="#ctx0" brushRef="#br0">86218 47524 535,'-17'0'2,"-3"0"4,-4 0 5,-1 0 5,1-2 4,10-2 6,9-4 5,8-2 5,7-1 1,4 0-7,4-1-7,3 0-5,4 1-5,1 0 0,3 3-2,1 0-1,1 1 0,-2 2 0,-1 2 1,1 2 0,-3 1 0,0 2 0,-1 0-1,0 2-1,-3 0 0,-1 2-2,-3 0 0,-1 1-1,-2 1 0,-1 1-1,-1 1 0,0 2-1,-1-2 0,1-1-1,1-3 0,2-1 0,-1-1 0,1 0 1,0 0-1,0 0 2,0-1-4,1-1-3,1 0-5,0-1-4,1-1-6,-1 0-5,-1 0-7,0 0-7,-2-1-4,1-1-3,0 0-5,-1-1-3,0-2 0,0-2 4,-2-2 4,-1-1 5,-1-1 5,-2 3 8,-2 1 7,-2 2 7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10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89350 46309 484,'8'-14'20,"0"4"-3,0 4-2,-1 4-3,2 2-1,2-2 2,2 0 0,1-1 1,2 0 1,0 3 0,0 4 0,-1 2 1,0 3-1,-1 2 0,-1 2-1,-1 1 0,-2 3-1,-2 3-3,-4 4-2,-2 2-2,-4 1-2,-2 2-1,-4 1-1,-2 1-1,-3-1-1,0 2-1,-4-1 0,-2 0 0,0-1-1,-1-3-1,0-3-1,1-3 0,1-3 0,5-3 3,3-2 3,4-4 2,5-2 1,6-2 2,5-3 0,7 0 2,5-5-2,5-2-1,5-5-3,5-4-1,1-1-2,3-1 0,1 0 1,1 1 0,-1-1 0,-2 2 1,-2 1-1,-1 1 0,-5 1-2,-4 0-5,-6 2-4,-4 1-4,-3-1-4,-4-2-1,-3-2-2,-2-1-2,-3-3 0,-3-2 2,0 0 2,-3-4 2,-2 1 2,0 3 4,-2 3 2,0 3 3,-1 2 8,0 2 12,1 2 14,-1 3 11,0 1 5,0 3-6,1 4-4,-1 2-6,1 4-4,-1 4-2,0 3-2,0 5-3,0 2-2,0-1 0,1 0-1,-1 0-1,1-1 0,2-1-2,2-3 0,2-1-2,1-2-1,2-1-2,0 0-3,2-2-1,1-1-5,3-1-5,4 0-5,2-2-6,2-1-5,-1-2-6,0-2-7,1-2-5,0-1-4,1 0 0,1 0-2,1 0-1,-1 0 3,-2 0 6,-4 0 6,-3 0 6,-1-1 4,0 0 3,0-2 3,0 0 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10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91850 45646 641,'24'-21'93,"-1"8"-17,1 4-17,-1 6-17,0 3-11,0 0-7,1 0-6,-1 0-7,1 0-6,-1 0-6,1 0-4,0 0-6,-4 0-4,-2 2-6,-5 0-5,-3 2-4,-2 0-8,0 0-8,0-1-9,0 1-8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18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88293 50843 488,'22'-7'66,"-4"2"-13,-5 2-14,-3 2-13,0 1-7,4-2 0,2 0-1,6-1 0,0 0 0,-1 3-3,-3 4-1,-1 2-2,-3 3-2,-1 0-1,-2 1-2,-2 2-2,-2 0-2,0 1-1,-2 1-3,0 1-2,-4 2-1,-2 2 1,-5 0-1,-4 4 1,-4 1-2,-3 3-1,-5 1-3,-3 3-1,-4 0-3,-1 0 1,-2 1-2,-2-1 0,0-2 1,1-4 1,3-4 1,2-3 1,2-4 2,3-3 2,3-2 3,3-4 3,2-2 2,2 0 6,2-2 4,3 0 4,3 0 7,8 4 10,6 2 9,7 4 9,6-1-1,5-1-11,5-2-12,5-2-12,3-2-10,2-2-13,2-2-10,1-2-12,-1-1-5,-6 0 3,-6 0 3,-5 0 2,-3 1-4,-1 0-13,1 2-11,-1 0-12,-2 1 0,-5-2 14,-5 0 12,-4-1 13,-4-2 8,-2 2 5,-2-1 4,-2 0 5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19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90374 51352 489,'20'-5'11,"-8"6"24,-5 5 23,-8 7 23,-4 3 4,-3 1-17,-3 2-18,-3 0-16,-2 1-10,1 1-5,-1 1-3,0 1-5,0-1-3,-1 0-2,-1-1-3,-1-1-2,5-7-9,12-13-19,12-12-18,11-13-18,6-4-2,-1 7 15,-1 2 14,-1 6 15,-2 3 8,-3 3 1,-4 1 2,-1 2 1,-3 3 5,-3 2 11,-1 3 9,-2 4 11,-2 1 3,0 1-2,-2 2-1,0 0-3,-2 2-2,-2 1 1,-2 2-2,-2 3 0,0-1-1,1-1-3,0-3-2,2-1-2,4-5-10,8-8-17,7-8-16,9-7-17,2-4-5,-1 4 6,-3 3 8,-1 3 7,-3 1 4,-3 2 4,-2 1 2,-4 0 4,-2 3 7,-2 2 10,-3 4 11,0 2 10,-2 2 6,0 2-1,0 0 0,0 1 0,1 0-1,3-2-1,4-2 0,2-2-2,2-4-1,2-5-6,0-4-3,1-5-6,0-2-11,-1 3-21,-1 1-20,-1 2-20,-2 3 4,-4 4 30,-4 4 29,-4 4 30,-2 3 14,2 3-4,0 4-2,2 2-3,1 1-6,3-1-9,4-1-11,2-1-9,3-5-12,0-10-14,1-10-15,1-9-15,0-6-3,-2-1 10,-3-1 8,-1-1 10,-1-1 5,-2-6 4,-1-3 2,0-4 4,-2 1 5,-1 7 6,0 7 8,-1 8 6,-2 5 15,-1 6 23,0 6 22,-1 6 23,-1 4 2,0 1-18,0 3-17,0 2-19,0 3-13,0 3-10,0 4-8,0 5-10,0 1-5,1 1-4,-1-1-2,0-1-3,0 0-1,0-3 1,0-3 1,0-3 0,1-2 1,0-1-1,2-1 0,0-1 0,1-1-4,-2-2-5,0-3-5,-2-1-6,0-1-1,1 0 1,-2 0 1,2 0 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2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89525 50625 333,'49'20'167,"16"14"-1,15 14 1,17 16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23"/>
    </inkml:context>
    <inkml:brush xml:id="br0">
      <inkml:brushProperty name="width" value="0.046" units="cm"/>
      <inkml:brushProperty name="height" value="0.046" units="cm"/>
      <inkml:brushProperty name="color" value="#F2395B"/>
    </inkml:brush>
  </inkml:definitions>
  <inkml:trace contextRef="#ctx0" brushRef="#br0">88251 50505 478,'-1'-13'40,"-1"6"9,0 6 11,-1 6 8,-2 3-1,0 2-15,-2 0-14,0 1-13,-2 2-9,-3 1-1,-4 3-3,-2 2-1,-2 1-1,-3 3-2,-1 1-2,-3 3 0,-1 1-3,-3 0 0,-1 2-1,-2 1-2,-1 0 0,2-2 1,0-1 0,1 1 1,4-4 0,5-3-3,7-5-3,5-3-2,5-3-1,6-1 2,4 0 1,6-2 2,1 0-5,-1 0-11,0 0-10,-2-1-12,-2 1 0,-4 0 11,-4 0 10,-4 0 10,-2-1 9,0-1 5,1 0 6,-1-2 6,0 1 0,0 0-4,0 1-6,0 2-4,0 0-4,1-1-2,-1 1-2,0 0-3,2-1 5,6-2 8,4-3 11,6 0 8,3-2 5,3 0-3,3 0-1,3 0-1,3-1-5,3-1-5,3 0-7,2-1-6,4-2-2,2-2 1,4-2 0,3-1 1,1-2-2,0 2-2,0 1-4,0 0-2,-2 2-3,-5 1-2,-3 0-2,-3 2-1,-5 0-3,-5 2-1,-5 0-3,-5 2-1,-5 1-3,-6 4-1,-6 2-2,-6 4-2,-4 0 1,-2-1 5,-1-1 4,-3 0 5,1-3-1,1-1-4,2-2-6,3-2-4,1-2 0,2-4 5,2-2 5,2-3 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24"/>
    </inkml:context>
    <inkml:brush xml:id="br0">
      <inkml:brushProperty name="height" value="0.053" units="cm"/>
      <inkml:brushProperty name="color" value="#F2395B"/>
    </inkml:brush>
  </inkml:definitions>
  <inkml:trace contextRef="#ctx0" brushRef="#br0">89156 50965 415,'-14'-35'7,"4"7"1,4 9 1,4 7 0,2 4 5,0 0 6,0 1 6,0-1 7,0 3 6,0 8 5,0 6 6,0 7 5,0 5-1,0 3-8,0 3-8,0 3-8,0 5-5,-2 8-3,0 8-3,-1 8-3,-2 7-5,-2 4-4,-2 7-5,-2 7-4,0 1-6,0-2-3,-1-2-6,0-1-3,1 0-6,2 4-7,3 4-6,1 4-7,1-3-3,2-9 0,0-7-1,2-10 1,0-10 1,0-10 3,0-12 3,0-9 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21"/>
    </inkml:context>
    <inkml:brush xml:id="br0">
      <inkml:brushProperty name="width" value="0.04195" units="cm"/>
      <inkml:brushProperty name="height" value="0.04195" units="cm"/>
      <inkml:brushProperty name="color" value="#F2395B"/>
    </inkml:brush>
  </inkml:definitions>
  <inkml:trace contextRef="#ctx0" brushRef="#br0">78116 55923 524,'-7'-28'-5,"2"6"2,2 5 1,2 7 1,1 3 10,2 4 20,0 2 18,2 4 19,0 1 2,2 3-13,0 2-15,1 2-13,1 2-9,0 1-3,0 2-4,0 3-2,-1 0-2,-1-1-3,0-1-1,-2-1-3,0 0 0,0 0 0,0-1 1,0 1 0,0 1 0,0 3-1,0 3 0,0 3-1,-1 1-1,1-4-1,0 0-1,0-3-2,0-1 1,0-3 1,0-1 0,0-2 2,0-5 3,2-6 7,0-8 6,1-6 7,2-4 0,0 1-4,1-1-6,2 0-4,-1 0-3,1-1-2,0-1-2,-1 0 0,1-2-2,1 1 0,1-1-1,2 1 0,-1-1 0,1 0 0,0 1 0,-1-1-1,0 0 0,-1-1-1,0-1-1,-2-1 0,-1 1-3,-1 0-2,0 1-3,-2 1-3,0 1-3,0 2-5,0 3-5,0 1-5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25"/>
    </inkml:context>
    <inkml:brush xml:id="br0">
      <inkml:brushProperty name="width" value="0.0528" units="cm"/>
      <inkml:brushProperty name="height" value="0.0528" units="cm"/>
      <inkml:brushProperty name="color" value="#F2395B"/>
    </inkml:brush>
  </inkml:definitions>
  <inkml:trace contextRef="#ctx0" brushRef="#br0">92266 50912 416,'-7'9'100,"2"5"-20,2 4-21,2 3-20,1 3-13,0 1-2,0 1-5,0 1-3,0-1-3,0-3-4,0-3-2,0-3-3,2-3-5,4-1-4,4-2-5,3-2-5,3-5-1,0-6 2,-1-7 1,1-7 3,1-6 1,1-3-2,2-5 0,3-3-1,-1-1 0,-3 3 2,-3 3 1,-3 4 2,-3 1 1,-2 4 2,-4 4 1,-2 2 2,-4 2 1,-2 2 0,-4 2 2,-2 3 1,-2 0 1,-1 0-1,-2 0 0,0 0 0,-1 2 0,-1 2 3,-1 3 0,0 4 3,-1 0 0,2-1-2,2 0-1,3-2-1,3 0-5,6-2-9,6 0-8,6-2-8,3-1-4,1-4-1,1-2 1,2-3-1,0-2 3,-2 0 4,2 0 3,0 1 6,0-3 1,3-2 1,2-3 1,1-3 0,2 0 1,-1 1-1,1 3 1,-1 1-1,-1 1 4,-3-2 8,-4 0 7,-1-1 7,-3 1 6,-1 1 1,0 2 3,-2 3 3,-1 1 2,-2 0 4,-2 2 4,-2 1 4,-1 3 2,0 8-2,0 6-1,0 7-1,-1 5-3,0 3-5,-2 3-3,0 3-5,-1 2-3,0 1-2,0 0-3,0 2-3,1 2-2,0 2-4,2 4-3,1 2-4,0 1-2,3-1 2,2 0 2,2-1 1,1-3-10,2-2-18,0-3-18,1-4-20,0-3-11,0-7-1,-2-5-3,0-6-1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26"/>
    </inkml:context>
    <inkml:brush xml:id="br0">
      <inkml:brushProperty name="width" value="0.03705" units="cm"/>
      <inkml:brushProperty name="height" value="0.03705" units="cm"/>
      <inkml:brushProperty name="color" value="#F2395B"/>
    </inkml:brush>
  </inkml:definitions>
  <inkml:trace contextRef="#ctx0" brushRef="#br0">72892 51378 593,'9'-34'33,"4"9"0,2 11 2,3 9 2,1 5-2,-1 0-5,-1 0-4,-1 0-4,0 1-3,3 4 0,1 2-1,3 4 1,-1 2-2,-3 3-4,-3 3-2,-2 3-4,-4 2-1,-3 1 1,-2 1-1,-4 1 1,-3 1-2,-4 1-3,-4 0-4,-3 2-2,-5 0-2,-3 0-1,-5 0-1,-3 1 0,-3-2-3,0-2-2,-2-1-3,-1-3-4,1-1 1,2-3 5,1-1 5,3-2 4,2-3 4,3-1 2,3-2 2,3-2 4,6-3 2,8-3 6,9-2 5,10-4 4,5-1 0,2 1-7,4-1-5,4 0-7,0 0-5,2 0-3,1 0-5,1 0-3,0 1-6,-1 0-6,1 2-7,1 0-6,-2 1-4,-2-2-1,-1 0 0,-3-2 0,-2 0 0,-5 1 2,-3-1 2,-4 0 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27"/>
    </inkml:context>
    <inkml:brush xml:id="br0">
      <inkml:brushProperty name="width" value="0.05323" units="cm"/>
      <inkml:brushProperty name="height" value="0.05323" units="cm"/>
      <inkml:brushProperty name="color" value="#F2395B"/>
    </inkml:brush>
  </inkml:definitions>
  <inkml:trace contextRef="#ctx0" brushRef="#br0">75025 51658 413,'7'-15'4,"0"2"7,-2 2 8,0 3 8,-1 1 3,1 4-1,2 2-3,0 4-1,-1 2-3,-2 5-3,-4 4-4,-2 4-3,-4 2-3,-2 1 0,-3 1-1,-3 1 0,-2 0-2,0-1-1,1-1-1,-1-1-1,6-6-7,12-10-12,12-12-12,11-10-12,5-4-3,-1 3 8,-3 3 7,-1 3 8,-4 2 6,-3 4 6,-4 3 6,-4 2 5,-3 3 6,-1 2 4,0 2 4,-2 2 4,-1 2 1,-2 1-2,-2 3-2,-2 2-3,-1 0-1,0-1 1,0-1 1,1 0 1,3-4-6,9-7-11,10-4-12,7-7-12,4-3-5,-5 0 1,-3 0 1,-4 1 1,-4 0 4,-1 2 6,-3 2 5,0 2 6,-4 3 8,-3 4 8,-2 4 10,-4 4 9,-1 1 3,1-1-1,-2 0-3,2-2-1,1-1-5,6-2-5,4-2-6,5-2-6,2-1-7,1 2-8,-1 0-6,1 2-8,-2 0-2,-1 0 3,-2-1 4,-2 1 3,-1 0 4,0 0 3,-1 0 3,1 0 3,0-1 3,0 0 0,0-2 2,0 0 1,-1-4-1,1-4-3,0-5-2,0-5-3,-1-3-2,-1 1 2,0-1 1,-2 0 1,-1 2 1,-2 3 2,-2 3 2,-2 3 3,-2 1 0,-3 2-1,-4 0 0,-2 2-1,-2 1 3,-1 0 6,-1 2 5,-1 0 7,0 2 2,0 2-2,2 2-2,1 2-1,1 1-2,1 0-3,2-1-1,-1 1-2,4 0-7,6 0-13,6 0-13,6 0-12,5-4-6,5-7 3,4-6 2,7-7 2,1-5 0,0-1 0,1-3 0,-1-1-1,-1-2 2,-1-1 4,-3-1 2,-1 0 4,-3-2 4,-3 1 2,-3 1 4,-3-2 3,-2 2 4,-2 1 6,-2 3 5,-2 1 5,-2 3 6,1 3 7,0 3 7,0 3 7,0 7 8,0 12 9,0 12 10,0 11 9,-1 8-3,-2 2-15,-2 4-14,-2 3-14,-1 1-9,2 4-2,0 4-3,2 2-2,0 1-5,0-1-11,0 0-9,0-2-10,0-1-10,0-5-8,0-2-10,0-2-8,0-5-6,2-7-2,0-7-2,2-7-3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38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62481 14500 561,'5'73'140,"1"-11"-33,-4-11-34,0-10-33,-3-6-18,-1-2-3,0-1-3,-1 0-3,0 0-5,-1 1-8,0 0-6,0 2-9,-1-1-5,0-3-6,-1-3-6,-1-3-4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39"/>
    </inkml:context>
    <inkml:brush xml:id="br0">
      <inkml:brushProperty name="width" value="0.03501" units="cm"/>
      <inkml:brushProperty name="height" value="0.03501" units="cm"/>
      <inkml:brushProperty name="color" value="#F2395B"/>
    </inkml:brush>
  </inkml:definitions>
  <inkml:trace contextRef="#ctx0" brushRef="#br0">62450 15432 628,'44'0'135,"-9"0"-35,-5 0-35,-7 0-37,-3 0-17,0 0 0,-1 0-1,0 0 1,-1-1-14,-1 0-30,-2-1-29,-2-1-30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39"/>
    </inkml:context>
    <inkml:brush xml:id="br0">
      <inkml:brushProperty name="width" value="0.04046" units="cm"/>
      <inkml:brushProperty name="height" value="0.04046" units="cm"/>
      <inkml:brushProperty name="color" value="#F2395B"/>
    </inkml:brush>
  </inkml:definitions>
  <inkml:trace contextRef="#ctx0" brushRef="#br0">62976 14262 543,'0'-35'0,"0"8"0,0 7 0,0 8 0,0 4 4,0 1 7,0-1 8,0 0 7,0 2 6,0 6 3,0 4 3,0 6 3,0 3 0,0 5-4,0 3-3,0 5-5,-1 3-2,-1 3-4,0 2-3,-1 4-2,-1 3-5,0 2-6,0 4-5,0 2-7,0 3-3,-2 0-2,0 0-1,-1 3-3,0-1-4,1-1-8,1 0-8,0-2-8,1-3-5,0-6-3,0-5-3,1-7-1,-1-6 2,0-5 9,0-6 9,0-6 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39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63550 15597 616,'9'-8'0,"1"0"0,3 1 0,2-1 0,0 1 7,-4 2 14,0 2 14,-2 2 14,-1 2 4,0 2-7,0 2-6,0 2-6,-2 2-6,-1 3-4,-2 3-5,-2 4-5,-1 0-5,-2 2-5,0 1-5,-2 1-6,0 0-4,1-1-2,-1-1-4,0-2-2,0-1-1,0-3 3,0-2 3,0-4 2,3-2 0,4-2-3,5-3-4,6 0-2,3-5-4,3-4-4,3-6-4,3-4-4,-2-1-1,-4 3 4,-5 4 3,-4 2 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41"/>
    </inkml:context>
    <inkml:brush xml:id="br0">
      <inkml:brushProperty name="width" value="0.04974" units="cm"/>
      <inkml:brushProperty name="height" value="0.04974" units="cm"/>
      <inkml:brushProperty name="color" value="#F2395B"/>
    </inkml:brush>
  </inkml:definitions>
  <inkml:trace contextRef="#ctx0" brushRef="#br0">61650 18063 442,'1'-20'20,"2"5"1,2 6 2,2 6 0,2 3 1,3 0 0,3 0-1,4 0 1,-1 1-2,1 2-4,-2 2-5,-1 2-4,-1 2-2,-3 1-3,-1 3-2,-2 2-1,-3 2-2,-4 1 0,-4 3-1,-4 1 0,-3 2-2,-2 1-2,-1 1-2,-3 1-3,-1 0 0,-1-2 0,-2 0 0,1-1 1,-1-2 1,2-3 2,2-3 3,3-3 3,5-5 0,10-8-1,10-8-3,9-7-2,6-4-1,-1 0-1,0 2-2,1 1-1,-2 1-1,-1 1-1,-3 1-2,-1 1-1,-2 1-1,-2 1 2,0 0 1,0 2 1,-3 1 1,-3 0 0,-3 2 1,-2 1 0,-3 2 12,0 4 22,-2 3 23,0 5 22,-2 2 3,0 0-13,-2-1-16,0 1-13,1-3-16,6-3-14,4-4-15,5-4-15,4-5-6,3-3 2,4-6 4,2-5 2,-2 0 4,-3 5 7,-6 5 4,-5 4 7,-3 5 6,-2 4 9,-2 4 9,-2 4 8,-2 1 3,-2-1-1,-2 0-1,-2-2-2,1 0-4,2 0-7,4 0-8,2 0-6,5-3-6,4-5-4,5-4-2,5-5-4,3-3-2,-1 2 2,1 1 0,-1 1 2,-1 0 0,-4 2 0,-5 0 0,-3 2 0,-4 1 11,-2 2 22,-4 2 22,-2 2 22,-1 2 5,0 2-12,1 1-12,2 3-12,2 0-11,4 0-10,4-2-8,4 0-11,0-5-4,-2-7-1,-2-6-2,0-7 0,-4-2 1,-3 3 2,-2 2 4,-4 4 2,-1 1 4,-2 1 3,0-1 3,-1 0 3,-2 1 2,-5 4 1,-4 3 1,-3 2 0,-1 2 2,3 2-2,3 0 0,3 2 0,6-2-6,10-3-10,9-2-11,11-4-11,5-3-4,3-5 1,1-5 1,1-5 2,2-3 1,-3 1 0,-2-1 1,-1 1 0,-5 0 3,-5 4 6,-6 3 4,-6 3 6,-4 1 6,-1 1 5,0-1 8,-2 0 5,0 1 3,0 1-2,0 0-2,0 2-1,0 4 8,-2 8 22,0 8 20,-1 7 20,-1 7 3,2 3-16,0 4-16,2 5-17,0 3-12,0 4-8,0 4-8,0 4-8,1 1-10,2 2-10,2 1-11,1 2-10,2-6-1,-2-9 8,-1-10 8,0-9 7,-1-6-5,0-1-18,0-1-19,0 0-18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4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84450 16297 999,'0'-15'-80,"0"2"19,0 3 20,0 1 19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43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84892 14434 546,'0'-15'6,"0"2"12,0 3 11,0 1 12,-1 3 5,-1 6 1,0 4-2,-1 6 1,-1 4-5,2 7-5,0 5-8,2 7-6,-1 3-5,0 4-3,-2 3-4,0 2-3,-2 5-6,0 6-9,-1 6-9,-1 5-7,-1 2-10,1 0-7,-1-1-8,0 0-9,1-6-1,0-9 7,2-9 6,1-8 6,0-7 6,0-7 5,0-5 5,0-6 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21"/>
    </inkml:context>
    <inkml:brush xml:id="br0">
      <inkml:brushProperty name="width" value="0.04389" units="cm"/>
      <inkml:brushProperty name="height" value="0.04389" units="cm"/>
      <inkml:brushProperty name="color" value="#F2395B"/>
    </inkml:brush>
  </inkml:definitions>
  <inkml:trace contextRef="#ctx0" brushRef="#br0">79592 56781 501,'15'-13'97,"0"3"-22,-2 4-22,-1 4-21,0 2-13,0 2-1,-1 0-2,1 2-2,1 1-2,0 1-2,1 3-2,1 2-2,-3 3-2,-4 4-2,-4 3-1,-5 5-3,-4-1-1,-2-2 0,-1-3 0,-3-3-1,-2-1-1,-1 3 0,-3 1 0,-1 3-1,-1-2 1,4-3 2,3-4 3,3-4 2,1-2 1,0-1 2,0 1 0,0 0 1,5-1 1,8-2 1,9-3 1,10 0 2,1-2-1,-1 0 0,-4 0-1,-3 0-2,-1-1 1,2-1 1,3 0 0,1-1 1,0-1 1,-3 0-3,-3 0-1,-2 0-1,-3 1-1,1 0-1,0 2-1,0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44"/>
    </inkml:context>
    <inkml:brush xml:id="br0">
      <inkml:brushProperty name="width" value="0.05209" units="cm"/>
      <inkml:brushProperty name="height" value="0.05209" units="cm"/>
      <inkml:brushProperty name="color" value="#F2395B"/>
    </inkml:brush>
  </inkml:definitions>
  <inkml:trace contextRef="#ctx0" brushRef="#br0">85758 15180 422,'-8'-5'101,"1"6"-26,-1 6-26,0 6-25,-1 3-15,-2 3-3,-2 2-2,-1 1-4,-1 0-2,2-3-3,3-3-4,1-2-3,3-4-3,4-1-5,4-2-5,4-2-3,4-4 0,5-4 5,5-5 6,5-5 6,2-2 2,-3 4 2,-1 3 1,-3 2 0,-2 2 3,-2 1 4,-4-1 3,-3 0 4,-3 2 5,-4 6 5,-4 4 6,-4 5 5,-1 2 1,1-2-3,0-3-5,2-1-3,4-3-9,8-6-15,7-4-14,9-6-14,1 0-4,-5 1 7,-5 2 6,-5 2 7,0 0 3,2 0 1,3-1 0,3-1 0,0-1 4,-2 2 6,-4 0 7,-3 2 6,-2 2 6,-4 2 5,-3 3 7,-2 4 6,0 2-1,2 1-9,3 3-8,4 2-9,1 0-4,0-1-3,3-1 0,0 0-2,1-2 0,0-1 0,-1 0 2,1-2 0,-1-2 0,-2-4-1,-3-4 0,0-4-1,-2-3-1,1-2 1,2-2 0,0-1 0,0-2 1,-2 1 0,-3-1 2,0 0 0,-5 2 4,-4 1 6,-6 2 6,-3 2 7,-3 2 2,2 2-2,2 3-4,3 1-1,4 1-11,8 1-18,8 2-19,7 0-18,6-1-6,1-4 6,3-4 5,2-3 8,0-4 3,0-2 4,1-1 4,-1-3 3,0-1 4,-1-1 4,-1-1 3,-1 0 5,-2-1 3,-5 3 2,-3 1 3,-4 2 2,-3 3 3,-1 1 6,0 2 4,-2 2 6,-1 3 9,-4 2 13,-2 4 13,-3 3 15,-3 1 0,0 3-12,-2 2-11,0 2-11,0 1-10,1 3-4,0 2-7,2 2-5,1 1-6,0 3-3,2 0-5,1 4-5,0 2-3,2 2-1,0 4-3,2 3-2,1 1-7,2 2-16,2 1-14,2 0-16,1-1-4,3-4 5,2-4 6,2-3 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47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90260 14753 603,'-8'-6'101,"0"6"-22,0 4-22,0 5-22,1 4-13,-1 0-3,0 0-3,0 2-3,0 1-1,0 1-1,1 2-1,-1 0-1,1-1-1,2-1-4,2-3-4,2-1-2,2-3-4,4-2-2,2-4-2,4-2-3,2-3-1,3-1 0,3 0 0,3-1-1,0-2 0,-2-2 3,-1-2 0,-2-1 2,-2-3 2,-1 0 0,-1-1 1,-1-1 0,-1-2 2,-2 0 1,-2-1 1,-2-1 2,-2 1 0,-1 0 0,0 1 1,-1 1 0,-3 1 0,0 0 0,-3 2 1,-2 1-1,-1 1 0,-2 1-3,0 0 0,-1 2-3,-1 0-3,2 2-3,1 1-3,1 1-5,-1 1-3,0 3-6,-2 4-5,0 2-5,1 2 1,0-2 6,0-1 7,2 0 6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48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90950 15200 570,'29'0'17,"-3"2"3,-5 0 3,-3 2 4,-3 0 2,0 0 1,1-1 2,0 2 0,-1-1 0,-1 3-3,-1 2-2,0 2-3,-3 1-4,-1 1-3,-2 0-5,-2 3-5,-2-1 0,0 1 1,-2 0 2,0 0 2,-3-1-2,-4 1-6,-4 0-5,-3-1-6,-4 1-3,0 0-2,-1-2-1,-1 2-1,0-2 1,3-1 1,2-2 3,1-2 2,7-2 4,10-2 6,11-3 7,10 0 6,6-4 2,-1 0-3,-1-3-3,-1-2-2,-1-1-3,-1 2-3,-2 1-3,0 0-2,-2 2-2,-3 1 0,-3 0-1,-2 2-1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50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45457 44959 564,'0'-15'0,"2"4"0,0 3 0,2 3 0,3 2 7,7 3 14,6 4 15,8 2 14,1 2 3,-3 2-7,-5 0-8,-3 2-7,-4 0-5,-1 3-3,-2 1-3,-2 3-4,-2 2-2,-2 1 0,-3 3 0,0 1 0,-6 2-4,-6 3-8,-7 1-7,-7 3-8,-4-1-4,-1 0 1,-1-1 1,-1-1 0,3-3 1,3-6 0,3-4 0,4-4 0,6-5 3,9-2 6,6-1 5,9-2 7,4-1 2,2 0-1,0 0 1,1 0-2,-2 1 1,0 1-1,-2 3-1,-2 2-1,-3 2 0,-1 1-1,-2 3-2,-2 2 0,-3 1-1,-2 3 0,-4 1 0,-2 3 0,-3 0 0,-4 1-1,-2-1 0,-3 1 0,-2-2-4,0 0-4,-2-1-5,-1-1-5,0-1-4,1-3-5,1-1-4,1-2-5,2-3-1,2-1 0,4-2 0,3-2 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0:51"/>
    </inkml:context>
    <inkml:brush xml:id="br0">
      <inkml:brushProperty name="width" value="0.05794" units="cm"/>
      <inkml:brushProperty name="height" value="0.05794" units="cm"/>
      <inkml:brushProperty name="color" value="#F2395B"/>
    </inkml:brush>
  </inkml:definitions>
  <inkml:trace contextRef="#ctx0" brushRef="#br0">46833 45887 379,'7'-7'4,"-1"0"6,-1 2 6,0 1 8,-2 2 2,-2 7 0,-2 6-1,-2 6 0,-3 2-4,-2 4-5,-3 1-5,-3 3-6,-2-2-4,2-3-2,1-5-1,1-3-3,6-6-3,12-8-6,12-8-6,11-7-6,5-5 0,-2 2 4,-1 1 6,-3 1 4,-2 1 4,-3 3 5,-3 1 5,-2 2 4,-5 3 5,-3 4 7,-4 4 7,-4 4 6,-3 2 1,-2 2-4,-2 0-5,-2 1-4,-1 1-3,1 2-2,-1 0-2,0 1-2,3-2-6,8-5-8,6-4-8,7-5-10,4-5-3,0-2 1,-1-3 0,1-4 0,-1 1 4,-1 1 3,-1 2 4,-1 2 5,-2 3 10,-5 5 15,-3 2 16,-4 5 16,-2 3 3,2 0-12,0 1-10,2 2-11,0-1-8,1-1-3,2-1-3,0 0-3,1-1-3,2-1-1,0 1-3,1 0-2,2-1-1,0-2-3,1-3-1,1 0-2,1-4-2,0-2 1,-1-4 0,1-2 1,-2-3-1,-1-1 3,-2-3 1,-2-1 2,-3-2 2,-1 2 3,-2 1 3,-1 1 2,-3 1 4,-1 3 3,0 2 2,-1 1 4,-3 2 2,-2 2-1,-3 2 0,-3 2 0,-2 2-1,0 0-1,1 2-3,-1 0-1,0 2-1,-2 0-1,0 1 1,-1 1-1,1 1-1,3-1-2,3 1-2,2 0-2,5-2-6,6-2-9,6-4-11,6-2-8,4-4-3,1-2 5,3-3 5,1-3 6,3-4 2,3-6-1,3-7 0,3-5-1,0-2 0,-3 2 2,-3 1 3,-3 3 2,-4 2 3,-3 1 5,-5 3 4,-3 1 5,-2 3 1,-2 3-2,-1 3-1,0 3-2,-2 2 5,-1 0 15,0 2 12,-1 1 14,-3 2 9,0 4 3,-3 4 3,-2 4 4,-1 6-4,2 9-9,1 9-10,0 9-10,1 3-7,1-2-4,-1-2-3,0-2-5,0 2-5,2 6-7,0 6-7,2 6-7,0 1-7,2 1-7,0-2-8,2-1-6,-1-3-6,-1-6-4,0-6-4,-1-5-3,-1-6 0,2-3 4,0-5 3,1-3 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08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51494 46250 704,'-16'18'95,"0"3"-23,1 5-22,-1 3-23,0 2-13,-2 1-1,0-1-3,0 0-2,-2 0-3,2-2-3,2 0-4,0-1-3,0-1-1,1-1 2,-1-1 3,0-1 1,1-2-1,1-3-7,1-3-6,1-3-5,1-4-10,4-4-13,2-6-11,4-4-13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08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51209 46315 625,'-8'-14'0,"2"3"0,1 2 0,0 4 0,1 0-2,0-2-5,0-2-4,1-1-4,0 0 10,3 6 24,4 4 25,2 6 24,3 4 6,4 3-13,2 5-14,3 4-14,2 2-8,-1 2-6,1 3-6,0 1-4,-1 1-6,1-1-8,-2-2-6,2 0-6,-1-2-5,-1 0-1,-1 0-1,-1-2-2,0-3-3,-2-3-5,-1-5-5,-1-3-5,-1-2-1,-2 0 4,-2 0 3,-2 0 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08"/>
    </inkml:context>
    <inkml:brush xml:id="br0">
      <inkml:brushProperty name="width" value="0.03247" units="cm"/>
      <inkml:brushProperty name="height" value="0.03247" units="cm"/>
      <inkml:brushProperty name="color" value="#F2395B"/>
    </inkml:brush>
  </inkml:definitions>
  <inkml:trace contextRef="#ctx0" brushRef="#br0">52813 45866 677,'-5'-7'6,"4"2"14,6 2 12,4 2 13,4 2 3,3 2-7,3 2-6,4 2-8,-1 1-5,-2 1-4,-2 2-4,-1 0-4,-3 1-5,-3 3-6,-2 2-4,-4 1-6,-3 4-3,-4 3 0,-4 5-2,-3 3-1,-5 2 1,-4 0 2,-3 0 2,-4 0 1,-1-2 2,1-2 1,3-3 3,1-3 0,2-3 4,3-4 2,1-5 3,3-3 3,4-3 4,10-2 2,8-3 3,9 0 4,5-5-3,1-4-9,1-6-8,1-3-9,-1-3-6,-2 2-6,-2 2-4,-1 3-6,-3 1 1,-1 0 3,-2 2 5,-2 1 5,-3 0-2,1 2-5,-2 1-7,0 0-5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09"/>
    </inkml:context>
    <inkml:brush xml:id="br0">
      <inkml:brushProperty name="width" value="0.03158" units="cm"/>
      <inkml:brushProperty name="height" value="0.03158" units="cm"/>
      <inkml:brushProperty name="color" value="#F2395B"/>
    </inkml:brush>
  </inkml:definitions>
  <inkml:trace contextRef="#ctx0" brushRef="#br0">54089 45627 696,'9'-6'55,"3"2"-5,4 4-6,2 3-6,0 1-6,-3 1-5,-3 1-6,-2 2-5,-3 2-5,0 4-4,1 3-4,0 5-5,-2 2-2,-2 4-1,-4 3-1,-2 3-1,-4 1 0,-4 1-3,-3-2-1,-4 1-2,-2 0-1,2-3 0,3-2 0,1-1 1,2-4 1,1-3 0,0-5 1,2-3 1,3-5 6,6-6 10,6-6 10,6-6 11,3-3 2,1 1-4,1-1-5,1 0-4,0 1-9,-4 0-15,0 2-16,-2 1-14,-1 0-6,1 2 1,1 1 2,2 0 1,-2 1 3,-3-2 2,-3 0 4,-2-1 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09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55000 46627 756,'8'-6'7,"0"2"15,0 4 14,-1 3 14,0 2 0,-1 3-12,-1 3-13,0 4-12,-1 0-11,2 1-5,0 0-6,2-2-5,-1 1-7,-1-1-4,-2 0-6,1-2-5,0-2-3,0-2 0,1-4-2,2-2-1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43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39747 51387 528,'9'-29'8,"1"8"5,3 7 5,2 7 5,1 4 2,-1 2-2,0 2-2,1 2-3,-2 1-1,-1 2-1,-2 0-2,-2 2-2,-1 0-1,-1 1 0,1 1-2,0 2 0,-1 1-2,-2 3-1,-3 3-2,0 3-2,-3 2-1,-1 1-1,0 1-2,-1 1-2,-3 1 0,-2 1 1,-3 0 0,-3 2 0,-2-1-1,2-2-6,1-1-4,1-3-6,0-2-2,1-5-1,-1-3 0,1-4 0,0-3 1,0-2 3,2-3 2,1 0 3,0-5 1,2-4 3,1-6 1,0-4 1,2-3 2,0-1 0,2-1 2,0-1 0,1-1 2,0-1 4,0-1 4,0-1 4,0 2 3,0 2 1,0 3 2,0 3 2,0 5 7,-2 6 13,0 8 14,-1 6 13,-1 7 1,2 6-12,0 5-12,2 5-11,-1 5-10,-1-1-7,0 0-6,-1 0-7,-1 2-8,2 5-7,0 3-7,2 4-9,0 2-3,0 0 0,0-1-1,0 1 0,0 0-1,2-1-2,0 1-2,2 0-2,0-5 2,0-10 7,-1-9 8,2-10 6,-2-7 3,1 1-2,0-2 0,0 0-3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09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55703 45261 584,'0'-13'8,"0"8"16,0 7 16,0 6 16,-1 5 2,0 3-9,-2 3-11,0 3-10,-2 3-6,-2 1-4,-2 3-4,-1 1-3,-3 1-2,0 0-1,-1 0-1,-1 0 0,0-1-2,4-5 0,3-4-1,3-3-1,2-3-2,3-1-1,4 0-3,2-2-2,4-2-1,6-4-1,4-4 0,5-4 0,2-3-2,1 0-3,-1-1-2,0-2-4,-1 1 0,-1 1 0,-3 0 2,-1 2 0,-3 0-1,-3 2-5,-3 0-4,-2 2-5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09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56110 45400 535,'-14'-26'29,"5"10"15,3 12 14,4 11 15,2 7 1,0 5-14,0 5-15,0 5-13,0 7-11,0 10-5,0 10-7,0 9-6,-1 9-8,-2 7-13,-2 5-11,-2 9-12,0-4-4,1-14 7,1-13 7,1-14 5,0-9-2,0-2-9,0-3-11,0-3-10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10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57428 46200 697,'-1'45'121,"-1"-2"-33,0-3-31,-1-3-32,-1-2-17,-1 0-4,-2-1-5,0 2-3,-1-4-2,0-4-1,1-5-1,-1-5-1,1-3 2,2-2 2,2-3 3,2-1 4,4-1 1,6-2 3,5-1 1,7 0 2,2-2-2,0-1-4,1 0-4,-1-1-6,0-1-1,-3 0-1,-1 0 0,-3 0-1,0 0-3,-1 0-10,1 0-8,0 0-9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11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58705 46030 613,'-13'-1'8,"6"-1"16,6 0 17,6 0 15,4-2 4,1 0-9,3 0-10,2 1-9,1-1-7,1 2-5,1 0-5,2 2-6,1 0-4,2 0-7,4 0-5,3 0-6,0 0-3,0 0-2,-1 0-2,-1 0-1,-3 0-5,-3 0-6,-4 0-7,-5 0-7,-2 1-2,-2 2 2,-2 1 3,-2 3 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11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58804 46800 564,'-16'7'1,"2"-1"3,1 0 2,1-2 3,3 1 8,6 0 13,6 1 13,6 2 12,3-2 3,3 0-11,2 0-9,2-2-10,1 0-6,0 0-2,2 0-1,1 0-2,1-1-4,1 0-6,1-2-5,1 0-7,0-2-7,-1 0-6,-2-2-8,0 0-7,-2-1-6,-3 2-4,-3 0-5,-2 2-4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13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61253 44900 547,'-8'17'88,"1"3"-19,-1 3-18,0 3-20,-1 1-10,0 1-1,-1-1-2,-1 1-2,-1 1-1,2 2-1,0 4 0,2 3-2,0-1-1,2 1 0,-2-1-2,0-1 0,1-2-1,2-2 1,2-2 0,2-1 0,2-4-2,2-3-6,2-5-4,2-3-5,2-4-5,1-2-2,2-4-4,3-2-2,2-6-2,3-6-1,3-7 0,3-7 0,1-5 0,-3-1 1,-2-2 3,-1-2 1,-4 0 2,-3 5 3,-4 3 2,-4 5 3,-4 3 3,-4 2 4,-4 4 4,-4 3 4,-3 2 2,-3 1 0,-4 1 0,-1 1 1,-3 1-1,-1 2 0,-1 2 0,-1 2-1,1 1-3,1 1-3,3 1-5,2 1-4,2 1-4,2 0-5,4 0-4,3-1-4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13"/>
    </inkml:context>
    <inkml:brush xml:id="br0">
      <inkml:brushProperty name="width" value="0.0457" units="cm"/>
      <inkml:brushProperty name="height" value="0.0457" units="cm"/>
      <inkml:brushProperty name="color" value="#F2395B"/>
    </inkml:brush>
  </inkml:definitions>
  <inkml:trace contextRef="#ctx0" brushRef="#br0">62203 44705 481,'0'-13'58,"2"6"-9,0 6-10,2 6-10,1 3-6,3 0-1,4 0-3,2-1-2,2 1-2,1 0-4,2 0-3,0 0-5,1-1-2,1-1-2,1-1-2,0 0-2,0-1-2,-1 0-2,-2 0 0,-2 0-2,-3 1 1,-3 1 3,-3 3 2,-2 2 4,-3 0 2,-2-1-1,-2 0 1,-2-2 0,-2 0 4,0 0 6,-1 0 8,-2 0 7,0 0 3,-2 3-1,0 2-1,-1 2-1,0 1-3,0 1-3,2 1-3,1 1-3,-2 5-3,-4 7-1,-3 8 0,-4 8-2,-2 6-3,-1 6-4,0 4-6,1 5-4,-2 3-5,-3 2-3,-3 2-4,-3 2-3,2 2-4,2-1-4,5 0-5,3 1-4,5-4-1,5-7 2,4-7 1,6-7 3,2-8 1,2-12 0,0-10-1,2-10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14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63483 46661 644,'-6'-13'10,"4"8"19,4 7 20,4 6 19,2 6 1,-1 5-14,1 5-17,-1 5-15,1 2-12,-2-1-8,-1-3-7,0 2-8,-2-4-8,1-2-8,0-3-10,0-2-8,-1-4-5,-1-1 0,0-2-1,-1-2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14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64293 45527 542,'21'-6'85,"-2"2"-16,-3 4-18,-3 3-17,-1 1-9,0 3-5,-1 2-2,1 2-4,-2 1-2,-2 3-3,-4 2-2,-2 2-2,-5 2-2,-2 2-1,-5 4-3,-4 3-1,-3 2-2,-1 1-1,-3 0-1,-1 2-1,0-2-1,0-2 2,1-3 2,1-3 0,2-4 3,2-3 1,4-4 2,3-4 1,3-3 4,4-1 7,4-1 7,4 0 6,3-1 0,1 0-6,3 0-5,2 0-6,1-1-7,1-1-6,1 0-7,1-1-8,-1-1-7,0 0-6,0 0-8,-2 0-8,-2 0 0,-1 0 4,-2 0 4,-2 0 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15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66761 45195 504,'1'-13'9,"0"4"20,2 6 19,0 5 20,1 3 2,0 5-15,0 4-13,0 4-15,-1 3-8,0 2-5,-2 4-3,0 3-4,-2 1-4,-2 2-2,-2 1-5,-2 1-2,-1-1-2,0 0 0,1-1 1,-1-1-1,0-3 1,2-4 0,1-4 1,0-3 0,4-4 6,6-1 8,6-2 10,6-2 9,3-2 1,1-2-5,0-3-5,2 0-5,0-2-4,-1 0-2,-1 0-2,-1 0-2,0 0-3,-1 2-8,1 0-7,0 2-8,-3-1-8,0 1-10,-3 0-10,-1 0-12,-2 1-2,-2 0 4,-2 1 5,-2 2 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44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40731 50830 514,'0'-16'-2,"0"1"-2,0-1-3,0 0-2,1 2-1,0 1 2,2 2 4,0 2 2,0 2 3,0-1 3,-2 0 5,0 0 3,-1 3 7,2 6 10,0 6 10,2 6 10,-1 4 0,-1 3-6,0 3-9,-1 3-7,-1 3-5,0 2-2,0 4-2,0 3-2,0 2-1,0 3-3,0 4-1,0 2-2,-1 2-1,-1 0-2,0 0-1,-1 0-1,-1-2-2,0-4-2,0-5-2,0-2-2,0-5-1,0-4 2,0-3 1,1-5 0,-1-6-2,2-8-5,0-10-6,2-8-6,2-8-1,4-5 1,3-7 2,5-5 1,2-2 2,-1 5 2,1 1 1,0 3 2,-1 3 3,-1 1 5,-1 3 5,0 1 4,-2 2 4,1 3 3,-1 1 1,1 2 4,-1 3-1,1 3-2,0 2-2,0 4-2,0 2-2,1 2 1,1 2-1,1 2 0,0 1 0,-2 3-1,-3 2-1,-1 2 0,-1 0 0,-2 1 1,-1 0 0,0-1 1,-2 1-1,-1 0 1,0-1-2,-1 1 0,-3 0 0,-2-1-1,-4 1 0,-2-1-1,-3 1 0,-3 1-4,-3 1-1,-3 1-3,-3 1-5,-3-1-7,-3 1-7,-2 0-7,-1-2-5,3-1-1,3-3-1,4-1-2,2-2-4,5-2-6,3-2-5,4-2-7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37"/>
    </inkml:context>
    <inkml:brush xml:id="br0">
      <inkml:brushProperty name="width" value="0.06855" units="cm"/>
      <inkml:brushProperty name="height" value="0.06855" units="cm"/>
      <inkml:brushProperty name="color" value="#FED406"/>
    </inkml:brush>
  </inkml:definitions>
  <inkml:trace contextRef="#ctx0" brushRef="#br0">76282 43237 320,'-27'-1'5,"-7"0"7,-7-2 9,-6 0 9,6-1 9,19 0 11,20 0 12,20 1 11,11-1 0,5-2-13,3 0-11,4-1-13,3-1-7,2 0-5,2 0-3,2 1-5,3-1-2,4 0-1,3 0-2,5 0-1,2 0-2,1 1-1,1-1-1,2 0-2,0 0 0,1 2-2,1 1-2,1 0 0,-1 1-1,-1 1 0,-3-1 0,-1 0 0,-2 0 1,-1 2-1,-1 0-1,0 2 1,-1 0 0,3 0 0,2 0 1,1 0 0,0 0 1,-1 2-1,-2 0 1,-2 2 0,-2 0 0,1 0-1,0-1 0,0 1 0,-1 1-1,-1 0 0,-1 1 0,0 2 0,-3 0-1,-1 0-1,-2-1 0,-2 1 0,-2-1-1,-2 0 1,-2-2 0,-2 0 1,-1-1 0,-2 1 0,0 2 0,-1 0 1,0 0-1,2 0 0,2-2 1,2 0-1,3-2 1,4-1-1,4 0 2,4-1-1,1-1 0,-1 1 0,-1 2 0,0 0-1,0-1 1,3 1-1,3-1 0,3-2 1,3 0-1,3-2 0,3-1 0,3 1-1,0-2 1,-3-2 0,-3 0 2,-4-1-1,-1 0 2,-1 2-1,-1 2 1,-1 2-1,0 1 1,0 0 1,-1 0-1,1 0 1,-1 0 0,-1 0 1,-1 0 0,-1 0 0,-1 0 0,-2 0-1,-2 0-1,-2 0-1,-1 0 0,3 0 0,2 0 0,2 0-1,0 1 0,-1 0 0,-1 2 1,0 0 0,-2 1-1,-1 0 1,0 0 0,-2 0-1,0 0 0,0 1 1,0 1-1,0 1 0,0 0-1,-1 0 2,1-2-1,0 0 0,1-2 1,2-1-1,2 0 0,1-2 0,2 1 0,2 0 0,0 2 0,1 0 0,1 0 0,1 0-1,1-1 0,1-2-2,1 0 0,1 2 1,1 1 1,1 0 1,0 0 0,-3 0 0,-1-2 1,-2 0 0,-3-1-1,-1 2 1,-2 0 0,-2 2-1,-2-1 0,1 1-1,0 0 0,0 0-2,-1 0 0,-1 0 0,0 0 1,-2 0 0,-2 0-1,-4 2 0,-4 0 0,-4 1 0,-3 1-1,-2-2-2,-1-1-1,-3 0-1,-2-2-2,-3-1-2,-3 0-2,-3-1-2,-5-3-5,-8-2-8,-8-4-9,-8-2-9,-5-1-5,0 1-2,-1 0-1,-1 2-2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38"/>
    </inkml:context>
    <inkml:brush xml:id="br0">
      <inkml:brushProperty name="width" value="0.05208" units="cm"/>
      <inkml:brushProperty name="height" value="0.05208" units="cm"/>
      <inkml:brushProperty name="color" value="#FED406"/>
    </inkml:brush>
  </inkml:definitions>
  <inkml:trace contextRef="#ctx0" brushRef="#br0">76096 38111 422,'-7'-13'6,"2"8"13,2 7 11,2 6 14,2 6 2,2 3-4,2 5-6,2 3-6,0 5-3,-1 7-2,-1 5-1,0 6-1,-2 2-2,-1 0 1,0-3 1,-1 1-1,-3 0 0,0 2-3,-3 2-2,-2 2-3,0 3-2,-1 5 0,0 5-1,0 5 0,1 0-2,2-5-3,-1-5-2,2-5-3,0-5-4,2-3-3,0-4-3,2-3-3,0-6-1,2-4 2,0-5 2,2-5 2,0-8-14,0-10-27,0-12-29,-1-10-29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39"/>
    </inkml:context>
    <inkml:brush xml:id="br0">
      <inkml:brushProperty name="width" value="0.06241" units="cm"/>
      <inkml:brushProperty name="height" value="0.06241" units="cm"/>
      <inkml:brushProperty name="color" value="#FED406"/>
    </inkml:brush>
  </inkml:definitions>
  <inkml:trace contextRef="#ctx0" brushRef="#br0">76690 37813 352,'-8'-8'0,"2"-2"0,0 0 0,2-1 0,1 0 4,2 1 6,2 0 8,2 2 6,1 0 3,2 0-2,0 0-2,2 1-3,2-1-1,7 2-1,5 1-2,7 0-1,4 1-2,2 0-1,4 0-2,3 0-1,2 0-1,2 1 0,2-1 0,2 0 0,2 0 0,4 2 1,2 0 0,3 2 2,3 0-1,2 2 1,1 0-1,3 2 1,1 1-1,1 1 0,1 3 0,1 2-1,0 1 0,-1 0 0,-1-1 0,-1 1 0,0 0-1,1 0-3,1-1-2,1 1-3,1-2-1,3-2 1,1-4 0,3-2 0,1-3 1,-1-1 0,3 0 1,1-1 0,1-2 0,2-2 1,2-2-1,3-2 1,1 0 0,1-1 0,4 0-1,1 0-1,0 0 1,1-1-1,0-1 0,0-1-1,-1 0 1,-4 4-1,-3 3 1,-2 2-1,-3 3 0,-1 1-1,-3 0 1,-2 2-1,-2 0 0,-5 0 1,-3 0 0,-5 0 0,0 0 1,3 2 0,3 0 1,3 1 1,2 0-1,1-2 0,1-2 0,1-2-2,-1-1 0,0 1-1,-1-1 0,-1 0-1,0 0 0,1 0 1,1 0 1,1 0 0,-1 1 1,0 0 0,-1 2 0,-1 0 0,-3 1-1,-3 0 0,-5 0-1,-3 0 0,-3 0 0,-2 0 0,-3 0 1,-1 0 0,0 0 0,0-2-1,0 0 1,3-2-1,-1 0 0,-1 1 0,0-1 0,-2 0 0,0-1 0,2 0-1,0-1-1,1-2-1,0 1 1,0 1 0,-2 0 0,0 2 2,-3 0-1,-2 2 2,-4 0 0,-2 2 1,-3 0 0,-2 0 2,-2 0 0,-1 0 0,-3 0 1,0 0 0,-1 0-1,-1 0 1,0 0-1,0 0-1,2 0 0,1 0 0,0 0 0,1 2 0,-1 0 0,0 2 0,0-1-1,-1-1-3,-1 0-3,-1-1-4,-2-1 0,0 2 2,-1 0 2,-1 1 1,-2 1 2,-1 0 0,-3 0 0,-1 0 0,-2 0 1,-1 0 0,-1 0 1,0 0 0,-2-1 1,1-1 0,0 0 0,-1-1 0,1-1 1,2 0 0,0 0 0,1 0 0,0 0 0,1 0 1,0 0-2,-1 0 1,0-1-1,-1-1-1,0 0-1,-2-1 0,-2 1 0,-1 4 1,-2 3 3,-2 5 2,-2 3 1,-2 0-1,-3 1 0,0 1 0,-3 2 1,-1 3 2,0 3 0,-1 3 2,-1 2 1,0-1-2,0 1-2,0-1 0,-1 1-2,0 3 1,-1 1-1,-1 2 1,-2 2-1,0-1 0,-2 0 0,0 0-1,0 0 1,1-1-1,0-1 1,2-1-1,0 0 0,1 4-1,-1 3 0,0 1-1,0 4-1,2 2-3,1 2-1,0 2-3,1 1-2,-2 0-7,0 0-4,-1 0-5,-2 0-3,-2 0-1,-2 0 1,-1 0-1,-2-4 2,2-6 4,1-8 6,1-6 3,0-4-7,0-3-20,1-1-20,-1-2-20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0"/>
    </inkml:context>
    <inkml:brush xml:id="br0">
      <inkml:brushProperty name="width" value="0.04913" units="cm"/>
      <inkml:brushProperty name="height" value="0.04913" units="cm"/>
      <inkml:brushProperty name="color" value="#FED406"/>
    </inkml:brush>
  </inkml:definitions>
  <inkml:trace contextRef="#ctx0" brushRef="#br0">86361 31195 447,'-13'0'0,"7"0"0,5 0 0,6 0 0,6 0 7,7 0 15,7 0 13,7 0 15,6-1 5,6-1-2,6 0-4,6-1-2,3-2-4,-1 0-7,0-2-7,1 0-5,-3-1-7,-4 1-7,-5-1-7,-6 0-6,-5 1-6,-5 2-6,-7 2-5,-5 2-6,-7 1-7,-6 0-8,-8 0-9,-6 0-9,-6-1 0,-2-4 9,-3-2 8,-3-3 8,-1-4 6,-1-4 3,1-3 3,-1-5 3,2 0 4,1 1 6,2 3 6,3 1 6,1 3 1,2 3-2,3 3-3,1 3-2,1 2 9,0 2 20,0 2 21,0 2 20,1 2 6,1 4-8,0 2-8,2 3-8,-2 5-6,-4 4-5,-4 5-5,-3 5-5,-4 5-3,-3 6-5,-2 6-2,-4 6-4,-2 4-4,-1 1-3,-1 3-4,0 2-3,-1 0-5,1 0-9,1 1-7,1 0-8,3-4-2,3-5 3,5-6 3,3-6 2,4-5-2,2-5-8,4-6-7,3-3-7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0"/>
    </inkml:context>
    <inkml:brush xml:id="br0">
      <inkml:brushProperty name="width" value="0.04394" units="cm"/>
      <inkml:brushProperty name="height" value="0.04394" units="cm"/>
      <inkml:brushProperty name="color" value="#FED406"/>
    </inkml:brush>
  </inkml:definitions>
  <inkml:trace contextRef="#ctx0" brushRef="#br0">86948 33077 500,'13'-10'54,"-5"10"8,-4 12 11,-6 10 9,-3 7-3,-2 5-18,-1 2-16,-3 5-17,0 2-15,-1 0-10,0 0-13,1 1-10,-1-5-4,0-5 3,0-5 5,2-7 3,-1-7-8,2-10-23,2-10-22,2-10-22,2-4-2,2 3 21,2 1 19,2 2 20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1"/>
    </inkml:context>
    <inkml:brush xml:id="br0">
      <inkml:brushProperty name="width" value="0.05822" units="cm"/>
      <inkml:brushProperty name="height" value="0.05822" units="cm"/>
      <inkml:brushProperty name="color" value="#FED406"/>
    </inkml:brush>
  </inkml:definitions>
  <inkml:trace contextRef="#ctx0" brushRef="#br0">87300 32600 377,'22'-36'2,"-3"6"3,-3 6 4,-2 5 3,-2 3 1,3 1 0,1-1 0,3 0-1,2 1 0,1 1-1,3 1-1,1 1 0,0 1-2,-6 4-1,-2 2-3,-4 4-1,-3 1-1,-1 2 1,-1 0 1,0 2 1,-2 1 2,-1 1 4,0 3 4,-2 2 5,-1 2 3,-2 3 4,-2 3 4,-2 4 4,-1 1 1,-2 4-3,0 3-3,-1 3-2,-1 2-2,2 3-2,1 4-2,0 3-1,1 0-3,0 0-3,0-2-3,1 0-4,-1-2-1,2-2-2,0-2 0,2-1-1,0-4-2,0-1-3,0-1-2,0-3-2,-1-2-2,0-3-3,-2-3-3,0-3-2,-3-3-2,-2-4-3,-2-5-3,-4-2-4,-3-7 0,-2-6 0,-1-7 0,-3-7 0,0-5 2,-1-1 3,1-2 2,-1-3 3,3 0 3,5 1 3,5-1 2,5-1 2,2 3 3,2 2-1,0 3 2,2 3 0,2 1 2,5-1 0,6-1 1,4-1 1,2 1 1,1 3 2,-1 3 0,1 3 2,-1 6 0,-3 8 0,-1 9-1,-2 10-1,-5 6 0,-8 5 0,-8 4 0,-8 6 1,-4 1 0,1-2 1,-1-1 0,1-3 0,1-2-1,2-3-1,4-3-3,3-3-1,8-8-8,15-14-14,15-14-15,15-13-15,8-11-3,0-8 6,0-8 7,3-8 6,-5 2 6,-10 10 6,-10 12 7,-9 10 5,-6 5 4,-1 1 1,-1 0 3,0 0 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1"/>
    </inkml:context>
    <inkml:brush xml:id="br0">
      <inkml:brushProperty name="width" value="0.05615" units="cm"/>
      <inkml:brushProperty name="height" value="0.05615" units="cm"/>
      <inkml:brushProperty name="color" value="#FED406"/>
    </inkml:brush>
  </inkml:definitions>
  <inkml:trace contextRef="#ctx0" brushRef="#br0">89354 31728 391,'-4'-15'25,"8"1"5,8 1 4,7 1 5,5 1-1,4 4-7,3 2-8,3 4-7,-1 1-5,-3 0 0,-5 0-1,-3 0 0,-5 2-2,-3 4-2,-4 4-2,-4 3-1,-4 5-2,-4 4-1,-4 3 1,-4 4-1,-3 3 1,-3 1 3,-4 1 1,-1 1 3,-2-1 1,2 0 0,3-1 0,1-1-1,2-3 0,2-3-4,3-5-2,1-3-3,0-7-8,-4-7-10,-2-8-12,-2-7-11,-2-5-2,1 0 9,1 1 7,1-1 9,1 0 5,2 1 3,2-1 2,2 0 3,2 1 3,1 1 3,0 1 3,2 1 3,1 0 4,0 2 3,1 1 2,2 0 4,-1 5 8,0 6 14,-2 8 14,0 6 13,0 8 1,0 9-13,2 8-14,0 10-12,0 6-10,-2 7-4,-2 5-4,-1 6-5,-2 8-5,2 10-6,1 10-7,0 10-6,1 6-7,-2 5-7,0 3-8,-1 4-7,0-1-5,2-8-1,2-6-2,2-7-2,1-14 5,0-23 10,0-23 10,0-22 11,0-11 4,0 1-5,0 2-2,0 0-5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2"/>
    </inkml:context>
    <inkml:brush xml:id="br0">
      <inkml:brushProperty name="width" value="0.05139" units="cm"/>
      <inkml:brushProperty name="height" value="0.05139" units="cm"/>
      <inkml:brushProperty name="color" value="#FED406"/>
    </inkml:brush>
  </inkml:definitions>
  <inkml:trace contextRef="#ctx0" brushRef="#br0">90677 31584 428,'8'-29'1,"0"8"2,0 7 2,0 7 3,1 2-1,5 0-1,4-1-3,3-1-3,3-1 5,4 2 12,3 0 10,3 2 12,-1 1 3,-3 2-7,-5 2-6,-3 2-7,-4 3-4,-3 6-2,-3 4-2,-2 5-3,-6 4-2,-5 3-2,-5 3-2,-7 2-2,-4 3-2,-3 0-2,-4 2-2,-1 0-2,-2-1-1,3-3-3,1-5-1,3-3-3,1-7 0,4-7-2,3-8-2,3-8 0,3-6 0,6-3 2,4-5 2,6-4 1,2-1 3,3 1 1,1 1 2,3 1 1,-1 2 1,-2 3 1,-4 2 1,-3 4 2,-3 3-1,-4 5 0,-4 2-1,-4 5-1,-3 3 0,-2 0 0,-1 1 1,-3 2 0,-1-1 0,-1-1-3,-2-1-1,1 0-3,0-3 1,1-1 0,2-2 2,3-2 1,0-2 2,2-4 3,1-2 2,1-3 3,0-2 1,2 0-1,0 0 0,2 1-1,1 6 8,0 16 19,1 14 18,2 14 18,0 4 2,-2-9-15,-1-9-15,0-9-14,-1 1-8,-2 13-1,0 11-1,-1 12-1,-1 4-2,2-3-2,1-3-1,0-2-2,4-7 0,6-8 1,6-9 1,6-9 0,2-6-4,1-4-12,-1-4-10,1-4-11,3-6-10,7-6-6,5-7-8,9-7-7,1-3 2,-5 0 9,-6-1 9,-4 1 11,-5 1 7,-5 4 5,-4 2 4,-6 3 5,-4 2 6,-2 3 8,-4 1 7,-2 2 8,-4 2 4,-4 3-2,-4 1 1,-3 2-2,-4 2-1,0 2-3,-1 2-3,0 2-3,-1 1-1,2 2 0,3 0 0,1 1-1,2 3 0,3 2-1,1 3-1,2 3 0,4 2-2,6 0-1,6-1 0,6 0-1,4 0-1,3-1 1,3-1 0,3-1 1,2 0-4,1 0-6,1-1-6,1 1-6,0-2-8,0-1-8,0-2-9,0-2-10,-2-2 0,-5-2 6,-5-3 6,-5 0 6,-3-2 4,0 2 0,-2 0 0,0 1 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2"/>
    </inkml:context>
    <inkml:brush xml:id="br0">
      <inkml:brushProperty name="width" value="0.0387" units="cm"/>
      <inkml:brushProperty name="height" value="0.0387" units="cm"/>
      <inkml:brushProperty name="color" value="#FED406"/>
    </inkml:brush>
  </inkml:definitions>
  <inkml:trace contextRef="#ctx0" brushRef="#br0">93037 31797 568,'1'-14'8,"0"2"16,2 4 15,0 3 16,3 1 5,4 2-5,3 0-5,5 2-6,2 1-7,1 4-8,1 2-10,1 3-9,-1 3-8,-4 0-10,-5 1-8,-4 1-9,-3 2-6,-4 3-5,-4 3-4,-4 3-5,-3 3-1,-4 1 1,-5 2 3,-4 3 1,-3-2 3,-3-1 6,-3-2 5,-2-1 6,-1-3 5,3-3 6,4-3 6,2-3 6,3-3 6,3-1 9,3-2 7,3-2 7,2-1 9,4 0 7,2 0 9,4-1 8,4 1-2,7-2-11,8-1-12,6 0-11,5-2-11,2-1-9,3 0-8,4-1-9,1-2-7,-2-1-3,0 0-3,-1-1-4,-2-2-4,-4 0-7,-2-1-7,-3-2-5,-4 1-2,-3 1 4,-4 0 5,-4 2 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3"/>
    </inkml:context>
    <inkml:brush xml:id="br0">
      <inkml:brushProperty name="width" value="0.05145" units="cm"/>
      <inkml:brushProperty name="height" value="0.05145" units="cm"/>
      <inkml:brushProperty name="color" value="#FED406"/>
    </inkml:brush>
  </inkml:definitions>
  <inkml:trace contextRef="#ctx0" brushRef="#br0">94895 32074 427,'-8'-8'7,"2"0"13,1 0 15,0 0 13,2 5 8,0 8 5,2 9 4,0 10 3,2 4-4,0 4-12,2 3-13,0 3-13,0 2-9,0 4-6,-2 2-7,0 3-7,-1 0-4,0-4-4,0-4-2,0-4-2,-1-4-6,-2-5-6,-2-5-8,-2-5-6,0-6-8,-3-8-10,0-8-10,-1-8-9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0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33850 52224 609,'-15'-1'4,"2"0"7,2-2 9,3 0 7,0 0 4,0 2-3,0 2-2,0 2-2,1 1-1,-1 2-3,0 0-2,0 2-1,0 1-2,-1 5-2,-1 4-1,-1 3-2,-1 2 0,0-1-1,0-1 0,1-1-1,0 0 0,0 2-1,2 3 0,1 2 0,1-1 0,2 0-2,2-1 1,2-1-2,1 0-1,0 1-2,0 1-1,0 1-2,2-1-3,4-2-6,4-1-5,3-3-5,3-1-3,0-2 1,-1-3 1,1-1 1,0-3-3,0-2-8,2-4-6,2-2-7,-3-2 0,-1 0 7,-4 0 8,-3 0 7,-1-1 5,-2-1 0,-1 0 1,0-1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3"/>
    </inkml:context>
    <inkml:brush xml:id="br0">
      <inkml:brushProperty name="width" value="0.05469" units="cm"/>
      <inkml:brushProperty name="height" value="0.05469" units="cm"/>
      <inkml:brushProperty name="color" value="#FED406"/>
    </inkml:brush>
  </inkml:definitions>
  <inkml:trace contextRef="#ctx0" brushRef="#br0">95200 31883 402,'17'-17'2,"3"-3"3,3-3 5,3-2 3,3-1 2,3 1 0,2 3-1,4 1 1,1 3 2,2 3 7,1 3 7,1 2 5,-2 4 3,-5 0-1,-3 4-3,-3 1-1,-5 4-4,-5 5-4,-5 7-6,-4 6-4,-5 3-6,-3 3-5,-2 1-6,-4 2-5,-3 2-3,-5 2-1,-5 2 0,-5 3-1,-5-2-2,-2 0-4,-3-3-3,-1-1-4,-3-5-1,1-6 1,1-5 2,1-6 2,2-5 2,3-2 1,3-4 2,3-2 2,4-4 3,5-4 5,4-4 4,6-3 4,4-4 3,6-2-2,4-1-1,5-2-1,5-1 0,3 1 0,5 1 1,3 1 0,0 2 1,-3 5 0,-5 3 0,-3 4 2,-6 5-1,-6 6 1,-8 6-1,-6 6 1,-7 5 0,-4 5 1,-5 5 1,-5 5 1,-3 1 0,-1 0-1,-1-1-2,-1-1-2,1-2 0,3-1 1,3-3 0,4-1 1,2-4-1,3-3 0,2-5-2,4-3 0,3-4-2,2-6-4,4-4-2,2-6-4,4-5-3,4-7-4,4-7-4,3-6-4,3-9-2,1-9 1,1-8 1,1-9 1,-1 0 1,-3 9 4,-3 10 3,-3 7 3,-2 7 4,-4 5 4,-3 5 4,-2 6 5,-3 2 5,0 4 6,-2 3 5,0 3 7,0 4 5,0 8 7,2 6 6,0 7 7,1 8-1,-2 7-8,0 8-7,-2 8-8,-1 7-5,-1 5-3,-3 6-3,-2 7-3,0 0-2,0-3-2,2-4 0,1-5-2,1-3-3,4-7-5,2-3-7,4-6-6,2-4-5,2-5-5,1-5-6,3-5-4,2-5-7,2-3-6,1-4-7,3-4-7,-1-3 1,-3-2 12,-2-2 10,-4-2 11,-1-2 4,2 0-5,0-1-4,1-2-4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5"/>
    </inkml:context>
    <inkml:brush xml:id="br0">
      <inkml:brushProperty name="width" value="0.066" units="cm"/>
      <inkml:brushProperty name="height" value="0.066" units="cm"/>
      <inkml:brushProperty name="color" value="#FED406"/>
    </inkml:brush>
  </inkml:definitions>
  <inkml:trace contextRef="#ctx0" brushRef="#br0">97497 30014 333,'-15'-21'3,"4"3"5,3 4 6,3 5 6,2 6 6,3 9 5,4 11 7,2 10 6,2 4-2,-2 0-8,-1 1-7,0-1-9,-2 0-7,0-2-3,-2 0-4,0-1-4,-1-2-4,0-5-4,0-3-4,0-4-5,2-12-7,6-18-9,4-19-11,5-18-10,3-9 1,3 2 13,1 3 11,3 1 13,0 5 6,-1 8 2,-1 8 0,-1 7 2,-3 7 5,-3 5 11,-4 5 9,-4 5 11,-3 4 6,-1 5 3,0 6 4,-2 4 2,-2 5-3,-4 5-7,-4 5-9,-3 5-8,-5 3-5,-4 0-4,-3 2-4,-5 1-3,0-3-6,1-4-5,3-5-7,1-5-6,4-7-5,5-9-3,4-8-3,6-9-3,5-5 1,7-2 7,8 0 7,6-1 7,2 1 5,-1 1 3,-3 2 4,-1 3 4,-3 1 2,-3 2 3,-3 2 3,-2 3 1,-6 4 2,-6 7-1,-8 9 0,-6 8-1,-5 3-1,-5 2-1,-3 1-1,-5 1-2,-2 0-1,-2 1-1,-2-1-2,-2 0-2,-3 1 0,0-1-1,-3 0-1,-2 1-1,1-3 0,2-4 0,4-3 0,2-4 1,5-3 2,5-1 4,7-1 4,5-1 5,9-3 3,10-4 1,12-5 2,10-6 0,10-4-1,12-5-3,11-6-5,10-3-4,6-4-3,3 1-2,0-1-2,4 1-2,-3 1-1,-7 5-2,-7 3-1,-6 5-2,-9 2-1,-8 4-3,-9 3-1,-9 2-3,-9 4-3,-10 2-4,-10 3-3,-10 4-4,-6 1 0,-3 1 4,-3 1 3,-2 2 4,-3-1 3,1-1 2,0-1 2,-1-1 3,3-1 2,4 0 3,3-2 3,5 0 3,2-2 4,0-1 5,2-1 6,1 0 4,2 0 8,2 4 10,4 2 8,3 3 10,1 2 0,0 1-8,1 1-8,-1 1-8,0 1-6,0 3-3,0 1-4,1 3-3,-2 1-2,0 2-1,-2 3-2,0 1 0,-1 0-4,0-3-4,1-4-4,-1-2-5,6-9-11,13-14-16,13-15-17,13-15-16,4-9-2,-1-4 13,-1-4 12,-3-4 13,-2 1 12,-3 7 8,-3 8 10,-3 6 9,-3 6 3,-3 2-1,-3 3-3,-3 2-1,-3 7 5,-4 7 13,-4 7 13,-4 9 14,-4 4-1,-2 3-12,-3 0-12,-3 4-13,-3 0-8,0 1-6,-1-1-5,-1 1-6,0-3-4,1-3-2,1-5-4,1-3-3,4-7-1,10-10-1,8-10 0,9-9 0,6-5 2,1 1 6,3 1 6,2 1 4,-1 2 5,-2 5 3,-1 3 4,-2 4 2,-3 3 2,-3 0 1,-3 2 1,-2 1 0,-7 4 1,-9 9 1,-8 10 2,-9 8 2,-5 4-1,-1 2 0,-1 1-2,0 1-1,-1-2-1,1-2-2,1-3-1,1-3-2,2-3-1,5-3-1,3-3 0,5-2-1,2-3-1,4 1 0,2 0-2,4 0-1,4-2-1,6-1-1,5-2 0,7-2-2,4-2 1,3 0 0,3-2 0,3 0 1,2-1 1,0 0 2,2 0 1,1 0 1,-2 0 1,-2 0 2,-3 0 3,-3 0 0,-7 1 3,-11 3 0,-10 4 2,-11 2 0,-10 3 0,-7 2-3,-9 1-3,-7 3-2,-6 0-2,-6 1 0,-4-1 0,-5 1 1,-2 0 0,2-1 2,3 1 2,2 0 1,3-2 2,6-1 1,6-3 1,6-1 2,14-3 1,24-2 2,24-4 2,23-2 2,16-4-1,9-2-4,9-4-3,8-2-3,3-2-3,0 1-3,-3-1-2,-2 0-4,-2 1 0,-1 2-1,-3 3 1,-1 1 1,-6 1-6,-5 2-12,-5 0-10,-6 2-11,-7 0-5,-8 0 0,-8 0 2,-7 0 1,-7 1-4,-3 2-11,-4 2-9,-4 2-10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6"/>
    </inkml:context>
    <inkml:brush xml:id="br0">
      <inkml:brushProperty name="width" value="0.05308" units="cm"/>
      <inkml:brushProperty name="height" value="0.05308" units="cm"/>
      <inkml:brushProperty name="color" value="#FED406"/>
    </inkml:brush>
  </inkml:definitions>
  <inkml:trace contextRef="#ctx0" brushRef="#br0">103660 30550 414,'7'22'1,"-2"-3"2,-2-3 1,-2-2 3,-1 0 11,2 7 20,0 5 22,2 7 20,-1 2 4,-1 0-11,0 0-13,-1 1-11,-3-2-10,-2 1-9,-4 0-9,-2 1-8,-1-3-7,2-2-7,2-3-5,3-3-5,1-2-4,-1-1-2,0-1 0,0-1-1,-1-4-11,0-8-20,-1-8-19,-1-8-19,-1-5-3,2-2 16,0-1 16,2-3 15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6"/>
    </inkml:context>
    <inkml:brush xml:id="br0">
      <inkml:brushProperty name="width" value="0.05378" units="cm"/>
      <inkml:brushProperty name="height" value="0.05378" units="cm"/>
      <inkml:brushProperty name="color" value="#FED406"/>
    </inkml:brush>
  </inkml:definitions>
  <inkml:trace contextRef="#ctx0" brushRef="#br0">103689 30287 409,'7'-23'1,"-1"3"5,0 1 3,-2 3 4,1 1 7,2 4 10,2 3 10,2 3 11,0 2 1,1 3-5,0 4-5,0 2-6,0 4-4,-1 6-2,0 4-3,1 5-1,-1 3-3,-1 2-1,0 3-4,-2 1-1,0 0-3,-2 2-2,-1-1-3,0 0-3,-2-1-2,-2-1-1,-2-3-2,-2-1-2,-3-2-3,-4 1-3,-4-1-4,-3 0-5,-4 1-3,0 1-7,0 1-4,-2 1-6,-1-2-4,-1 0-2,-1-3-3,-1-1-2,1-2 1,2-2 7,2 0 6,1 0 5,3-3 3,5-3-3,3-3-3,4-2-2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1:46"/>
    </inkml:context>
    <inkml:brush xml:id="br0">
      <inkml:brushProperty name="width" value="0.04379" units="cm"/>
      <inkml:brushProperty name="height" value="0.04379" units="cm"/>
      <inkml:brushProperty name="color" value="#FED406"/>
    </inkml:brush>
  </inkml:definitions>
  <inkml:trace contextRef="#ctx0" brushRef="#br0">103628 34266 502,'-7'8'7,"-1"1"15,0 2 15,0 0 14,0 1 6,0 1-5,1 1-5,-1 2-3,1-2-6,2 2-4,2 0-5,2-1-6,2 0-4,4 0-5,2-2-4,4-1-5,2-3-2,5-4-1,3-6 0,5-4 0,1-4-3,0-2-2,0-2-3,1-1-4,-3-2 0,-3-1 3,-5-2 2,-3 2 3,-4-2 2,-4 2 1,-4 2 3,-4 3 1,-4 1-1,-2 0-3,-3 2-4,-3 1-2,-5 1-8,-4 2-10,-5 2-11,-4 2-10,0 1-9,4 0-6,5 0-5,5 0-7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6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3400 10100 537,'9'15'80,"3"-1"-8,4-1-6,2 0-8,1-3-8,-1-1-9,-1-2-10,-1-2-10,2 0-6,6 2-3,2 1-2,7 3-4,0-1-7,-7-1-15,-5-2-14,-7-2-13,-3-1-8,-2 3 2,-2 2 0,-2 2 1,-2 0 2,-1-1 4,0 0 3,-1-2 4,-3-1 5,0 0 3,-3-2 5,-2 0 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8"/>
    </inkml:context>
    <inkml:brush xml:id="br0">
      <inkml:brushProperty name="width" value="0.05122" units="cm"/>
      <inkml:brushProperty name="height" value="0.05122" units="cm"/>
      <inkml:brushProperty name="color" value="#F2395B"/>
    </inkml:brush>
  </inkml:definitions>
  <inkml:trace contextRef="#ctx0" brushRef="#br0">3538 10541 429,'-36'28'0,"7"-4"0,7-5 0,7-4 0,5-5 5,4 1 12,4-2 9,4 0 12,5-3 2,6-1-6,5-2-6,7-2-6,2-1-5,-1-2-4,-1 0-2,-1-1-3,-2-1-3,-1 2 1,-3 0-1,-1 2 0,-3 3-5,-2 9-10,-4 8-9,-3 7-11,-2 6-4,-2 3 1,-2 3 0,-2 2 1,-2 1 1,-3 0 3,-4-1 4,-2-1 3,-2-3 4,-1-2 4,-2-3 5,1-3 4,-3-3 4,0-1 5,-1 1 4,-1-2 4,1-2 1,3-1-2,3-3-1,3-1-3,3-5 7,4-8 16,4-8 15,4-8 15,6-10 0,10-13-14,8-12-14,8-12-14,4-7-11,-1 2-7,-3 2-6,-1 3-6,-3 2-6,-2 2-6,-2 4-4,-1 2-6,-3 5-2,-5 4 1,-3 5 2,-4 6 1,-3 3 2,-2 3 4,-3 3 5,0 3 3,-2 5 13,0 5 20,0 6 20,0 6 22,-1 9 4,-1 13-9,0 11-9,-1 15-10,-1 0-8,0-8-4,0-11-4,0-9-5,-1-3-3,0 6-1,-1 6-1,-1 7-1,-1 0-1,2-4 0,0-4-2,2-3-1,1-11-10,2-15-19,2-16-20,2-15-20,1-10-2,2-2 13,0-4 13,2-2 13,0-1 9,1 1 6,2 3 4,0 2 5,1 3 6,1 6 6,1 4 6,2 5 7,-1 4 4,1 1 0,0 3 1,-1 1 1,1 1-1,2 1-2,0-1 0,1 0-3,0 1-2,-2 2-2,0 3-4,-1 1-3,0 1-2,-2 2-1,-1 0-3,-1 2-1,-1 4-2,0 8 0,-2 7-2,0 9 0,-4 4 0,-5 2 3,-4 1 2,-5 4 3,-4-1 1,0 0 0,-1-2 0,-1 1 0,-1-4-1,0-4-2,1-3-1,-1-5-2,1-2-1,2-3-2,-1-1-1,2-2-1,1-4-4,1-7-5,0-4-7,2-7-6,1-9-5,2-11-2,2-13-2,2-10-4,1-8 1,0-2 4,0-1 3,0-2 3,0 2 4,0 6 5,0 8 4,0 7 5,0 6 3,0 7 2,0 7 2,0 7 2,0 5 10,-2 4 17,0 4 18,-1 4 19,-2 5 3,2 8-9,-1 5-9,0 9-9,0 4-6,0 6-5,0 5-3,0 4-4,0 4-2,0-1-3,0 2-1,1 2-1,-2 0-1,2 1 1,-1 2 0,0 0 1,-1 0-1,-2-1-5,-2 0-4,-2-2-3,1-2-4,3-2 0,2-5-1,4-1-1,1-4-1,0-4 2,0-4 1,0-3 0,1-5 0,2-3-2,2-5-3,2-3-2,2-4-4,3-2-5,3-4-3,4-2-5,2-5-3,2-2 0,4-5-1,3-4-1,2-4 1,-2-7 0,1-5 1,1-6 1,-1-5 2,2-1 3,1-2 2,1-2 4,0 1 1,-2-1 2,0 2 0,-1 0 1,-3 3 3,-5 2 2,-5 3 3,-4 3 4,-6 4 1,-3 4 3,-4 3 2,-4 4 1,-4 5 6,-6 3 7,-4 4 8,-5 4 7,-4 4 3,-3 4-3,-3 4-4,-2 3-3,-3 5-3,1 4-6,0 3-5,0 4-4,0 1-3,3-1 0,1-3 0,3-1 1,4-3-2,2-3-2,4-3-4,5-2-2,4-2-1,8 1 2,6 1 1,8 1 1,5 0 3,5-2 4,4-3 3,6-1 4,3-1 1,2 0 0,2 0-1,2-1 1,1 1-1,-2 1 0,0 2 0,-1 0-1,-2 0-2,-4-1-4,-2 0-6,-3-2-5,-3-1-3,-5-1 0,-3 0-2,-4-1-1,-3-2-14,1 1-26,0 0-26,0 0-26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8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5344 19661 557,'-7'-14'1,"2"1"0,2 2 1,2 2 1,0 1 3,0 1 3,-2-1 4,0 0 4,1 2 7,4 4 9,4 4 11,4 4 9,1 4 1,-1 5-7,0 5-7,-2 5-7,0 2-7,0 2-7,0 1-7,-1 1-6,1-1-8,-2-3-8,-1-4-6,0-2-9,-1-3-6,2-3-6,0-2-6,0-4-7,4-4-1,4-4 3,3-6 3,5-4 4,-1-3 4,-3 1 5,-4-1 4,-4 0 6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9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5442 19218 472,'21'-28'3,"-7"5"4,-5 6 6,-6 7 5,-4 5 6,-4 8 6,-2 6 6,-3 7 7,-4 6-1,-2 3-7,-3 4-6,-3 5-7,-2 2-5,-1 0-4,-1 2-3,-1 1-5,1-1-3,1-2-4,3-2-4,2-1-4,1-4-4,-1-2-4,0-3-3,1-2-3,0-5-1,1-1 2,0-4 2,2-3 3,2-1 3,1-2 2,2-1 4,2-1 2,4-2 8,4-4 13,6-3 12,4-5 13,4-1 4,1 2-5,3 3-5,2 1-5,2 0-5,5 0-4,3-1-4,5-2-5,0 1-2,3 2 0,1 3-1,0 1 1,-1 1-1,-5 0-3,-5 0-3,-5 0-2,-4 0-5,-1 0-9,-2 0-9,-2 0-7,-6 3-6,-9 5-3,-8 7-1,-9 6-3,-7 2 3,-7 2 7,-5 1 8,-6 1 7,-2-1 6,2-2 1,2-1 4,3-2 1,1-3 1,3 0 0,3 0-2,4-2 0,2-2 5,5-3 14,3-2 12,4-4 13,6-3 8,8-2 2,8-3 4,8-4 2,6-2-2,5-1-9,4-3-9,6-2-9,4 0-6,1-1-3,1 0-1,3 1-4,-1 0-1,-2 4 0,-4 3-1,-2 3 0,-3 0-2,-5 2-6,-4-1-4,-3 0-6,-6 3-6,-7 6-10,-6 5-10,-7 7-8,-8 4-2,-6 1 6,-7 3 7,-7 1 6,-5 1 4,-4 1 3,-4-1 2,-4 1 2,-1-2 3,4 0 4,3 0 2,3-2 3,-1-1 4,-1 3 3,-2 0 3,-2 0 4,2-1 2,6-5 2,6-4 1,5-6 1,12-5 7,17-6 10,16-6 12,17-6 11,7-2 0,2-1-11,-1 0-10,0 1-12,4-3-7,8-2-3,7-3-3,8-3-4,0 1-6,-9 5-13,-9 5-11,-8 5-11,-7 2-7,-6 2 1,-4 1-1,-4 0-1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3:59"/>
    </inkml:context>
    <inkml:brush xml:id="br0">
      <inkml:brushProperty name="width" value="0.04846" units="cm"/>
      <inkml:brushProperty name="height" value="0.04846" units="cm"/>
      <inkml:brushProperty name="color" value="#F2395B"/>
    </inkml:brush>
  </inkml:definitions>
  <inkml:trace contextRef="#ctx0" brushRef="#br0">5578 21226 454,'-36'-21'49,"9"5"-7,8 5-9,7 5-6,5 4-1,-1 5 11,0 6 9,0 4 9,0 6 1,-2 9-9,0 7-8,-1 8-8,-2 10-7,0 10-7,-1 11-6,-1 10-6,-1 9-4,1 4-3,0 5-2,-1 6-3,2 2-6,2 4-13,4 3-12,3 3-12,1-10-4,2-24 4,0-24 5,2-22 3,0-15 2,2-2-4,0-3-1,2-2-3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1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34696 53327 664,'-8'-8'-16,"2"2"14,1 1 15,0 1 14,4-1 10,6 0 2,6-1 4,6-2 3,3 1-3,1 2-7,0-1-8,2 2-8,0 0-6,-1 2-7,-1 0-7,-1 2-5,-1 0-6,-1 0-7,-1 0-5,0 0-6,-3 0-4,0 0-2,-1 0-3,-1 0-2,-1 0-1,0 0 1,-2 0 2,0 0 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00"/>
    </inkml:context>
    <inkml:brush xml:id="br0">
      <inkml:brushProperty name="width" value="0.05403" units="cm"/>
      <inkml:brushProperty name="height" value="0.05403" units="cm"/>
      <inkml:brushProperty name="color" value="#F2395B"/>
    </inkml:brush>
  </inkml:definitions>
  <inkml:trace contextRef="#ctx0" brushRef="#br0">6000 23206 407,'2'-22'51,"6"6"-4,4 2-6,5 4-5,5 2-4,7-2-3,5 0-3,7-1-3,1 0-2,-2 0-4,-2 2-2,-2 1-3,-2 1-1,-3 2-1,-3 2 1,-4 2 0,-3 3-2,-3 4-3,-4 4-3,-4 3-2,-5 4-2,-3 3-1,-4 4 0,-3 2-2,-5 1 1,-4 1 0,-4 2 0,-3 1 0,-3 0 1,-2-1-2,-3-1 1,-1-1-2,-1-2 1,-1-4 1,1-2 1,0-3 0,1-2 3,3-1 2,3 0 2,3-2 4,7-1 3,12-2 7,12-3 6,12-1 7,7-2 0,6-4-5,5-2-5,4-3-4,4-3-6,-1 0-5,0-2-5,-1 0-4,-1 0-5,0 3-4,-3 1-5,-2 2-2,-2 1-4,-4 0-2,-2 0-2,-3 0-3,-3 1 2,-5 0 4,-3 2 4,-4 1 3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00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4435 29743 488,'-28'-3'31,"7"10"13,8 9 13,6 11 12,4 7 2,2 6-11,2 6-11,2 6-10,1 3-9,0 0-6,0-1-5,-1 1-6,1-3-8,1-5-7,2-4-7,0-5-9,1-6-6,-2-4-6,-2-4-6,1-6-5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01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4700 29888 494,'17'-23'1,"1"3"-1,3 1 2,1 3-1,4 0 6,3 0 7,4 1 8,5-1 8,0 2 5,0 2 2,-1 4 1,-1 3 2,-2 1-2,1 2-2,0 0-5,1 2-3,-3 0-3,-4 2-4,-3 0-3,-4 2-4,-3 1-2,1 1-1,-1 3-2,1 2-1,-3 1-1,-3 2 0,-4 0-2,-4 1 0,-3 2-2,-2 1-2,-2 3-4,-2 1-3,-4 4 0,-6 3 0,-5 4 1,-7 5 1,-4 0-3,-4-2-9,-5-2-7,-3-1-9,-1-5-3,2-1 1,1-3 0,3-3 0,3-3 4,1-4 5,1-4 5,3-5 6,2-1 2,5-2 2,3 0 1,5-2 1,3-2 3,4-6 3,4-4 4,4-5 3,5-5 3,5-5 0,7-5 0,6-3 2,3-4 0,2 1 1,3 2 1,1 0 2,-1 3 0,-1 7-1,-1 5-2,-3 7-1,-3 4 0,-5 4 0,-4 4 1,-6 4 0,-3 6 0,-2 8-3,-3 7-1,0 8-3,-5 6-2,-6 3-2,-6 2-2,-5 4-2,-4-1-2,1-1-4,-1-2-2,1-2-4,-2-2 0,-1-3 0,-2-4 1,-2-2 1,-1-2 2,1-3 2,1-1 1,1-3 2,2-2 3,3-2 3,3-4 3,3-3 3,7-4 4,10-8 2,11-6 4,12-7 4,5-6-1,4-1-4,3-4-5,3-3-3,0-1-4,0 1-3,-1 1-4,-2 1-3,-1 2-4,-2 0-6,-1 0-4,-3 3-6,-3-2-3,-5-1-1,-5-3-2,-4 0-1,-5-1 2,-3 3 4,-2 3 4,-3 3 5,-3 2 3,-1 1 2,0 1 3,-1 1 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01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5528 28768 391,'-21'-49'24,"5"12"0,5 12 1,5 11 0,1 11 6,2 10 11,-1 10 11,0 9 12,0 11-1,2 10-10,0 11-11,2 12-11,0 6-6,2 7-4,0 6-3,2 6-3,-1 0-3,-1-8-3,0-6-1,-1-7-3,-1-7-3,2-7-1,0-7-2,2-7-1,0-5-2,1-5-1,2-5 0,0-5-1,3-6-3,4-5-6,3-6-5,4-6-5,4-8-5,5-8-5,3-9-6,4-9-5,0-2 0,-5 3 5,-6 5 5,-4 3 5,-3 3-1,-1 1-6,-1 1-7,0 1-6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02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3250 37300 467,'38'1'186,"-2"2"-45,-2 2-45,-1 2-43,-3 1-27,-4 1-8,-2 2-8,-3 0-7,-2 1-9,-1 3-9,-1 2-8,0 1-8,-3 4-8,-3 5-7,-3 5-6,-2 5-7,-5 4 0,-6 5 3,-6 5 4,-6 6 4,-1-5 6,1-10 8,2-13 9,3-11 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03"/>
    </inkml:context>
    <inkml:brush xml:id="br0">
      <inkml:brushProperty name="width" value="0.05915" units="cm"/>
      <inkml:brushProperty name="height" value="0.05915" units="cm"/>
      <inkml:brushProperty name="color" value="#F2395B"/>
    </inkml:brush>
  </inkml:definitions>
  <inkml:trace contextRef="#ctx0" brushRef="#br0">3190 38244 371,'-5'13'43,"8"-3"2,6-4 2,7-4 3,4-2-4,-1-2-11,1-1-9,0 0-10,-2 0-8,1 0-2,-2 2-3,-1 1-4,-1 1-5,-3 3-6,-1 4-6,-2 2-6,-2 4-4,0 5-2,-2 5 0,0 5-1,-3 3 2,-1-1 4,-2-1 3,-1 2 5,-3-2 4,-2-2 2,-2-2 3,-2-1 2,0-2 5,1-1 7,0-1 5,2-1 7,0-1 4,0-2 1,1-3 2,-1-1 2,2-4 1,4-6 1,4-6 2,4-6 2,4-8-2,7-9-5,6-11-6,5-8-5,5-8-5,5-4-5,3-4-6,4-2-5,4-8-2,6-5 1,4-8 2,4-7 1,2 2 1,-3 8 0,-2 10 1,-4 8 0,-4 8-1,-4 10-2,-6 8-1,-4 9-2,-6 7 1,-5 3 2,-7 4 3,-5 5 2,-5 4 10,-2 8 16,-4 6 16,-2 7 17,-4 6 1,0 5-12,-3 5-13,-2 5-12,-1 3-9,0 2-4,1 2-5,-1 1-5,-1 1-4,0-4-6,-2-2-5,0-3-5,0-4-4,1-4-3,0-3-4,2-5-3,-2-4-7,-3-6-8,-5-6-9,-3-6-8,-2-7 1,4-6 12,3-7 12,3-7 12,2-2 6,0 1 1,2 3 0,1 1 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03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5486 37610 414,'-28'-90'3,"7"24"5,7 23 7,7 23 6,4 16 10,2 8 16,2 8 14,2 7 15,1 8 2,2 7-13,0 7-13,2 6-12,0 5-9,1 3-7,2 3-6,-1 4-7,1-1-7,-1-1-6,0-2-9,-2-2-6,-1-6-6,-2-5-4,-3-8-2,0-6-4,-2-5 0,0-5 1,0-3 3,0-4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03"/>
    </inkml:context>
    <inkml:brush xml:id="br0">
      <inkml:brushProperty name="width" value="0.07538" units="cm"/>
      <inkml:brushProperty name="height" value="0.07538" units="cm"/>
      <inkml:brushProperty name="color" value="#F2395B"/>
    </inkml:brush>
  </inkml:definitions>
  <inkml:trace contextRef="#ctx0" brushRef="#br0">4537 37555 291,'-6'-18'11,"6"12"21,4 12 21,6 12 22,2 9 2,1 9-14,1 7-15,2 8-15,-2 3-11,-1-1-4,-2-1-5,-2 0-5,-2-3-4,-1-4-2,0-4-1,-2-5-3,1-1-1,0-3 0,1-2 0,2-1 0,0-3-1,1-1 0,2-3-1,0-1 0,1-3 1,0-1-1,-1-2 1,1-2-1,1-3 1,1-1 0,3-2 0,2-2 0,1-2 0,3-1 0,1 0 1,2-1-1,2-3 2,3 0 0,1-3 0,2-2 1,3-1 1,1-2 3,2 0 2,2-1 2,3-2 2,2 0-2,4-1 0,2-1-2,2-1 1,-2-2 0,-1 0 1,0-1 0,-3 0 0,-3 1 1,-2 1 0,-3 1 0,-3 1 1,0 1 1,-1 0 1,-1 2 1,-4 0 1,-4 2 0,-5-2 0,-4 0 0,-5-1 1,-1-1 3,-2-3 2,-2-2 2,-3-2 0,-3-5-3,-2-3-2,-4-4-4,-2-12-7,-3-18-12,-4-19-10,-2-18-12,0-2-6,3 19-5,2 15-3,4 16-4,0 9-7,0 0-11,-1 0-11,-1 0-11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48"/>
    </inkml:context>
    <inkml:brush xml:id="br0">
      <inkml:brushProperty name="width" value="0.05757" units="cm"/>
      <inkml:brushProperty name="height" value="0.05757" units="cm"/>
      <inkml:brushProperty name="color" value="#FED406"/>
    </inkml:brush>
  </inkml:definitions>
  <inkml:trace contextRef="#ctx0" brushRef="#br0">11544 34801 382,'-14'-36'-1,"4"9"0,4 7-2,4 9 0,1 2 5,-2 0 13,-2-2 11,-1 0 13,-5 0 3,-2 1-6,-5 0-6,-3 2-6,-4 0-4,-1 1-2,-3-1-3,-1 0-1,-4 0-3,-3 0-1,-4 0-1,-4 1-2,-2 0-1,0 2 0,0 2 1,0 2-1,1 1 1,4 0 0,2 0 0,3 0 0,2 0 0,0 0 0,-1 0 0,1 0 0,0 1 0,2 2-2,0 2 0,1 2-2,-1 0 0,-1 1-2,-2 0 0,-2 0-2,0 0 0,5 2 0,4 0 0,4 1 0,0 1-1,-3 2 0,-3 0-2,-2 1-1,-2 2 0,3 1 1,1 3 0,3 1 1,0 2 1,-1 1 0,-1 1 1,0 1 0,-1 0 0,3 1 2,1-1 0,3 1 1,1-2 0,3 0 2,1-1 1,2 0 1,2-2 0,1 1-2,1-1-1,1 1-1,0-1-1,2 1-2,1-1 1,0 1-2,2-1 0,1 2 1,0 0-1,2 2 0,0 1 1,2-1-1,0 0 1,2 1-1,0 0 1,0 1 1,0 0 2,0 2 2,1 1 0,4 1 2,2 1 1,4 1 0,1 0 1,3 2 0,1 1 0,3 0 1,1-1-1,1-5 0,1-5 0,2-5 0,1-4-2,6-1-2,5-2-2,5-2-3,2-3-1,2-1 1,0-2 1,2-2 1,1-2-1,2-1 1,2 0 0,1-1-1,1-1 0,0 0 0,-2 0 0,0 0-1,-1-2 1,2 0-1,0-3 1,1-2 0,1-1 0,0 0 0,0 1-1,0-1 0,0 0-1,0 0 1,0 0 1,0 0-1,-1 0 1,1-1 0,0-2 0,0 0 0,0-2 0,2-3 0,0-3 1,1-3-1,0-3 1,1-3 1,0-3 1,0-3 2,-2 0 1,-1 3-2,-2 4 0,-2 2-1,-4 2 0,-6 3-1,-5 1 0,-7 2-1,-4 2 0,-3 1-1,-3 1-1,-3 1 0,-3-3 1,-4-6 4,-5-5 5,-2-6 4,-6-5 1,-2-1-4,-5-2-3,-4-1-4,-3-2-1,-1 0 0,-3 0 0,-1 0 0,-3 0 1,-1 1 0,-3 2 0,-1 0 1,-2 1 0,-3 2-2,-1 0-1,-2 1 0,-3 3-2,-2 2-1,-4 3 0,-2 3-1,-4 2 0,-2 1 0,-3 1 2,-3 1 0,-3 2 1,-1 4 0,-3 4 0,-1 5 0,-2 2-1,2 2-2,1 2-3,1 2-2,1 2-2,3 5-1,1 4-2,2 4-2,3 2-3,5 1-3,2 1-4,5 1-3,4 3-4,4 5-4,3 4-5,5 6-3,5 2 2,5 0 5,6 0 8,7 0 6,2-2 0,2-5-5,0-5-6,2-5-6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16:49"/>
    </inkml:context>
    <inkml:brush xml:id="br0">
      <inkml:brushProperty name="width" value="0.0638" units="cm"/>
      <inkml:brushProperty name="height" value="0.0638" units="cm"/>
      <inkml:brushProperty name="color" value="#FED406"/>
    </inkml:brush>
  </inkml:definitions>
  <inkml:trace contextRef="#ctx0" brushRef="#br0">31220 35038 344,'-10'-36'43,"-2"7"-3,-3 8-4,-3 5-4,-2 5-2,1-1-3,-1 0-3,0 0-2,-1 2-3,-3 1-2,-3 2-2,-2 2-3,-4 1-1,-1 0-1,-3 0-1,-1 0-2,-2 0 0,-4 1 0,-3-1-1,-2 0 1,-3 0 0,-2 2 0,-2 0-1,-1 2 1,-2 0-2,2 0 0,0 0-1,2 0 0,1 1-2,0 4 0,2 2 0,0 3-1,1 3 0,1 2 0,-2 1 0,2 3-1,-1 1 0,1-1 1,-1 1 1,0-1 0,1 2 0,2 0 1,2 0-1,2 3 0,1-2 0,3-1 1,2-3 0,2-1 0,1-1 0,3-1 0,2 1-1,1 0 0,3-1 0,1 1 0,3 0 0,1-1 0,2 1 0,1 1 0,1 2 0,1 0-1,1 1-1,2 3 0,2 1-2,3 3-2,1 1 1,2 2-1,2 2 1,2 2 0,1 2 0,0 2 2,0 2 0,0 3 1,1-1 1,4-2-1,2-2 0,4-2 0,1-1 0,1-1 1,1-2-1,1 0 0,2-2 0,3-1 1,4-3 0,2-1-1,2-2 1,2-1 0,3-1 0,1-1 0,3-1 0,2-3 1,4-1 0,3-2 0,1-2 0,2-3 1,0-1 1,2-2 0,0-1 0,0 0-1,-1 0 0,1 0-1,0-1 0,3-1 1,2 0 1,2-1 1,1-1 1,2 0-1,0 0-1,1 0 0,2-2-1,1 0 0,3-3 0,2-2 0,0-1-1,-1 0 0,-1 1-1,-1-1 0,-1-1 0,-3 0-1,-1-1 1,-2-1 1,-2-1-1,-1 0 1,0 0-1,-2 1 0,1-2 1,2 0 0,2-1 1,1-1 1,0-3 0,-1-3 0,-2-5 1,-2-3-1,-2-3 0,-1 1-1,0 0-1,-1-1-1,-3 1-1,-3 2 0,-2 0 1,-3 1 0,-4 1-1,-6 1 1,-4 1-1,-5 1-1,-3 1 1,-2 1 1,-3 1 1,-1 1 2,-3 0 0,-2-1 1,-4-1 0,-2-1 1,-4-2 0,0-2 0,-3-4-2,-2-3 0,-3-3-1,-4-2-1,-3-4-1,-5-2-1,-2-2 0,-3 2 0,-1 0 0,-2 2 0,-2 1-1,-1 5 1,-1 4-1,-1 4 1,-2 1 0,-4 1-1,-4-1-1,-4 1 0,-4 1 0,-2 5 0,-3 3 0,-4 5 1,-2 2 0,-3 0 0,-2 2 1,-4 1 1,-2 0 0,1 2 0,-1 1 0,1 0 1,-2 3-2,-1 4 1,-2 4-2,-3 4 1,0 2-1,0 1 0,-1 1-1,1 2 0,1 1-1,1 3-4,3 3-3,2 3-3,1 3-2,2 2-2,3 4-2,1 3-2,4 1-1,2 0 0,2 0-2,4 1 0,4-2-2,8-2-4,6-2-2,8-1-3,5-4 1,8-2 5,7-3 4,7-3 6,3-2-2,0-3-9,0-1-9,0-2-9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1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36050 52050 661,'8'7'34,"0"-2"-7,0-3-7,-1 0-6,3-1-1,2 3 2,3 4 2,2 2 3,3 2 0,0 2-2,-1 0-3,1 1-2,-2 1-1,-1-1-1,-3 1 1,-1 0 0,-3 0-1,-1 1 1,-2 1-1,-2 1-1,-1 1 0,0 3-4,0 1-2,0 3-3,-3 1-3,-6 2-6,-6 2-5,-6 2-5,-5 3-4,-4 5-3,-6 2-2,-4 6-3,-1-4-5,8-8-6,4-10-7,7-7-7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6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3400 10100 537,'9'15'80,"3"-1"-8,4-1-6,2 0-8,1-3-8,-1-1-9,-1-2-10,-1-2-10,2 0-6,6 2-3,2 1-2,7 3-4,0-1-7,-7-1-15,-5-2-14,-7-2-13,-3-1-8,-2 3 2,-2 2 0,-2 2 1,-2 0 2,-1-1 4,0 0 3,-1-2 4,-3-1 5,0 0 3,-3-2 5,-2 0 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8"/>
    </inkml:context>
    <inkml:brush xml:id="br0">
      <inkml:brushProperty name="width" value="0.05122" units="cm"/>
      <inkml:brushProperty name="height" value="0.05122" units="cm"/>
      <inkml:brushProperty name="color" value="#F2395B"/>
    </inkml:brush>
  </inkml:definitions>
  <inkml:trace contextRef="#ctx0" brushRef="#br0">3538 10541 429,'-36'28'0,"7"-4"0,7-5 0,7-4 0,5-5 5,4 1 12,4-2 9,4 0 12,5-3 2,6-1-6,5-2-6,7-2-6,2-1-5,-1-2-4,-1 0-2,-1-1-3,-2-1-3,-1 2 1,-3 0-1,-1 2 0,-3 3-5,-2 9-10,-4 8-9,-3 7-11,-2 6-4,-2 3 1,-2 3 0,-2 2 1,-2 1 1,-3 0 3,-4-1 4,-2-1 3,-2-3 4,-1-2 4,-2-3 5,1-3 4,-3-3 4,0-1 5,-1 1 4,-1-2 4,1-2 1,3-1-2,3-3-1,3-1-3,3-5 7,4-8 16,4-8 15,4-8 15,6-10 0,10-13-14,8-12-14,8-12-14,4-7-11,-1 2-7,-3 2-6,-1 3-6,-3 2-6,-2 2-6,-2 4-4,-1 2-6,-3 5-2,-5 4 1,-3 5 2,-4 6 1,-3 3 2,-2 3 4,-3 3 5,0 3 3,-2 5 13,0 5 20,0 6 20,0 6 22,-1 9 4,-1 13-9,0 11-9,-1 15-10,-1 0-8,0-8-4,0-11-4,0-9-5,-1-3-3,0 6-1,-1 6-1,-1 7-1,-1 0-1,2-4 0,0-4-2,2-3-1,1-11-10,2-15-19,2-16-20,2-15-20,1-10-2,2-2 13,0-4 13,2-2 13,0-1 9,1 1 6,2 3 4,0 2 5,1 3 6,1 6 6,1 4 6,2 5 7,-1 4 4,1 1 0,0 3 1,-1 1 1,1 1-1,2 1-2,0-1 0,1 0-3,0 1-2,-2 2-2,0 3-4,-1 1-3,0 1-2,-2 2-1,-1 0-3,-1 2-1,-1 4-2,0 8 0,-2 7-2,0 9 0,-4 4 0,-5 2 3,-4 1 2,-5 4 3,-4-1 1,0 0 0,-1-2 0,-1 1 0,-1-4-1,0-4-2,1-3-1,-1-5-2,1-2-1,2-3-2,-1-1-1,2-2-1,1-4-4,1-7-5,0-4-7,2-7-6,1-9-5,2-11-2,2-13-2,2-10-4,1-8 1,0-2 4,0-1 3,0-2 3,0 2 4,0 6 5,0 8 4,0 7 5,0 6 3,0 7 2,0 7 2,0 7 2,0 5 10,-2 4 17,0 4 18,-1 4 19,-2 5 3,2 8-9,-1 5-9,0 9-9,0 4-6,0 6-5,0 5-3,0 4-4,0 4-2,0-1-3,0 2-1,1 2-1,-2 0-1,2 1 1,-1 2 0,0 0 1,-1 0-1,-2-1-5,-2 0-4,-2-2-3,1-2-4,3-2 0,2-5-1,4-1-1,1-4-1,0-4 2,0-4 1,0-3 0,1-5 0,2-3-2,2-5-3,2-3-2,2-4-4,3-2-5,3-4-3,4-2-5,2-5-3,2-2 0,4-5-1,3-4-1,2-4 1,-2-7 0,1-5 1,1-6 1,-1-5 2,2-1 3,1-2 2,1-2 4,0 1 1,-2-1 2,0 2 0,-1 0 1,-3 3 3,-5 2 2,-5 3 3,-4 3 4,-6 4 1,-3 4 3,-4 3 2,-4 4 1,-4 5 6,-6 3 7,-4 4 8,-5 4 7,-4 4 3,-3 4-3,-3 4-4,-2 3-3,-3 5-3,1 4-6,0 3-5,0 4-4,0 1-3,3-1 0,1-3 0,3-1 1,4-3-2,2-3-2,4-3-4,5-2-2,4-2-1,8 1 2,6 1 1,8 1 1,5 0 3,5-2 4,4-3 3,6-1 4,3-1 1,2 0 0,2 0-1,2-1 1,1 1-1,-2 1 0,0 2 0,-1 0-1,-2 0-2,-4-1-4,-2 0-6,-3-2-5,-3-1-3,-5-1 0,-3 0-2,-4-1-1,-3-2-14,1 1-26,0 0-26,0 0-26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8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5344 19661 557,'-7'-14'1,"2"1"0,2 2 1,2 2 1,0 1 3,0 1 3,-2-1 4,0 0 4,1 2 7,4 4 9,4 4 11,4 4 9,1 4 1,-1 5-7,0 5-7,-2 5-7,0 2-7,0 2-7,0 1-7,-1 1-6,1-1-8,-2-3-8,-1-4-6,0-2-9,-1-3-6,2-3-6,0-2-6,0-4-7,4-4-1,4-4 3,3-6 3,5-4 4,-1-3 4,-3 1 5,-4-1 4,-4 0 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9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5442 19218 472,'21'-28'3,"-7"5"4,-5 6 6,-6 7 5,-4 5 6,-4 8 6,-2 6 6,-3 7 7,-4 6-1,-2 3-7,-3 4-6,-3 5-7,-2 2-5,-1 0-4,-1 2-3,-1 1-5,1-1-3,1-2-4,3-2-4,2-1-4,1-4-4,-1-2-4,0-3-3,1-2-3,0-5-1,1-1 2,0-4 2,2-3 3,2-1 3,1-2 2,2-1 4,2-1 2,4-2 8,4-4 13,6-3 12,4-5 13,4-1 4,1 2-5,3 3-5,2 1-5,2 0-5,5 0-4,3-1-4,5-2-5,0 1-2,3 2 0,1 3-1,0 1 1,-1 1-1,-5 0-3,-5 0-3,-5 0-2,-4 0-5,-1 0-9,-2 0-9,-2 0-7,-6 3-6,-9 5-3,-8 7-1,-9 6-3,-7 2 3,-7 2 7,-5 1 8,-6 1 7,-2-1 6,2-2 1,2-1 4,3-2 1,1-3 1,3 0 0,3 0-2,4-2 0,2-2 5,5-3 14,3-2 12,4-4 13,6-3 8,8-2 2,8-3 4,8-4 2,6-2-2,5-1-9,4-3-9,6-2-9,4 0-6,1-1-3,1 0-1,3 1-4,-1 0-1,-2 4 0,-4 3-1,-2 3 0,-3 0-2,-5 2-6,-4-1-4,-3 0-6,-6 3-6,-7 6-10,-6 5-10,-7 7-8,-8 4-2,-6 1 6,-7 3 7,-7 1 6,-5 1 4,-4 1 3,-4-1 2,-4 1 2,-1-2 3,4 0 4,3 0 2,3-2 3,-1-1 4,-1 3 3,-2 0 3,-2 0 4,2-1 2,6-5 2,6-4 1,5-6 1,12-5 7,17-6 10,16-6 12,17-6 11,7-2 0,2-1-11,-1 0-10,0 1-12,4-3-7,8-2-3,7-3-3,8-3-4,0 1-6,-9 5-13,-9 5-11,-8 5-11,-7 2-7,-6 2 1,-4 1-1,-4 0-1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3:59"/>
    </inkml:context>
    <inkml:brush xml:id="br0">
      <inkml:brushProperty name="width" value="0.04846" units="cm"/>
      <inkml:brushProperty name="height" value="0.04846" units="cm"/>
      <inkml:brushProperty name="color" value="#F2395B"/>
    </inkml:brush>
  </inkml:definitions>
  <inkml:trace contextRef="#ctx0" brushRef="#br0">5578 21226 454,'-36'-21'49,"9"5"-7,8 5-9,7 5-6,5 4-1,-1 5 11,0 6 9,0 4 9,0 6 1,-2 9-9,0 7-8,-1 8-8,-2 10-7,0 10-7,-1 11-6,-1 10-6,-1 9-4,1 4-3,0 5-2,-1 6-3,2 2-6,2 4-13,4 3-12,3 3-12,1-10-4,2-24 4,0-24 5,2-22 3,0-15 2,2-2-4,0-3-1,2-2-3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4:00"/>
    </inkml:context>
    <inkml:brush xml:id="br0">
      <inkml:brushProperty name="width" value="0.05403" units="cm"/>
      <inkml:brushProperty name="height" value="0.05403" units="cm"/>
      <inkml:brushProperty name="color" value="#F2395B"/>
    </inkml:brush>
  </inkml:definitions>
  <inkml:trace contextRef="#ctx0" brushRef="#br0">6000 23206 407,'2'-22'51,"6"6"-4,4 2-6,5 4-5,5 2-4,7-2-3,5 0-3,7-1-3,1 0-2,-2 0-4,-2 2-2,-2 1-3,-2 1-1,-3 2-1,-3 2 1,-4 2 0,-3 3-2,-3 4-3,-4 4-3,-4 3-2,-5 4-2,-3 3-1,-4 4 0,-3 2-2,-5 1 1,-4 1 0,-4 2 0,-3 1 0,-3 0 1,-2-1-2,-3-1 1,-1-1-2,-1-2 1,-1-4 1,1-2 1,0-3 0,1-2 3,3-1 2,3 0 2,3-2 4,7-1 3,12-2 7,12-3 6,12-1 7,7-2 0,6-4-5,5-2-5,4-3-4,4-3-6,-1 0-5,0-2-5,-1 0-4,-1 0-5,0 3-4,-3 1-5,-2 2-2,-2 1-4,-4 0-2,-2 0-2,-3 0-3,-3 1 2,-5 0 4,-3 2 4,-4 1 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4:00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4435 29743 488,'-28'-3'31,"7"10"13,8 9 13,6 11 12,4 7 2,2 6-11,2 6-11,2 6-10,1 3-9,0 0-6,0-1-5,-1 1-6,1-3-8,1-5-7,2-4-7,0-5-9,1-6-6,-2-4-6,-2-4-6,1-6-5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4:01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4700 29888 494,'17'-23'1,"1"3"-1,3 1 2,1 3-1,4 0 6,3 0 7,4 1 8,5-1 8,0 2 5,0 2 2,-1 4 1,-1 3 2,-2 1-2,1 2-2,0 0-5,1 2-3,-3 0-3,-4 2-4,-3 0-3,-4 2-4,-3 1-2,1 1-1,-1 3-2,1 2-1,-3 1-1,-3 2 0,-4 0-2,-4 1 0,-3 2-2,-2 1-2,-2 3-4,-2 1-3,-4 4 0,-6 3 0,-5 4 1,-7 5 1,-4 0-3,-4-2-9,-5-2-7,-3-1-9,-1-5-3,2-1 1,1-3 0,3-3 0,3-3 4,1-4 5,1-4 5,3-5 6,2-1 2,5-2 2,3 0 1,5-2 1,3-2 3,4-6 3,4-4 4,4-5 3,5-5 3,5-5 0,7-5 0,6-3 2,3-4 0,2 1 1,3 2 1,1 0 2,-1 3 0,-1 7-1,-1 5-2,-3 7-1,-3 4 0,-5 4 0,-4 4 1,-6 4 0,-3 6 0,-2 8-3,-3 7-1,0 8-3,-5 6-2,-6 3-2,-6 2-2,-5 4-2,-4-1-2,1-1-4,-1-2-2,1-2-4,-2-2 0,-1-3 0,-2-4 1,-2-2 1,-1-2 2,1-3 2,1-1 1,1-3 2,2-2 3,3-2 3,3-4 3,3-3 3,7-4 4,10-8 2,11-6 4,12-7 4,5-6-1,4-1-4,3-4-5,3-3-3,0-1-4,0 1-3,-1 1-4,-2 1-3,-1 2-4,-2 0-6,-1 0-4,-3 3-6,-3-2-3,-5-1-1,-5-3-2,-4 0-1,-5-1 2,-3 3 4,-2 3 4,-3 3 5,-3 2 3,-1 1 2,0 1 3,-1 1 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4:01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5528 28768 391,'-21'-49'24,"5"12"0,5 12 1,5 11 0,1 11 6,2 10 11,-1 10 11,0 9 12,0 11-1,2 10-10,0 11-11,2 12-11,0 6-6,2 7-4,0 6-3,2 6-3,-1 0-3,-1-8-3,0-6-1,-1-7-3,-1-7-3,2-7-1,0-7-2,2-7-1,0-5-2,1-5-1,2-5 0,0-5-1,3-6-3,4-5-6,3-6-5,4-6-5,4-8-5,5-8-5,3-9-6,4-9-5,0-2 0,-5 3 5,-6 5 5,-4 3 5,-3 3-1,-1 1-6,-1 1-7,0 1-6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4:02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3250 37300 467,'38'1'186,"-2"2"-45,-2 2-45,-1 2-43,-3 1-27,-4 1-8,-2 2-8,-3 0-7,-2 1-9,-1 3-9,-1 2-8,0 1-8,-3 4-8,-3 5-7,-3 5-6,-2 5-7,-5 4 0,-6 5 3,-6 5 4,-6 6 4,-1-5 6,1-10 8,2-13 9,3-11 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2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43393 52373 506,'-8'-8'2,"2"2"5,1 1 4,1 0 4,1 1 6,3 0 7,4 0 6,2 1 6,3-2 0,2 2-6,2-1-6,1 0-7,2 0-3,0 0-2,-1 0-1,1 0-1,0 1-2,-1-1 0,1 0-2,0 1 0,-1-1-3,1 2-4,0 0-4,-1 2-4,1 0-1,0 0 1,-1 0 3,1 0 1,0-1 1,0 0 1,-1-2 1,1 0 0,0 0 1,-1 0-1,1 1 1,0 2 1,-1 0 0,-1 0 0,-1 0 1,-2 0 1,1 0 0,0 0 0,0 0-2,-1 0-1,1 0 1,0 0 1,0 0 0,-1 0 2,1 0 0,0 0 0,0 0 0,0 0 0,-1 0-1,1 0-2,0 0-2,0 0-3,-1 0-2,1 0 2,0 0-1,0 0 0,0 0 1,1-2 0,1-1 1,1 0 1,0 0 0,0 0-1,-2 2-1,-1 0 0,1 1-2,2-2-1,1 0-2,3-1-3,-1-1 1,-1 0 1,-2 0 2,-2 0 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4:03"/>
    </inkml:context>
    <inkml:brush xml:id="br0">
      <inkml:brushProperty name="width" value="0.05915" units="cm"/>
      <inkml:brushProperty name="height" value="0.05915" units="cm"/>
      <inkml:brushProperty name="color" value="#F2395B"/>
    </inkml:brush>
  </inkml:definitions>
  <inkml:trace contextRef="#ctx0" brushRef="#br0">3190 38244 371,'-5'13'43,"8"-3"2,6-4 2,7-4 3,4-2-4,-1-2-11,1-1-9,0 0-10,-2 0-8,1 0-2,-2 2-3,-1 1-4,-1 1-5,-3 3-6,-1 4-6,-2 2-6,-2 4-4,0 5-2,-2 5 0,0 5-1,-3 3 2,-1-1 4,-2-1 3,-1 2 5,-3-2 4,-2-2 2,-2-2 3,-2-1 2,0-2 5,1-1 7,0-1 5,2-1 7,0-1 4,0-2 1,1-3 2,-1-1 2,2-4 1,4-6 1,4-6 2,4-6 2,4-8-2,7-9-5,6-11-6,5-8-5,5-8-5,5-4-5,3-4-6,4-2-5,4-8-2,6-5 1,4-8 2,4-7 1,2 2 1,-3 8 0,-2 10 1,-4 8 0,-4 8-1,-4 10-2,-6 8-1,-4 9-2,-6 7 1,-5 3 2,-7 4 3,-5 5 2,-5 4 10,-2 8 16,-4 6 16,-2 7 17,-4 6 1,0 5-12,-3 5-13,-2 5-12,-1 3-9,0 2-4,1 2-5,-1 1-5,-1 1-4,0-4-6,-2-2-5,0-3-5,0-4-4,1-4-3,0-3-4,2-5-3,-2-4-7,-3-6-8,-5-6-9,-3-6-8,-2-7 1,4-6 12,3-7 12,3-7 12,2-2 6,0 1 1,2 3 0,1 1 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4:03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5486 37610 414,'-28'-90'3,"7"24"5,7 23 7,7 23 6,4 16 10,2 8 16,2 8 14,2 7 15,1 8 2,2 7-13,0 7-13,2 6-12,0 5-9,1 3-7,2 3-6,-1 4-7,1-1-7,-1-1-6,0-2-9,-2-2-6,-1-6-6,-2-5-4,-3-8-2,0-6-4,-2-5 0,0-5 1,0-3 3,0-4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4:03"/>
    </inkml:context>
    <inkml:brush xml:id="br0">
      <inkml:brushProperty name="width" value="0.07538" units="cm"/>
      <inkml:brushProperty name="height" value="0.07538" units="cm"/>
      <inkml:brushProperty name="color" value="#F2395B"/>
    </inkml:brush>
  </inkml:definitions>
  <inkml:trace contextRef="#ctx0" brushRef="#br0">4537 37555 291,'-6'-18'11,"6"12"21,4 12 21,6 12 22,2 9 2,1 9-14,1 7-15,2 8-15,-2 3-11,-1-1-4,-2-1-5,-2 0-5,-2-3-4,-1-4-2,0-4-1,-2-5-3,1-1-1,0-3 0,1-2 0,2-1 0,0-3-1,1-1 0,2-3-1,0-1 0,1-3 1,0-1-1,-1-2 1,1-2-1,1-3 1,1-1 0,3-2 0,2-2 0,1-2 0,3-1 0,1 0 1,2-1-1,2-3 2,3 0 0,1-3 0,2-2 1,3-1 1,1-2 3,2 0 2,2-1 2,3-2 2,2 0-2,4-1 0,2-1-2,2-1 1,-2-2 0,-1 0 1,0-1 0,-3 0 0,-3 1 1,-2 1 0,-3 1 0,-3 1 1,0 1 1,-1 0 1,-1 2 1,-4 0 1,-4 2 0,-5-2 0,-4 0 0,-5-1 1,-1-1 3,-2-3 2,-2-2 2,-3-2 0,-3-5-3,-2-3-2,-4-4-4,-2-12-7,-3-18-12,-4-19-10,-2-18-12,0-2-6,3 19-5,2 15-3,4 16-4,0 9-7,0 0-11,-1 0-11,-1 0-11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16:48"/>
    </inkml:context>
    <inkml:brush xml:id="br0">
      <inkml:brushProperty name="width" value="0.05757" units="cm"/>
      <inkml:brushProperty name="height" value="0.05757" units="cm"/>
      <inkml:brushProperty name="color" value="#FED406"/>
    </inkml:brush>
  </inkml:definitions>
  <inkml:trace contextRef="#ctx0" brushRef="#br0">11544 34801 382,'-14'-36'-1,"4"9"0,4 7-2,4 9 0,1 2 5,-2 0 13,-2-2 11,-1 0 13,-5 0 3,-2 1-6,-5 0-6,-3 2-6,-4 0-4,-1 1-2,-3-1-3,-1 0-1,-4 0-3,-3 0-1,-4 0-1,-4 1-2,-2 0-1,0 2 0,0 2 1,0 2-1,1 1 1,4 0 0,2 0 0,3 0 0,2 0 0,0 0 0,-1 0 0,1 0 0,0 1 0,2 2-2,0 2 0,1 2-2,-1 0 0,-1 1-2,-2 0 0,-2 0-2,0 0 0,5 2 0,4 0 0,4 1 0,0 1-1,-3 2 0,-3 0-2,-2 1-1,-2 2 0,3 1 1,1 3 0,3 1 1,0 2 1,-1 1 0,-1 1 1,0 1 0,-1 0 0,3 1 2,1-1 0,3 1 1,1-2 0,3 0 2,1-1 1,2 0 1,2-2 0,1 1-2,1-1-1,1 1-1,0-1-1,2 1-2,1-1 1,0 1-2,2-1 0,1 2 1,0 0-1,2 2 0,0 1 1,2-1-1,0 0 1,2 1-1,0 0 1,0 1 1,0 0 2,0 2 2,1 1 0,4 1 2,2 1 1,4 1 0,1 0 1,3 2 0,1 1 0,3 0 1,1-1-1,1-5 0,1-5 0,2-5 0,1-4-2,6-1-2,5-2-2,5-2-3,2-3-1,2-1 1,0-2 1,2-2 1,1-2-1,2-1 1,2 0 0,1-1-1,1-1 0,0 0 0,-2 0 0,0 0-1,-1-2 1,2 0-1,0-3 1,1-2 0,1-1 0,0 0 0,0 1-1,0-1 0,0 0-1,0 0 1,0 0 1,0 0-1,-1 0 1,1-1 0,0-2 0,0 0 0,0-2 0,2-3 0,0-3 1,1-3-1,0-3 1,1-3 1,0-3 1,0-3 2,-2 0 1,-1 3-2,-2 4 0,-2 2-1,-4 2 0,-6 3-1,-5 1 0,-7 2-1,-4 2 0,-3 1-1,-3 1-1,-3 1 0,-3-3 1,-4-6 4,-5-5 5,-2-6 4,-6-5 1,-2-1-4,-5-2-3,-4-1-4,-3-2-1,-1 0 0,-3 0 0,-1 0 0,-3 0 1,-1 1 0,-3 2 0,-1 0 1,-2 1 0,-3 2-2,-1 0-1,-2 1 0,-3 3-2,-2 2-1,-4 3 0,-2 3-1,-4 2 0,-2 1 0,-3 1 2,-3 1 0,-3 2 1,-1 4 0,-3 4 0,-1 5 0,-2 2-1,2 2-2,1 2-3,1 2-2,1 2-2,3 5-1,1 4-2,2 4-2,3 2-3,5 1-3,2 1-4,5 1-3,4 3-4,4 5-4,3 4-5,5 6-3,5 2 2,5 0 5,6 0 8,7 0 6,2-2 0,2-5-5,0-5-6,2-5-6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9:16:49"/>
    </inkml:context>
    <inkml:brush xml:id="br0">
      <inkml:brushProperty name="width" value="0.0638" units="cm"/>
      <inkml:brushProperty name="height" value="0.0638" units="cm"/>
      <inkml:brushProperty name="color" value="#FED406"/>
    </inkml:brush>
  </inkml:definitions>
  <inkml:trace contextRef="#ctx0" brushRef="#br0">31220 35038 344,'-10'-36'43,"-2"7"-3,-3 8-4,-3 5-4,-2 5-2,1-1-3,-1 0-3,0 0-2,-1 2-3,-3 1-2,-3 2-2,-2 2-3,-4 1-1,-1 0-1,-3 0-1,-1 0-2,-2 0 0,-4 1 0,-3-1-1,-2 0 1,-3 0 0,-2 2 0,-2 0-1,-1 2 1,-2 0-2,2 0 0,0 0-1,2 0 0,1 1-2,0 4 0,2 2 0,0 3-1,1 3 0,1 2 0,-2 1 0,2 3-1,-1 1 0,1-1 1,-1 1 1,0-1 0,1 2 0,2 0 1,2 0-1,2 3 0,1-2 0,3-1 1,2-3 0,2-1 0,1-1 0,3-1 0,2 1-1,1 0 0,3-1 0,1 1 0,3 0 0,1-1 0,2 1 0,1 1 0,1 2 0,1 0-1,1 1-1,2 3 0,2 1-2,3 3-2,1 1 1,2 2-1,2 2 1,2 2 0,1 2 0,0 2 2,0 2 0,0 3 1,1-1 1,4-2-1,2-2 0,4-2 0,1-1 0,1-1 1,1-2-1,1 0 0,2-2 0,3-1 1,4-3 0,2-1-1,2-2 1,2-1 0,3-1 0,1-1 0,3-1 0,2-3 1,4-1 0,3-2 0,1-2 0,2-3 1,0-1 1,2-2 0,0-1 0,0 0-1,-1 0 0,1 0-1,0-1 0,3-1 1,2 0 1,2-1 1,1-1 1,2 0-1,0 0-1,1 0 0,2-2-1,1 0 0,3-3 0,2-2 0,0-1-1,-1 0 0,-1 1-1,-1-1 0,-1-1 0,-3 0-1,-1-1 1,-2-1 1,-2-1-1,-1 0 1,0 0-1,-2 1 0,1-2 1,2 0 0,2-1 1,1-1 1,0-3 0,-1-3 0,-2-5 1,-2-3-1,-2-3 0,-1 1-1,0 0-1,-1-1-1,-3 1-1,-3 2 0,-2 0 1,-3 1 0,-4 1-1,-6 1 1,-4 1-1,-5 1-1,-3 1 1,-2 1 1,-3 1 1,-1 1 2,-3 0 0,-2-1 1,-4-1 0,-2-1 1,-4-2 0,0-2 0,-3-4-2,-2-3 0,-3-3-1,-4-2-1,-3-4-1,-5-2-1,-2-2 0,-3 2 0,-1 0 0,-2 2 0,-2 1-1,-1 5 1,-1 4-1,-1 4 1,-2 1 0,-4 1-1,-4-1-1,-4 1 0,-4 1 0,-2 5 0,-3 3 0,-4 5 1,-2 2 0,-3 0 0,-2 2 1,-4 1 1,-2 0 0,1 2 0,-1 1 0,1 0 1,-2 3-2,-1 4 1,-2 4-2,-3 4 1,0 2-1,0 1 0,-1 1-1,1 2 0,1 1-1,1 3-4,3 3-3,2 3-3,1 3-2,2 2-2,3 4-2,1 3-2,4 1-1,2 0 0,2 0-2,4 1 0,4-2-2,8-2-4,6-2-2,8-1-3,5-4 1,8-2 5,7-3 4,7-3 6,3-2-2,0-3-9,0-1-9,0-2-9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24"/>
    </inkml:context>
    <inkml:brush xml:id="br0">
      <inkml:brushProperty name="width" value="0.04875" units="cm"/>
      <inkml:brushProperty name="height" value="0.04875" units="cm"/>
      <inkml:brushProperty name="color" value="#F2395B"/>
    </inkml:brush>
  </inkml:definitions>
  <inkml:trace contextRef="#ctx0" brushRef="#br0">13894 12016 451,'-10'-9'0,"-3"-1"0,-5-3 0,-4-2 0,1 2 0,3 3 2,4 4 1,5 4 1,0 1 6,0 0 9,-1-2 10,-1 0 9,-1 0 3,0 2-5,0 2-4,1 2-5,-2 2-3,0 4-2,-1 2-2,-1 3-3,-1 3-1,0 3 0,1 3-1,-1 4-1,0 0 1,1 2-1,-1 1 0,0 1 0,1 1 0,1 0-1,1 1 1,0 2-1,2 0-1,3-2-1,1 0-2,2-1-1,2-2-2,2-3-2,2-3-2,2-3-2,3-1 0,4-1-1,3 1 2,5 0-1,2-3-1,3-1-3,2-4-5,1-3-3,3-1-1,5-2 2,3-1 2,4 0 2,1-2 1,-2-1 1,-1 0 1,-3-1 0,0-3 1,-1 0 0,3-3 1,1-2 0,-1-3 0,0-3 0,-1-5 1,-1-4-1,-2-1 1,-2-1 0,-1 1 1,-3-1 0,-2 1 0,-3-1 2,-3 1-1,-3-1 1,-2 0 1,-2-3 0,-3-1 1,-1-2 0,-1-1 1,-2 1-2,-1 1 1,0 2-2,-2-1 1,-2-1 0,-2-1 1,-2 0 0,-2-1 1,-2 3-2,-2 1 1,-1 3-2,-3 1 0,0-1 0,-1 1-2,-1-1 0,-2 1 0,-2 3-1,-1 1 0,-3 3 0,-1 1 0,-3 2-1,-1 2 0,-2 3 0,-3 1-1,-1 2-1,-3 2-2,0 2-1,-3 3-2,1 4-1,1 4-1,-1 3 0,0 4-2,1 3-2,2 3-1,0 4-2,2 1-4,3 2-5,3 2-6,3 3-4,4-2-3,3-2 1,4-3 0,5-3 1,1-3 1,2-4 4,1-5 2,0-3 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24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14533 13140 498,'-6'6'72,"4"-3"-5,4-2-5,4-4-5,5-2-6,5-1-6,7-3-8,5-2-6,6-1-6,2-1-5,5-1-5,4-1-4,1 0-5,-2 3-3,-2 2-6,-1 1-4,-4 2-3,-5 2-6,-2 2-3,-5 2-4,-2 1-2,-3 0 1,-1 0 2,-2 0 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26"/>
    </inkml:context>
    <inkml:brush xml:id="br0">
      <inkml:brushProperty name="width" value="0.05001" units="cm"/>
      <inkml:brushProperty name="height" value="0.05001" units="cm"/>
      <inkml:brushProperty name="color" value="#F2395B"/>
    </inkml:brush>
  </inkml:definitions>
  <inkml:trace contextRef="#ctx0" brushRef="#br0">37801 5241 439,'-2'-14'59,"-2"5"-6,-3 3-7,-3 4-5,-2 2-6,0 2-5,0 0-5,0 2-5,-1 1-3,-3 5-2,-3 4 0,-3 4-2,-2 2 0,1 1-2,-1 1 0,2 1 0,-1 1-2,1 0 1,1 2 0,0 1-1,2 1 1,-1 0-1,0 2 0,1 1-1,0 0 1,3 1-1,1-1-1,2 1 0,2-2 0,2 0 0,3-1 1,1-1 0,1-1-2,2-1-2,0-1-3,2-1-4,1-1 0,2-1 0,2-2 1,2 0 0,1 0 1,3 1 0,2 1 1,2 1-1,2 0 0,5-1 0,3-1-1,5-1-1,2-1 0,1-2-1,0-3-1,1-1 0,3-3-1,3-2 0,2-4-1,4-2-1,0-4 1,0 0 0,-2-3 0,0-2 0,-2-2 1,-1-2-1,-3-2 0,-2-1-1,-1-3 1,-4-1 0,-1-3 0,-1-1 1,-2-2 1,-1 1 2,-1-1 1,-1 1 3,-2-1 0,-3 1 1,-3 0-1,-3 0 1,-2-1 0,-2 1 2,-2-1 1,-2 1 0,-1-2 2,0-2-1,-1-1 0,1-2-1,-1-2-1,-4-1-1,-2-1-3,-3 0-2,-3-3-2,-2-1-1,-2-2-2,-1-2-1,-3 0 0,-2 3 1,-2 0 1,-1 3 3,-2 3 0,-1 4 1,-1 3 2,-1 5 0,-1 2 1,-2 4 0,-2 3 1,-2 3-1,-3 2 0,-3 2 1,-3 2-1,-2 2 0,-3 3-2,0 6-5,-2 4-5,0 5-4,0 5-7,3 5-4,5 5-7,1 5-4,7-1-2,7-6 3,10-5 4,9-7 2,3-2 2,-2-1-3,-2 0-1,-1 1-1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27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38435 6951 441,'-40'-1'62,"15"-1"2,15 0 4,15-1 3,10-2-5,7 0-12,7-1-12,7-1-12,4-1-8,3 0-3,3 1-2,4-1-3,-1 1-2,-4 1-3,-4 1-4,-4 0-2,-1 2-4,-2 2-5,1 2-7,1 2-5,-4 0-7,-6 0-8,-5-2-9,-6 0-7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27"/>
    </inkml:context>
    <inkml:brush xml:id="br0">
      <inkml:brushProperty name="width" value="0.05467" units="cm"/>
      <inkml:brushProperty name="height" value="0.05467" units="cm"/>
      <inkml:brushProperty name="color" value="#F2395B"/>
    </inkml:brush>
  </inkml:definitions>
  <inkml:trace contextRef="#ctx0" brushRef="#br0">39193 5974 402,'-16'-9'3,"3"-1"6,0-3 6,0-2 7,2 5 11,4 10 17,0 12 17,2 10 17,1 7 0,2 5-15,0 2-15,2 6-17,0 1-10,0 0-7,0 0-5,0 0-7,0 1-7,0 1-10,0 3-7,0 2-10,0-2-8,0-6-7,0-6-7,0-5-8,1-5-5,2 0-2,2 0-3,2-2-2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31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53795 47862 607,'-6'-13'13,"4"3"8,4 4 8,4 4 9,0 3 0,-3 2-9,-2 2-7,-4 2-8,-2 1-6,-1-1 0,-3 1-3,-2-1-1,1 0-2,-1-2-1,2-2-1,1-2-1,2-3 1,4-2 2,4-3 1,4-3 3,2-2 2,1 3 2,2-1 3,-1 2 3,3 1 1,1 2 1,3 3-1,2 1 1,-1 2-2,-4 3-6,-2 4-4,-2 2-5,-5 2-2,-2-1 1,-6 0-1,-2 1 1,-5-2-1,-2-2-3,-2-4-2,-4-2-2,0-4-3,4 0-1,4-3-1,5-2-1,1-1 0,2-2 0,0 0 1,2 0 0,1-1-2,2 0-5,2 2-5,2 1-5,1 1-3,1 2 0,2 2 0,0 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3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46295 51300 561,'-13'0'5,"4"2"13,6 0 11,5 2 11,3 1 4,3 1-7,3 3-6,4 2-7,1 1-3,3 0-2,2-1-3,0 1-1,3 0-1,-1 0 0,1-1 0,-1 1 0,0 0 0,-1 0-1,-1-2-2,0 2 0,-3-1-1,0 0-2,-1-2-2,-1-1-2,-1 0-1,-3 0-1,-1 0-1,-2 0 0,-2 0-2,0 1-1,-2 2-1,0 0 0,-7 3-1,-8 5-1,-11 5-1,-9 5-1,-7 3-6,-2-1-10,-3 0-10,-4 0-11,2-2-4,8-4 3,7-3 3,6-4 2,5-4 3,2-1-1,4-2 1,3-2 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45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25318 21631 543,'-20'1'3,"-9"2"6,-9 2 6,-8 2 5,2-2 7,15 0 6,15-2 5,15-2 5,8-1 0,5 0-9,4 0-8,3 0-8,4 1-6,1 0-1,3 2-1,1 0-3,3 1 0,3 0 0,2 0 1,4 0-1,2-1 1,2 0 1,2-2 1,1 0 1,1-1 0,-4 0-2,-2 0-1,-3 0-2,-6 0-2,-6 0-2,-7 0-1,-6 0-3,1-2 0,13 0-1,11-3 1,12-2-1,7-1 0,3 0 2,3 1-1,3 0 2,0-1-1,-4 0 1,-5 0 1,-3 1-1,-5 0 0,-5 2 0,-4 2-2,-5 2 0,-4 1-1,0 0 1,-1 0 1,-1 0 0,-2 0 0,-3 0 1,-3 0 0,-3 0 0,-3 0 0,-1 0 1,-2 0-1,-2 0 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48"/>
    </inkml:context>
    <inkml:brush xml:id="br0">
      <inkml:brushProperty name="width" value="0.03225" units="cm"/>
      <inkml:brushProperty name="height" value="0.03225" units="cm"/>
      <inkml:brushProperty name="color" value="#F2395B"/>
    </inkml:brush>
  </inkml:definitions>
  <inkml:trace contextRef="#ctx0" brushRef="#br0">71237 36847 682,'-6'-21'8,"6"7"15,4 5 16,6 6 16,5 3 3,7 2-10,7 0-10,6 2-10,2 0-11,-3 0-14,-5-1-11,-4 2-14,-4-2-8,-1 1-3,-4 0-2,-3 0-4,-3 1-2,-2 0-1,-4 1 0,-2 1-2,-3 0 5,-1-1 7,0-1 8,-1 0 8,-1 0 5,0 0 3,0 1 2,0 2 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50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37322 21497 581,'3'-21'4,"4"7"10,5 5 8,6 6 10,1 3 0,1 0-6,-1 0-8,1 0-7,-1 0-7,-1 2-8,-1 0-7,0 2-7,-3 1-5,-1 6-1,-3 2-2,0 5-1,-5 3-1,-5 3 2,-4 3 1,-5 3 2,-5 1 2,-4 1 5,-3-2 5,-5 1 4,-2-1 3,-1-1 0,0-3 2,-2-1 1,0-3 1,1-1 2,1-3 3,1-1 2,3-3 1,3-2-1,4-4 0,5-2-1,5-4 6,8-1 13,8-2 11,8-1 12,6-5 1,6-4-10,6-5-10,7-5-11,1-2-7,0 2-4,-1 3-4,-1 1-4,-4 4-3,-6 5-2,-6 4-4,-5 6-2,-6 4-1,-4 7 0,-6 6 0,-4 6 0,-7 4 1,-6 6 4,-7 5 2,-7 4 3,-4 3 1,-3-2-1,-1 0 0,-2-2-2,1-3 2,4-4 2,3-5 3,5-5 3,3-5 1,5-5-1,3-5-1,4-4 0,7-4-2,8-2-2,9-2-3,9-2-2,4-1 0,-1 0 1,-1 0 2,-1 0 2,-2 1 1,-1 0 1,-2 2 1,-3 0 2,-1 2 1,-2 0 4,-3 2 1,0 0 4,0-6-2,7-14-8,5-13-7,7-14-8,2-9-4,-2-2-2,0-2-2,-1-4-3,-1 0 0,-1 4 1,-1 4 2,-2 4 0,-1 5 6,-4 8 8,-5 6 8,-3 7 9,-2 6 10,0 4 12,0 3 12,-1 4 12,2 4 1,0 4-11,1 4-10,2 4-11,0 3-6,1 2-1,1 4-2,1 3-2,1 2-3,-2-1-5,-1 1-6,-1-1-4,-1 1-4,0 1-3,-2 1-1,0 1-2,-3 1 0,-1 3 2,-2 1 2,-2 3 1,-3 0 2,-6 0 0,-4-1 0,-5 2 1,-3-3 0,1-2 0,-1-3 1,1-3 0,-1-3-3,0-4-6,1-5-6,-1-3-6,0-4-4,-1-4 1,-1-4 1,-1-4-1,2-4 1,2-3 0,3-5 0,2-4 0,4 0 1,3 1 2,2 3 2,4 1 2,2 2 6,4 2 9,2 3 9,3 1 10,3 2 4,2 2-1,1 2-2,2 2-1,2 2 1,1 2 1,1 2 2,1 2 2,1 2 0,-1 1-2,1 3-2,-1 2-2,2 1-4,1-1-4,3 1-5,1 0-5,3-2-6,5-3-8,3-3-9,4-2-8,-3-3-1,-10 0 6,-9-2 6,-10 0 5,-5-1 1,3 0-5,2 0-5,2 0-5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50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40699 22350 683,'13'24'66,"0"3"-10,-2 1-11,-2 3-10,-1-1-7,-1 3-3,1 1-3,0 1-3,-2 0-5,-3 1-8,-2-1-6,-4 0-8,-2-2-6,-2-4-6,-1-4-6,-2-3-6,-1-4-4,0-3-3,2-3-3,0-2-2,2-5 1,2-2 8,-1-6 7,2-2 8,0-3 3,0 0 2,0 0 1,0 0 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51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40850 21809 575,'45'-59'-20,"-4"8"5,-4 8 3,-3 8 4,-3 5 7,2 3 9,1 3 9,0 3 9,0 3 4,-2 5-1,-1 3-1,-3 4-2,-2 3 0,-5 2 1,-3 2 0,-4 2 0,-3 4-2,-1 7-3,-1 7-4,0 8-3,-4 4-3,-2 4-1,-6 4-1,-2 4 0,-5 1-2,-4-2-2,-4-2-3,-3-1-2,-2-6-1,-1-3 0,1-5 0,-1-5 0,0-4-5,-1-3-10,-1-3-9,-1-2-9,2-5-3,2-2 6,3-6 6,3-2 5,4-5 3,4-6 0,6-4-2,5-5 0,5-4 2,9-2 3,8-4 4,7-2 2,2-1 4,-1 4 2,-1 2 2,-3 3 3,-2 4-1,-5 7-1,-3 5-3,-4 6-1,-5 8 2,-3 10 6,-4 10 5,-4 9 7,-4 6 1,-6 2-4,-4 2-3,-5 3-3,-2-2-2,-1-1-3,1-2-1,-1-2-3,1-2 0,2-1-1,0-3 1,1-1-1,2-4 2,3-3 0,2-5 2,4-3 1,7-9-2,10-12-8,11-13-5,11-13-8,4-9-3,-4-4-4,-2-6-1,-3-4-3,-5-3-1,-5-2 4,-6-3 1,-6-1 3,-4 1 4,-2 8 6,-2 7 5,-2 6 5,-1 6 6,0 6 5,1 4 6,-1 5 4,0 4 6,0 2 3,0 4 5,0 3 4,1 4 3,1 6 0,0 6 1,2 6 0,-1 10-1,0 14-5,-1 15-4,-1 16-5,0 5-3,-1 0-3,0-1-4,0 0-2,1-5-3,2-4-3,2-5-1,2-5-4,3-3-2,2-4-5,4-2-5,2-4-5,3-3-7,2-5-9,4-5-9,3-5-11,0-5 0,-2-3 7,-5-4 6,-1-4 8,-2-3 2,-1-2-2,1-2-2,0-2-1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52"/>
    </inkml:context>
    <inkml:brush xml:id="br0">
      <inkml:brushProperty name="width" value="0.03493" units="cm"/>
      <inkml:brushProperty name="height" value="0.03493" units="cm"/>
      <inkml:brushProperty name="color" value="#F2395B"/>
    </inkml:brush>
  </inkml:definitions>
  <inkml:trace contextRef="#ctx0" brushRef="#br0">43040 20212 629,'-7'-12'64,"4"9"-10,2 6-10,4 9-10,1 5-6,0 3-5,-1 4-2,2 2-5,-2 1-2,-1 0-5,0 1-3,-2-1-3,0-1-3,0-1-1,0-3-2,0-1-1,1-6-10,2-9-17,2-8-18,2-9-17,4-11-3,5-13 10,7-12 12,5-13 12,2-4 8,-2 6 6,-2 6 6,-1 6 6,-2 6 6,-3 7 6,-1 7 6,-2 8 6,-3 3 6,-3 4 5,-3 3 6,-2 3 6,-3 2 2,-1 3 1,0 4-1,-1 2 0,-3 5-2,-2 7-5,-4 8-3,-2 6-5,-3 3-4,-1 2-2,-3 0-3,-2 2-2,0-1-7,1-3-11,1-4-9,1-1-11,1-5-4,4-3 1,3-5 1,3-3 2,3-6-3,6-8-7,4-8-7,5-8-6,4-4-1,3 1 8,3-1 6,3 1 7,0 1 8,-3 5 7,-3 2 8,-2 6 7,-8 4 6,-9 7 4,-9 8 3,-11 6 3,-7 4 1,-3 3-4,-4 1-4,-4 3-3,-2 0-3,3 2 0,3 1-1,0 1-1,3-2 0,3-3 1,3-5 0,3-3 0,2-4 2,1-1 2,1-4 2,1 0 2,5-3 0,10-4-3,10-4-2,10-4-3,6-4-2,4-4 0,5-4 1,3-2-1,2-3 1,-2 1-2,-1 0 1,0 2-2,-3 2 1,-3 3 0,-5 3 0,-3 2 1,-8 6-1,-9 10 2,-10 8 0,-9 9 0,-7 4 0,-1-2 0,-3-1-1,-1 1 0,-1-3-1,3 0-1,2-1 0,2-1-1,1-2 1,4-4 0,3-5 1,3-3 1,5-4-1,10-4-2,8-4-2,9-4-1,5-2-2,2-2 0,2 0 0,2-1-1,0 0-1,-5 0 0,-3 2-2,-5 1-2,-3 1 1,-3 4 2,-2 2 2,-4 4 2,-4 2 3,-6 6 6,-6 2 5,-6 5 5,-4 2 3,-1 3-3,-3 1-2,-1 3-1,-1-1-1,1-1 1,1-3 1,1-1 0,2-3-1,2-1-2,4-2-3,3-2-3,3-3-2,6-1-5,4-2-3,6-2-3,4-3-1,7-2 1,5-4 2,7-2 1,2-2 1,0-2-2,0 0-2,1-1-1,-3 0-1,-6 0 1,-3 2 0,-6 1 0,-7 2 2,-6 6 1,-10 4 2,-6 6 1,-8 3 2,-5 3-1,-7 3-1,-5 3 1,-4 2 0,-1-1 1,0 1 0,-2-1 2,1 0 0,0-1 0,2-1 0,1-1 0,1-1 2,3-1 1,3-1 3,3 0 3,4-3 2,5-3 3,5-3 4,5-2 3,4-3 0,4-1-1,4 0-1,4-1-2,9-3-1,15-2-1,14-4 0,16-2-1,12-4-3,12-3-8,12-5-6,12-3-7,2-2-9,-5 3-10,-6 1-10,-7 3-10,-10 2-4,-17 2 0,-16 4 2,-17 3 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53"/>
    </inkml:context>
    <inkml:brush xml:id="br0">
      <inkml:brushProperty name="width" value="0.03108" units="cm"/>
      <inkml:brushProperty name="height" value="0.03108" units="cm"/>
      <inkml:brushProperty name="color" value="#F2395B"/>
    </inkml:brush>
  </inkml:definitions>
  <inkml:trace contextRef="#ctx0" brushRef="#br0">38632 26603 707,'-19'-2'23,"9"0"-2,8-3-3,10-2-2,10-2 2,14-4 6,14-2 8,14-3 6,5-1-1,0 4-9,0 0-7,-2 3-9,-2 0-7,-4 0-7,-6 0-7,-1 1-6,-7 0-2,-4 4-1,-7 2 2,-5 4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53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39433 25761 592,'-22'-14'3,"5"3"4,3 3 4,4 2 6,2 5 6,-2 6 8,0 6 9,-1 6 9,-2 4-1,-2 5-6,-1 3-8,-3 4-8,-1 4-4,-1 5-5,-1 2-2,0 5-4,-2 4-3,-1 4-4,-1 4-5,-1 3-4,2-1-5,3-4-5,4-4-7,5-6-5,2-5-6,2-7-4,2-8-6,3-5-6,2-8 2,5-3 6,6-6 6,4-4 7,4-7 4,3-8 0,3-8 1,3-7 1,1-5 2,1-1 5,-1-1 4,1 0 5,-5 3 4,-4 7 5,-6 8 6,-6 9 5,-4 4 2,-1 3-1,0 4 0,-2 2-1,0 4 5,-2 4 11,0 4 10,-1 3 12,-2 4 3,0 1-7,-2 2-5,0 3-6,0 0-5,0 0-7,2 1-7,1-1-5,0-1-7,1-3-5,-1-3-7,0-3-7,1-4-10,4-3-14,2-4-16,4-4-16,-1-4 1,0-4 12,0-4 14,-2-4 13,1-2 8,0-2 1,1 0 2,2-1 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54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40097 26385 551,'8'-6'35,"0"6"-1,0 4 0,-1 6-1,2 3-2,0 5-6,1 3-5,2 5-4,-1 3-4,1 2 1,0 4-1,0 3 0,-2 2 0,-1 2-1,-2 2-1,-3 2 0,-1-1-2,0-3-1,-2-6-3,0-2-2,-2-4-3,-2-3-2,-2-3-3,-1-3-4,-2-5 1,-2-2 1,0-4 4,-1-4 1,-2-5-1,0-4-6,-1-5-6,-1-6-5,-1-4-5,1-10-3,-1-7-4,0-8-2,3-4 1,3 0 7,4 0 7,4 0 6,2 3 4,2 6-1,0 5 0,2 7 0,0 5 1,0 5 5,-1 4 4,2 6 4,-1 1 4,3 0 4,2-1 5,2-1 5,0 0 1,-1 4-2,0 2-2,-2 4-1,-1 4-2,0 7-2,-2 7-2,0 7-2,-3 5-2,-1 1 0,-2 2 0,-1 2-1,-3-1-1,0-5-2,-2-5-2,0-5-3,1-8-3,4-9-6,4-10-7,4-9-5,5-14-4,5-15-2,7-16-2,6-15-2,0-6 1,-1 5 5,-1 5 5,-3 5 5,-1 7 4,-1 9 4,-1 8 4,0 9 4,0 5 4,5-1 5,3 1 4,4 0 5,1 1 3,-5 6 2,-3 5 2,-6 5 1,-1 2 0,-1 2 1,0 1-1,-2 1 0,-1 1 1,-1 3 0,-1 4 1,0 2 1,-2 3-2,-1 2-5,0 2-6,-2 1-6,-1 2-2,-2 2 2,-3 0 1,0 1 2,-4 2-3,-2 3-9,-4 3-8,-2 3-9,-3 0-2,-1 0 1,-3-1 3,-2-1 1,0-2 1,1-1-1,1-3 0,1-1 0,0-4 0,2-5 1,2-4 1,0-6 2,1-2 1,0 0-3,2 0 0,1 0-2,0-2 0,0-6-2,0-4 0,0-5 0,1-4 0,2-3 4,3-3 2,1-3 5,1 1 1,0 4 1,0 3 1,0 4 0,0 5 10,0 7 20,0 5 18,0 6 19,0 6 5,2 9-11,0 7-11,1 9-10,1 7-9,0 8-5,0 7-5,0 9-6,1 5-4,0 3-3,1 3-2,2 3-4,-2-2 0,-1-4 0,-2-5-1,-2-6 1,-1 0-3,0 3-5,0 4-7,0 2-4,1 3-6,2 4-4,2 4-4,2 5-4,2-5-4,3-10-3,3-11-3,3-10-2,0-11 1,-5-10 9,-3-9 8,-4-11 7,-2-4 6,2 0 2,0 0 2,2 0 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0:55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42897 25781 520,'1'-31'0,"4"3"0,2 1 0,4 3 0,-1 3 4,-1 5 6,-2 4 7,-2 6 7,-1 3 3,2 2-2,0 2-1,1 2-1,1 3-4,0 6-5,0 4-6,0 5-5,-1 2-3,-1-1-2,0-1-1,-2-1-2,1-1-1,0-1-1,1-1 0,2 0-1,1-3-1,1-3-2,3-3-2,2-2-1,-1-3-1,-1 3 1,-2 0 1,-2 1 2,-3 2 1,-1 4 1,-2 2 2,-1 3 2,-6 4 1,-4 3 1,-7 4 0,-5 5 1,-4-1 1,0-1 2,1-5 1,-1-2 3,2-4 1,3-5 3,3-4 2,3-6 2,1-4-1,0-6-1,0-4-2,1-5-3,1-6-2,4-5-5,4-7-4,4-5-4,3-3-3,2 2-1,2 0-2,2 1-1,0 4 0,-1 5 2,-1 8 2,0 4 2,-2 4 2,-1 2-2,0 3 0,-2 1-1,-2 2 5,-2 4 7,-3 2 10,-4 4 8,-1 2 5,-1 5 2,-2 4 3,0 2 2,-1 4 1,1-1-1,-1 1-1,0-1 1,1 2-3,2 1-3,3 3-2,1 1-3,1 1-3,2 1-1,0-1-1,2 1-1,0-4-2,0-4-2,0-5-1,0-4-3,0-2 0,2 5-1,0 3 0,2 5 0,0 1-1,0 2 0,-1 1-1,2 1 0,-2-2-2,1-2 0,0-3-2,0-2 0,2-6-5,4-3-7,3-6-7,5-4-7,4-8-4,3-8-1,4-9 0,5-9-1,0-6 1,0-2 2,-1-4 3,-1-2 3,-3 0 3,-3 4 2,-5 4 2,-3 4 3,-4 4 5,-2 5 7,-4 5 8,-2 5 7,-6 3 10,-5 2 10,-5 2 11,-7 2 10,-3 4 1,1 4-9,-1 5-11,1 6-10,-1 1-5,1 1-2,-1 0-2,0 0-2,2-1-2,1 1-3,2 0-2,3-1-3,2 1-2,6 0-2,4-1-1,6 1-2,5-2-1,7-1 2,7-2-1,7-3 2,4-1 0,2-1 0,2 0 1,3-2 0,-1 1-1,1 0-2,0 1-1,0 2-2,-1 0-2,-2 0-4,-1-1-2,-3 1-3,-3 0-4,-3 0-6,-5 0-4,-3 0-6,-4-1-5,-3-1-8,-3-1-5,-2 0-8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4"/>
    </inkml:context>
    <inkml:brush xml:id="br0">
      <inkml:brushProperty name="width" value="0.04195" units="cm"/>
      <inkml:brushProperty name="height" value="0.04195" units="cm"/>
      <inkml:brushProperty name="color" value="#F2395B"/>
    </inkml:brush>
  </inkml:definitions>
  <inkml:trace contextRef="#ctx0" brushRef="#br0">48741 50731 524,'14'-7'45,"-1"1"-9,-2 0-11,-2 2-10,-1 0-5,4 2 1,4 0-1,2 2 0,1 1 1,1 4-1,-1 2 1,1 4 0,-2 1 0,-3 1-2,-2 1-1,-4 1-1,-2 2-1,-2 1-2,-3 3-1,0 2-1,-4 1-1,-2 1 0,-4 1-1,-2 1 1,-3 0-1,-1-1 0,-3 2 1,-1-1-1,-2-1-2,2-3-3,1-3-3,1-3-4,0-2-3,1-4-2,0-3-3,-1-2-3,2-4 1,1-2 1,2-4 2,2-2 2,2-5 1,1-4 0,0-5 0,2-5 1,0-3 0,2-1 3,0-1 2,2 1 3,0-1 2,2 3 6,0 3 3,2 3 5,-1 2 4,-1 2 4,0 3 3,-1 1 4,-1 5 6,0 6 7,0 8 8,0 6 7,0 6 1,0 3-8,0 5-8,0 3-7,-1 4-7,-1 4-3,0 4-3,-1 4-5,-2 2-3,-2 2-3,-2 0-2,-1 2-3,-2 0-3,2 1-7,0 2-5,2 0-6,1-1-5,1-4-3,0-5-3,2-3-4,0-3-1,2-3 0,0-4 0,2-2 0,0-4 1,0-5 3,0-4 2,0-6 2,1-3 2,2-2 1,2-3 1,2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1:59"/>
    </inkml:context>
    <inkml:brush xml:id="br0">
      <inkml:brushProperty name="width" value="0.06786" units="cm"/>
      <inkml:brushProperty name="height" value="0.06786" units="cm"/>
      <inkml:brushProperty name="color" value="#00BFF3"/>
    </inkml:brush>
  </inkml:definitions>
  <inkml:trace contextRef="#ctx0" brushRef="#br0">25372 20995 324,'-27'9'0,"-4"0"0,-4 1 0,-6 2 0,1-2 1,6-3 3,5-2 4,7-4 2,3-1 2,2 0 1,3 0 0,1 0 2,1 0 0,1 2 3,-1 0 1,0 2 2,4-1 7,6-2 14,7-2 12,8-2 14,5-2 0,5-2-14,5-2-13,5-1-13,4-3-8,4 0 0,4-1-3,4-1 0,3-1-3,0 0-1,1 1-2,2-1-2,-2 2-2,-2 2-2,-5 4-3,-1 3-1,-1 1-1,0 3 1,2-1 0,0 2 1,1 0 0,0 0-1,0 0-1,0 0 0,0 0-1,1 0 0,-1 0-1,0 0 0,0 0-1,0 0 0,0 0-1,0 0 0,-1 0-1,-2 0 1,-2 0 0,-2 0 0,0-1 0,1 0-1,0-2-1,2 0 0,0 0-2,0 0-1,-1 2-1,1 0-1,0 0 0,-2-2 1,0-2-1,-1-1 2,-1-2 0,-2 0-1,0 0 1,-1 0 0,-2 1 0,-3 0 1,-3 2 2,-3 1 0,-3-1 1,-3 0-2,-3-2-1,-3 0 0,-1-1-5,0 1-6,-1-1-7,1 0-6,-3 0-3,-4 0-1,-6 0 1,-4 1 1,-3-1-2,0 2-3,1 0-2,-1 2-2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00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25037 20142 529,'8'-8'-3,"-1"-2"-3,1 0-6,0-1-4,0 0 3,0 2 9,0 2 11,-1 3 10,-1 2 10,-6 5 12,-4 6 11,-5 4 12,-5 5 0,-4 3-11,-3 5-11,-5 3-10,-1 3-7,-1 2-3,1 3-2,0 1-3,0 1-1,1-2-2,1 0-1,1-1-1,3 0-2,3 0-2,4 2-4,5 1-2,1-1-2,2 1-2,0 0-2,2 0-1,1-1-1,2-1-1,2-3 0,2-2-1,2-2 0,4-1 1,2-3 0,3-1 1,3-3 1,1-1 2,3-3 1,2-1 1,2-2 1,2-2 1,5-3 0,0-1 0,5-1-3,5-2-3,3-1-6,4 0-4,4-2-5,4-1-7,3 0-7,4-1-6,-3-2-3,-10-1 0,-11 0 0,-11-1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01"/>
    </inkml:context>
    <inkml:brush xml:id="br0">
      <inkml:brushProperty name="width" value="0.05741" units="cm"/>
      <inkml:brushProperty name="height" value="0.05741" units="cm"/>
      <inkml:brushProperty name="color" value="#00BFF3"/>
    </inkml:brush>
  </inkml:definitions>
  <inkml:trace contextRef="#ctx0" brushRef="#br0">29504 17369 383,'-15'-12'48,"2"9"-3,2 6-4,3 9-4,-2 5-2,-4 3-2,-4 3-1,-3 3-3,-4 3-2,-1 3-4,-3 2-4,-1 4-4,-1 0-3,0 0-1,0-2-3,0 0-1,0-1-3,3-3-3,1-2-2,3-1-3,2-4-4,4-3-5,5-5-6,3-3-5,4-7-5,6-10-6,4-10-5,6-9-5,5-8 1,7-5 7,7-5 7,7-4 8,2-1 5,-2 6 2,-2 4 2,-1 5 2,-4 5 4,-2 5 5,-3 5 6,-3 6 4,-3 1 4,-3 2-1,-3 1 1,-2 0-1,-2 3 4,0 4 9,-1 4 7,1 4 9,-1 3 1,0 2-4,-2 4-5,0 3-5,-2 2-4,-1-1-3,0 1-4,-1-1-3,-1 0-2,1-1-2,2-1 0,0-1-1,1-1-4,0-1-5,0 0-6,0-2-5,1-4-4,0-7-1,1-6-2,2-7-2,2-8 0,5-6 0,5-6 1,5-8 0,3-3 1,-1 2 1,0 0 1,1 1 1,-3 2 4,-3 4 7,-4 2 7,-5 4 6,-3 1 4,-3 4 0,-3 3 0,-2 3 1,-3 6 6,-2 10 11,-2 10 13,-2 9 11,0 6 2,-1-1-11,1 1-9,-1-2-11,1 1-6,2-1-3,2-1-2,2-1-3,1-1-2,0-1-2,0-1-3,0-1-1,2-3-6,6-7-6,4-5-7,5-6-7,3-9-3,3-11 1,1-12 2,3-12 1,-1-5 2,-2 2 4,-1 3 5,-2 1 4,-4 2 3,-3 3 3,-4 4 3,-4 2 2,-3 3 1,-1 1-1,0 3 0,-1 1 0,-3 4 0,-2 3 2,-4 4 2,-2 5 2,-3 2-1,-1 2-4,-3 2-4,-2 2-5,-1 3-6,-3 6-7,-1 4-6,-3 5-8,0 5-2,-1 5 1,2 5 3,-2 5 2,3-1 2,3-4 3,5-5 2,3-5 4,3-4-4,0-3-8,2-2-10,1-4-7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02"/>
    </inkml:context>
    <inkml:brush xml:id="br0">
      <inkml:brushProperty name="width" value="0.05682" units="cm"/>
      <inkml:brushProperty name="height" value="0.05682" units="cm"/>
      <inkml:brushProperty name="color" value="#00BFF3"/>
    </inkml:brush>
  </inkml:definitions>
  <inkml:trace contextRef="#ctx0" brushRef="#br0">32166 18100 387,'21'7'47,"-3"-1"-7,-5 0-7,-2-2-7,-3 0-4,0 0-2,2 0-2,2 0-3,0 1 1,3 0 3,2 1 2,2 2 4,-1-1-1,1 1-3,-2 0-2,-1 0-4,-1 1-2,-2 3-3,-4 4-3,0 2-4,-2 3-1,-4 5-3,-3 3-2,-2 4-2,-3 3-1,-4-1-1,-1 0-1,-4 0 0,-1 0-1,0-3 0,2-2 0,1-1-1,1-3 2,0-2 3,2-1 3,1-2 2,1-3 3,2-1 0,2-2 3,2-3 0,2-1 1,4-2 0,2-2 0,4-2 0,1-2 1,3 2 2,2-2 2,1 1 3,1 1 1,-1 0 0,-1 1 1,-1 2 0,-1 2 1,-1 3 0,0 5 2,-2 4 0,-3 1-1,-6 5-5,-6 3-2,-6 3-5,-5 5-5,-6 6-8,-3 7-6,-5 8-7,-3 2-5,1-1-6,1-1-5,1 0-4,1-5-2,1-5 1,2-6 2,0-5 2,2-8 3,5-6 5,3-7 5,4-6 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02"/>
    </inkml:context>
    <inkml:brush xml:id="br0">
      <inkml:brushProperty name="width" value="0.04978" units="cm"/>
      <inkml:brushProperty name="height" value="0.04978" units="cm"/>
      <inkml:brushProperty name="color" value="#00BFF3"/>
    </inkml:brush>
  </inkml:definitions>
  <inkml:trace contextRef="#ctx0" brushRef="#br0">33566 16375 441,'-1'-16'1,"-1"2"2,0 1 1,-1 1 2,-1-1 2,2 0 2,0-1 3,2-1 3,1 0 4,2 1 7,2 1 7,2 0 7,2 1 3,5 0-1,4-2 0,3-1 0,3-1-3,1 2-4,1 1-3,1 1-5,1 0-4,1 0-5,0 0-6,2 1-5,0 0-6,-2 0-8,0 2-6,-1 1-6,-2 1-12,-5 2-13,-3 2-14,-4 2-15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36"/>
    </inkml:context>
    <inkml:brush xml:id="br0">
      <inkml:brushProperty name="width" value="0.05098" units="cm"/>
      <inkml:brushProperty name="height" value="0.05098" units="cm"/>
      <inkml:brushProperty name="color" value="#F2395B"/>
    </inkml:brush>
  </inkml:definitions>
  <inkml:trace contextRef="#ctx0" brushRef="#br0">24860 19582 431,'5'-19'8,"-4"9"15,-6 8 16,-4 10 16,-5 5 2,-3 5-11,-5 3-11,-3 5-11,-4 1-7,1 1-3,-1-1-2,-2 1-4,0-2-3,1 0-1,1-2-2,1 0-2,1-1-2,1-3 0,1-1-2,1-2-1,2-2 1,2 1 1,1 0 1,3-1 1,0 0 2,2 0 0,1-2 0,1-1 1,1-1 0,0 0 0,2-2 0,1-1-1,1 1 2,2 0 2,2 1 3,2 2 2,2-1 1,4-1-1,2-1 0,4 0-1,0-1 0,-1-1 1,-1 1 1,0 0 1,1 1 0,3 2 0,5 1 0,4 3 0,1 1 0,0 1 0,0 2-1,1-1-1,-1 0 0,1 1-2,-1-2-3,1-1-1,-1-1-2,1-1-1,-1-1-3,1 0-2,-2-1-1,-1 0 0,-3-1 0,-2 1 0,0-1 0,0-1 0,0 0 1,-1-2-1,1-1-4,0 0-6,-1-2-8,1 0-7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36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25422 21536 547,'-19'-2'31,"7"0"10,8-3 7,8-2 8,6 0 1,4 0-10,3 2-9,5 1-9,4 0-6,6 0-3,7 0-3,5 0-2,5 0-4,4-1-2,4-1-3,3-1-2,2-1-3,0 0-3,-2 0-2,-1 0-2,4 2-4,8 2-7,10 4-5,9 3-7,1 0-6,-8 1-3,-6 0-5,-7 0-3,-8 0-3,-12 0 1,-10 0 0,-11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5"/>
    </inkml:context>
    <inkml:brush xml:id="br0">
      <inkml:brushProperty name="width" value="0.03208" units="cm"/>
      <inkml:brushProperty name="height" value="0.03208" units="cm"/>
      <inkml:brushProperty name="color" value="#F2395B"/>
    </inkml:brush>
  </inkml:definitions>
  <inkml:trace contextRef="#ctx0" brushRef="#br0">38781 12550 685,'-23'2'39,"4"6"0,3 4-2,4 5 1,1 2-4,2-1-4,2-1-5,3 0-5,-1 1-3,-2 7-4,-2 5-4,-2 6-3,-1 4-2,-2 1-2,0 0-1,-1 1-1,0 0-2,2-2-3,0-2-2,0-2-4,2-2-1,2-3-1,3-3-2,1-3-1,1-6-4,2-9-7,0-8-8,2-10-6,0-3 0,2-1 8,0 0 7,2 0 9,0 0 1,2-1-2,0-1-4,1-1-3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6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38900 12555 502,'0'-13'50,"0"6"-2,0 6 0,0 6-1,0 5-5,2 4-8,1 3-8,0 5-8,0 1-4,0 1-2,-2-1-1,0 1-1,-1 0-2,0 2-1,0 3-1,0 1-1,0 3 1,0 1-1,0 2 2,0 2 1,-1 1-2,0-2-4,-2 0-4,0-1-4,-1-3-3,0-3-3,0-6-2,0-2-2,1-4-2,0-1 0,2-3 0,0-1-1,-1-3-1,-3-4-4,-5-4-2,-4-4-3,-2-4-1,1-4 4,-1-3 3,0-5 2,2-3 4,-2-1 3,0-2 3,0-2 3,2 0 2,1 3 2,2 3 1,2 3 1,2 2 3,1 2 3,0 3 5,2 1 3,0 1 5,2 0 6,0 0 4,2 1 6,0-1 0,2 0-3,0 0-3,2 0-4,1 0-5,3-2-6,4 0-7,2-1-6,3 0-4,1 0 0,3 2 0,2 1-1,-1 0 0,2 2 0,-1 1-1,1 0-1,-1 2 1,-1 2 1,-1 2 2,-1 2 1,-1 2 1,-3 0 0,-1 1 1,-2 2 0,-2-1 0,1-2 0,-1-3 0,1 0 1,-1-2-1,-1 1 0,0 2-1,-2 0 1,-2 0 0,-6-2 3,-5-2 2,-4-2 3,-3 1 0,-1 2 0,-2 4-2,1 2 0,0 2 0,1 0 2,2 0 1,2 0 1,1 0 1,1 1 0,-1 1 0,0 2-1,2-1-2,6 1-7,4 0-6,6 0-7,1-2-2,1-3 0,0-2 1,0-4 0,-1-3-1,1-4-1,-1-4-1,1-3-3,-1-2 3,-3 0 3,-1 2 3,-2 1 5,-2 1 6,0 0 7,-1 2 9,-2 1 7,0 2 6,-2 4 2,-1 4 3,0 4 4,0 5-3,0 5-7,2 7-7,1 5-7,-1 3-3,-1-1-2,0-1 1,-1-1-2,-1 0 0,2 2-2,0 2-1,2 2-1,0 2-1,0 0 2,0 2 0,0 1 2,0-1-1,0 0-4,0-1-5,0-1-3,-1-4-2,0-4 1,-2-5 1,0-5 1,-1-2 0,0 0 0,0-1 1,1 1-2,-1-1 1,-2-1 0,0-1 0,-1 0 1,-1-2 0,0-1 0,0 0 1,0-2 0,0-1 1,-2-2 2,0-3 0,-1 0 2,0-7-1,0-10-3,2-9-3,1-11-4,3-5-2,6-4-3,6-3-2,6-2-2,3-1-1,1 2 0,1 2 0,1 2 0,1 1-1,-1 0-3,0 0-3,1 0-2,-2 3-2,-1 5 0,-2 4 1,-3 5-1,-1 3 2,0 3 2,-2 1 1,0 3 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6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40644 13000 635,'-18'0'79,"10"0"-9,11 0-8,12 0-10,5 0-9,3 0-12,1 0-12,3 0-11,-3 0-8,0 0-8,-4 0-8,-3 0-6,-2 0-5,-1 0-4,-1 0-3,0 0-3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4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49943 50186 459,'-1'-15'2,"0"2"3,-2 3 3,0 1 4,-1 4 6,2 6 8,0 6 7,2 6 9,0 5 1,2 7-6,0 5-6,2 6-5,-1 4-4,-2 1-2,-2 0-2,-2 1-3,-3 3-2,-2 4 0,-3 4-2,-3 4-1,-3 0-2,0-3-4,-1-2-3,-1-4-4,1-4-2,0-7 0,0-4-2,2-7-1,6-11-3,12-16-8,12-17-7,12-17-7,6-7-1,1-1 4,4 0 5,1 0 4,-1 2 4,-3 5 6,-5 5 4,-4 6 4,-4 4 5,-3 6 4,-5 6 3,-3 7 4,-2 4 5,-2 7 6,-1 6 6,0 6 6,-2 3 2,-2 2-4,-2 3-3,-2 1-4,-2 0-4,-2-1-4,-2-3-4,-1-1-3,-5 0-3,-4 2 1,-5 4 0,-4 2 0,-2 1-2,1-5-4,3-3-6,1-5-5,2-3-3,-1-3-4,1-2-3,0-4-2,1-2-5,3-2-5,3-3-5,2 0-5,3-5-1,3-2 3,1-5 4,2-4 2,2 0 4,2 1 6,2 2 5,2 2 5,2 1-3,2-2-8,1 0-9,3-1-9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7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41046 12200 583,'-14'1'11,"3"4"20,2 2 21,5 4 21,0 3 3,2 7-14,0 5-16,2 7-13,0 1-13,2 3-9,0 1-10,2 1-8,-1 0-12,-1 2-14,-1 0-14,0 1-13,-1-2-6,0-7 5,0-7 3,0-7 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7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41000 14227 626,'10'-8'111,"4"2"-25,3 1-26,5 1-25,2-1-13,4 0-4,3-1-3,3-2-3,-1 1-4,0 2-3,-3-1-3,-1 2-5,-3 0-7,-2 2-11,-1 0-13,-2 2-10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7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41677 13516 539,'-15'-7'4,"3"2"9,1 2 9,2 2 8,3 2 7,2 4 4,1 2 4,2 3 4,1 6-2,0 5-7,0 8-7,0 7-8,-1 4-4,0 2-3,-2 3-1,0 0-3,-1 0-10,2-1-14,0-2-17,2-1-15,0-5-7,0-8 5,0-6 3,0-6 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7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42650 13615 457,'38'-1'139,"-4"-2"-36,-2-2-37,-3-1-37,-2-3-21,-3 1-6,-2-3-6,-2 0-6,-2-1-5,-2 1-4,-4-1-2,-3 0-4,-2 0-1,0 1 0,-2-1 2,0 0 0,-3 1 2,-2-1 2,-4 0 3,-2 0 3,-3 1 3,0 1 3,-1 0 3,-1 2 2,-1 1 6,2 1 5,1 0 7,0 2 6,2 0 2,-1 2 0,1 0-3,-1 2 0,0 1-1,-2 4 2,0 2 1,-1 3 2,-1 4 0,0 2 1,0 3-1,1 3 0,0 2-1,0 1-1,2 1-3,1 1-1,1-1-2,2-1-3,2 0-1,2-1-3,2-1 0,2-1-1,2-1 2,2 0-1,2-3-4,3-1-8,3-3-8,4-1-9,1-3-7,3-2-7,1-4-7,2-2-6,1-4-4,0 0 0,1-3 0,-1-2-1,-1-1 3,-5 0 5,-3 1 4,-4-1 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8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43937 12362 626,'-6'-8'70,"6"2"-1,4 1-1,6 0-3,3 1-10,5 1-21,3-1-21,5 1-22,1-2-12,1 2-4,-2-1-4,2 0-5,-3 0-1,-5 2-1,-5 0 1,-5 2-1,-2 0 1,0 2-2,0 0-1,0 2-1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8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44150 13250 682,'17'0'105,"1"0"-22,3 0-23,1 0-20,1 0-19,1 0-13,-1 0-12,1 0-14,-3 0-7,-2 0-1,-3 0 0,-2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8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43971 14083 579,'-8'6'2,"0"1"3,1-2 5,-1-1 3,3-1 9,8-1 15,6 0 15,7-1 16,5-1 0,3 0-12,3 0-14,3 0-12,2-2-14,1 0-17,4-3-14,1-1-17,-2-2-13,-6 3-12,-5-1-12,-6 2-12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8"/>
    </inkml:context>
    <inkml:brush xml:id="br0">
      <inkml:brushProperty name="width" value="0.04557" units="cm"/>
      <inkml:brushProperty name="height" value="0.04557" units="cm"/>
      <inkml:brushProperty name="color" value="#F2395B"/>
    </inkml:brush>
  </inkml:definitions>
  <inkml:trace contextRef="#ctx0" brushRef="#br0">45383 12481 482,'-29'-13'61,"7"3"4,5 4 3,6 4 4,4 4-5,1 6-13,0 4-12,2 5-14,0 2-8,0-1-5,0-1-5,0 0-5,0-2-2,0-1 0,1-1-1,-1-1-1,-1 5 0,-3 11-1,-4 11 0,-2 11 0,-1 2-6,1-2-8,1-3-8,0-2-10,2-5-5,3-7-4,1-7-4,2-7-3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49"/>
    </inkml:context>
    <inkml:brush xml:id="br0">
      <inkml:brushProperty name="width" value="0.05701" units="cm"/>
      <inkml:brushProperty name="height" value="0.05701" units="cm"/>
      <inkml:brushProperty name="color" value="#F2395B"/>
    </inkml:brush>
  </inkml:definitions>
  <inkml:trace contextRef="#ctx0" brushRef="#br0">45668 12295 385,'-1'-13'9,"-1"4"18,0 6 17,-1 5 18,0 3 5,2 5-8,2 4-7,2 4-7,1 3-6,0 5-6,-1 3-5,1 4-6,0 3-4,-2 1-2,0 0-2,-2 2-3,0 0-5,-2 0-8,0 1-9,-2-1-8,0-2-5,1-4-2,-1-4-1,0-3-2,0-4-3,-3-3-3,-2-3-2,-2-2-3,-1-6 0,-1-6 5,-1-4 3,-2-6 5,2-8 3,1-6 0,2-6 2,2-8 1,3-2 2,2 1 4,4 3 2,3 2 4,2 2 4,5 5 4,4 3 3,4 5 5,1 1 2,1 2-2,-1 1 1,1 1-2,-1 1 1,2 0 3,1 2 1,1 1 4,-1 0-1,-2 2-2,-4 1-2,-3 0-3,-2 1-2,-1 0-1,0 0 0,-2 1-1,-2 0 5,-4 3 10,-4 4 10,-4 2 10,-3 3 3,-2 2-7,-1 2-7,-3 1-6,0 2-3,3 2-2,1 0 0,2 1 0,2-1-4,4-1-5,3-2-5,2-2-5,4-3-6,2-3-3,3-2-5,3-4-4,4-2-4,4-2-3,3-2-3,5-2-3,-1-1 1,-6-1 4,-4-2 4,-5 0 5,-3 0 4,-3 1 5,-1 0 6,-2 2 5,-2 0 8,-4 0 13,-2 1 12,-3-1 12,-2 4 5,0 8 0,0 7 0,0 9-2,1 4-3,2 1-9,3 1-8,1 1-9,1 6-4,-2 10-1,0 12-2,-1 10-1,-1 2-2,2-4-2,0-5-2,2-4-4,-1-5-2,0-2-6,-2-4-6,0-2-4,-1-3-3,0-2 2,0-2 2,0-1 1,-1-3 1,0-3 0,-1-3 1,-1-3 0,-2-3 1,0-3 1,-2-3 2,0-2 1,-1-4 2,1-3 1,-1-2 2,0-4 1,1-4 1,1-7-2,0-7-2,2-7-1,1-6-3,4-7-4,3-5-5,2-5-3,6-7-2,8-6 0,7-6 0,9-5 0,4-1-1,0 3-2,2 6-2,0 2-2,-2 8-1,-6 12 1,-5 12-1,-6 11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1"/>
    </inkml:context>
    <inkml:brush xml:id="br0">
      <inkml:brushProperty name="width" value="0.05044" units="cm"/>
      <inkml:brushProperty name="height" value="0.05044" units="cm"/>
      <inkml:brushProperty name="color" value="#F2395B"/>
    </inkml:brush>
  </inkml:definitions>
  <inkml:trace contextRef="#ctx0" brushRef="#br0">11808 3037 436,'0'-15'6,"0"2"12,0 2 14,0 3 11,0 3 4,-2 8-6,-1 6-6,0 7-5,-3 11-5,-3 15-4,-5 14-3,-4 15-4,-2 5-3,0-4 0,-2-4-1,-1-3-1,1-6-3,3-6-6,3-8-5,2-6-6,3-6-5,3-6-5,1-3-4,2-6-4,2-7-5,2-11-4,2-8-6,2-11-4,3-8 1,4-8 7,3-9 7,5-7 7,1-3 7,-1 1 6,-1 0 6,0 2 6,-2 4 2,-1 9-1,-1 6 0,-1 9-1,-2 5 7,-1 5 18,-2 3 17,-2 4 17,-1 5 4,2 6-11,0 5-9,1 7-11,1 5-4,-2 3-1,-1 4 1,0 4-1,-1 3-1,0 0-2,0 2-3,0 1-3,-1-1-1,-1 0-1,0-1-1,-2-1-2,0-3-1,-2-2-3,0-3-3,-1-3-3,-1-3-9,0-3-14,0-3-13,0-2-15,-1-4-3,-2-3 6,-2-2 7,-1-4 6,-3-3 6,-2-4 1,-2-4 3,0-3 3,-3-4 2,1-2 2,-1-1 2,0-2 3,3-2 3,3 2 5,4 1 5,4 1 5,3 2 1,0 1 0,2 2-2,1 3-1,1 0 1,5 2 5,4 1 2,4 0 5,3 2 2,1 1 2,3 0 3,1 2 2,3-1-4,0 0-6,4-1-9,1-2-7,1 0-7,-1-1-4,-1-2-6,-1 0-4,-2-2-2,0-1-2,0-3 0,-2-1 0,-2-2 0,-4 2 1,-2 1 2,-3 2 0,-3 0 5,-2 1 6,-4 0 8,-2 2 6,-4 2 5,-2 2 1,-4 4 3,-2 3 1,-3 2 4,-3 3 5,-2 4 4,-4 2 5,-2 4 1,3 4-2,-1 3-3,2 4-2,2 2-3,1 0-2,2 1-2,3-1-2,1-1-2,2-3-2,2-3-2,2-3-2,5-1-5,6-2-9,7-1-9,8-1-9,2-3-4,1-6-1,-1-6-1,1-6-1,-1-4 1,-2-1 1,0-3 2,-1-1 2,-3-1 2,-3 2 6,-4 2 5,-4 3 5,-3 1 10,-2 0 15,-2 2 15,-2 1 15,-2 3 6,-2 8-4,-2 6-4,-1 7-4,-1 6-5,4 3-7,2 4-7,4 5-7,1 3-4,0 2-3,0 4-2,0 3-1,0 2-3,0 3-2,0 4-3,0 2-1,0 1-4,0-3-3,0-2-4,0-1-3,0-3-1,0-6 2,0-4 1,0-5 3,0-5 1,-3-5 0,-2-5 0,-2-5 0,-3-4 2,-3-4 1,-5-4 2,-3-4 3,-2-5-1,4-6-1,3-5-1,3-7-2,3-6-2,4-8-1,4-8-2,4-8-1,5-5-1,6 0 1,5 0 0,7-2 0,3 1 0,1 4-1,1 4-1,0 5-1,-1 5 1,-3 9 2,-5 9 2,-3 9 2,-3 4-5,-1 0-11,-1 1-11,0-1-12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5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51316 51027 576,'7'-8'0,"-1"0"0,-1 1 0,0-1 0,-1 0 2,0 2 2,0 1 4,0 0 4,-3 4 6,-6 6 10,-6 6 11,-6 6 10,-2 3 2,-1 2-9,1 3-7,0 2-8,1-1-5,2 0-2,4-1-2,3-1-2,1-1-3,2-3-3,1-1-4,0-2-3,3-3-3,2-1 0,4-2 0,2-2 0,3-2-2,4 0-2,2 1-3,3 0-2,1 0-2,-1 0-1,-2-1-1,1 1-1,-3 0 1,-3 2 1,-3 0 3,-2 1 0,-4 2 4,-2 2 3,-4 1 3,-2 3 4,-3 1 2,-3-1 2,-4 1 2,-1-1 2,-3 0-1,-3-1-2,-2 0-1,-1-2-3,-1-2-1,1-1 0,2-2 2,0-2 0,5-4-15,9-2-30,8-6-30,10-2-29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1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14105 4929 673,'-13'-1'9,"6"0"21,6-2 19,6 0 19,6-1 1,5 0-18,7 0-17,5 0-18,3 1-15,0-1-14,1 0-12,-1 1-13,-4-1-9,-4 0-5,-6 0-5,-6 0-6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2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15650 4480 465,'51'-8'148,"-8"-2"-37,-8 0-38,-8 0-36,-5-1-23,-3 0-6,-3 2-7,-3 1-7,-2-1-6,-2-2-7,-2-2-6,-2-1-8,-3-1 1,-4 2 6,-4 2 5,-4 3 7,-2 0 5,1 2 5,-1 1 3,0 0 4,0 1 5,1 0 3,-1 0 4,0 1 3,0 0 3,2 3 0,-2 4 0,0 2 0,0 3 0,0 2 0,1 2 1,-1 1-1,1 2-1,2 2-2,2 0-2,3 1-1,-1 0-2,2 1-2,-1-2-1,0 2-2,1-1-1,2-1-4,2-1-4,2 0-2,2-2-4,1-1-4,3-1-5,2 0-5,2-3-4,2-1-7,1-2-7,3-2-5,1-2-1,2-1 5,2 0 5,3-1 6,-2-3-1,-5-2-5,-5-4-6,-4-2-5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2"/>
    </inkml:context>
    <inkml:brush xml:id="br0">
      <inkml:brushProperty name="width" value="0.03557" units="cm"/>
      <inkml:brushProperty name="height" value="0.03557" units="cm"/>
      <inkml:brushProperty name="color" value="#F2395B"/>
    </inkml:brush>
  </inkml:definitions>
  <inkml:trace contextRef="#ctx0" brushRef="#br0">16791 3012 618,'-4'-15'67,"8"2"1,8 3 0,7 2 1,6 1-11,2 2-22,4 2-20,3 2-23,0 1-13,-3 2-5,-3 0-6,-4 2-6,-3 0-6,-3 2-7,-4 0-6,-4 1-7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2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17500 4266 586,'17'-7'162,"3"2"-41,3 2-41,3 2-41,0 1-28,-2 0-14,-1 0-16,-3 0-15,-2 1-9,-3 4-5,-2 2-4,-4 4-5,-2-2 1,-2 2 5,-3-2 6,0 0 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2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17435 4983 604,'-23'6'13,"17"-1"27,16-3 28,17 0 26,8-2-2,-1 0-32,-2 0-31,0 0-33,-3-1-16,0-1-3,-3 0-2,-1-1-2,-4 0-7,-3-1-13,-4 0-12,-4 0-13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3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18959 2840 461,'-9'-5'83,"0"8"-3,-2 6-3,0 7-3,0 6-8,1 5-13,0 5-13,2 5-13,-3 6-10,-5 11-4,-7 9-6,-4 11-5,-3-1-6,5-9-4,3-11-6,5-9-4,2-8-6,4-7-5,3-7-4,3-7-6,2-7-7,3-6-9,4-8-11,2-6-9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3"/>
    </inkml:context>
    <inkml:brush xml:id="br0">
      <inkml:brushProperty name="width" value="0.05742" units="cm"/>
      <inkml:brushProperty name="height" value="0.05742" units="cm"/>
      <inkml:brushProperty name="color" value="#F2395B"/>
    </inkml:brush>
  </inkml:definitions>
  <inkml:trace contextRef="#ctx0" brushRef="#br0">19100 2833 383,'7'-6'44,"-2"4"2,-3 4 3,0 4 3,-2 4-1,0 5-4,0 5-6,0 5-4,0 5-4,0 5-3,0 4-3,0 6-3,0 2-3,2 0-2,0 0-3,2 0-2,-1 0-4,-1 0-4,0 0-4,-2 0-4,0-2-4,-2-6-4,0-4-4,-1-6-4,-2-4-3,0-3-2,-2-5-2,0-3-2,-2-4-3,-4-4-1,-2-4-3,-3-4-3,-2-4 1,0-4 2,-2-4 3,-1-3 2,0-4 4,3-1 3,1-3 4,2 0 3,4-2 4,3 3 4,4 1 3,4 3 3,4 1 3,6 2 3,4 3 2,5 1 2,4 1 2,3 1 0,3-1 1,3 0 0,2 1-3,2 1-3,2 0-5,2 2-4,0 0-3,-3 0-3,-3 1-2,-3-1-2,-4-1-2,-3 0-1,-6-1-1,-2-1-2,-3-1 0,-2 0 2,-2 0 2,-2 1 1,-4 0 2,-5 2 4,-4 2 3,-5 2 3,-3 2 7,-2 0 12,1 2 12,-2 0 11,0 4 5,-1 4-1,0 5-1,1 6-1,0 3-3,3 2-5,1 4-6,2 3-5,2 1-2,2-1-2,3-1 0,1-1-1,3-2-3,4-3-5,4-3-5,4-3-5,4-4-7,5-7-7,5-5-9,5-5-7,1-7-6,-1-4-1,-3-5-2,-2-5-1,-3-1 0,-5 3 6,-5 3 4,-4 3 4,-5 3 12,-3 2 17,-2 4 17,-3 3 19,-2 3 6,0 6-5,0 4-3,0 5-6,0 4-1,1 3 0,0 4 0,-1 2 0,1 2 0,2 4-1,2 3-1,2 3-2,1 2-1,0 7-4,0 4-3,0 5-3,0 2-4,0-2-4,0-2-3,0-2-5,0-3-2,0-4-1,0-4 1,0-4-1,0-4-2,0-5-3,0-5-4,0-5-4,-2-4-2,-6-1-5,-4-2-2,-5-2-4,-2-4 2,1-2 6,0-6 6,2-2 7,2-6 4,1-6 1,2-5 2,2-6 1,4-6 0,4-5 0,6-5-1,4-4 0,6-6-4,5-6-9,7-5-8,5-7-8,4 0-5,-1 3-3,-1 5-1,2 4-3,-4 7 2,-6 10 3,-5 11 5,-6 11 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4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20600 2259 530,'9'-22'103,"3"6"-21,4 5-21,2 6-20,3 0-11,4 0-2,4-1-2,5-2-2,-1 1-2,-1 1-3,-4 0-2,-3 2-3,-3 0-11,4 2-21,0 0-21,1 2-20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2:54"/>
    </inkml:context>
    <inkml:brush xml:id="br0">
      <inkml:brushProperty name="width" value="0.04891" units="cm"/>
      <inkml:brushProperty name="height" value="0.04891" units="cm"/>
      <inkml:brushProperty name="color" value="#F2395B"/>
    </inkml:brush>
  </inkml:definitions>
  <inkml:trace contextRef="#ctx0" brushRef="#br0">21330 1290 449,'-13'-5'16,"4"8"31,3 6 32,4 7 32,2 6 1,2 5-27,0 5-28,2 4-27,-1 5-18,1 4-11,0 4-8,0 4-11,0-3-16,-1-7-24,1-8-24,0-7-24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08"/>
    </inkml:context>
    <inkml:brush xml:id="br0">
      <inkml:brushProperty name="width" value="0.04563" units="cm"/>
      <inkml:brushProperty name="height" value="0.04563" units="cm"/>
      <inkml:brushProperty name="color" value="#F2395B"/>
    </inkml:brush>
  </inkml:definitions>
  <inkml:trace contextRef="#ctx0" brushRef="#br0">52050 10988 482,'2'-16'4,"4"-1"11,4-2 8,3 1 10,5-2 4,4 2-2,3 1-2,4 1-1,1 2-4,-2 2-1,-1 4-4,-2 3-2,-3 1-4,-1 2-2,-3 0-4,-2 2-4,-2 2-2,-2 4-3,-4 4-1,-3 3-3,-2 5-1,-2 4-2,-2 3-2,-2 4-2,-2 3-2,-2-1 1,-1 0-1,-3 1 0,-1-3 0,1-2 1,-1-3 2,1-2 1,2-5 3,8-1 3,6-4 4,8-3 4,2-2 1,0-2 1,1-2-1,0-2 1,-2 0-2,-1 4-1,-2 1-2,-2 5-1,-3 1-1,-3 3-1,-2 1 0,-4 3 0,-1 0-1,-2-1-1,0-1-1,-1 0-1,-2-2-1,-2-1 0,-2-1-2,-1 0 0,-2-2 0,1-1-2,0-1 0,-1 0 0,0-3-1,1-1 0,-1-2 1,0-2 0,0-4-1,-1-7-4,-2-8-1,1-5-4,-1-6-2,5-1-3,2-3-3,3-1-3,2-1 1,2 2 8,2 1 7,2 0 7,1 3 8,0 5 10,0 5 9,0 5 10,0 7 9,0 10 6,0 10 7,0 9 8,0 7-3,0 5-11,0 3-13,0 3-10,0 5-7,0 4-2,0 4 0,0 4-1,0 7-5,0 11-11,0 11-11,0 10-9,0 4-9,2-6-6,0-4-7,2-7-6,1-5-3,3-9 0,3-9 0,3-8-1,0-10 5,-3-10 7,-2-9 7,-4-10 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5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52483 51075 486,'-15'17'116,"2"2"-27,3 0-25,1 4-26,0 1-15,-2 3-2,-2 1-2,-1 3-2,-1 0-3,0 0 0,3 1-2,0-1-1,1-1-2,0-4 1,2-2-2,1-3 0,0-2 0,2 1 0,1 0 1,0-1 1,4-2-4,6-6-9,6-6-8,6-6-9,4-6-4,5-6-1,2-6-2,5-5 0,2-6-1,-3-7 2,-2-4 1,-2-7 2,-3-2 1,-5 0 4,-5 2 2,-4 0 3,-5 4 3,-3 7 3,-2 4 3,-4 7 3,-2 4 2,-5 3 5,-4 3 3,-4 3 3,-1 2 3,2 4 2,0 2 1,1 4 1,-1 2-3,0 4-7,-1 2-7,-1 4-8,1 1-7,3 1-7,2 1-6,4 1-7,2 1-5,2 2-1,3 0-1,1 1-2,1-2 3,1-4 6,2-3 7,0-4 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08"/>
    </inkml:context>
    <inkml:brush xml:id="br0">
      <inkml:brushProperty name="width" value="0.0486" units="cm"/>
      <inkml:brushProperty name="height" value="0.0486" units="cm"/>
      <inkml:brushProperty name="color" value="#F2395B"/>
    </inkml:brush>
  </inkml:definitions>
  <inkml:trace contextRef="#ctx0" brushRef="#br0">53473 11284 452,'-15'-7'12,"3"2"20,2 2 19,1 2 19,1 3 4,2 6-16,1 4-13,0 5-15,1 4-8,1 4-3,-1 4-2,0 5-3,0 1-2,2 0 1,0 1-1,2-1 0,0-1-1,0-2-3,0-1-3,0-3-2,0-2-3,0-2-1,0-1-2,0-3-2,1-1-1,2-2 2,2-3 1,2-1 1,1-3 0,1-2-2,2-4-2,0-2-1,2-5-2,2-6 0,4-6-2,4-5-1,0-7 0,2-5 0,2-7 1,0-3 0,-2-5 1,-3 0 1,-5-1 3,-3 1 1,-3 2 1,-3 2 2,-1 4 0,-2 3 0,-2 2 4,-2 5 2,-2 3 5,-2 5 3,-2 3 2,-2 5-1,-1 3 0,-3 4 0,-2 3-3,0 2-2,-1 2-2,-1 2-4,-2 3-2,-1 4 0,-3 3-2,-1 5 0,-2 3 0,1 5-1,-1 3 0,1 5 0,0 0 2,1 1 4,1 1 5,1-1 3,2-2 3,5-3 0,3-5 0,4-3 0,7-4-2,12-1-3,10-2-3,11-3-3,7-4-6,3-8-9,5-8-7,4-7-9,-1-4-6,-6 0-7,-6 2-5,-6 1-6,-5 1-4,-2 1-1,-3 1-3,-2 0-2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10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68400 10071 441,'16'6'120,"1"-2"-27,1-4-26,2-2-25,2-4-16,5-2-3,4-3-3,6-4-3,-1 1-4,-4 1-6,-5 2-4,-5 2-5,-6 6-6,-8 8-7,-8 9-8,-8 10-7,-4 2 1,2-2 10,1-1 10,0-2 11,3-3 4,1-1 1,2-2 0,2-3 0,1 0 0,2 0 0,0-1-2,2 1 0,0-1-2,3 0-2,2-3-2,2 1-3,1-1 0,0 1-1,-1 1-1,1 2 0,-1 1 0,-2 3 2,-3 3 0,-1 3 2,-2 0 1,-4-5 1,-2-3 1,-3-4 2,-2-2 0,0 0 0,0-1-1,0 1-1,-1-1 0,-2-2 0,-1-2 1,-3-2-1,0-4-1,1-4-3,0-5-4,2-5-2,0-5-5,1-3-3,-1-5-6,1-3-3,0-2 0,2 1 4,2 3 5,3-1 4,-1 2 5,0 5 4,-2 3 5,0 5 5,0 2 4,2 2 4,2 3 4,3 1 5,-1 3 4,-1 4 7,0 4 7,-1 4 5,-1 5 1,0 9-8,0 7-7,0 9-7,1 6-5,0 8-5,1 5-3,2 8-4,0 5-6,0 1-10,0 3-8,0 2-8,0-2-10,-2-3-10,-1-6-9,0-2-10,-1-7-3,0-10 2,0-10 3,1-9 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10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69932 10250 482,'7'25'191,"-2"3"-47,-3 3-48,0 3-46,-4 2-29,-2 1-9,-4 3-9,-2 2-8,-3 1-9,-1-1-6,-3-2-8,-1 0-7,-1-4-5,-1-2-2,0-5-1,1-3-4,0-5 2,1-5 5,1-5 3,1-5 5,2-3 3,3-4-1,2-2 0,4-3 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10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70400 9702 423,'43'-21'15,"-8"3"0,-7 4 3,-9 5 0,-3 1 3,0 2 1,-1 0 3,1 2 2,-1 1 1,0 2 0,1 2 2,0 2-1,-2 2-1,-3 4-4,-3 2-4,-2 3-4,-2 3-2,0 1-2,-1 3 0,2 2 0,-2 0-1,-1 2 1,0 1 0,-2 1 0,1 2 1,0 1 0,2 2 0,0 3-1,0 1 0,0 4-2,-2 2-2,0 3-2,-1 2-1,0-2 1,0 0 0,0-2 1,0-1-2,0-2-6,0-1-4,0-3-4,0-3-4,0-3-2,0-5 0,0-3-2,-2-4-3,-6-3-4,-4-3-5,-5-2-4,-4-7-1,0-9 1,0-8 2,-2-9 2,1-7 2,3-4 1,3-6 1,3-4 2,2-8 3,2-6 3,3-9 5,1-7 5,3 1 1,4 10 0,3 9 0,6 10 1,1 7 3,1 5 7,1 5 8,1 5 7,1 5 5,-1 3 1,0 4 3,1 4 1,-1 3 0,-1 0-5,-1 2-2,0 1-5,-3 3-3,-3 7-3,-2 7-3,-4 7-3,-3 6-2,-6 3 0,-4 4 0,-5 4 1,-3 2-2,1-2-3,-1 0-2,2-2-4,-1-2 1,2-4 3,3-3 5,1-5 3,5-7 0,8-12-6,8-12-5,8-12-5,6-7-6,6-5-7,6-3-6,6-4-7,0 2-6,-7 6-5,-7 7-5,-7 7-5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37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54772 20832 450,'-19'-1'60,"7"-1"5,8 0 4,8-1 4,4-1-4,2 0-15,0 0-13,1 0-15,2 0-8,3 0-2,4 0-1,2 0-3,2 1-2,1 1-3,1 0-3,1 2-3,0 0-1,1 0 0,-1 0 0,1 0-1,-1-1 0,0-1 0,1 0 0,-1-1 0,1-1 0,-2 0 1,1 1 1,1-1 1,-1 0 0,1 0 0,-1 0 0,1 0 0,-2 0 0,0 1-1,0-1 0,-2 0-1,-1 0 0,1 0-1,-1 0-2,1 0-1,0 0-1,1 0 1,1 0 1,1 0 0,0 0 0,1 1 1,-1-1-1,0 0 0,1 0 0,1 0-1,1 0 0,1 0-1,0 0-1,-1 0 0,-2 0 0,1 0 0,-1 0-1,0 1 1,2-2 0,0 3 1,1-2-1,-1 2 1,-1 0 0,-1 2 0,-1 0-2,-1 0-3,-1 0-3,-1 0-3,-2-1-2,-1 0-1,-3-2 0,-1 0-1,-1 0 0,1 0-1,2 2-1,0 0-1,-1 1 0,-1-2 0,-2-1-1,-3 0 0,-1-2 0,0-2-1,-2-1 0,0-3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37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54797 20013 514,'-8'-28'63,"0"9"-10,1 7-10,-1 8-10,-1 5-7,-2 2-4,-2 2-4,-1 2-4,-3 2-4,-2 3-2,-1 3-3,-3 3-2,0 2-3,0 0-2,0-1-3,-1 1-2,2-2-2,1-1 2,3-2 1,1-3 1,1 1 0,-1 2 2,-2 1 0,1 3 2,-1-1 0,2-3 3,2-2 0,3-4 2,2-1 4,4 0 6,4-1 6,4 1 5,3 0 1,0 2-3,1-1-5,2 2-3,0 0-3,1 0-1,2-2-1,0 0-1,0-1-1,1 1-1,0 1-1,0 2-1,0 0-1,1 3 0,1 2-1,2 1 0,0 1-1,3-1-2,2 0-1,1-2-3,1-1-2,-2-1-2,0-1-2,-1 0-2,0-2-3,-1-1-5,1-1-4,0 0-4,-1-1-4,1 0-5,-1-1-3,1 1-6,-2-1-1,-1 0 0,-2-2 1,-2 0-1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45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60409 18481 597,'-21'1'86,"5"2"-18,5 2-18,5 2-19,2 1-10,0 0-4,0 0-2,0-1-3,0 3-2,-2 6 0,0 4 0,-1 5 0,0 1 0,2 0-1,2 0-1,2-3-1,1 0-2,0-2 0,0 0-2,0 0-1,0-2-2,0-1 1,0-1 0,0-1 0,0-1 0,2-1 1,0 0 1,2-2 0,2-2-1,4-2-7,3-4-5,5-2-6,0-5-2,2-4 2,0-6 3,-1-3 1,0-6 2,0-3 2,-2-5 1,-1-3 2,-2-2 1,0 3 1,0 3 1,-2 1 1,-2 1 1,-2 1 1,-4 0 2,-2 3 0,-4 0 0,0 4 0,-3 3 0,-2 3-1,-1 2 1,-2 2 1,0 3 3,-1 1 1,-2 1 0,1 2-1,-2 0-2,-1 2-1,-1 0-2,0 0-2,1 0-2,-1 0-2,1 0-1,2 2-2,3 0-1,2 2-1,2 0-10,4 2-18,4 0-19,4 1-19,1 0 0,1-4 16,-1-3 15,1-2 17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45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61613 17950 566,'0'15'135,"0"-1"-31,0-1-31,0 0-31,0-1-18,2 3-4,0 2-5,2 2-5,-1 2-4,0 5-2,-2 3-3,0 4-4,-3 4 0,0 2 1,-3 3 0,-2 4 1,0-1-5,1 0-7,1-3-9,1-2-9,0-4-4,0-6-4,0-5-2,0-6-3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45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61700 18829 697,'16'-8'19,"-1"2"11,1 1 12,0 0 12,-1 2 0,-1-1-12,-2 0-11,1 1-11,-2-1-10,1 2-10,0 0-7,0 2-10,-2-1-4,1 0-1,-2-2 0,0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45"/>
    </inkml:context>
    <inkml:brush xml:id="br0">
      <inkml:brushProperty name="width" value="0.05238" units="cm"/>
      <inkml:brushProperty name="height" value="0.05238" units="cm"/>
      <inkml:brushProperty name="color" value="#F2395B"/>
    </inkml:brush>
  </inkml:definitions>
  <inkml:trace contextRef="#ctx0" brushRef="#br0">62465 17666 420,'-7'-12'13,"3"8"26,1 8 27,2 8 26,1 4 3,2 1-19,0 1-20,2 1-20,-2 2-11,1 3-4,-2 3-2,0 3-4,-1 4-4,2 4-2,0 5-4,2 6-4,-2 5-5,0 7-8,0 7-9,-1 7-8,-1 2-7,0-3-5,0-3-4,0-4-6,0-6-1,0-10 3,0-12 2,0-10 2,0-7 3,0-3 2,0-3 4,0-2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5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53408 51500 557,'7'7'9,"-4"-1"18,-3 0 17,-2-1 19,-2 0 3,-2 5-10,0 4-9,-1 4-11,-2 3-7,-3 4-7,-3 4-7,-3 4-7,-1 1-3,2-3-3,3-3-2,1-3-2,2-3-2,1-2 1,0-1-2,2-2 1,2-3 1,6-1 5,4-2 4,6-2 4,3-3 1,5-3-6,3-2-5,5-4-4,1-1-3,-1-2-2,-2 0 0,0-1-1,-2-1-3,-3 0-5,-3 0-5,-2 1-5,-3 0-3,1 2-4,0 2-3,0 2-4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46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63150 17639 439,'24'-15'151,"-1"5"-32,1 2-33,-2 3-32,2 0-20,-1 2-6,1-1-6,0 1-7,-2-1-4,-1 2-2,-3 0-2,-2 2-2,-1-1-2,-1 0 2,-1-2 0,0 0 1,-4 1-17,-6 4-36,-6 4-35,-6 4-37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5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68724 20076 999,'-10'-10'-6,"-4"-2"-12,-3-3-12,-4-2-12,-1-1-2,6 5 10,2 3 10,4 4 9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58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53645 40944 604,'2'-22'7,"4"3"14,3 3 14,5 3 14,1 2 2,-1 4-9,-1 2-10,0 4-9,-1 1-7,3 2-2,1 0-2,3 2-3,0 1-3,-1 1-1,0 3-3,-2 2-2,-1 1-1,-1 2-3,-1 0-2,0 1-2,-3 1 0,-1-1 0,-2 1 1,-2 0 0,-3 0 1,-4 4 0,-4 3 0,-4 3 1,-3 2 0,-5 1 0,-4 1 2,-3 1 0,-4 0 0,-1 0-1,-2 1 0,-2-1-2,-1-2 0,3-2 0,2-3-1,2-3 0,2-3 0,3-3 3,3-2 2,3-4 3,6-4 5,8-6 11,9-6 10,10-6 9,5-2 3,3 1-8,2 1-8,5 0-6,-1 2-6,-1 3-5,0 1-4,-1 2-5,0 2-5,-1 0-6,0 2-6,1 0-5,-1 2-5,-1 2-5,-1 2-3,-1 2-4,-1-1-3,0-1 2,1-2 0,-1-1 1,-1-3 4,-3-1 7,-3 0 6,-2-1 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59"/>
    </inkml:context>
    <inkml:brush xml:id="br0">
      <inkml:brushProperty name="width" value="0.05453" units="cm"/>
      <inkml:brushProperty name="height" value="0.05453" units="cm"/>
      <inkml:brushProperty name="color" value="#00BFF3"/>
    </inkml:brush>
  </inkml:definitions>
  <inkml:trace contextRef="#ctx0" brushRef="#br0">55889 40298 403,'0'-22'4,"2"6"10,1 5 9,0 5 8,0 3 3,0 4-5,-2 2-4,0 4-5,-2 2-4,0 5-1,-2 4-2,0 3-3,-3 4-1,-4 3-1,-3 3-2,-5 3 0,-3 1-1,-3 2 0,-2 1 0,-4 1 1,0-2-2,1-2-2,3-3-3,1-3-2,3-5-3,1-4-2,2-4-1,3-6-3,3-5-2,8-8-6,7-6-4,6-7-5,7-6 0,7-3 3,7-5 3,7-3 4,1-2 2,-3 1 3,-5 2 4,-4 0 1,-4 3 6,-2 5 6,-3 5 7,-2 5 7,-3 6 7,-3 10 8,-1 8 9,-2 9 8,-2 4 0,0-1-8,-1-1-10,-2-1-8,1-1-5,2-1-1,2 0-3,2-2-1,1-1-2,0-1-3,-1-1-3,1 0-3,0-3-4,2-3-3,0-2-3,1-4-5,2-2-2,0-2-1,1-2-1,1-1-1,1-5-1,0-6 1,-1-6 1,1-5 0,-1-3 1,-1 0 3,-1-1 3,0 1 3,-2 1 4,-3 3 4,-1 3 4,-2 3 5,0 6 5,2 10 7,2 10 6,2 10 7,-1 7-1,-3 5-7,-2 5-8,-4 5-7,-2 1-5,-4 0-3,-2-2-2,-3 0-4,-2-2-2,2-5-4,1-4-5,0-3-3,3-8-5,2-9-8,4-10-7,3-9-7,2-6 2,3 1 11,3-1 10,4 1 10,0 0 8,1 2 4,0 3 5,-1 1 4,1 2 2,-2 2-1,-2 2-1,0 3-1,0 0-1,0 0 1,-1 0 1,1 0 1,0 1-8,0 2-15,-1 2-14,1 2-15,-1-1-7,-2-4 3,-2-4 2,-2-4 3,-1-4 4,1-7 8,2-5 8,0-7 7,1-2 6,-2 0 1,-1 0 2,0-1 2,-1 2 1,0 2-1,-1 1 0,1 3 0,0 1 3,0 1 8,0 1 8,0 1 7,0 2 5,0 3 0,0 3 1,0 3 1,-1 5 6,-1 8 13,0 8 12,-1 7 12,-2 9 0,-1 9-15,0 9-13,-1 8-14,-2 7-10,0 6-4,-1 4-5,-2 5-4,0 3-6,-2 0-7,0 2-7,-1 1-7,-1 1-1,-2 3 1,0 4 2,-1 3 2,0-1-8,-1-2-18,0-3-19,1-3-18,0-10-5,2-15 9,2-16 11,2-15 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3:59"/>
    </inkml:context>
    <inkml:brush xml:id="br0">
      <inkml:brushProperty name="width" value="0.03836" units="cm"/>
      <inkml:brushProperty name="height" value="0.03836" units="cm"/>
      <inkml:brushProperty name="color" value="#00BFF3"/>
    </inkml:brush>
  </inkml:definitions>
  <inkml:trace contextRef="#ctx0" brushRef="#br0">59160 41137 573,'43'-6'98,"-9"6"-23,-10 4-23,-8 6-24,-5 3-12,-2 5-3,-2 3-3,-2 5-1,-3 1-4,-4-1-6,-4-1-4,-4-1-6,-3-2-3,-2-1-2,0-3-1,-4-1-1,-1-2 2,1-1 2,-1-2 4,1 1 4,0-3 3,5-2 2,2-4 2,3-3 3,3-1 3,4 0 4,4 0 4,4 0 4,2 0 1,3 0-2,2 0-3,1 0-2,2 0-1,1 0-1,1 0-1,1 0 0,0 1-1,-2 2 0,-4 2-1,0 2 0,-2 2 0,-2 3 0,-2 4 1,-2 2 2,-4 1-3,-4-1-2,-6-1-4,-4-1-2,-3 0-5,0 0-6,-3-1-5,0 1-5,0-2-3,-1-1 3,0-2 1,1-2 1,1-2-2,1-2-5,3-3-7,1 0-6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0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60718 41765 607,'-25'-7'77,"13"3"-9,12 1-9,14 2-8,6 1-8,1 0-10,1 0-8,1 0-9,2 0-6,4 0-3,4 0-4,5 0-3,-1 0-5,-4 0-8,-5 0-8,-2 0-8,-4 0-8,-3 2-6,-3 0-7,-2 2-7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0"/>
    </inkml:context>
    <inkml:brush xml:id="br0">
      <inkml:brushProperty name="width" value="0.05038" units="cm"/>
      <inkml:brushProperty name="height" value="0.05038" units="cm"/>
      <inkml:brushProperty name="color" value="#00BFF3"/>
    </inkml:brush>
  </inkml:definitions>
  <inkml:trace contextRef="#ctx0" brushRef="#br0">63153 40047 436,'-7'-8'3,"2"-2"6,2 0 7,2-1 5,-2 3 10,-4 8 13,-5 8 13,-5 8 13,-3 6-1,-3 8-12,-1 7-12,-2 7-14,-1 2-9,1 1-3,0 0-4,3 0-3,-1 1-3,3 4-1,0 2 0,1 4-1,2-5-1,5-8-3,3-8-1,4-9-3,4-7-2,4-3-1,4-4-1,4-4-1,3-5-3,5-2-3,4-6-2,3-2-4,4-6-2,4-6-4,4-5-2,5-7-4,-1-3 1,-4 0 1,-5-2 4,-2 0 2,-6 1 3,-7 4 1,-7 3 2,-6 4 2,-7 4 3,-4 3 5,-6 3 6,-4 3 4,-3 2 3,-1 4 1,-1 2 0,0 4 2,-4 3-2,-3 5-1,-4 5-2,-4 6-2,0 0-2,7-1-4,6-3-2,6-1-4,4-3-5,6-1-9,5-2-8,4-2-8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1"/>
    </inkml:context>
    <inkml:brush xml:id="br0">
      <inkml:brushProperty name="width" value="0.04474" units="cm"/>
      <inkml:brushProperty name="height" value="0.04474" units="cm"/>
      <inkml:brushProperty name="color" value="#00BFF3"/>
    </inkml:brush>
  </inkml:definitions>
  <inkml:trace contextRef="#ctx0" brushRef="#br0">65029 40939 491,'-17'0'3,"0"0"3,-4 0 5,-1 0 5,0 0 6,5 0 10,3 0 8,4 0 9,5 0-1,6-2-9,6 0-10,6-2-10,3 0-5,3 1-5,2-1-2,1 0-3,1-1-3,2-2-2,1-2-3,1-2-1,-1 0-3,-1-1-2,-3 0-2,-1 0-2,-3 1-2,-3-1 0,-2 0-1,-4 0 0,-4 1 1,-1 0 1,-4-1 2,-2 0 2,-3 1 2,-1-1 3,-3 0 4,-1 0 3,-3 1 2,0 3 1,-1 1 0,-1 2 1,-1 2 3,0 2 4,1 2 3,-1 2 4,0 2 4,-2 4 2,0 2 2,-1 3 3,0 3-1,2 3-2,0 3-4,1 2-2,1 3-3,4-1-3,3 1-1,3-1-3,1-1-2,3-1-3,2-3-3,3-1-4,1-3-4,3 0-4,3-1-5,4 0-5,2-3-1,5-3 1,2-3 1,6-2 2,2-3-6,2-1-14,3 0-12,1-1-13,-2-2 0,-6-1 10,-6 0 12,-5-1 12,-4-1 5,-1 0-1,-1 0 0,0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1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66766 39696 624,'-12'-15'66,"8"5"-6,8 2-4,8 3-4,5 1-7,3 2-8,3 0-9,3 2-9,2 0-8,1 0-10,0 0-7,2 0-10,-1 1-5,0 2-1,-1 2-1,-1 2-1,-3 0-8,-5-2-11,-5 0-11,-4 0-13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1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67911 40762 598,'-14'-8'8,"3"2"16,3 1 17,2 0 15,5 1 4,6 1-9,6-1-9,6 1-9,4-2-7,5 2-4,3-1-5,4 0-4,4 0-6,5 2-5,3 0-7,3 2-5,0 0-6,-6 2-5,-6 0-6,-6 2-6,-4 0-1,-3 2 3,-3 0 3,-2 1 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6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53946 51778 585,'0'-10'101,"0"12"-14,0 12-14,0 11-14,-2 9-14,0 5-15,-4 4-13,1 6-14,-3-1-10,2-3-2,1-4-4,1-4-2,0-5-13,2-4-18,0-4-21,2-6-18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2"/>
    </inkml:context>
    <inkml:brush xml:id="br0">
      <inkml:brushProperty name="width" value="0.04458" units="cm"/>
      <inkml:brushProperty name="height" value="0.04458" units="cm"/>
      <inkml:brushProperty name="color" value="#00BFF3"/>
    </inkml:brush>
  </inkml:definitions>
  <inkml:trace contextRef="#ctx0" brushRef="#br0">68856 39930 493,'-9'-8'0,"0"0"0,-2 0 0,1 1 0,-1-1 6,2 2 12,2 0 12,2 2 13,1 4 6,1 8 2,-1 8 1,1 7 3,-2 6-5,-1 2-9,0 4-8,-1 3-10,-1 2-6,2 1-2,1 4-2,1 1-3,-1 4-9,2 9-18,-1 8-17,0 7-16,0-1-9,2-12 0,0-9 1,2-11-1,0-10 4,2-6 6,0-7 5,2-6 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3"/>
    </inkml:context>
    <inkml:brush xml:id="br0">
      <inkml:brushProperty name="width" value="0.05193" units="cm"/>
      <inkml:brushProperty name="height" value="0.05193" units="cm"/>
      <inkml:brushProperty name="color" value="#00BFF3"/>
    </inkml:brush>
  </inkml:definitions>
  <inkml:trace contextRef="#ctx0" brushRef="#br0">71277 39441 423,'-10'-16'6,"-2"2"11,-3 1 12,-3 1 12,-3 2 2,-1 4-4,-3 4-5,-1 4-4,-2 5-3,1 6 3,-1 5 2,1 7 2,0 4-1,1 5-4,1 3-3,1 3-5,1 4-2,1 0-2,1 2-2,1 0-2,1 0-2,3-2-2,1-2-2,2-2-2,3-3-2,2-4-5,4-4-3,3-3-4,4-6-5,9-7-9,8-6-7,7-8-9,5-6-1,-1-7 2,0-7 5,1-7 3,-3-3 3,-6 1 4,-3 1 2,-6 2 3,-5 2 4,-4 3 6,-6 4 3,-4 5 6,-6 2 2,-6 2 0,-5 2 0,-7 2 0,-2 2 0,0 2 1,-1 2 0,1 2 1,2 2 0,3 0-1,5 1-1,3 2-1,8-1-7,12-2-14,12-3-14,11 0-15,9-5-3,5-2 8,4-5 7,6-4 8,0-1 6,-2-1 5,-4 0 5,-2 1 4,-4 0 4,-3 2 0,-5 2 2,-3 3 0,-5 0 3,-3 2 4,-5 0 5,-4 2 3,-1 0 5,-2 0 8,-1 0 7,0 0 6,-2 2 6,0 4 3,-2 4 3,0 4 4,-3 3-4,0 3-8,-3 3-8,-2 4-10,-1 0-4,-2 1-4,1-1-2,-2 1-2,0-1-3,0-1-1,2-1-2,1-2-1,0-1 0,2-1 0,1-2 0,0-2 1,6-2-5,10-1-8,9-1-10,11 0-9,2-3-4,1-2 1,-1-4 2,-1-2 0,-3-3 2,-3-2 1,-5-2 2,-3-2 1,-4-2 2,-2-1 3,-4-3 5,-3-1 3,-3-3 3,-4 1 2,-4-2 2,-3-1 3,-4 1 2,0 1 3,-1 3 4,-1 1 2,-2 2 2,0 1-1,-1 0-1,-1 2-1,1 1-1,3 0-2,2 2-1,4 1-2,4-1-3,4 0-4,6-1-4,4-1-4,5-1-3,4 2 2,3 1 1,5 1 1,0 0 0,0 2-2,-1 0 0,-1 2-2,-2 1 3,-2 0 5,-4 1 6,-3 2 5,-2 1 6,-3 4 7,-1 2 7,-2 4 6,-1 0 2,-2 1-4,0 0-3,-2 0-4,0 1-3,0 3-4,0 3-4,0 3-3,0 2-5,0-1-2,0 1-3,0-1-4,0 1-1,0 1 2,0 1 1,0 1 1,0-1-2,0-2-9,0-1-8,0-3-7,-1-1-5,-2-3-1,-2-1 0,-1-2-1,-1-5-2,2-6-6,2-8-5,2-6-6,2-3 3,2 3 9,2 1 11,2 2 8,0 1 9,1 0 4,0 1 6,0-1 6,1-1 4,1-2 3,3-2 4,2-1 3,1-1 0,-1 1-1,1 1-1,0 1-1,-1 2-1,-1 2 2,-1 4 1,0 2 2,-3 3-12,1 2-23,-2 2-23,0 2-25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3"/>
    </inkml:context>
    <inkml:brush xml:id="br0">
      <inkml:brushProperty name="width" value="0.05432" units="cm"/>
      <inkml:brushProperty name="height" value="0.05432" units="cm"/>
      <inkml:brushProperty name="color" value="#00BFF3"/>
    </inkml:brush>
  </inkml:definitions>
  <inkml:trace contextRef="#ctx0" brushRef="#br0">74326 39672 405,'0'-30'0,"2"3"0,0 4 0,2 2 0,-1 2 5,-1 2 11,0 2 11,-1 3 10,-1 4 11,0 8 9,0 8 9,0 8 10,-2 6-2,0 8-13,-3 7-13,-2 7-13,-1 7-12,2 9-8,1 9-9,0 8-8,1 5-7,1 1-2,-1-1-4,0 0-2,1-1-1,-1-1 1,0-3 3,0-1 0,-1-5-5,0-2-11,-1-5-13,-1-3-12,-1-7-6,2-10 0,0-10 0,2-9-1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3"/>
    </inkml:context>
    <inkml:brush xml:id="br0">
      <inkml:brushProperty name="width" value="0.03169" units="cm"/>
      <inkml:brushProperty name="height" value="0.03169" units="cm"/>
      <inkml:brushProperty name="color" value="#00BFF3"/>
    </inkml:brush>
  </inkml:definitions>
  <inkml:trace contextRef="#ctx0" brushRef="#br0">75200 39577 694,'2'-16'6,"6"3"11,4 0 13,5 1 12,2 2 3,-1 3-3,-1 2-4,-1 4-4,1 1-7,5 0-10,4 0-10,3 0-9,0 0-11,-6 0-11,-4 0-12,-5 0-10,-3 0-6,0 2 1,-2 0 1,0 2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4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76000 40712 592,'22'-21'106,"-1"5"-24,-3 5-22,-1 5-24,4 2-11,7 2-1,10 0-1,9 2-1,1 0-5,-7 0-7,-5 0-8,-5 0-7,-5 1-6,0 2-7,-1 2-6,0 2-6,-3 1-2,-3 1 1,-3 1 2,-3 1 2,-4 1-2,-4 0-4,-6-1-3,-4 0-5,-3 0 0,0-2 6,1-2 4,-1-2 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4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75828 41500 605,'-10'0'50,"12"0"5,12 0 4,11 0 6,8 0-6,3 0-13,3 0-13,2 0-15,3 0-9,0 0-8,1 0-8,2 0-7,-3 1-6,-2 4-4,-5 2-5,-4 3-3,-4 0-7,-7-1-9,-5-2-8,-6-2-9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5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79382 39850 496,'0'-22'0,"0"4"0,0 5 0,0 3 0,-2 4 12,-2 6 24,-4 4 24,-2 6 24,-3 5 3,-3 7-16,-3 7-17,-3 7-17,-3 4-11,-1 2-7,-3 2-7,0 2-7,-1 1-5,1 1-6,3 1-5,1 2-6,3-3-3,3-6-4,3-6-1,3-6-3,4-7-9,6-9-14,6-8-14,6-9-14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5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80100 39850 477,'1'-12'37,"4"8"12,2 8 14,4 8 12,0 5 0,-1 3-14,-1 3-14,0 3-14,-2 2-9,-1 2-4,0 2-5,-2 2-5,0 0-4,-2-1-1,0-3-3,-2-1-1,1-4-2,0-3 0,2-5 0,0-3 1,1-10-4,5-16-5,2-15-6,3-16-6,3-8-1,3 2 4,4 0 5,2 3 3,0 1 4,1 7 0,-3 6 1,0 6 0,-3 4-2,-3 4-8,-4 5-6,-4 3-8,-4 4-8,-3 6-11,-2 4-10,-4 6-10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5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81400 40700 583,'16'0'6,"1"0"11,1 0 13,2 0 11,-2 0 4,-3 2-5,-4 0-4,-1 2-4,-3 1-5,-1 3-3,-1 4-4,0 2-4,-2 3-3,-2 3 0,-2 3-2,-2 3-2,-2 2-1,-2-2-2,-2 1-2,-1 1-1,-1-2-1,-1-3 2,0-3 0,1-3 2,3-4-8,10-6-15,8-6-16,9-6-15,2-3-3,0 0 10,-2 0 9,-2 1 11,-3-1 0,-1 0-11,-2 0-9,-2 0-10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5"/>
    </inkml:context>
    <inkml:brush xml:id="br0">
      <inkml:brushProperty name="width" value="0.04998" units="cm"/>
      <inkml:brushProperty name="height" value="0.04998" units="cm"/>
      <inkml:brushProperty name="color" value="#00BFF3"/>
    </inkml:brush>
  </inkml:definitions>
  <inkml:trace contextRef="#ctx0" brushRef="#br0">83315 38517 440,'0'-28'5,"2"5"10,0 7 11,2 5 11,0 6 5,0 6 0,0 6 1,-1 6 1,0 5-2,-1 8-4,0 7-4,-1 7-4,-1 5-3,0 2-2,0 3-3,0 4-3,-2 2-2,0 3-1,-4 4-1,1 2-2,-3 3-5,2 2-9,1 4-8,1 3-8,0-1-7,2-6-4,0-4-4,2-4-5,0-7-4,0-8-5,0-8-3,0-8-6,0-6 3,0-5 8,0-5 9,0-4 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6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33709 57281 569,'-8'-7'1,"0"1"0,0 0 2,0 2 1,0 0 4,0 2 9,1 0 8,-1 2 9,0 1 1,0 2-4,0 2-3,0 2-5,-1 2-2,-3 3-1,-3 3-2,-2 4 0,-3 1-2,2 1 0,1 1 0,1 0-2,1 2 0,2 1-3,3 1-2,1 1-1,1-1-2,2-2 2,1-1 0,1-2 2,1-2-3,3-1-6,4-1-7,2-2-6,4 1-5,6 0-3,4-1-2,5 1-4,3-2-5,3-1-6,0-2-6,3-2-6,-2-2 1,-7-2 9,-7-3 7,-6 0 9,-4-2 4,1 0-2,1 0-2,2 0-2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6"/>
    </inkml:context>
    <inkml:brush xml:id="br0">
      <inkml:brushProperty name="width" value="0.036" units="cm"/>
      <inkml:brushProperty name="height" value="0.036" units="cm"/>
      <inkml:brushProperty name="color" value="#00BFF3"/>
    </inkml:brush>
  </inkml:definitions>
  <inkml:trace contextRef="#ctx0" brushRef="#br0">82661 37979 611,'0'-25'4,"0"-1"10,0-3 10,0-1 9,0 2 3,0 5-5,0 7-3,0 5-6,-2 7 2,0 8 5,-3 8 5,-2 7 6,-4 9-4,-6 7-13,-5 8-12,-6 8-14,-4 2-12,-1-3-11,0-3-12,-2-2-11,4-6-4,6-8 1,7-7 3,7-9 2,3-4 4,2-2 6,0-2 6,2-2 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6"/>
    </inkml:context>
    <inkml:brush xml:id="br0">
      <inkml:brushProperty name="width" value="0.03412" units="cm"/>
      <inkml:brushProperty name="height" value="0.03412" units="cm"/>
      <inkml:brushProperty name="color" value="#00BFF3"/>
    </inkml:brush>
  </inkml:definitions>
  <inkml:trace contextRef="#ctx0" brushRef="#br0">83400 38145 644,'22'-13'73,"-1"4"-7,-3 6-7,-1 5-6,0 4-9,3 5-12,3 5-12,3 5-11,-1 1-15,-5 0-14,-5-1-15,-5 0-15,-2-4-8,0 0 0,0-2 1,0-2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6"/>
    </inkml:context>
    <inkml:brush xml:id="br0">
      <inkml:brushProperty name="width" value="0.0364" units="cm"/>
      <inkml:brushProperty name="height" value="0.0364" units="cm"/>
      <inkml:brushProperty name="color" value="#00BFF3"/>
    </inkml:brush>
  </inkml:definitions>
  <inkml:trace contextRef="#ctx0" brushRef="#br0">83850 40566 604,'36'-7'118,"-5"2"-27,-7 2-27,-5 2-26,-1 1-16,6 0-5,6 0-5,7 0-6,1 0-1,-2 2 1,-2 0 1,-1 2 1,-3 0-7,-2 2-13,-2 0-14,-1 0-15,-4 1-9,-3 0-8,-4-2-6,-4 0-6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7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84507 39564 535,'-15'-14'7,"2"2"14,3 4 14,2 3 14,1 5 5,2 8 0,2 8-2,2 7-2,0 6-5,0 3-8,-2 2-9,0 4-9,-1 2-8,0 3-9,0 4-8,0 2-8,0 3-10,0 0-8,0 1-9,1 2-8,-1-6-3,1-7 5,-1-9 4,0-9 5,0-6 2,0-3 0,0-3 0,0-2 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7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88015 38274 474,'-12'-11'9,"-8"10"17,-7 10 16,-8 10 18,-2 4 3,7 1-12,5-1-10,7 1-11,0 2-6,-3 8 0,-5 6-1,-2 8-1,-2 1-1,1-1-3,3-2-1,1-1-2,3-3-3,1 0-2,2-2-3,3 0-2,2-2-2,4-2-1,4-2-2,5-2 0,1-3 0,3-3-1,2-5 0,2-3-1,3-4-5,6-4-11,4-5-12,5-2-10,3-6-5,0-4 5,2-6 5,1-3 4,-2-5 3,-6 0 5,-4-1 4,-5-1 3,-4 0 4,-4-1 3,-4 1 2,-4-1 3,-6 4 4,-7 2 3,-9 4 4,-6 5 3,-6 2 2,1 2-2,0 2-3,0 2 0,1 1-4,5 2-2,3 0-4,5 2-3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7"/>
    </inkml:context>
    <inkml:brush xml:id="br0">
      <inkml:brushProperty name="width" value="0.04383" units="cm"/>
      <inkml:brushProperty name="height" value="0.04383" units="cm"/>
      <inkml:brushProperty name="color" value="#00BFF3"/>
    </inkml:brush>
  </inkml:definitions>
  <inkml:trace contextRef="#ctx0" brushRef="#br0">89190 39470 501,'0'-11'63,"0"8"3,0 9 2,0 10 2,-1 5-4,-1 2-12,0 4-12,-1 3-11,-2 2-10,0 1-8,-2 1-8,0 1-8,0-1-9,-3 1-9,0 0-10,-1 1-10,-1-4-6,0-4-3,1-5-5,0-5-2,0-5 0,4-6 6,2-6 6,4-6 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7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89300 39927 625,'14'-21'48,"-1"5"-7,-2 5-9,-2 5-7,0 3-2,2-1 7,1 0 6,3 0 7,1 0-3,1 2-11,1 0-10,1 2-10,-1 0-12,-1 0-10,-2 0-10,-3 0-10,-1 0-6,0 2 0,-2 0 0,0 2 0,-3-2-1,-3-2-1,-2-4-1,-4-2-1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08"/>
    </inkml:context>
    <inkml:brush xml:id="br0">
      <inkml:brushProperty name="width" value="0.05751" units="cm"/>
      <inkml:brushProperty name="height" value="0.05751" units="cm"/>
      <inkml:brushProperty name="color" value="#00BFF3"/>
    </inkml:brush>
  </inkml:definitions>
  <inkml:trace contextRef="#ctx0" brushRef="#br0">89941 38315 382,'7'-11'2,"-2"-8"2,-2-6 3,-2-6 4,-1-1 3,0 7 6,0 6 4,0 8 5,0 8 8,0 8 9,0 9 9,0 10 10,-1 5-1,0 4-11,-2 4-12,0 5-11,-1 2-8,0 4-3,0 1-4,0 5-4,-1 1-3,-2-1-1,-1 1-2,-3 0-1,-1 0-1,0 2 0,1 0 1,-1 1 0,1-1-6,0-3-13,2-3-14,1-2-13,1-5-5,2-8 3,2-6 3,2-7 3,1-8 0,2-10-3,0-10-4,2-10-3,2-8 2,7-9 9,6-7 9,6-8 8,3-3 8,4 2 6,3 3 7,3 1 6,0 4 5,-2 5 5,-2 7 5,-1 6 5,-4 4 2,-5 4 1,-5 4 2,-5 5 1,-3 2-1,-2 6 0,-2 2-2,-2 5-1,-3 3-3,-2 2-5,-4 1-5,-2 3-5,-2 0-3,2-1-2,1-1-4,0 0-1,3-3-5,4-3-6,4-3-6,4-2-7,3-4-3,5-4 0,4-4-1,3-4 0,3-3 0,-1-2 0,1-1 2,-2-3 0,3-1 3,3-1 4,3-1 4,3-1 5,-3 1 4,-6 3 2,-7 3 4,-7 3 3,-5 5 12,-4 10 23,-4 8 22,-4 9 22,-1 5 3,0 1-19,2 1-17,0 1-19,1-1-10,0-1-5,0-3-3,0-1-4,1-1-6,2 1-9,2 0-7,2 2-8,4-4-5,5-9-1,7-8-1,5-9-1,3-8 1,-1-6 4,-1-4 4,-1-7 5,-2-3 3,-3 1 3,-3 1 3,-3 2 3,-3-1 1,-2 3-1,-4 0-2,-3 1 0,-2 2 2,-4 3 8,-2 3 8,-3 3 8,-4 1 1,-4 2-4,-4 1-4,-3 1-5,-6 3-3,-7 6-3,-7 6-2,-6 6-2,-8 6-9,-8 7-13,-7 7-14,-9 7-13,5-1-3,16-6 9,15-7 8,15-6 9,8-5 2,-3-1-5,-1-1-5,-3 0-5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37"/>
    </inkml:context>
    <inkml:brush xml:id="br0">
      <inkml:brushProperty name="width" value="0.05474" units="cm"/>
      <inkml:brushProperty name="height" value="0.05474" units="cm"/>
      <inkml:brushProperty name="color" value="#00BFF3"/>
    </inkml:brush>
  </inkml:definitions>
  <inkml:trace contextRef="#ctx0" brushRef="#br0">61593 54590 401,'-7'-15'6,"0"2"9,2 3 11,1 1 10,1 2 6,3 2 4,4 2 2,2 2 3,3 1-2,2 0-9,2 0-8,1 0-9,2 1-4,0 0 0,-1 2 0,1 0 0,0 1-2,-1 2-4,1 0-3,0 2-3,-1-2-3,1-1-3,0-2-2,0-2-2,-1-1-1,1 0 0,0 0 2,-1 0 0,2-1 1,1-2 1,3-2 2,2-1 2,0-3 0,3 0-1,0-2 0,1 1-1,-1-1 0,0 3 2,-1 1 2,-1 2 1,0 1 0,-1 0 0,1 0-1,0 0 0,-2 1-1,0 1-2,-1 0-1,0 2-1,-1 0-2,0 0-2,2 0-1,1 0-2,0 0-1,1 0 0,0 0 0,-1 0-1,0-1 0,-1-1 0,-1 0 0,-1-1 0,0-1 0,-1 2 2,1 0 2,0 2 1,-2 0 1,1 2 1,-2 0 1,-1 2-1,-1 1 1,-1 1 0,0 3-1,-2 2 0,0 0-1,0-1-1,-1 0-1,1-3-2,0 1-1,2 0-2,0 0-2,1 0-2,1-2-2,1-1-2,1-2-1,2-2-2,-1-1-1,1 0 0,-1 0 0,1 0-1,-1 0 1,-1 0-1,-1 0 1,-1 0-1,-1 1-2,-4 4-4,-3 2-5,-2 4-4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38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64388 50494 496,'15'-1'92,"-1"0"-19,-1-2-20,0 0-21,0-2-11,3-2-3,3-2-3,3-1-4,1-1-3,-1 0-3,-1 2-4,-1 1-2,-1 1-4,-1 2-3,-1 2-3,0 2-3,-3 1 0,-2 2 1,-1 0 1,-2 2 2,-3 1 3,-1 5 3,-2 4 4,-2 4 4,-1 0 3,0-1 0,0-2 1,0-3 2,0 0-1,-2 0 1,0 0-1,-1-1 0,-1 3 0,0 2 1,0 3 2,0 3 0,-1 3 0,0 3-1,-1 3-2,-2 2-1,2 3-1,-2 3-2,0 1 0,0 1-2,0 0-1,0-2-2,1-3-2,-1-3-1,0-4-1,2-3-2,1-5-2,0-3 0,5-9-8,8-13-12,8-12-14,7-12-12,4-8-1,-4 1 12,0 0 12,-3 0 12,-1 1 10,-3 5 7,-1 4 8,-2 4 7,-1 3 4,-1 5 4,1 3 2,0 4 4,0 1 0,1 0-3,1-1 0,2-1-3,-1-1-3,1 2-6,0 0-6,-1 2-5,-6 2-14,-14 2-20,-13 3-21,-15 4-21,-5-1-2,0-2 17,1-4 16,2-2 17,0-3 10,1 0 4,2-2 4,0 0 4,1-1 1,2-2 2,0 0 0,1-1 1,2 0 3,3 2 5,3 2 5,3 3 5,2 0 5,2 0 3,2 0 4,3 0 4,1 3 3,4 4 2,2 5 1,4 6 2,1 3-1,0 5-5,-1 3-5,2 5-5,-2 2-5,-1 4-3,0 2-4,-2 3-4,0 2-3,-2-2-5,0 0-4,-1-1-4,-2-2-3,0 0-2,-2-1-2,0-1-2,0-4-4,0-4-3,2-5-4,1-5-4,-1-4 0,0-4 1,-2-5 2,0-2 2,0-5 7,0 0 9,2-3 11,1-2 9,-1-1 7,2 0 0,-1 1 2,0-1 1,0 0 2,0 0 2,0 0 3,0 0 1,2 1 3,4 1-1,4 0 2,4 2 0,4 0-3,5 0-4,5 0-6,5 0-5,4 0-3,2 0-2,4 0-2,3 1-1,2-1-5,2 2-4,2 0-7,1 2-6,0 0-5,-2 0-6,-4 0-7,-2 0-6,-3 1 0,-3 1 3,-4 4 4,-2 0 4,-3 1-2,-5-2-7,-3-2-7,-4-2-7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7"/>
    </inkml:context>
    <inkml:brush xml:id="br0">
      <inkml:brushProperty name="width" value="0.03061" units="cm"/>
      <inkml:brushProperty name="height" value="0.03061" units="cm"/>
      <inkml:brushProperty name="color" value="#F2395B"/>
    </inkml:brush>
  </inkml:definitions>
  <inkml:trace contextRef="#ctx0" brushRef="#br0">34878 57977 718,'-10'-6'91,"12"2"-23,12 4-20,11 2-23,8 2-11,1-2-2,2 0-1,2-2-3,1 0-3,-2 0-8,-1 0-7,0 0-6,-2 1-4,-3 0-1,-3 1-1,-3 1 0,-4 0-2,-3 0-4,-4-2-4,-4 0-4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39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66440 50343 509,'-15'-14'5,"3"1"9,1 2 10,2 3 9,6 0 4,10-2-2,10 0-2,9-1-3,5 0-4,1 2-7,-1 3-7,1 1-8,-2 1-4,-1 2-3,0 0-4,-1 2-3,-2 0-3,-1 0-3,-3 0-3,-1 0-3,-3-1-2,-3 0-3,-2-2-1,-4 0-2,-5-3-1,-8-4 2,-8-3 0,-7-5 2,-4-2 3,2 1 5,3-1 6,1 1 5,2-1 4,1 1 3,1-1 3,0 0 2,2 2 6,1 1 5,0 2 6,2 3 6,1 2 7,2 6 8,2 4 8,3 6 9,0 5-1,0 5-8,0 7-8,0 5-10,0 7-6,0 9-5,0 6-5,0 9-5,-1 10-2,-3 10 0,-4 13 1,-2 12 0,-1 3 0,0-6 1,2-7 0,1-4 2,1-7-15,2-7-27,2-4-27,2-7-28,1-8-7,0-14 13,0-12 14,0-13 14,0-7 10,2-2 7,1-2 8,0-2 6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40"/>
    </inkml:context>
    <inkml:brush xml:id="br0">
      <inkml:brushProperty name="width" value="0.04468" units="cm"/>
      <inkml:brushProperty name="height" value="0.04468" units="cm"/>
      <inkml:brushProperty name="color" value="#00BFF3"/>
    </inkml:brush>
  </inkml:definitions>
  <inkml:trace contextRef="#ctx0" brushRef="#br0">66476 51307 492,'-7'-36'0,"2"9"0,2 7 0,2 9 0,1 3 5,-2 0 9,-1 0 10,0 0 10,-1 1 3,-2 2-3,0 3-3,-1 1-3,-1 3-4,-3 5-4,-2 6-4,-1 4-5,-3 6-2,-4 6 1,-2 8 1,-2 7 0,-4 3-1,0 0-4,0 0-3,-2-1-3,1-2-2,5-6-1,3-6-2,5-5 0,10-13-5,18-16-8,17-19-8,18-17-9,9-11-2,0-2 2,0-2 3,0-4 2,-4 2 4,-1 8 4,-5 8 3,-4 7 5,-4 7 4,-6 5 3,-4 5 5,-5 5 4,-4 3 4,-2 2 3,-4 2 5,-3 2 3,-1 3 6,-2 6 7,-1 4 8,0 5 7,-2 4 2,-1 3-5,0 3-4,-1 3-4,-1 2-5,0 2-4,0 3-5,0 1-5,0 0-2,0-2-1,0-3 1,0 0 0,-2-2-2,-2-1-4,-4-2-3,-2 1-3,-3-3-5,-1-2-2,-3-1-4,-2-2-4,0-5-3,1-3-4,1-6-3,1-4-4,1-5-3,0-4-3,2-4-2,1-4-2,2-6-1,2-9 2,4-8 3,3-10 1,3-3 4,5 0 3,5 2 3,6 1 4,1 3 5,-1 8 7,-1 6 6,-1 7 6,-1 5 3,-2 3-3,-3 2-3,-1 4-2,-1 3 5,-2 2 12,-1 4 13,0 3 13,-3 3 4,-2 7-1,-4 5-4,-2 7-2,-5 5-3,-6 7-5,-5 5-5,-6 6-4,-4 0-4,-1-1-5,-1-4-4,-1-2-5,1-4-5,0-3-7,2-5-6,0-4-7,3-3-6,5-4-6,5-5-5,5-3-6,4-5-5,2-4-2,4-6-4,2-4-2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40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67750 52650 652,'21'7'0,"-3"-1"0,-4 0 0,-4-1 0,-1 0 11,3 3 23,3 3 24,4 4 22,2 1-2,5 4-24,3 3-25,3 3-26,2 1-13,-3-1-3,-3-1-3,-3-2-3,-4-2-9,-3-3-15,-4-4-15,-4-4-16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40"/>
    </inkml:context>
    <inkml:brush xml:id="br0">
      <inkml:brushProperty name="width" value="0.02717" units="cm"/>
      <inkml:brushProperty name="height" value="0.02717" units="cm"/>
      <inkml:brushProperty name="color" value="#00BFF3"/>
    </inkml:brush>
  </inkml:definitions>
  <inkml:trace contextRef="#ctx0" brushRef="#br0">70250 52130 809,'1'-12'7,"2"2"11,2 4 13,2 4 13,0 4-1,2 4-14,2 4-13,0 2-13,-1 3-17,-1-2-17,-2-3-18,-2-1-17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4:40"/>
    </inkml:context>
    <inkml:brush xml:id="br0">
      <inkml:brushProperty name="width" value="0.02975" units="cm"/>
      <inkml:brushProperty name="height" value="0.02975" units="cm"/>
      <inkml:brushProperty name="color" value="#00BFF3"/>
    </inkml:brush>
  </inkml:definitions>
  <inkml:trace contextRef="#ctx0" brushRef="#br0">70154 52966 739,'-12'-12'11,"5"8"23,6 8 22,6 8 23,2 2-14,1-2-50,-1-1-48,1-2-50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17"/>
    </inkml:context>
    <inkml:brush xml:id="br0">
      <inkml:brushProperty name="width" value="0.05394" units="cm"/>
      <inkml:brushProperty name="height" value="0.05394" units="cm"/>
      <inkml:brushProperty name="color" value="#F2395B"/>
    </inkml:brush>
  </inkml:definitions>
  <inkml:trace contextRef="#ctx0" brushRef="#br0">5740 20460 407,'-28'-35'0,"7"9"0,7 9 0,7 9 0,4 7 9,3 7 15,4 7 17,2 8 17,3 5 2,2 5-9,2 4-9,1 6-11,2 4-6,0 3-3,-1 5-4,1 4-3,0 1-2,-1 1-3,1 0-2,0 0-1,0-3-2,-1-8-2,1-3-1,0-7-1,-1-5-2,1-3-2,0-5-1,-1-3-1,1-6 1,2-3 2,0-6 3,1-4 3,2-7 1,6-8 2,4-8 1,6-7 1,5-7 0,3-5 2,4-4 1,4-6 1,1-1 0,1 0 0,0-1-1,0 0-1,-1 2-1,0 4-1,-2 3-2,0 5-2,-4 4-1,-3 6-1,-4 3-2,-4 7-2,-2 2-6,-3 1-11,-2 1-11,-1 1-10,-3 0-6,0 2 1,0 1 0,-2 0 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17"/>
    </inkml:context>
    <inkml:brush xml:id="br0">
      <inkml:brushProperty name="width" value="0.04889" units="cm"/>
      <inkml:brushProperty name="height" value="0.04889" units="cm"/>
      <inkml:brushProperty name="color" value="#F2395B"/>
    </inkml:brush>
  </inkml:definitions>
  <inkml:trace contextRef="#ctx0" brushRef="#br0">6300 26300 449,'16'32'169,"-1"2"-40,1 3-40,0 1-41,0 3-22,3 4-5,2 4-4,1 4-6,2 2-2,-1 1-2,1 1-2,-1 1-2,0-2-2,-1-6 0,-1-6-1,-1-6-1,-1-5 1,-1-3 0,0-5 0,-2-3 1,0-6 1,2-3-1,3-6 1,1-4-1,4-6 0,3-6 1,5-6 0,3-5 1,5-7-2,8-7-6,6-7-3,8-6-5,3-5-4,3-2-3,1-2-1,3-1-3,-1 1-4,-2 5-5,-2 4-6,-1 6-5,-8 6 1,-12 7 5,-13 9 6,-13 7 7,-7 4-1,-1 0-5,-1 0-6,0 1-5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0"/>
    </inkml:context>
    <inkml:brush xml:id="br0">
      <inkml:brushProperty name="width" value="0.02959" units="cm"/>
      <inkml:brushProperty name="height" value="0.02959" units="cm"/>
      <inkml:brushProperty name="color" value="#F2395B"/>
    </inkml:brush>
  </inkml:definitions>
  <inkml:trace contextRef="#ctx0" brushRef="#br0">3550 1583 743,'9'-6'91,"3"4"-21,4 4-20,1 4-21,3 2-15,-1 0-12,1-1-10,0 1-12,-3 1-7,-2 1-2,-3 3-3,-2 1-2,-4 3-2,-3 2-2,-2 1-2,-4 3-2,-1-3 3,-2-2 8,0-4 10,-1-4 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1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3233 1861 494,'-6'6'1,"4"-6"6,4-4 7,4-6 7,4-1 2,3-1-2,5 0-3,4 0-3,0 2-1,0 1-3,-1 2-2,0 2-2,-3 3-1,-3 2-3,-3 3-1,-2 4-1,-3 4-2,-1 5 1,0 7 0,-2 5 1,-2 6-1,-4 3 1,-4 4 0,-3 4 0,-3 1 0,0 0 0,0-2 0,1 0 1,-1-2 1,0-4 1,0-2 2,0-3 0,1-2 2,1-1 1,0-2 0,2 1 1,1-4 1,0-2 0,2-3 2,1-3 1,1-7 2,2-12 2,2-12 4,2-12 3,3-8-4,5-9-8,5-8-10,6-8-9,2-5-5,2-5-2,3-3-2,1-5-2,1 4 0,-3 9 1,-2 10 0,-1 10 1,-3 8 2,-3 6 1,-4 6 2,-1 6 1,-3 3 2,-1 4 3,0 3 1,-2 2 3,-1 8 4,-2 10 6,-3 11 7,0 10 5,-3 8 1,-1 4-3,0 4-4,-1 4-4,-2 0-2,0-4-2,-1-4 0,-2-4-2,1-4-1,1-6-1,0-4-1,2-4 0,1-8-6,2-9-9,2-9-9,2-8-9,2-11-3,5-14 3,4-14 3,4-14 3,1-3 3,1 6 3,-1 8 2,1 7 3,1 4 3,3 1 5,3 4 5,3 1 4,-1 4 5,-3 5 3,-5 7 3,-3 5 4,-3 4 0,-2 0-1,-3 2-2,-1 1-2,-1 2-1,2 4-2,0 4-1,2 4-2,-2 4-1,-3 5-4,-2 5-3,-4 5-3,-2 5 0,-2 3 0,-2 4 1,-2 3 1,-2 4 0,-3 2 2,-4 2 0,-1 3 1,-4-3 0,0-5 1,-1-4 0,-1-5 0,1-5 1,3-5 0,3-5 0,3-5 1,0-8-5,0-12-6,-1-12-8,-1-11-7,1-12-6,4-12-3,4-12-3,4-11-2,3-3-1,2 5 2,2 8 3,2 4 2,0 6 6,0 6 7,-2 6 8,0 6 8,-2 5 6,-1 7 6,0 5 6,-2 7 5,0 6 5,0 6 3,0 7 5,0 8 4,0 6 0,-2 9-7,0 7-6,-1 8-5,-1 6-3,0 4 0,0 4 1,0 4 0,-1 2 0,-2 8-2,-2 4-1,-1 5-2,-2-1-3,0-4-2,0-5-5,1-5-2,0-3-2,2 0 1,2-2 1,2-2 1,2 0 1,0-2-1,2-2 1,0-2 0,2-7-4,0-8-4,2-11-7,0-9-6,4-8-2,7-6 3,7-6 1,8-6 3,4-7-1,6-7-2,5-8-3,4-9-2,3-3-2,-2 0 1,0 0 1,-2 0 0,1-1-3,0 0-5,2-1-7,0-1-5,-2-1 0,-7 0 6,-8 0 7,-7 0 5,-5 2 5,-6 5 2,-7 6 3,-4 4 3,-8 5 5,-4 5 6,-7 4 6,-6 6 6,-4 4 6,-3 5 6,-6 2 5,-3 5 6,-3 4 2,-2 6-5,-3 4-4,-1 5-4,0 2-4,0 1-4,2-1-3,0 1-5,2-4-2,4-4-3,2-4-1,3-6-3,11-2 0,21 0-1,18 0 0,21-1 0,9 2 1,0 2-1,0 2 1,0 1-1,1 2 2,3 0 3,4-1 2,2 1 3,1-1-2,0-1-6,-3-1-6,1 0-5,-3-2-4,-4-1-5,-4 0-4,-4-2-3,-4 0-4,-6-1-4,-4 1-4,-4-1-4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2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7113 872 518,'-8'-17'3,"2"-1"9,0-3 6,2-1 8,1 0 2,2 3-3,2 3-4,2 3-4,2 2 2,4 4 4,2 2 6,2 4 4,4 4 2,3 6-3,3 5-3,4 7-2,-2 5-6,-2 5-8,-2 4-9,-4 6-8,-2 0-3,-1-3 2,-1-6 3,0-3 1,-2-4-3,1-5-10,0-5-10,0-4-10,1-6-7,3-5-7,3-4-7,3-5-7,1-6 3,-1-5 10,-1-7 11,0-5 11,-3-2 7,-1 0 4,-3 1 5,-1 2 4,-2 1 6,-1 5 5,-1 3 6,-1 5 5,-1 3 12,-4 6 17,-3 5 16,-2 4 17,-5 6 1,-5 7-12,-6 7-13,-6 8-14,-5 3-10,0 2-8,0 3-9,-2 1-8,0-1-5,-1-1-3,1-2-4,-1-1-2,1-4-2,2-3 0,0-5 0,1-3 0,2-4-1,5-1 0,3-2 0,4-2-1,5-4 2,5-5 6,4-4 5,6-5 5,6-4 2,9-3 0,9-4 0,9-2 0,4-1 0,2 1-1,0 1 1,2 1 1,-3 3-1,-4 5 0,-5 4 0,-5 6-1,-5 3-1,-5 2-6,-6 2-5,-4 2-5,-4 2-2,-4 3 1,-4 3 0,-4 4 1,-5 1 0,-4 3 0,-8 1 0,-5 3 0,-3-1 0,-1 0 1,1-1 1,0 0 2,-2-3 0,-1 0 3,-3-1 2,-1 0 3,1-3 0,4-3 0,3-3 0,5-2 0,5-4 7,9-3 12,7-2 13,8-4 12,7-3 2,9-5-9,7-5-9,9-5-10,3-2-6,2 2-2,1 3-2,0 1-2,-1 3-2,-5 3-3,-5 2-2,-5 4-2,-8 6-8,-11 10-15,-10 9-13,-11 11-15,-9 4-2,-4 0 8,-4 0 9,-6 1 9,-4-3 6,-4-1 6,-5-1 4,-2-3 6,-2-2 2,2-1 0,3-3 1,1-1-1,3-3 5,5-3 12,6-2 11,4-4 10,8-2 8,10-2 5,12-3 4,10 0 3,11-5-1,11-2-10,11-5-10,10-4-9,8-3-8,1-1-5,4-3-6,3-1-7,0-1-3,-1 1-5,-2 1-3,-2 1-3,-4 2-6,-6 2-6,-3 4-7,-6 3-6,-6 1-1,-9 2 6,-9 2 7,-9-1 4,-4 1 1,0 1-5,0-1-7,0 0-6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7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35727 57000 655,'-9'7'4,"0"-2"8,-1-3 9,-1 0 7,0-1 6,4 1 2,0 3 1,2 2 1,1 3-1,2 4-6,0 3-7,2 5-6,0 3-5,2 3-5,0 2-4,2 4-6,-1 2-3,0 2-4,-2 2-3,0 2-4,-1 1-4,0-2-7,0 0-6,0-2-7,0-3 1,0-6 4,0-5 7,0-6 4,0-5 2,2-1-4,0-2-4,1-2-2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3"/>
    </inkml:context>
    <inkml:brush xml:id="br0">
      <inkml:brushProperty name="width" value="0.04727" units="cm"/>
      <inkml:brushProperty name="height" value="0.04727" units="cm"/>
      <inkml:brushProperty name="color" value="#F2395B"/>
    </inkml:brush>
  </inkml:definitions>
  <inkml:trace contextRef="#ctx0" brushRef="#br0">8016 2049 465,'-23'-18'40,"2"12"7,3 12 6,1 12 6,2 7 0,-1 6-10,0 5-7,1 5-10,0 10-4,-1 17 0,0 17-1,1 15 0,0 12-5,2 4-7,2 3-9,3 4-7,1 2-7,2-3-8,2-2-7,2-2-7,2-12 0,2-24 5,2-23 6,2-24 6,1-12-7,-1-3-21,1-1-20,0-2-22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3"/>
    </inkml:context>
    <inkml:brush xml:id="br0">
      <inkml:brushProperty name="width" value="0.0412" units="cm"/>
      <inkml:brushProperty name="height" value="0.0412" units="cm"/>
      <inkml:brushProperty name="color" value="#F2395B"/>
    </inkml:brush>
  </inkml:definitions>
  <inkml:trace contextRef="#ctx0" brushRef="#br0">8350 4202 533,'10'-21'86,"5"3"-15,5 4-13,6 5-14,4 1-8,6 2-2,6 0-1,6 2-2,1 1-4,-4 2-6,-3 2-7,-5 2-6,-5 3-5,-6 4-3,-5 3-1,-6 5-4,-7 3 1,-5 3 1,-6 3 2,-5 3 2,-8 2-2,-7 6-9,-9 3-7,-7 4-8,-4 0-1,0-2 5,0-3 5,0-4 5,2-4 5,7-4 6,6-5 4,5-5 6,4-3 4,1-2 2,1-3 3,1-1 1,9-6 0,17-11-5,19-12-4,17-9-3,10-8-8,3-3-10,4-2-10,2-3-11,2-1-4,1 4 1,0 2 0,3 3 1,-3 3-1,-3 1-2,-5 4-2,-3 1-2,-7 2 0,-11 5 2,-12 3 3,-9 4 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3"/>
    </inkml:context>
    <inkml:brush xml:id="br0">
      <inkml:brushProperty name="width" value="0.05075" units="cm"/>
      <inkml:brushProperty name="height" value="0.05075" units="cm"/>
      <inkml:brushProperty name="color" value="#F2395B"/>
    </inkml:brush>
  </inkml:definitions>
  <inkml:trace contextRef="#ctx0" brushRef="#br0">11342 2631 433,'-43'-13'37,"12"3"3,8 4 2,11 4 2,6 7 2,4 9 1,4 11 0,4 9 1,2 7-3,0 5-5,-1 1-6,1 6-5,-1 2-5,0 0-5,-2 0-6,-1 0-4,0-3-6,0-6-6,-1-3-6,1-5-5,0-5-4,-2-3-4,0-5-3,-2-3-4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4"/>
    </inkml:context>
    <inkml:brush xml:id="br0">
      <inkml:brushProperty name="width" value="0.04743" units="cm"/>
      <inkml:brushProperty name="height" value="0.04743" units="cm"/>
      <inkml:brushProperty name="color" value="#F2395B"/>
    </inkml:brush>
  </inkml:definitions>
  <inkml:trace contextRef="#ctx0" brushRef="#br0">11733 2604 463,'25'-23'4,"3"1"6,3 1 6,2 1 7,3 1 5,-1 2 0,0 2 2,1 3 1,0 1 1,4 0 2,2 2 1,3 1 1,2 1-1,-2 2-2,0 2-3,-1 2-1,-3 2-4,-2 4-3,-3 2-3,-3 4-3,-5 1-5,-4 3-4,-5 1-5,-4 3-3,-7 3-5,-8 3-1,-8 4-3,-8 5-2,-7 2-3,-7 2-3,-7 2-2,-6 3-4,-7-2 0,-4-3-1,-6-2 2,-4-3-1,1-5 2,2-4 2,4-5 1,4-4 3,5-6 2,4-3 5,5-4 4,6-4 4,4-3 3,8-3 0,7-4 0,7-2 0,8-5 1,10-5 0,9-6 1,11-6 1,5-2 0,4 4 1,3 2-1,2 3 1,0 4-1,-3 5-1,-5 5-1,-4 5-1,-4 4-1,-4 4 0,-4 4-1,-3 4 1,-5 5-2,-6 7-2,-6 7-3,-6 7-2,-6 5 1,-6 1 2,-5 5 2,-5 3 4,-5-2 1,-1-2 0,-1-5-1,-1-4 1,2-4-1,4-3 0,3-5 0,5-3-1,2-4 1,4-2 1,3-4 3,3-3 0,4-2-1,6-4-6,5-2-6,7-3-6,6-7-3,7-8-1,7-9 1,7-8-1,-2-1 1,-8 9 3,-9 9 2,-8 9 2,-4 2-1,1-6-2,3-4-3,2-5-3,0-6-3,-2-8-2,0-7-1,0-9-3,-3 1 3,-1 10 5,-2 10 6,-2 9 5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4"/>
    </inkml:context>
    <inkml:brush xml:id="br0">
      <inkml:brushProperty name="width" value="0.05318" units="cm"/>
      <inkml:brushProperty name="height" value="0.05318" units="cm"/>
      <inkml:brushProperty name="color" value="#F2395B"/>
    </inkml:brush>
  </inkml:definitions>
  <inkml:trace contextRef="#ctx0" brushRef="#br0">12822 1556 413,'-42'-34'21,"8"8"3,9 8 4,9 10 4,5 6 2,4 4 3,3 4 3,2 4 1,2 7-1,0 11-6,0 11-5,0 10-6,0 11-2,-2 9 2,0 9 2,-1 12 2,-2 1-1,2-6-6,-1-6-5,0-5-6,0-6-2,2-5-1,0-5 0,2-5 0,0-6-1,0-5-1,0-5-2,0-7-1,1-4-1,2-3-4,2-3-2,2-3-2,1-3-7,3-4-7,2-5-9,2-2-8,3-8-4,7-8 0,5-9-1,6-9-1,1-4 3,-2 0 2,-4-1 2,-1 1 4,-5 1 1,-2 1 0,-3 3 0,-2 3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4"/>
    </inkml:context>
    <inkml:brush xml:id="br0">
      <inkml:brushProperty name="width" value="0.04548" units="cm"/>
      <inkml:brushProperty name="height" value="0.04548" units="cm"/>
      <inkml:brushProperty name="color" value="#F2395B"/>
    </inkml:brush>
  </inkml:definitions>
  <inkml:trace contextRef="#ctx0" brushRef="#br0">15320 1777 483,'-11'-6'54,"8"2"3,9 4 3,10 3 4,5 1-2,3 3-9,2 2-8,4 2-8,0 0-8,-2 1-7,-1 0-9,-3 0-7,-3-1-3,-1 0 0,-4 1 1,-3 0 0,-3 1-7,-4 1-17,-4 3-16,-4 2-17,-4 1-7,-4 1 3,-4 1 2,-3 0 2,-2-1 2,3-3 5,2-4 2,1-4 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5"/>
    </inkml:context>
    <inkml:brush xml:id="br0">
      <inkml:brushProperty name="width" value="0.05097" units="cm"/>
      <inkml:brushProperty name="height" value="0.05097" units="cm"/>
      <inkml:brushProperty name="color" value="#F2395B"/>
    </inkml:brush>
  </inkml:definitions>
  <inkml:trace contextRef="#ctx0" brushRef="#br0">14824 2428 431,'-38'19'16,"19"-11"8,19-9 10,18-9 8,11-7 1,3-3-7,3-4-6,2-1-8,2-2-3,-1 3-2,-2 1-2,0 3-2,-3 3-5,-5 4-7,-5 6-8,-5 5-8,-4 4-6,-4 7-4,-4 6-4,-4 6-4,-4 4-1,0 6 4,-3 5 3,-2 5 4,-2 3 3,-4 1 2,-2 3 3,-3 2 2,-2-2 2,1-4 1,-1-6 1,1-4 1,0-4 6,0-3 12,2-3 12,1-3 11,2-3 4,2-3-1,4-3-2,3-2-2,3-5 1,4-2 1,4-6 3,4-2 3,5-7-4,9-7-8,7-9-8,8-7-9,7-10-4,4-12 1,6-12 0,4-11 1,4-4-8,2 5-15,4 2-16,4 5-15,-4 7-4,-7 10 9,-8 12 8,-8 10 8,-7 8 8,-6 5 7,-5 5 8,-7 5 6,-6 5 10,-8 8 14,-8 6 13,-8 7 14,-5 5 1,0 5-11,-1 3-10,-1 5-12,0 0-6,0 0-1,2-1-3,1-1-3,0 1-2,1 4-5,-1 5-5,0 3-4,0-2-5,1-3-4,-1-6-4,0-4-4,1-4-6,0-5-5,2-3-6,1-4-6,-1-4 1,0-1 7,-1-2 8,-1-2 6,-1-3 0,2-2-11,1-3-9,0-4-10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5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17133 1750 466,'0'67'181,"2"-7"-43,0-7-43,1-6-42,0-3-26,-1 2-7,0 2-7,-1 1-6,-1 0-11,0-4-10,0-4-11,0-3-11,-1-5-9,-1-2-4,0-3-5,-1-3-5,0-4 0,-1-3 3,0-4 3,0-4 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25"/>
    </inkml:context>
    <inkml:brush xml:id="br0">
      <inkml:brushProperty name="width" value="0.05992" units="cm"/>
      <inkml:brushProperty name="height" value="0.05992" units="cm"/>
      <inkml:brushProperty name="color" value="#F2395B"/>
    </inkml:brush>
  </inkml:definitions>
  <inkml:trace contextRef="#ctx0" brushRef="#br0">16616 2350 367,'-7'39'115,"2"2"-21,2 1-21,2 1-21,1 1-12,0 5-4,0 3-6,0 5-3,0-1-5,0-4-5,0-5-5,0-6-5,0-3-4,0-3 0,0-4-1,0-3-1,0-1-2,2-3-2,0-1-2,2-3-2,1-1-2,3-2-2,4-3-2,2-1-1,5-1-1,9 0 2,7-1 3,9 1 1,5-2 4,7-2 3,6-4 4,6-2 3,1-2 3,2 0-1,-1 0 1,1 0-1,1-1 2,5-1 3,3 0 3,5-1 3,-2-1 1,-4 0 0,-5 0 0,-6 0-1,-3 0-3,-4 0-3,-4 0-4,-4 1-3,-6-1-2,-6 2-1,-7 0 0,-7 2 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30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2257 2183 574,'-6'-6'100,"1"4"-22,2 4-23,2 4-21,0 3-13,0 1-3,-2 3-3,0 2-3,0 3-2,1 5-2,1 5-1,0 5-1,1 2 0,0 0-1,0 0 1,0 1-1,0 0 0,0 4 0,0 3 1,0 1-1,0 2-1,0-4-2,0-2-2,0-3-3,0-3-1,0-2 2,0-1 2,0-3 0,0-1 2,0 1-1,0-1 1,0 1-1,0-1 1,0 1 0,0-1 0,0 1 1,0-1-1,0 2 0,0 1 0,0 1-2,0 0 0,0 1 0,0-1-1,0 0 0,0 1-1,0-1 1,0 0-1,0 0 1,0 0-1,0 1 0,0-1 0,0 0 0,0 0-1,0-1 0,0-1-1,0-1-1,0-2 1,0-2 0,0-1 0,0-2 2,0-3-1,-2-1 0,0-2-1,-1-3 0,0-5-8,3-12-17,4-10-16,2-11-16,1-4-1,-1 1 12,-1 3 13,0 2 14,-1 0 4,-1 1-4,1-1-2,0 1-4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0"/>
    </inkml:context>
    <inkml:brush xml:id="br0">
      <inkml:brushProperty name="width" value="0.03599" units="cm"/>
      <inkml:brushProperty name="height" value="0.03599" units="cm"/>
      <inkml:brushProperty name="color" value="#00BFF2"/>
    </inkml:brush>
  </inkml:definitions>
  <inkml:trace contextRef="#ctx0" brushRef="#br0">23750 17424 611,'1'-14'-38,"4"4"16,2 4 16,4 5 15,2 1 9,5 0-3,3 0 0,5 0-1,1-1-3,-1-1-1,-1 0-1,-1 0-3,-1-2-2,-1 0-1,-1 0-1,-1 0-2,-1-1-1,-1 0 2,-1-1 1,-1-1 2,-2-1-1,-1 0-1,-3 0-2,0 0-1,-3 1-3,1 2-1,0 3-3,0 1-3,-2-1-3,-1-1-5,-2-2-5,-1-1-5,-4-2 1,-2 2 6,-4 1 6,-2 0 6,-2 0 5,1-1 0,-1-3 2,0-2 1,1-1 1,0 1 0,2-1 1,1 0-1,1 1 1,1 1 0,1 0 0,0 2 0,1 0 1,0 2 5,0 1 3,1 1 4,-1 1 10,2 3 17,0 4 17,2 2 18,0 4 1,0 6-14,0 4-14,0 5-14,0 4-9,0 2-4,0 4-4,0 3-4,0-1-4,0-5-4,0-3-2,0-3-5,0-3-1,2-1-2,0-1-1,2-1-1,0-1-2,1-1-3,2-1-2,0 0-2,2-3-2,1-3 2,2-3 0,3-2 2,1-3 0,1-1-2,2 0 0,0-1-1,1-3-1,1 0-2,1-3-1,1-2 0,0-2-3,-1-2-4,-1-2-2,-1-1-4,-2-1 2,-4 3 4,-5 1 6,-3 2 6,-1 1 3,0 0 3,1 1 3,2-1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32"/>
    </inkml:context>
    <inkml:brush xml:id="br0">
      <inkml:brushProperty name="width" value="0.0342" units="cm"/>
      <inkml:brushProperty name="height" value="0.0342" units="cm"/>
      <inkml:brushProperty name="color" value="#F2395B"/>
    </inkml:brush>
  </inkml:definitions>
  <inkml:trace contextRef="#ctx0" brushRef="#br0">55450 47974 643,'14'0'59,"-1"2"-12,-2 0-11,-2 2-10,-1 0-7,0 1 1,-1 1 0,1 1 0,-2 1-1,-6-2-3,-4-1-3,-6 0-2,1-3-3,5-4-2,4-4-3,6-4-2,2-1 0,1 3 2,1 1 1,1 3 3,0 0-1,1 0-1,0 0-1,0 0-3,-1 1 0,-1 2-1,-1 2 0,0 2 0,-4 1-3,-2 2-8,-6 0-5,-2 2-7,-3-2-1,0-2 5,0-1 4,1-2 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7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37000 56850 542,'22'14'5,"-1"-1"11,-3-2 10,-1-2 11,0 0 4,3 1 1,4 3-1,2 2 0,1 2-3,0 1-4,0 3-5,0 1-5,-1 2-3,-3-1-3,-3 1-2,-2-1-4,-4 1-2,-1 1-5,-2 1-4,-2 0-3,-3 2-4,-3 1-2,-2 1-3,-4 1-2,-5 0-5,-9 2-7,-9 1-7,-9 1-8,-2-3-6,4-4-7,3-4-6,6-6-8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31"/>
    </inkml:context>
    <inkml:brush xml:id="br0">
      <inkml:brushProperty name="width" value="0.04922" units="cm"/>
      <inkml:brushProperty name="height" value="0.04922" units="cm"/>
      <inkml:brushProperty name="color" value="#00BFF3"/>
    </inkml:brush>
  </inkml:definitions>
  <inkml:trace contextRef="#ctx0" brushRef="#br0">2297 729 446,'-21'-22'6,"7"5"6,5 3 9,6 4 7,4 4 2,4 0-5,2 4-5,4 1-4,1 0-4,1 0 0,1-2-1,1 0-1,2-2-1,2 0-1,1-1-1,3-2 0,1 1-1,1-1 0,1 0-1,1 0-1,1 1 0,2 0-1,3 2 1,1 1-1,1 0 1,1 2 0,-1 0 0,0 2 1,0 0-1,-1 0 1,-1 0-1,-1 0-1,0 0 0,2 2 0,2 0-1,3 2-1,0-1 0,0-1 0,0 0 0,0-2 0,1-1 0,-1-2-1,0-2 1,0-1-1,0-2 0,-2 2 0,0 1 1,-1 0-1,-2 2 1,-1 0-1,-3 2 0,-1 0 1,-3 1-1,0 0 2,-1 0 0,0 0 0,-4 1 1,1 0-1,-1 2 0,0 0 0,-1 0 0,1 0 0,1-2 1,1 0 1,2-1 0,1 0 0,2 0 1,3 0 0,0-1 0,2-2 0,1-2-2,1-2 0,1-1 0,1-1 0,0-2-1,2 0 1,0-1 1,0 1-1,1-1 0,-1 0 1,-1 1-1,-2 2 0,-2 3-1,-1 1 0,-1 1 0,1 2 0,0 0 0,2 2 0,0 0 0,1 2 0,-1 0-2,0 2 1,0 0-2,-1 2-1,-1 0-1,-1 1-2,-2 1 0,0-2 0,-1-1 2,-1 0 1,0-1 0,-1 0 2,0-1 0,1 2 1,-1-1 1,-1 1-2,-1 2 1,-1 0-2,-1 0 1,-1 0 1,-1-2 1,-1 0 1,0-2 0,-1 1-1,1 0 1,0 0-2,-2 0 1,1 0-1,-2 0-1,-1 0 1,0 0-1,-1 0 0,1-1 0,0 2 0,0-2 1,1 1-1,1 0 2,1 0 0,1 0 0,0 0 0,-1 0 1,1 0 0,0 0 0,1 2 0,1 0 0,1 1 0,1 1-1,1-2 0,1-1 0,1 0 0,0-2-1,1 0 0,-1-2-1,1 0 1,0-2-2,0 0 1,2-2 0,1 0-1,0-1 1,-1 0 0,-1 0 1,-1 0 1,-1 1 0,1 0 0,-1 2 0,1 0-1,0 2 0,0 0-1,2 2-1,1 0 0,0 1 0,-1 0 0,-1 0 1,-1 0 1,-1-1 0,1 0 1,-1-2 0,1 0 2,-1-1-1,1 0-1,2 0 0,1 0 0,1 0 0,-1 0 1,0 0 1,1 0 1,-2 0 1,0 0-1,-1 0-1,-1 0 0,0 0-1,-1 2 0,0 0-1,1 2 1,-1-1-1,-1 1-1,-1 0 1,-1 0-1,-1 0-1,-1 0-1,-1 0-1,-1 0-2,0 0-1,-1 0 1,1 0 1,0 0 0,-1-1 0,1-1 0,-1 0-1,1-2 0,-1 0 1,-1 0 1,-1 0 0,-1 0 2,0 0 0,0 0 0,0 0-1,-1 0 1,1 1-1,0 0-1,-1 2-1,1 0-1,-1 0-1,-1 0 1,-1-2 0,0 0 0,-2-1 0,1 2 0,0 0 0,0 2 0,-1-1-1,1 0 2,0-2-1,0 0 1,-1-1 1,1 0 0,0 0 1,0 0 0,0 0 2,3 0 0,2 0 0,2 0 1,-1 0 1,-1 0-1,-2 0-1,-3 0 0,1 0 0,0 2-1,1 0 1,1 2-1,0 0 1,-1 1 3,0 2 1,-2 0 2,-2 2 2,-2 2 2,-4 1 3,-2 3 2,-2 2-1,2 3-3,0 2-4,1 4-3,1 1-3,-2-1-1,0-1-2,-2-1-1,0 2 0,0 5-1,0 5 1,0 4 0,0 2 0,0-3 0,0-4 2,0-2 0,0 0 1,-2 5 1,0 3 1,-2 4 1,1 2 0,1 0-1,0 0-1,2 0-1,0-2-2,0-4-1,0-4-1,0-3-1,0-4-2,0 3 0,0 1-1,0 1 0,0-1-2,0 0-2,0-1-2,0-1-3,0-3-2,0-3-3,0-5-3,0-3-2,1-2-2,1-1-3,3 1-2,2 0-2,1-1-4,0-1-5,0-1-6,0 0-5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32"/>
    </inkml:context>
    <inkml:brush xml:id="br0">
      <inkml:brushProperty name="width" value="0.04518" units="cm"/>
      <inkml:brushProperty name="height" value="0.04518" units="cm"/>
      <inkml:brushProperty name="color" value="#00BFF3"/>
    </inkml:brush>
  </inkml:definitions>
  <inkml:trace contextRef="#ctx0" brushRef="#br0">3000 6868 486,'5'-22'39,"9"4"-3,11 5-3,9 4-1,7 1-4,5 2-2,3 1-3,4 0-2,3 1-3,3-2 0,3 0-1,4-1-1,1-1 0,3 2-1,1 1-1,3 0 0,1 0-2,1-2-2,1-1-1,1-2-3,0-1 0,0 0-1,1 2 1,-1 1-1,0 1 0,0 2-1,0 2-2,1 2 0,-3 1-1,-5 0-1,-5 0-1,-5 0 0,1 0 1,5 2 2,7 0 4,5 2 3,0 1 0,-7 1-2,-7 3-3,-6 2-1,-5 1-2,-1-1 0,0 0-1,-2 1 0,0-1 0,0 0 0,0-2-1,0 0 0,1-2 1,0 1 1,1 0 3,2 0 0,-2-1 1,-2-2-1,-4 1-1,-2-2-2,-2 0 0,0 0 1,0 0 1,0 0 1,1 0 0,2 0-4,2 0-1,3 0-3,-1-1-1,-1-1 0,0 0 0,-1-1 0,0-1 1,1 0-1,4 0 0,0 0 0,2-1 0,0-1 0,0 0 1,-1-1 1,1-1-1,0 2-1,0 0-1,0 2-2,-1 0-1,1 0-1,0 0-3,0 0-1,0 0-1,0 0 0,0 0-1,0 0 0,0-1-1,3 0-1,2-2-2,2 0-2,0-1 1,1 0 0,0 0 2,0 0 1,-5 0-1,-7 1-2,-8-1-2,-7 1-4,-6-1 0,-3 0-1,-4 0 1,-1 0-1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3"/>
    </inkml:context>
    <inkml:brush xml:id="br0">
      <inkml:brushProperty name="width" value="0.03737" units="cm"/>
      <inkml:brushProperty name="height" value="0.03737" units="cm"/>
      <inkml:brushProperty name="color" value="#00BFF3"/>
    </inkml:brush>
  </inkml:definitions>
  <inkml:trace contextRef="#ctx0" brushRef="#br0">27200 1713 588,'1'-15'4,"2"4"6,2 3 6,2 2 8,4 2 5,7 1 7,7-1 4,7 0 7,2 0-2,0 2-8,-1 0-7,-1 2-9,-2 0-5,-2 2-3,-2 0-3,-1 2-3,-3 1-2,-3 3-2,-3 4-1,-3 2-1,-2 2-1,-2-1 1,-2 1 1,-2 0 0,-4 1-3,-6 3-8,-6 3-6,-6 3-8,-3 0-2,-3 0 5,-1-1 5,-3-1 3,0-1 4,1-2 2,-2 0 2,1 0 2,0-2 1,3-1 0,1-1 0,3-1 0,1-1 2,2-2 5,2-3 5,3-1 5,4-1 3,10-2-1,8-1 1,9 0 0,6-3-2,1-4-4,3-4-3,1-4-5,1-1-5,-1 2-6,-3 3-7,2 1-6,-2 1-3,1 0 2,-1 0 1,0 0 2,-1 1 0,-3 0-4,-3 2-3,-2 0-3,-4 1-6,-1-2-7,-2 0-7,-2-2-7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3"/>
    </inkml:context>
    <inkml:brush xml:id="br0">
      <inkml:brushProperty name="width" value="0.04854" units="cm"/>
      <inkml:brushProperty name="height" value="0.04854" units="cm"/>
      <inkml:brushProperty name="color" value="#00BFF3"/>
    </inkml:brush>
  </inkml:definitions>
  <inkml:trace contextRef="#ctx0" brushRef="#br0">29455 1077 453,'10'-6'78,"4"2"-15,4 4-15,2 3-15,4 1-9,-1 1-2,1 1-3,-1 2-1,0 0-2,-3 2-4,-1 0-2,-3 1-3,-2 1-1,-3 0-2,-3-1-1,-2 1-1,-4 1-4,-2 3-4,-3 4-6,-4 2-5,-2 2-2,-3 1 2,-4 1 0,-1 0 1,-3 0 3,-1-2 2,-1-1 3,-1-2 3,0-3 2,1 1 1,2-2 0,0-1 1,1-2 1,4-2 2,3-4 2,3-3 3,4-1 0,8 0 1,6 0 1,7 0-1,5-1 1,1 0-2,2-2-2,2 0-1,1-1 1,-1 2 0,-1 0 2,-1 2 2,-2 0 0,-3 1-2,-3 2-2,-3 0 0,-2 3-2,-2 6 2,-3 4 0,-1 5 2,-2 1-1,-4 0 2,-2 0 1,-3-2 1,-4 0 0,-2 2-1,-3 3 0,-3 1 0,-1 0 0,-1 0 2,1-1 1,-1-1 2,0-2-1,-1-1 0,-1-3-1,-1-1-1,2-3-2,1-1-1,4-2-3,3-2-1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5"/>
    </inkml:context>
    <inkml:brush xml:id="br0">
      <inkml:brushProperty name="width" value="0.03391" units="cm"/>
      <inkml:brushProperty name="height" value="0.03391" units="cm"/>
      <inkml:brushProperty name="color" value="#00BFF3"/>
    </inkml:brush>
  </inkml:definitions>
  <inkml:trace contextRef="#ctx0" brushRef="#br0">33000 2139 648,'9'-5'43,"1"6"2,3 6 1,2 6 2,-1 3-4,-3 3-8,-2 2-8,-4 1-10,-2 3-4,0 2-3,-1 4-3,-2 3-1,-1 0-4,-2-2-4,-2-1-4,-2-3-3,-1-1-3,-1-1 0,-2-2 0,0 0-1,0-3 1,2-3 2,3-4 1,1-4 2,2-3 4,4-1 7,2 0 8,4-2 6,5-3 1,11-8-4,9-6-4,11-7-6,4-4-3,-1-1-1,1-1-4,0 0-1,-2 0-1,-2 3 1,-3 3 0,-3 3 0,-4 2-4,-2 2-12,-3 3-11,-4 1-12,-1 1-4,-1 0-1,-1 0 2,0 1-1,-3-1 5,-1 0 5,-3 0 7,-1 0 7,-2 0 4,-2 1 3,-2-1 2,-2 0 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5"/>
    </inkml:context>
    <inkml:brush xml:id="br0">
      <inkml:brushProperty name="width" value="0.04244" units="cm"/>
      <inkml:brushProperty name="height" value="0.04244" units="cm"/>
      <inkml:brushProperty name="color" value="#00BFF3"/>
    </inkml:brush>
  </inkml:definitions>
  <inkml:trace contextRef="#ctx0" brushRef="#br0">35750 1555 518,'0'-13'10,"0"6"21,0 6 21,0 6 21,0 5 4,0 3-15,0 5-12,0 4-15,0 2-8,0 2-6,0 3-4,0 1-6,0 2-3,0 1-3,0 1-3,0 0-2,0 0-5,0 2-4,0-1-6,0 0-4,0-1-5,2-1-5,0-3-5,2-1-4,-2-4-2,0-2 4,0-3 2,-1-2 3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5"/>
    </inkml:context>
    <inkml:brush xml:id="br0">
      <inkml:brushProperty name="width" value="0.03993" units="cm"/>
      <inkml:brushProperty name="height" value="0.03993" units="cm"/>
      <inkml:brushProperty name="color" value="#00BFF3"/>
    </inkml:brush>
  </inkml:definitions>
  <inkml:trace contextRef="#ctx0" brushRef="#br0">34762 920 550,'-22'-11'62,"7"8"-2,4 9 0,5 10 0,2 6-7,2 6-9,0 7-12,2 5-10,0 4-6,0 1-2,0 3-1,0 2-3,0 3-7,2 2-11,0 3-11,2 3-13,-1-2-6,-1-9-1,0-7-2,-1-7-1,-1-7-2,2-4-3,0-3-4,2-4-3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6"/>
    </inkml:context>
    <inkml:brush xml:id="br0">
      <inkml:brushProperty name="width" value="0.04974" units="cm"/>
      <inkml:brushProperty name="height" value="0.04974" units="cm"/>
      <inkml:brushProperty name="color" value="#00BFF3"/>
    </inkml:brush>
  </inkml:definitions>
  <inkml:trace contextRef="#ctx0" brushRef="#br0">36623 501 442,'-5'-8'4,"6"0"9,6 0 9,6 1 9,6-2 3,5 0-3,6-2-2,7 0-2,3 0-3,2-1-5,1 0-3,3 0-4,-2 1-4,-6 1-4,-5 0-2,-7 2-4,-4 0-6,-4 1-7,-5-1-7,-3 0-8,-4 0-5,-4 0-2,-4 0-1,-4 1-2,-3-2 3,-4-2 6,-2-2 7,-3-1 6,-1-2 5,1 0 4,1 1 4,1-1 3,0 0 1,2 1-1,1-1 0,1 0-1,0 2 4,2 3 6,1 3 7,1 2 7,0 4 9,2 4 9,0 4 11,2 4 9,-1 5 0,1 7-11,-2 7-12,-1 7-10,-3 5-8,0 4-5,-3 4-3,-1 4-4,-3 1-4,0-1-3,-1-1-2,-1 0-4,1-4 0,2-6 0,4-6 1,3-6 1,2-5 0,0-3-2,2-5-1,1-3-1,1-3-1,6-3 0,2-1-2,5-2-1,5-3 2,5-4 3,7-4 2,5-3 5,4-4 0,1-2-1,-1-2-2,3-1 0,-1-2-2,-1 1-1,-3 0-2,-2 0-2,-2 0-2,-1 2-3,-3 3-4,-1 1-2,-4 2-1,-5 0 2,-5 2 0,-4 1 2,-4 0 1,-2 2 1,-2 1 1,-2 0 0,-3 2 2,-4 0 3,-4 2 3,-3 1 4,-2-1 1,1-1 1,0 0 0,2-1 1,2-1 3,1 2 6,2 0 4,2 2 6,2 1 9,1 4 15,0 2 15,2 3 14,0 4 2,2 4-11,0 3-11,2 5-11,0 3-7,0 2-5,0 3-3,0 4-3,0 2-4,0 4-3,0 2-2,0 4-3,0 0-2,0 0-3,0-2-2,0 0-2,0-4 0,0-6 2,0-6 2,0-5 2,-1-5-4,-2-3-9,-2-3-11,-2-3-10,-2-3-4,-1-4 1,-3-4 1,-2-4 2,-3-6 0,-5-6 0,-5-7 0,-4-7-1,-3-5-2,0-4-5,-1-4-4,1-4-6,2 1 2,4 5 7,3 7 7,5 6 8,1 4 6,2 5 8,1 3 8,1 4 7,3 6 9,4 8 13,6 8 12,5 7 13,2 6 0,3 3-11,2 3-11,2 3-11,1 0-12,-1-2-15,1-1-13,0-3-16,-1-3-3,-1-7 5,0-5 6,-2-6 5,0-3 1,0 2-6,0 0-5,-1 1-6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6"/>
    </inkml:context>
    <inkml:brush xml:id="br0">
      <inkml:brushProperty name="width" value="0.03867" units="cm"/>
      <inkml:brushProperty name="height" value="0.03867" units="cm"/>
      <inkml:brushProperty name="color" value="#00BFF3"/>
    </inkml:brush>
  </inkml:definitions>
  <inkml:trace contextRef="#ctx0" brushRef="#br0">39050 2800 568,'22'1'55,"-1"4"5,-3 2 5,-1 4 5,-2 0-5,1 0-14,0 1-15,-1 0-14,0-1-15,0 1-13,-3 0-13,0 0-15,-1-2-7,-2 2-1,-2 0-1,-2 0-1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8"/>
    </inkml:context>
    <inkml:brush xml:id="br0">
      <inkml:brushProperty name="width" value="0.04375" units="cm"/>
      <inkml:brushProperty name="height" value="0.04375" units="cm"/>
      <inkml:brushProperty name="color" value="#00BFF3"/>
    </inkml:brush>
  </inkml:definitions>
  <inkml:trace contextRef="#ctx0" brushRef="#br0">40061-156 502,'14'-28'69,"-1"7"-10,-2 7-10,-3 7-10,1 3-5,3 0-1,3 0-2,3 0 0,1 1-5,-1 0-7,0 2-7,-2 0-7,-1 2-5,-1 2-2,-1 2-3,0 2-3,-3 3-4,-3 3-8,-2 5-6,-4 3-9,-4 5-3,-6 5-2,-5 5 0,-7 5-2,-4 0 1,-3-2 3,-3-4 3,-2-3 4,-2-2 4,2-5 5,0-3 7,2-5 5,1-2 4,5-2 6,3-3 4,4-1 4,6-2 10,7-2 16,6-2 16,8-2 15,6-2 2,7-4-12,6-2-12,9-3-12,3-3-8,2 0-6,1-1-4,3-1-5,-1-1-4,-2 0-3,-3 1-4,-3-1-3,-4 2-1,-2 2 1,-3 4 1,-3 3 0,-5 4-6,-7 4-17,-6 5-15,-8 5-17,-7 4-2,-9 3 9,-9 4 12,-9 2 9,-4 0 8,0-2 5,0-1 3,-1-2 4,3-4 4,6-1 4,4-4 2,5-3 4,4-1 4,2-2 6,5-1 7,2 0 5,3-2 7,6 0 8,4-2 7,6 0 8,0-1-1,2 0-10,0 0-9,0 0-9,-1 0-10,1 0-11,0 0-12,0 0-10,-4 1-10,-6 3-9,-8 4-8,-6 2-10,-4 1 1,1-2 8,-1-2 10,0-2 9,1-2 8,2 1 8,0 0 9,0 0 8,2-1 5,1 0 2,0-2 1,2 0 2,0 0 6,1 2 11,-1 2 11,0 2 11,1 2 2,2 1-7,2 3-5,2 2-7,1 0-13,0-1-18,0-1-20,0 0-18,1-6-13,4-7-7,2-7-6,4-9-6,0-2 2,1 2 12,0 4 13,0 3 11,-1 1 8,-1 0 5,-1 1 5,0-1 4,0 0 5,0 0 6,4 0 5,2 0 5,2 0 5,1-1 1,3-2 3,1 0 2,1 0 1,-1 1-2,-1 0 0,0 2-1,-3 1-2,1 0-2,-2 2-1,-1 1-3,-2 1 1,-2 3-1,-4 4 2,-3 2 1,-3 3-4,-4 0-7,-4 1-8,-3 2-7,-4 0-2,-2 1 0,-2 1 2,-1 1 1,-3 0-2,-1 0-6,-3-2-6,-1-1-7,-1-1-5,1 0-5,1-2-5,1-1-6,0 0 0,2 0 4,-2 0 3,1 0 5,0-1 5,1-1 6,1 0 7,1-2 5,1 0 5,0 0 0,2 0 2,1 0 1,2 0 2,2 0 1,4 0 2,3 0 1,0-1 5,0-1 7,-1 0 7,-2-2 8,1 1 2,-1 0-5,0 2-3,0 0-5,1 2 3,0 2 7,2 2 9,1 2 7,-1 1 2,2 1-7,-1 1-7,0 1-6,0 2-4,0 2-3,0 5-3,0 2-2,0 0-1,0 0-3,0-1 0,1-1-1,-2 0-7,2 1-8,-1 1-10,0 1-10,0-1-7,2-5-3,0-3-4,2-4-4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2:59"/>
    </inkml:context>
    <inkml:brush xml:id="br0">
      <inkml:brushProperty name="width" value="0.04149" units="cm"/>
      <inkml:brushProperty name="height" value="0.04149" units="cm"/>
      <inkml:brushProperty name="color" value="#F2395B"/>
    </inkml:brush>
  </inkml:definitions>
  <inkml:trace contextRef="#ctx0" brushRef="#br0">40966 56431 530,'8'-7'1,"1"1"3,2 0 2,0 2 2,0 0 3,-1 2 0,0 0 1,-2 2 1,1 1 0,1 2 2,3 2 1,1 2 1,1 1 0,-1 1-1,-1 2 0,0 0-2,-2 1 0,-1 1-2,0 1-2,-2 2-1,-1 0-1,-2 3-2,-3 1-2,0 3-2,-3 1 1,-1 1 0,0 1 2,-1 1 0,-2-1-1,-2 0-6,-2 0-4,-1-2-6,-2-2-3,0-3 1,0-3 0,1-3 0,-1-2-1,0-2 0,0-3 0,2-1-2,-2-2 0,2-4 0,0-2 0,2-3-1,1-4 0,-1-4 2,0-4 0,0-3 2,0-3 2,2 1 2,1-1 2,1 1 3,-1 0 3,2 1 2,-1 1 3,0 1 4,0 1-1,2 2 0,0 3-2,2 1-2,0 2 4,0 1 6,0 0 8,0 2 7,0 4 6,2 8 6,0 8 7,2 7 5,-1 5-2,-1-1-9,0 1-8,-1-1-10,-1 3-6,0 3-1,0 4-2,0 5-3,0-2 0,0-4-1,0-5-1,0-5 0,0-2-2,0 4-3,0 3-3,0 3-2,0 1-3,0-2-2,0 0 0,0-1-1,0 0-1,0-1-1,0 1-1,0-1-1,-1 0-1,-1-1-2,0-1-1,-1-1-3,-1-2-1,2-1-2,0-3-1,2-1-2,1-4-6,2-6-9,2-6-10,2-6-10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8"/>
    </inkml:context>
    <inkml:brush xml:id="br0">
      <inkml:brushProperty name="width" value="0.04403" units="cm"/>
      <inkml:brushProperty name="height" value="0.04403" units="cm"/>
      <inkml:brushProperty name="color" value="#00BFF3"/>
    </inkml:brush>
  </inkml:definitions>
  <inkml:trace contextRef="#ctx0" brushRef="#br0">40050 2431 499,'46'-23'1,"-2"1"2,-2 1 2,-1 1 1,0 0 4,4 0 3,3-2 3,5-1 4,2 0 0,0 4 0,0 3-3,-1 3-1,-1 2-1,-4 2 1,-4 3 1,-3 1 0,-6 1 1,-1 2-1,-3 0-1,-3 2 0,-3 1-1,-3 4 2,-3 2 1,-3 4 2,-2 1-1,-1 1-1,0 1-1,-2 1-1,-2 1-1,-2 2 0,-4 0-2,-2 1 0,-4 1-2,0 4-4,-3 3-2,-2 3-2,-2 1-5,-4 0-4,-2 1-6,-3-1-3,-3 0-5,-3 1-4,-3-1-4,-3 0-5,-2-2-1,-3-4 1,0-3-1,-3-4 0,-3-4 1,-1-3 1,-2-3 0,-2-2 1,1-5 2,4-6 3,4-6 2,4-6 3,4-4 2,6-5 1,7-3 1,5-4 0,6-2 3,8 0 4,6 0 4,8 0 4,4 1 4,5 5 2,3 3 3,4 5 3,2 3 2,-1 2 3,-1 4 3,-1 3 3,-2 2 0,-3 2 1,-4 2 0,-1 2-1,-4 2 0,-3 2 0,-3 2-2,-2 2-1,-4 2-1,-3 2-1,-2 1-2,-4 3-1,-3 3-1,-7 3-3,-6 5-1,-5 3-2,-6 2 0,-5-1-1,-5-2-1,-4 1 1,-1-5-3,3-6-4,5-6-6,4-5-4,3-5-4,5-4-4,3-4-4,5-3-3,3-3-2,4 3 2,4 0 2,4 1 1,2-2 0,0 0 0,0-3-1,0-2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9"/>
    </inkml:context>
    <inkml:brush xml:id="br0">
      <inkml:brushProperty name="width" value="0.03836" units="cm"/>
      <inkml:brushProperty name="height" value="0.03836" units="cm"/>
      <inkml:brushProperty name="color" value="#00BFF3"/>
    </inkml:brush>
  </inkml:definitions>
  <inkml:trace contextRef="#ctx0" brushRef="#br0">44450 849 573,'24'-22'34,"1"2"2,1 4 3,1 3 3,2 1-1,4-1-3,4-1-3,4-1-4,3 1-2,0 1-3,2 2-3,1 2-3,-3 3-3,-5 2-7,-4 4-5,-5 3-5,-6 2-7,-7 5-7,-7 4-6,-6 4-8,-8 2-5,-8 2-5,-8 2-5,-7 3-5,-7-1 0,-3 0 3,-3-1 2,-5 0 5,0-5 3,6-2 5,4-5 5,5-3 6,3-2 4,3 0 3,1 0 3,3 0 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9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43807 1773 568,'-67'21'24,"22"-5"9,23-5 6,23-4 8,15-5 0,9-4-6,9-4-8,8-4-6,7-2-5,4-2-3,3 0-2,5-1-3,1 0-1,-1 1 0,-1 2 0,0-1 0,-3 2-2,-4 3-5,-5 1-7,-3 2-4,-5 2-7,-6 0-7,-5 2-6,-7 0-8,-7 0-7,-8-2-10,-10-2-8,-8-1-10,-4-2 2,1 2 12,1 0 13,0 2 12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9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44577 147 581,'-15'-7'4,"5"0"9,2 2 7,2 1 10,4 3 6,4 7 5,4 7 7,4 8 5,-1 4-2,-1 5-9,-4 3-10,-2 4-10,-4 3-7,0 2-6,-3 2-7,-2 1-5,0 0-6,-1-3-8,0-5-7,0-4-7,1-3-6,0-1-3,-1-3-3,0-1-4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9"/>
    </inkml:context>
    <inkml:brush xml:id="br0">
      <inkml:brushProperty name="width" value="0.04698" units="cm"/>
      <inkml:brushProperty name="height" value="0.04698" units="cm"/>
      <inkml:brushProperty name="color" value="#00BFF3"/>
    </inkml:brush>
  </inkml:definitions>
  <inkml:trace contextRef="#ctx0" brushRef="#br0">44014 1050 468,'-23'3'62,"2"6"-5,3 5-4,1 7-5,2 3-4,-1 3-4,0 1-2,1 3-4,-2 0-3,0 0-3,-1 1-3,0-1-4,-4 2-3,-3 4-4,-5 4-4,-3 5-4,-5 3-4,-5 6-2,-4 7-3,-5 5-3,-1 1-6,4-5-10,5-4-9,2-6-10,7-7-5,8-10-2,7-9-1,8-10 0,5-7-1,-1 1 1,0-2 0,0 0 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49"/>
    </inkml:context>
    <inkml:brush xml:id="br0">
      <inkml:brushProperty name="width" value="0.03567" units="cm"/>
      <inkml:brushProperty name="height" value="0.03567" units="cm"/>
      <inkml:brushProperty name="color" value="#00BFF3"/>
    </inkml:brush>
  </inkml:definitions>
  <inkml:trace contextRef="#ctx0" brushRef="#br0">44350 2640 616,'8'-8'0,"0"2"0,0 1 0,-1 0 0,2 1 1,0 0 0,1 0 2,2 1 1,2-2 7,5-2 14,4-2 13,6-1 14,2-1 3,-1 3-8,-2 1-8,1 2-8,-2 1-7,1 0-3,-1 0-5,0 0-4,-2 1-8,-3 1-13,-5 0-12,-3 2-12,-4-2-10,-2 0-11,-4-3-10,-2-2-10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50"/>
    </inkml:context>
    <inkml:brush xml:id="br0">
      <inkml:brushProperty name="width" value="0.04759" units="cm"/>
      <inkml:brushProperty name="height" value="0.04759" units="cm"/>
      <inkml:brushProperty name="color" value="#00BFF3"/>
    </inkml:brush>
  </inkml:definitions>
  <inkml:trace contextRef="#ctx0" brushRef="#br0">44486 2116 462,'-15'-7'20,"2"2"11,2 2 10,2 2 11,2 2 3,-1 2-6,0 2-6,0 2-5,-1 2-6,-2 5-5,-2 4-4,-1 3-4,-1 4-3,0 1-2,2 3-2,1 1-1,2 0-1,2-4-2,4-2-2,2-3-1,3-1-2,0 1-3,2 1-3,0 1-3,3-1-2,4-1-2,4-2-1,3-3-2,4 0 0,0 0-1,1 0 1,1-1 0,1 0 1,1-3 1,1-1 0,0-2 1,0-1 2,-1 2 2,-3 0 3,-1 1 3,-3 1 4,-3 0 7,-3-1 6,-2 1 8,-5-1 2,-2 0-4,-6-2-2,-2-1-4,-6 1-3,-8 5-2,-6 4-3,-6 3-3,-7 2-5,-2-1-6,-5-1-8,-4-1-7,-1-1-6,4-2-4,2-3-4,3-1-3,2-3-3,3-4-1,-1-4-1,1-4 0,4-3-1,7 0-1,7-1-1,7-2-2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4:50"/>
    </inkml:context>
    <inkml:brush xml:id="br0">
      <inkml:brushProperty name="width" value="0.03086" units="cm"/>
      <inkml:brushProperty name="height" value="0.03086" units="cm"/>
      <inkml:brushProperty name="color" value="#00BFF3"/>
    </inkml:brush>
  </inkml:definitions>
  <inkml:trace contextRef="#ctx0" brushRef="#br0">44050 1059 712,'12'-22'112,"7"5"-29,9 3-28,6 5-29,4 1-17,-3 2-6,-4 1-8,-1 1-6,-5-1-12,-1-1-18,-1 0-16,-2-1-18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01"/>
    </inkml:context>
    <inkml:brush xml:id="br0">
      <inkml:brushProperty name="width" value="0.06585" units="cm"/>
      <inkml:brushProperty name="height" value="0.06585" units="cm"/>
      <inkml:brushProperty name="color" value="#00BFF3"/>
    </inkml:brush>
  </inkml:definitions>
  <inkml:trace contextRef="#ctx0" brushRef="#br0">19350 51640 334,'36'6'101,"-6"-4"-24,-5-4-23,-6-4-24,-4-1-14,-1 0-1,-1 2-2,0 1-3,-1 0-1,3 2-2,2 0 0,1 2-2,2 0-1,0 0 0,-1 0-1,1 0 0,-1 0-1,-1 2-1,-1 0 0,-1 2-2,0-1 1,0 1 0,-1 0 1,1 0 0,0-1 2,-1 0-1,1-1 2,0-2 1,-1 0 0,1 0 0,0 0 0,-1 0 0,1 0 0,2-2-1,0-1 0,1 0 0,1-1-1,1 0 0,1 0-1,1 1 1,1-2-1,-1-2 0,1-2 0,-1-1 1,1-1-1,1 2-1,1 3 0,1 1 0,1 0-1,-1 0 0,0-1 0,1-2-1,-1 1 1,-1 1 0,-1 0 1,-1 2 0,-1 0 0,-1 2 0,-1 0-1,-1 2 1,0 1-1,-1 2 1,1 2 2,0 2 0,-1 1 1,1 1 0,-1 2 0,1 0 1,-1 0 1,1-1 0,0 0 2,-1-3 0,1 0 1,1 0-1,1-2-2,2 0-1,0-2-1,2-1 1,3 0 0,1-2 0,2-1 0,-1-2-3,0-2-3,1-1-1,-2-2-2,0 2 0,-1 1 1,-1 1-1,0 1 0,-1 0 0,0 2 1,1 0 0,-1 1 0,-1 0 1,-1 0 0,-1 0 1,0 1 0,-1 0 2,1 2 0,-1 0 1,1 1 0,-1-1-1,1 1 1,-1 0 0,1 0-1,-1 0 2,1 0 0,-1 0 1,1 0 0,-1 1-1,1 2 0,-1 0-1,0 2 0,-1 2 1,-1 1-1,0 3 1,-1 0 0,2-1-1,3 0 0,2-2-1,1-2 0,2-2-1,3-4 0,1-2-2,2-3 1,0-1 0,2 0 0,1-1 1,0-2 1,0-2 0,1-2 2,-1-2 0,-1 0 1,0 3-1,-1 1 1,-1 2-1,-2 2 1,-2 0-1,-1 2 0,-3 0 0,-1 2 0,-3 4-1,-1 2-1,-3 4-1,0 0-1,-1-1 1,1-1 0,0 0 0,-1-1 0,1 0-1,-1-2 0,1 2 0,0-1 0,3-2-1,1-2 0,3-2 0,0-3 1,2-2 1,1-4 2,1-2 2,0 0 2,2 0-1,1 0 2,1 2 0,1 1 0,0 2-3,2 2-1,1 3-2,-1 0-1,-2 1 0,-2 2 0,-1 0-1,-1 2 0,1 0 0,0 1-1,2 2 1,0-1 0,-1-1-1,-1 0 1,-1-3 0,-1 1 0,0-2 0,1 0 0,-1-2 0,1-1 0,1-2 2,0-2 0,2 0 1,0-3 1,-1 0 0,-1 0 0,-1 0 1,-1 1 1,0 2-1,1 2 0,-1 3-1,0 0 1,1 3 0,-1 2-1,0 2 1,1 1-2,-1 0-2,0 0-1,1 0-3,-1-3-1,-2 0 0,0-2 0,-1-2-1,1-1 1,1-2 0,2 0 0,3-2 1,0 0 0,0-4 1,1-4 1,-1-2 0,0-1 1,1 1 0,-1 1 2,0 0 0,-1 3 1,-1 5-1,-3 2 0,-1 6-1,-3 2 0,0 5 1,-1 4-1,-1 4 0,-1 1 0,-1-1-1,-1-1-2,0-2-1,-1 0-1,1-1-1,1 0 0,1-2-1,0-2 0,1-2 1,-1-4 2,1-2 0,1-4 3,3-2 0,3-4 3,3-2 2,1-3-1,0-1 0,0-3-1,1-2-1,-1 2 1,0 0 2,0 2 2,1 3 3,-2 1 1,0 2-2,-1 2 0,-1 2-2,-1 2-1,1 0 0,-1 2-1,1 1-1,-1-1 0,0-1-2,1 0 0,-1-1-1,0-2-2,1 0 0,-1-2-1,0 0-1,0-1 0,-1 0-1,-1 1 0,-1-1-1,-2 0-4,-3 0-10,-3 1-8,-3-1-10,-6 2-6,-8 5-1,-10 2-3,-8 5-3,-4 2 3,1-3 6,1 0 6,1 0 6,0-1 2,0 0-5,1 0-2,-1 0-5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11"/>
    </inkml:context>
    <inkml:brush xml:id="br0">
      <inkml:brushProperty name="width" value="0.04626" units="cm"/>
      <inkml:brushProperty name="height" value="0.04626" units="cm"/>
      <inkml:brushProperty name="color" value="#00BFF3"/>
    </inkml:brush>
  </inkml:definitions>
  <inkml:trace contextRef="#ctx0" brushRef="#br0">48809 52075 475,'-15'-29'19,"4"7"6,3 6 7,3 6 6,2 2 2,3 2-3,4 1-2,2 0-2,3 2-4,4 0-1,2 2-4,3 0-3,1 3-2,-1 4-3,0 4-3,-2 4-2,0 2-3,1 4-1,1 3-4,1 3-1,1 0-2,0 0 0,-1 0 0,1-2 0,-1-2-1,-2-1-1,0-3-1,-1-1 0,1-3 0,2-1 2,1-2 1,3-2 3,0-2 0,-1-2 1,-1-3 1,-1 0 0,0-5 0,1-2 1,1-5 0,1-4 0,3-4 1,3-3-1,4-5 1,5-3-1,1-3 0,0-2-1,0-3 0,1-1-1,-2-1-1,-1 3 0,0-1-2,-1 2 0,-2 0 0,0 3-2,-1 1 0,-1 3-1,-3 2-1,-5 5-3,-5 3-2,-5 5-2,-5 5-7,-4 8-10,-6 8-12,-4 8-10,-6 6-6,-6 6 0,-5 6-1,-6 7 1,-1-2 2,6-8 8,7-7 6,5-8 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0"/>
    </inkml:context>
    <inkml:brush xml:id="br0">
      <inkml:brushProperty name="width" value="0.04037" units="cm"/>
      <inkml:brushProperty name="height" value="0.04037" units="cm"/>
      <inkml:brushProperty name="color" value="#F2395B"/>
    </inkml:brush>
  </inkml:definitions>
  <inkml:trace contextRef="#ctx0" brushRef="#br0">42124 55761 544,'-7'-14'3,"1"3"4,0 3 5,2 2 4,0 5 4,2 6 3,0 6 2,2 6 3,0 3 1,0 1-3,0 1-2,0 1-3,0 0-1,0 1-2,0-1-3,0 1-1,0 1-3,0 1-2,0 6-2,0 1-3,0 3-1,0 3 1,0 1 1,0 2 1,0 1-2,0 0-1,0 0-2,0 1-3,-1-3 0,0-2-1,-2-5 1,0-1 0,0-3 0,0-3 0,2-3 0,0-3-1,1-5-1,-2-8-1,0-8-1,-1-8-1,0-6-2,3-6-1,4-3 0,2-6-2,3-2 0,2 1 2,2 2 1,1 0 1,1 2 2,-1 1 1,0 3 0,-2 1 2,0 2 1,0 3 1,-2 1 1,2 2 0,0 3 4,0 3 2,-1 2 4,1 4 3,-1 2 2,-1 2-1,0 2 0,-2 2 0,0 2-1,-2 3-1,-1 3 0,0 3-2,-2 2 0,-1 0 2,0-1 0,-1 1 1,-2 0 0,-1 1-3,0 1-2,-1 0-2,-3 1-2,-4-1 0,-4-1-1,-3-1 1,-3 0-1,1-1-1,-1 1-2,1 0 0,0-2-3,-1 1-3,1-2-2,-1-1-4,3-4-12,7-6-24,5-8-23,6-6-24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12"/>
    </inkml:context>
    <inkml:brush xml:id="br0">
      <inkml:brushProperty name="width" value="0.04334" units="cm"/>
      <inkml:brushProperty name="height" value="0.04334" units="cm"/>
      <inkml:brushProperty name="color" value="#00BFF3"/>
    </inkml:brush>
  </inkml:definitions>
  <inkml:trace contextRef="#ctx0" brushRef="#br0">48744 54111 507,'-8'-28'3,"2"7"7,1 7 7,0 7 6,3 5 5,4 7 2,4 6 2,4 6 3,2 4-1,1 3-3,1 3-3,2 3-3,-1 1-4,1 0-2,0 1-5,-1-1-2,2 3-2,3 5 0,4 7 1,2 7 0,0-2 0,-1-5-2,-3-6 0,-1-5-2,-2-6-1,1-5-1,-1-5-1,1-5-1,0-4 0,1-4 1,1-4 1,1-4 0,1-6 1,2-8-1,3-7-2,1-9 0,4-7-2,7-10-3,5-8-1,6-9-2,8-10-3,11-8-5,11-11-4,10-10-4,9-6-5,6-1-7,6-3-6,4-1-6,-6 10 1,-22 21 9,-21 21 8,-22 22 9,-12 13 0,-3 3-10,-3 5-8,-3 3-10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4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46450 10250 333,'49'20'167,"16"14"-1,15 14 1,17 16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48"/>
    </inkml:context>
    <inkml:brush xml:id="br0">
      <inkml:brushProperty name="width" value="0.05225" units="cm"/>
      <inkml:brushProperty name="height" value="0.05225" units="cm"/>
      <inkml:brushProperty name="color" value="#00BFF3"/>
    </inkml:brush>
  </inkml:definitions>
  <inkml:trace contextRef="#ctx0" brushRef="#br0">45017 9216 421,'-7'-14'59,"1"1"-11,0 2-10,2 2-10,-1 1-7,-2 1-1,-2-1-1,-1 0-2,-2 0-2,0 0-1,0 0 0,1 1-2,-2-1-1,-2 0 1,-2 0-1,-1 0 0,-3 1-1,0 2 0,-1 3 0,0 1-2,-2 1 0,2 0-2,1 0-1,1 0-3,0 1 0,-1 1 1,-1 3-1,-1 2 1,0 2 1,2 4-1,0 2 0,1 3 0,0 2 1,1-1-1,-1 1 0,0-1 1,2 1-1,1 1 1,2 1-1,3 2 1,0-2 0,0-2 0,0-1 0,1-2 0,-1-1 0,2 1 0,1 1-2,0 1 0,2 1-1,1 1 0,0 1 0,2 2 0,0-2 0,2-1-1,0 0 0,2 0-1,0-2 0,0 1 0,0-1 0,0 1-1,0-1 1,0 1 0,0 0 1,0-1 0,1 1 1,2-1 1,2 1 1,2 0 2,1-2 0,1 1-1,2-2 0,0-1-1,1 0-1,1-1 1,1 1 0,2 0 0,-1-1 0,1 1 0,0 0-1,0-1 1,-1 0-1,1 0 0,0-2-1,-1-1-1,1-1 0,0 0-1,-1-2 0,1-1-1,0 0 0,4-2 0,3-1-1,3 0 1,1-2 0,-3-1 0,-1 0 1,-3-1 0,0-3 1,1 0 0,1-3 0,2-2 0,-1-1 0,1-2 0,-1 0 0,1-1 0,-1-1 0,1 0 0,-1 0 0,1 1-1,-1-2 1,1 0-1,-1-1 1,1-1 0,-1-1-1,-1-1 1,-1-2 0,-1 1 0,-2-2 0,0 0 0,-1 1 0,0-1 0,-2 0 0,1-3-1,0-1 1,-1-3-1,1-1-1,2-1 1,0 0-1,1-2 0,0 0 0,-3 3 0,-1 2 1,-2 2-1,-3 2 2,-1 1 0,-2 2 1,-2 3 1,-1 0 1,0 1 1,0-1 0,0 0 1,-1 1 0,-1-1 0,0 0-1,-1 1 0,-1-2-1,0 0 0,0-1 0,0-1 0,-2 0-1,-2 1 1,-4 1-1,-2 1 1,-2-1 0,-2 0 0,0-1 0,-1-1 0,-1 0 0,-1 3-2,-1 1 1,-1 2-2,-2 2 0,0-1 0,-1 0 1,-1 0-2,0 1 1,-1 1-1,1 0-1,0 2-1,0 1 0,-1 1-1,1 0-1,-1 2 0,0 0-1,-1 2-1,-1 0-1,-1 2-1,0 0 1,1 2 0,1 0 0,1 2 2,1 1-1,-1 3-3,1 4-2,-1 2-3,0 3-1,-1 3-3,-1 3-2,-1 3-2,1 1-3,1 1-1,3-1-2,1 1-2,2 0-2,4 0 0,0 2-2,2 1-1,2-3 0,3-5 2,1-6 1,2-6 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5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45425 10950 333,'49'20'167,"16"14"-1,15 14 1,17 16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53"/>
    </inkml:context>
    <inkml:brush xml:id="br0">
      <inkml:brushProperty name="width" value="0.02257" units="cm"/>
      <inkml:brushProperty name="height" value="0.02257" units="cm"/>
      <inkml:brushProperty name="color" value="#F2395B"/>
    </inkml:brush>
  </inkml:definitions>
  <inkml:trace contextRef="#ctx0" brushRef="#br0">61800 7326 974,'48'-6'-6,"-9"3"9,-12 3 7,-9 3 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55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44836 9181 554,'-7'-22'1,"2"5"1,2 3 0,2 4 2,1 3 3,-2-1 5,0 0 4,-1 0 6,-2 0 1,-1 2 0,0 1-2,-1 1 0,-2 0-2,-2 2-1,-2 0-3,-1 2 0,-3 0-2,-1 2 1,-3 0 0,-1 2 0,-3 0-1,0 1-2,-1 1-1,0 2-3,-1 0-1,1 0-1,1 0-1,1-1-2,1 2 0,0 2 1,-1 2 2,1 1 1,-1 3 0,1 1-1,-1 3 0,1 2-1,0 0 0,2 3 0,3 0 0,1 1 0,2 0 1,1 2-1,0 1 0,2 1-1,1 0 0,2 1 1,3-1-1,1 0-1,1 0 1,2 0-2,0 0 1,2 1-1,0-1-1,2 0-1,0 1-2,2-1 0,1 0 0,1-2 1,3 0 0,2 0 2,1-3 0,0-2-1,-1-1 1,1-2-1,1-2 1,2 1-1,1-1 1,3 1 0,0-2 0,1-1 0,0-2 0,-1-2 0,2-3 0,1-1 0,3-2-1,1-2 1,3-2 0,0-1 0,3 0 0,3-1 0,1-4 0,2-2 1,2-5 0,3-4 0,-1-3 0,0-1 1,-1-3-1,-2-1 1,1-2 0,1-1 1,0-1 0,2-1 2,-1-1 0,-2-1-4,-2-1-2,-2 0-2,-2-3-1,0-1 1,-1-2 1,-1-2 1,-2-1 1,-3 1-1,-3 2 1,-3 0-1,-3 2 0,-3 0-1,-2 1 1,-4 2 0,-2 0-1,-2 1 2,-3 1 0,0 1 2,-4 1 0,-2 1 1,-4 1 1,-2 1 1,-3 1 1,-3-1-2,-3 1 0,-3-1-1,-3 1 0,-2-1-2,-1 1-1,-2-1 0,-2 2-1,-1 3 1,-1 3-1,0 3 0,-2 2-1,-2 2 0,-2 2-2,-2 3 0,-1 1-2,1 3-2,2 4-2,0 2-1,1 4-2,0 4 1,-1 3 0,1 5 1,1 2-6,2 3-9,1 1-11,3 3-9,4-2-4,7-2 4,7-3 3,7-2 4,2-5 4,2-1 4,-1-4 4,0-3 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56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45200 10907 547,'-26'-1'49,"10"-1"-4,12 0-3,11-1-4,5-2-4,3 0-5,2-2-4,1 0-5,4 0-2,5 0-1,5-1 1,5 0-1,2 0 0,3 2-3,2 1-1,3 0-2,-2 2-2,-2 0 1,-4 2 0,-2 0 0,-3 1-3,-2 0-9,-2 0-7,-1 0-7,-4 0-5,-1-2 0,-4 0-2,-3-1-1,-5-1-5,-8 1-11,-8-1-11,-8 0-9,-3 0-2,1 0 9,0 0 9,2 0 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56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46366 10080 547,'-1'-15'2,"-1"2"10,0 3 12,-1 1 11,-1 3 5,2 4 2,0 4-1,2 4 2,0 3-4,0 3-4,0 3-7,0 4-5,0 1-5,0 3-1,0 1-3,0 3-2,0 1-2,0 2-2,0 3-3,0 1 0,0 2-6,2 2-7,0 1-8,2 4-6,0 0-8,2 2-5,0 0-7,0 2-6,1-5 0,-2-10 6,-2-9 6,-2-10 6,-1-5 3,2 1-3,0 1-2,2 2-2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57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29772 10083 685,'-2'-16'-1,"-3"-1"-1,-5-1-1,-4-1-1,0 1 1,2 5 2,4 3 2,3 5 2,0 1 4,0 0 5,-1 0 4,-2 0 5,0 1 1,-2 0-3,1 2-2,-2 0-3,-1 2-1,-2 0-2,0 2 0,-1 0-1,-1 2-1,-1 4 0,-1 2 0,-1 2 0,0 3-1,0 2-1,2 0-1,1 1-1,1 1-1,1 1 1,0 1-1,2 1 0,1 1 0,2 3-1,3 1-1,1 3-1,1 0 0,2 0-1,0 1 1,2-1 1,1 1-1,4 1 1,2 1 0,4 0 0,1-1-1,3-2-1,1-3-3,3-3-1,1-2 0,1-1 1,1-1 1,2-1 2,0-2 0,2-3 1,3-2 0,1-4 0,2-2 1,2-1 0,2 0 1,2-2 0,3-2 0,3-6 2,2-4 1,4-5 1,0-4 1,0-3-2,-2-4-1,0-1-2,-2-5 0,0-3-1,-3-4 0,1-4 0,-3-1-1,-3 0-1,-5 2-1,-4 0-1,-4 1-1,-5 2 1,-4 0 0,-6 1 2,-3 1-1,-2 0-1,-3-1-2,0 1-2,-5 0 0,-2 2 0,-5 0 1,-4 2 1,-3 1 0,-1 1 1,-3 3-1,-1 1 2,-3 3 0,-1 3 1,-3 3 1,-1 3 1,-2 1 1,-1 2-1,0 1-1,-1 1-1,-2 0 0,1 2 1,0 0-1,0 2 0,-1 1-1,1 2-1,0 2-1,-1 2-1,2 3-2,2 4-2,1 3-1,3 5-1,1 2-2,3 3 1,1 1 1,3 3-1,1 1-2,2 1-8,3 1-7,2 1-7,2-4-1,2-3 5,4-5 6,3-4 4,0-4 3,-1-1 2,0 0 2,-1-2 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57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30711 10853 690,'-14'-8'3,"3"2"7,3 1 7,2 0 6,5 2 5,6 0 3,6 2 3,6 0 2,3 0-1,3-2-6,1-2-6,3-1-5,0-3-6,2-2-4,1-2-6,1-1-4,1-1-2,1-1 1,4 1 1,1-1 1,0 2-3,-4 2-10,-2 4-9,-3 3-9,-4 1-3,-5 2 4,-5 0 4,-4 2 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0"/>
    </inkml:context>
    <inkml:brush xml:id="br0">
      <inkml:brushProperty name="width" value="0.03871" units="cm"/>
      <inkml:brushProperty name="height" value="0.03871" units="cm"/>
      <inkml:brushProperty name="color" value="#F2395B"/>
    </inkml:brush>
  </inkml:definitions>
  <inkml:trace contextRef="#ctx0" brushRef="#br0">43629 56730 568,'6'-15'8,"-3"2"9,-2 3 8,-4 1 10,-2 3 2,-3 4-3,-4 4-4,-2 4-4,-1 3-2,0 3-1,-1 4-1,0 2-2,1 2-1,-1 3-1,0 1-2,1 3 0,-1-2-2,2 0-1,2-3-2,0-1-1,1-2-3,4 1-2,2 0-3,4-1-4,2 0-2,4-2 0,2-3-1,4-1-1,1-1 0,2 0-1,3-1 1,1 1 0,1 0 0,0 0 1,-2-1 1,-1 1 1,-1-1 1,-4 0 0,0-2 0,-2-1 1,-2 1 0,-2-1 0,-2 2 1,-2 2 0,-2-1 0,-2 1 3,-2 0 1,-2 0 2,-2-1 0,-3 1-1,-3 0-2,-3 0-1,-2-1-1,1-1-2,-1-1-2,1 0-1,0-2-4,1-1-6,1 0-5,1-2-7,3-1-8,4-4-14,6-2-12,5-3-12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2:59"/>
    </inkml:context>
    <inkml:brush xml:id="br0">
      <inkml:brushProperty name="width" value="0.03975" units="cm"/>
      <inkml:brushProperty name="height" value="0.03975" units="cm"/>
      <inkml:brushProperty name="color" value="#F2395B"/>
    </inkml:brush>
  </inkml:definitions>
  <inkml:trace contextRef="#ctx0" brushRef="#br0">44694 21659 553,'-16'-8'2,"1"0"5,-1 0 3,0 0 5,3 0 2,3 1 1,4-1-1,4 0 0,5-1 2,7-2 3,8-1 5,6-2 2,5-1 1,5 0-3,3 2-4,4 1-2,4 0-4,2 1-1,3-1-2,4 0-3,3 0 0,4 0 1,3 1 0,5-1 2,3 1-1,5 3-3,3 1-2,4 3-4,1 0-2,-3 2 0,-3 0-3,-3 2 0,-2 0-1,4 0 0,1 0 0,2 0-1,1 0 1,-1 0 0,-1 0 1,-1 0 0,-2-2-1,-3 0-3,-4-3-4,-1-2-4,-4-1-2,-3 0 0,-3 1-2,-2-1-1,-6 1 0,-6 2-1,-8 2 1,-6 2 0,-6 1-2,-5 2-4,-4 0-4,-6 2-5,-3 0-2,-2 2-4,-3 0-1,0 1-4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0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53037 20400 519,'-15'0'4,"2"2"8,2 0 8,3 2 7,3 1 5,8 3 0,6 4 1,7 2-1,5 1-1,1-1-4,3-1-4,1 0-4,1-2-2,0-1-1,1 0 1,-1-2-2,1 0 0,-1 2-2,0 0 0,1 1-2,-2 1-1,-4 0-1,-2-1 0,-3 1-1,-2 0-1,-2-1 0,-3 0 0,-1 1 0,-1 0-2,-2 0-3,-1-1-2,0 1-4,-2 1-1,-2 0-1,-2 1-1,-2 1 0,-4 3 0,-4 5-1,-5 5-1,-5 5 1,-5 4-2,-3 4 0,-3 4-2,-6 4-1,0 1 1,0-3-1,1-1 1,1-2 1,4-3-8,5-5-12,3-5-15,6-5-13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1"/>
    </inkml:context>
    <inkml:brush xml:id="br0">
      <inkml:brushProperty name="width" value="0.0492" units="cm"/>
      <inkml:brushProperty name="height" value="0.0492" units="cm"/>
      <inkml:brushProperty name="color" value="#F2395B"/>
    </inkml:brush>
  </inkml:definitions>
  <inkml:trace contextRef="#ctx0" brushRef="#br0">56123 19104 447,'0'-17'2,"0"0"4,0-1 5,0-1 4,-1 1 1,-1 3 1,0 2-1,-1 4-1,-2 2 1,0-1-1,-1 0 0,-1 0 0,-1 0-1,1 0-1,-1 1-1,0-1-1,-1 1 0,-2 2-1,-2 2 0,-1 2-1,-2 1 0,0 0-2,1 0-1,-1 0 0,0 1-2,1 2 2,-1 2-1,0 2 1,-1 3-1,-3 7 0,-3 5 0,-3 7-1,-1 3 0,1 2 1,1 3 0,1 1 0,1 1 0,2 2 1,0 1 0,1 1 0,1-1 0,0 2 0,2-1 0,1 0 0,1-1 0,1 1 1,0 0-1,2 0 1,1-1 0,2 0-2,3-1-1,1-1-1,1-2-1,2-2 1,0-2-1,2-1 1,1-4-1,2-3-1,2-5-2,2-3 0,1-5-1,1-3-2,2-4-1,0-4 0,3-4-2,5-4-1,5-4-2,5-3-1,4-7 0,3-7 0,1-9 1,5-7 1,1-4-2,1 0-4,-2 0-5,2 0-4,-5 4 0,-8 8 4,-7 7 4,-8 9 3,-7 7 6,-3 8 8,-4 8 7,-4 8 8,-3 5 4,-2 3 2,-1 3 2,-3 3 1,0 1 0,2 1-3,2-1-2,3 1-3,0-2-2,2-3-2,0-3-2,2-3-2,0-2-2,0-1-4,0-1-3,0 0-4,1-4-3,3-5-2,4-4-3,2-5-3,3-6-1,3-6 3,4-5 0,2-7 2,1-2-1,-2 2-3,0 0-4,-1 1-3,-1 2 0,-3 3 4,-1 3 3,-2 3 4,-2 4 7,-3 8 12,-1 6 11,-2 8 11,-2 5 4,0 5-1,-2 5-1,0 5-3,-1 1-2,0-1-4,0-3-5,0-1-3,0-1-2,2 2 0,0 3 2,2 1 0,0 0-4,2-3-9,0-3-11,1-3-10,2-5-17,0-8-23,1-8-23,2-8-23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1"/>
    </inkml:context>
    <inkml:brush xml:id="br0">
      <inkml:brushProperty name="width" value="0.03633" units="cm"/>
      <inkml:brushProperty name="height" value="0.03633" units="cm"/>
      <inkml:brushProperty name="color" value="#F2395B"/>
    </inkml:brush>
  </inkml:definitions>
  <inkml:trace contextRef="#ctx0" brushRef="#br0">58670 18341 605,'-6'-28'32,"5"9"1,2 7 0,5 8 2,4 3 0,4 0 0,3-2 0,5 0 1,1 1-4,-1 4-5,-1 4-6,-2 4-6,-1 1-5,-4 1-2,-5 0-3,-3 0-2,-4 2-4,-4 7-2,-4 5-3,-3 7-2,-5 1-2,-4-2-2,-2-2-1,-6-2-1,0-2-1,3-1 1,3-3 0,3-1 1,2-3 3,2-3 5,3-3 5,1-2 6,4-2 3,6-1 2,6 1 4,6 0 1,4-1 1,3-2-3,3-3-1,3 0-4,0-4-3,-1-2-5,-4-4-5,0-2-5,-2-1-7,-1 1-6,-1 0-8,-1 2-7,-1 0-3,-1-2-1,0 0 0,-2-1 1,-2 0 0,-2 0 3,-4 2 2,-2 1 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2"/>
    </inkml:context>
    <inkml:brush xml:id="br0">
      <inkml:brushProperty name="width" value="0.03289" units="cm"/>
      <inkml:brushProperty name="height" value="0.03289" units="cm"/>
      <inkml:brushProperty name="color" value="#F2395B"/>
    </inkml:brush>
  </inkml:definitions>
  <inkml:trace contextRef="#ctx0" brushRef="#br0">59800 18412 668,'24'-15'91,"1"4"-19,1 4-18,1 2-19,0 0-10,2 2-5,1-1-5,1 0-3,-1 0-5,0 2-7,-1 0-4,-2 2-7,-1 0-6,-5 2-8,-3 0-8,-4 2-7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2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60743 16939 558,'-9'-22'3,"0"1"5,-1 2 6,-1 3 5,1 3 7,2 8 10,4 7 8,3 6 10,1 9 1,0 9-11,0 10-8,0 10-10,-1 7-5,-1 2-2,0 3-3,0 3-2,-2 5-7,2 6-16,0 8-14,2 7-14,-1-6-4,0-16 7,-2-16 6,0-17 6,-1-9-2,2 1-14,0-1-12,2 1-13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4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30095 21754 672,'0'-18'0,"0"-2"-2,0-3-1,0-2-2,0-1 3,0 5 5,0 3 5,0 4 6,1 3 2,2 2 1,2 3-1,2 1 1,1 1-1,0 2-1,0 0 0,-1 2-2,1 3 0,-2 6 0,-1 5 0,0 7 0,-2 6 0,-1 6 1,0 8 0,-1 7 0,-3 4 0,0 1 0,-3 3-2,-2 2 0,-2 1-2,-4 1-3,-2 1-1,-3 1-3,-1 2-1,1 3-1,1 3 0,1 3-1,0 2 0,0-1-2,1 0-1,0 1-2,-1-2 0,1-3 0,-1-3-1,0-3-1,1-2 0,-1-4-2,0 0-2,1-2-1,0-3-3,2-2-4,2-4-3,3-2-3,1-5-4,2-6-1,2-5-2,2-7-3,0-5 1,0-6 1,-2-6 3,0-6 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5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29294 26271 682,'-8'-8'-2,"2"0"-5,1 1-3,0-1-5,3 3 7,4 8 18,4 6 19,4 7 19,1 5 4,-1 1-7,0 3-9,-2 1-7,-1 3-6,0 3-2,-2 2-2,0 4-3,-2 2-3,-1 0-3,0 1-4,-2 2-4,0-2-2,0-2 0,0-3-1,0-4-1,0-2 0,0-3 1,0-3 1,0-3 0,4-6 1,8-10-3,8-10 0,7-10-2,9-9 0,8-9 1,10-8 1,8-10 1,5-2-3,0 3-4,2 2-7,1 5-5,-5 4 0,-10 7 3,-11 9 3,-12 7 5,-6 5-6,-3 1-15,-3 0-15,-2 2-15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6"/>
    </inkml:context>
    <inkml:brush xml:id="br0">
      <inkml:brushProperty name="width" value="0.03666" units="cm"/>
      <inkml:brushProperty name="height" value="0.03666" units="cm"/>
      <inkml:brushProperty name="color" value="#F2395B"/>
    </inkml:brush>
  </inkml:definitions>
  <inkml:trace contextRef="#ctx0" brushRef="#br0">24173 32191 600,'0'-22'28,"-2"1"-1,0 2 0,-2 3-2,-1 1-1,-2 2 0,-1 2-1,-3 3 0,-1 1-3,1 2-4,-1 2-5,0 2-5,0 1-2,1 2-3,-1 0-1,0 2-2,0 1 0,0 6 0,1 2 1,-1 5 1,-1 2 1,0 3-1,-1 1 1,-1 3-1,-1 1 1,1 3 0,-1 1 2,0 1 0,2 3 1,1-1 0,2 0 0,2 0 1,2 1-1,-1 1-1,0 1 0,0 0 0,0 1-1,0-1 2,1-2 0,-1 0 2,1-3 0,2-4-2,2-3-2,2-5-1,1-1-1,0-1-1,0 1-1,0 0-2,1-3 0,2-1 0,2-4 0,2-3 1,1-1-1,1-2-1,2-1-1,0 0 0,1-2-1,1-2 0,1-2 1,2-2-1,1-4 0,3-4 1,3-5 0,3-5 1,1-3 0,1-1 0,-1-1 0,1-1 1,-3 0-1,-1 1-3,-4 1-1,-3 2-3,-3 2 1,-1 3 2,-2 4 3,-2 5 2,-3 3 6,0 6 8,0 4 8,-2 5 9,0 5 2,-2 2-3,0 3-4,-2 3-3,0-1-3,0 0-3,0-3-1,0-1-3,0-2-2,0-1 1,0 0 0,0-2 0,2-1-2,2-2-1,3-2-2,4-2-2,2-4-8,3-5-12,3-4-14,3-5-13,1-4-2,-3-3 8,-1-4 9,-2-1 9,-2-3 4,-1 2 2,-1-2 1,0 1 2,-3 1 2,-1 3 4,-2 3 5,-2 3 4,-2 2 5,0 2 4,-2 3 5,0 1 5,-2 5 5,0 8 5,-2 7 6,0 9 5,-1 4 0,0-1-9,0 1-8,0-1-8,1 0-6,0-1-3,2-2-3,0 0-4,1-1-4,0-1-1,0 0-2,0-2-3,2 0-4,2-1-4,4 1-6,2 0-5,2-2-5,3-1-6,2-2-5,2-2-6,-1-3 1,-3-1 7,-3-2 8,-3-2 6,0-1 5,0 0 3,1 0 1,2 0 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7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27247 32450 573,'-42'9'39,"8"3"-5,9 4-8,9 2-5,4 3-3,-1 3 0,-1 3 0,-2 3 0,1 0 1,-1 3 2,0 1 1,1 1 1,0-1 1,2 0-2,2-1-1,3-1-2,1 0-1,2-1-3,2 0-3,2 1-2,3-4-4,6-1-4,4-3-4,5-3-4,3-2-1,-1-2 1,1-3 2,0-1 3,2-3-7,6-4-13,7-4-14,5-4-13,0-4-5,-1-4 2,-3-4 2,-3-3 3,-3-3 4,-3 1 7,-3-1 7,-3 0 7,-3 2 3,-1 1 2,-2 2 1,-2 4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1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44634 56746 532,'6'-7'3,"-1"-1"6,-2 0 6,-2 0 6,-2 5 7,-4 10 8,-2 9 6,-3 11 9,-2 5-1,2 1-7,1 1-8,1 0-8,-1 1-5,0-1-2,-2-1-4,0-1-1,0-4-4,3-1-1,1-3-3,2-3-2,2-2-4,2-2-3,2-3-5,2-1-4,2-3-3,4-4-1,2-4-1,3-4-2,3-5 1,3-6 1,3-5 0,3-7 2,1-4 0,-4-3 2,0-2 2,-3-3 1,-1-4 1,-2-2 0,-3-4 0,-1-2 0,-3 0 2,-2 6 3,-4 4 4,-2 6 2,-4 3 4,0 3 3,-3 3 3,-2 3 4,-2 3-1,-4 5-4,-2 3-6,-3 4-4,-1 4-5,3 4-6,1 4-5,2 4-5,2 2-4,1 1-4,1 1-3,1 2-3,1 1-2,0 3-1,2 3-1,1 3-1,1-2 2,2-2 6,2-4 7,2-5 6,1-2 5,1-2 2,2-2 3,0-2 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8"/>
    </inkml:context>
    <inkml:brush xml:id="br0">
      <inkml:brushProperty name="width" value="0.05144" units="cm"/>
      <inkml:brushProperty name="height" value="0.05144" units="cm"/>
      <inkml:brushProperty name="color" value="#F2395B"/>
    </inkml:brush>
  </inkml:definitions>
  <inkml:trace contextRef="#ctx0" brushRef="#br0">28494 32025 427,'-2'-14'8,"-1"5"6,-2 3 6,-1 4 5,-3 5 2,0 7-5,-1 8-3,-1 6-4,-3 5-2,-2 6-1,-3 5 1,-3 4 0,-1 0-1,-1-2 0,0-5-1,1-4 0,0-3-1,1-1-2,1-3-2,1-1-2,2-4-2,2-3-1,4-5-2,3-3-1,3-4-3,4-4-7,4-4-4,4-4-7,4-4-1,5-7 4,5-6 4,5-5 3,2-3 3,-3 1 1,-1 2 2,-3 0 2,-1 1 1,0 3 3,-2 1 4,-1 3 1,-2 2 4,-1 3 2,-2 3 2,-2 3 3,-2 3 0,0 4 1,-2 4 0,0 4-1,-2 4 0,1 5 0,0 5 0,0 4-2,-1 4 0,0-1-1,-1 0-1,-2 1-1,0-2-2,0-1 0,0-3-2,0-1 0,1-5-3,4-7-5,2-6-4,4-8-5,1-5-1,3-7-1,2-6 1,1-5 0,1-3 0,-2-1 1,1 1 0,-2 0 0,-1 0 1,-1 4 1,-1 1 1,0 1 2,-2 3 2,-3 3 6,-1 3 4,-2 3 6,0 3 2,2 4 0,2 4 1,2 4 0,-1 4-2,-3 6-2,-2 4-3,-4 5-2,-1 4-3,0 2 1,0 4-2,0 2 0,-1 2-1,-2-1-4,-2-1-2,-2-2-3,0-2-2,-1-5-1,0-5-3,0-4 0,2-6-2,4-5 1,4-4 0,4-6 0,3-3 2,3-3 5,4-3 5,2-3 4,1-1 3,-1 2 0,-1 3-1,0 1 1,-2 1-2,1 0-2,0 1-2,-1-1-3,0 1-1,-2 2-2,-3 2 0,-1 3-2,-2-1-2,-2 0-2,-2-2-2,-2 0-3,-1-2 0,2-2 1,0 0 0,2-4 2,0-2 1,0-3 2,-1-3 0,1-3 2,0-2 0,-2-1 1,0-1 1,-2-1 0,1 1 2,0 2 2,2 1 3,0 3 2,0 2 4,0 2 6,-2 4 5,0 3 5,-2 1 5,0 1 4,-2-1 5,0 0 3,-1 1 4,0 1 2,0 0 1,0 2 2,1 5 0,1 10-4,0 10-2,2 9-3,0 6-4,0 3-5,0 1-6,0 2-4,0 4-5,0 8-4,0 6-3,0 8-4,0 5-4,0 4-3,0 5-2,0 6-4,0 8-8,2 12-12,0 11-12,1 13-12,1-3-4,-2-17 5,0-18 5,-2-15 4,1-9 5,2-3 2,2-1 3,2-2 3,0-6 3,-2-10 3,-3-10 3,0-9 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8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31378 33124 655,'0'-14'3,"0"1"3,0 2 4,0 2 4,1 3 2,1 2-2,3 4-2,2 3-1,1 1-2,-2 3 0,-1 2-1,0 2-1,-3 2-1,-4 5-2,-4 4-2,-4 3-2,-1 2 0,1-4 1,0 0 1,2-3 0,0-2 1,2-2-1,2-4-2,-1-3 0,3-2 2,2 0 3,4-2 5,2 0 4,2-2 1,3-1 0,2 0-3,1-1-1,1-1 1,0 1 0,-2 2 1,-2 0 1,0 2-1,-2 0 0,-2 1-2,-2 2-2,-2 1-1,-1 3-2,0 4-1,-1 2-2,-3 1-3,-2 1-1,-4-2-2,-2 2-3,-2-1-3,-1-3-5,-1-1-4,-1-2-5,-1-2-2,1-1 2,-1 0 1,1-2 2,0-1 1,2-2 3,3-3 3,1 0 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8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31550 31394 537,'2'-29'4,"4"7"10,4 5 8,3 7 10,3 3 2,2 2-3,0 2-2,1 2-3,0 2-3,1 4-1,-1 2-1,0 4-3,0 1 0,-2 3 1,-3 1 0,-1 3 0,-1 3 0,0 5-3,-1 5-2,1 5-2,-2 5-1,-2 6 0,-4 5 0,-2 7 0,-4 4-5,-2 1-10,-4 2-10,-2 3-10,-2-2-9,-2-3-9,0-5-7,-1-3-9,0-6 0,-1-8 7,0-8 6,1-7 7,0-7 6,5-3 2,2-4 4,2-4 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9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33175 32800 616,'-9'31'79,"0"-2"-17,-2 0-16,1-1-16,-2-1-10,1-1-2,-1-1-2,0-2-3,1-1 0,2-1 0,3-2 2,1-3 1,1-1-1,2 0-4,0-2-3,2-1-3,1-1-2,4 0-3,2-2-1,4-1-2,1 0-1,3-2-3,1-1-2,3 0-1,0-2-1,1-1-1,-1 0 1,1-1 1,-1-2-5,1-1-6,-1 0-7,1-1-8,-1-2-3,-4 0 2,0-1 1,-2-2 2,-2 0 1,-1-1 2,0-2 2,-2 0 2,-1 0 4,0 3 4,-2 1 5,0 2 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9"/>
    </inkml:context>
    <inkml:brush xml:id="br0">
      <inkml:brushProperty name="width" value="0.0349" units="cm"/>
      <inkml:brushProperty name="height" value="0.0349" units="cm"/>
      <inkml:brushProperty name="color" value="#F2395B"/>
    </inkml:brush>
  </inkml:definitions>
  <inkml:trace contextRef="#ctx0" brushRef="#br0">33727 32800 630,'-15'1'20,"3"4"10,1 2 12,2 4 10,2 2 1,2 5-11,-1 3-10,2 5-10,0 3-5,2 2-2,0 3 0,2 4-1,0 2-3,0 2-7,0 2-5,0 2-6,0 2-4,0 0 1,0 2-2,0-1 1,0-3-4,0-10-5,0-9-6,0-10-5,0-6-7,0 1-7,0 0-7,0 0-6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09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33381 30028 439,'16'-28'21,"0"7"-5,-1 7-7,1 7-6,-1 3-3,-1 2 0,-1 0 0,0 2 0,-2 1 0,1 2 1,0 2 1,0 2 2,-3 1 0,0 3-1,-2 2-1,-2 2-1,-1 2 4,0 3 10,0 3 9,0 3 9,0 3 2,0 2-3,-1 4-4,2 3-4,-2 1-2,1-2-2,0 0-1,0-1-1,0 0-1,0 0 0,0 2 0,0 1 0,0 1 0,2 4-2,0 2-1,1 4 0,1 2-2,-2 1 0,-1 3 1,0 1-2,-1 1 0,0-2-2,-1-3-2,2 0-1,-2-4-2,1-1-1,0-2-1,0-1 0,0-4-3,0-2-1,0-4-3,0-2-2,-1-3-1,-1-1 0,0-3-2,-1-1 0,-1-3 0,0-1 0,0-3 1,0-1 0,-2-2 0,-2-1-1,-4 0-2,-2-2-1,-5 1-3,-7 1-5,-7 3-6,-7 2-6,-3-1 0,3-1 5,-1-2 3,2-2 5,1-3-2,3 1-12,3-2-9,3 0-12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10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23235 31334 558,'-2'-16'4,"-2"0"7,-4 1 8,-2-1 7,-2 2 3,-2 2-4,0 4-2,-1 3-4,-2 1-3,-1 0-1,-2 0-3,-2 0-2,-2 1-1,1 2 0,-1 2-2,0 2 1,1 1-1,1 0-2,1 0-1,1 0-1,1-1 0,2-1-2,0 0 0,0-1-1,3-1 1,1 1 0,2 2 0,2 0 2,2 3 0,1 4 1,0 4 0,2 3 1,0 4 0,2 3 2,0 3-1,2 3 2,1 2-1,2 1-1,2 1-2,2 0 0,1 6-1,-1 7 0,1 8 1,0 6 1,0 7 0,0 1-1,0 3 0,-1 1 1,1 0-1,0-5 0,0-3 0,0-4 0,-1-2 0,-2 3 0,1 2 0,-2 1 1,1 1-1,0-3 0,1-1 0,2-3 0,-1-1 0,-1-2-1,0-3 0,-1-1 0,-1-4 0,1-7-1,2-8 1,0-6 0,1-5-2,0-4-8,0-5-5,-1-3-7,1-2-2,0 0 0,0 0 0,0-1 1,1 1-3,3-2-6,4-1-7,2 0-7,2-2-1,1-1 5,0 0 3,2-1 6,-1-3 2,-1 0 1,-2-3 1,-2-2 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11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34422 28255 618,'1'-14'0,"2"3"3,2 2 0,2 4 2,1 2 7,3 2 13,2 2 13,2 2 13,-1 2 2,0 4-11,-1 2-11,0 3-10,-3 2-6,-3 0-1,-3-1-1,-2 1-1,-2-1-2,0 0-3,0 1-3,0 0-2,-2 0-2,-4 1 1,-4 1 1,-3 1 0,-3 0 0,0-3-1,2-1-3,-2-2-2,1-2 1,1-1 0,0 0 2,2-3 1,1 1-1,1 0 0,0-1-3,2 1-1,0 0 0,0-2 1,1-1 1,-1 0 1,0-1 2,2 2 3,1 0 1,0 1 3,3 1 1,4-2-2,4-1-1,4 0 0,3-2-2,3-1 0,3 0 0,3-1 0,2-1-3,1 0-4,1 0-5,0 0-5,1-1-2,-3-1-2,-1 0 0,-3-1-1,-2-1-2,-3 2-2,-2 0-3,-4 2-4,-2-1-1,-2-2-3,-3-2-3,0-2-1,-3 0 1,-1 1 4,0 0 3,-1 2 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12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35589 28267 613,'-5'-8'70,"6"0"-13,6 0-14,6 0-12,3 1-7,3 0-1,2-1 0,1 0-1,2 0-2,4 0-1,3 0-3,3 0-1,0 1-3,-1-1-5,-3 1-3,-2-1-4,-3 1-4,-1 0-5,-4 2-6,-3 1-5,-4 1-11,-5 3-17,-4 4-15,-6 2-17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12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36166 27444 505,'-7'-18'58,"2"10"4,2 11 4,2 12 3,2 6-5,2 5-14,2 3-13,2 4-14,1 3-7,-1 1-1,1 0 0,0 2-2,0-1-6,-1-1-15,1 0-13,-1-1-14,1-2-9,-2-2-5,-1-1-6,0-3-5,-1-3-1,0-5 5,0-5 5,0-4 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1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45338 57250 559,'14'1'0,"-3"2"19,-2 2 18,-4 2 17,-3 2 5,-4 5-10,-4 4-10,-3 3-11,-4 4-6,0 2-3,-1 4-3,-1 3-3,-2 0-2,-2-1-1,-1-3-1,-2-1 0,0-4-1,3-3 1,3-1 0,3-4 0,5-3-1,10-1-5,8-2-3,9-2-3,6-4-3,3-2 0,2-6-1,4-2 0,0-3 0,-2 2 1,-1 1 1,-3 0 0,-2 1 0,-4 0-3,-2 0-3,-2 1-2,-4 0-8,-1 2-13,-2 2-14,-2 2-14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13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34424 27856 624,'-8'-8'0,"2"0"10,1 0 10,0 0 11,3 1 6,4-1 1,4 0 0,4 0 2,2 1-3,0 0-6,-1 2-6,1 1-6,0 1-5,0 3-4,-1 4-3,1 2-3,-2 3-2,0 0 0,0 1 1,-2 2 1,0 0-1,-2 1-2,-1 1-4,0 1-2,-2 2-1,-1 2 1,0 0 1,-1 4 0,-1 0 1,0-1 0,0-1 0,0-1 1,-1 0-1,-1 1-1,0 1-1,-1 1-1,-2 0-1,0-1 0,-1-1 0,-2 0-1,0-3-1,1-2 1,-1-1-1,0-3 0,0 0 1,-1 0 2,-1 0 1,-1-1 2,-1 0 2,0 0 0,0-2 2,1 0 0,-1-1 0,2-1 0,1 1-1,0 0-1,6-3 4,8-4 7,9-6 7,10-4 8,6-4-4,6-1-17,5-3-16,8-2-16,-1 1-10,-2 3-6,-5 3-6,-5 3-4,-4 1 2,-7 2 9,-7 0 9,-7 2 10,-3 1 6,0-1 2,0 0 3,0 0 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13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35650 28257 695,'1'-14'68,"2"4"-13,2 4-12,2 4-13,2 2-6,5-3-3,4-2-2,3-1-2,4-2-3,1 2-5,3 0-5,1 2-3,1-1-3,-2 0 1,0-1 1,-1-2 2,-2 2-6,-1-1-13,-3 2-12,-1 1-12,-3 0-7,-3 0-2,-3 0-1,-2 0-2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14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36346 27311 664,'-20'-13'8,"6"8"16,5 7 16,6 6 16,3 7 2,0 7-10,0 7-10,0 7-12,0 4-7,0 2-7,0 2-6,0 2-5,0 1-4,0 0 2,0-1 2,0 1 1,0 1-7,2 3-16,0 4-17,2 2-16,0-3-7,-1-8 3,1-9 3,0-9 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27"/>
    </inkml:context>
    <inkml:brush xml:id="br0">
      <inkml:brushProperty name="width" value="0.02311" units="cm"/>
      <inkml:brushProperty name="height" value="0.02311" units="cm"/>
      <inkml:brushProperty name="color" value="#F2395B"/>
    </inkml:brush>
  </inkml:definitions>
  <inkml:trace contextRef="#ctx0" brushRef="#br0">47300 11320 952,'8'-29'-15,"2"5"6,0 5 3,1 5 5,4 0 3,5-2 2,7-3 1,5-3 3,6-3-1,6-1 0,6-3-1,6-1 0,6-1-1,4 2-1,5 0 1,4 2 0,5-1 0,2 1-2,4-1 1,3 1-2,0 1-2,0 3-6,-1 3-7,-1 3-5,-2 2-2,-4 2 2,-2 3 2,-4 1 2,-4 1-1,-8 2-1,-8 1-2,-8 1-2,-6-1 1,-4-1 1,-4 0 2,-3-1 3,-5-1 1,-5 2 3,-5 1 3,-5 1 2,-2-1 2,0-1 0,0 0 1,0-1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30"/>
    </inkml:context>
    <inkml:brush xml:id="br0">
      <inkml:brushProperty name="width" value="0.03275" units="cm"/>
      <inkml:brushProperty name="height" value="0.03275" units="cm"/>
      <inkml:brushProperty name="color" value="#F2395B"/>
    </inkml:brush>
  </inkml:definitions>
  <inkml:trace contextRef="#ctx0" brushRef="#br0">57313 7997 671,'-22'-8'-4,"6"0"1,5 1 3,5-1 3,5 1 6,7 2 10,8 2 12,6 2 10,3 2 0,-1 2-10,-1 2-10,-1 2-10,-1 1-6,-1 1 1,0 2 1,-2 0 0,-2 2-6,-3 3-12,-3 3-13,-2 3-13,-5 2-4,-4 1 3,-5 1 2,-6 1 4,-2 0 2,-3-1 3,-2-2 2,-1 0 2,0-2 4,1-3 4,2-3 4,3-2 4,1-4 4,2-1 0,2-2 0,3-2 2,1-1 3,2 2 7,2 0 6,2 2 7,1 0 2,2 1-1,0 2 0,2 0-2,0 1-1,2 3-2,0 2-2,1 1-3,1 3 1,-2 3 3,-1 3 1,0 3 4,-2 3 0,0 3-2,-2 3-1,0 2-1,-1 1-2,0-3-2,0 0-1,0-3-1,0-3-3,0-3-2,0-5-2,0-3-3,0-4-1,0-3-1,0-3-3,0-2 0,1-4-3,1-3-4,3-2-3,2-4-3,2-4-1,0-7-1,1-7 0,2-7 0,0-7 1,1-5 1,1-6 1,1-5 1,1-2 0,-2 2 1,-1 4 0,-1 3 0,-1 3 2,0 5 5,-2 5 5,0 5 3,-2 8 8,-1 11 7,-1 10 8,0 11 9,-2 7-1,0 1-8,-2 3-9,0 2-9,-2-2-4,0-2-1,-2-2-1,0-4 0,1-6-4,6-9-5,4-8-6,6-9-6,2-8-1,3-7 2,1-7 4,3-6 2,1-4 2,1 2 2,1 0 2,1 1 1,-1 2 4,-2 2 5,-2 2 5,-1 3 4,-3 2 3,-1 5-2,-2 5 0,-2 5-2,-2 3 1,-1 4 3,-1 3 4,0 3 3,-2 3-1,-1 7-5,0 6-5,-2 6-5,-2 6-1,-4 9 1,-4 7 1,-3 7 2,-4 4 0,-2-2-2,-2-2 0,-1-2-2,-1-3-1,1-4 0,0-3-1,2-5 1,1-3-2,1-3-2,1-3-3,2-3-1,-1-3-3,0-4-5,0-4-5,0-4-5,2-6-2,1-8 1,2-8-1,2-7 2,0-7 0,0-5 2,-1-4 3,-1-6 1,0-1 3,2 0 4,2 2 2,2 1 4,1 3 1,0 6-1,0 6 1,0 5-1,0 10 6,2 13 14,0 12 13,2 13 14,-1 10 2,-1 7-7,0 5-9,-1 9-8,-2 3-6,-1 0-3,0-1-2,-1 1-4,-1-1-2,0-2-2,0-2-3,0-2-1,1-2-1,0-5-1,2-1 0,0-3-1,2-5-1,0-4-1,2-5-2,0-4-2,2-6-2,2-3-4,1-4-4,3-4-2,2-4-3,2-2 2,1-4 2,3-2 0,2-4 2,2-7 2,4-5 2,3-7 2,0-3 0,-1 0 1,-3-1-1,-1-2 0,-3 1 3,-3 2 5,-3 2 7,-3 1 5,-3 4 4,-2 4-2,-4 3 1,-2 4-2,-3 4 1,0 1-2,-2 2 0,0 2-1,-3 2-1,-2 2 0,-3 3-1,-3 1-2,-2 1 1,0 2 0,1 0 1,-1 1 0,1 2 1,1 2 1,0 2 2,2 2 2,1 0-1,2 1-1,3 0 0,1 0-2,2-1 0,2 1 0,2 0 2,2 0 0,2-1-1,3-1 0,4 0-2,2-2-2,3-1-1,3 0-4,3-2-1,3 0-4,2-3-1,-1-1 0,0-2 0,1-1 0,-1-3-3,-1-2-4,-1-2-4,-1-2-4,-2-1-3,-3 1-2,-3-1-1,-3 0-2,-2 1 1,0 1 3,-2 0 4,0 2 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31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60121 6484 613,'-7'-24'2,"0"1"4,2-1 4,1 1 5,3 1 3,7 5 5,7 3 5,8 4 4,3 4-3,2 2-14,3 4-12,1 3-13,-1 2-8,-2 5 0,-3 4-2,-3 3-2,-4 4 0,-5 3-1,-4 3-1,-6 3 0,-5 2 0,-6 1 1,-5 1 1,-7 0 2,-3 0 2,-1-3 4,0-3 4,-2-3 4,1-3 5,1-1 3,3-3 5,2-1 4,1-2 3,4-1 2,3 0 2,3-2 2,4-2 2,8-4 2,6-4 2,7-4 2,6-5-1,7-6-6,5-5-5,6-7-5,0-2-6,-2 3-3,-5 1-4,-4 3-4,-4 2-3,-5 3-1,-4 2 0,-6 4 0,-5 2 0,-2 1 4,-6 0 2,-2 2 3,-4 1 3,-2 4 3,-2 2 1,-1 4 4,-1 1 0,0 1 2,2 2 0,1 0 1,1 1 0,0 1 1,2 1 0,1 2 0,0 2 0,0 8 0,0 7 0,1 7-1,-1 8 2,-1 12 0,-2 10 0,0 11 2,-1 3-2,-1-2-2,-1-3-4,-1-3-2,0-3-1,4 1 1,3 1 1,3-1 1,0 1-3,2-1-7,-1 0-8,0 1-8,0-3-5,0-3-5,0-5-3,0-3-5,1-4-2,0-4-3,2-4-2,0-4-2,1-7 1,0-8 6,0-9 5,0-8 7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32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59550 8269 631,'11'-31'19,"5"-1"-6,7 1-8,5 0-7,6-1 0,5-1 6,4-1 8,6-1 7,3 2 1,2 1-4,1 5-5,3 2-3,-3 4-4,-7 1-2,-6 4-2,-7 3-2,-6 2-2,-3 3-3,-5 1-3,-3 2-2,-6 1-3,-5 0-5,-6 0-4,-6 0-4,-4 0 0,-1-2 4,-3 0 3,-2-1 3,0-2 4,-1-2 2,0-2 3,1-1 2,-1-2 1,2 2 2,1 1 0,1 1 0,1 1 3,2 2 3,2 2 3,2 3 4,2 1 5,1 3 6,0 4 5,2 2 6,0 5 3,0 7-4,0 8-2,0 6-2,-2 5-2,0 4-2,-3 4-2,-2 4-1,-1 0-2,0-1-2,0-2-1,1-2-3,0-4-2,2-6-4,2-5-4,2-7-4,2-5-4,4-4-4,2-6-4,3-4-5,4-7-1,4-8-1,3-8 1,5-7-1,0-6 1,0-3 1,0-3 0,-2-2 2,-1-3 1,-1 0 2,-1-2 2,-1 1 1,-3 2 5,-5 9 4,-4 9 7,-6 9 5,-3 7 3,0 4 1,-2 6 0,0 4 1,-4 8-1,-5 9 1,-7 11-1,-5 9 0,-3 5-2,1 1-3,1 2-4,1 0-3,0-1-2,3-4-2,0-4-1,0-4-2,4-4 0,3-7 0,4-5 2,4-7 0,6-4 0,6-4 0,7-4 0,8-4 0,2-4-1,1-4 0,-1-3 0,1-5 0,-2-1 0,-1 3-1,-3 1 1,-1 2 0,-4 4 0,-5 5-1,-4 4-2,-5 6 0,-3 1 1,2 1 2,0 0 1,2 0 3,1-1 1,3-2 1,4-3-1,2 0 1,3-3 0,2-1 2,1 0 0,3-1 2,-1-1 0,-1 2 2,-2 0 1,-2 2 2,-3 1 1,-3 2 2,-2 2 1,-4 2 2,-2 1 1,-2 3 0,-2 2-1,-2 2 1,-3 1-2,-5 3-1,-5 1-2,-5 3-2,-3 1 0,1-1 0,0 1 0,-1-2 2,0 1-3,-1-1-6,-1-1-6,0-1-6,-2-1-2,1-3 0,0-1 0,-1-2 1,2-3-2,0-4-2,2-4-3,0-4-2,1-5-2,3-4-3,1-5-2,3-5-2,2-3 0,4-1 2,4-1 2,5-1 2,1 1 5,2 2 8,0 1 7,2 3 8,2 1 5,4 2 6,3 3 3,5 1 5,3 2 4,3 2 1,3 3 2,3 1 3,3 2 0,1 2-2,2 2-2,3 2 0,-2 3-3,1 5 0,-1 5-2,-1 6-2,-1 1-3,-2 3-6,0 0-7,0 1-6,-3-1-6,-2 3-8,-1 1-6,-2 1-8,-2-1-5,1-1-5,-1-3-4,1-1-5,-2-4-2,-1-5 1,-2-5 2,-2-4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32"/>
    </inkml:context>
    <inkml:brush xml:id="br0">
      <inkml:brushProperty name="width" value="0.02752" units="cm"/>
      <inkml:brushProperty name="height" value="0.02752" units="cm"/>
      <inkml:brushProperty name="color" value="#F2395B"/>
    </inkml:brush>
  </inkml:definitions>
  <inkml:trace contextRef="#ctx0" brushRef="#br0">63100 8654 799,'1'-15'2,"2"4"6,2 3 5,2 2 5,4 2 2,9-1-2,7-1-2,9-1-2,2-1 1,3 0 0,1 0 1,1 0 1,-2 0-2,-2-1-6,-3-2-4,-4 0-7,-3 1-4,-5 1-6,-5 2-4,-5 3-6,-5 0-5,-4 2-7,-6 0-7,-4 2-6,-2-1 1,0 0 8,2-2 8,0 0 9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33"/>
    </inkml:context>
    <inkml:brush xml:id="br0">
      <inkml:brushProperty name="width" value="0.03721" units="cm"/>
      <inkml:brushProperty name="height" value="0.03721" units="cm"/>
      <inkml:brushProperty name="color" value="#F2395B"/>
    </inkml:brush>
  </inkml:definitions>
  <inkml:trace contextRef="#ctx0" brushRef="#br0">62639 7490 591,'-7'-8'-1,"0"2"1,2 0-2,1 2 1,1 1 4,3 2 12,4 2 12,2 2 12,3 3 2,2 6-4,2 4-5,2 5-6,-1 6-2,-3 6-2,-3 8-1,-2 7-1,-4 4-3,-4 3-2,-4 3-2,-4 4-3,-5-1-1,-5-1 1,-7-3 2,-5-1 1,-4-2-6,-2-1-17,-2 0-15,-2-2-16,0-2-9,5-4-3,5-4-1,3-3-3,3-7 2,4-6 8,5-7 7,3-6 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3:33"/>
    </inkml:context>
    <inkml:brush xml:id="br0">
      <inkml:brushProperty name="width" value="0.02946" units="cm"/>
      <inkml:brushProperty name="height" value="0.02946" units="cm"/>
      <inkml:brushProperty name="color" value="#F2395B"/>
    </inkml:brush>
  </inkml:definitions>
  <inkml:trace contextRef="#ctx0" brushRef="#br0">64200 10000 746,'8'17'3,"2"1"7,0 3 6,1 1 7,2 2 3,1 1 1,3 1 0,2 1 0,0 1-1,-1 1-3,-2 0-4,0 2-3,0-1-6,2-2-9,0-2-10,1-1-10,-1-3-10,-3-3-12,-3-3-13,-2-2-12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1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45910 57771 549,'-15'-28'29,"5"5"11,2 7 10,2 5 11,3 8 1,0 10-10,2 9-10,0 11-8,1 6-8,0 5-5,0 3-4,0 4-5,0 3-8,-2 1-9,0 3-9,-1 1-11,-2 3-9,2 2-10,0 2-9,-1 1-10,0-4-2,0-10 7,0-11 7,0-11 5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18"/>
    </inkml:context>
    <inkml:brush xml:id="br0">
      <inkml:brushProperty name="width" value="0.02306" units="cm"/>
      <inkml:brushProperty name="height" value="0.02306" units="cm"/>
      <inkml:brushProperty name="color" value="#FED406"/>
    </inkml:brush>
  </inkml:definitions>
  <inkml:trace contextRef="#ctx0" brushRef="#br0">73063 9443 953,'-14'-36'39,"3"10"-32,3 7-29,3 7-30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73200 9679 999,'7'-22'-33,"-1"8"-2,-1 2 1,0 6-1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4"/>
    </inkml:context>
    <inkml:brush xml:id="br0">
      <inkml:brushProperty name="width" value="0.0527" units="cm"/>
      <inkml:brushProperty name="height" value="0.0527" units="cm"/>
      <inkml:brushProperty name="color" value="#00BFF3"/>
    </inkml:brush>
  </inkml:definitions>
  <inkml:trace contextRef="#ctx0" brushRef="#br0">54539 2901 417,'-8'-9'3,"0"-2"6,0-2 6,1-1 6,-1-2 2,2 2-2,0 1-1,2 1-3,-1 1-1,0 0-1,-1 2-3,-1 1-1,-1-1 0,0 0-1,0-2 0,0 0 0,0 0-1,-2 1-1,0 0-3,-1 2-2,-1 1 0,1 1-1,0 0 1,-1 2 1,-1 0-1,0 2 1,-1 0 0,-1 2 0,-1 0 0,1 2 1,-1 0 0,0 2 0,1 0 0,1 2 1,1 0-1,0 1 1,2 1 0,-1 2 0,0 0-1,0 1 1,1 2-1,1 0 1,0 1-1,2 1 0,0 1 0,-2 0-1,0-1 0,-1 1-1,0 0 0,0-1 1,2 1 0,1 0 0,0-1 0,0-1 0,0-1-2,0-1 1,1 1-2,1 0 1,0 1 0,2 1 0,-1 1 0,0 0 0,-1-1-1,-2 1 0,1 0 0,1-1 0,0 1 0,2 0 0,0-1 1,0 1-1,0 0 0,0-1-1,0 1 2,0-1-1,0 0 1,1 1 1,-2-1 0,2-1-1,-1-1 0,0 0 1,0-2-2,2 1 1,0 0-1,2 0-1,0 0 0,0 1 1,0 1 0,0 2 1,0-1-1,0-1 1,0-1 0,0-1 1,0 0-1,0 0-1,0 0 0,0-1 0,0 1-1,0 0 0,0 0 0,0-1 0,0 2-1,2 0 0,0 1-1,2 1 0,1 0 0,1-1 0,3 0 1,2-2 0,1 0 0,0 0 0,-1-1 0,1 1 0,0-2 1,2-2-1,0-4 0,1-2 0,1-3 0,1-1 0,2 0-1,0-1 0,-1-1-1,1 0 0,-2 0 0,-1 0-2,-1-1 1,-2 0-1,-3-1 1,-1-1 0,-1-1-1,2 2-2,0 0-1,1 2-1,0-1-1,0 0 1,-2-1 1,0-1 2,-1-1 0,1 2 1,2 0 2,0 2 2,0-1 0,-1 0 0,0-1 1,-2-1 0,0-2-1,2 0-1,0-2-1,0 0-2,2-1-1,0-1 1,-1-1-1,1-1 1,-1-1 0,-2 0 1,-2 1 0,-2-1 0,-3 1 1,-1 0 2,-2 2 1,-1 1 2,-2 0 1,2 1 3,0-1 1,2 0 3,0 3 2,0 6 3,0 6 4,0 6 3,0 3-1,0 2-3,0 0-4,0 1-4,-1 3-1,-2 5 0,-2 5-1,-2 5 0,0 0 0,0-2-1,2-3-2,1-3-1,0-2-1,2-1 0,0-1-1,2-1 0,1-1-2,2-2-3,2-3-4,1-1-3,3-4-3,2-6 1,2-6-2,2-6 0,1-6 0,3-5-1,1-7 1,3-5-1,0-3 0,1 0 2,-1-1 1,1 1 2,-2 1 0,-1 3 2,-3 3 0,-1 4 1,-3 1 3,-2 4 2,-4 3 4,-2 3 2,-3 6 9,1 10 10,0 10 13,0 9 12,-1 8 1,0 3-7,-2 4-8,0 4-8,0 0-9,2-3-11,2-5-12,2-4-11,1-3-11,1-5-13,2-3-11,0-4-12,0-5-3,-1-3 7,0-4 7,-2-4 7,-1-2 5,0-2 2,-2 0 2,0-1 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4"/>
    </inkml:context>
    <inkml:brush xml:id="br0">
      <inkml:brushProperty name="width" value="0.04272" units="cm"/>
      <inkml:brushProperty name="height" value="0.04272" units="cm"/>
      <inkml:brushProperty name="color" value="#00BFF3"/>
    </inkml:brush>
  </inkml:definitions>
  <inkml:trace contextRef="#ctx0" brushRef="#br0">57301 2150 514,'29'8'117,"-3"0"-26,-6 0-25,-2-1-27,-4 2-14,-1 2-7,-2 2-4,-2 1-6,-3 3-3,-1 3-2,-2 3 0,-2 4-2,-4 1-5,-7 4-10,-8 3-9,-5 2-10,-4 0-3,3-4 3,2-4 3,2-3 3,0-4 3,2-1 4,1-3 3,1-1 4,1-3 4,3-4 4,1-5 6,2-2 3,5-3 11,8 0 15,8 0 14,7 0 16,5 0 2,-1 0-10,1 0-10,-1 0-11,2 0-9,2 0-8,4 0-8,3 0-7,-2 0-11,-4 0-11,-4 0-12,-6 0-10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5"/>
    </inkml:context>
    <inkml:brush xml:id="br0">
      <inkml:brushProperty name="width" value="0.03534" units="cm"/>
      <inkml:brushProperty name="height" value="0.03534" units="cm"/>
      <inkml:brushProperty name="color" value="#00BFF3"/>
    </inkml:brush>
  </inkml:definitions>
  <inkml:trace contextRef="#ctx0" brushRef="#br0">58241 2626 622,'-4'-8'69,"8"0"-10,8 0-12,7 0-11,5 1-6,1 1-2,1 1-3,1 1-1,0-1-4,-2 0-3,0-1-5,-1-2-3,-1 2-8,-3 1-9,-1 2-10,-2 2-10,-3 0-7,-1 0-5,-2-2-6,-2 0-4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5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58908 1844 530,'-8'-8'0,"0"2"0,1 1 0,-1 0 0,2 3 11,2 4 22,4 4 21,3 4 21,1 4 4,1 7-17,1 5-16,1 7-16,0 7-9,-2 10-2,-3 10-1,0 9-3,-2 1-8,0-6-18,0-7-16,0-6-17,-1-7-11,-1-4-9,0-5-7,-1-5-8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6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69357 7494 456,'-9'-8'6,"-2"2"13,-2 1 13,-1 0 12,-2 3 2,0 4-6,1 4-7,-1 4-7,-2 5-5,-3 7 1,-5 7-1,-2 7-1,-3 3 1,3 2 0,2 0 0,1 2 0,3 1 0,3 2-3,3 2-2,3 2-2,2-1-1,4-1-1,2-2 1,4-2-1,3-3-4,6-4-5,4-4-8,5-3-6,5-4-7,3-3-5,4-3-6,5-3-5,2-3-6,2-1-4,1-2-4,4-2-4,-4-2 1,-8-2 6,-7-3 7,-9 0 6,-4-2 4,0 0 0,-2 0 2,0 0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8"/>
    </inkml:context>
    <inkml:brush xml:id="br0">
      <inkml:brushProperty name="width" value="0.04698" units="cm"/>
      <inkml:brushProperty name="height" value="0.04698" units="cm"/>
      <inkml:brushProperty name="color" value="#00BFF3"/>
    </inkml:brush>
  </inkml:definitions>
  <inkml:trace contextRef="#ctx0" brushRef="#br0">68272 7110 468,'-25'0'7,"16"0"14,14 0 14,16 0 14,9-2 4,8-2-7,7-4-5,6-2-7,3-2-6,-2 1-4,-2-1-5,-2 0-5,-2 1-4,0 2-5,-3 3-5,1 1-5,-3 1-4,-3 2-3,-5 0-2,-4 2-4,-8 1-2,-12 4-4,-14 2-2,-12 4-4,-7 1 3,-1 3 7,-1 1 7,-1 3 7,1 0 5,3-3 4,3-1 3,3-2 4,2-2 2,3 1 0,1 0 1,3 0 0,0 1 1,0 3 0,1 3 1,-1 3 1,1 2 1,2 4 1,2 3 2,2 3 1,0 2 0,0 0-3,-2 2-1,0 1-2,0 0-2,0 0-3,2 0-2,0 1-3,1-3-1,-2 0 1,0-3-1,-1-1 1,-2-5-4,2-1-10,-1-3-9,0-3-10,0-5-8,2-8-7,0-8-8,2-8-7,1-7 1,4-5 14,2-7 11,4-5 13,0 0 7,-1 2 4,-1 5 3,0 3 4,0 3 3,3 1 3,2 1 3,5 1 3,1 0 4,3 1 8,1-1 7,3 0 7,-1 1 2,0-1-4,-1 0-3,0 1-4,-3 0-5,0 4-7,-1 3-7,0 2-7,-8 5-13,-11 6-17,-12 6-18,-11 6-18,-6 1-2,1-3 11,1-3 13,1-2 13,-2-4 6,-3-1 0,-4-2 2,-4-2 0,-2-3 2,0-4 4,0-4 4,0-3 3,2-3 4,5 1 2,5-1 3,5 0 3,4 1 1,3 1-1,3 1-1,3 0 0,1 2 3,2 1 7,0 0 9,2 2 7,1 6 7,2 10 9,2 11 8,2 11 7,0 4-1,0 0-12,-2-1-10,0-1-11,-1 0-8,2-1-4,0 0-5,2 1-4,-1-1-5,-2 0-5,-2 1-6,-2-2-6,-2 0-1,-2-1 1,-2-3 2,-2-1 2,-1-3-1,-1-3-4,-1-3-2,-1-3-4,-1-2-3,0-1-1,1 0-2,-1-2-1,0 0 2,1-2 6,-1-1 7,0 0 5,1-2 6,3-1 3,1 0 5,2-1 3,6-2 11,10-1 20,10 0 18,9-1 19,8-1 4,6 0-13,7 0-13,5 0-12,2-1-9,1 0-8,0-1-7,0-1-7,-2-1-6,-3 2-7,-3 1-7,-2 0-5,-3 1-7,-2 0-6,-2 0-7,-1 0-5,-3 0-5,-2 1 1,-1-1-2,-3 0 0,-1-1 3,-1-2 8,-1-2 6,-1-2 8,-3 1 2,-3 1-2,-4 2-1,-4 2-2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8"/>
    </inkml:context>
    <inkml:brush xml:id="br0">
      <inkml:brushProperty name="width" value="0.05282" units="cm"/>
      <inkml:brushProperty name="height" value="0.05282" units="cm"/>
      <inkml:brushProperty name="color" value="#00BFF3"/>
    </inkml:brush>
  </inkml:definitions>
  <inkml:trace contextRef="#ctx0" brushRef="#br0">71249 7115 416,'-18'-23'6,"12"2"11,12 3 12,12 1 11,7 2 4,6 1-4,5 1-4,5 0-4,2 2-4,0-1-2,-1 0-4,1 0-2,-2 2-4,-6 1-4,-4 2-5,-5 2-4,-4 1-11,-2 0-14,-5 0-16,-1 0-15,-6 0-4,-6 1 6,-8-1 8,-6 0 6,-5-1 5,-3 0 4,-3-1 4,-3-2 5,-2-2 2,1-3 5,-1-5 2,1-3 4,1-3 3,1 1 2,4-1 3,0 1 3,3 0 4,3 2 5,2 3 4,4 1 5,2 2 5,0 1 5,2 1 4,1 1 5,1 4 5,2 10 4,2 8 6,2 9 6,0 8-4,-1 9-10,0 7-11,-1 8-10,-3 10-7,0 15-4,-3 13-4,-2 14-4,-1 6-6,0 1-6,0 0-9,1-1-6,-1-1-9,2 0-8,0 0-10,2-2-8,1-3-1,2-6 9,2-6 8,2-6 8,1-10 3,0-13-3,0-14-3,0-14-2,-1-8-1,2-5 2,-2-3 3,1-4 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9"/>
    </inkml:context>
    <inkml:brush xml:id="br0">
      <inkml:brushProperty name="width" value="0.05389" units="cm"/>
      <inkml:brushProperty name="height" value="0.05389" units="cm"/>
      <inkml:brushProperty name="color" value="#00BFF3"/>
    </inkml:brush>
  </inkml:definitions>
  <inkml:trace contextRef="#ctx0" brushRef="#br0">71105 8250 408,'8'-49'3,"-2"13"8,-1 13 7,0 13 8,-3 8 1,-4 4-4,-4 4-4,-4 4-3,-5 5-3,-7 9-1,-6 7-1,-8 8-2,-3 5 0,0 0 0,0 2 1,0 1-1,1-4 1,3-4-2,3-4 0,3-5-1,3-3 0,3-3-1,3-1 1,3-3 0,2-1-1,2-3-3,3-1-2,1-2-3,4-5-4,6-6-4,6-8-4,6-6-4,7-8-2,9-7 3,8-8 1,10-8 3,5-6 1,4-2 3,2-3 3,3-3 2,-1 1 3,-5 7 3,-5 4 3,-4 7 4,-5 6 2,-4 4 1,-3 5 1,-5 5 1,-4 3 0,-5 4 1,-5 3-1,-4 3 1,-3 2 0,1 3 1,1 4 3,2 2 0,-1 5 2,-1 6-1,0 5 1,-2 7 0,0 3 0,2 4 1,0 3 0,1 2 1,-1 1-2,-2-2-3,-4-1-3,-2-4-4,-3 0-3,-1 0-3,0 1-2,-1-1-4,-3-2-4,-4-2-6,-4-3-5,-3-3-5,-4-2-5,-1-1-2,-3-1-3,-1 0-2,-1-5 0,1-3 2,1-6 2,1-4 2,2-6 1,2-6 0,4-6 0,3-5 0,3-7 0,5-7-1,2-7-1,6-6 0,2-4 2,5 0 6,4 0 6,4 1 5,0 2 5,1 6 3,-2 6 3,-1 6 3,0 5 7,0 5 12,-1 4 12,1 6 13,-4 7 4,-5 10-2,-6 10-1,-5 9-3,-7 7-5,-6 3-9,-6 2-11,-5 4-9,-4 0-7,-3-1-4,-1 0-5,-2-2-3,0-1-6,1-3-3,3-4-6,3-1-4,1-5-4,3-2-4,3-3-3,3-2-4,3-4 1,3-3 5,2-3 4,4-2 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2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47300 57741 606,'-26'-14'11,"10"4"12,12 5 13,11 3 13,6 2 2,5 0-7,3 0-9,5 0-8,3-1-5,2-2-3,4-2-2,3-1-2,2-2-3,0 2-1,2 0-3,1 2-1,0 1-2,0 0-3,0 2-3,0 0-3,-1 1-3,-1 0-5,0 0-5,-1 0-4,-2 0-4,0-2-2,-1 0-1,-1-2-2,-1 1-3,0 0-2,0-2-4,1 2-2,-3-1 1,-6 2 7,-3 0 7,-6 2 7,-3-1 4,-1 0 0,-1-2 0,0 0 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29"/>
    </inkml:context>
    <inkml:brush xml:id="br0">
      <inkml:brushProperty name="width" value="0.05133" units="cm"/>
      <inkml:brushProperty name="height" value="0.05133" units="cm"/>
      <inkml:brushProperty name="color" value="#00BFF3"/>
    </inkml:brush>
  </inkml:definitions>
  <inkml:trace contextRef="#ctx0" brushRef="#br0">72750 9550 428,'24'9'92,"3"3"-10,1 4-9,3 2-9,0 2-9,0 1-7,1 1-7,-1 1-8,1 1-5,3 1-6,0 1-5,3 1-6,0-1-5,-1 2-8,-3-1-8,-2 1-6,-3-3-9,-5-2-9,-5-3-11,-4-2-8,-5-4-8,1-1-4,-2-2-3,0-2-5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31"/>
    </inkml:context>
    <inkml:brush xml:id="br0">
      <inkml:brushProperty name="width" value="0.05612" units="cm"/>
      <inkml:brushProperty name="height" value="0.05612" units="cm"/>
      <inkml:brushProperty name="color" value="#00BFF3"/>
    </inkml:brush>
  </inkml:definitions>
  <inkml:trace contextRef="#ctx0" brushRef="#br0">64918 9274 392,'-33'-16'57,"13"2"4,12 2 5,14 0 5,8 0-4,7 2-10,5 1-11,7 1-11,7 1-6,12 1-4,9 0-4,12 2-3,1 0-3,-11 2-2,-9 0-1,-10 2-2,-4 0-6,0 0-8,1 0-11,2 0-9,-3 0-9,-7 0-7,-7 0-9,-7 0-7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31"/>
    </inkml:context>
    <inkml:brush xml:id="br0">
      <inkml:brushProperty name="width" value="0.06507" units="cm"/>
      <inkml:brushProperty name="height" value="0.06507" units="cm"/>
      <inkml:brushProperty name="color" value="#00BFF3"/>
    </inkml:brush>
  </inkml:definitions>
  <inkml:trace contextRef="#ctx0" brushRef="#br0">66238 8129 338,'-21'0'4,"5"-2"8,4 0 8,6-1 8,5 1 9,4 5 11,5 6 10,6 4 11,2 3 0,3-1-12,2 1-10,1 0-11,3-1-8,1 1-2,2 0-2,2-1-4,1 1-3,-2 0-2,0-1-4,-1 1-3,-2-1-1,-3-1-2,-3-1 1,-2 0-2,-3-2 0,-1 1-2,-1 0-3,-1 0-1,-1 0-1,-2 3-1,-2 2-1,-2 2-1,-4 1 0,-6 1 2,-6 1 1,-6 1 1,-6 2-2,-7 4-4,-6 4-4,-8 4-4,-7 5-6,-8 6-9,-6 6-7,-10 6-9,3-2-8,11-7-9,12-8-8,12-7-10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46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28316 1372 514,'-14'-16'4,"1"-1"11,2-1 9,2-1 9,1 0 3,-2 2-4,0 3-6,-1 1-5,0 2-3,0 2-4,2 3-1,1 1-4,-1 1-1,0 2 1,-1 0-1,-1 2 0,0 0 1,-1 0-2,0 0-1,1 0-1,-2 0 1,0 2-1,-1 0 2,-1 2-1,-2 1 2,0 3-1,-1 4 0,-1 2 0,0 3 0,1 1 1,1 3-1,1 1 1,1 2 0,2 1-1,2 1 2,3 1-1,0 0 0,0-1-2,0-1-1,0-1-1,1 0-1,1 3 0,0 1 0,2 2-1,0 0 0,2 0 0,0-1-1,2-1 0,0-2-1,0-1 0,0-3-1,0-1-1,1-2 0,2-1 0,2-1-1,2 0 1,1-3-1,-1-1 0,1-3-1,0-1 1,2-1-2,4-2-4,3-1-2,5 0-3,1-4-2,-1-4 0,-1-5 2,-1-6-1,-1-3 2,1-3 0,0-3 2,-1-3 0,0 0 2,-3 1-1,-1 3 1,-2 1 0,-3 3 4,-2 3 5,-1 3 6,-2 3 5,-2 4 6,0 7 4,-1 8 5,-2 6 4,0 4-1,0 3-5,0 1-6,0 3-6,1 0-3,0-1-2,2-1-1,0-1-2,1-2 0,0-1-2,0-3 1,0-1-1,2-5-6,5-6-10,5-8-10,6-6-10,0-6-3,-1-3 4,-3-5 4,-1-3 4,-3-2 5,-1 1 5,-2 1 5,-2 1 4,-2 2 6,-1 2 4,0 5 4,-2 1 4,0 7 6,0 8 8,0 10 8,0 8 7,1 4 0,0-1-9,1-1-9,2-1-10,-1-1-6,-1 1-5,-1 0-6,0-1-4,0 0-9,0-3-10,1-1-11,2-2-11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46"/>
    </inkml:context>
    <inkml:brush xml:id="br0">
      <inkml:brushProperty name="width" value="0.03654" units="cm"/>
      <inkml:brushProperty name="height" value="0.03654" units="cm"/>
      <inkml:brushProperty name="color" value="#00BFF3"/>
    </inkml:brush>
  </inkml:definitions>
  <inkml:trace contextRef="#ctx0" brushRef="#br0">30153 287 602,'8'-6'127,"3"6"-29,2 4-30,2 6-30,0 2-17,-1 3-4,-1 2-4,-1 2-3,-2 0-5,-1 0-5,-2 0-4,-2 1-7,-2 0-3,-2 3-3,-2 1-4,-2 3-3,-3-1-2,-2-1 2,-3-3 2,-2-1 0,-3-3 3,0-2 5,1-1 3,-1-2 5,1-2 4,2-1 4,3 0 3,1-2 4,3-1 7,6-2 8,4-3 9,6 0 9,3-2-2,3 0-9,3 0-11,3 0-11,1-1-10,-1-1-10,-2 0-10,0-1-11,-2-1-4,-2 0 2,-4 0 1,-3 0 1,-1 0-2,0 0-6,0 0-6,0 0-6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46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30687 680 626,'-6'7'36,"6"-2"2,4-3 1,6 0 2,3-3-1,3 0-5,3-2-5,2 0-5,3-1-3,0 0-2,-1 0-3,1 1-1,-1-1-5,-2 1-8,1-1-6,-3 0-7,-1 0-5,-1 2-4,-2 0-2,-2 2-3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4:47"/>
    </inkml:context>
    <inkml:brush xml:id="br0">
      <inkml:brushProperty name="width" value="0.0381" units="cm"/>
      <inkml:brushProperty name="height" value="0.0381" units="cm"/>
      <inkml:brushProperty name="color" value="#00BFF3"/>
    </inkml:brush>
  </inkml:definitions>
  <inkml:trace contextRef="#ctx0" brushRef="#br0">31413-300 577,'-13'3'43,"3"4"6,5 5 7,3 5 7,2 6-2,0 5-11,0 6-10,0 7-10,0 3-10,0 6-10,0 2-10,0 4-8,0 2-4,0-2 2,0-2 2,0-2 3,-1-6-11,0-9-25,-2-8-24,0-8-25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5:21"/>
    </inkml:context>
    <inkml:brush xml:id="br0">
      <inkml:brushProperty name="width" value="0.03604" units="cm"/>
      <inkml:brushProperty name="height" value="0.03604" units="cm"/>
      <inkml:brushProperty name="color" value="#00BFF3"/>
    </inkml:brush>
  </inkml:definitions>
  <inkml:trace contextRef="#ctx0" brushRef="#br0">32200 881 610,'1'-13'5,"2"3"8,2 4 10,2 4 9,1 2 3,-1 2-4,1 0-5,0 2-4,0 0-3,2 2-4,0 0-3,1 1-3,1 1-4,0 2-3,-1 0-2,1 2-3,-1-1-3,0 1-5,-2 0-3,-1 0-4,-1 0-3,-2 3-2,-2 1-2,-2 3-2,-2 0-1,-2-3 1,-2-1 2,-2-2 1,-2-2 2,-1-1 4,-3 0 5,-2-3 4,0 0 2,-1 0 0,0-2 1,1 0-1,0-2 3,4 1 3,3 0 4,3 0 3,0 0 6,2 0 8,-1 0 10,0 0 7,1 1 5,2 2 1,2 1-1,2 3 1,1 2-3,2 3-6,0 4-6,1 2-6,1 2-4,-2 3-2,-1 1-2,0 3-2,-2 1-3,0 2-1,-2 2-3,0 3-3,-1-2-2,2 0-1,0-3-2,2-1-1,-1-5-2,-1-1 1,0-3 0,-2-3 0,1-5-2,0-8-3,2-8-6,0-8-3,2-7-1,0-7 0,1-7 1,2-7 1,1-4 2,1-5-1,3-4 1,2-4 1,-1 2 2,-1 8 4,-2 8 5,-2 7 5,-2 6 3,-1 3 2,0 3 2,-2 3 2,-1 1 2,0 0 3,-1 1 1,-2-1 2,0 4-2,0 10-5,0 8-7,0 9-6,0 4-2,0-3 1,0-1 0,0-2 1,0-3 0,2-1-2,1-2-2,0-2-1,2-3-1,2-2 2,1-4 0,3-2 2,2-4 0,2-2 1,1-3 1,3-4 0,1-2 2,3-5 1,1-3 2,3-5 2,-1-1 1,-4 0-1,-2-1 1,-3 1 0,-2 2-1,-2 2 1,-3 3 0,-1 3 1,-1 3-1,-2 3 1,-1 2 0,0 4 1,-2 4 0,-1 4 0,0 6 2,-1 4-1,-3 6 0,0 5-4,-3 7-2,-2 5-4,-1 4-2,-2 0 0,0 1 0,-1 2-1,0 0-1,0 0-1,2 1-1,1-1-1,0-1-1,0 0 0,0-1 1,0-1 1,1-3 0,0-4 1,-1-3 0,0-5 1,1-6-2,2-12-5,2-11-5,2-9-4,1-10-1,0-5 4,0-7 2,0-4 3,0-3 2,-2 3 1,0 4-1,-2 2 1,0 4 3,1 7 3,-2 5 5,2 7 5,-1 3 2,0 0 0,0 2-1,0 1 1,0 0 0,0 0 4,0 0 2,0 0 2,0 1 3,-2 1 2,0 0 3,-1 2 2,-1 1-1,2 4-5,1 2-4,0 4-4,1 3-3,1 5-1,-2 5 0,2 5 0,-1 3-2,2 3-1,0 1 0,2 3-2,0-1 0,0 0-1,0-1 0,0-1 0,0 0 0,0 0 0,0 2-1,0 1 0,0 0 0,2-2-1,0-1 0,2 0-1,-1-2-1,2-1-1,-2-3-1,1-1-1,1-3-2,0-3-1,1-3-3,2-2-1,0-4-1,0-1 0,-1-2 0,1-2-1,0-2 0,2-1 0,0 0-1,1-1-1,3-5 0,4-8 2,3-8 0,4-7 2,3-8-2,1-8-4,0-8-3,2-8-4,0-2-2,-1-1 4,-1 2 1,-1 1 4,-2 4 2,-3 6 5,-3 7 5,-3 8 4,-3 5 4,-2 7 4,-4 5 6,-3 6 3,-3 5 6,-4 1 5,-4 2 6,-3 2 6,-5 3 0,-2 5-7,-3 6-8,-3 4-6,-1 3-5,-1 1 0,1 1-2,-1 1 0,1 1-2,-1 1-2,1 1-2,-1 1-3,2-1 0,5-1 1,3-3 0,4-1 1,3-2 0,2-1 0,3-1 0,1 0 1,2-2-1,3-1-1,4-1 0,2-1 0,4 0-1,3 0 2,5 0 0,4-2 0,1 1 0,0 0-1,1-2-3,-1 0-2,0-3-3,-3-1-5,-1-2-5,-3-2-5,-1 0-2,-3 0-1,-1 2 1,-2 0-1,-2-1-1,-1-4-2,0-4-3,-2-4-2,-1-1 1,-2 1 5,-2 0 6,-2 2 5,-1 0 3,2-1-2,0-1-1,2-1-2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5:21"/>
    </inkml:context>
    <inkml:brush xml:id="br0">
      <inkml:brushProperty name="width" value="0.04325" units="cm"/>
      <inkml:brushProperty name="height" value="0.04325" units="cm"/>
      <inkml:brushProperty name="color" value="#00BFF3"/>
    </inkml:brush>
  </inkml:definitions>
  <inkml:trace contextRef="#ctx0" brushRef="#br0">35066-150 508,'21'8'115,"-3"0"-29,-5 0-28,-3-1-29,-3 2-20,-1 2-11,-1 2-13,0 1-11,-2 3-6,0 1-1,-2 3-1,0 2-1,-3 0 1,-2-2 3,-3 0 4,-4 0 4,0-3 3,-1-3 5,1-3 5,-1-2 4,1-2 5,2-1 5,3 1 5,1 0 5,2-1 3,4-2 4,2-3 3,4 0 3,3-4 0,5 0-4,4-3-3,6-2-5,2-1-3,-3-2-2,-1 0-4,-2-1-2,-4 0-2,-2 2-1,-3 2-1,-2 3-1,-5-1-2,-2 2-2,-6-1-2,-2 0-4,-4 2 2,0 4 2,-1 3 5,-1 6 3,-1 1 3,3 1 3,-1 1 1,2 1 4,0 2 1,0 1 0,1 3 0,-1 2 0,0 0 2,0 3 1,0 0 2,0 1 1,1 1 1,2 2 0,3 2 1,1 3-1,1 1-1,0 0-2,0 2-3,0 0-3,0 2 0,0 2 0,0 2 1,0 2 0,0 0-5,0 0-9,0-2-10,0 0-11,0-2-5,0-4-1,0-2-1,0-3-1,0-3-2,0-3-2,0-3-2,0-3-1,-1-3 0,-1-1 2,0-2 3,-1-2 3,-2-3 3,-1-1 1,-3-2 2,-2-2 3,0-2 2,1-1 3,0 0 3,2-1 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5:22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34400 1325 524,'1'-16'1,"4"3"1,2 0 1,4 1 1,2 0 4,3 0 5,3 0 4,3 1 6,3-2 2,1 0-1,2-1 0,3-1 0,0 0-2,2 0-2,1 2-1,1 1-3,-1 1-2,-1 0-5,-4 2-4,-1 1-4,-2 0-4,-3 0-3,-3 0-4,-2 1-4,-4-1-2,-1 2-3,-2 0-2,-2 2-1,-3-1-2,-1 0 0,-2-1 1,-2-1 1,-1-2 0,0 0 1,0-2 0,0 0 2,0-1 1,-2-3 4,0-2 1,-1-1 4,-2-1 2,0 1 2,-2 0 2,0 2 2,-1 2 4,0 1 2,1 2 4,-1 2 2,0 3 8,0 2 8,0 4 10,0 3 10,1 2 0,1 3-10,0 3-9,2 4-8,-1 2-7,0 5-1,-1 3-3,-2 5-1,0 1-3,1 2-2,-1 1-3,0 1-2,1-2-2,2-2-2,2-3-1,2-3-3,1-3 0,0-5-1,0-3-1,0-4-1,2-4 0,6-4-1,4-4-1,5-4-2,3-4 3,0-4 2,-1-3 3,1-5 4,-2-1 2,-1-1 3,-2 1 3,-2-1 2,-2 2 3,-1 3 0,-1 3 3,0 3 1,-3 1 1,-1 2 3,-2 1 2,-2 1 2,-2 4-2,-2 9-9,-2 10-8,-1 8-8,-4 5-5,-4 0-2,-4 2-3,-3 1-1,-1-1 0,3-3 3,3-3 3,2-3 3,3-2 2,-1-1 0,0-1 2,0 0 0,1-3 2,3-2 2,1-2 3,2 0 3,4-3 2,4-1 3,5-1 4,6 0 3,2-3 1,3-4-1,1-4-1,3-4-1,1-1 0,-1 1-1,1 0 0,-1 3 0,-1-1-1,-1 1 0,-2-1-2,-3 0 0,-1 1-2,0 4-3,-2 3-3,-1 2-2,-2 4-3,-4 4-2,-4 3-2,-4 4-2,-4 3-1,-4 3 1,-3 1 0,-5 3 0,-3 0 1,-1 1-1,-3-1 1,-1 1 0,-2-2-1,-1-2-2,-1-1-2,-1-2-1,1-4-2,3-3 0,3-4 0,4-4 0,1-4-1,1-3 2,1-2 0,1-3 1,1-5 1,2-4 0,3-5 0,1-5 0,2-2 2,2 1 2,2 1 1,2 1 3,1 3 3,0 3 5,0 5 6,0 3 5,1 3 4,2 2 3,2 2 4,2 2 3,2 1 3,3 2 1,4 1 2,2 0 2,2 3 1,1 4-3,1 3 0,0 5-3,2 2-3,3 3-7,1 1-7,3 3-7,-1 0-5,0 1-4,-1-1-2,-1 1-4,-1-2-6,-3-2-8,-1-1-10,-3-2-8,-2-4-4,-2-1-1,-4-4 0,-3-3 0,-2-1 0,0 0-1,-2 0 1,0 0-1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3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50516 56850 593,'-12'0'8,"8"2"18,8 0 16,8 2 17,4 0 3,3 0-11,2-1-13,1 2-10,3-1-8,1 3-3,3 2-3,0 2-4,1 0-1,-3 1-1,-3 0-2,-3 0-2,-3-1-1,-3-1-1,-2 0-3,-4-3-3,-2 1 1,-1 2 0,0 0 2,-2 1 0,-1 2 0,-4 0-1,-2 1 0,-3 1-1,-5 2-1,-6 3-2,-6 3-1,-5 3-1,-3 2-3,-1-1-5,1 1-4,1-2-6,-1 0-5,5-3-6,2-3-7,3-3-6,2-2 0,4-4 5,3-3 4,3-2 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5:23"/>
    </inkml:context>
    <inkml:brush xml:id="br0">
      <inkml:brushProperty name="width" value="0.05229" units="cm"/>
      <inkml:brushProperty name="height" value="0.05229" units="cm"/>
      <inkml:brushProperty name="color" value="#00BFF3"/>
    </inkml:brush>
  </inkml:definitions>
  <inkml:trace contextRef="#ctx0" brushRef="#br0">37551 740 420,'-5'-5'11,"4"8"20,6 6 21,4 7 22,2 5 2,0 1-12,-2 3-15,0 1-13,-2 1-9,1-3-4,0-2-4,0-2-4,-1 2-2,2 3 0,2 4-1,0 5 1,0-1-2,-2-3 0,-3-5-1,-1-3-2,-1-1-1,0 5-3,0 3-3,0 4-4,0 0 0,0-2 0,0-3 0,0-3 1,-1-3-1,-1-1 0,0-3-1,-1-1-1,-4-5-1,-4-6-3,-6-8-3,-4-6-2,-3-7-2,-3-5-4,0-7-3,-4-5-2,0-3-3,1 1 0,1 2-1,1 1 0,2 1 2,1 5 3,3 3 5,2 5 5,1 1 3,0 2 6,2 1 3,1 1 5,1 3 9,0 8 12,2 6 13,1 8 13,2 4 1,4 5-8,4 3-8,4 5-10,1-1-6,-1-3-6,0-5-5,-2-3-4,0-4-7,0 2-6,0 0-6,0-1-7,-1 0-4,0 0-2,-2-2-3,0-1-2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5:23"/>
    </inkml:context>
    <inkml:brush xml:id="br0">
      <inkml:brushProperty name="width" value="0.05591" units="cm"/>
      <inkml:brushProperty name="height" value="0.05591" units="cm"/>
      <inkml:brushProperty name="color" value="#00BFF3"/>
    </inkml:brush>
  </inkml:definitions>
  <inkml:trace contextRef="#ctx0" brushRef="#br0">39600 1500 393,'14'30'124,"-1"-3"-24,-2-4-23,-2-2-24,-1-2-14,2-1-4,0-1-4,0 0-3,1-2-4,-1-1-4,0-2-2,-2 1-4,0-2-2,0 1 0,0 0-2,0 0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6:13"/>
    </inkml:context>
    <inkml:brush xml:id="br0">
      <inkml:brushProperty name="width" value="0.02531" units="cm"/>
      <inkml:brushProperty name="height" value="0.02531" units="cm"/>
      <inkml:brushProperty name="color" value="#00BFF3"/>
    </inkml:brush>
  </inkml:definitions>
  <inkml:trace contextRef="#ctx0" brushRef="#br0">72096 28055 869,'-20'-13'1,"6"6"2,5 6 3,6 6 3,3 3 1,2 0 2,0 0 2,2-1 0,0 4 1,2 6-2,0 5-3,1 7-1,0 2-2,-1 0-3,-1 1-1,0-1-3,-2-1-3,0-1-6,-2 0-6,0-1-7,-1 0-4,0-1-4,0 0-5,0 1-4,0-4 1,2-5 7,0-6 5,2-6 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7:30"/>
    </inkml:context>
    <inkml:brush xml:id="br0">
      <inkml:brushProperty name="width" value="0.05059" units="cm"/>
      <inkml:brushProperty name="height" value="0.05059" units="cm"/>
      <inkml:brushProperty name="color" value="#F2395B"/>
    </inkml:brush>
  </inkml:definitions>
  <inkml:trace contextRef="#ctx0" brushRef="#br0">65520 47728 434,'-23'-1'14,"4"0"3,3-2 4,3 0 3,4 1 8,6 4 11,6 4 11,6 4 10,3 2 0,3 1-11,2 1-11,2 2-12,1-1-7,1 1-3,0 0-2,2-1-3,0 2-3,-1 3-3,-1 3-2,-1 3-4,0 1-3,-1 2-3,1 1-6,0 1-3,-1 1-4,1 1-5,-1 0-2,0 2-5,0-1-1,-1-2-1,-1-2 0,0-1-1,-3-4 2,-1-2 3,-2-3 2,-2-2 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7:31"/>
    </inkml:context>
    <inkml:brush xml:id="br0">
      <inkml:brushProperty name="width" value="0.04819" units="cm"/>
      <inkml:brushProperty name="height" value="0.04819" units="cm"/>
      <inkml:brushProperty name="color" value="#F2395B"/>
    </inkml:brush>
  </inkml:definitions>
  <inkml:trace contextRef="#ctx0" brushRef="#br0">66143 47511 456,'-16'-13'32,"2"8"7,1 7 7,1 6 7,-1 4-1,0 1-6,-1 1-7,-1 2-7,-1 0-5,-2 1-2,1 1-1,-2 1-2,-1 2-2,-3 3-2,-1 3-2,-3 3-1,-1 2-3,-1 2-2,-1 3-2,-1 1-2,0 0-5,2 3-4,1 1-5,0 0-6,2 0-5,5-2-8,3-1-7,4-3-7,3-4-5,3-4-1,1-4-3,2-6-1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7:31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70128 47225 562,'-1'-22'1,"-1"3"1,0 3 1,-1 3 2,-2 2 5,0 0 10,-1 2 10,-2 1 10,1 1 3,-1 2-5,0 2-5,0 2-4,0 2-5,-2 2-3,0 2-5,-1 2-3,-2 2-3,-2 3-2,0 3-1,-4 3-1,0 3-2,3 1 1,1 3-1,3 1 1,1 0-2,2-3 0,2-3-1,2-2-1,3-3 0,4 1 1,4 0-1,4-1 2,2 0-1,1-2 2,1-3 0,2-1 1,-1-1 0,1 0 0,0-1 0,-2 1-1,1-1 0,-2 1-1,-3 0-1,-1 0 0,-1 2-4,-2 3-4,-1 5-5,0 4-4,-4 1-3,-6 2 0,-6 2-2,-5-1 0,-4 1-1,0-3 2,2-1 1,-2-3 1,1-1-2,1-2-1,1-3-3,1-1-3,2-4-4,6-6-5,5-6-6,4-6-6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7:32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71220 47253 496,'-23'8'67,"4"3"-11,3 2-13,3 2-12,1 1-7,0 1-3,1 1-3,-1 1-2,0 1-1,0 1 0,0 1 2,1 0-1,0 2 1,0 1-3,2 1-1,1 1-3,1-1-1,2-5-1,2-3-3,2-4-1,1-1-2,2 3-2,0 3-1,2 3-2,1-1-2,3-7 1,4-5-1,2-6 1,3-6-2,3-6 1,3-5-2,3-7 0,2-5-1,1-5-1,1-5 0,1-4-1,-2-3 0,-3 0 1,-5 0 0,-3 1 1,-4-1 1,-3 3 0,-2 2 0,-4 2 1,-3 3 0,-2 7 1,-3 5 1,-4 7 0,-1 3 2,-2 2 2,0 2 2,-1 3 1,-1 1 1,1 3-3,-1 4-3,0 2-1,1 3-3,2 2-2,2 2-1,3 1-2,1 1-2,2-2-2,2-3-1,2-1-2,3-1 0,7-2-1,6-1 1,5 0 1,4-2 1,-1-2 4,1-2 3,-2-2 5,0-1 1,-3 2 3,-3 0 2,-3 2 2,-2 2 4,-4 6 6,-3 4 6,-2 5 6,-4 2 1,-4-1-2,-4-1-2,-4 0-3,-2-1-1,0 3 1,1 2 1,-1 1 1,1 0 0,0 0-3,2-1-2,1-1-2,0 0-2,2-1-1,1 1-1,0 0-1,2-2-2,2-1 0,2-3-1,2-1 0,3-2-3,4 0-2,3-2-3,5-1-3,2-1-2,1-2-3,1-2-2,1-2-3,1-1-2,0-2-2,-1-1-1,1 0-3,-2-1-2,-1-2-1,-3 0-2,-1-1-2,-3-2-2,-1 0-1,-2-1-2,-2-1-2,-2-2-1,-2-2 4,-3-2 1,0-1 3,-2-2 4,0 1 5,0-1 6,0 1 5,-1 0 4,-1 4 1,0 3 2,-1 3 0,-1 2 1,0-1 2,0 0 0,0 0 2,0 1 3,0 1 8,0 0 6,0 2 7,0 0 5,-2 2 2,0 0 2,-1 2 2,-1-1 3,0 0 2,0-2 3,1 0 2,-1 2-3,2 4-7,0 5-7,2 6-7,0 3-5,0 5-1,0 2-1,0 6-2,0 4-3,1 8-4,-2 7-4,2 6-4,-1 5-5,0 3-7,0 3-7,0 4-7,1-3-7,0-5-5,2-8-6,0-3-5,1-7-3,0-2 3,0-5 1,0-4 2,1-4 4,0-7 5,2-5 6,0-6 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7:33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73600 45763 553,'0'-22'6,"2"6"11,0 5 13,2 5 12,1 2 2,1 2-7,3 0-7,2 2-7,1 1-5,2 2-1,0 2-3,1 2-2,1 2-2,-1 3-1,1 3-2,0 3 0,-3 3-1,-3 3 0,-4 3 2,-4 3 0,-3 2-2,-2 1-6,-2 1-4,-2-1-6,-1 2-3,-1-1-2,-2-2 0,0 0-2,0-2 1,1-5 1,0-3 3,2-5 1,3-3 8,6-4 13,6-5 12,6-2 13,3-5 3,3 0-6,2-3-7,1-2-6,2-1-4,0 0-4,2 1-3,1-1-2,-1 0-8,-1 0-12,-3 0-10,-1 0-12,-2 1-8,-1 1-6,-1 0-6,0 2-6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7:33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75090 46173 513,'-5'-16'54,"8"2"-3,6 1-2,7 1-4,4 1-4,1 3-4,0 1-4,2 3-6,0-1-2,-1 0-1,-1-2-1,0 0-2,-2 0-2,1 0-3,-1 2-5,0 1-3,0 0-6,-1 0-6,-1 0-7,0 0-8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4:27:35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83813 57930 548,'-15'-1'0,"4"0"0,3-2 0,3 0 0,0-1 5,2 0 8,-1 0 10,0 0 10,0 2 2,2 4-1,0 4-3,2 4-3,0 3-2,0 1-3,0 3-4,0 2-3,1-1-2,4 2-1,2-1-1,4 1-1,-1 0-1,1-1-1,-2 1-1,0 0 0,-1-2-2,-1 1 0,1-2-2,0-1-1,-1-1-1,0 0 0,-2 1-1,0 0 1,-1-2-1,1-1 0,2-2 0,0-2 1,1-4 1,0-2 2,0-6 2,-1-2 2,2-5 0,2-2-2,2-3-2,1-3-2,3-2-2,2-1-1,1 0-1,3-2-2,1-2-3,0-1-2,2-3-3,1-1-3,-1 0 0,0 3 2,-1 3 1,0 4 3,-2 1-5,-2 3-11,0 1-10,0 2-12,-3 2-5,-3 3-1,-3 1-2,-2 2-1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4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53050 56031 565,'9'-13'33,"3"3"-3,4 4-2,2 4-4,1 3-1,1 2-2,0 2-2,-1 2-1,1 1-2,0-1-1,-2 1-1,2 0-1,0 1-1,1 3-2,1 4 0,1 2-2,-2 1-1,-5 1-2,-5 0-2,-4-1-2,-4 2-1,-1 3-3,0 3-2,-1 2-1,-4 2-2,-6 1 1,-6-1 1,-5 1 1,-4-3-3,1-2-7,-1-3-6,1-3-6,-1-4-2,3-4 0,0-6 2,1-4 0,1-6 2,3-2 2,1-5 1,3-4 1,1-4 3,4-3 4,2-5 3,4-3 4,1-1 3,2 1 2,0 3 2,2 1 2,0 3 5,0 1 5,-1 4 7,2 0 6,-2 2 6,1 3 8,0 1 7,0 2 7,-1 4 1,0 6-8,-2 6-8,0 6-7,-1 4-5,0 5-5,0 3-4,0 4-4,0 4-4,0 4-4,0 4-5,0 5-3,0 1-5,0 0-4,0 0-5,0 0-4,0-1-5,0 0-3,0-2-4,0-1-3,-1-2-3,0-2-1,-2-3-2,0-3 0,0-5 1,0-5 7,2-7 5,0-5 7,1-4 4,-2 0 1,0-2 3,-1 0 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39:31"/>
    </inkml:context>
    <inkml:brush xml:id="br0">
      <inkml:brushProperty name="width" value="0.05733" units="cm"/>
      <inkml:brushProperty name="height" value="0.05733" units="cm"/>
      <inkml:brushProperty name="color" value="#F2395B"/>
    </inkml:brush>
  </inkml:definitions>
  <inkml:trace contextRef="#ctx0" brushRef="#br0">21308 23594 383,'-28'-21'-2,"7"5"-3,7 4-3,7 6-5,2 2 4,0 0 9,-2 0 10,0 1 10,-1-2 5,1 2 1,-1-1 2,0 0 2,2 0 1,4 2 1,4 0 2,4 2 2,3 0-2,1 0-5,3 0-6,2 0-4,1 0-3,1 2-2,1 0-1,1 2-2,1 0-1,0 0-1,-1-1-2,1 2-2,-1-2-1,1 1 0,-1 0-1,1 0-1,0 1 0,-1 0 0,1 1 0,0 2 0,-1-1 0,1-1 1,-1-1-1,1 0 0,0-1 1,3 0-1,1 0 0,3 0-1,0 0 1,1 0 1,-1-1 0,1 2 1,-1-2 1,1 1-2,-1-1 0,1 1-1,-1 0 0,0 0 0,1 0-1,-1 0 1,1 0 0,-1 0-1,1-1 1,-1 2-1,1-2 1,1-1 0,1 0 0,1-2 1,-1 0-1,0 0 1,-1 0-1,-1 0 0,1 0-1,1 0 1,2 0 0,3 0 0,0 0-1,2 0 1,1 0 0,1 0 0,0 0 1,2 0-1,1 0 1,0 0 1,4 0-1,6 0 1,6 0 0,6 0 1,4-1 0,3-2 1,3-2 1,3-1 1,-2-2 0,-5 0-2,-8 0 0,-4 1-2,-4 0-1,-2 2-1,-2 3-1,-2 1-2,-2 1-1,-2 2 0,-2 0-1,-1 2 0,-2-1-1,0 1 0,0-1-1,1 1 0,-1 0 0,0 0 1,0 0 1,0 0 0,0 0 1,-1 0 1,-2-1 1,0 2 0,-1-2 0,-1 1 0,-1 0-1,-1 0-1,-1 0 0,0 0 1,1 0 0,-1 0 0,0-1 1,-1-1 0,-2 0 0,1-1 0,-2-1 0,2 2-1,1 0-1,1 2 0,1-1-1,-1-1-1,0 0 0,1-2 0,-1 0-1,0 0 1,1 0 0,-1 0 1,0 0 0,-1 0 1,-2 0 0,1 0 0,-1 1-1,0 0 0,2 2 0,1 0-2,0 0 0,-1 0 0,-1-2-2,-1 0 0,-2-1-1,1 2 1,-2 0 0,-1 2-1,-1-1 1,-1-1-2,-1 0 0,-1-1-2,-2-1-2,-1 0-5,-2 0-5,-2 0-5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39:31"/>
    </inkml:context>
    <inkml:brush xml:id="br0">
      <inkml:brushProperty name="width" value="0.02646" units="cm"/>
      <inkml:brushProperty name="height" value="0.02646" units="cm"/>
      <inkml:brushProperty name="color" value="#F2395B"/>
    </inkml:brush>
  </inkml:definitions>
  <inkml:trace contextRef="#ctx0" brushRef="#br0">27800 15862 831,'1'-15'35,"4"4"-10,2 4-10,4 2-9,1 1-6,3 2 1,1 0-2,3 2 0,2 0 1,1 0 3,3 0 1,1 0 3,2 0 1,1 0 1,1 0 1,1 0 1,0-1 0,1-1-2,-1 0-2,0-1-1,2-1-2,0 2-5,3 0-3,2 2-4,2 0-4,-1 0-5,0 0-3,0 0-5,-1 1-2,-4 2 2,-2 2 2,-3 2 1,-3-1 0,-5-1-2,-3-2-2,-4-2-2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39:35"/>
    </inkml:context>
    <inkml:brush xml:id="br0">
      <inkml:brushProperty name="width" value="0.02661" units="cm"/>
      <inkml:brushProperty name="height" value="0.02661" units="cm"/>
      <inkml:brushProperty name="color" value="#F2395B"/>
    </inkml:brush>
  </inkml:definitions>
  <inkml:trace contextRef="#ctx0" brushRef="#br0">27935 12862 826,'-35'0'2,"7"0"2,9 0 3,7 0 3,8-1 3,8-1 5,8 0 2,7-1 5,6-1-1,1 0-4,3 0-5,1 0-5,1-1-4,1 1-8,-2-2-6,1-1-6,0 0-3,-3 2-1,-2 2-1,-1 2 0,-3 1-2,-3 0-2,-3 0-3,-2 0-3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39:35"/>
    </inkml:context>
    <inkml:brush xml:id="br0">
      <inkml:brushProperty name="width" value="0.02465" units="cm"/>
      <inkml:brushProperty name="height" value="0.02465" units="cm"/>
      <inkml:brushProperty name="color" value="#F2395B"/>
    </inkml:brush>
  </inkml:definitions>
  <inkml:trace contextRef="#ctx0" brushRef="#br0">28643 12296 892,'-22'-21'-1,"5"3"-2,3 5-2,5 3-1,2 2 2,1-2 6,0 0 8,2-1 6,0 1 3,2 6-2,0 4-1,2 6-1,0 4-3,0 5-3,0 5-3,0 5-3,0 1-2,0 0-1,0-1 0,0-1 0,0 1-2,0 1-3,0 3-3,0 1-3,0-2-4,0-4-7,0-5-5,0-5-5,0-3-2,2-2 4,0-2 5,2-2 4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39:35"/>
    </inkml:context>
    <inkml:brush xml:id="br0">
      <inkml:brushProperty name="width" value="0.02393" units="cm"/>
      <inkml:brushProperty name="height" value="0.02393" units="cm"/>
      <inkml:brushProperty name="color" value="#F2395B"/>
    </inkml:brush>
  </inkml:definitions>
  <inkml:trace contextRef="#ctx0" brushRef="#br0">29625 11950 919,'-15'9'-23,"-1"3"15,0 4 14,1 2 16,0 1 4,2 1-5,2-1-7,3 1-5,1-2-3,2 0-2,2-1-2,2-1 0,2-1-4,4 0-2,2-2-4,4-1-3,1-2-3,3-2-1,1-4-2,3-2-2,2-3 0,0-1 0,4 0 1,1-1 1,-1-2 0,-5 0-2,-5-1 0,-4-2-2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39:35"/>
    </inkml:context>
    <inkml:brush xml:id="br0">
      <inkml:brushProperty name="width" value="0.02494" units="cm"/>
      <inkml:brushProperty name="height" value="0.02494" units="cm"/>
      <inkml:brushProperty name="color" value="#F2395B"/>
    </inkml:brush>
  </inkml:definitions>
  <inkml:trace contextRef="#ctx0" brushRef="#br0">30225 11650 882,'-29'0'-2,"7"2"2,5 0 3,6 2 2,2 1 3,-2 3 3,-5 4 4,-2 2 2,-1 4 1,3 3-3,1 5-2,2 3-4,1 4-4,-1 2-5,-1 4-4,-1 3-6,-2 0-5,1 1-4,-2 0-4,-1 0-5,1-3-2,2-7-1,4-7-2,3-7-1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39:43"/>
    </inkml:context>
    <inkml:brush xml:id="br0">
      <inkml:brushProperty name="width" value="0.02976" units="cm"/>
      <inkml:brushProperty name="height" value="0.02976" units="cm"/>
      <inkml:brushProperty name="color" value="#F2395B"/>
    </inkml:brush>
  </inkml:definitions>
  <inkml:trace contextRef="#ctx0" brushRef="#br0">26750 13207 739,'0'-22'-57,"0"4"14,0 5 13,0 3 13,0 2 8,0 0 6,0 1 5,0-1 5,0 0 3,0 0 3,0 0 3,0 0 3,1 1 0,2 1-2,2 0-1,2 2-3,2 0-1,5 2-1,4 0 0,3 2-2,2 1 0,-3 2-2,-1 2 0,-2 2-2,-2 1 1,-2 1-1,0 2 1,0 0 0,-3 1-1,-3 1-4,-3 1-3,-2 2-4,-2 0-1,0 3 1,0 1-1,0 3 1,-1 1 0,-2 1 1,-2 1 1,-2 1 1,-1-1 1,-2-1 1,0-3 2,-1-1 1,0-3 1,0-1 0,-1-2 0,0-3 0,1-1 1,1 0 1,0-2 0,2 0 2,1-2 0,2 1 0,2 0-2,2 0 0,3-1-1,4-1 1,4 0-1,4-2 1,2 0-2,3 0 1,1 0-2,2 0 1,0 0-2,-3 0 2,-3 0 0,-2 0 0,-4 0 0,1-1 0,-2 0-1,0 1 0,-1 1-1,-1 0 1,1 1 0,0 2 0,-1 0 0,-2 2 1,-3 0 0,0 1 1,-3 2-1,-1 1 1,0 3 1,-1 2 0,-2 0 0,-2 1 0,-2-1 1,-1 1 1,-2 0-1,0-1 1,0 1-2,1-1 1,-2 2-1,0 0 1,-1 0-1,-1 3 1,-2-1-1,1-2-2,-2 0-1,-1 0-1,1-3-1,3-1 2,2-2 0,4-3 2,2-1-1,-1 0 0,0-2-2,0 0 0,2-3-7,6-3-15,4-2-13,6-4-15,2-2-5,3-1 5,2-3 4,2-2 5,-1 0 6,-1 1 5,-3 0 7,-2 2 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38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22000 23978 532,'0'-22'-13,"2"3"7,0 3 5,2 3 7,0 5 12,0 8 17,-1 8 17,2 8 18,-2 4 2,1 1-14,-1 1-14,1 1-13,-1 0-8,0 1-3,-2-1-3,0 1-3,-1 1-3,0 6-3,0 5-3,0 5-2,0 0-3,0-4 1,0-4-2,0-3 0,0-1-1,2 2 0,0 4-2,2 3 0,-1 1-3,-1-2-1,0-1-2,-1 0-3,-1 0 0,0 0 1,0 2 0,0 1 2,0 0 0,0 0-1,0 0-2,0 1-2,0-2 0,0-2 0,0-2 0,0-1 0,-1-3 0,-1-2-1,0-1 0,-1-3-1,-1-2 1,2-5 1,0-3 1,2-4 2,-1-5-4,-2-6-10,-2-6-9,-1-6-9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38"/>
    </inkml:context>
    <inkml:brush xml:id="br0">
      <inkml:brushProperty name="width" value="0.03229" units="cm"/>
      <inkml:brushProperty name="height" value="0.03229" units="cm"/>
      <inkml:brushProperty name="color" value="#F2395B"/>
    </inkml:brush>
  </inkml:definitions>
  <inkml:trace contextRef="#ctx0" brushRef="#br0">21604 24027 681,'-9'-6'60,"0"2"-1,-2 4-2,0 3-2,1 2-9,0 5-17,0 4-17,2 4-16,0 3-11,-2 2-7,0 3-6,-1 4-5,0 2-6,1 1-2,1 1-3,1 0-4,0-2 3,2-6 6,0-5 6,2-6 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39"/>
    </inkml:context>
    <inkml:brush xml:id="br0">
      <inkml:brushProperty name="width" value="0.03072" units="cm"/>
      <inkml:brushProperty name="height" value="0.03072" units="cm"/>
      <inkml:brushProperty name="color" value="#F2395B"/>
    </inkml:brush>
  </inkml:definitions>
  <inkml:trace contextRef="#ctx0" brushRef="#br0">22100 24050 716,'14'7'31,"-1"-2"4,-2-3 3,-2 0 2,0-1 0,3 2-7,3 2-5,3 1-6,2 2-8,1 1-12,1 1-9,1 2-12,1 0-8,-1 3-6,0 1-6,1 3-6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39"/>
    </inkml:context>
    <inkml:brush xml:id="br0">
      <inkml:brushProperty name="width" value="0.03101" units="cm"/>
      <inkml:brushProperty name="height" value="0.03101" units="cm"/>
      <inkml:brushProperty name="color" value="#F2395B"/>
    </inkml:brush>
  </inkml:definitions>
  <inkml:trace contextRef="#ctx0" brushRef="#br0">52937 54709 709,'-29'-15'-35,"8"4"16,7 3 13,7 3 15,4 1 11,2 3 6,2 2 5,2 3 7,2-1 0,2 1-6,1 0-5,3 0-5,1-1-5,0 0-2,-1-2-3,0 0-2,0-1-1,0 0-2,-2 0-2,0 0 0,-2 0-2,1 0 0,0 0-1,0 0-2,-3 0 0,-2 2-2,-6 0-2,-2 2 0,-3-1-2,0-1 3,0 0 0,1-1 1,-1-2 1,0-1 0,0 0 0,0-1 0,1-2 1,1 0-1,1-1 1,1-2 0,1 1 0,2-1 0,2 1 0,2-1 1,1 0 0,1 2 1,1 1 1,1 1 0,1 0 1,0 2 0,0 0 1,0 2-1,-1 1 1,1 1-1,0 3 0,0 2 0,-3 1-1,-2 2-2,-6-1-1,-2 3-1,-3-2-1,0-3 1,0-3 0,1-2 0,-1-2 1,0 0-1,0 0 1,0 0 1,0 0-1,2 0 0,-2 0 0,0 0 0,1-2-1,2-2 1,2-3 0,2-3 1,2-2-1,2 3-1,2-1-1,2 2-1,2 1-2,1 1-2,2 0-2,3 2-3,-1 0 0,-1 2 2,-2 0 2,-2 2 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4"/>
    </inkml:context>
    <inkml:brush xml:id="br0">
      <inkml:brushProperty name="width" value="0.04025" units="cm"/>
      <inkml:brushProperty name="height" value="0.04025" units="cm"/>
      <inkml:brushProperty name="color" value="#F2395B"/>
    </inkml:brush>
  </inkml:definitions>
  <inkml:trace contextRef="#ctx0" brushRef="#br0">54508 55664 546,'-8'-14'0,"2"2"0,1 4 0,0 3 0,3 5 10,2 8 18,4 8 20,2 7 19,1 5 4,-2 3-13,-2 1-13,-2 2-11,-1 3-9,0 2-4,0 3-5,0 4-4,-1 1-3,-2 0-3,-2 0-3,-2 0-3,-1-2-2,0-4-5,1-5-4,-1-2-3,0-5-3,2-5 2,1-5-1,0-5 1,1-6 1,0-6 2,0-8 0,1-6 3,1-7-1,5-7 0,6-7-2,4-6 0,4-3 0,3 2 2,3 2 1,3 2 2,1 2 3,-3 5 3,-2 4 3,-1 3 3,-3 4 3,1 5 1,-2 3 2,-1 4 1,-1 4 2,-1 2 5,0 3 3,-2 4 4,-1 2-1,-2 3-4,-3 4-3,-1 2-6,-2 3-2,-4 3-3,-2 3-2,-3 3-2,-4 1-3,-2 0-2,-3 1-2,-3-1-3,-3-1-2,-2 0-2,-1-1-2,-2-1-2,1-3-2,1-5-2,4-5-4,3-5-2,3-2-2,1-2 0,2-1-1,2 0 0,2-3 0,2-4-1,2-4 0,2-4 0,2-1-1,0 0-1,2 2 1,0 1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39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23329 25400 605,'-14'1'101,"4"4"-17,5 2-15,3 4-17,2 2-13,0 3-11,0 3-12,0 2-10,0 2-10,0-1-7,0-1-7,0-1-7,0-1-4,-2-1-2,0-1-2,-1 0-1,-1-3-1,2 2-2,0 0 1,2-1-2,-1 0 2,0-4 2,-2-3 3,0-2 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39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23929 25216 545,'9'-7'29,"0"2"11,1 2 10,2 2 12,-1 1-1,1 0-14,0 0-12,0 0-13,-1 1-7,-1 2 0,-1 2 0,0 2-1,-3 1 0,-1 3-2,-2 2-1,-1 2-1,-3 2-8,-1 3-14,0 2-14,-1 4-14,-3 1-5,-4 1 7,-4-1 6,-3 1 5,-2-3 7,2-2 4,2-3 6,3-3 4,1-3 5,2-1 3,2-2 4,3-2 4,2-2 4,5-2 5,6-3 6,4 0 5,4-3 0,1-1-5,3 0-7,1-1-5,2-1-6,0 0-5,-1 0-5,0 0-5,-1 0-5,-1 0-1,-3 0-3,-1 0-2,-1 0-3,-1 1-4,1-1-4,0 0-4,-2 0-3,-1 2-4,-2 0-5,-2 2-3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40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26995 24400 562,'-7'39'108,"2"-2"-22,2 0-23,2-1-22,1 0-14,0 0-3,0 2-4,0 0-5,0 1-2,0 2-2,0 1-2,0 0-2,0 2-1,0 2-2,0 2-1,0 3-2,0-1-3,0 1-1,0 0-3,0-1-2,0-1-3,0-6-4,0-4-5,0-5-4,-1-5-4,0-5-2,-2-5-2,0-5-4,-2-4-1,0-4-1,0-4-2,-2-4-2,-1-4 2,2-2 5,0-3 4,2-3 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40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26686 24372 660,'-2'-24'35,"-2"13"15,-4 14 16,-2 14 16,-3 9-11,-3 6-36,-3 7-35,-3 5-37,0-2-16,1-5 7,3-7 6,1-7 5,3-5 2,2-3-3,4-3-4,3-2-4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40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27500 24200 538,'9'8'121,"3"2"-23,4 0-23,2 1-23,0 0-15,0 1-10,-1-1-8,0 1-10,-2-1-3,1 0-1,-1-2 1,0-2 0,0 2-15,-4 0-33,-3 1-31,-2 2-32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43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28515 25187 624,'0'-15'3,"0"3"7,0 1 6,0 3 6,0 0 4,2 0 0,0 1 2,2-1 0,-1 0-1,-1 0-4,0 0-4,-1 0-4,-3 0-2,0-1 0,-3-2-1,-2 0-1,-2 0-3,-2 2-3,-2 3-5,-1 1-5,-1 1-1,-3 2-1,0 0-1,-1 2 1,-1 1 0,1 4 5,-1 2 3,1 4 3,1 0 3,3 1 0,3 0 1,3 0 0,2 0-1,2 1-1,2 1-1,2 1-2,2 1 0,2-1-1,2 0-1,2 1 0,2 0-1,3-1 0,3 1 0,3 0-1,2-2 0,1-1 1,1-2 0,1-2 0,-1-1 0,-3 0 0,-4-1 1,-1 1 1,-3 1-1,-1 2 1,0 1-1,-2 3 0,-2 1 1,-2 0-2,-4-1 0,-2 1 0,-3-2-1,0 0 1,-1-1-1,-2 0 1,-2-2-1,-3 1 2,-4 0 0,-5 0 0,-1-1 1,1-1 0,1 0 1,1-2 0,1-1 0,4-2 0,0-3 0,2 0 0,2-4 0,2-2 1,3-4 2,1-2 0,6-6-6,9-9-16,11-9-15,9-8-15,3-2-6,-4 6 6,-3 6 6,-4 6 5,-4 3 2,-2 2-2,-1 3-1,-3 1-3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43"/>
    </inkml:context>
    <inkml:brush xml:id="br0">
      <inkml:brushProperty name="width" value="0.03868" units="cm"/>
      <inkml:brushProperty name="height" value="0.03868" units="cm"/>
      <inkml:brushProperty name="color" value="#F2395B"/>
    </inkml:brush>
  </inkml:definitions>
  <inkml:trace contextRef="#ctx0" brushRef="#br0">31979 23341 568,'-7'-4'11,"2"8"14,2 8 15,2 7 14,1 7 2,0 5-7,0 5-9,0 5-8,0 2-5,0 2-3,0 0-1,0 2-3,0 0-4,0 1-6,0 2-5,0-1-7,0 0-4,0-4-4,0-4-2,0-3-5,0-5 0,2-4 1,0-3 1,2-5 2,-1-2-4,0-1-7,-2-1-7,0 0-8,-1-2-3,0-1 2,0-1 1,0 0 2,-2-2 1,0 1 5,-3 0 2,-2 0 4,-1-2 3,-1 1 6,-1-2 4,-1 0 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43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31295 25297 658,'-13'-20'-26,"4"6"24,6 8 24,5 7 24,2 4 8,3 3-10,2 4-8,2 2-9,1 2-5,-1 1-3,1 1-3,0 2-3,-1-1-2,-1 1-2,0-2-2,-2 2-2,-1-2-1,0-1 1,-3-2 0,1-2 2,-2-2-2,2-1 0,-2-1-1,1 0-1,4-5-3,6-8-4,7-8-5,7-7-5,3-8-2,1-7-1,-1-7 0,0-5-1,0-7-2,-2 0-7,0-3-6,-1-2-6,-3 5-3,-5 11 1,-5 10 0,-4 11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44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33300 24450 558,'14'20'-44,"-1"-5"22,-2-6 20,-2-6 21,0-3 11,1 0 1,3 0 1,2 0 0,0 0-2,-1 0-5,-1 0-4,0 0-5,-2 1-3,1 2-3,0 2-2,0 2-3,-1 2-2,-1 3-3,0 3-2,-2 4-2,-1 1-3,-2 6-2,-3 3-1,0 4-2,-4 2-1,-2-1 1,-4-1 1,-2-1 1,-1-3 2,1-4 3,0-4 2,2-3 2,0-4 4,0-1 4,1-2 5,-1-2 4,2-2 5,4-1 3,4 0 5,4-2 4,4-1 0,7-4-2,6-2-2,5-3-4,4-3-2,2 0-3,2-2-3,2 0-4,0 0-8,-3 3-13,-4 1-15,-2 2-13,-3 2-13,-5 0-9,-3 2-11,-4 0-11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52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17355 18671 642,'7'-35'-24,"-2"8"11,-3 7 10,0 8 11,-3 6 10,-1 2 9,0 4 8,-1 3 9,-2 7 2,0 13-6,-1 12-5,-2 14-7,1 5-4,1 0-3,1-2-4,1 0-2,0-2-4,0 1-1,0 0-2,0 0-2,0 1-3,0 0-2,0 1-1,0 1-4,0 1 1,0-1 1,0 1 2,1 0 2,-1-1-2,2-2-5,0-2-5,2-2-5,-1-4-3,0-4 0,-2-5 0,0-5-1,-1-5 1,2-3 0,0-5 2,2-3 0,-1-6-1,-3-6-6,-3-8-4,-3-6-5,-1-9-1,4-9 1,2-10 2,4-10 3,1-1 2,2 8 4,0 8 4,2 7 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4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55953 56153 483,'7'-8'3,"-4"2"8,-3 0 8,-2 2 6,-3 1 7,0 0 6,-1 2 5,-1 0 6,-2 3-2,0 4-7,-2 4-9,0 4-7,-1 3-5,-2 5-2,0 3-1,0 5-2,-1 1-2,1 0 0,1-1 0,0 2-2,2-2 0,2 0-1,3-1-1,1-1-2,1-2-1,2-3-2,0-3-2,2-3-1,3-2-3,6-2-5,5-3-4,7-1-4,3-4-2,-1-8 0,0-6 0,0-7-1,1-6 2,1-3 2,1-5 3,2-3 3,-2-3 1,-3-2 0,0-2 2,-2-2 0,-4 1 1,-3 2 2,-4 3 2,-4 4 1,-3 2 3,-2 3 1,-2 3 2,-2 3 1,-3 3 1,-2 3-4,-3 2-1,-3 4-3,-3 3-3,0 2-3,-1 4-2,0 3-3,-2 3-1,-2 5 0,0 5 1,0 5 1,0 1-2,6-5-3,5-3-3,5-4-4,1-2-6,-1 0-7,0-1-9,-1 1-8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52"/>
    </inkml:context>
    <inkml:brush xml:id="br0">
      <inkml:brushProperty name="width" value="0.02935" units="cm"/>
      <inkml:brushProperty name="height" value="0.02935" units="cm"/>
      <inkml:brushProperty name="color" value="#F2395B"/>
    </inkml:brush>
  </inkml:definitions>
  <inkml:trace contextRef="#ctx0" brushRef="#br0">17116 18578 749,'-15'-21'1,"2"3"3,2 4 2,3 5 2,0 2 5,0 2 7,0 2 9,0 2 7,0 3 0,1 4-6,-1 4-7,0 3-7,-1 5-5,-2 5-2,-1 5-3,-2 5-3,-2 1-4,2-1-3,1-4-4,1-1-4,1-1-5,0-1-3,2-1-5,1-1-4,1-2-3,2-3-4,2-3-2,2-2-3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52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17750 18650 770,'8'8'8,"0"0"-3,0 0-1,-1-1-2,1 1 2,0 0 8,0 0 6,-1 0 8,1 0 1,1 1-3,2 1-4,0 1-5,1 2-1,0 3 1,-1 3-1,1 3 1,0 2-8,0 1-20,-2 1-17,2 0-19,-1 0-7,0-5 4,-2-3 4,0-4 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52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19348 19850 644,'0'16'110,"0"-1"-26,0 1-25,0 0-25,0 2-15,0 5-2,0 5-3,0 5-4,0 1-3,0 1-5,0 0-6,0 1-5,-1-1-5,-1 2-7,0 1-6,-1 1-6,0-1-3,1-1 0,0 0 0,2-1 0,-1-4-1,0-6 1,-2-5-1,0-6-1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0:53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20671 19095 559,'-15'-28'22,"2"5"4,3 7 5,1 5 3,1 3 1,0 3-5,0 0-5,1 0-4,-1 1-4,0-2-4,0 0-5,0-1-3,1-1-3,-3 2 1,0 1 1,-1 0 0,0 2-1,0 2 0,2 2-1,1 2-1,0 2-1,2 0 0,1 1 0,0 2 0,1 1 0,0 3-1,0 4 2,1 1-1,-1 2 1,2 1 0,0-1 1,2 1 0,1 0 0,2-1 0,2 1 0,1 0-1,3-1 1,2 1 0,2-1 1,1 1 0,1 0 0,0 3 0,-2 1 0,-1 3 1,-1-1-1,1-1 0,-1-3 0,1-1 0,-1-1 0,0-2-2,-2 2 0,0-1-1,-2 0-1,-1-2 0,-1-3 1,0-1 0,-3-1 0,-2 2 1,-4 0 2,-2 1 1,-3-1-1,-3-3 1,-4-2-1,-2-4-1,-2-1 0,-1 0-1,0 0 0,-2 0 0,1-1 1,1-2 0,2-2 3,3-2 1,1-2 1,2-2 2,2-2 1,3-1 2,3-6-2,8-6-2,6-7-4,7-6-3,9-8-5,9-7-3,10-5-4,9-8-4,6-5-2,1-3 1,2-3 2,0-3-1,-4 6 3,-11 14 2,-9 12 3,-10 15 2,-5 7-9,-1 1-21,-1 1-20,0 1-22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01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26317 17398 546,'-29'0'12,"6"0"5,7 0 6,5 0 5,3 0 0,0 0-2,1 0-4,-1 0-2,-1-2-2,-2 0 4,-2-3 1,-1-2 3,-1-1 0,4-2-4,3 0-4,3-1-2,0-4-3,-2-4-1,-2-4-1,-2-6 0,0-3-1,2 1-2,3 0-1,1-1-1,1 0-2,2-1-1,0 0-2,2-1-1,0-1 0,2 0 1,0-1-1,2 1 1,1 0 0,1 0-3,3-1-1,2 1-2,2 0-1,1 1 0,3 2 0,2 0 0,1 1 1,1-1 1,1 1 0,1 0 1,0-1 0,-1 1 2,-1 0 0,-1-1 1,-1 1 1,-1 1 0,-1 2 2,-1 1 0,0 0 0,1 1 1,1 1 1,1 1 0,0 1 0,0 3-1,-2 1 1,-1 3-1,-2 1 0,-1 2 0,-2 2-1,-2 3-1,-1 0 0,0 0-3,0 0-2,-1 0-2,2 1-2,0 0-2,1 2-3,2 1-2,-1-1-5,-1 0-7,-1-2-7,0 0-7,-4 0 2,-2 0 12,-6 2 11,-2 1 12,-3-1 10,0 0 6,0-2 8,0 0 7,1-1 4,-1 1 1,0-1 0,0 0 1,-1 2-4,-4 4-10,-2 4-8,-3 4-10,-1 2-4,3 1 1,1 2 1,3 0 0,-1 1 1,0 0 0,-1-1 0,-1 1-1,-2 0 0,0 1 0,-1 1-1,-1 2-1,0-1 0,0-1-1,-1-1-1,1 0-1,0-2-1,0-1 2,2-1-1,1 0 1,1-2-2,1-1-1,1 0-3,0-2-1,1-1-8,1 0-11,-1-1-11,0-2-12,4-1-5,8-2 4,8-2 2,8-1 2,2-2 6,-3 0 10,-3 0 8,-2 0 9,-2 0 5,-1-2 4,1 0 1,0-1 4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01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27800 15700 544,'7'7'5,"-1"-1"11,0 0 11,-1-1 11,-2-1 3,1 1-5,0 1-5,0 2-5,2 0-3,2 0-2,3 0-1,3-1-3,2 1-1,2 2-2,0 0 0,1 2-1,0 0-1,1 1-1,0 1 0,-1 1-2,1 1-1,1 1-1,1 1-1,1 1-2,-1 0 0,-1-1 1,-3-1 1,-1-1 2,-2-1-3,-1 0-3,0-2-6,-2-1-3,-3-3-15,-6-4-26,-6-6-25,-6-4-26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2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75507 43713 526,'5'-21'58,"-2"8"-1,-6 7-1,-2 7-1,-4 6-6,-2 7-8,-2 7-10,-1 7-8,-3 6-6,-4 6-2,-2 6-3,-2 7-2,-4 2 0,-4 3 0,-5 2 1,-3 1 1,-1 0-6,2-1-9,2-2-10,2-2-10,4-5-6,7-6-2,7-8-2,7-6-2,7-10-3,8-13-4,8-12-5,7-13-4,6-9 1,3-3 9,3-4 9,2-4 8,0-1 6,-3 3 7,-5 3 4,-3 3 6,-4 4 4,-1 3 1,-2 5 3,-2 3 1,-3 3 5,-1 2 5,-2 2 7,-2 3 6,-1 1 6,0 4 4,0 2 5,0 4 5,-1 1-2,-1 3-8,0 2-7,-1 2-9,-1 3-5,2 8-2,0 7-4,1 7-2,0 6-4,-4 4-4,-2 5-4,-3 6-4,-2 2-5,0 1-4,0 1-6,0 1-4,0 1-5,1-1-3,-1 0-5,0 1-3,1-3-2,2-1-1,2-4 0,2-3-1,1-6 2,-2-11 5,-1-12 5,0-9 3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3"/>
    </inkml:context>
    <inkml:brush xml:id="br0">
      <inkml:brushProperty name="width" value="0.04444" units="cm"/>
      <inkml:brushProperty name="height" value="0.04444" units="cm"/>
      <inkml:brushProperty name="color" value="#F2395B"/>
    </inkml:brush>
  </inkml:definitions>
  <inkml:trace contextRef="#ctx0" brushRef="#br0">76077 44602 495,'-6'-35'4,"2"8"8,4 7 10,3 8 7,3 5 3,5 1-4,5 0-4,5 2-4,5-1-3,5 0-1,5-1-3,5-2-1,2 1-2,0 1-3,0 0-2,-1 2-2,-1 0-3,-4 0-4,-3 0-4,-5 0-3,-4-1-2,-5 0 1,-5 0 1,-4-2 1,-5-1-2,-1 0-2,-2 0-4,-2 0-2,-2-1-1,-2-3 3,-2-4 2,-1-1 2,-4-3 2,0 0 4,-3 1 2,-2-1 2,0 1 3,-1 1 1,0 1 2,1 1 1,0 0 1,2 2-1,3 1 1,1 1-2,1 5 12,0 10 21,0 10 22,0 9 21,1 9 3,-1 7-15,0 6-16,0 8-15,1 0-12,0-5-7,2-5-7,1-4-7,1-4-5,3-2-2,0-1-1,3-3-2,2-2-3,3-3-5,3-3-6,4-3-4,1-4-2,3-6 0,2-6 1,1-6 1,3-8-4,3-8-5,3-8-7,3-10-6,-2-1-1,-6 6 5,-5 5 5,-6 7 4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3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78650 43328 570,'2'-33'36,"4"12"6,4 10 5,3 14 6,3 4-4,2-1-13,0-1-15,1 0-13,1-2-10,3 0-6,0-2-7,4 0-7,0-3-3,1-2-2,-1-3-3,1-3-1,-2-1 2,-3 4 6,-3 2 5,-3 4 7,-2 1 5,-2 0 7,-3 0 7,-1 0 7,-3 2 5,-6 4 2,-4 4 4,-6 3 3,-2 3-1,-3 2-3,-2 0-4,-1 1-3,-3 0-4,0 1-4,-1-1-5,-1 1-5,0 0-2,-1 1-1,1 1 0,-1 1-1,2 0 1,0-3 1,1-1 1,1-2 2,1-3 0,3-1 1,1-2-1,2-2 0,2-1 0,2-1 1,3 1 1,1 0 0,3-1 0,6-2 0,4 1 1,5-1-1,4-2 1,2 1-1,1 0 0,3 0-1,0 1 0,1 0 1,-2 1 2,2 2 1,-2 0 0,-1 1-1,-3 2 0,-1 0-1,-2 1-1,-2 1 0,-3 1 0,0 2-1,-3 0 0,-1 1-1,-1 1 0,0 1-2,-1 0 1,0-1-1,0-1 0,0 0 0,-2-2 0,-2 1 1,-4 0 1,-2-1 1,-3 0 1,-2-1 0,-2 0 1,-1-2 0,-3-2 0,0-2 1,-1-4-1,-1-2 1,-1-2-1,-1 0 1,-1 0-1,0 0 1,-1-2-1,3-2 0,1-4-2,2-2 0,3-2-1,3-2 0,3 0 1,2-1 0,3 0 0,2 1-1,2 1 0,2 1-2,4-1-2,4-2-4,5-2-6,5-1-4,4-2-4,3 1 0,2-1-2,4 1-1,2-1-2,0 0-3,2 1-4,1-1-3,-1 0-2,-2-1 3,-2-1 1,-1 0 3,-4-1 1,0-1 2,-3 1 2,-1-1 2,-4 2 4,-3 5 4,-4 3 4,-4 4 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4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81137 42782 456,'14'-42'-1,"-3"9"0,-3 11 0,-2 9-2,-3 6 7,2 1 13,-2 0 14,1 2 13,-1 3 5,-4 6-6,-2 5-4,-3 7-5,-4 5-4,0 3-6,-3 4-5,-1 5-5,-2 0-3,2-2-4,1-1-1,1-3-4,0-2-2,2-3-4,1-3-4,0-3-4,6-4-4,8-8-3,9-7-5,10-6-3,4-5 1,0-3 7,2-3 8,1-3 7,-1-1 5,-3 2 1,-3 3 3,-3 1 2,-7 6 0,-10 10 0,-12 10-1,-10 10 0,-5 6-3,-1 5-4,1 3-3,-1 4-4,2 0-2,3-5 1,3-5 0,3-5 0,2-4 1,2-3 0,2-3 0,2-2 0,3-3 3,2-1 6,4-1 5,2 0 6,2 0 2,2 0 1,0 1-1,1 2 1,-1 1-1,-4 5-3,-4 4-3,-4 3-1,-4 4-3,-2 2 0,-3 4-1,-3 3 0,-1 0-2,2-2 0,3-1-2,1-3 0,1-3-1,2-3 1,1-4-1,0-5 1,3-4-1,2-8-6,4-6-3,2-7-5,5-8-4,5-7-2,7-9-2,6-7-3,1-3 0,-2 2 4,-2 2 2,-1 3 4,0-1 3,3-2 4,3-3 3,3 0 5,-1 0 4,-2 7 7,-4 6 7,-2 6 7,-2 4 4,-3 5 2,-1 3 3,-2 4 2,-2 3-1,-1 2-2,-1 2-4,0 2-2,-2 3-9,1 2-12,0 4-13,0 2-13,-1 1-4,-1-3 3,-1-1 4,0-2 3,0-2 1,1-2-2,3-2-1,2-2-3,-2 2 1,-5 4 3,-4 5 4,-6 6 4,-5 4 3,-7 7 5,-7 5 4,-7 6 5,-3 3 2,-1 1-2,1-1-1,-1 0-1,1-2 1,2-6 0,0-5 1,1-4 1,4-3 2,4-2 3,4-3 3,6-1 3,7-3-1,8-4-4,9-4-4,10-4-5,3-5-3,5-6-2,3-5-3,3-7-3,-1-3-4,-2 0-4,-3-2-5,-3 0-5,-3-3-3,-3-1 0,-3-2-2,-3-2-1,-3-3 1,-4-1 3,-5-2 2,-2-2 3,-4 1 2,-1 2 5,0 4 4,-1 2 4,-2 4 3,0 5 2,-1 5 1,-2 5 3,0 3 4,-2 2 9,0 3 7,-1 1 9,-1 5 6,1 8 6,-1 8 7,0 7 4,1 7 0,2 5-8,2 5-7,3 5-9,0 2-5,0 3-3,0 2-4,0 3-2,2-2-3,4-3-3,4-2-3,4-3-3,2-4-2,1-2-5,1-3-3,2-3-5,-1-4-1,1 0 0,0-3-1,-1-1 0,0-2-2,-1-1-2,0-1-3,-2-1-3,-2-1 0,-2-1 1,-4 0 1,-2-2 2,-4 0 1,-2 1 2,-4 2 4,-2 0 2,-5 3 0,-5 5-1,-7 5-3,-5 5-2,-7 4-4,-6 6-6,-8 4-7,-6 6-6,2-3-3,11-8 2,10-9 2,12-9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3:05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57097 57100 535,'37'0'17,"-6"0"7,-4 0 8,-5 0 6,-3 0 2,-1 0-3,-1 0-2,0 0-3,-3 2-3,-1 4-1,-2 4-3,-2 3-2,-5 4-3,-6 2-3,-8 1-3,-6 2-3,-4 2-3,-1 1-2,-1 1-3,-1 1-3,0 0-1,1-1 0,1-1 0,1-1 1,1-3-1,1-2-1,1-3-2,1-2 0,4-4-1,8-1 1,8-2 1,8-2 1,5-2 1,5-2 2,3-2 1,4-2 2,2-1 1,1 2 0,-1 0 1,1 2 0,-2 0-1,-2 0 1,-1 0-1,-3 0 0,-2-1-2,-3 0-2,-3-2-2,-3 0-2,-4 1-15,-4 2-29,-6 3-27,-4 4-28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6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85755 42087 546,'-13'-7'70,"6"2"-16,6 2-16,6 3-17,7-1-8,9-1-3,9 0-1,9-1-2,5-2-1,0 0-1,2-2-1,-1 0-2,-1 0 0,-5 0-1,-7 2 2,-5 1-1,-7-1-7,-7 0-13,-7-2-14,-6 0-14,-6-2-3,-4-2 9,-4-1 7,-3-3 8,-2-2 6,0-1 2,2-3 3,1-1 2,1 0 4,1 3 7,0 3 5,2 2 7,1 3 6,1 3 9,0 1 8,3 2 8,-1 2 3,0 2-4,0 2-3,1 2-2,-2 5-5,-2 8-4,-2 7-4,-1 8-6,-2 5-1,0 1-1,0 0-1,1 2 1,-1-1-3,0-2-3,1-1-4,-1-3-3,2-3-3,2-3 0,4-5-1,3-3 0,5-2-3,8-1-7,7 1-6,9 0-7,4-3-1,1-3 4,0-4 3,3-4 4,-2-2 1,0 0-1,-2 0-1,0 0-1,-2 0-1,-5-2 1,-3-1-1,-4 0 0,-5-3 0,-3-3-2,-4-5-2,-4-4-1,-3 0 5,-4 3 11,-2 3 10,-3 2 12,-1 3 6,1 1 5,0 0 4,2 2 4,1 1 2,1 0-2,0 1 0,3 2-2,-1 2-2,2 4-4,1 4-4,0 3-3,2 6-4,0 5-1,2 7-3,1 5-1,0 3-4,1 3-3,2 2-5,0 2-4,1 1-2,0-2-1,0 0 0,0-1-1,-1-3-2,0-4-3,-3-4-3,2-3-2,-4-6-1,2-4 0,-3-4 1,0-6 1,-2-3 0,-2-2 2,-2-3 1,-1 0 1,-3-4 1,-2 0 0,-1-3-1,-3-2 0,1-3 3,2-6 6,4-4 4,3-4 5,3-6 4,4-1-1,4-4 1,4-3 1,5-3-2,7-4-3,7-4-1,7-4-3,6-1-2,4 1 0,5 1-1,6 1 0,0 3 0,-1 6 2,-2 5 3,-1 7 1,-4 5 2,-4 5 1,-4 5 1,-3 5 2,-6 3 0,-5 2-1,-4 2-1,-4 2-1,-4 2 0,-1 0 0,0 2-1,-2 0 0,-1 2-1,-1 3-2,0 4-1,-1 2-1,-3 2-2,-3 0 1,-2-1 0,-3 1-1,-5 2 1,-6 5-1,-6 5 0,-5 5 0,-4 2 1,-3 2-1,-4 0 1,-3 1 1,1-1 1,6-5 3,4-5 3,5-5 4,5-4 0,5-3 0,4-3-1,6-2 0,8-5-2,12-5-1,11-4 0,12-5-2,7-6-3,1-7-3,0-7-5,2-7-4,-3-3-3,-5 0-2,-4 0-3,-5 0-3,-5 0 1,-3 0 0,-5 0 0,-3 0 2,-4 1 1,-4 1-1,-4 3 0,-4 2-1,-4 2 5,-4 3 9,-4 3 9,-3 3 9,-3 3 6,1 3 5,-1 2 5,0 4 3,1 2 3,1 2-2,1 3 0,2 1-1,0 3-2,0 5-1,2 5-3,1 6-1,1 3-3,2 5-1,2 3-3,3 4-2,0 2-3,2 1-1,0-1-2,2 0-3,2 1-1,6 1-2,4 0 0,5 2-3,2-1-2,1-3-7,0 0-5,-2-3-6,1-1-4,-1-1 0,0-2 0,-2 1-2,-2-4 0,-3-2 1,-2-2 0,-4-4 1,-3-2 0,-2-1 3,-3-1 3,-4 0 2,-4-2 2,-7 1 1,-7 0 3,-7 0 1,-3-1 2,-2-1 3,0-1 2,-2 0 2,1-3 4,3-1 5,4-2 4,2-2 6,4-1 1,5 0 1,4 0 1,6 0 0,6 1 0,8 0 1,8 2 0,8 0 2,5 2-3,6 0-3,5 1-4,5 2-4,2 0-5,0 1-6,0 2-6,-1 0-6,0 0-7,-3-1-9,-4 0-9,-2-2-9,-4-1-2,-5-2 7,-5-3 7,-4 0 7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7"/>
    </inkml:context>
    <inkml:brush xml:id="br0">
      <inkml:brushProperty name="width" value="0.04599" units="cm"/>
      <inkml:brushProperty name="height" value="0.04599" units="cm"/>
      <inkml:brushProperty name="color" value="#F2395B"/>
    </inkml:brush>
  </inkml:definitions>
  <inkml:trace contextRef="#ctx0" brushRef="#br0">89693 42313 478,'-2'-15'5,"0"2"10,-3 2 10,-1 3 10,-2 1 2,-2 2-8,0 2-7,-1 2-7,-2 3-6,-2 6-1,-1 4-3,-3 5-3,-3 4-2,-5 5-3,-5 3-2,-4 5-3,-3 1-1,3 0-2,2 1-1,1-1-1,5-2 0,5-3 2,7-5 0,5-3 2,6-5-1,6-5 0,6-5-1,6-4-2,2-3 3,1 0 5,0 0 7,-1 0 5,0 1 6,-2 2 3,-3 2 4,-1 2 3,-1 2 3,-2 3 0,-1 3 2,0 2 0,-2 5-1,0 3-2,-2 5-4,0 3-2,-2 2-2,-2-2-1,-2 0-1,-2-1-1,-1-2-3,-2-1-5,0-3-4,-1-1-5,0-3-7,0-3-12,2-3-10,1-2-10,2-7-4,4-9 6,4-8 6,4-9 5,4-7 5,5-5 1,5-5 4,5-4 2,3-2 4,1 3 5,1 4 5,1 2 5,1 3 5,0 3 3,2 3 4,1 3 2,0 3 2,0 3-1,0 3-1,0 3-1,-2 2 0,-5 0-1,-5 2 1,-5 1 0,-7-1-8,-8-2-17,-10-2-18,-8-2-16,-4-1-4,-1-1 10,0-1 10,1-2 11,1 2 7,2 3 3,4 3 2,3 2 4,2 2 3,0-2 6,2 0 4,1-1 6,-1 1 7,2 6 12,-1 4 11,1 6 11,-1 5 1,0 9-8,0 7-9,0 8-9,0 6-6,0 1-4,0 5-4,0 2-3,1 1-4,1-4-1,0-3-2,2-2-1,2-4-3,3-6-8,5-4-6,4-5-6,2-4-5,4-4-5,3-5-4,3-3-4,4-5-4,5-4-2,4-6-2,6-4-2,-1-3 1,-6-1 7,-5-2 6,-7 0 6,-3 0 0,-3-1-4,-1 0-5,-2 1-5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8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91950 43274 511,'75'-16'92,"-7"1"-25,-8-1-26,-5 0-26,-5 2-15,-2 2-2,-2 4-3,-2 3-2,-3 2-2,-4 0 3,-4 1 1,-3 2 2,-5 0 0,-3 2 2,-5 1-1,-3 0 1,-3 1 2,-2 2 5,-3 0 5,-1 2 4,-2 1 3,-4 3 2,-2 3 1,-3 3 1,-4 4 1,-4 5-2,-4 5-1,-3 5-1,-3 2-1,1 0 1,-1-1-1,1 2 1,0-3-1,-3 0-5,0-3-4,0-1-4,-1-3-4,2-2-3,3-2-4,1-1-3,2-3-3,1-5 0,1-3 0,1-4-1,0-7-3,2-10-6,1-10-7,1-9-6,3-13-6,8-16-4,6-16-6,8-15-4,2-1 2,1 11 9,0 11 9,0 12 9,-2 9 6,-1 8 3,-2 6 2,-2 7 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8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92339 42354 559,'27'-47'-6,"-7"17"20,-8 17 22,-8 16 22,-6 12 5,-2 7-8,-4 7-10,-2 7-8,-3 4-8,-3 0-5,-4 2-5,-1 1-6,-3-1-3,3-2-3,0-2-1,1-3-2,-1 1-1,-3 1 2,-3 0 2,-3 2 1,-1 0-4,1 0-11,2 1-9,0-1-11,3-4-6,3-8-5,5-7-4,3-8-5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8"/>
    </inkml:context>
    <inkml:brush xml:id="br0">
      <inkml:brushProperty name="width" value="0.02779" units="cm"/>
      <inkml:brushProperty name="height" value="0.02779" units="cm"/>
      <inkml:brushProperty name="color" value="#F2395B"/>
    </inkml:brush>
  </inkml:definitions>
  <inkml:trace contextRef="#ctx0" brushRef="#br0">92850 43750 791,'29'30'45,"-5"-3"-8,-5-4-8,-6-2-7,-1-2-5,0 1 0,-1 0-1,1-1 0,-2 0-7,-2 0-10,-4 1-12,-2 0-11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8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92233 42137 761,'-6'-6'77,"4"6"-19,4 4-19,4 6-19,5 5-10,7 7 1,7 7-1,7 6-1,4 5-4,2 2-12,2 2-9,2 2-12,-3-5-8,-8-7-7,-7-9-8,-8-8-7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9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94774 43000 540,'-7'11'168,"2"7"-41,2 7-41,2 7-40,1 5-25,2 1-10,0 5-11,2 3-9,-2 0-7,-4-2-6,-4-2-6,-4-2-5,-1-4-1,-3-2 2,0-5 2,-1-3 3,0-6-4,3-5-9,2-6-8,1-6-9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9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95568 42950 585,'15'0'0,"-2"0"0,-3 0 0,-1 0 0,2 0 2,8 0 6,6 0 6,6 0 5,2 0 5,-2 0 6,-3 0 7,-3 0 5,-2 1 1,-3 4-5,-1 2-5,-2 4-5,-3 1-4,-3 3-4,-3 1-3,-2 3-4,-3 2-3,-1 1-3,0 3-3,-1 1-3,-4 2-3,-4-1-5,-6 0-5,-3 1-4,-6-2-4,-4 2-3,-3-1-5,-4 1-2,-4-3-3,-3-3 2,-1-5 1,-5-3 0,2-4 3,6-2 4,5-4 4,7-2 4,4-5 3,5-2 3,3-5 2,4-4 2,4-3 1,2-1-1,4-3-2,3-1 0,4-3 0,9-1 6,8-2 4,7-2 6,4 1 3,0 3 1,1 5 2,-1 3 1,-2 4 2,-4 5 0,-4 3 0,-3 4 0,-4 2 0,-3 2-1,-3 0-3,-2 2 0,-5 2-3,-3 5-2,-4 5-1,-3 5-3,-6 4-1,-4 1-4,-5 3-2,-5 0-2,-3 2-2,0 1 0,-2-1 1,-1 1-1,0-3 1,2-2 1,0-3 1,1-3 1,3-2 1,5-2 1,4-3-1,6-1 1,5-6-4,6-10-9,6-10-8,6-9-8,4-9-2,1-5 4,3-6 4,1-6 5,0 1 0,-4 8-3,-5 7-3,-3 10-3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29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95818 42192 493,'-15'-3'31,"2"8"4,3 9 4,2 10 3,-1 5 0,-2 6-5,-2 5-5,-1 5-5,-2 4-2,0 4 0,1 7 2,-1 4 0,2 2-2,1-1-1,3-1-4,1 0-2,2-5-4,2-8-4,2-5-5,2-8-4,2-5-5,4-5-8,2-5-8,4-5-7,2-4-5,3-4-3,2-5-2,4-2-2,1-6 1,-3-2 3,-1-5 3,-2-4 4,-2-1-1,0-1-5,1 0-5,0 1-5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30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97649 41781 548,'5'-13'60,"-2"3"-13,-6 4-14,-2 4-15,-5 5-4,-2 6 6,-3 5 4,-3 7 5,-3 4 0,-3 3-5,-2 3-6,-4 3-5,1-2-6,7-4-5,5-5-6,6-5-6,5-3-4,1 3-4,2 0-4,2 1-3,4-1-3,5-3-1,7-3-2,6-2-1,2-4 2,1-1 3,-1-2 3,0-2 4,-1-1 4,-1 0 6,-2 0 6,-3 0 5,-2 1 2,-6 2 0,-5 2-2,-4 2-1,-7 2 3,-8 2 4,-7 1 7,-8 3 5,-5 1 2,0 1-2,-2 2 0,-1 0-2,2-1-2,2 1-2,3-2-3,4-1-2,3-1-2,5-3 0,5-1-2,4-2 1,6-2-6,6-2-8,6-2-9,6-2-8,3-1-2,1 0 6,2 0 6,-1 0 6,0 1 4,-3 2 5,-3 2 3,-2 2 4,-4 1 4,-1 3 5,-2 2 4,-2 2 5,-2 1 4,-4 5 4,-2 2 4,-3 2 3,-3 2 0,-2 1-5,-1-1-6,-2 0-4,-1-1-5,1-3-3,0-3-3,2-2-4,2-3-3,3-1-5,3-1-2,2-1-5,5-4-11,6-10-20,6-8-18,6-9-19,3-6-3,1-3 11,1-3 12,1-3 12,-2 1 9,0 4 4,-3 3 5,-1 5 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49"/>
    </inkml:context>
    <inkml:brush xml:id="br0">
      <inkml:brushProperty name="width" value="0.03975" units="cm"/>
      <inkml:brushProperty name="height" value="0.03975" units="cm"/>
      <inkml:brushProperty name="color" value="#F2395B"/>
    </inkml:brush>
  </inkml:definitions>
  <inkml:trace contextRef="#ctx0" brushRef="#br0">48093 9384 553,'-8'-28'-2,"0"5"-3,0 6-4,0 7-4,0 2 6,1 0 17,-1 0 16,0 0 17,-1 1 5,-2-1-5,-2 0-6,-1 0-5,-3 0-4,-2 2-6,-1 1-4,-3 1-4,-2 1-3,-3 3 1,-3 4 0,-2 2 1,-2 3-2,0 4-3,0 2-3,0 3-4,-1 3-1,1 3 1,0 3 2,0 3 1,0 2 2,3 2 0,1 3 1,3 1 2,2 2-1,3 3 0,3 4 0,3 2 0,2 3-1,1 2-2,0 2 0,2 2-3,1-3 0,2-8-3,3-8-1,1-8-2,1-4-1,2 0 1,0 0 1,2 1 1,2-2 0,4-1-1,4-3 1,3-1-1,4-2 0,1-1 0,3-1 2,2-1 0,2-1 0,2-1-1,4 0 0,3-2 0,3-2 0,2-2-1,4-4 1,3-2 1,0-4-1,0-2 0,-2-4 0,-1-2 0,-1-3 1,-4-1-1,-2-3 1,-3-2 0,-4 1 0,-5 3 0,-5 3 2,-5 3-1,1-4 0,7-10-1,7-9-1,7-10-2,1-8-1,-3-5 0,-5-7 1,-3-5-1,-4-2 1,-3 2 0,-3 4 1,-3 3 1,-3 3 0,-2 5-1,-4 2 1,-2 7-1,-5 1 1,-4 3 2,-6 3 2,-4 4 3,-4 2-1,-5 5-3,-3 3-4,-4 5-4,-5 4-3,-3 6-3,-4 6-3,-4 6-3,-3 7-5,-4 7-6,-2 9-5,-3 7-6,5 1-2,9-6 2,11-5 1,11-6 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30"/>
    </inkml:context>
    <inkml:brush xml:id="br0">
      <inkml:brushProperty name="width" value="0.05239" units="cm"/>
      <inkml:brushProperty name="height" value="0.05239" units="cm"/>
      <inkml:brushProperty name="color" value="#F2395B"/>
    </inkml:brush>
  </inkml:definitions>
  <inkml:trace contextRef="#ctx0" brushRef="#br0">97570 42741 419,'50'-29'4,"-9"7"5,-8 5 7,-9 6 6,-5 4 2,-2 1-3,-3 0-2,-1 2-3,-2 0 0,-1 2 4,0 0 2,-2 2 3,-1 1-1,-2 4-7,-2 2-5,-2 4-7,-4 2-7,-6 3-4,-6 3-7,-5 3-5,-5 2-2,-3 1-1,-3 1 1,-3 0 0,-1 2 0,0 1 2,0 0 2,0 3 1,2-2 4,4 0 4,3-1 6,4-1 5,4-2 5,1-3 3,2-3 6,3-3 3,4-3 4,10-2 1,8-4 3,9-3 2,7-3-5,3-6-9,4-4-11,5-5-10,0-3-6,-3-2 0,-1 0 0,-1-1 0,-2-3-4,1-5-7,-1-4-6,0-6-7,-2-2-3,-3-1 2,-5 1 2,-3 0 1,-4 2 3,-2 1 6,-4 1 5,-2 3 6,-4 2 3,-3 3 2,-2 3 2,-3 3 2,-2 2 1,0 1 0,0 1 1,0 1 1,1 0 2,2 2 7,3 1 6,1 1 5,0 1 5,-1 2 4,0 2 3,-1 3 4,-1 1 2,0 3 1,0 4 2,0 2 1,-1 5-2,-2 7-7,-2 8-7,-1 6-6,-1 4-2,0 2 1,2 2 2,1 2 2,1 2 0,2 0-2,2 2-2,2-1-1,2 1-2,4-2-1,2-2-1,3-1-2,3-4-3,2-2-4,1-3-5,3-3-4,1-3-4,-1-1-5,1-3-5,0-1-4,-1-2-2,1-1-1,-1-1 1,1 0-1,-2-3 1,-3-1 1,-3-2 1,-2-2 2,-7 0 1,-10 3 4,-10 3 2,-9 3 2,-10 3 2,-7 1-1,-8 3-1,-7 2-1,-7 2 0,-4 4-1,-3 4 1,-4 4-1,1 2 1,7 2 0,7 0 2,7 2 0,8-4-1,9-6-3,11-7-2,9-7-3,6-5-2,1-1-2,0-2-1,2-2-3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31"/>
    </inkml:context>
    <inkml:brush xml:id="br0">
      <inkml:brushProperty name="width" value="0.0284" units="cm"/>
      <inkml:brushProperty name="height" value="0.0284" units="cm"/>
      <inkml:brushProperty name="color" value="#F2395B"/>
    </inkml:brush>
  </inkml:definitions>
  <inkml:trace contextRef="#ctx0" brushRef="#br0">100631 46143 774,'13'-16'7,"-3"2"14,-5 1 14,-2 2 13,-5 0 1,-2 2-13,-4 2-15,-2 3-13,0 0-17,0 2-21,0 0-21,2 2-22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36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71106 32064 426,'-32'-2'-1,"-1"-2"-3,-1-4-1,-1-2-3,4-1 0,7 3 1,9 1 2,7 2 1,3 1 4,-2 0 5,-2 0 6,-1 0 5,1 0 8,8 1 10,6-1 10,7 1 10,5 0 1,3 3-9,4 4-8,2 2-9,3 0-5,4-1-1,4-2-2,5-2-1,2-1-2,4 0-2,2 0-1,4 0-1,-1-1-2,-1 0 1,-2-2-1,-1 0-1,-3-1 0,-2 1-1,1-1 0,-1 1-2,-1-1 0,2 0-2,0 0-2,2 0-1,-1 0-3,-4 0 0,-2 0-3,-3 0-2,-3 0-1,-2 1-1,-1-2-1,-3 2 0,-2-1-2,-3 2-1,-3 0-2,-3 2-1,-7 0-2,-14 0-3,-12 0-2,-13 0-4,-10 0-1,-6 2 1,-7 0-1,-8 2 1,-5 0 1,-3 3 2,-5 2 2,-3 2 2,-2 1 2,-1-1 1,2 0 2,-2 1 2,3-1 3,5-1 3,5 0 3,5-2 4,6-2 4,6-2 4,7-4 5,8-2 4,4-2 3,5 0 0,3 0 1,5 0 1,4-1 0,6-2 2,6-1 1,6-3 1,7 0-2,9 1-6,9 1-7,9 1-6,8 0-3,10 2-1,8 1-2,9 0 0,4 1 0,1 1 0,-1-2 1,1 2 1,-4-1 0,-2 2 0,-5 0 1,-3 2 0,-5 1 0,-5 2-2,-4 2-2,-6 2-1,-4 0-3,-5-1-3,-5-1-3,-5 0-3,-8-1-3,-11 2-4,-10 0-3,-11 1-4,-12-1 0,-11-1 6,-12-2 4,-12-2 4,-8-1 3,-5 0 1,-5 0 0,-5 0 0,-1 0 2,5 0-1,1 0 1,3 0 0,5 0 2,6 2 1,8 0 2,7 2 3,7-1 1,7 0 0,9-2 1,7 0 1,12-1 3,14 2 8,15 0 6,15 2 6,14-2 2,14-1-5,13-2-5,15-1-5,5-4-3,-1-2-1,-1-3-1,0-3-1,-5 0 0,-8 1-2,-7 2-2,-9 3 0,-9 0-3,-10 2-2,-11 0-4,-11 2-2,-12 1-4,-10 2-7,-13 2-7,-12 2-6,-10 1-1,-8 2 4,-10 0 4,-8 2 3,-6 0 4,-3 1 1,-4 1 2,-1 2 1,-2-2 1,3 2 2,2 0 1,1 0 2,4-2 5,7-3 6,5-3 6,6-2 8,7-2 2,7 0-3,9 0-2,7 0-3,12 0 2,16 2 4,15 0 5,16 2 5,12-1 1,6-1-4,7 0-4,7-1-4,4-4-3,2-2-1,2-5-2,2-4-1,-2 0-2,-9 1-3,-7 2-2,-8 3-2,-8 2-6,-6 1-5,-8 2-8,-6 2-6,-6 2-6,-5 2-8,-4 2-6,-6 1-8,-5 1-3,-2 1 1,-6 0 1,-2 0 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1:40"/>
    </inkml:context>
    <inkml:brush xml:id="br0">
      <inkml:brushProperty name="width" value="0.06117" units="cm"/>
      <inkml:brushProperty name="height" value="0.06117" units="cm"/>
      <inkml:brushProperty name="color" value="#F2395B"/>
    </inkml:brush>
  </inkml:definitions>
  <inkml:trace contextRef="#ctx0" brushRef="#br0">92650 53385 359,'1'-17'-2,"2"-2"-4,2-1-5,2-3-3,0 2 1,-1 5 8,0 5 9,-2 5 8,-1 3 13,0 3 19,-2 4 18,0 2 19,0 5 2,2 6-17,2 5-15,2 7-16,1 3-8,-1 4-2,1 3-1,0 3-1,0 0-3,2 0-1,0-2-3,1 0-3,1-3-3,0-2-3,-1-4-4,1-2-3,1-3-1,0-3 0,1-3 0,1-2 1,1-3 0,1-1 1,2-1 1,0-1 0,3-4 0,5-10 2,4-8 1,5-9 1,10-12 0,12-15 0,13-14-1,13-15 0,10-9-5,8-7-11,8-6-10,8-6-11,-5 5-8,-16 17-6,-15 14-5,-15 17-5,-12 10-5,-8 7-2,-8 7-3,-7 7-3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4:53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59475 6413 613,'-1'-15'13,"-2"2"8,-2 2 8,-1 3 9,-3 1-1,0 4-11,-1 2-9,-1 4-11,-1 1-5,0 0 1,0-1 0,0 2 0,1-1 1,-1 3 1,0 2 1,0 2 1,2 0 1,-2 1 0,0 0 1,0 0 0,0 0 1,1 1 0,-1 1 0,0 2 1,1-1-1,1-1 0,0-1 0,2 0-2,1-2 0,0-2-1,2 0-2,1 0-1,-1 0-1,0 1 0,-2 3-1,0 2 0,0 0 1,0 1-1,2 0 2,1-1 0,-1 1-1,2-2-1,-1-1-2,0-1-2,0 1 0,2 2 0,0 1-1,2 3 1,0 0-1,0 1 2,0 0-1,0-1 2,1 1 0,2 1 1,2 1 0,2 2 2,1-2-1,1 0 1,2-2-1,0 1 0,1-2 1,1-1-1,1-1 0,2-1 1,0 0-1,1 0 1,1-1-1,1 1 0,0-2-1,-2-1 1,1-2 0,-2-2 0,0-2 0,1-2 0,1-3 0,2 0 0,0-2 0,3 0 0,1 0 0,3 0 0,0-3 0,1-2 2,-1-5 1,0-4 1,1-3 0,1-1-1,1-3-2,1-1 0,-3-1-2,-2 3 1,-5 1-1,-3 3 0,-3 0 1,-3 0 0,-1 2 0,-2-2 1,-1-1-1,2-3 0,0-4-1,1-1-1,0-2 0,-2 1 1,-2 1-1,-2 1 1,-2 1-1,-1 1 0,0 1-1,-1 1 0,-2 1-1,-1 0 1,0 2 1,-1 1 0,-2 1 1,0 1-1,-1 0 0,-2 2-1,-1 0 1,-1-1 1,-3-2 1,-2 1 2,-1-1 0,-1-1 0,-1 0 0,-1 1-1,-2-1 1,0 2-1,-1 1-1,0 1-1,-1 0 0,-1 0-1,1 0 0,-1 1-2,1 0 1,1 0-1,1 2 1,1 1-1,0 1 0,1 2-1,-1 2-2,1 2-1,-1 1-2,0 0-2,1 0-2,-1 0-3,0 2-2,-1 4-3,-1 4-4,0 3-2,-1 4-2,3 3 3,1 4 2,2 2 2,2 1 1,1 2 0,1 1 1,1 0 1,1 0-2,4-3-1,2-3-3,4-3-1,2-4 1,4-5 5,2-4 7,4-6 4,0-2 4,-1 2 1,-1 1 2,0 0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4:54"/>
    </inkml:context>
    <inkml:brush xml:id="br0">
      <inkml:brushProperty name="width" value="0.03342" units="cm"/>
      <inkml:brushProperty name="height" value="0.03342" units="cm"/>
      <inkml:brushProperty name="color" value="#F2395B"/>
    </inkml:brush>
  </inkml:definitions>
  <inkml:trace contextRef="#ctx0" brushRef="#br0">59600 7596 658,'10'7'107,"4"-2"-25,3-3-24,5 0-23,2-4-16,4 0-3,3-3-4,3-2-5,1-1-3,1 2-2,-2 2-3,1 0-3,0-1-4,-1 2-9,-1-1-7,-2 0-9,-2 0-2,-5 2 2,-5 0 3,-4 2 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4:55"/>
    </inkml:context>
    <inkml:brush xml:id="br0">
      <inkml:brushProperty name="width" value="0.02909" units="cm"/>
      <inkml:brushProperty name="height" value="0.02909" units="cm"/>
      <inkml:brushProperty name="color" value="#F2395B"/>
    </inkml:brush>
  </inkml:definitions>
  <inkml:trace contextRef="#ctx0" brushRef="#br0">35253 2916 756,'-42'-1'-44,"10"0"9,10-2 8,9 0 9,5 0 7,0 0 9,1 2 7,-1 0 8,-1 1 6,-2 0 4,-2 0 4,-1 0 5,2 0 2,8-2 1,8 0 2,8-2 1,6 0-3,5 1-8,5-2-8,5 2-7,0-1-5,1 2-1,-1 0-2,-1 2 0,0-1-2,1 0-1,1-2-1,1 0 0,-2-1-2,-5 0-2,-2 0-3,-5 0-2,-2 1-3,-2 0-2,-3 2-3,-1 1-3,-3-2-6,-2-1-9,-4-2-10,-2-1-9,-5-3 2,-2-2 11,-5-2 13,-4-1 12,-2-3 6,-1-2 2,-1-1 1,-1-3 2,-1 0 1,0 1 3,2 2 2,-2 0 3,1 1 1,1 1 3,1 1 0,1 1 2,0 1 2,2 2 2,1 2 2,1 3 2,0 0 1,2 2-1,1 1 0,0 0-1,3 3 1,2 4 1,4 4 2,3 4 0,0 3 0,1 3-6,0 3-5,0 3-4,-1 0-3,0-4-1,-2-5-1,0-3 0,0 2-1,2 6 0,2 10 0,2 7 0,1 3 0,-1-3-1,1-4 0,0-2 0,-1-1-1,0-1 0,-2 1-1,0-1-1,-2-1 0,-1-4 1,0-2 1,-1-3 0,-2-1-1,-1 2-5,0 0-5,-1 1-5,-1-1-5,0-3-5,0-3-5,0-2-6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4:56"/>
    </inkml:context>
    <inkml:brush xml:id="br0">
      <inkml:brushProperty name="width" value="0.02956" units="cm"/>
      <inkml:brushProperty name="height" value="0.02956" units="cm"/>
      <inkml:brushProperty name="color" value="#F2395B"/>
    </inkml:brush>
  </inkml:definitions>
  <inkml:trace contextRef="#ctx0" brushRef="#br0">34661 1609 744,'-36'-21'-34,"7"5"16,7 5 16,7 4 15,1 3 8,-2-2 1,-3 0 1,-3-1 1,-2-1-2,-1 2-2,-1 1-2,-1 0-3,-1 2-2,-3 0 0,-1 2 0,-2 1 1,-1 0-4,-2 1-4,0 2-4,-2 0-5,0 2-2,0 2 2,-1 2 1,1 2 2,0 1 0,2 1 0,0 1 0,1 2-1,1 0 0,2 5 2,0 2 0,1 3 1,2 0 1,5 0-1,3-1 0,5 0 0,2 3 0,2 12-1,3 10 0,1 12 0,3-1-1,4-8 1,4-9-1,4-8-1,3-4 1,1 1 0,3 1 0,2 1 0,2-1 0,3-2 0,3-2 0,3-1 0,3-2 1,5 1 0,3-1 1,4 1 0,0-4 1,-3-6 0,-5-5 0,-4-6-1,1-3 1,3 0 0,4 0-1,4 0 0,2-1 0,-1-1 0,-2 0-1,-1-1-1,3-5 0,8-8-1,6-8 1,8-7-2,-3-3 1,-9 1 0,-10 3 0,-9 1 1,-5-1 1,1-5 0,0-4 1,3-6 1,-3-4 0,-4-2 0,-3-3-1,-4-4-1,-4-1 1,-1 0 1,-2-3 0,-2 0 0,-3 1 0,-3 5-2,-2 3-1,-4 4-3,-2 3-1,-5 3-2,-4 4-1,-4 2 0,-3 4-3,-5 5-3,-3 5-3,-4 5-2,-5 4-3,-3 6 0,-4 4-2,-4 6 0,2 2 0,10 0 5,8-1 2,9 1 5,4 0-2,-2 2-7,0 0-5,-1 1-7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06"/>
    </inkml:context>
    <inkml:brush xml:id="br0">
      <inkml:brushProperty name="width" value="0.04509" units="cm"/>
      <inkml:brushProperty name="height" value="0.04509" units="cm"/>
      <inkml:brushProperty name="color" value="#00BFF3"/>
    </inkml:brush>
  </inkml:definitions>
  <inkml:trace contextRef="#ctx0" brushRef="#br0">11235 50295 487,'-6'-13'29,"4"4"4,4 6 3,4 5 4,2 2-2,2 3-5,0 2-8,1 2-5,1 1-5,-1-1-2,0 1-2,1 0-3,-1 0-2,0-1 0,-2 1-2,0 0-1,-2-1-2,1-1 0,0 0-1,0-2-2,-1 0 0,-2 2 0,-3 0 1,0 1 0,-4 1-1,0-1 0,-3 0-2,-2 1-1,-2 1 1,0 0-1,-1 1 1,-1 1 0,-2 0 1,0-1 0,-1-1 1,-1 0 0,1-2 0,-1-1 1,2 0 0,1-2 0,1-1 0,0 0 1,2-2 1,1 0 0,2-1 3,4 1 6,4 2 5,4 0 6,3 0 1,1-2-4,3-2-3,2-2-4,1-1-2,1 0-1,0 0 0,2 0-2,0 0 0,-2 2 0,-3 0-2,-1 2 0,-1 0 0,0 1-1,-1 2 2,1 0-1,-2 3 1,-2 4 0,-4 3 0,-2 5 0,-4 1-1,-2-1 1,-4-1-1,-2-1 0,-3-1 0,-1 0-1,-3 1 0,-2-1 0,0 1-1,-1 0 0,0-1 0,2 1-1,-2-2 1,1-1-2,-1-2 0,1-3 0,0-1-1,2-2-2,2-2-2,3-2-1,3-4-12,6-6-22,6-6-24,6-6-22,2-1-4,-1 1 13,0 2 14,-2 3 14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07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13098 50695 479,'-2'-13'3,"-2"4"19,-4 6 20,-2 5 19,-2 3 5,1 5-12,-1 4-13,0 4-11,-1 2-8,-1 3-5,-3 1-4,-1 3-3,-2 0-4,2 1 0,1 2-1,1 1-1,0 2-1,1 3 1,-1 2-1,0 4 1,3-2 0,3-7 0,4-4-1,4-7 0,2-3-1,2-2-1,0-3 0,2-1-1,1-3-1,3-2-2,4-4-1,2-2-1,3-5-3,3-2-3,3-5-4,3-4-3,2-4-2,3-7 0,1-5 0,3-6 0,0-1 1,0 2 3,0 3 2,0 3 2,-3 4 1,-4 3 0,-5 5-1,-4 3-1,-6 6 10,-5 8 21,-5 8 21,-4 8 21,-3 3 3,0 1-13,0-1-14,0 1-13,0 0-8,1 1-3,-2 1-2,2 1-4,-1 0-1,2 0-2,0 1-1,2-1-1,2-2-3,4-5-1,3-4-3,5-6-1,2-4-2,0-4-1,-1-4-2,1-3-1,0-5 0,1-4-2,1-3 0,1-5-1,0-2 1,-1-2 2,0-2 3,-2-2 3,-2-1 1,-1 1 3,-2 1 1,-2 2 1,-2 0 3,-2 3 3,-3 1 3,0 4 2,-4 1 2,0 2-1,-3 4 0,-2 3 0,-1 2-3,-2 3-3,0 1-4,-1 2-4,-2 1-2,-2 0-4,-1 0-2,-3 0-2,-1 2-5,-1 4-7,-1 4-6,-1 4-6,1 2-4,3-1 2,3 1 0,2 0 0,3 0 2,1-1 1,0 1 2,2 0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0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52400 5816 638,'0'-12'18,"0"8"14,0 8 13,0 8 16,0 5 0,0 3-12,0 3-11,0 3-12,0 2-9,0 1-7,0 0-6,0 2-5,0 1-5,2-2-3,0 1-2,2 1-3,-1-2-5,-1-2-8,-1-1-9,0-3-8,-1-1-3,2-3 3,0-1 2,2-2 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07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15805 51650 590,'17'6'98,"1"-2"-22,3-4-22,2-2-22,-1-1-13,-1 2-3,-3 2-3,-1 2-4,-3 2-3,-2 1-5,-1 3-3,-2 2-5,-2 2-2,-2 1-3,-3 3-3,0 2-1,-4 0-2,0 1 0,-3-1 1,-2 1-1,-2 0 1,-2 0 0,-1 2 2,-2 1 1,-2 0 1,1-3 2,-1-1 3,0-2 1,1-2 3,-1-1 6,0-1 5,1 0 4,0-3 5,2-1 3,2-2 3,3-2 4,3-2 2,8-1 2,6 0 2,7-1 1,4-1-2,-1 0-7,1 0-7,0 0-7,0 0-4,1 0-1,1 0-2,0 0-2,1 0-4,1 0-8,-1 0-8,1 0-9,-1-1-8,1-1-9,-1 0-10,1-1-9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08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17261 51646 634,'-16'6'11,"14"-3"19,15-2 21,15-4 20,7-1 2,-1-2-16,-1 1-18,-2-2-16,0-1-14,-2 2-7,0 1-10,-1 1-8,-2 0-6,-1 2-4,-3 0-4,-1 2-4,-3 0-1,-3 0 2,-3 0 0,-2 0 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08"/>
    </inkml:context>
    <inkml:brush xml:id="br0">
      <inkml:brushProperty name="width" value="0.04015" units="cm"/>
      <inkml:brushProperty name="height" value="0.04015" units="cm"/>
      <inkml:brushProperty name="color" value="#00BFF3"/>
    </inkml:brush>
  </inkml:definitions>
  <inkml:trace contextRef="#ctx0" brushRef="#br0">17930 50609 547,'-7'-15'1,"1"4"0,0 3 2,3 3 0,-1 2 11,2 3 19,0 4 19,2 2 20,0 5 2,2 6-14,0 5-14,2 7-14,-2 5-9,1 6-6,-2 6-6,0 6-5,-1 5-3,0 8-2,0 7 0,0 7-2,-1 3-10,0 1-22,-2-1-20,1-1-21,-2-6-4,2-17 13,0-15 13,2-15 13,0-9 7,0-3 3,0-1 2,0-2 3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08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19546 50950 494,'0'17'155,"0"1"-36,0 3-35,0 1-36,0 2-20,0 1-4,0 1-5,0 1-5,0 1-5,0 3-4,0 1-5,0 3-3,-1 1-7,-1 2-6,0 1-7,-1 3-7,0 0-6,-1 0-6,0-1-7,0-1-6,0-5 2,0-6 7,1-7 8,-1-6 9,0-6 3,2 1-1,0-2 0,2 0-2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09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20115 51054 532,'7'-16'18,"-2"2"5,-2 1 5,-2 1 5,-1 1 0,0 0-3,0 2-5,0 1-4,-1-1-2,-2 0-2,-2-2-2,-2 1-2,0-2 0,1 2-3,0 0-1,2 2-1,-1 1-2,-2 1 0,-2 0-1,-1 2 0,-3 0-1,0 2-1,-1 0 0,-1 2-1,0 0-1,1 0 1,1 0 0,1 0 1,1 1-1,0 4 0,2 2-1,1 4-1,1 1 0,2 3 2,2 1 1,2 3 1,1 1 2,0 1 1,0 1 2,0 1 0,1 0 1,2-1-2,2-1 0,2 0-1,1-2-1,-1 1 0,1-1-1,0 1 0,0-1-1,2 1-1,0 0-1,1-1-1,0 0-1,-2 0 0,1 1 0,-2 0 0,0-1-1,-2 1 1,-1-1 0,0 1 1,-1-1-1,0 1-2,-1 0-2,2-1-3,-3 0-1,-1-1-2,-2 0-2,-1-2-2,-3-1-1,-2-1 3,-2-1 1,-2 0 1,-1-2 1,-2-1 2,1-1 0,-2 0 1,0-2 2,1-1 2,1 0 4,1-2 2,0-2 1,0-6 3,0-4 0,1-5 2,0-3-1,4-2-3,2 0-4,4-1-3,3-3-3,4-5-4,4-4-4,3-6-3,4-4-4,3-2-5,4-4-5,2-2-5,1 0-2,-1 5-2,2 2 0,-1 5-2,-2 5 2,-5 5 3,-5 7 4,-4 5 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1"/>
    </inkml:context>
    <inkml:brush xml:id="br0">
      <inkml:brushProperty name="width" value="0.03753" units="cm"/>
      <inkml:brushProperty name="height" value="0.03753" units="cm"/>
      <inkml:brushProperty name="color" value="#00BFF3"/>
    </inkml:brush>
  </inkml:definitions>
  <inkml:trace contextRef="#ctx0" brushRef="#br0">22197 20144 586,'8'-8'102,"2"0"-24,0 0-25,1 0-24,1 1-14,0-1-3,-1 0-2,0 0-3,1 0-1,0 0 0,0 1 2,0 0 1,-1-2-4,-1-2-6,-1-2-8,0-1-6,-3-3-1,-1 0 2,-2-1 4,-1-1 4,-3 1 2,-1 3 1,0 3 3,-1 2 1,-2 3 2,0 1 1,-2 0 1,0 2 1,-1 0 0,0 0 0,1 0 0,-1 0-1,0 0 1,0 0 1,0 0 1,0 1 2,-1 2 0,-1 7-1,-2 7 0,-3 8-1,0 2-1,3 1 0,1-1 0,2 1-2,2-1 0,0 1-1,2-1 0,1 1-2,-1-3-1,2 0-1,-1-3 0,0-1-1,0-1-1,2-1 1,0 1 0,2 0 0,1-1 1,4 1 0,2 0-1,4-1 0,1-1-2,1-4-2,1-5-4,2-2-3,1-3-3,4 0-3,4 0-2,5 0-4,1-2-3,-2-2-4,0-4-4,0-2-4,-3-1-1,-3 1 1,0 0 0,-2 2 2,-3 0 3,-3 0 6,-3 1 4,-2-1 5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1"/>
    </inkml:context>
    <inkml:brush xml:id="br0">
      <inkml:brushProperty name="width" value="0.03167" units="cm"/>
      <inkml:brushProperty name="height" value="0.03167" units="cm"/>
      <inkml:brushProperty name="color" value="#00BFF3"/>
    </inkml:brush>
  </inkml:definitions>
  <inkml:trace contextRef="#ctx0" brushRef="#br0">24037 19430 694,'-6'-7'37,"6"1"4,4 0 4,6 3 4,2-1-3,3 2-10,1 0-9,3 2-10,0 0-10,-1 0-7,-1 0-8,-1 0-9,-2 0-3,-1 0 0,-2 0 1,-2 0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3"/>
    </inkml:context>
    <inkml:brush xml:id="br0">
      <inkml:brushProperty name="width" value="0.03779" units="cm"/>
      <inkml:brushProperty name="height" value="0.03779" units="cm"/>
      <inkml:brushProperty name="color" value="#00BFF3"/>
    </inkml:brush>
  </inkml:definitions>
  <inkml:trace contextRef="#ctx0" brushRef="#br0">19442 19168 582,'-8'-8'6,"2"1"5,1-1 6,0 0 6,2 2 6,0 6 8,2 4 8,0 6 8,1 4-2,-2 5-12,0 5-12,-2 5-12,0 2-5,1 1-2,-1-1-1,0 0 0,0 1-1,-1 1 1,-2 1 0,0 0 0,0 2-2,0-1-4,2 0-5,1 0-4,0 0-3,2-2 0,0 0-2,2-1-1,0-2-1,0 0 0,0-1-2,0-1 0,0-1 0,0 1-1,0-1 0,0 1 1,0-2-1,0 0-2,0 0 0,0-2-1,0-1 0,0-2 2,0 0 2,0 0 1,-1-3-2,0-3-6,-2-3-4,0-2-6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4"/>
    </inkml:context>
    <inkml:brush xml:id="br0">
      <inkml:brushProperty name="width" value="0.03596" units="cm"/>
      <inkml:brushProperty name="height" value="0.03596" units="cm"/>
      <inkml:brushProperty name="color" value="#00BFF3"/>
    </inkml:brush>
  </inkml:definitions>
  <inkml:trace contextRef="#ctx0" brushRef="#br0">20613 19422 611,'0'-23'-23,"0"3"11,0 1 12,0 3 12,0 0 4,0 2-2,0 1-2,0 1-2,0 0-1,0 0 1,0 0 1,0 1 0,-2-2 1,0-2 0,-3-1 0,-2-3 0,-1 0-1,0 3 1,0 1-1,1 2-1,-2 2 1,1 1 0,-3 0 1,0 2 1,-1 2-2,1 2-5,-1 4-4,0 3-5,0 2-1,1 3 2,-1 3 0,0 4 2,1 1 2,1 1-1,0 1 2,2 1-1,1 0 2,2-3-1,2-1 2,2-2 0,1-1 1,0 3 1,0 2 2,0 1 1,1 2-1,0 0-2,2-1-1,0 1-3,2-1-1,0 1-1,1-1-2,2 1-1,0-1 1,-1-3 0,1-1 1,0-2 1,0-2 2,2 2 0,0 1 2,1 1 1,1 1 0,0 0 0,-1-1-1,1 1-1,-1 0-2,0-1-2,-3 1-2,1 0-3,-2-1-1,-1-1 1,-1-1 0,0 0 1,-1-1 0,0 1-1,0 1-1,0 1-1,-1 0 0,-1 0 2,0-2 1,-1-1 1,-3 0 1,0 0 1,-3-1 0,-2 1 2,-2-1-1,-2 0 1,-2-2 1,0-1-1,-3 0 1,1-2-1,-1-1 0,0 0-1,1-2 1,-1-1 1,0 0 1,0-1 2,1-2 0,1-1 1,1 0 1,1-1 0,0-2 1,2 0 0,1-1 0,0-2-1,2 1 1,1-1-1,0 0 1,2 0-2,0-1 0,2-4-1,0-2-1,2-3-2,2-3-1,6-3-3,4-3-2,5-3-2,5-2-2,5 0-1,5-2-2,5-1-3,1 1 1,0 0 0,-2 1 0,0 2 1,-2 1-6,-2 3-11,-1 3-11,-3 3-12,-2 3-3,-5 1 5,-3 2 6,-4 3 6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6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22031 51880 582,'-12'7'-5,"9"-4"18,6-3 17,9-2 17,4-3 5,2-2-7,0-2-8,1-1-7,0-3-6,1 0-4,-1-1-4,1-1-5,-1 0-2,-3 1-1,-1 0-1,-2 2-1,-3 1-3,0 1-5,0 0-4,-2 2-4,-1-1-3,0-2-2,-2-2 0,0-1-2,-3-2 1,-1 1 1,-2 0 0,-1-1 2,-3 1 1,-2-1 3,-2 0 3,-2 1 2,0 0 1,1 2 2,1 2-1,1 3 1,0 0 2,0 2 2,1 0 2,-1 2 2,-1 1 4,0 2 1,-1 2 4,-1 2 2,-1 3 1,0 4-3,0 3-3,1 5-2,-1 2-2,2 1-1,1 1 0,0 1-1,2 0-1,-1 2 0,0 1 0,0 1 0,0 0 0,0-1-1,1-1 1,-1-1 0,1-1 0,2 1-1,2-1 0,2 1 0,1-1-2,0-2 0,0 0-2,0-1 0,0-1-2,0-3 0,0-1 0,0-2-1,1-2 0,2-1-1,2 0-2,2-2 0,1-1-2,1-2-2,2-3-3,0 0-1,2-3-3,5-1-2,4 0-3,3-1-3,3-3-1,3-2-3,1-3-2,2-3-2,0-3 0,0-2 3,-1-1 2,-1-3 3,-4 2 2,-5 4 5,-7 3 3,-5 5 4,-4 1 0,0 0-4,-2 0-3,0 0-4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2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52459 4713 564,'8'-9'1,"0"-2"3,0-1 4,0-3 1,0 0 2,-1 3-2,1 1-1,0 2-1,1 2 3,3 0 8,4 2 8,2 1 9,2 0 2,1 0-4,1 0-4,1 0-3,0 0-4,-1 2-1,-1 0-3,-1 2-1,-1 1-5,-1 2-4,0 2-7,-2 2-5,-2 1-3,-1 1 2,-2 2 0,-2 0 2,-3 3-6,-4 5-10,-4 5-10,-4 5-11,-4 3-4,-6 3 5,-4 1 5,-5 2 3,-4 0 5,-2-3 4,-4-5 5,-3-1 5,0-3 3,2-5 1,1-3 0,3-4 2,3-5 2,5-3 1,5-4 3,5-4 2,4-4 2,4-3 2,4-5 1,4-4 2,5-4 1,8-5 0,6-5 1,7-3 0,3-3 1,2 1 1,1 3 2,1 2 2,-2 3-1,-6 7-2,-3 5-2,-6 6-1,-6 9-6,-5 12-8,-6 12-10,-5 11-8,-6 6-3,-4 0 4,-4 1 4,-3-1 4,-3-3 2,1-1 2,-1-3 1,1-3 0,1-4 1,2-3 1,4-4-1,3-5 1,3-3 1,5-4 6,2-4 3,6-4 5,2-4 0,5-2-3,4-3-3,4-3-3,0-2-2,1-2 1,-2 0-1,-1-1 0,-1-2-2,-1-3-3,-1-3-4,0-2-4,-2-4-1,-3-4-3,-1-4 0,-2-4-1,-2-2 1,0 0 4,-1 0 4,-2 0 4,0 3 2,-2 5 0,-1 7 0,0 6 1,-1 3 0,-2 5 2,0 2 2,-1 3 1,-1 2 6,0 1 11,0 0 11,0 2 10,1 4 7,1 8 3,0 8 4,2 7 3,-1 9-3,0 8-10,-1 9-9,-2 10-11,2 1-6,1-5-4,2-4-5,2-5-4,0-2-2,0 4-1,-2 2-1,0 4 0,0-2-1,2-3 1,2-4 0,2-4 0,1-4-1,2-7-4,0-5-4,1-7-5,2-3-2,0-2-2,1-2-3,2-2-1,1-5-1,5-8 0,3-8 1,5-7 1,2-9 0,1-9-2,1-9-1,1-8-1,-2-6 0,-2-8 1,-3-5 1,-3-6 2,-2 2 3,-1 11 5,0 10 6,-2 12 4,-2 8 6,-1 5 8,-2 4 7,-2 5 6,-1 3 5,2 3-1,0 1 1,1 3 0,0 1 1,0 2 3,-2 2 3,-2 3 2,2 1-2,0 2-7,1 2-7,2 2-8,-1 1-5,1 2-4,0 0-5,0 2-2,-1 1-2,-1 1 1,-1 3 3,0 2 1,-2 2-5,-1 1-14,0 3-13,-2 2-13,-1 0-4,-2-1 2,-2-1 5,-2-1 3,-2 0 2,-3 2 1,-4 0 0,-2 1 1,-2-1 2,-1-2 5,-2-1 5,1-2 5,-1-3 4,2-1 3,3-2 3,2-2 3,1-1 3,2 0 5,2-1 3,3 2 4,0-1 6,2 3 9,0 2 10,2 2 9,0 4 0,0 7-9,0 7-9,0 7-9,-1 3-5,0 2 0,-2 1-3,0 0 0,-1-1-2,0-3-2,0-5-3,0-4-3,2-4-3,2-4-6,3-3-6,4-4-5,2-8-4,3-9 0,4-9-2,2-11 0,2-6 0,0-1 3,2-5 2,1-3 3,-2 1 5,-3 5 6,-4 6 7,-4 4 6,-4 6 9,-1 8 10,-2 8 10,-1 8 10,-2 4-1,0 3-15,0 2-13,0 2-13,-1-2-8,-1-1 0,0-4-1,-1-3-1,-1-5-7,2-8-16,0-7-15,2-9-15,0-7-2,2-5 13,0-6 11,2-6 13,0-1 8,3 4 3,2 4 4,2 3 4,2 4 4,1 3 7,3 4 6,2 3 6,0 1 7,1 2 5,-1 2 7,1 3 6,-1 1 2,-3 0-3,-1 2-2,-2 1-4,-2 2-9,-1 6-16,0 4-16,-2 6-17,-2 2-8,-4 1 0,-4 1-1,-4 1-1,-2 0 1,2-2 2,1-3 3,1-2 2,3-3 2,7-6 5,7-5 2,8-6 4,1-4 3,-1 2 1,-3 1 0,-1 1 2,-3 2 4,-1 2 7,-2 4 7,-2 2 7,-3 5 3,-2 4-2,-4 5-1,-2 6-2,-4 2-3,-2 2-4,-3 2-4,-3 3-5,-3 0-1,0 0 0,-1 1 0,-1-1 0,0 0 0,1-1 2,1-1 2,1-1 2,0-2 1,2-1 1,1-2 1,1-3 2,2-3 1,6-6-1,4-6 1,6-6-1,5-6-1,5-5-3,7-7-2,5-5-2,2-3-3,-1 3 1,-3 2 0,-1 1-1,-3 3-1,-3 5-1,-3 3-2,-2 4-1,-4 5-4,-3 6-5,-2 6-6,-4 6-5,-3 4-1,-4 3 4,-4 3 3,-3 3 4,-4 2 3,0 1 2,-1 1 2,-1 1 2,-1-1 1,-3 0 2,-1-1 1,-3-1 2,0-1 2,-1-1 5,1-1 3,-1-2 4,2-1 3,3-3 3,3-3 2,3-2 2,4-4 3,6-3 2,7-2 3,5-4 1,5-2 0,7-2-6,5-2-5,7-2-4,3-3-5,2-3-4,3-5-3,1-3-5,1-1-2,-2 0-1,0 1-1,-1 1-2,-3 1-6,-3 0-10,-5 2-10,-3 1-12,-5 1-4,-3 3 0,-4 1 0,-4 2 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6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23650 49876 683,'2'-15'9,"4"2"15,4 3 16,3 1 17,3 2 2,1 1-11,1 1-11,1 0-12,1 1-10,-1 0-13,1 0-10,-1 1-12,-1-1-13,-3 0-13,-3 0-14,-2 0-14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7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24785 51643 576,'-10'6'0,"-3"1"1,-5-2 0,-4 0 0,3-2 10,7-1 19,8 0 19,8-1 19,8-3 4,9-2-14,9-4-12,9-2-13,5-1-10,1 0-6,3-1-7,2 0-7,0 1-4,-2 0-3,-2 3-3,-1 0-3,-6 1-5,-3 2-7,-5 2-7,-5 2-7,-5 1-4,-3 0-3,-4 0-1,-4 0-2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7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25924 50707 520,'-29'-21'24,"7"3"5,6 4 3,5 5 4,4 6 5,0 11 4,3 11 3,0 11 6,0 9-4,2 6-9,0 8-9,2 6-10,-1 5-7,0 6-7,-2 5-6,0 5-5,-1 1-8,2-1-9,0-3-9,2-2-9,0-8-3,0-15 3,0-14 3,0-15 2,0-7-1,0-1-8,0 1-6,0 0-8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7"/>
    </inkml:context>
    <inkml:brush xml:id="br0">
      <inkml:brushProperty name="width" value="0.03882" units="cm"/>
      <inkml:brushProperty name="height" value="0.03882" units="cm"/>
      <inkml:brushProperty name="color" value="#00BFF3"/>
    </inkml:brush>
  </inkml:definitions>
  <inkml:trace contextRef="#ctx0" brushRef="#br0">28443 50757 566,'-14'-17'60,"5"14"3,3 14 0,4 13 3,2 9-6,0 3-13,0 3-13,0 2-12,-1 5-9,-2 9-7,-2 8-7,-2 7-6,-1 3-8,1-3-10,0-3-10,-1-3-9,1-8-2,2-13 5,2-12 5,2-12 6,1-9 1,0 1-6,0-2-5,0 0-5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8"/>
    </inkml:context>
    <inkml:brush xml:id="br0">
      <inkml:brushProperty name="width" value="0.04825" units="cm"/>
      <inkml:brushProperty name="height" value="0.04825" units="cm"/>
      <inkml:brushProperty name="color" value="#00BFF3"/>
    </inkml:brush>
  </inkml:definitions>
  <inkml:trace contextRef="#ctx0" brushRef="#br0">29258 50985 455,'-7'-43'71,"0"11"-13,2 10-14,1 9-13,0 5-8,0 0-3,0 1-4,0-1-4,-2 0-2,-4 2-2,-2 1-1,-6 0-3,-1 3 0,2 4-1,3 4-1,1 4-1,2 1 1,1 1-1,0 0 1,2 0 1,1 0 0,2 3 0,2 2 0,2 2 1,3 0 0,2 1-2,3-2-1,4 2 0,0-1-2,1 1 1,0-1 0,0 1-1,0 1 1,1 1-1,1 3 0,2 1 0,-3 1 0,-2-1 1,-3-1 0,-2-1 0,-2-2 0,0-2 0,0-2 0,0-1 0,-2-1-2,-2 2-2,-4 0-2,-2 1-3,-3-2 0,-2-3 2,-2-4 2,0-4 2,-3-3 0,0-1 1,1 0-1,-1-1 0,0-3 1,1 0 2,-1-3 1,0-2 3,2-2 0,3-2 2,2-2 1,4-1 1,2-3 0,2-3-4,2-3-3,2-3-2,3-2-4,6-4-1,4-3-3,5-2-2,3-1-2,1 3 0,1 3 0,1 4 0,-1 1-3,0 1-3,-1 1-5,-1 2-3,-2 0-3,-1 4 1,-3 3-1,-1 3 1,-2 1 1,0 1 3,-2-1 4,-1 0 2,-1 1 4,-2 2 5,-2 3 4,-2 1 5,-2 1 1,1 0-1,0 0-1,0 0-2,0 4 17,0 8 34,0 8 34,0 7 34,-1 6 5,0 3-25,-2 2-24,0 3-26,-2 3-16,0 2-11,-2 3-10,0 1-9,-1-1-10,0-2-7,0-4-7,0-3-9,1-4-2,0-5 2,2-7 2,0-5 2,1-9-5,-2-10-11,0-11-12,-1-11-11,-1-6 1,4 0 16,0-2 14,4 0 16,-1 1 11,1 5 8,0 5 9,0 5 8,0 3 6,0 2 4,0 3 4,0 1 4,1 1 1,2-2-1,1 0-2,3-1 0,2 0-3,0 0-5,1 2-5,1 1-4,0 0-3,1 2-1,-1 1 0,1 0 0,0 2-3,-1 0-6,1 2-7,0 0-5,-1 1-10,-1 0-14,-1 0-14,0 0-13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9"/>
    </inkml:context>
    <inkml:brush xml:id="br0">
      <inkml:brushProperty name="width" value="0.0541" units="cm"/>
      <inkml:brushProperty name="height" value="0.0541" units="cm"/>
      <inkml:brushProperty name="color" value="#00BFF3"/>
    </inkml:brush>
  </inkml:definitions>
  <inkml:trace contextRef="#ctx0" brushRef="#br0">31480 50088 406,'-7'-35'16,"1"8"10,0 7 12,3 9 12,-1 8 5,2 11 0,0 11 2,2 11 0,0 8-4,0 5-8,0 4-7,0 5-9,0 6-5,0 8-4,0 6-5,0 7-3,0 4-9,2 1-13,0 3-14,2 2-14,-2-5-8,1-11 0,-2-13-3,0-10 0,-1-10-3,2-4-4,0-5-4,2-5-4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9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32343 49993 634,'-3'-15'112,"10"2"-24,10 3-24,9 2-25,6 0-15,-2 2-5,1 1-7,1 0-5,-2 1-6,0 1-10,-1-1-8,-1 0-8,-2 0-8,-4 2-7,-2 0-6,-2 2-6,-4 0-1,-1 2 4,-2 0 5,-2 2 4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19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33077 48797 549,'-8'-8'4,"0"0"9,1 0 9,-1 1 8,0 0 8,0 2 6,1 2 6,0 2 6,0 4-1,2 7-9,2 8-8,2 6-9,1 6-11,0 8-10,0 7-13,0 6-12,0 3-5,0-1-2,0-1-1,0 0 0,0-6-8,0-8-15,0-10-13,0-7-15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0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33241 51461 607,'-4'5'8,"8"-2"19,8-6 17,7-2 18,8-3 3,5 1-11,6-1-11,6 0-11,2 1-9,-1 2-5,0-1-7,-1 2-6,-3 0-6,-2 2-7,-4 0-8,-2 2-7,-4 0-5,-5 2-6,-5 0-5,-5 2-5,-4 0-2,-2 2 1,-4-1 1,-2 2 1,-2 1 3,0 0 7,0-1 7,0 1 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0"/>
    </inkml:context>
    <inkml:brush xml:id="br0">
      <inkml:brushProperty name="width" value="0.03403" units="cm"/>
      <inkml:brushProperty name="height" value="0.03403" units="cm"/>
      <inkml:brushProperty name="color" value="#00BFF3"/>
    </inkml:brush>
  </inkml:definitions>
  <inkml:trace contextRef="#ctx0" brushRef="#br0">33266 52480 646,'-12'0'9,"8"0"17,8 0 18,8 0 18,6-1 2,7-1-12,5-3-13,6-2-14,4 1-8,2 1-6,2 2-6,2 2-7,0 1-5,-2 2-7,-2 0-7,-2 2-7,-5-1-1,-6 1 6,-7 0 5,-7 0 5,-4 0-4,0-1-15,-2 1-14,0 0-14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3"/>
    </inkml:context>
    <inkml:brush xml:id="br0">
      <inkml:brushProperty name="width" value="0.03702" units="cm"/>
      <inkml:brushProperty name="height" value="0.03702" units="cm"/>
      <inkml:brushProperty name="color" value="#F2395B"/>
    </inkml:brush>
  </inkml:definitions>
  <inkml:trace contextRef="#ctx0" brushRef="#br0">56109 5200 594,'-35'13'30,"8"-2"0,7-6-2,9-3-1,4-1-1,2 2 2,2 2 1,2 2 2,2 6-1,2 9-2,2 10-1,2 11-3,1 6-2,1 5-4,2 6-4,0 3-4,0 6-7,-2 7-7,0 5-8,0 6-9,-2 6-6,-1 6-5,0 6-5,-2 5-5,0-8 1,0-24 8,0-23 7,0-24 6,0-11 1,0 0-7,0-1-8,0 1-7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2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37250 50884 449,'7'-8'-9,"-2"0"11,-3 0 10,0 0 10,-2 0 4,0 1-1,0-1-3,0 0-2,-1 0-3,0 0-3,-2 0-4,0 1-4,-3-1 0,-2 2-1,-3 0 2,-3 2 0,-2 1 1,2 2 0,2 2 1,0 2 0,0 1 0,2 2 0,1 0-1,1 2-1,-1 1-1,0 3 1,-2 3-1,0 3 0,-1 4 0,1 3 1,-1 4 0,0 4 0,1 2 1,2-1-1,3-2-1,1 0 0,1-1-1,2-1 0,0-1-1,2-2-1,0-2 0,0-3-2,0-4-1,0-5-1,3-2-4,7-2-4,8-2-6,6-2-5,3-5-3,1-8 2,-1-8 1,1-7 1,-2-6 0,2-1 1,-1-2 0,1-2 0,-3 1 2,-1 4 1,-4 3 2,-3 5 2,-1 0 1,-1 0-1,1-1 0,0-1 0,-2 1 1,-3 1 4,-3 4 2,-2 0 4,-2 2 2,0 0 4,-1 2 3,2 1 2,-2 1 4,1 0 0,0 2 3,0 1 1,-1 2 7,0 4 12,-2 4 11,0 4 12,-1 4 0,0 3-10,0 5-11,0 4-11,0 1-8,0 3-3,0-1-5,0 1-4,0 2-5,0-1-4,0 1-6,0-1-5,-1 0-6,0-1-7,-2-1-7,0-1-7,-1-2-3,0-2-2,0-1-1,1-3-2,-1-4 1,2-8-1,0-8 2,2-8 0,0-4 4,0-1 9,0 0 8,0-2 9,0 0 5,0 1 4,0 0 4,0 2 3,1 1 5,1 1 7,3 1 6,2 1 7,2 0 4,0 2-1,1 1 0,2 0-1,-1 2-1,0 1-4,1 0-4,0 2-4,0 0-2,1 2-1,1 0-1,2 2-1,-1 0-5,-1 0-8,-1 0-9,-1 0-8,-1-1-10,0 0-9,-2-2-9,0 0-11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2"/>
    </inkml:context>
    <inkml:brush xml:id="br0">
      <inkml:brushProperty name="width" value="0.05116" units="cm"/>
      <inkml:brushProperty name="height" value="0.05116" units="cm"/>
      <inkml:brushProperty name="color" value="#00BFF3"/>
    </inkml:brush>
  </inkml:definitions>
  <inkml:trace contextRef="#ctx0" brushRef="#br0">39254 49865 430,'0'-28'3,"0"5"6,0 7 6,0 5 7,0 5 8,0 6 12,0 4 11,0 6 11,0 4 1,0 7-11,0 5-11,0 7-10,-2 3-8,0 0-2,-3 2-3,-2 1-2,-1 0-4,2 2-1,1 0-3,0 1-3,1 8-2,-4 16-4,-4 13-2,-2 16-3,-1 2-5,2-10-7,3-10-7,1-9-7,1-8-5,3-6-3,0-3-5,0-5-3,2-5-2,0-4 0,2-4 0,1-3 1,-1-6 5,-1-4 8,0-4 8,-1-6 8,-1-3 5,0 0-2,0-2-2,0 0-1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3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39478 51403 604,'21'-43'42,"-3"11"-2,-5 10-1,-3 9-2,-4 10-5,-4 10-11,-4 9-10,-4 11-9,-2 3-6,-2-1 1,0-3-1,-1-1 0,0-3 1,2-3-1,2-3 1,3-3 1,0-2 1,2 0 1,0-2 3,2-1 2,2 0 1,4-2-1,3-1 1,5 0-1,2-1 1,0 2 1,-1 0 2,1 0 0,-1 3 2,-4 0 1,0 1 0,-2 2 2,-2 0 0,0 1-1,-2 1-1,0 1 0,-3 1-1,-4 2-1,-4 0-2,-4 1-1,-3 0-5,-2 1-6,0-1-7,-4 1-6,0-2-7,1-4-6,1-5-5,1-3-5,1-2-2,3 0 4,1 0 2,2 0 3,2-1 1,-1-1 0,0 0-1,0-1-1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3"/>
    </inkml:context>
    <inkml:brush xml:id="br0">
      <inkml:brushProperty name="width" value="0.03931" units="cm"/>
      <inkml:brushProperty name="height" value="0.03931" units="cm"/>
      <inkml:brushProperty name="color" value="#00BFF3"/>
    </inkml:brush>
  </inkml:definitions>
  <inkml:trace contextRef="#ctx0" brushRef="#br0">40853 51000 559,'-15'7'96,"2"-1"-18,2 0-20,3-1-19,0-1-11,0 3-4,0 2-4,0 2-4,0 2-2,-2 3 0,1 3 1,-2 3-1,0 2-2,1 0-4,0 2-4,2 1-4,0 1-3,0 1-2,1 1-2,-1 1-1,1-1-2,2-1-1,2-3 1,2-2-2,2-1-2,2-1-4,2-1-6,2-1-4,1-2-1,1-5 5,2-3 3,0-4 5,0-2-4,-1 0-12,0 0-12,-2 0-11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4"/>
    </inkml:context>
    <inkml:brush xml:id="br0">
      <inkml:brushProperty name="width" value="0.04656" units="cm"/>
      <inkml:brushProperty name="height" value="0.04656" units="cm"/>
      <inkml:brushProperty name="color" value="#00BFF3"/>
    </inkml:brush>
  </inkml:definitions>
  <inkml:trace contextRef="#ctx0" brushRef="#br0">41716 51150 472,'-15'0'0,"2"0"0,3 0 0,1 0 0,0 0 5,0 0 10,-2 0 9,0 0 11,0 1 2,-1 2-4,0 2-4,0 2-5,0 2-3,1 3-1,-1 3-2,1 4-2,-1 1 0,1 1 0,-1 1 0,0 1 1,1 0-1,2-1 0,3-1-1,1-2 1,1 1-2,2 1-3,0 1-2,2 1-2,0-1-4,2-1-3,0-2-6,2-2-3,0-3-3,2-1-3,0-2-3,1-2-1,2-3-4,4-3-2,2-2-4,3-4-3,1-3 0,2-5 1,1-5 3,2-5 3,-1-4 0,-1-3 2,-1-3 1,-1-3 1,-2 0 1,-2 2 1,-1 2 3,-2 2 1,-3 2 3,-1 2 2,-2 4 2,-2 3 3,-2 3 5,0 1 5,-2 2 5,0 2 6,-1 3 11,2 5 17,0 2 18,2 5 16,-1 3 1,-1 2-16,0 2-15,-1 1-16,-1 2-8,0 0-5,0-1-2,0 1-3,-2 1-4,0 3-2,-3 3-2,-2 3-3,-1-1-1,2-2 1,1-3 1,0-2 1,1-2-8,-2 1-14,0 1-15,-1 1-15,-1-3-11,2-8-6,1-8-6,0-8-7,3-5 3,2-2 16,4-1 13,2-3 15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6"/>
    </inkml:context>
    <inkml:brush xml:id="br0">
      <inkml:brushProperty name="width" value="0.05211" units="cm"/>
      <inkml:brushProperty name="height" value="0.05211" units="cm"/>
      <inkml:brushProperty name="color" value="#00BFF3"/>
    </inkml:brush>
  </inkml:definitions>
  <inkml:trace contextRef="#ctx0" brushRef="#br0">40873 50769 422,'-29'-6'-13,"6"1"12,7 2 12,5 2 11,3 1 4,0 0-3,1 0-2,-1 0-4,-1 1-2,0 2 0,-1 2 0,-1 1 0,-2 3-1,0 2-1,-1 2-1,-1 1 0,-1 3-1,0 2 0,2 0-1,-2 4-1,0 1-1,1 1-1,-1 1-3,0 1-1,1-1-1,3 0 0,1 0 1,2-2 1,1-1 0,0-1 0,1-1-1,-1-1 1,1-1 0,2-2 1,2 0 2,2-1 1,4 0-2,7-2-5,8-1-5,6-1-6,2-2-2,-1-2-1,-3-4 0,-1-2 0,-1-4-1,0-4-2,2-4-1,1-4-1,0-2-2,-1-3 0,-1-2-2,0-1-1,-3-2 0,1-2 0,-2-3 0,-1-1 0,-1-1 1,-1 0 2,0-1 1,-2 1 1,-1 0 3,-2-1 3,-3 1 4,0 0 2,-3 1 4,1 2 1,0 1 2,0 3 3,-1 2 2,0 5 4,-2 3 3,0 4 5,-2 6 10,0 8 18,-2 8 16,0 7 18,-2 4 0,0-1-13,-1-1-14,-1 0-15,-1-2-9,2 1-3,1-2-4,0 2-4,1 0-3,0 3-1,0 1-2,0 3-1,0 1-3,1 1-2,-1 1-3,0 1-2,0-1-4,2 0-4,0-1-3,2-2-3,-1 0-5,0-3-3,-2-1-5,0-3-3,-1-1-6,0-3-7,0-1-7,0-2-7,1-7-1,2-12 3,2-12 4,2-11 3,1-5 6,0 1 7,0 3 8,0 3 8,0 0 6,2 1 4,0 1 5,2 1 5,-1 1 5,-1 4 4,-1 3 6,0 3 5,0 2 4,0 2 3,1 2 4,2 3 2,0 0 3,3 0 2,2 0 2,2 0 2,0 0-3,0 0-8,1 0-8,-1 0-8,1 0-7,0 1-4,0-1-5,-1 0-4,0 0-10,-1 0-12,0 0-14,-2 0-12,-2-1-6,-2 0 1,-4-1 3,-2-1 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6"/>
    </inkml:context>
    <inkml:brush xml:id="br0">
      <inkml:brushProperty name="width" value="0.05314" units="cm"/>
      <inkml:brushProperty name="height" value="0.05314" units="cm"/>
      <inkml:brushProperty name="color" value="#00BFF3"/>
    </inkml:brush>
  </inkml:definitions>
  <inkml:trace contextRef="#ctx0" brushRef="#br0">42320 50541 414,'-1'-16'0,"-1"0"0,0 1 0,-1-1 0,-1 1 0,2 2 0,0 3 1,2 1 0,0 0 2,0-2 0,0-2 3,0-1 2,-1-1 5,0 2 9,-2 3 9,0 1 10,-1 3 6,0 6 1,0 4 3,1 6 2,-2 3-3,2 3-7,-1 3-7,0 3-7,0 3-6,0 3-2,0 3-4,0 3-2,0 3-4,0 3-4,0 5-2,1 4-5,-2 4-4,-2 6-8,-1 4-8,-3 5-7,-1 0-4,1-3-2,-1-5-1,0-3-2,2-7 0,2-10 0,4-10 0,3-9 1,0-6-3,0-1-4,-2-1-6,0 0-5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6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43187 51072 504,'-2'-19'39,"-2"7"9,-4 8 8,-2 8 8,-2 5-1,2 3-11,-2 4-11,0 2-11,-1 5-7,0 9-3,-1 7-2,-1 8-3,0 3-3,3 0-3,2-3-5,1 1-2,2-3-8,2-4-7,2-4-9,2-4-9,3-5-7,6-7-7,4-7-7,5-6-6,0-5-1,-1-1 3,-4 0 4,-3-1 4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7"/>
    </inkml:context>
    <inkml:brush xml:id="br0">
      <inkml:brushProperty name="width" value="0.0538" units="cm"/>
      <inkml:brushProperty name="height" value="0.0538" units="cm"/>
      <inkml:brushProperty name="color" value="#00BFF3"/>
    </inkml:brush>
  </inkml:definitions>
  <inkml:trace contextRef="#ctx0" brushRef="#br0">44027 51012 408,'-29'0'29,"5"0"-3,5 0-4,5 0-4,3 1-1,1 0 1,0 2 1,3 0 1,-1 3-1,2 2-1,1 3-3,0 3-1,1 3-1,-2 0 0,0 4-1,-1 2 1,-2 1-1,-2 1 0,-2 1 0,-1 1-1,-1-2 0,4-1 1,3-4 2,3-3 0,2-3-2,3-1-2,4-2-4,2-2-3,3-3-6,2-4-10,2-4-10,1-4-10,2-4-2,2-2 2,0-3 5,1-3 2,-1-2 4,-2 1 3,-1-1 3,-2 1 4,-2-3 1,-1-2 3,0-2 0,-2-4 3,-1 0 2,0 3 3,-2 4 2,0 2 4,-2 2 1,-1 2 0,0 3 0,-2 1 0,0 2-1,0 1 0,0 0 1,0 2 0,2 1 5,2 2 12,4 2 11,2 2 11,2 3 0,1 4-9,2 4-11,0 4-9,-1 1-7,-3 1-4,-2 0-2,-4-1-4,-2 0-1,0 0 1,-2-2 0,0-1 0,-3 2-2,-4 6-6,-4 7-6,-3 5-6,-2 1-2,2-7 0,2-5 1,3-7 1,5-6-1,11-10-2,11-8-2,12-9-2,1-3 1,-5 2 5,-4 4 4,-4 3 5,-4 1 1,1 1-1,0-1-3,-1 0-2,-1 0-2,-4 1-2,-5-1-3,-2 1-2,-3-1 1,0-1 5,0-2 5,0 0 5,0 0 3,0 1 1,0 1 2,0 0 2,0 2 3,0 1 7,0 0 5,0 2 5,0 0 10,0 1 10,0-1 12,0 0 10,0 2 5,0 6-1,0 4-3,0 6-1,0 3-6,0 5-9,0 3-11,0 5-9,-2 3-6,0 5-3,-3 3-4,-2 3-2,-1 4-5,2 2-8,1 2-6,0 2-7,2 0-7,0-4-9,2-2-8,1-4-9,0-3-4,0-4-1,0-4-1,0-3-1,0-5 2,0-3 5,0-4 4,0-4 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7"/>
    </inkml:context>
    <inkml:brush xml:id="br0">
      <inkml:brushProperty name="width" value="0.04229" units="cm"/>
      <inkml:brushProperty name="height" value="0.04229" units="cm"/>
      <inkml:brushProperty name="color" value="#00BFF3"/>
    </inkml:brush>
  </inkml:definitions>
  <inkml:trace contextRef="#ctx0" brushRef="#br0">45914 50297 520,'7'-14'4,"0"2"8,-3 4 9,1 3 9,-1 1 4,2 2 1,0 0 2,1 2 1,2 2-1,2 4-3,2 4-2,2 3-4,0 4-2,-1 1-2,-2 3-4,1 2-1,-3 1-4,-1 1-2,-2 1-4,-2 0-2,-2 2-4,-2 0-1,-2 2-3,-2 1-3,-3 2-3,-2 1-5,-3 2-7,-3 2-5,-3 2-7,-5 1-9,-3-1-8,-5 3-9,1-4-2,6-8 3,4-7 3,5-8 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3"/>
    </inkml:context>
    <inkml:brush xml:id="br0">
      <inkml:brushProperty name="width" value="0.04516" units="cm"/>
      <inkml:brushProperty name="height" value="0.04516" units="cm"/>
      <inkml:brushProperty name="color" value="#F2395B"/>
    </inkml:brush>
  </inkml:definitions>
  <inkml:trace contextRef="#ctx0" brushRef="#br0">56880 3000 487,'29'8'85,"-4"2"-28,-4 0-30,-3 1-29,-3 1-15,-1 2-4,0 0-4,-2 1-2,-2 1-2,-4 1 1,-4 1 0,-4 2 0,-4-2 4,-4 1 5,-4-2 5,-3-1 6,-3 0 6,0-1 6,1 1 8,0 0 7,0-1 3,3 0-1,1 1 0,2-1-1,2 2 3,-1 3 6,0 4 6,0 2 7,1 0 1,3 0-4,1-1-3,2-1-3,2 0-3,0 1-3,1 1-1,2 1-3,0 1-3,0 1-3,0 1-3,0 1-3,0 1-2,0 0 1,0 2 0,0 1 0,0 0-3,0 1-4,0-2-7,0 1-5,-1-1-5,-2-1-4,-2-3-5,-2-2-4,-2-2-4,-1-3-2,-3-3-2,-2-2-2,0-4-1,-2-3 0,-1-3 0,-1-2 0,0-3 0,2-1 1,3 0 1,1-1 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9"/>
    </inkml:context>
    <inkml:brush xml:id="br0">
      <inkml:brushProperty name="width" value="0.04504" units="cm"/>
      <inkml:brushProperty name="height" value="0.04504" units="cm"/>
      <inkml:brushProperty name="color" value="#00BFF3"/>
    </inkml:brush>
  </inkml:definitions>
  <inkml:trace contextRef="#ctx0" brushRef="#br0">46874 51270 488,'-8'-8'32,"1"2"-6,-1 1-7,0 1-5,0 0-3,0 0 1,0 0 1,1 0 0,0 1 2,-1 0-1,0 2 0,0 1 0,-1 0 1,-2 1 2,-1 2 1,-3 0 1,-1 3 1,1 4-1,-1 3 0,0 4-2,1 3-1,1 0-1,1-1-3,1 1-1,1 0-1,2 3 0,2 1 0,2 3 0,1 0-1,0-1-3,0-2-3,1 0-2,0-2-2,3-3 0,4-3 0,2-2-1,3-4-2,2-1-4,2-2-5,1-2-4,3-2-4,3-2-2,4-2-4,2-2-2,0-3 0,0-4 3,-1-4 3,-1-3 3,-1-5 0,1-5-4,-1-5-4,1-4-4,-3-2 0,-3 2 5,-5 1 4,-3 3 5,-2 2 3,0 1 4,0 3 4,0 2 4,-1 2 0,-1 1 0,-1 2-1,0 3 0,-1 1 4,0 4 11,0 3 11,0 3 10,-1 3 12,-1 5 12,0 6 10,-1 4 13,-1 4-3,0 3-16,0 3-15,0 3-15,0 2-12,0 2-6,0 2-7,0 3-5,-2 0-7,0 0-6,-3 1-7,-2-1-5,-1-3-6,2-4-6,1-5-5,0-5-6,2-6-3,1-6-1,0-8-2,2-6-1,0-4 3,2 0 11,0 0 10,1 1 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9"/>
    </inkml:context>
    <inkml:brush xml:id="br0">
      <inkml:brushProperty name="width" value="0.03003" units="cm"/>
      <inkml:brushProperty name="height" value="0.03003" units="cm"/>
      <inkml:brushProperty name="color" value="#00BFF3"/>
    </inkml:brush>
  </inkml:definitions>
  <inkml:trace contextRef="#ctx0" brushRef="#br0">48000 51835 732,'14'-50'-50,"-1"12"26,-2 10 26,-2 11 27,-1 6 12,2 3-2,0 2-1,1 1-2,1 1-3,0 0-5,-2 0-5,2 0-6,0 0-1,0 1-2,0-2-1,-1 2 0,0-1-15,0 0-25,-2 0-27,0 0-27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29"/>
    </inkml:context>
    <inkml:brush xml:id="br0">
      <inkml:brushProperty name="width" value="0.05177" units="cm"/>
      <inkml:brushProperty name="height" value="0.05177" units="cm"/>
      <inkml:brushProperty name="color" value="#00BFF3"/>
    </inkml:brush>
  </inkml:definitions>
  <inkml:trace contextRef="#ctx0" brushRef="#br0">48554 50505 424,'0'-30'38,"0"17"14,0 18 17,0 18 16,-2 9 0,0 4-16,-3 3-16,-2 2-15,-1 5-11,0 4-5,0 6-4,2 3-5,-2 5-6,0 3-9,0 3-7,0 3-9,0 0-4,0-3-2,1-3-2,-1-2-2,0-4-2,0-3-3,0-3-2,1-3-3,0-3-2,0-2 3,2-4 0,1-2 2,0-5 3,2-6 4,0-5 5,2-6 4,-1-5 2,0-1-3,-2-2-2,0-2-3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30"/>
    </inkml:context>
    <inkml:brush xml:id="br0">
      <inkml:brushProperty name="width" value="0.03647" units="cm"/>
      <inkml:brushProperty name="height" value="0.03647" units="cm"/>
      <inkml:brushProperty name="color" value="#00BFF3"/>
    </inkml:brush>
  </inkml:definitions>
  <inkml:trace contextRef="#ctx0" brushRef="#br0">48943 51355 603,'1'-14'8,"0"3"18,2 2 16,0 4 18,2 2 2,2 2-9,2 2-11,2 2-11,0 2-7,-1 2-8,-1 1-6,0 3-7,-4 3-5,-1 4-4,-4 3-4,-2 5-4,-3 2-3,-3 0-3,-3 1-1,-4 2-3,1-2 0,1-5 5,2-5 4,2-5 4,3-3 5,4 0 5,4-2 5,4 0 5,3-2 3,2-1 1,2-1 0,1 0 1,2 0 0,0 2 0,-1 2 0,0 1-1,-1 2 1,-4 0-1,-5 0 1,-2-1-1,-5 3-1,-2 2-4,-4 3-3,-2 3-3,-3 0-2,-3 2 1,-3 0 2,-3-1 1,-1-1-7,1-1-16,1-3-16,2-1-17,1-3-7,2-4-2,4-5-1,3-2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30"/>
    </inkml:context>
    <inkml:brush xml:id="br0">
      <inkml:brushProperty name="width" value="0.03533" units="cm"/>
      <inkml:brushProperty name="height" value="0.03533" units="cm"/>
      <inkml:brushProperty name="color" value="#00BFF3"/>
    </inkml:brush>
  </inkml:definitions>
  <inkml:trace contextRef="#ctx0" brushRef="#br0">49850 51630 622,'39'-7'128,"0"3"-31,1 1-28,-2 2-31,0 0-17,0 0-6,-1-2-7,-1 1-7,-3-2-6,-4 2-7,-4 0-8,-3 2-7,-4 0-6,-3 0-5,-3 0-5,-2 0-5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30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50707 50766 552,'-9'-7'4,"0"2"9,-2 2 8,1 2 9,-1 2 7,3 4 6,1 2 6,2 4 6,1 3-2,2 5-8,0 5-9,2 5-9,-1 3-8,0 3-7,-2 4-8,0 3-9,-2 2-6,0 6-9,0 2-9,-2 5-7,-1-3-6,2-7-5,0-8-5,2-7-4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31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51513 50650 470,'-14'2'76,"4"6"-6,4 4-7,4 5-6,2 4-6,0 1-8,0 3-7,0 1-8,0 2-5,0 3-4,0 1-2,0 3-4,1-1-2,0-2-2,2-2-3,0-2-1,1-1-3,0-1-1,0-1-3,0-1-2,-1-2-1,-1-1-2,0-3-2,-1-1-1,-1-2-1,0-1 1,0-1 0,0 0 2,-2-2 0,0-1 0,-3 0-1,-2-2 1,-2 0-3,-4 0-3,-2 0-4,-3-1-3,-3 1-4,-3-2-5,-3-1-5,-2 0-4,0-2-1,3-2 4,5-2 4,3-2 4,3-1 1,2 0-1,3 0-1,1 0-1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31"/>
    </inkml:context>
    <inkml:brush xml:id="br0">
      <inkml:brushProperty name="width" value="0.02773" units="cm"/>
      <inkml:brushProperty name="height" value="0.02773" units="cm"/>
      <inkml:brushProperty name="color" value="#00BFF3"/>
    </inkml:brush>
  </inkml:definitions>
  <inkml:trace contextRef="#ctx0" brushRef="#br0">52200 50965 793,'14'-7'59,"-1"3"-13,-2 1-11,-2 2-12,0 1-7,2 0-4,1 0-3,2 0-4,3 0-3,3 0-4,3 0-3,4 0-4,-1 0-6,-2 2-9,-2 0-9,-1 2-9,-3-2-3,-3 0 2,-3 0 4,-2-1 2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31"/>
    </inkml:context>
    <inkml:brush xml:id="br0">
      <inkml:brushProperty name="width" value="0.03846" units="cm"/>
      <inkml:brushProperty name="height" value="0.03846" units="cm"/>
      <inkml:brushProperty name="color" value="#00BFF3"/>
    </inkml:brush>
  </inkml:definitions>
  <inkml:trace contextRef="#ctx0" brushRef="#br0">53095 50450 572,'0'52'142,"0"-6"-31,0-6-33,0-7-30,-2-1-22,0 1-10,-3 1-9,-2 1-11,-1 0-5,0 0 0,1 0 0,0 0-1,-1-2-5,2-3-12,0-5-10,2-3-12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31"/>
    </inkml:context>
    <inkml:brush xml:id="br0">
      <inkml:brushProperty name="width" value="0.03539" units="cm"/>
      <inkml:brushProperty name="height" value="0.03539" units="cm"/>
      <inkml:brushProperty name="color" value="#00BFF3"/>
    </inkml:brush>
  </inkml:definitions>
  <inkml:trace contextRef="#ctx0" brushRef="#br0">53300 51144 621,'7'-8'6,"-1"2"12,0 2 11,-1-1 13,-1 1 3,1 0-3,2 0-5,0 0-3,2 0-3,2 1-2,1-2-1,2 3-2,2-2-14,1 0-28,2 0-27,0 0-27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3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56200 4478 586,'88'-51'39,"-11"10"-4,-13 8-3,-11 9-3,-5 6-1,4 0 2,2 1 3,3 1 2,-1 1-2,-5 2-5,-4 2-6,-5 3-5,-6 0-4,-6 2 0,-5 1 0,-7 0 0,-2 1-13,-2 0-24,-1 0-25,-1 0-24,-1 0-7,-2-2 12,-2 0 12,-2-1 12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32"/>
    </inkml:context>
    <inkml:brush xml:id="br0">
      <inkml:brushProperty name="width" value="0.05201" units="cm"/>
      <inkml:brushProperty name="height" value="0.05201" units="cm"/>
      <inkml:brushProperty name="color" value="#00BFF3"/>
    </inkml:brush>
  </inkml:definitions>
  <inkml:trace contextRef="#ctx0" brushRef="#br0">53834 50083 423,'-21'-6'12,"6"4"23,6 4 21,7 4 22,2 4 3,0 3-15,0 5-14,0 4-14,0 2-10,0 2-4,0 3-3,0 1-5,-1 2-1,-1 2-1,0 2-1,-1 2 0,-1 3-3,0 2-6,0 4-5,0 3-6,-1 0-7,0-1-7,-1-1-8,-1 0-7,-1-6-6,2-6-1,0-9-3,2-7-2,1-11 0,2-14-1,2-14 2,2-13 0,3-8 5,4-1 11,3 0 11,5-1 11,2 1 8,-1 4 7,1 3 6,0 5 6,-2 4 3,1 5-1,-2 5-1,-1 5-1,-1 2 2,-3 2 4,-1 1 5,-2 0 5,-2 4 1,1 6-2,0 6-3,0 6-2,-2 3-3,-1 1-6,-2 1-5,-2 1-4,-1-1-6,0-1-3,0-3-4,0-1-5,3-5-6,6-8-11,6-8-10,5-8-11,4-4 0,-1 1 7,1-1 8,-1 0 8,0 1 5,-3 1 2,-1 1 1,-2 1 1,-2 1 6,-1 2 8,-1 2 8,0 2 7,-2 2 11,-1 0 12,-1 2 12,0 0 11,-2 3 2,-1 4-12,0 4-9,-2 4-11,0 1-6,0 1-5,0 0-4,0-1-3,0 3-3,0 4 0,0 3-2,0 4 0,0 0-2,0-4-4,-1-3-4,1-4-3,3-6-4,4-7-3,5-6-3,5-8-4,3-4-1,0-3 4,2-3 1,1-3 3,0-1 2,-3-2 1,-1-1 1,-3-1 1,-1-1 1,-2 1 2,-3-1 2,-1 1 2,-3 1 0,-2 1 0,-4 3 0,-2 1-1,-4 3 1,-2 3 2,-4 2 3,-2 4 2,-4 2 0,-3 2-1,-5 3-2,-3 1 0,-5 3-6,-3 3-8,-4 5-9,-4 4-8,0 2-6,4 1-2,4 1-4,3 2-2,3-3-3,1-1-2,1-4-1,1-3-2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3"/>
    </inkml:context>
    <inkml:brush xml:id="br0">
      <inkml:brushProperty name="width" value="0.04215" units="cm"/>
      <inkml:brushProperty name="height" value="0.04215" units="cm"/>
      <inkml:brushProperty name="color" value="#00BFF3"/>
    </inkml:brush>
  </inkml:definitions>
  <inkml:trace contextRef="#ctx0" brushRef="#br0">13550 57032 522,'0'-22'0,"2"3"1,0 3 0,2 3 1,0 7 10,1 12 23,1 12 20,2 11 22,-3 8 3,1 2-17,-4 4-15,0 2-16,-4 3-11,0 0-2,-4 2-4,1-1-3,-3 1-8,2-4-10,1-2-11,1-3-11,0-4-5,2-2 0,0-3 0,2-3 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4"/>
    </inkml:context>
    <inkml:brush xml:id="br0">
      <inkml:brushProperty name="width" value="0.0355" units="cm"/>
      <inkml:brushProperty name="height" value="0.0355" units="cm"/>
      <inkml:brushProperty name="color" value="#00BFF3"/>
    </inkml:brush>
  </inkml:definitions>
  <inkml:trace contextRef="#ctx0" brushRef="#br0">13466 58371 619,'-7'-15'8,"2"2"3,2 2 1,2 4 1,1-1 4,0 0 1,0 0 4,0 0 2,1 0 2,4 0 4,2 1 2,4-1 4,1 0-2,3 0-6,2 1-6,0-1-5,3 1-4,2 2-4,0 3-3,1 1-3,0 0-6,-1 0-5,-1-2-7,-2 0-7,1-1-1,-1 2 0,1 0 2,0 2 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4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14680 56877 526,'-7'-10'46,"1"10"9,0 12 8,3 10 9,-1 9-2,2 10-13,0 9-14,2 8-13,0 7-10,0 5-8,0 5-6,0 5-8,0 1-11,2-1-13,0 0-14,2-1-13,-1-5-3,1-7 7,0-9 8,0-6 9,0-9 1,-1-6-5,1-7-4,0-7-4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4"/>
    </inkml:context>
    <inkml:brush xml:id="br0">
      <inkml:brushProperty name="width" value="0.03223" units="cm"/>
      <inkml:brushProperty name="height" value="0.03223" units="cm"/>
      <inkml:brushProperty name="color" value="#00BFF3"/>
    </inkml:brush>
  </inkml:definitions>
  <inkml:trace contextRef="#ctx0" brushRef="#br0">15300 57012 682,'8'-22'6,"2"7"13,0 4 13,1 5 12,3 2 3,4 2-5,3 0-5,5 2-5,0 0-7,-1 0-7,0 0-6,-1 0-9,-1 0-10,-3 2-18,-1 0-15,-2 2-17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4"/>
    </inkml:context>
    <inkml:brush xml:id="br0">
      <inkml:brushProperty name="width" value="0.03249" units="cm"/>
      <inkml:brushProperty name="height" value="0.03249" units="cm"/>
      <inkml:brushProperty name="color" value="#00BFF3"/>
    </inkml:brush>
  </inkml:definitions>
  <inkml:trace contextRef="#ctx0" brushRef="#br0">15980 56350 677,'-13'2'10,"4"4"23,3 4 20,4 3 22,2 7-1,2 7-24,0 9-24,2 6-24,-2 4-13,1-2 0,-2-2 0,0-2-2,-1-4-8,0-2-18,0-5-18,0-3-17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5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11892 57478 615,'-7'-15'2,"2"1"3,2 1 4,3 1 4,1 1 0,5 4-3,4 2-3,4 4-2,3 1-3,3 2 0,3 0 0,3 2-1,1 2 8,1 5 18,-1 5 18,0 6 18,-2 3 1,-3 5-15,-5 3-16,-3 3-15,-4 3-12,-4 0-10,-4 1-9,-4-1-9,-5 0-6,-4 0 0,-5 0-2,-5 1 0,-3-5 1,1-3 5,0-5 5,0-5 4,-1-4 6,-1-4 7,-1-5 6,-1-3 6,1-2 3,3 0-1,3 0 0,3 0-2,4-1 4,8-1 6,7 0 7,6-1 7,9-2-4,9-1-13,10 0-15,10-1-13,6-1-11,0 0-9,0 0-8,3 0-9,-5-1-3,-8 0 1,-9-1 1,-9-1 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5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16780 58426 651,'-15'-8'1,"2"2"3,3 1 1,1 0 2,3 2 7,4 0 11,4 2 10,4 0 10,5 1 4,7-2-6,7 0-4,7-1-6,5-1-7,2 0-9,4 1-12,3-1-9,-2 0-6,1 0-5,-3 0-3,-2 0-4,-4 0-1,-6 0 2,-5 0 1,-6 1 3,-5-1-6,-1 0-12,-2 0-11,-2 0-13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5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17843 57150 510,'-28'1'118,"7"2"-22,7 2-22,8 2-23,2 2-13,0 5-5,0 4-5,0 3-5,0 7-6,2 7-8,0 8-7,2 8-7,0 4-2,2 1 2,0 1 4,2 1 2,0-3-6,0-8-19,0-8-18,0-8-19,-2-5-7,3-5 0,-2-3 1,1-4 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6"/>
    </inkml:context>
    <inkml:brush xml:id="br0">
      <inkml:brushProperty name="width" value="0.04623" units="cm"/>
      <inkml:brushProperty name="height" value="0.04623" units="cm"/>
      <inkml:brushProperty name="color" value="#00BFF3"/>
    </inkml:brush>
  </inkml:definitions>
  <inkml:trace contextRef="#ctx0" brushRef="#br0">19650 57471 475,'7'-8'2,"-1"-1"4,0-2 3,-1 0 3,0 0 8,5 1 9,4 0 10,4 2 9,0 1 2,1 0-9,-2 2-8,-1 1-9,-1 1-6,-1 3-6,-1 4-5,0 2-5,-2 4-5,-3 6-5,-1 4-4,-2 5-4,-2 4-1,-4 4 3,-2 4 2,-3 4 3,-4 1 1,0-4 0,-3-2-1,-1-3 1,-1-3 4,2-4 5,2-2 7,2-3 7,4-3 3,3-3 3,4-2 3,3-4 2,5-3-2,6-4-7,4-4-6,5-4-6,4-3-4,5-4-2,3-2-2,4-3-1,1-2-3,-4-1-3,-3-1-1,-2 0-3,-3 0-1,-3 2-1,-3 4 0,-3 3 0,-3 0 0,-5-1 1,-3-3 0,-4-2 2,-5 1 5,-6 3 7,-6 3 9,-5 3 7,-3 2 5,2 2 2,3 2 1,1 2 2,1 2 0,1 2 0,-1 2 0,0 2-1,1 1-1,0 3-4,2 2-2,1 2-3,1 2-3,2 3-3,2 3-3,2 3-3,1 0-3,2-1-2,0-4-1,2 0-2,2-2-5,6-1-6,4-1-6,5 0-6,4-3-2,3-3 2,3-3 3,2-2 2,3-4-1,-1-4-8,0-4-6,1-4-7,-4-1-2,-6 0 3,-5 2 2,-6 1 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4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57972 3597 543,'-30'-21'26,"8"7"0,2 5 1,6 6 1,2 5 0,-1 4-1,-2 4 0,0 3-2,-2 6-1,-5 5-3,-4 7-3,-3 5-3,-1 3-4,1-2-2,4 0-3,0-1-4,4-3-3,3-2-2,4-3-2,5-3-4,2-2-2,2-3-4,2-1-4,2-2-3,2-3-3,2-3 0,2-3-3,2-3 0,2-2 0,3-1 0,3 0 2,4-1 2,-1-3 3,1 0 9,-2-3 7,-2-1 7,0-1 6,-2 2 2,-3 2 3,-1 2 2,-2 2 2,-2 2 2,-2 2 1,-2 2 2,-1 2 1,2 6 2,0 5 2,2 5 2,-1 3-2,-1-1-3,0 0-5,-1 1-5,-2-1-4,-1-1-5,0-1-5,-1-1-5,0-6-8,2-9-10,2-10-12,2-9-11,2-12-3,1-9 3,3-12 4,2-10 3,2-3 5,1 8 5,3 7 6,2 7 6,-1 4 5,-1 3 6,-2 3 6,-2 3 7,-2 3 7,0 4 9,1 4 9,0 5 10,-1 1 3,1 2-2,0 0-3,0 2-3,-1 1-1,-3 4-2,-1 2-1,-2 3-1,-1 4-3,0 2-5,0 3-5,0 3-6,-1 2-2,-2 1-2,-2 1-1,-2 0-1,-2 2-1,-2 0 0,-2 2 0,-1 1-1,-3-1-4,0-1-13,-1-3-12,-1-1-11,-1-3-6,2-3-1,2-3 1,0-3-1,0-4 0,0-4 1,0-5 1,1-6 1,1-6 3,4-7 3,4-9 4,4-7 5,3-3 3,3 2 6,4 2 3,2 1 6,1 5 3,-3 5 6,-1 7 4,-3 6 4,-1 4 11,0 4 15,-2 4 15,0 4 16,-3 2 1,-2 2-11,-4 3-13,-2 2-12,-4 4-8,-3 7-3,-4 7-3,-5 6-3,-3 5-7,-1 0-11,-3 2-9,-1 1-11,1-5-8,3-6-8,5-9-7,3-7-7,4-5-2,2-1 4,1-1 5,2 0 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6"/>
    </inkml:context>
    <inkml:brush xml:id="br0">
      <inkml:brushProperty name="width" value="0.03341" units="cm"/>
      <inkml:brushProperty name="height" value="0.03341" units="cm"/>
      <inkml:brushProperty name="color" value="#00BFF3"/>
    </inkml:brush>
  </inkml:definitions>
  <inkml:trace contextRef="#ctx0" brushRef="#br0">22242 56580 658,'-3'-13'61,"8"4"1,9 3 3,10 4 2,3 3-12,0 2-26,0 2-26,0 2-27,-1 0-19,-5 0-10,-3 1-11,-4 0-12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6"/>
    </inkml:context>
    <inkml:brush xml:id="br0">
      <inkml:brushProperty name="width" value="0.03431" units="cm"/>
      <inkml:brushProperty name="height" value="0.03431" units="cm"/>
      <inkml:brushProperty name="color" value="#00BFF3"/>
    </inkml:brush>
  </inkml:definitions>
  <inkml:trace contextRef="#ctx0" brushRef="#br0">23914 57639 641,'-14'0'7,"2"-2"17,4 0 14,3-1 17,5-1 3,8 2-6,8 0-8,7 2-6,6-1-11,3 0-12,2-2-14,4 0-14,0 0-9,-2 2-7,-2 2-6,-2 2-7,-2 1-3,-5 2 0,-3 0-1,-5 1 0,-2 0 4,-4 1 5,-3 0 8,-2 0 5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6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23689 58665 558,'-29'0'8,"5"0"18,5 0 16,5 0 17,6 0 5,6 0-6,7 0-7,8 0-6,6-1-8,7-1-10,7 0-10,6 0-10,5-2-10,2 2-10,2 0-12,1 2-10,-1 0-2,-7 0 6,-8 0 6,-6 0 5,-4 0-3,-3 2-14,-1 0-14,-2 2-13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6"/>
    </inkml:context>
    <inkml:brush xml:id="br0">
      <inkml:brushProperty name="width" value="0.04877" units="cm"/>
      <inkml:brushProperty name="height" value="0.04877" units="cm"/>
      <inkml:brushProperty name="color" value="#00BFF3"/>
    </inkml:brush>
  </inkml:definitions>
  <inkml:trace contextRef="#ctx0" brushRef="#br0">27226 56647 451,'-22'-7'45,"5"0"5,4 2 2,3 1 4,3 3 0,0 7-4,2 7-4,1 8-3,1 3-6,2 1-6,2 1-7,2 1-6,0 2-7,1 4-4,0 4-5,0 5-4,-1 3-7,0 5-8,-2 5-9,0 5-7,-2 0-5,-2-7-3,-2-5 0,-2-5-3,0-8 2,1-8 5,0-7 5,2-8 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7"/>
    </inkml:context>
    <inkml:brush xml:id="br0">
      <inkml:brushProperty name="width" value="0.038" units="cm"/>
      <inkml:brushProperty name="height" value="0.038" units="cm"/>
      <inkml:brushProperty name="color" value="#00BFF3"/>
    </inkml:brush>
  </inkml:definitions>
  <inkml:trace contextRef="#ctx0" brushRef="#br0">27350 57784 578,'8'-17'2,"2"-2"5,0-1 3,1-3 5,1 0 2,0 2 1,-2 0 0,2 1 2,1 2 4,0 3 8,1 3 7,1 3 9,0 2 1,0 2-7,-2 2-7,-1 2-6,1 1-12,-1 2-19,2 0-16,1 2-19,0 1-9,-4 1-4,-3 3-2,-2 2-4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7"/>
    </inkml:context>
    <inkml:brush xml:id="br0">
      <inkml:brushProperty name="width" value="0.05239" units="cm"/>
      <inkml:brushProperty name="height" value="0.05239" units="cm"/>
      <inkml:brushProperty name="color" value="#00BFF3"/>
    </inkml:brush>
  </inkml:definitions>
  <inkml:trace contextRef="#ctx0" brushRef="#br0">28172 56111 419,'0'-17'39,"0"11"12,0 12 13,0 11 12,-1 11-1,-1 7-15,0 8-17,-1 8-16,-2 5-9,-2 6-2,-2 6-2,-2 4-3,0-3-7,1-9-15,0-10-13,2-10-13,5-11-10,10-13-5,10-13-5,9-12-6,6-10 4,-1-5 10,0-7 12,1-5 10,-3 0 10,-2 8 8,-3 6 9,-3 7 9,-3 4 6,-2 4 3,-4 2 4,-3 4 3,-2 4 3,-2 8 5,-2 6 3,-2 7 4,-1 3-1,0-1-8,0-1-5,0-1-8,0-2-5,0-3-5,0-3-6,0-3-4,2-3-5,6-2-1,4-4-1,5-2-3,5-5 0,5-6-1,5-6 1,5-5 0,2-7-3,3-5-8,2-6-7,2-6-7,1-5-2,0-4 3,0-4 5,0-4 4,-2 1 3,-6 6 3,-4 3 3,-5 6 2,-5 4 4,-7 4 2,-5 3 4,-6 5 2,-4 4 7,-1 5 13,0 4 12,-1 6 12,-3 3 8,0-1 5,-3 0 4,-2 0 6,0 3-2,2 6-7,2 6-7,2 6-7,1 5-7,0 8-6,0 7-5,0 7-5,1 6-5,0 4-3,2 5-2,0 6-3,0 3-1,0 8-3,-2 5 0,0 6-2,-1 1-3,0-5-5,0-5-4,0-5-5,0-3-5,0-2-5,0 0-5,0 0-6,0-7-1,0-7 2,0-9 2,0-9 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7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30807 55681 570,'-15'-7'5,"4"1"12,3 0 11,2 2 12,2 0 3,-2 2-3,0 0-4,-1 2-4,-2 2-1,0 4 0,-1 4 1,-1 3 0,-3 5-4,-2 5-8,-3 5-8,-3 4-9,-2 4-10,0 3-9,-2 1-11,-1 2-9,1-1-4,3-4 6,3-4 5,3-4 4,2-4-2,2-5-10,3-5-10,1-4-10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8"/>
    </inkml:context>
    <inkml:brush xml:id="br0">
      <inkml:brushProperty name="width" value="0.02713" units="cm"/>
      <inkml:brushProperty name="height" value="0.02713" units="cm"/>
      <inkml:brushProperty name="color" value="#00BFF3"/>
    </inkml:brush>
  </inkml:definitions>
  <inkml:trace contextRef="#ctx0" brushRef="#br0">31950 56350 811,'36'23'6,"-8"-1"14,-7-2 14,-5 0 13,-6-1-2,-1-1-18,-2 0-17,-2-2-19,-1-1-15,0 0-12,0 1-14,0 0-12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8:4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35075 57025 333,'49'20'167,"16"14"-1,15 14 1,17 16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03"/>
    </inkml:context>
    <inkml:brush xml:id="br0">
      <inkml:brushProperty name="width" value="0.0534" units="cm"/>
      <inkml:brushProperty name="height" value="0.0534" units="cm"/>
      <inkml:brushProperty name="color" value="#F2395B"/>
    </inkml:brush>
  </inkml:definitions>
  <inkml:trace contextRef="#ctx0" brushRef="#br0">3350 48681 411,'64'-7'124,"-13"1"-29,-12 0-29,-13 2-29,-3 0-18,5 2-5,6 0-6,7 2-5,-1 0-8,-6 0-10,-5 0-9,-7 0-9,-5 1 3,-7 2 18,-4 2 16,-7 2 17,-4 1 9,2 1 1,-1 2-1,0 0 0,0 2 0,0 3-2,0 3-3,0 3-1,1 4-3,0 3-4,2 5-4,0 3-3,1 2-3,0 5 0,0 3-2,0 2 1,0 1-3,0-2-5,0-2-4,0-2-4,1-3-6,0-6-5,2-4-6,0-5-6,1-8-7,0-12-10,0-12-9,0-12-10,0-5 6,0-1 17,-1 1 19,2-1 18,-2 2 13,1 3 4,0 3 7,0 3 5,1 2 3,2 0-1,1 2 1,3 1-1,1 0-1,1 0-4,1 0-5,1 0-3,1 1-3,2 1-4,0 0-4,1 2-2,0 0-5,-3 0-4,-1 0-5,-2 0-5,-8 1-6,-10 2-7,-13 2-7,-11 2-6,-7 0 1,-1 0 11,-1-2 10,0 0 11,0-1 7,0 0 3,2 0 5,0 0 3,1-1 5,3 0 7,2-2 5,1 0 6,4 0 4,5 0 4,5 2 2,5 0 3,3 3 3,4 6 2,2 4 3,4 5 3,2 5-3,2 4-9,1 3-8,3 4-8,0 2-9,-2 1-9,-2-1-9,-2 0-9,-2-1-7,-1-2-6,0-2-4,-1-1-6,-1-4-2,0-1 1,0-4 0,0-3 0,-2-3 3,-1-1 2,-2-2 4,-1-2 2,-4-2 5,-2-2 6,-3-3 7,-3 0 5,-1-2 4,1 1 3,0 2 0,2 0 3,1 1 4,-1 0 10,0 0 8,1 0 9,3 0 9,8 0 9,8 0 8,8 0 10,7-2-3,9-4-14,7-4-13,8-4-13,5-1-10,2 0-6,2 2-6,2 1-5,0 1-7,-2 2-7,-3 2-8,-1 2-8,-2 1-4,0 0-3,-2 0-1,0 0-1,-2 0-3,0-2 0,-1 0-2,-1-2-2,-4 0 1,-8-2 0,-6 0 2,-6-1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40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54970 54597 711,'1'-14'4,"2"6"9,2 5 10,2 4 9,1 4 0,0 0-8,-1 1-8,1 2-9,-3-1-4,-3 0 1,-4 1 2,-3 0 1,-3-1 0,1-2-1,-1-3-2,0 0 0,-1-2-1,0 0 2,-1 0 0,0 0 2,-1-2 0,4 0-1,2-3 0,4-2-1,0-1 0,0 0 0,-2 1-1,0 0 1,0-1 0,2 0 1,2 0 1,2 1 0,2 0-1,0 2-3,1 2-5,2 2-4,0 1-5,2 2-7,3 0-8,2 2-6,-1 0-5,-1 0-1,-3-1-1,-1 1-1,-2 0 1,0 0 4,-2 0 3,0 0 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4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58700 6166 626,'30'-7'6,"-1"2"13,-3 2 14,-2 2 12,-1 2 6,1 2 0,0 2-2,-1 2 0,1 2-9,-1 3-16,1 3-18,-2 3-15,0-1-8,-4-3 5,-5-5 4,-3-3 3,-3-1-9,0 2-23,-2 2-22,0 2-24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03"/>
    </inkml:context>
    <inkml:brush xml:id="br0">
      <inkml:brushProperty name="width" value="0.05666" units="cm"/>
      <inkml:brushProperty name="height" value="0.05666" units="cm"/>
      <inkml:brushProperty name="color" value="#F2395B"/>
    </inkml:brush>
  </inkml:definitions>
  <inkml:trace contextRef="#ctx0" brushRef="#br0">5622 48381 388,'-24'-9'62,"13"-2"0,14-2-2,14-1 1,9-2-7,6 0-12,7 1-12,5-1-12,2 1-9,-3 2-5,-1 3-5,-2 1-6,-4 1-5,-5 2-5,-7 1-5,-5 1-5,-7-2-7,-6-4-10,-8-4-9,-6-3-9,-6-4 1,-2-2 14,-3-1 13,-3-2 13,0-1 11,1 2 7,3 3 7,1 2 8,2 1 4,2 2 4,3 2 2,1 3 3,1 1 4,0 2 6,1 2 4,0 3 6,-1 2 3,0 5 2,0 6 1,0 4 2,1 10-3,2 15-6,3 14-7,1 15-6,1 13-7,0 13-7,0 10-7,0 13-7,0 9-9,1 8-9,2 8-8,0 7-9,3 0-4,4-8 3,4-10 1,3-8 4,0-16 2,-1-24 4,-4-23 4,-3-24 5,-1-12-7,0-3-18,0-1-16,0-2-17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04"/>
    </inkml:context>
    <inkml:brush xml:id="br0">
      <inkml:brushProperty name="width" value="0.05555" units="cm"/>
      <inkml:brushProperty name="height" value="0.05555" units="cm"/>
      <inkml:brushProperty name="color" value="#F2395B"/>
    </inkml:brush>
  </inkml:definitions>
  <inkml:trace contextRef="#ctx0" brushRef="#br0">5591 49656 396,'-9'-8'3,"0"2"9,-2 1 6,0 0 9,-1 2 2,-1 2-2,-1 2-1,-2 2-3,0 3-1,-1 2-3,-1 3-2,-1 3-2,-2 4-2,-1 4 0,-3 3 0,-1 4 1,-3 3-1,1 4 2,-1 3 0,-2 2 1,1 1-1,1-1 0,3-3-2,1-2-1,4-2-2,3-3-1,4-3-1,4-3-2,7-5-6,8-6-14,9-5-11,10-6-14,6-9-4,8-11 2,7-12 3,6-12 2,4-8 3,1-2 6,2-4 4,0-2 5,-2 0 3,-4 4 4,-6 5 3,-4 3 2,-5 5 5,-7 8 4,-3 6 5,-4 7 6,-5 4 8,-3 4 13,-3 3 12,-2 3 13,-3 2 2,1 3-10,0 4-9,0 2-10,0 4-7,0 6-3,0 4-3,-1 5-5,1 4-1,-2 5 0,-1 3-1,0 3 1,-2 3-3,-2 0-3,-2 0-3,-2 0-3,-3-1-4,-2-3-3,-3-4-4,-3-2-3,-2-3-2,0-3-4,1-3-3,-1-3-3,1-4-2,0-3-3,2-5-2,1-3-3,-1-4-1,0-6-2,-1-4-1,-1-5-1,2-7 1,1-6 4,4-10 3,3-7 4,2-2 5,4 2 7,2 3 7,4 4 6,0 3 3,-1 7-1,0 5-1,-2 7-2,-2 8 14,1 12 26,-2 11 26,0 13 27,-4 6 1,-5 4-21,-7 3-24,-5 2-22,-4 2-17,-1-2-13,-1 0-12,-1-2-12,-1-3-8,1-4 0,0-5-3,-1-5 0,2-5 0,1-5 4,2-5 4,3-4 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04"/>
    </inkml:context>
    <inkml:brush xml:id="br0">
      <inkml:brushProperty name="width" value="0.02978" units="cm"/>
      <inkml:brushProperty name="height" value="0.02978" units="cm"/>
      <inkml:brushProperty name="color" value="#F2395B"/>
    </inkml:brush>
  </inkml:definitions>
  <inkml:trace contextRef="#ctx0" brushRef="#br0">7800 50900 738,'9'22'103,"3"-1"-26,4-3-26,2-2-26,2 0-19,1 2-12,1 0-12,1 1-11,0 0-8,2-1-3,1-2-2,1 0-4,-2-1 2,-5-4 5,-5-3 5,-4-2 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04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7420 50650 547,'-11'1'77,"8"2"-1,9 2-1,10 2-1,4 1-9,1 2-19,1 3-17,0 2-18,1 0-17,1-2-14,-1 0-13,1 0-15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05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9200 49700 576,'23'0'186,"-2"2"-54,0 0-53,-1 2-53,-1 1-33,-2 1-16,-4 3-14,0 2-16,-3 0-2,-2-2 11,-4 1 9,-2-2 11,-2 0 1,0 0-8,0 0-7,0 0-7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05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9374 50500 497,'-8'7'47,"0"-2"10,0-3 11,0 0 11,5-1-3,8 3-17,9 4-17,10 2-17,3 1-9,0-2-2,0 1-3,0-2-3,-1-1-17,-5 0-34,-3-2-34,-4 0-33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32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44611 28366 501,'-13'-7'43,"8"2"5,7 2 6,6 2 6,5 1-2,1 0-11,3 0-10,2 0-10,0 0-7,-1 0-4,-1 0-5,-1 0-3,1 0-2,3 0-1,4 0-1,2 0 0,2 0 0,2 0 0,2 0 1,3 0 1,0 0-1,1 0-1,-1 0-1,0 0-1,0 0-1,2 2-1,0 0 0,2 2-1,1-1 1,0-1-1,2 0 0,1-1 1,-1-1 0,0 1-1,-2 2 1,0 0-1,-1 1 0,1 0 2,-1 0 1,0 0 1,0 0 1,-2 0-1,0-1 0,-1 1 0,-1-1-1,1 1-1,-1 0-1,0 0 0,0-1 0,1 0-1,-1-2 0,0 0-1,0-1 0,2 2-1,0 0-1,2 2-1,0-1 0,-2 0 0,0-2-1,-1 0 1,-2-2-1,-3 0-1,-3-2-2,-3 0-2,-2-1-2,-1 2-2,-1 0-3,-1 2-3,-2 0-2,-1 0-2,-2 0-2,-2 0-2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33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44509 27209 608,'-7'-15'4,"0"4"8,2 3 7,1 3 8,-1 2 3,-2 3-1,-2 4 0,-2 2-1,-2 3-3,-1 4-4,-3 2-5,-1 3-4,-3 3-3,-2 1-1,-1 3-1,-3 1-1,0 1-1,1-2-2,1 0 0,2-1-2,0-1 0,1-1 2,1-1 1,1-1 2,1-1 1,3-1 0,1-1 1,2 0-1,2-3 1,3-1 0,1-2 1,2-2 1,2-1-1,2 1-3,2 2-2,2 0-3,3 1-3,4-1 0,3 1-1,5 0-2,3 0 0,3 1-2,3 1 0,3 1-1,1 0-2,2 1-1,1 0-2,0-1-1,3 1-4,1-2-6,2-1-5,2-1-7,0 0 0,-4 0 2,-3-1 4,-2 1 3,-4-1 0,-5-2-1,-5-2-3,-4-2-1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33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47363 29250 569,'-7'23'146,"3"-1"-35,1-1-37,2-1-35,1 4-20,0 9-3,0 8-4,0 9-3,-1 3-4,0-2-7,-2-4-4,0-2-6,-1-4-6,3-4-5,-1-4-6,2-4-7,0-4-3,0-5-4,0-5-2,0-4-3,0-6 1,0-2 5,0-6 6,0-2 4,-1-3 6,0 0 4,-2 0 4,0 0 5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33"/>
    </inkml:context>
    <inkml:brush xml:id="br0">
      <inkml:brushProperty name="width" value="0.03342" units="cm"/>
      <inkml:brushProperty name="height" value="0.03342" units="cm"/>
      <inkml:brushProperty name="color" value="#F2395B"/>
    </inkml:brush>
  </inkml:definitions>
  <inkml:trace contextRef="#ctx0" brushRef="#br0">47250 30009 658,'8'-29'18,"0"7"11,0 6 10,-1 5 12,2 4 1,2 1-8,2 0-8,1 2-7,2 0-8,1 2-6,1 0-8,1 2-6,1 0-8,-1 0-8,1 0-7,-1 0-9,-1 0-7,-3 2-11,-3 0-8,-2 2-10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6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70220 10245 618,'-74'0'29,"23"0"5,23 0 4,25 0 3,14 1 0,7 2-6,7 2-6,7 2-6,5 1-3,3-1-4,5 1-2,4 0-3,2-1-1,0-2-2,0-3 0,0 0 0,1-3-3,0-1-3,1 0-3,2-1-3,0-4-2,0-4 0,0-5 1,0-5 0,-2-3-1,-1-1 0,-2-1-1,-2-1-1,-1-4-1,1-6 0,2-8 0,1-6 0,-2-6 0,-2-2 0,-4-3 0,-2-3 0,-6 0 0,-7 3-4,-9 3-1,-7 3-3,-7 2 0,-6 2 3,-6 3 2,-6 1 3,-6 2 3,-7 5 2,-7 4 2,-6 4 3,-6 3 0,-3 1-1,-2 3-1,-3 1-1,-4 4 4,-2 5 9,-3 5 10,-2 5 9,-2 3 4,2 3-3,2 4-3,3 2-2,-1 4-4,-2 6-5,-2 4-4,-1 5-4,-3 4-4,0 4-2,-1 4-1,-1 5-3,3 2 0,2 4 0,4 2-1,4 4 0,5 2 0,4 3-2,6 3 0,4 3-1,5-1 0,7-1-1,5-4 0,7-3-1,6-2 0,8-2-3,8-2-2,8-2-2,9-4 0,14-4 0,13-6 1,12-3 1,14-7-1,14-4-3,14-4-2,17-6-4,-5-4-4,-21-4-9,-21-4-8,-22-4-8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34"/>
    </inkml:context>
    <inkml:brush xml:id="br0">
      <inkml:brushProperty name="width" value="0.04232" units="cm"/>
      <inkml:brushProperty name="height" value="0.04232" units="cm"/>
      <inkml:brushProperty name="color" value="#F2395B"/>
    </inkml:brush>
  </inkml:definitions>
  <inkml:trace contextRef="#ctx0" brushRef="#br0">48300 29099 519,'0'-18'31,"0"12"16,0 12 16,0 12 17,0 7 0,0 4-16,0 5-16,0 3-16,0 6-12,2 8-8,0 6-8,2 10-9,-1 5-4,-1 1 1,-1 3 2,0 1 0,-1-1-6,0-3-12,0-6-14,0-2-13,0-8-8,2-12-2,0-12-2,2-11-2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34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48745 29580 581,'-13'-1'10,"4"-1"17,6 0 19,5 0 18,4-2 3,5 0-14,5 0-12,5 1-13,3-1-8,1 2-2,1 0-1,1 2-3,0 0-4,-4 0-7,0 0-6,-3 0-8,0 0-8,0 0-8,-1 0-7,1 0-9,-2 0-6,-3 2-5,-3 0-5,-2 2-4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39:34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49177 28770 591,'-6'-11'76,"2"8"-6,4 9-6,3 10-4,1 5-10,1 5-10,1 3-12,1 4-11,0 4-13,0 5-14,-3 2-14,1 4-14,-2 1-4,-1-6 5,0-4 7,-1-5 5,-1-4-2,0-3-9,0-4-10,0-1-10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28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6875 1887 575,'-14'-6'10,"4"6"18,4 4 18,5 6 20,1 2 1,0 1-13,0 1-14,0 2-14,-2 2-11,-2 7-6,-4 5-7,-2 6-8,-3 4-3,0 1-3,-1 0-2,-1 2-1,-1-1-2,1 0 2,-1-2-1,0 0 1,3-4 1,3-7 1,4-7 2,4-7 0,5-7 1,6-6 0,5-7-1,7-8 1,3-1 0,1 1 3,1 2 1,1 2 3,-2 2 2,-3 1 3,-4 0 3,-5 2 2,-2 1 3,-2 4 2,-2 2 2,-2 4 2,-3 3 1,-4 7-2,-4 5 1,-4 7-2,-3 2 0,-1-2-2,-3 0-2,-2-1-1,0-1-1,-1-1 0,0-1-1,1-1 0,-1-1-2,1-3-4,-1-1-3,1-2-3,0-3-3,4-1-1,3-2-1,3-2-2,4-4-1,8-5-1,6-4 0,7-5 0,3-2 1,-1 2 4,-1 2 3,0 2 4,-3 2 4,-1 1 5,-2 0 5,-2 2 4,-3 2 3,-1 5 0,-2 6 1,-1 4-1,-4 4 0,-1 5 0,-2 3-2,-1 4 0,-2 3-3,2 1-3,1 0-5,0 2-3,1 0-4,-2-2 0,0 0-1,-1-1-2,0-3-6,2-3-12,2-5-12,2-3-12,2-5-4,4-3 1,2-4 2,4-4 3,-1-4 2,-1-4 2,-2-4 3,-2-4 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29"/>
    </inkml:context>
    <inkml:brush xml:id="br0">
      <inkml:brushProperty name="width" value="0.03174" units="cm"/>
      <inkml:brushProperty name="height" value="0.03174" units="cm"/>
      <inkml:brushProperty name="color" value="#00BFF3"/>
    </inkml:brush>
  </inkml:definitions>
  <inkml:trace contextRef="#ctx0" brushRef="#br0">7777 2540 693,'8'-26'23,"0"9"12,0 10 12,-1 10 12,0 8-2,-2 5-14,-2 7-16,-2 5-14,-3 8-10,-6 9-6,-4 8-4,-5 9-5,-2 1-2,1-8 1,0-8 1,2-8 1,2-7 1,3-5 0,2-7 0,4-5 1,6-9-1,10-12-2,9-12-2,11-11-3,4-6-1,0 0 1,1-1 1,-1 1 0,-1 2 2,-3 5 5,-3 5 3,-3 5 4,-3 4 3,-3 5 3,-3 3 2,-3 4 4,-2 4 4,-2 6 4,-2 4 7,-2 5 5,-2 1-1,0-1-5,-2-2-6,0-2-6,0-6-10,3-9-17,4-8-16,2-9-17,0-3-2,-2 3 9,-4 3 11,-2 3 9,-2 0 4,2 0-4,0-1-2,2-1-3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29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8924 2171 529,'-8'-28'12,"0"5"3,0 7 3,0 5 3,1 8 6,1 10 10,0 9 10,2 11 9,0 6 0,0 2-9,0 4-9,0 3-9,0 1-7,-2 2-4,0 0-4,-1 2-5,-1-2-5,2-2-4,1-3-5,0-3-6,1-5-6,0-4-7,0-5-7,1-5-7,-1-5-8,0-6-10,0-6-8,0-6-9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29"/>
    </inkml:context>
    <inkml:brush xml:id="br0">
      <inkml:brushProperty name="width" value="0.03335" units="cm"/>
      <inkml:brushProperty name="height" value="0.03335" units="cm"/>
      <inkml:brushProperty name="color" value="#00BFF3"/>
    </inkml:brush>
  </inkml:definitions>
  <inkml:trace contextRef="#ctx0" brushRef="#br0">8532 1950 659,'6'38'112,"0"-4"-23,-4-2-24,0-3-24,-2 1-18,0 5-12,0 4-14,0 6-12,-1 0-10,-1-4-5,0-4-6,-1-3-7,-1-3-1,0-2 3,0 0 3,0-1 3,-1-2 3,0-5 2,-2-3 1,0-4 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0"/>
    </inkml:context>
    <inkml:brush xml:id="br0">
      <inkml:brushProperty name="width" value="0.05206" units="cm"/>
      <inkml:brushProperty name="height" value="0.05206" units="cm"/>
      <inkml:brushProperty name="color" value="#00BFF3"/>
    </inkml:brush>
  </inkml:definitions>
  <inkml:trace contextRef="#ctx0" brushRef="#br0">7563 3396 422,'2'-16'52,"5"-2"-10,6 0-10,4-1-9,2 1-7,1 3-2,0 3-2,-1 2-2,0 4-3,-3 2-1,-1 4-2,-2 3-1,-3 3-2,-2 5-1,-4 5-2,-2 5-1,-5 6-1,-4 5 0,-6 6 1,-4 7 1,-3 1-1,-1-1-1,-1 0-1,-1-1-2,1-3 0,1-4 1,2-4 1,3-3 1,1-6 2,2-5 3,2-6 5,3-7 3,1-4 1,2-6-2,2-4-2,2-5-1,4-6-2,7-7-2,8-7 0,6-7-2,4-2 0,3 2-1,1 2 1,2 2 1,0 3 0,-3 7 1,-3 5 3,-3 7 0,-4 4 3,-3 4 2,-4 4 2,-4 4 2,-4 5 2,-1 5 0,-2 7 0,-2 6 0,-1 3 1,-2 0 1,0 2 0,-2 1 1,1-2-1,1-5-3,0-5-1,2-5-4,2-9-4,7-14-9,6-13-9,6-14-8,3-10-6,4-6-3,3-6-4,3-6-2,1-4-2,1-5 1,-1-3 2,0-4 0,-1-1 4,-3 5 3,-3 3 4,-3 5 5,-3 6 5,-3 12 9,-3 11 7,-2 10 9,-5 11 9,-3 10 13,-4 11 12,-4 12 13,-2 7 4,0 5-4,0 4-3,1 6-3,0 1-7,6-1-7,2-3-9,5-2-9,3-1-5,3-3-4,4-2-3,2-1-4,2-2-2,1-1-3,1-1-2,1-1-1,0 0-2,1-1 0,-1 1-1,0 0 0,-2 0-2,-5 1 0,-4 1-1,-6 1-1,-4 1 1,-2 1 3,-4 1 2,-2 1 3,-4 0 2,-4 1 2,-4-1 2,-3 0 1,-4 0 0,0-3-2,-1-1-3,0-3-2,-2-1-3,1-1-1,-1 0-1,0-2-2,1-3-6,-1-3-8,1-4-9,-1-4-9,1-6-3,-1-7 3,1-9 3,-1-7 3,3-5 1,5-1 1,5-1 1,4-1 0,4 2 4,1 6 7,0 3 6,2 7 7,2 2 12,3 4 17,5 3 15,4 2 18,3 4 4,1 2-5,3 4-7,1 2-5,3 4-5,3 6-2,3 4-3,3 5-2,1 4-6,1 2-8,-1 4-8,0 3-9,0 1-12,1 2-16,-1 1-17,0 0-16,-2-2-4,-3-9 9,-5-8 7,-3-7 8,-4-5 6,-1-2 2,-2-3 4,-2-1 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1"/>
    </inkml:context>
    <inkml:brush xml:id="br0">
      <inkml:brushProperty name="width" value="0.05706" units="cm"/>
      <inkml:brushProperty name="height" value="0.05706" units="cm"/>
      <inkml:brushProperty name="color" value="#00BFF3"/>
    </inkml:brush>
  </inkml:definitions>
  <inkml:trace contextRef="#ctx0" brushRef="#br0">12800 2533 385,'8'-35'0,"0"9"0,0 9 0,-1 9 0,1 4 7,0 0 14,0 0 14,0 0 14,-2 4 3,-1 6-5,-2 7-6,-2 8-6,-1 4-5,0 4-4,0 5-4,0 3-4,-1 2-4,-2 2-3,-2 1-2,-1 0-4,-2 0-1,2-3 1,1-4 1,0-2 1,4-4-6,6-7-11,6-5-11,6-6-12,5-7-2,5-6 5,4-8 7,6-6 5,3-5 5,1-1 1,0-3 2,2-1 1,-1 0 2,-2 3-1,-1 3 1,-3 3-1,-3 3 4,-3 2 5,-5 4 5,-3 3 6,-7 1 1,-7 0-1,-8 0-2,-8 0-2,-4-2-2,-3-2-2,-2-3-3,-1-3-1,-1-3-3,0-1-1,2-3-2,1-1-2,1-3 0,1 0 1,0-1 2,2 0 0,1-1 3,0 3 2,2 1 4,1 3 3,0 1 3,2 2 4,1 3 3,0 1 4,2 5 4,0 6 5,2 7 4,1 8 5,0 6 0,0 7-7,0 7-5,0 6-7,0 6-4,1 2-2,2 4-3,0 2-1,2 1-3,0-2-1,1-2-2,2-2-2,-1-3 0,-2-2-1,-3-3-1,0-3 0,-2-4 0,0-4-1,0-3-1,0-5-1,0-1-7,0-1-11,0 1-12,0 0-12,-2-3-3,-2-3 7,-4-4 6,-2-4 7,-4-4 3,-3-1 2,-5-2 2,-3-1 2,-2-3 1,1-2 2,0-2 2,3-2 2,0 0 3,4 1 6,3 0 5,3 2 6,3 0 4,4 0 4,4 1 4,4-1 2,6-1 2,6-2-2,7-2-1,7-1-1,4-2-1,2 2-2,3 1-1,1 1-2,0 1-3,-1 2-4,-3 2-5,-2 3-5,-3 0-4,-5 2-5,-5 0-3,-4 2-6,-5 1 0,-3 3 2,-2 4 2,-4 2 2,-3 3 2,-4 1 0,-4 3 3,-3 2 0,-4 1 1,-4 3-1,-2 1 1,-2 3-1,-5 0 0,-1 1 3,-4-1 1,-3 1 3,-1-2 0,2-2 2,0-1 0,1-2 1,3-4 3,3-1 3,5-4 4,3-3 4,8-1 5,13-2 5,10-1 5,13 0 6,8-2-2,7-2-8,5-2-9,6-2-9,3-1-8,0 0-8,0 0-7,0 0-7,-2 1-4,-2 0 2,-4 2 2,-2 0 1,-4 1 0,-5 0-1,-5 0-3,-5 0-1,-4 0-3,-1-2-4,-2 0-2,-2-1-4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2"/>
    </inkml:context>
    <inkml:brush xml:id="br0">
      <inkml:brushProperty name="width" value="0.05599" units="cm"/>
      <inkml:brushProperty name="height" value="0.05599" units="cm"/>
      <inkml:brushProperty name="color" value="#00BFF3"/>
    </inkml:brush>
  </inkml:definitions>
  <inkml:trace contextRef="#ctx0" brushRef="#br0">16343 2297 392,'8'-21'35,"0"7"-2,0 5-2,-1 6-3,1 4 0,0 2 0,0 2 0,0 2 0,-2 3-1,-1 5-4,-2 5-4,-1 5-3,-4 5-3,-1 7-2,-2 5-2,-1 6-3,-2 0-1,0-4-2,0-5-2,0-6-3,1-2 0,-1-1 0,0-1 0,0-1 1,5-4-3,10-9-3,10-7-3,9-8-5,6-6 0,1-2 1,1-3 3,0-3 0,2-2 5,1 0 5,1 1 6,0-1 5,0 0 1,-1 1-6,-3-1-4,-1 0-6,-5 2-1,-4 1 2,-5 2 1,-4 2 1,-6-1 2,-7-3 2,-4-5 0,-7-3 2,-4-3-1,-2-1-3,-1-1-2,-3-1-3,-1 0-1,1 1 0,-1 1 1,1 1 0,0 1 1,2 3 3,2 1 4,3 3 1,1 6 8,0 14 12,2 12 11,1 13 11,1 9 2,2 8-10,2 6-10,2 8-8,1 1-8,0-3-3,0-3-4,0-2-4,0-2-4,2 0-2,0 0-3,2 0-3,-1-2-2,0-4 1,-2-4-1,0-4 1,-1-3 1,0-1 0,0-3 0,0-2 2,-1-2-1,0-5 1,-2-3-1,0-4 0,-3-4-1,-4-1-2,-4-2-3,-3-2-2,-4-3-1,0-4 1,0-4 0,-2-4 1,0-2 3,2-3 3,3-2 5,1-1 3,3-4 4,5-3 1,3-5 1,4-3 2,6-3 1,8-1 0,7 0 1,9-2 0,3 0-1,2 0-4,1 0-3,1 0-4,3-3-2,6-5-1,6-4 1,6-5-2,2 0 2,-2 8 0,-3 6 1,0 7 2,-5 7 1,-5 7 3,-4 7 1,-5 7 2,-5 5 3,-5 4 3,-5 4 4,-5 4 2,-2 3 2,0 5-1,0 3-2,-1 5 0,2 3 3,0 2 8,1 4 8,1 3 7,3 1 2,4-2-6,3 0-6,4-1-5,3-3-7,-1-3-5,0-5-5,1-3-6,-2-3-3,-2 1 2,-1-1 2,-2 1 0,-3 0-1,-3 1-3,-3 1-5,-3 1-3,-3 1-3,-2 1 1,-4 1 1,-2 1-1,-5-1 2,-2-1 2,-5-3 3,-4-1 3,-3-2 1,-3-1 0,-3-1-1,-3 0 0,-3-3-2,-5-3-4,-3-3-5,-4-2-3,-1-5-7,1-4-7,3-6-8,2-4-7,2-5-1,3-7 4,3-5 5,4-6 4,2 0 4,6 7 3,5 7 2,5 7 3,0-2 1,-2-9-3,-3-11-1,-4-9-3,2-4 1,3 2 4,4 2 4,4 2 4,2 4 4,0 6 6,0 5 5,0 7 4,0 7 9,-2 10 11,-1 10 11,0 10 11,-3 7 4,-6 7-6,-4 5-4,-5 6-4,-2 2-4,1-2-4,1-1-4,1-3-4,2-3-4,5-3-5,3-5-7,4-3-5,7-8-11,12-9-19,10-10-18,11-9-18,5-8-3,0-1 9,0-4 10,0-3 11,-2 0 8,-3 5 9,-5 3 8,-3 5 8,-4 2 6,-1 4 2,-3 3 3,-1 3 3,-3 4 5,-6 7 9,-5 7 8,-4 8 8,-6 4 5,-4 3 0,-5 3 1,-5 2-1,-3 2-2,1 1-6,-1-1-6,1 0-5,0 1-6,1-1-9,1 0-8,1 0-8,1 0-8,4-1-10,3-1-9,3-1-9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7"/>
    </inkml:context>
    <inkml:brush xml:id="br0">
      <inkml:brushProperty name="width" value="0.03115" units="cm"/>
      <inkml:brushProperty name="height" value="0.03115" units="cm"/>
      <inkml:brushProperty name="color" value="#F2395B"/>
    </inkml:brush>
  </inkml:definitions>
  <inkml:trace contextRef="#ctx0" brushRef="#br0">80000 6510 706,'110'-49'75,"-29"15"-17,-28 14-19,-31 13-17,-14 7-8,3 0 2,2 0 3,1 0 2,1 3-3,-2 7-8,-3 8-9,0 6-7,-7 5-5,-9 2 0,-8 3 1,-9 4 1,-5 0-1,0-3-2,-2-4-1,-1-1-2,2-4 1,3-2 0,5-2 3,3-1 0,3-3 3,3-1 1,2-2 3,1-3 3,3-1 0,4-2-3,4-2-1,4-2-2,4-3-3,3-4-3,4-4-3,5-4-3,-1-2-1,-3 1-2,-4-1 0,-4 0-1,-4 1 0,-1 0 2,-2 2 1,-2 1 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2"/>
    </inkml:context>
    <inkml:brush xml:id="br0">
      <inkml:brushProperty name="width" value="0.05482" units="cm"/>
      <inkml:brushProperty name="height" value="0.05482" units="cm"/>
      <inkml:brushProperty name="color" value="#00BFF3"/>
    </inkml:brush>
  </inkml:definitions>
  <inkml:trace contextRef="#ctx0" brushRef="#br0">21690 2900 401,'-5'13'125,"8"13"-14,6 11-14,7 12-15,3 5-15,-3-4-16,-1-2-16,-2-4-15,-3-2-11,-1-2-8,-2-1-6,-2-3-8,-1-2-4,0-3-3,0-3-2,0-3-3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3"/>
    </inkml:context>
    <inkml:brush xml:id="br0">
      <inkml:brushProperty name="width" value="0.05298" units="cm"/>
      <inkml:brushProperty name="height" value="0.05298" units="cm"/>
      <inkml:brushProperty name="color" value="#00BFF3"/>
    </inkml:brush>
  </inkml:definitions>
  <inkml:trace contextRef="#ctx0" brushRef="#br0">22350 2735 415,'38'-30'32,"-2"5"-3,-1 3-3,-3 5-2,1 2-3,2 2-1,4 2-1,3 3-2,0 0 3,0 2 9,-1 1 6,-1 0 9,-2 3 1,-2 4-4,-2 4-5,-1 4-4,-4 2-6,-5 1-5,-5 1-5,-5 2-6,-4 1-3,-4 3 0,-4 3-1,-4 3 0,-5 2 0,-4 0-2,-5 2-1,-5 1-1,-6 2-6,-7 1-13,-7 2-13,-6 2-13,-2-3-3,6-7 6,4-9 5,5-7 6,4-5 5,1-2 2,3-2 4,2-2 3,2-4 1,6-6 1,5-6 1,5-5 1,3-5-1,6-3 0,2-3 0,5-3-1,4 1 2,1 2 4,5 3 3,2 3 3,1 4 3,1 5 1,-1 4 0,1 6 1,-2 5 1,-3 4 2,-3 5 1,-2 6 3,-5 4 2,-3 7 3,-4 5 2,-4 6 3,-5 3-1,-6 1-1,-5-1-4,-6 0-1,-5-1-3,0 0-2,0-1-2,-2-1-2,1-3-1,3-4 1,3-3 1,3-5-1,2-3 1,3-3 0,1-2-1,2-4 0,6-4-2,8-4-5,10-6-5,8-4-4,6-5-5,2-5-5,5-5-5,1-5-5,2-3-2,-3-1 1,-2-1 2,-1 0 0,-4-2 3,-3-3 2,-5-1 2,-3-2 2,-3 2 1,-2 6-1,-2 5-2,-2 7-1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3"/>
    </inkml:context>
    <inkml:brush xml:id="br0">
      <inkml:brushProperty name="width" value="0.05331" units="cm"/>
      <inkml:brushProperty name="height" value="0.05331" units="cm"/>
      <inkml:brushProperty name="color" value="#00BFF3"/>
    </inkml:brush>
  </inkml:definitions>
  <inkml:trace contextRef="#ctx0" brushRef="#br0">23044 1838 412,'-28'-15'2,"7"2"5,7 3 5,7 1 4,3 5 9,2 8 13,0 8 13,2 7 14,-1 9 2,-1 9-11,0 8-10,-1 10-9,-1 6-8,2 7-2,0 5-4,2 7-4,0-1-1,0-4-4,0-4-2,0-6-2,0-4-3,0-3-2,0-3-3,0-2-3,1-6-3,2-6-1,2-7-3,2-7-2,1-5-1,-1-3 0,1-3 1,0-3-1,1-3-5,3-4-10,4-4-12,2-4-10,2-6-5,3-8 3,1-7 4,3-9 2,-2 0 2,-5 4 0,-5 5 0,-4 5-1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4"/>
    </inkml:context>
    <inkml:brush xml:id="br0">
      <inkml:brushProperty name="width" value="0.06053" units="cm"/>
      <inkml:brushProperty name="height" value="0.06053" units="cm"/>
      <inkml:brushProperty name="color" value="#00BFF3"/>
    </inkml:brush>
  </inkml:definitions>
  <inkml:trace contextRef="#ctx0" brushRef="#br0">25262 2050 363,'15'0'6,"-2"2"11,-3 0 11,-1 2 12,0 0 6,0 2-1,1 0 1,2 1 0,0 2-3,1 2-6,1 2-7,2 1-6,-2 2-8,-1 0-9,-2-1-10,-2 1-10,-3 1-8,-3 1-7,-2 3-7,-3 1-7,-6 3-3,-6 1 1,-7 3 2,-7 1 1,-3 0 3,-1-3 4,1-3 5,-1-3 3,2-3 6,1-1 7,3-2 7,2-3 7,6-3 11,14-6 13,12-6 14,13-6 13,7-3 2,1-1-11,1-1-10,1-1-12,-1-1-7,-3 2-3,-3 1-3,-3 1-4,-2 4-5,-3 8-7,-1 8-6,-2 7-8,-3 6-2,-3 1 2,-2 3 3,-4 1 2,-4 5 3,-6 5 1,-5 6 2,-7 6 3,0-1 1,3-10 0,4-8 2,5-9 0,0-4 2,0 0 5,-2-1 4,0 1 5,-1 1 3,-1 1 0,-2 3 2,0 1 1,1 0 2,3-5 4,3-3 5,2-4 3,7-5 0,8-6-3,9-6-5,9-6-3,7-8-5,6-13-8,7-11-5,5-11-8,1-9-4,-1-2-6,-2-3-4,-1-3-5,-3 2-1,-1 5 1,0 6 2,-1 7 1,-4 6 4,-4 8 7,-5 7 6,-5 9 6,-4 5 4,-5 2 2,-3 4 2,-4 3 2,-3 4 10,-2 8 14,-3 6 17,0 7 15,-4 9 2,0 9-13,-3 10-13,-2 10-13,-1 4-9,-2-2-4,0-3-4,-1-1-5,-1-3-5,0-4-4,0-3-6,1-5-5,-1-4-2,0-2-1,0-3-1,1-3 1,-2-5-11,0-6-18,-1-8-19,-1-7-20,0-4-4,4-1 12,3-3 10,3-2 10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4"/>
    </inkml:context>
    <inkml:brush xml:id="br0">
      <inkml:brushProperty name="width" value="0.04325" units="cm"/>
      <inkml:brushProperty name="height" value="0.04325" units="cm"/>
      <inkml:brushProperty name="color" value="#00BFF3"/>
    </inkml:brush>
  </inkml:definitions>
  <inkml:trace contextRef="#ctx0" brushRef="#br0">27066 2350 508,'0'17'114,"2"3"-21,0 3-20,2 3-20,0 3-13,0 5-5,0 3-5,0 4-5,-1 2-7,-1 0-9,0 0-8,-1 1-7,-2-2-4,-1-2 2,0-2 4,-1-2 1,-1-3-3,0-7-12,0-5-11,0-7-11,-1-3-10,0 0-8,-2-2-9,0 0-9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35"/>
    </inkml:context>
    <inkml:brush xml:id="br0">
      <inkml:brushProperty name="width" value="0.06523" units="cm"/>
      <inkml:brushProperty name="height" value="0.06523" units="cm"/>
      <inkml:brushProperty name="color" value="#00BFF3"/>
    </inkml:brush>
  </inkml:definitions>
  <inkml:trace contextRef="#ctx0" brushRef="#br0">26450 3200 337,'0'46'152,"2"-2"-34,0-2-35,2-2-35,0 0-19,0-1-5,-1 0-5,2 0-4,-2-2-4,1-3-1,0-5-2,0-3 0,0-4-3,0-1 0,0-3-1,0-1-2,0-1 0,0 1-2,-1 1-1,2 1-1,1 0-1,5-2-1,5-3 0,5-1-1,3-3 1,1-2 2,1-4 0,1-2 2,3-4 1,7-2-1,5-4-1,6-2 0,4-2 4,0 1 7,1-1 6,2 0 9,-1 1 0,-1 1-3,0 0-5,-2 2-4,0 0-4,-2 2-4,0 1-4,-2 0-4,-1 1-1,-3 1 1,-4-1 1,-2 0 1,-4 0 2,-3 2 2,-5 0 1,-3 2 2,-5-4-9,-3-6-21,-4-7-20,-4-7-22,-3-2-12,-2 5-3,-2 3-5,-2 5-3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40"/>
    </inkml:context>
    <inkml:brush xml:id="br0">
      <inkml:brushProperty name="width" value="0.02337" units="cm"/>
      <inkml:brushProperty name="height" value="0.02337" units="cm"/>
      <inkml:brushProperty name="color" value="#F2395B"/>
    </inkml:brush>
  </inkml:definitions>
  <inkml:trace contextRef="#ctx0" brushRef="#br0">70550 12499 941,'7'-39'3,"-4"1"6,-2 1 5,-4 1 6,0 6-8,0 11-21,1 11-23,2 11-21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42"/>
    </inkml:context>
    <inkml:brush xml:id="br0">
      <inkml:brushProperty name="width" value="0.05581" units="cm"/>
      <inkml:brushProperty name="height" value="0.05581" units="cm"/>
      <inkml:brushProperty name="color" value="#F2395B"/>
    </inkml:brush>
  </inkml:definitions>
  <inkml:trace contextRef="#ctx0" brushRef="#br0">50774 29321 394,'-13'0'10,"4"2"22,6 0 22,4 2 21,4 1 3,2 2-15,2 1-14,2 3-15,1 1-9,1 0-3,1-1-2,2 1-2,-1-1-3,1 0-3,0-2-1,-1-1-3,1 0-1,-2 0-1,-1 0 0,-1 0-1,2 0 0,2-1-1,3 1-2,3 0 0,1-1-1,1-2 0,-1-2-1,1-2 0,1-2 0,3 0-1,3-2 0,3 0-1,1-2 1,0-2 1,0-2 1,1-1 0,-2-2 1,0 2 0,-1 1 0,-1 0-1,-2 2 1,-3-1 0,-3 0 1,-3 0-1,-2 0 0,-1-2-2,-1 0-1,0-1-2,-2-2-1,-1 0 1,-1-1 0,-1-1 1,-1-2 0,-2-1 1,-2-3 0,-2-1 0,-2-3 1,-1-3 1,0-3 1,-1-3 0,-2 0 1,-1 1-1,0 3 0,-1 2-1,-2 1-1,-2 1-1,-2 1 0,-2 1-2,0 1 1,-1 3 0,0 1 1,0 2 0,0 2 1,-3 1 0,-2 1 0,-1 1 0,-3-1 0,0 0 1,-1-1-1,-1-1 1,0 0 0,-1 2 1,1 2 0,-1 3 1,1 0 1,-1 0-1,1 0 0,-1 0 0,0 1-1,-1 1 1,-1 0-1,-1 2 0,0 0-1,1 2 0,1 0-2,1 2 0,0 0-1,-1 2 0,-1 0-1,-1 2-1,0 1 1,0 1-1,-1 3 0,1 2 0,-1 2 1,1 1 0,-1 3 1,1 2 0,0 0 2,3 1 0,1 0 1,3-1 0,1 1 2,2 1 0,3 1 1,1 1 1,2 1 1,0 1-2,2 1 0,1 1 0,2 2-1,4 1 0,4 2 0,4 3 0,3 1-2,3 0-2,4 2-3,2 1-3,2-2-3,1-2-4,1-3-2,1-3-3,2-3-3,3-1-3,3-3-2,3-1-3,-1-3 0,-2-5 2,-3-3 2,-3-4 2,-2-2-6,-1 0-12,-1 0-13,-1 0-13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43"/>
    </inkml:context>
    <inkml:brush xml:id="br0">
      <inkml:brushProperty name="width" value="0.06519" units="cm"/>
      <inkml:brushProperty name="height" value="0.06519" units="cm"/>
      <inkml:brushProperty name="color" value="#F2395B"/>
    </inkml:brush>
  </inkml:definitions>
  <inkml:trace contextRef="#ctx0" brushRef="#br0">25909 31143 337,'-23'-8'0,"1"-2"0,1 0 0,1-1 0,2 0 0,3 4-1,2 2 1,4 4-1,1 0 1,1 0 2,-1-2 2,0 0 3,2 1 6,6 2 11,4 3 12,6 4 11,2 0 1,3 0-8,2-2-9,2 0-8,2-2-6,6-1-2,5 0-3,5-1-3,1-1-1,-3 0-3,-4 0-1,-2 0-3,0-1 1,1-1-1,2 0 1,3-1 0,1-1-1,2 2-2,2 0-1,3 2-2,-3 0 0,-4 0 0,-5 0 1,-5 0 0,-2 0 1,1 0 1,1 0 0,1 0 0,0-1 1,-1-2 0,-1-2 2,-1-2 0,-2 0 0,-1 2 1,-3 2-1,-1 2 1,-1 2 2,1 0 4,2 2 2,0 0 4,-1 2 1,-1 2-2,-2 2 0,-2 2-2,-1-1-1,1-1 1,1-2 0,1-2 1,2-1-1,2 0-2,1 0-1,3 0-3,2-1-1,3-2-2,3-2-3,2-2-1,4-3-1,1-2-2,2-3-2,2-3 0,1-1-1,1 2 0,-2 2 2,2 2 0,-2 2 1,-2 0 1,-2 2 1,-1 1 0,-4 0 1,-2 2 1,-3 0 2,-3 2 1,-1 0 2,-1 0 5,1 0 2,-1 0 5,0 0 0,-1 0 0,-1 0-2,0 0-1,-1 0 0,2 0 0,3 0-1,2 0 1,-1-1-3,-2 0-3,-1-2-6,-2 0-3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28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6875 1887 575,'-14'-6'10,"4"6"18,4 4 18,5 6 20,1 2 1,0 1-13,0 1-14,0 2-14,-2 2-11,-2 7-6,-4 5-7,-2 6-8,-3 4-3,0 1-3,-1 0-2,-1 2-1,-1-1-2,1 0 2,-1-2-1,0 0 1,3-4 1,3-7 1,4-7 2,4-7 0,5-7 1,6-6 0,5-7-1,7-8 1,3-1 0,1 1 3,1 2 1,1 2 3,-2 2 2,-3 1 3,-4 0 3,-5 2 2,-2 1 3,-2 4 2,-2 2 2,-2 4 2,-3 3 1,-4 7-2,-4 5 1,-4 7-2,-3 2 0,-1-2-2,-3 0-2,-2-1-1,0-1-1,-1-1 0,0-1-1,1-1 0,-1-1-2,1-3-4,-1-1-3,1-2-3,0-3-3,4-1-1,3-2-1,3-2-2,4-4-1,8-5-1,6-4 0,7-5 0,3-2 1,-1 2 4,-1 2 3,0 2 4,-3 2 4,-1 1 5,-2 0 5,-2 2 4,-3 2 3,-1 5 0,-2 6 1,-1 4-1,-4 4 0,-1 5 0,-2 3-2,-1 4 0,-2 3-3,2 1-3,1 0-5,0 2-3,1 0-4,-2-2 0,0 0-1,-1-1-2,0-3-6,2-3-12,2-5-12,2-3-12,2-5-4,4-3 1,2-4 2,4-4 3,-1-4 2,-1-4 2,-2-4 3,-2-4 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9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79162 6834 443,'-15'0'1,"-1"0"2,0 0 3,1 0 1,0 1 4,4 2 3,3 2 4,2 2 4,3 1 1,0 1 0,2 2 0,1 0-2,0 2 0,0 5-1,0 3-3,0 4-1,0 2-2,0-1-1,0-1-2,0-1-2,0-2 1,0-1-1,0-2 1,0-2 1,2-3-3,5-3-6,6-3-5,4-2-7,5-4-1,5-2 0,4-4 0,6-2 2,4-4-2,1-6-4,1-4-4,3-5-3,-2-1-3,-6 3 1,-6 3 0,-5 3 0,-10 5 2,-13 6 6,-12 8 5,-13 6 4,-9 6 4,-5 6 0,-4 3 0,-6 6 0,0 2 2,5-1 1,3-1 1,3-1 2,0 1 1,-6 3 1,-6 2 2,-6 4 1,-1-1 0,6-3-1,4-5-1,6-3-1,3-4 3,5-1 3,3-3 5,5-1 5,8-5 3,14-5 4,14-6 2,13-5 3,13-6-1,12-4-8,12-4-6,11-3-7,6-3-5,-3 1-4,-2-1-4,-2 1-3,-6 1-5,-9 5-3,-10 3-3,-9 4-4,-7 2-2,-2 1-1,-2-1-1,-1 0-1,-6-1-3,-9-2-3,-9-2-2,-8-1-5,-7-1 3,-3 0 8,-5 2 7,-4 1 8,-2 1 6,-1 2 4,-1 2 5,0 3 4,-1 0 3,1 0 3,0 0 1,3 0 1,0 1 5,2 2 7,3 2 5,1 2 8,3 2 0,2 3-4,4 4-5,3 2-3,1 4-5,0 3-2,0 5-3,0 3-2,1 4-3,2 3-2,2 2-2,2 4-1,0 1-3,0 0-1,-1 0-1,-2 0-3,0-2-2,0-3-4,0-6-3,0-3-3,0-2-2,-2-1 3,-1-1 1,0-1 2,-2-2-3,-2-3-7,-1-3-8,-2-2-8,-4-4-2,-3-1 3,-5-2 2,-3-2 3,-4-4 4,0-4 4,0-5 4,-2-5 5,1-4 4,5 0 3,3-1 2,5-1 2,3 0 4,4 1 2,4 1 4,5 1 4,5-2 0,9-2 0,9-3-2,9-3 0,6-1-3,4-2-6,4 0-6,5-2-5,1-1-2,0-1 1,3-1 0,0 0 2,0-3-3,-2-3-8,-2-2-7,-2-4-7,-1-2 0,0-4 5,0-2 6,0-3 7,-2 1 3,-4 8 3,-4 6 2,-3 8 3,-5 5 6,-3 4 10,-5 3 12,-3 4 9,-9 9 7,-14 12 2,-14 13 1,-13 14 2,-6 5-4,1 0-10,3-1-10,2 2-9,3-3-9,5-2-7,5-3-7,5-3-7,3-3-4,4-1-2,2-2-2,4-2-1,3-3 1,4-3 4,4-3 4,4-2 4,2-2 4,1 1 4,1 2 5,1 0 5,0 1 3,-1 2 3,-1 0 2,0 1 3,-3 3 2,-3 2 2,-3 3 1,-2 3 2,-3 2 0,-2 3-1,-2 1 0,-2 3-1,-2 0-2,-2 0-2,-2 1-2,-1-1-2,-1-1-3,2-1 0,2-3-3,2-2-1,2-2-6,0-3-11,2-3-11,0-3-11,1-5-3,0-6 4,0-7 5,0-8 5,3-7 0,4-11-5,5-8-3,6-11-4,1-6-1,1-3 4,-1-4 5,1-2 3,0 1 4,3 5 4,1 4 4,3 6 5,2 4 4,3 4 4,2 4 4,4 3 5,1 4 4,-2 3 7,0 5 5,-1 1 6,-3 2 3,-2 2-1,-3 2-1,-3 3-1,-9 6-4,-13 14-7,-13 12-7,-15 13-7,-8 6-5,-4 3-6,-4 2-5,-4 2-5,-1 1-2,0-2 3,2-1 2,0 0 2,2-3 2,3-3 2,4-5 2,2-4 2,4-3 2,5-3 2,5-3 1,5-2 3,9-7 2,15-7 3,16-8 3,13-7 2,9-8 0,2-6-4,2-5-4,2-6-5,0-3-2,-4 1 0,-3 2 0,-2 0-1,-6 1-5,-4 1-9,-7 1-9,-5 2-10,-6 0-3,-3 1-1,-4 1 2,-4 1 0,-4 1 3,-4 0 3,-4 0 4,-4 0 4,-3 0 2,-2 3 2,-1 1 1,-3 3 2,0 0 3,-1 0 4,0 1 6,1-1 5,1 1 4,1 1 6,3 1 4,1 1 6,2 0 2,1 2 0,0 1 1,2 1-1,3 5 5,6 10 8,6 10 7,6 9 9,4 10-1,3 9-7,3 8-8,2 9-8,3 11-5,1 11-5,0 11-4,3 13-5,0 4-5,4-4-11,3-5-8,2-2-10,2-5-11,1-3-12,-1-3-13,0-2-13,-4-9-4,-8-15 5,-7-14 4,-8-15 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29"/>
    </inkml:context>
    <inkml:brush xml:id="br0">
      <inkml:brushProperty name="width" value="0.03174" units="cm"/>
      <inkml:brushProperty name="height" value="0.03174" units="cm"/>
      <inkml:brushProperty name="color" value="#00BFF3"/>
    </inkml:brush>
  </inkml:definitions>
  <inkml:trace contextRef="#ctx0" brushRef="#br0">7777 2540 693,'8'-26'23,"0"9"12,0 10 12,-1 10 12,0 8-2,-2 5-14,-2 7-16,-2 5-14,-3 8-10,-6 9-6,-4 8-4,-5 9-5,-2 1-2,1-8 1,0-8 1,2-8 1,2-7 1,3-5 0,2-7 0,4-5 1,6-9-1,10-12-2,9-12-2,11-11-3,4-6-1,0 0 1,1-1 1,-1 1 0,-1 2 2,-3 5 5,-3 5 3,-3 5 4,-3 4 3,-3 5 3,-3 3 2,-3 4 4,-2 4 4,-2 6 4,-2 4 7,-2 5 5,-2 1-1,0-1-5,-2-2-6,0-2-6,0-6-10,3-9-17,4-8-16,2-9-17,0-3-2,-2 3 9,-4 3 11,-2 3 9,-2 0 4,2 0-4,0-1-2,2-1-3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29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8924 2171 529,'-8'-28'12,"0"5"3,0 7 3,0 5 3,1 8 6,1 10 10,0 9 10,2 11 9,0 6 0,0 2-9,0 4-9,0 3-9,0 1-7,-2 2-4,0 0-4,-1 2-5,-1-2-5,2-2-4,1-3-5,0-3-6,1-5-6,0-4-7,0-5-7,1-5-7,-1-5-8,0-6-10,0-6-8,0-6-9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29"/>
    </inkml:context>
    <inkml:brush xml:id="br0">
      <inkml:brushProperty name="width" value="0.03335" units="cm"/>
      <inkml:brushProperty name="height" value="0.03335" units="cm"/>
      <inkml:brushProperty name="color" value="#00BFF3"/>
    </inkml:brush>
  </inkml:definitions>
  <inkml:trace contextRef="#ctx0" brushRef="#br0">8532 1950 659,'6'38'112,"0"-4"-23,-4-2-24,0-3-24,-2 1-18,0 5-12,0 4-14,0 6-12,-1 0-10,-1-4-5,0-4-6,-1-3-7,-1-3-1,0-2 3,0 0 3,0-1 3,-1-2 3,0-5 2,-2-3 1,0-4 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0"/>
    </inkml:context>
    <inkml:brush xml:id="br0">
      <inkml:brushProperty name="width" value="0.05206" units="cm"/>
      <inkml:brushProperty name="height" value="0.05206" units="cm"/>
      <inkml:brushProperty name="color" value="#00BFF3"/>
    </inkml:brush>
  </inkml:definitions>
  <inkml:trace contextRef="#ctx0" brushRef="#br0">7563 3396 422,'2'-16'52,"5"-2"-10,6 0-10,4-1-9,2 1-7,1 3-2,0 3-2,-1 2-2,0 4-3,-3 2-1,-1 4-2,-2 3-1,-3 3-2,-2 5-1,-4 5-2,-2 5-1,-5 6-1,-4 5 0,-6 6 1,-4 7 1,-3 1-1,-1-1-1,-1 0-1,-1-1-2,1-3 0,1-4 1,2-4 1,3-3 1,1-6 2,2-5 3,2-6 5,3-7 3,1-4 1,2-6-2,2-4-2,2-5-1,4-6-2,7-7-2,8-7 0,6-7-2,4-2 0,3 2-1,1 2 1,2 2 1,0 3 0,-3 7 1,-3 5 3,-3 7 0,-4 4 3,-3 4 2,-4 4 2,-4 4 2,-4 5 2,-1 5 0,-2 7 0,-2 6 0,-1 3 1,-2 0 1,0 2 0,-2 1 1,1-2-1,1-5-3,0-5-1,2-5-4,2-9-4,7-14-9,6-13-9,6-14-8,3-10-6,4-6-3,3-6-4,3-6-2,1-4-2,1-5 1,-1-3 2,0-4 0,-1-1 4,-3 5 3,-3 3 4,-3 5 5,-3 6 5,-3 12 9,-3 11 7,-2 10 9,-5 11 9,-3 10 13,-4 11 12,-4 12 13,-2 7 4,0 5-4,0 4-3,1 6-3,0 1-7,6-1-7,2-3-9,5-2-9,3-1-5,3-3-4,4-2-3,2-1-4,2-2-2,1-1-3,1-1-2,1-1-1,0 0-2,1-1 0,-1 1-1,0 0 0,-2 0-2,-5 1 0,-4 1-1,-6 1-1,-4 1 1,-2 1 3,-4 1 2,-2 1 3,-4 0 2,-4 1 2,-4-1 2,-3 0 1,-4 0 0,0-3-2,-1-1-3,0-3-2,-2-1-3,1-1-1,-1 0-1,0-2-2,1-3-6,-1-3-8,1-4-9,-1-4-9,1-6-3,-1-7 3,1-9 3,-1-7 3,3-5 1,5-1 1,5-1 1,4-1 0,4 2 4,1 6 7,0 3 6,2 7 7,2 2 12,3 4 17,5 3 15,4 2 18,3 4 4,1 2-5,3 4-7,1 2-5,3 4-5,3 6-2,3 4-3,3 5-2,1 4-6,1 2-8,-1 4-8,0 3-9,0 1-12,1 2-16,-1 1-17,0 0-16,-2-2-4,-3-9 9,-5-8 7,-3-7 8,-4-5 6,-1-2 2,-2-3 4,-2-1 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1"/>
    </inkml:context>
    <inkml:brush xml:id="br0">
      <inkml:brushProperty name="width" value="0.05706" units="cm"/>
      <inkml:brushProperty name="height" value="0.05706" units="cm"/>
      <inkml:brushProperty name="color" value="#00BFF3"/>
    </inkml:brush>
  </inkml:definitions>
  <inkml:trace contextRef="#ctx0" brushRef="#br0">12800 2533 385,'8'-35'0,"0"9"0,0 9 0,-1 9 0,1 4 7,0 0 14,0 0 14,0 0 14,-2 4 3,-1 6-5,-2 7-6,-2 8-6,-1 4-5,0 4-4,0 5-4,0 3-4,-1 2-4,-2 2-3,-2 1-2,-1 0-4,-2 0-1,2-3 1,1-4 1,0-2 1,4-4-6,6-7-11,6-5-11,6-6-12,5-7-2,5-6 5,4-8 7,6-6 5,3-5 5,1-1 1,0-3 2,2-1 1,-1 0 2,-2 3-1,-1 3 1,-3 3-1,-3 3 4,-3 2 5,-5 4 5,-3 3 6,-7 1 1,-7 0-1,-8 0-2,-8 0-2,-4-2-2,-3-2-2,-2-3-3,-1-3-1,-1-3-3,0-1-1,2-3-2,1-1-2,1-3 0,1 0 1,0-1 2,2 0 0,1-1 3,0 3 2,2 1 4,1 3 3,0 1 3,2 2 4,1 3 3,0 1 4,2 5 4,0 6 5,2 7 4,1 8 5,0 6 0,0 7-7,0 7-5,0 6-7,0 6-4,1 2-2,2 4-3,0 2-1,2 1-3,0-2-1,1-2-2,2-2-2,-1-3 0,-2-2-1,-3-3-1,0-3 0,-2-4 0,0-4-1,0-3-1,0-5-1,0-1-7,0-1-11,0 1-12,0 0-12,-2-3-3,-2-3 7,-4-4 6,-2-4 7,-4-4 3,-3-1 2,-5-2 2,-3-1 2,-2-3 1,1-2 2,0-2 2,3-2 2,0 0 3,4 1 6,3 0 5,3 2 6,3 0 4,4 0 4,4 1 4,4-1 2,6-1 2,6-2-2,7-2-1,7-1-1,4-2-1,2 2-2,3 1-1,1 1-2,0 1-3,-1 2-4,-3 2-5,-2 3-5,-3 0-4,-5 2-5,-5 0-3,-4 2-6,-5 1 0,-3 3 2,-2 4 2,-4 2 2,-3 3 2,-4 1 0,-4 3 3,-3 2 0,-4 1 1,-4 3-1,-2 1 1,-2 3-1,-5 0 0,-1 1 3,-4-1 1,-3 1 3,-1-2 0,2-2 2,0-1 0,1-2 1,3-4 3,3-1 3,5-4 4,3-3 4,8-1 5,13-2 5,10-1 5,13 0 6,8-2-2,7-2-8,5-2-9,6-2-9,3-1-8,0 0-8,0 0-7,0 0-7,-2 1-4,-2 0 2,-4 2 2,-2 0 1,-4 1 0,-5 0-1,-5 0-3,-5 0-1,-4 0-3,-1-2-4,-2 0-2,-2-1-4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2"/>
    </inkml:context>
    <inkml:brush xml:id="br0">
      <inkml:brushProperty name="width" value="0.05599" units="cm"/>
      <inkml:brushProperty name="height" value="0.05599" units="cm"/>
      <inkml:brushProperty name="color" value="#00BFF3"/>
    </inkml:brush>
  </inkml:definitions>
  <inkml:trace contextRef="#ctx0" brushRef="#br0">16343 2297 392,'8'-21'35,"0"7"-2,0 5-2,-1 6-3,1 4 0,0 2 0,0 2 0,0 2 0,-2 3-1,-1 5-4,-2 5-4,-1 5-3,-4 5-3,-1 7-2,-2 5-2,-1 6-3,-2 0-1,0-4-2,0-5-2,0-6-3,1-2 0,-1-1 0,0-1 0,0-1 1,5-4-3,10-9-3,10-7-3,9-8-5,6-6 0,1-2 1,1-3 3,0-3 0,2-2 5,1 0 5,1 1 6,0-1 5,0 0 1,-1 1-6,-3-1-4,-1 0-6,-5 2-1,-4 1 2,-5 2 1,-4 2 1,-6-1 2,-7-3 2,-4-5 0,-7-3 2,-4-3-1,-2-1-3,-1-1-2,-3-1-3,-1 0-1,1 1 0,-1 1 1,1 1 0,0 1 1,2 3 3,2 1 4,3 3 1,1 6 8,0 14 12,2 12 11,1 13 11,1 9 2,2 8-10,2 6-10,2 8-8,1 1-8,0-3-3,0-3-4,0-2-4,0-2-4,2 0-2,0 0-3,2 0-3,-1-2-2,0-4 1,-2-4-1,0-4 1,-1-3 1,0-1 0,0-3 0,0-2 2,-1-2-1,0-5 1,-2-3-1,0-4 0,-3-4-1,-4-1-2,-4-2-3,-3-2-2,-4-3-1,0-4 1,0-4 0,-2-4 1,0-2 3,2-3 3,3-2 5,1-1 3,3-4 4,5-3 1,3-5 1,4-3 2,6-3 1,8-1 0,7 0 1,9-2 0,3 0-1,2 0-4,1 0-3,1 0-4,3-3-2,6-5-1,6-4 1,6-5-2,2 0 2,-2 8 0,-3 6 1,0 7 2,-5 7 1,-5 7 3,-4 7 1,-5 7 2,-5 5 3,-5 4 3,-5 4 4,-5 4 2,-2 3 2,0 5-1,0 3-2,-1 5 0,2 3 3,0 2 8,1 4 8,1 3 7,3 1 2,4-2-6,3 0-6,4-1-5,3-3-7,-1-3-5,0-5-5,1-3-6,-2-3-3,-2 1 2,-1-1 2,-2 1 0,-3 0-1,-3 1-3,-3 1-5,-3 1-3,-3 1-3,-2 1 1,-4 1 1,-2 1-1,-5-1 2,-2-1 2,-5-3 3,-4-1 3,-3-2 1,-3-1 0,-3-1-1,-3 0 0,-3-3-2,-5-3-4,-3-3-5,-4-2-3,-1-5-7,1-4-7,3-6-8,2-4-7,2-5-1,3-7 4,3-5 5,4-6 4,2 0 4,6 7 3,5 7 2,5 7 3,0-2 1,-2-9-3,-3-11-1,-4-9-3,2-4 1,3 2 4,4 2 4,4 2 4,2 4 4,0 6 6,0 5 5,0 7 4,0 7 9,-2 10 11,-1 10 11,0 10 11,-3 7 4,-6 7-6,-4 5-4,-5 6-4,-2 2-4,1-2-4,1-1-4,1-3-4,2-3-4,5-3-5,3-5-7,4-3-5,7-8-11,12-9-19,10-10-18,11-9-18,5-8-3,0-1 9,0-4 10,0-3 11,-2 0 8,-3 5 9,-5 3 8,-3 5 8,-4 2 6,-1 4 2,-3 3 3,-1 3 3,-3 4 5,-6 7 9,-5 7 8,-4 8 8,-6 4 5,-4 3 0,-5 3 1,-5 2-1,-3 2-2,1 1-6,-1-1-6,1 0-5,0 1-6,1-1-9,1 0-8,1 0-8,1 0-8,4-1-10,3-1-9,3-1-9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2"/>
    </inkml:context>
    <inkml:brush xml:id="br0">
      <inkml:brushProperty name="width" value="0.05482" units="cm"/>
      <inkml:brushProperty name="height" value="0.05482" units="cm"/>
      <inkml:brushProperty name="color" value="#00BFF3"/>
    </inkml:brush>
  </inkml:definitions>
  <inkml:trace contextRef="#ctx0" brushRef="#br0">21690 2900 401,'-5'13'125,"8"13"-14,6 11-14,7 12-15,3 5-15,-3-4-16,-1-2-16,-2-4-15,-3-2-11,-1-2-8,-2-1-6,-2-3-8,-1-2-4,0-3-3,0-3-2,0-3-3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3"/>
    </inkml:context>
    <inkml:brush xml:id="br0">
      <inkml:brushProperty name="width" value="0.05298" units="cm"/>
      <inkml:brushProperty name="height" value="0.05298" units="cm"/>
      <inkml:brushProperty name="color" value="#00BFF3"/>
    </inkml:brush>
  </inkml:definitions>
  <inkml:trace contextRef="#ctx0" brushRef="#br0">22350 2735 415,'38'-30'32,"-2"5"-3,-1 3-3,-3 5-2,1 2-3,2 2-1,4 2-1,3 3-2,0 0 3,0 2 9,-1 1 6,-1 0 9,-2 3 1,-2 4-4,-2 4-5,-1 4-4,-4 2-6,-5 1-5,-5 1-5,-5 2-6,-4 1-3,-4 3 0,-4 3-1,-4 3 0,-5 2 0,-4 0-2,-5 2-1,-5 1-1,-6 2-6,-7 1-13,-7 2-13,-6 2-13,-2-3-3,6-7 6,4-9 5,5-7 6,4-5 5,1-2 2,3-2 4,2-2 3,2-4 1,6-6 1,5-6 1,5-5 1,3-5-1,6-3 0,2-3 0,5-3-1,4 1 2,1 2 4,5 3 3,2 3 3,1 4 3,1 5 1,-1 4 0,1 6 1,-2 5 1,-3 4 2,-3 5 1,-2 6 3,-5 4 2,-3 7 3,-4 5 2,-4 6 3,-5 3-1,-6 1-1,-5-1-4,-6 0-1,-5-1-3,0 0-2,0-1-2,-2-1-2,1-3-1,3-4 1,3-3 1,3-5-1,2-3 1,3-3 0,1-2-1,2-4 0,6-4-2,8-4-5,10-6-5,8-4-4,6-5-5,2-5-5,5-5-5,1-5-5,2-3-2,-3-1 1,-2-1 2,-1 0 0,-4-2 3,-3-3 2,-5-1 2,-3-2 2,-3 2 1,-2 6-1,-2 5-2,-2 7-1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3"/>
    </inkml:context>
    <inkml:brush xml:id="br0">
      <inkml:brushProperty name="width" value="0.05331" units="cm"/>
      <inkml:brushProperty name="height" value="0.05331" units="cm"/>
      <inkml:brushProperty name="color" value="#00BFF3"/>
    </inkml:brush>
  </inkml:definitions>
  <inkml:trace contextRef="#ctx0" brushRef="#br0">23044 1838 412,'-28'-15'2,"7"2"5,7 3 5,7 1 4,3 5 9,2 8 13,0 8 13,2 7 14,-1 9 2,-1 9-11,0 8-10,-1 10-9,-1 6-8,2 7-2,0 5-4,2 7-4,0-1-1,0-4-4,0-4-2,0-6-2,0-4-3,0-3-2,0-3-3,0-2-3,1-6-3,2-6-1,2-7-3,2-7-2,1-5-1,-1-3 0,1-3 1,0-3-1,1-3-5,3-4-10,4-4-12,2-4-10,2-6-5,3-8 3,1-7 4,3-9 2,-2 0 2,-5 4 0,-5 5 0,-4 5-1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4"/>
    </inkml:context>
    <inkml:brush xml:id="br0">
      <inkml:brushProperty name="width" value="0.06053" units="cm"/>
      <inkml:brushProperty name="height" value="0.06053" units="cm"/>
      <inkml:brushProperty name="color" value="#00BFF3"/>
    </inkml:brush>
  </inkml:definitions>
  <inkml:trace contextRef="#ctx0" brushRef="#br0">25262 2050 363,'15'0'6,"-2"2"11,-3 0 11,-1 2 12,0 0 6,0 2-1,1 0 1,2 1 0,0 2-3,1 2-6,1 2-7,2 1-6,-2 2-8,-1 0-9,-2-1-10,-2 1-10,-3 1-8,-3 1-7,-2 3-7,-3 1-7,-6 3-3,-6 1 1,-7 3 2,-7 1 1,-3 0 3,-1-3 4,1-3 5,-1-3 3,2-3 6,1-1 7,3-2 7,2-3 7,6-3 11,14-6 13,12-6 14,13-6 13,7-3 2,1-1-11,1-1-10,1-1-12,-1-1-7,-3 2-3,-3 1-3,-3 1-4,-2 4-5,-3 8-7,-1 8-6,-2 7-8,-3 6-2,-3 1 2,-2 3 3,-4 1 2,-4 5 3,-6 5 1,-5 6 2,-7 6 3,0-1 1,3-10 0,4-8 2,5-9 0,0-4 2,0 0 5,-2-1 4,0 1 5,-1 1 3,-1 1 0,-2 3 2,0 1 1,1 0 2,3-5 4,3-3 5,2-4 3,7-5 0,8-6-3,9-6-5,9-6-3,7-8-5,6-13-8,7-11-5,5-11-8,1-9-4,-1-2-6,-2-3-4,-1-3-5,-3 2-1,-1 5 1,0 6 2,-1 7 1,-4 6 4,-4 8 7,-5 7 6,-5 9 6,-4 5 4,-5 2 2,-3 4 2,-4 3 2,-3 4 10,-2 8 14,-3 6 17,0 7 15,-4 9 2,0 9-13,-3 10-13,-2 10-13,-1 4-9,-2-2-4,0-3-4,-1-1-5,-1-3-5,0-4-4,0-3-6,1-5-5,-1-4-2,0-2-1,0-3-1,1-3 1,-2-5-11,0-6-18,-1-8-19,-1-7-20,0-4-4,4-1 12,3-3 10,3-2 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9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84052 8100 451,'-10'11'125,"-4"5"-24,-4 7-25,-3 5-24,-5 6-15,-3 3-4,-4 3-5,-4 5-5,-2 1-3,1-4-2,1-2-3,2-3-2,-4 0-6,-4 4-9,-7 4-9,-6 3-11,2-1-9,8-10-11,10-8-11,8-9-11,6-6-5,5-4 4,3-5 2,4-2 3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4"/>
    </inkml:context>
    <inkml:brush xml:id="br0">
      <inkml:brushProperty name="width" value="0.04325" units="cm"/>
      <inkml:brushProperty name="height" value="0.04325" units="cm"/>
      <inkml:brushProperty name="color" value="#00BFF3"/>
    </inkml:brush>
  </inkml:definitions>
  <inkml:trace contextRef="#ctx0" brushRef="#br0">27066 2350 508,'0'17'114,"2"3"-21,0 3-20,2 3-20,0 3-13,0 5-5,0 3-5,0 4-5,-1 2-7,-1 0-9,0 0-8,-1 1-7,-2-2-4,-1-2 2,0-2 4,-1-2 1,-1-3-3,0-7-12,0-5-11,0-7-11,-1-3-10,0 0-8,-2-2-9,0 0-9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35"/>
    </inkml:context>
    <inkml:brush xml:id="br0">
      <inkml:brushProperty name="width" value="0.06523" units="cm"/>
      <inkml:brushProperty name="height" value="0.06523" units="cm"/>
      <inkml:brushProperty name="color" value="#00BFF3"/>
    </inkml:brush>
  </inkml:definitions>
  <inkml:trace contextRef="#ctx0" brushRef="#br0">26450 3200 337,'0'46'152,"2"-2"-34,0-2-35,2-2-35,0 0-19,0-1-5,-1 0-5,2 0-4,-2-2-4,1-3-1,0-5-2,0-3 0,0-4-3,0-1 0,0-3-1,0-1-2,0-1 0,0 1-2,-1 1-1,2 1-1,1 0-1,5-2-1,5-3 0,5-1-1,3-3 1,1-2 2,1-4 0,1-2 2,3-4 1,7-2-1,5-4-1,6-2 0,4-2 4,0 1 7,1-1 6,2 0 9,-1 1 0,-1 1-3,0 0-5,-2 2-4,0 0-4,-2 2-4,0 1-4,-2 0-4,-1 1-1,-3 1 1,-4-1 1,-2 0 1,-4 0 2,-3 2 2,-5 0 1,-3 2 2,-5-4-9,-3-6-21,-4-7-20,-4-7-22,-3-2-12,-2 5-3,-2 3-5,-2 5-3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40"/>
    </inkml:context>
    <inkml:brush xml:id="br0">
      <inkml:brushProperty name="width" value="0.02337" units="cm"/>
      <inkml:brushProperty name="height" value="0.02337" units="cm"/>
      <inkml:brushProperty name="color" value="#F2395B"/>
    </inkml:brush>
  </inkml:definitions>
  <inkml:trace contextRef="#ctx0" brushRef="#br0">70550 12499 941,'7'-39'3,"-4"1"6,-2 1 5,-4 1 6,0 6-8,0 11-21,1 11-23,2 11-21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42"/>
    </inkml:context>
    <inkml:brush xml:id="br0">
      <inkml:brushProperty name="width" value="0.05581" units="cm"/>
      <inkml:brushProperty name="height" value="0.05581" units="cm"/>
      <inkml:brushProperty name="color" value="#F2395B"/>
    </inkml:brush>
  </inkml:definitions>
  <inkml:trace contextRef="#ctx0" brushRef="#br0">50774 29321 394,'-13'0'10,"4"2"22,6 0 22,4 2 21,4 1 3,2 2-15,2 1-14,2 3-15,1 1-9,1 0-3,1-1-2,2 1-2,-1-1-3,1 0-3,0-2-1,-1-1-3,1 0-1,-2 0-1,-1 0 0,-1 0-1,2 0 0,2-1-1,3 1-2,3 0 0,1-1-1,1-2 0,-1-2-1,1-2 0,1-2 0,3 0-1,3-2 0,3 0-1,1-2 1,0-2 1,0-2 1,1-1 0,-2-2 1,0 2 0,-1 1 0,-1 0-1,-2 2 1,-3-1 0,-3 0 1,-3 0-1,-2 0 0,-1-2-2,-1 0-1,0-1-2,-2-2-1,-1 0 1,-1-1 0,-1-1 1,-1-2 0,-2-1 1,-2-3 0,-2-1 0,-2-3 1,-1-3 1,0-3 1,-1-3 0,-2 0 1,-1 1-1,0 3 0,-1 2-1,-2 1-1,-2 1-1,-2 1 0,-2 1-2,0 1 1,-1 3 0,0 1 1,0 2 0,0 2 1,-3 1 0,-2 1 0,-1 1 0,-3-1 0,0 0 1,-1-1-1,-1-1 1,0 0 0,-1 2 1,1 2 0,-1 3 1,1 0 1,-1 0-1,1 0 0,-1 0 0,0 1-1,-1 1 1,-1 0-1,-1 2 0,0 0-1,1 2 0,1 0-2,1 2 0,0 0-1,-1 2 0,-1 0-1,-1 2-1,0 1 1,0 1-1,-1 3 0,1 2 0,-1 2 1,1 1 0,-1 3 1,1 2 0,0 0 2,3 1 0,1 0 1,3-1 0,1 1 2,2 1 0,3 1 1,1 1 1,2 1 1,0 1-2,2 1 0,1 1 0,2 2-1,4 1 0,4 2 0,4 3 0,3 1-2,3 0-2,4 2-3,2 1-3,2-2-3,1-2-4,1-3-2,1-3-3,2-3-3,3-1-3,3-3-2,3-1-3,-1-3 0,-2-5 2,-3-3 2,-3-4 2,-2-2-6,-1 0-12,-1 0-13,-1 0-13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43"/>
    </inkml:context>
    <inkml:brush xml:id="br0">
      <inkml:brushProperty name="width" value="0.06519" units="cm"/>
      <inkml:brushProperty name="height" value="0.06519" units="cm"/>
      <inkml:brushProperty name="color" value="#F2395B"/>
    </inkml:brush>
  </inkml:definitions>
  <inkml:trace contextRef="#ctx0" brushRef="#br0">25909 31143 337,'-23'-8'0,"1"-2"0,1 0 0,1-1 0,2 0 0,3 4-1,2 2 1,4 4-1,1 0 1,1 0 2,-1-2 2,0 0 3,2 1 6,6 2 11,4 3 12,6 4 11,2 0 1,3 0-8,2-2-9,2 0-8,2-2-6,6-1-2,5 0-3,5-1-3,1-1-1,-3 0-3,-4 0-1,-2 0-3,0-1 1,1-1-1,2 0 1,3-1 0,1-1-1,2 2-2,2 0-1,3 2-2,-3 0 0,-4 0 0,-5 0 1,-5 0 0,-2 0 1,1 0 1,1 0 0,1 0 0,0-1 1,-1-2 0,-1-2 2,-1-2 0,-2 0 0,-1 2 1,-3 2-1,-1 2 1,-1 2 2,1 0 4,2 2 2,0 0 4,-1 2 1,-1 2-2,-2 2 0,-2 2-2,-1-1-1,1-1 1,1-2 0,1-2 1,2-1-1,2 0-2,1 0-1,3 0-3,2-1-1,3-2-2,3-2-3,2-2-1,4-3-1,1-2-2,2-3-2,2-3 0,1-1-1,1 2 0,-2 2 2,2 2 0,-2 2 1,-2 0 1,-2 2 1,-1 1 0,-4 0 1,-2 2 1,-3 0 2,-3 2 1,-1 0 2,-1 0 5,1 0 2,-1 0 5,0 0 0,-1 0 0,-1 0-2,0 0-1,-1 0 0,2 0 0,3 0-1,2 0 1,-1-1-3,-2 0-3,-1-2-6,-2 0-3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14"/>
    </inkml:context>
    <inkml:brush xml:id="br0">
      <inkml:brushProperty name="width" value="0.05224" units="cm"/>
      <inkml:brushProperty name="height" value="0.05224" units="cm"/>
      <inkml:brushProperty name="color" value="#F2395B"/>
    </inkml:brush>
  </inkml:definitions>
  <inkml:trace contextRef="#ctx0" brushRef="#br0">30495 28329 421,'-8'-15'4,"2"3"9,1 1 9,0 2 8,1 1 5,0-2 0,0 0 1,0-1 0,-1-3-1,-5-2-1,-4-3-2,-4-3-1,-2 0-4,-1 3-4,-1 3-6,-1 3-5,0 1-2,-1 0 0,1 0-1,-1 1-1,0 0 0,-1 0 1,-1 2-1,-1 1 0,0 1 0,1 2 1,1 2-1,1 2 1,1 1-1,-1 2-1,1 0-1,-1 2-1,1 0 0,-1 2 0,1 0 0,-1 1 1,1 2-2,1 2-3,1 2-2,1 1-4,-1 3 0,0 1-1,0 3 1,-2 2 0,-2 1 0,0 1 2,-1 1 0,0 1 1,-1 0 0,1 0 2,1 1 0,1-1 1,1 0 0,4-1 0,3-1 0,3-1 0,2-1 0,2-1 3,3-1 1,1-1 2,1 1 0,2 1-2,0 3-1,2 1-2,0 1-1,2-1-1,0-1-1,2-1-1,1 0-1,1 1 1,3 1-1,2 1 0,2-1 0,1-1-2,3-3 0,2-1-2,1-1 0,3-1 0,1 1 2,3-1 0,1 0 0,3-1 0,1 0 0,2-2 0,2-2-1,-1-1 0,0-2-1,1-2-1,-1-2-1,2-2 1,1-3 0,1 0 0,-2-4 1,0 0 0,-3-3 0,-1-2 1,-3-2 0,0-2-1,-1-2 1,-1-1-1,-1-4 1,-3-3 1,-1-5 0,-3-3 2,-2-6 0,-2-5 0,-4-6-2,-3-5 0,-2-5-1,0 0-3,-2-2-1,0 0-2,-4 2-3,-4 5-5,-6 4-3,-4 5-5,-2 6-3,1 6 0,1 5-1,0 7 0,1 3 0,1 2 2,-1 3 0,0 1 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21"/>
    </inkml:context>
    <inkml:brush xml:id="br0">
      <inkml:brushProperty name="width" value="0.05222" units="cm"/>
      <inkml:brushProperty name="height" value="0.05222" units="cm"/>
      <inkml:brushProperty name="color" value="#F2395B"/>
    </inkml:brush>
  </inkml:definitions>
  <inkml:trace contextRef="#ctx0" brushRef="#br0">100700 25763 421,'7'-8'5,"-1"2"13,0 1 10,-1 0 12,0 1 4,3 0-3,3 0-5,4 1-3,1-1-3,1 2-1,1 0-2,1 2-2,3-1-1,3-1-1,5 0-2,3-1 0,4-1-3,2 2-1,4 0-2,3 2-1,2 0-2,2 0 0,2 0 0,2 0-1,1 0-1,1 0-3,2 0-3,0 0-3,-1 0-2,-2 2-2,-4 0-3,-2 2-2,-5 0-2,-8 0-1,-6-1 0,-7 2-2,-8-2-9,-10 1-16,-10 0-18,-10 0-17,-4 0-4,1 0 6,1 0 7,1 0 7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22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73551 27523 516,'-11'-10'0,"-6"-4"0,-6-4 0,-5-3 0,-2 0 2,1 5 5,3 4 4,1 6 5,3 2 2,3 0 0,3 0 1,3 0 0,1 1 1,0 0-1,0 2-1,1 0 1,1 3 0,6 4 3,4 4 1,6 4 3,4 0 0,5-3-3,5-3-2,6-2-2,3-3-3,6 0 1,5-2-2,4 0 1,5-1-2,2 2-2,4 0 0,2 2-3,2-1-2,2-2-7,0-2-4,1-2-6,2-2-2,3-2 1,3-2 2,3-2 1,3-1-5,3 1-12,3-1-12,3 0-13,-7 1-2,-15 2 9,-16 3 8,-16 1 8,-8 1 2,-3 2-7,-1 0-4,-2 2-7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0:44"/>
    </inkml:context>
    <inkml:brush xml:id="br0">
      <inkml:brushProperty name="width" value="0.02485" units="cm"/>
      <inkml:brushProperty name="height" value="0.02485" units="cm"/>
      <inkml:brushProperty name="color" value="#6ADCAB"/>
    </inkml:brush>
  </inkml:definitions>
  <inkml:trace contextRef="#ctx0" brushRef="#br0">61400 6162 885,'15'-35'81,"-2"9"-47,-3 8-48,0 10-47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0:48"/>
    </inkml:context>
    <inkml:brush xml:id="br0">
      <inkml:brushProperty name="width" value="0.04814" units="cm"/>
      <inkml:brushProperty name="height" value="0.04814" units="cm"/>
      <inkml:brushProperty name="color" value="#6ADCAB"/>
    </inkml:brush>
  </inkml:definitions>
  <inkml:trace contextRef="#ctx0" brushRef="#br0">13843 10510 457,'-14'-15'1,"2"4"9,4 3 7,3 3 7,0 0 4,0 2-1,-1-1-1,-2 0-1,-1 0 0,-3 2-1,-4 0-2,-1 2 0,-4 1-2,0 2-2,-1 2-1,-1 2-3,0 1-2,-1 3-3,1 2-2,-1 2-3,1 1 0,-1 1 0,1 1 0,-1 1 1,1 1 0,3-1 1,1 1-1,3 0 1,0 0 1,2 3-1,1 1 1,1 3-1,0 0 1,0 0-1,0 1-1,1-1 0,-1 1-1,2-1 0,1 0-1,0 1 0,2-1 0,1 1 0,0-1 2,2 1 0,0-2 0,2-2 1,0-1 0,2-2 0,1-2 0,2 1-1,2-1 0,2 1-1,1 0 0,3-1-1,2 1 0,2-1-1,0 0 0,1-2 1,0-3 0,-1-1 1,2-1-1,2 0-1,1-1-1,3 1-2,1-1-1,1-1 0,1 0-1,1-2 0,1 0 0,1-2 0,0-1 1,3 0 0,-1-2 0,0-1 0,1 0 1,-1-1-1,-1-3 0,-1 0 0,-3-3 0,-1-2 0,-2-1 0,1-2 0,-1 0 0,1-1 0,-1-2 0,-1 0 1,-1-1-1,-1-1 0,0-1 0,-1-2-1,1 0 1,0-1-1,-2-1 0,-1-1 1,-2-1 0,-3-1 0,-1-1 0,0-1 1,-2-1-1,0-1 0,-2 0 1,1 0-1,0-1 2,0 1-1,-1-1 0,-2 1 0,-3-1 0,0 1 0,-4-1 0,0-1 1,-3-1 1,-2-1 1,-2 0 0,-2 2 0,-2 0 0,-1 1 0,-2 1 0,-2 1 0,0 1 1,-1 1 0,-1 1 0,-1 3 0,-1 1-1,-1 3 1,-2 0-1,-1 2 1,-3 1-1,-1 1-1,-2 1 1,-1 0-1,-1 2 0,0 1-1,-2 1 1,1 2 0,0 2 0,0 2 0,0 1-2,1 0-4,1 0-5,1 0-4,2 2-4,1 4-4,3 4-3,2 3-3,1 4-4,4 3-2,3 4-3,3 2-3,2 0 0,2 0 2,2-1 1,3-1 1,0-1 3,0-3 2,0-1 1,0-2 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2:59"/>
    </inkml:context>
    <inkml:brush xml:id="br0">
      <inkml:brushProperty name="width" value="0.04582" units="cm"/>
      <inkml:brushProperty name="height" value="0.04582" units="cm"/>
      <inkml:brushProperty name="color" value="#F2395B"/>
    </inkml:brush>
  </inkml:definitions>
  <inkml:trace contextRef="#ctx0" brushRef="#br0">84150 5968 480,'8'-16'4,"0"1"10,0-1 8,-1 0 9,3 2 7,2 3 2,3 2 3,3 4 4,1 2 0,3 2-1,-1 2-1,3 2-2,-1 2-4,-1 4-11,-1 2-9,-1 3-9,0 4-7,-2 5-2,2 5-4,0 4-2,-3 1-17,-3-6-28,-4-3-29,-4-6-30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0:48"/>
    </inkml:context>
    <inkml:brush xml:id="br0">
      <inkml:brushProperty name="width" value="0.04301" units="cm"/>
      <inkml:brushProperty name="height" value="0.04301" units="cm"/>
      <inkml:brushProperty name="color" value="#6ADCAB"/>
    </inkml:brush>
  </inkml:definitions>
  <inkml:trace contextRef="#ctx0" brushRef="#br0">14000 12447 511,'18'-1'133,"5"0"-28,5-2-30,5 0-29,2-1-16,0 2-5,1 0-3,-1 2-6,0 0-2,0-2-4,1-1-2,-1 0-4,0 0-4,-2 0-8,0 2-7,-1 1-7,-2-1-8,-1-1-8,-3 0-7,-1-1-8,-4-1-4,-3 2 1,-4 0-2,-4 2 1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0:55"/>
    </inkml:context>
    <inkml:brush xml:id="br0">
      <inkml:brushProperty name="width" value="0.04661" units="cm"/>
      <inkml:brushProperty name="height" value="0.04661" units="cm"/>
      <inkml:brushProperty name="color" value="#6ADCAB"/>
    </inkml:brush>
  </inkml:definitions>
  <inkml:trace contextRef="#ctx0" brushRef="#br0">64823 11215 471,'-1'-14'79,"-2"4"-12,-2 4-10,-1 5-11,-3 1-7,-2 1-4,-2 2-4,-1 0-4,-2 2-3,0 0-6,1 1-4,-1 2-4,1 0-4,0 0-1,2-1-1,1 1-1,-1 0-1,0 2 0,-1 0 0,-1 1 0,0 1 0,1 0 0,0 0-1,2-1 1,1 1 0,1 0-2,0 0 0,2-1-2,0 0 0,0 0 0,1-2 1,-1 0 0,0-1 1,0 3 0,0 2 0,0 2 0,1 0 1,1 1 0,0 0 0,2-1 1,0 0 0,2-1 1,0 0 1,2-2 1,0 0 0,0 2 0,0 0-1,0 1-1,0 1 1,0-1-1,0 1-1,0 0 1,0-1-1,0 1-1,0 0 0,0-1 0,1 1-1,2 0 1,2-1-1,2 1 0,1-1 0,-1-1 0,1-1 0,0 0 0,0-1 0,2 1-1,0 1 0,1 2-1,2-1 1,2-1-1,1-1 1,3 0 1,0-2-1,1 1-2,0 0 0,-1 0-2,1-1 0,0 1 1,-1 0 2,1 0 1,0-2 1,3-1 0,1-2-1,3-2 0,-1-2-1,0-1-1,0 0-1,-2-1-1,-1-1 0,1 0 0,-1 0 1,1 0 1,-1-2 0,-1 0 1,-1-3 0,-1-2 0,-1-2 1,1-2-1,0-2 0,-1-1 0,0-2 0,-1-2-1,0 0 2,-2 0-1,0-3 1,-1-2-1,1-1 1,0-3 0,-2 1 0,-1 1 0,-2 3-1,-2 1 0,-2 1 1,-1-1 0,-1-1 2,0-1 0,-1 0 0,0-1 0,0 1 0,0-1-1,-1 1 1,-1 1 0,0 1 2,-1 1 0,-2 0 1,-1 1 0,0-1-1,-1 1 1,-2-2-1,-2 0 1,-2-1-1,-2 0 1,-1-2-1,-1 1 0,-1-1 0,-1 1-1,-2-1 0,0 2 0,-1 1 1,-1 1 0,-1 2 0,1 1-1,-1 2 1,1 3-1,-2 0 0,0 2 1,-1 1-1,-1 1 0,-2 0 0,-3 2 0,-3 0 0,-2 2 0,-2 1-4,1 2-6,1 2-7,2 2-7,-1 2-2,1 4 1,0 2 2,-1 3 1,2 3 0,1 3-2,3 3-3,1 3-2,2 3-2,1 1-3,1 2-1,1 3-3,2-4-1,5-6-1,3-6 0,4-8-1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0:55"/>
    </inkml:context>
    <inkml:brush xml:id="br0">
      <inkml:brushProperty name="width" value="0.04295" units="cm"/>
      <inkml:brushProperty name="height" value="0.04295" units="cm"/>
      <inkml:brushProperty name="color" value="#6ADCAB"/>
    </inkml:brush>
  </inkml:definitions>
  <inkml:trace contextRef="#ctx0" brushRef="#br0">65050 12932 512,'17'0'145,"3"0"-33,3 0-34,3 0-32,1 0-20,-1 0-5,-1 0-5,-1 0-4,2 0-3,3 0-2,4 0 0,5 0-1,-1 0-3,-4 0-8,-4 0-5,-3 0-7,-4 0-4,-1 0-4,-2 0-4,-3 0-2,0-1-2,-2-1 3,-1 0 1,-1-1 2,-1-2-4,-2 0-8,-2-2-9,-2 0-8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0:55"/>
    </inkml:context>
    <inkml:brush xml:id="br0">
      <inkml:brushProperty name="width" value="0.04236" units="cm"/>
      <inkml:brushProperty name="height" value="0.04236" units="cm"/>
      <inkml:brushProperty name="color" value="#6ADCAB"/>
    </inkml:brush>
  </inkml:definitions>
  <inkml:trace contextRef="#ctx0" brushRef="#br0">66079 12044 519,'-15'-8'2,"4"2"2,3 1 5,2 0 2,3 3 13,0 4 22,2 4 22,0 4 22,2 3 0,0 3-24,2 3-22,0 3-23,0 4-15,0 3-9,-1 5-9,-2 3-7,-1 4-8,-2 4-8,-2 4-8,-2 4-7,0-2-5,-1-8-2,0-8-2,0-7-2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4"/>
    </inkml:context>
    <inkml:brush xml:id="br0">
      <inkml:brushProperty name="width" value="0.03062" units="cm"/>
      <inkml:brushProperty name="height" value="0.03062" units="cm"/>
      <inkml:brushProperty name="color" value="#6ADCAB"/>
    </inkml:brush>
  </inkml:definitions>
  <inkml:trace contextRef="#ctx0" brushRef="#br0">23742 10400 718,'-7'8'68,"2"2"-16,2 0-18,2 1-16,0 2-9,0 1 1,-2 3-1,0 2 0,-2 2 1,0 3-2,-1 3 0,-1 3 0,-2 1-1,0 2-1,-2 1 0,1 1 0,-3 1-1,0 0-1,-1 2-2,-1 1-2,-1 0 0,0 0 0,1 0 1,-1 1 0,0-2-1,1 0 0,-1-2-3,0 0-1,1 0 0,-1-1-1,0 0 0,1 0-1,0-2 0,2-5 0,2-5 0,3-5-1,1-5-5,2-6-11,2-6-12,2-6-10,1-4-2,2-2 7,0-2 7,2-1 8,0-1 4,2 1 0,0 0 0,1 2 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5"/>
    </inkml:context>
    <inkml:brush xml:id="br0">
      <inkml:brushProperty name="width" value="0.0384" units="cm"/>
      <inkml:brushProperty name="height" value="0.0384" units="cm"/>
      <inkml:brushProperty name="color" value="#6ADCAB"/>
    </inkml:brush>
  </inkml:definitions>
  <inkml:trace contextRef="#ctx0" brushRef="#br0">24147 11133 572,'-8'15'3,"0"1"4,1 0 6,-1-1 4,1 2 2,2 2-1,2 1-1,2 3-1,1 0-1,0 1 0,0-1-2,0 1 1,1-1-1,2-1-1,2-1 0,2-1 0,0-1-2,-1-1-1,0-1-2,-2-1-1,1-1-2,0 0-1,1-2-2,2-1-1,0-1-2,0 0-2,-1-2 0,1-1-2,0-2 0,0-4-1,0-4 0,0-4-1,-1-3 0,-1-1 1,0-3-1,-2-2 2,1-2-2,0-3-2,1-3-2,2-3-3,-1 0 1,-1 3 2,0 3 2,-2 3 3,0 2 1,0 3 0,0 1 0,0 2 0,0 1 3,0 0 6,0 1 6,0-1 6,-1 0 4,-1 0 1,0 0 2,-1 0 1,-1 0-2,2-1-8,0-2-7,2 0-6,-1-1-5,1 1 1,0-1 0,0 0 0,0 1 0,0 1 0,0 0 1,0 2 0,-1 0 1,0 0 2,-2 1 1,0-1 2,-1 2 3,2 4 4,0 4 3,2 4 5,-1 3 1,-1 1-2,0 3-1,-1 2-2,-1 0-1,0 1 0,0 0-1,0-1 0,0 1 0,0 2-3,0 0-1,0 1-1,0 0-1,1 1 1,2 0 0,0-1 0,0 1 0,0 1-3,-1 1-4,-2 1-1,1 1-3,0-1 1,2 1-2,0-1 1,1 0-2,0-3 0,0-1-2,0-2-1,-1-2-1,-1 1 1,0 0 1,-1-1 0,-1 0 0,2-2-1,0-3-1,1-1-1,0-1-6,-4 0-13,-2 0-12,-3 0-13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6"/>
    </inkml:context>
    <inkml:brush xml:id="br0">
      <inkml:brushProperty name="width" value="0.03954" units="cm"/>
      <inkml:brushProperty name="height" value="0.03954" units="cm"/>
      <inkml:brushProperty name="color" value="#6ADCAB"/>
    </inkml:brush>
  </inkml:definitions>
  <inkml:trace contextRef="#ctx0" brushRef="#br0">25827 10618 556,'-6'8'93,"2"1"-21,4 2-21,3 0-21,1 1-11,1 1-4,1 2-2,2 0-2,0 2-3,0 5-1,0 3-1,-1 5-1,1 1 0,0-2-2,0 0 1,0-1-1,0-1 0,-1-1 0,1-1 1,0-1 0,-1-1 0,-1-1-1,0-1 1,-1-1-1,-2-1 0,1-2 0,0-3 0,0-1 0,1-1-2,0 0-1,1-1-1,2 1-2,-1-3 2,-1-6 3,-1-6 4,0-6 3,1-7 2,4-9-1,3-9-1,5-8 0,1-5-4,-3 1-4,-1 2-4,-2 0-4,-2 3-2,-1 4 1,0 4 1,-2 3 1,0 2 1,0-3 2,0-1 2,-1-2 1,0 1 0,-2 5 1,-2 5-2,-2 5 1,-1 2-1,2-1 1,0-2 0,2 1 1,-1-1-4,-1 2-7,0 3-8,-1 1-8,-2 1-6,-1 1-8,0-1-6,-1 0-6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7"/>
    </inkml:context>
    <inkml:brush xml:id="br0">
      <inkml:brushProperty name="width" value="0.03733" units="cm"/>
      <inkml:brushProperty name="height" value="0.03733" units="cm"/>
      <inkml:brushProperty name="color" value="#6ADCAB"/>
    </inkml:brush>
  </inkml:definitions>
  <inkml:trace contextRef="#ctx0" brushRef="#br0">27400 10533 589,'37'0'135,"-3"0"-31,-5 0-31,-3 0-32,-3 0-19,3 0-5,0 0-6,1 0-4,-1 0-6,-1 0-6,-3 0-5,-1 0-5,-2 0-4,-1 0-2,-1 0-3,0 0-3,-3 0-4,-1 0-8,-2 0-8,-2 0-7,-3-1-1,-3 0 8,-2-2 7,-4 0 7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7"/>
    </inkml:context>
    <inkml:brush xml:id="br0">
      <inkml:brushProperty name="width" value="0.03282" units="cm"/>
      <inkml:brushProperty name="height" value="0.03282" units="cm"/>
      <inkml:brushProperty name="color" value="#6ADCAB"/>
    </inkml:brush>
  </inkml:definitions>
  <inkml:trace contextRef="#ctx0" brushRef="#br0">27999 9742 670,'-7'-3'37,"2"8"8,2 9 7,2 10 6,1 2-3,0 0-14,0-1-13,0 0-15,0-1-12,0 4-12,0 3-11,0 3-11,0 3-4,0 4 3,0 4 3,0 4 2,-1-2 0,0-10-6,-2-8-6,0-8-4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8"/>
    </inkml:context>
    <inkml:brush xml:id="br0">
      <inkml:brushProperty name="width" value="0.04014" units="cm"/>
      <inkml:brushProperty name="height" value="0.04014" units="cm"/>
      <inkml:brushProperty name="color" value="#6ADCAB"/>
    </inkml:brush>
  </inkml:definitions>
  <inkml:trace contextRef="#ctx0" brushRef="#br0">28841 12332 548,'-4'-8'100,"8"2"-15,8 0-13,7 2-15,5 0-12,0 2-9,-1 0-10,1 2-9,-1 0-8,1 0-5,-1 0-4,1 0-4,-1 0-9,-1 0-9,-1 0-11,-1 0-10,0 0-5,-1 0-1,1 0 1,0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45"/>
    </inkml:context>
    <inkml:brush xml:id="br0">
      <inkml:brushProperty name="width" value="0.05386" units="cm"/>
      <inkml:brushProperty name="height" value="0.05386" units="cm"/>
      <inkml:brushProperty name="color" value="#6ADCAB"/>
    </inkml:brush>
  </inkml:definitions>
  <inkml:trace contextRef="#ctx0" brushRef="#br0">53437 37178 408,'-16'-7'59,"1"-1"-9,-1 0-10,0 0-10,2 0-5,1 2-3,2 1-2,2 1-2,-1-1-2,-3 2 1,-5-1-1,-3 0 0,-2 0 0,2 2-3,3 0-2,1 2-3,0 0 0,-1 0 0,-3 0 0,-1 0-1,-3 2 0,-1 4-1,-3 4-2,-1 3 0,-1 4-2,-1 1 0,1 3-1,-1 2 0,2 0-1,-1 3 2,-1 0 0,1 1 1,0 1 0,1 4 0,1 3 0,1 3-1,2 1 0,1 0 2,3 0 1,1 0 2,2 0-1,3-1 1,1-2-1,3-1 0,1-1-1,4-3 1,2-3-1,4-3 0,1-2-1,0 1 0,0-1-1,0 1-1,1-1-1,4-1 0,2-1-1,4-1 0,1-1-1,1 1 0,1 0 0,1-1 0,1 1 0,2-1 0,0 1 0,1 0 1,1-1 0,1 1 1,1-1-1,1 1 2,1-2 0,1-1 1,1-2 2,1-2 0,1-3 1,1-1 0,0-2-1,2-2 0,1-2 0,2-2 0,3-2-1,1-2 0,2-3 0,4-4-1,3-4-2,2-3-1,2-2 0,0 1-1,0 0 0,0 2 0,-1 0-1,0-1 1,-1-1 0,-2-1 1,-2 0-1,-3 1-3,-2 0-3,-3 2-2,-3 1-2,-2-1 0,-1 0-1,-3 1 0,-2-1 1,-5 0 0,-3 1 2,-4-1 2,-3 0 1,-1-1 2,0-2 1,-2 1 1,-1-3 2,-2-2 1,-3-1 1,0-2 1,-4-4 0,0-1 3,-3-3 1,-2-4 2,-1-1-1,0 0-1,0 0-2,1 0-2,-2 1-1,0 3-1,-2 3 0,0 4-1,-1 1 0,-1 2 0,-1 3 0,-1 2 0,-1 0 0,0 2 0,0 1 1,1 1-1,-2 1 0,-2 1 1,-1 0-1,-3 2 0,-1 1 0,-1 2 1,-1 3-1,-1 1 0,0 1-1,-2 0 0,0 0 0,-2 0-2,-1 1 0,-1 2-1,-1 2 0,0 2-1,-1 2-2,1 2-2,1 2-2,1 2-3,2 0 0,1 1 1,3 0 0,1 0 1,3 0-3,3 1-7,3 1-6,3 1-8,3 1-6,2 0-8,4-1-5,2 1-8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8"/>
    </inkml:context>
    <inkml:brush xml:id="br0">
      <inkml:brushProperty name="width" value="0.03907" units="cm"/>
      <inkml:brushProperty name="height" value="0.03907" units="cm"/>
      <inkml:brushProperty name="color" value="#6ADCAB"/>
    </inkml:brush>
  </inkml:definitions>
  <inkml:trace contextRef="#ctx0" brushRef="#br0">31020 11348 563,'-11'7'19,"8"-1"12,9 0 11,10-2 11,4-1 2,1-4-7,1-2-6,1-3-8,1-4-6,-1 0-7,1-3-6,-1-1-7,1-2-2,-1 0 0,1 0 0,-1 1 0,-1-1-3,-3 0-6,-3 1-6,-2-1-5,-3 1-5,-3 1-1,-1 0-2,-2 2-2,-3 0 1,-4-1 3,-4-2 2,-3 0 4,-4 2 2,0 3 3,-1 4 1,-1 4 4,-2 2 1,0 2 4,-1 0 2,-1 2 2,0 0 4,3 2 1,1 0 3,2 1 3,1 2 0,-1 4 0,-2 2 0,0 3 0,1 3 0,1 1-2,2 3 0,2 1-1,1 1 0,1-3-2,-1-1-1,0-3-1,1 0-2,2 1-2,2 1-3,2 2-2,2-2-1,2-3-1,2-3 1,2-3 0,2-1-1,1 0-2,3-1 0,2 1-2,3-2-1,3-2-4,5-4-2,3-2-3,3-4-4,3-2-8,1-4-7,2-2-7,1-2-3,-1-2 1,-2 0 2,1-1 1,-5 1 3,-6 1 4,-5 2 3,-6 2 3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8"/>
    </inkml:context>
    <inkml:brush xml:id="br0">
      <inkml:brushProperty name="width" value="0.03386" units="cm"/>
      <inkml:brushProperty name="height" value="0.03386" units="cm"/>
      <inkml:brushProperty name="color" value="#6ADCAB"/>
    </inkml:brush>
  </inkml:definitions>
  <inkml:trace contextRef="#ctx0" brushRef="#br0">32787 9763 649,'-6'-8'10,"6"0"18,4 0 20,6 0 19,2 1 2,3 1-15,2 0-15,1 2-16,3 0-12,3 2-9,3 0-11,3 2-9,0 0-9,-1 2-9,-3 0-8,-1 2-10,-4 0-1,-3 0 3,-4-1 5,-4 2 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9"/>
    </inkml:context>
    <inkml:brush xml:id="br0">
      <inkml:brushProperty name="width" value="0.04048" units="cm"/>
      <inkml:brushProperty name="height" value="0.04048" units="cm"/>
      <inkml:brushProperty name="color" value="#6ADCAB"/>
    </inkml:brush>
  </inkml:definitions>
  <inkml:trace contextRef="#ctx0" brushRef="#br0">33787 10781 543,'-6'-7'65,"6"2"-6,4 3-7,6 1-5,4 0-7,5-1-5,5 0-7,5-1-5,3-1-4,1 2-3,1 0-3,0 2-1,1 0-2,-3 0 0,-2 0 1,-1 0 1,-2 1-8,1 2-12,-1 2-15,1 2-13,-3 0-9,-3-1-1,-5-1-3,-3 0-2,-4 0 0,-2 0 1,-4 1 2,-2 2 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29"/>
    </inkml:context>
    <inkml:brush xml:id="br0">
      <inkml:brushProperty name="width" value="0.03592" units="cm"/>
      <inkml:brushProperty name="height" value="0.03592" units="cm"/>
      <inkml:brushProperty name="color" value="#6ADCAB"/>
    </inkml:brush>
  </inkml:definitions>
  <inkml:trace contextRef="#ctx0" brushRef="#br0">33570 11800 612,'-11'0'31,"8"0"8,9 0 8,10 0 8,5 0 0,3 2-8,3 0-8,3 2-7,1 0-9,2 0-9,1 0-9,1 0-8,1-1-8,0-1-8,2 0-8,1-1-7,-1-2-7,-2-1-4,-1 0-5,-3-1-4,-4-1 1,-5 0 7,-6 0 8,-6 0 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30"/>
    </inkml:context>
    <inkml:brush xml:id="br0">
      <inkml:brushProperty name="width" value="0.04009" units="cm"/>
      <inkml:brushProperty name="height" value="0.04009" units="cm"/>
      <inkml:brushProperty name="color" value="#6ADCAB"/>
    </inkml:brush>
  </inkml:definitions>
  <inkml:trace contextRef="#ctx0" brushRef="#br0">35613 9850 548,'-16'2'59,"0"4"-1,1 4-2,-1 3-1,0 4-5,1 3-9,-1 3-7,0 3-8,1 4-6,-1 5-4,0 5-3,1 4-3,-2 4-4,-2 2-1,-1 2-3,-3 2-2,1-1-2,3-4-2,3-4-4,3-4-2,0-2-3,-2 0-2,-1 0-3,-3 1-2,1-4-3,5-6-3,3-5-2,4-7-3,3-5-5,2-6-8,2-6-8,2-6-9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30"/>
    </inkml:context>
    <inkml:brush xml:id="br0">
      <inkml:brushProperty name="width" value="0.04786" units="cm"/>
      <inkml:brushProperty name="height" value="0.04786" units="cm"/>
      <inkml:brushProperty name="color" value="#6ADCAB"/>
    </inkml:brush>
  </inkml:definitions>
  <inkml:trace contextRef="#ctx0" brushRef="#br0">36200 10078 459,'1'16'117,"2"1"-27,2 1-27,2 1-27,1 1-15,1 0-2,2-1-4,0 1-3,0-2-3,-1-1-1,0-3-3,-2-1-2,1-3-3,3-4-3,4-4-4,2-4-3,1-5-3,1-6-2,0-5-3,-1-7-1,0-3-1,-1-1 1,0 0 2,-2-2 0,-1 1 3,-1 1 2,-1 3 3,0 1 3,-3 3 1,-2 3 0,-4 3-1,-3 3 1,0 3 8,0 6 19,2 4 18,0 6 19,0 3 3,-2 3-12,-2 4-11,-2 2-13,0 3-7,0 5-3,2 3-5,0 4-3,1 4-3,0 5-2,0 2-4,0 6-1,0-1-3,0-2-2,0-4-2,0-2-3,0-4-4,0-2-6,0-3-8,0-3-6,1-3-5,2-1-2,2-3-3,2-1-2,0-3 0,0-3 4,-2-3 5,0-2 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31"/>
    </inkml:context>
    <inkml:brush xml:id="br0">
      <inkml:brushProperty name="width" value="0.04838" units="cm"/>
      <inkml:brushProperty name="height" value="0.04838" units="cm"/>
      <inkml:brushProperty name="color" value="#6ADCAB"/>
    </inkml:brush>
  </inkml:definitions>
  <inkml:trace contextRef="#ctx0" brushRef="#br0">38090 9568 454,'-8'-5'17,"2"6"20,0 6 23,2 5 21,1 6 3,2 4-16,2 3-17,2 4-15,1 3-11,2 1-3,0 1-3,2 1-2,-1 1-4,1 2-4,0 2-4,0 2-4,-1 0-1,-1-3-1,0-4-1,-2-2 0,1-2 0,0-1-1,1-2 0,2 1 0,0-4 0,0-3 0,0-5 0,-1-3 1,2-9 0,0-14 2,1-14 0,2-13 2,0-10 0,3-6-4,1-5-1,3-7-3,1-1-2,0 2-1,-1 4-1,1 3-1,-1 4-2,-1 4 1,-1 6-2,-1 4 1,-1 4-1,-2 1-1,-3 3 0,-1 2 0,-1 1-2,-2 3-2,-1 1-2,0 3-2,-2 1-3,-1 2-6,0 3-5,-1 1-6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32"/>
    </inkml:context>
    <inkml:brush xml:id="br0">
      <inkml:brushProperty name="width" value="0.03987" units="cm"/>
      <inkml:brushProperty name="height" value="0.03987" units="cm"/>
      <inkml:brushProperty name="color" value="#6ADCAB"/>
    </inkml:brush>
  </inkml:definitions>
  <inkml:trace contextRef="#ctx0" brushRef="#br0">39667 8831 551,'-6'-7'8,"5"1"16,2 0 15,5 2 16,3 0 4,2 2-8,2 0-7,1 2-9,2 1-6,0 4-5,0 2-6,-1 4-5,0 1-2,-3 1-1,-1 1 1,-2 1-1,-2 1-3,-2 2-7,-2 0-7,-2 1-7,-3 0-5,-2 1-2,-4-1-2,-2 1-2,-2-1 0,-3-1 3,-2-1 2,-1 0 3,-1-3 3,0-1 1,2-2 3,1-2 1,1-2 2,1-1-1,0-1 0,2 0 0,1-1 4,1 0 8,0 0 8,2 0 7,3-1 6,6-1 4,6 0 2,6-1 3,4-1-2,3 0-7,3 0-8,3 0-7,1-2-5,-1 0-2,-1-3-2,-1-2-3,-1-1-5,-1 2-7,-1 1-7,-1 1-7,-1 0-7,-1 2-4,-1 0-5,0 2-4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32"/>
    </inkml:context>
    <inkml:brush xml:id="br0">
      <inkml:brushProperty name="width" value="0.03701" units="cm"/>
      <inkml:brushProperty name="height" value="0.03701" units="cm"/>
      <inkml:brushProperty name="color" value="#6ADCAB"/>
    </inkml:brush>
  </inkml:definitions>
  <inkml:trace contextRef="#ctx0" brushRef="#br0">40650 9037 594,'1'-22'66,"2"6"-8,2 5-8,2 5-8,1 2-6,3 2-4,2 0-5,2 2-4,2-1-4,5 0-2,3-2-3,5 0-2,0 0-4,-3 2-6,-3 2-7,-3 2-4,-2 1-7,-1 0-7,-1 0-6,0 0-7,-3-1-4,-1-1-2,-2 0-2,-2-1-2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32"/>
    </inkml:context>
    <inkml:brush xml:id="br0">
      <inkml:brushProperty name="width" value="0.04005" units="cm"/>
      <inkml:brushProperty name="height" value="0.04005" units="cm"/>
      <inkml:brushProperty name="color" value="#6ADCAB"/>
    </inkml:brush>
  </inkml:definitions>
  <inkml:trace contextRef="#ctx0" brushRef="#br0">41196 7850 549,'-22'0'9,"6"2"19,5 0 18,5 2 19,2 1 3,2 5-9,0 4-10,2 4-11,0 5-8,0 9-6,0 7-7,0 8-6,0 4-6,0 3-3,0 2-5,0 2-3,0 1-8,0 0-11,0-1-13,0 1-11,-1-5-7,0-10-4,-2-10-3,0-9-3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49"/>
    </inkml:context>
    <inkml:brush xml:id="br0">
      <inkml:brushProperty name="width" value="0.05059" units="cm"/>
      <inkml:brushProperty name="height" value="0.05059" units="cm"/>
      <inkml:brushProperty name="color" value="#6ADCAB"/>
    </inkml:brush>
  </inkml:definitions>
  <inkml:trace contextRef="#ctx0" brushRef="#br0">92830 48020 434,'-15'-2'2,"2"0"3,3-3 3,1-2 4,3-1 5,4 3 10,4 0 9,4 0 9,4 2 2,3 0-7,5 2-6,4 1-5,2 0-5,2 0-1,3 0-2,1 0-2,2 0-1,-1 0-3,0 0-2,1 0-2,-1 0-1,1 0-1,-1 0-1,0 0-1,0 0 0,-1 0 0,-1 0-1,-1 0 0,0 0-1,1 1 0,0 2 0,2 0-1,1 1 0,-1-2-1,1 0-1,-1-2-1,1 0-1,1 0-1,-1 0-3,3 0 0,-1 0-1,-1-2 2,-3 0 2,-1-2 1,-3 1 1,0 0 1,-1 2-1,0 1 2,-3 0-1,0 1 0,-1 2 1,0 0-1,-1 1 0,1 0-1,1 0 0,1-1 0,1 0-1,1 0 1,1-2 0,1 0 0,0-1 0,1 0 0,-1 0 0,1 0 0,0-1 0,1-2 1,0-2 0,2-1 1,0-1-1,-1 0 1,-1 2-1,-1 1 1,0 0-1,1 2-2,1 0 0,1 2-1,0 0 0,0 0 1,1 0 0,-1 0 1,0 0 0,1 0 0,-1 0-2,0 0 1,2 0-1,1 0 1,2 0 0,3 0 1,-1-1-1,0 0-1,-1-2-1,-1 0-2,-2-1 1,0 1 0,-1-1 2,-2 0 0,0 1 1,-2 0 1,0 2-1,-1 0 0,-1 2 1,-3 0-2,-1 2 0,-2 0 0,-2 1 0,1 0 0,-1-1 0,1 1 1,0 0 0,1 0 0,1 0-1,1 0 1,2-1-1,1-1-1,3 0 0,1-1 0,1-3-2,-1-1-2,-2-2-2,1-1-3,-3-2 1,0 2-1,-1 2 1,0-1 0,-3 1 1,0 0-2,-1 0-1,0 1-1,-5 0-12,-7 3-21,-6 4-21,-8 2-23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3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70230 7240 999,'-27'-76'-6,"9"24"-12,8 22-12,10 23-12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40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67137 16900 551,'-1'14'139,"-1"-1"-35,0-2-35,-1-2-35,-4 4-18,-4 9-1,-5 10-2,-5 11-2,-3 3 0,-1-2-2,-1-2 1,-1-2-2,0-1-1,1 1-5,1-1-2,1 0-5,1 0-2,2-2-2,3 0-2,1-1-2,2-2-1,1-2-1,1-1-1,0-3 0,1-1-2,1-3-2,-1-1-1,0-3-2,1-1-1,2-2 0,3-3 0,1-1 0,1-4-2,2-4-6,0-6-6,2-4-4,0-2 0,2 0 8,0 2 9,2 1 7,0-1 6,0-2 2,-1-2 3,2-2 3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41"/>
    </inkml:context>
    <inkml:brush xml:id="br0">
      <inkml:brushProperty name="width" value="0.04903" units="cm"/>
      <inkml:brushProperty name="height" value="0.04903" units="cm"/>
      <inkml:brushProperty name="color" value="#F2395B"/>
    </inkml:brush>
  </inkml:definitions>
  <inkml:trace contextRef="#ctx0" brushRef="#br0">67945 16834 448,'-13'-4'47,"4"8"-2,6 8-2,5 7-2,1 6-5,1 1-7,0 3-7,0 1-7,0 1-4,0 1-1,0-1-2,0 0 0,-1 0-3,0-1-2,-2-1-1,0-1-3,-1-3 0,2-1-1,0-4 1,2-3-1,2-6-2,5-9-5,5-8-4,5-9-5,3-7-1,1-3 3,1-4 1,1-5 3,0-1 0,-3 0-2,-1 0-2,-3-1-3,-1 3 2,-1 2 1,0 3 4,-2 3 2,-2 2 3,-1 1 3,-2 1 3,-2 1 3,-2 2 5,-2 2 4,-3 4 6,0 3 5,-2 3 4,0 6 5,0 4 5,0 6 4,0 2-1,0 3-5,0 2-6,0 1-5,0 2-4,0 1-1,0 1-2,0 2-1,0-1-1,0 2 0,0 1-1,0 1-1,-1 0-1,-1-1-2,0-1-4,-1-1-2,-1-1-1,2-1-2,0-1 1,2-1-2,0 0 0,0 0-1,0-1-1,0 1-1,0-1-1,0-1 0,0-1 0,0-1-1,-1 0-1,0 1-2,-2 2-2,0 0-3,0 0-1,0 1-1,2-1 0,0 1-2,0-1-7,-2-3-13,-2-1-13,-1-2-13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48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70150 16550 555,'7'30'117,"-1"-2"-27,0-1-25,-1-3-26,-2 0-14,1 1-3,0 1-3,0 1-3,0 1-2,0 1-2,0 1-3,0 1-1,0 0-3,0 0-2,0 1-3,0-1-2,-1 0-2,1-1-2,0-2-2,0 1-1,0-4 0,0-3 1,0-5 1,0-3 1,1-6 2,3-6-1,4-8 0,2-6 1,1-6-1,-1-3 2,0-5 1,-2-3 0,0-3 1,2-1-1,0-1 2,1 0-1,1-2-1,1-1-1,2 0-2,0-2-1,0-1-1,-1 0 2,-1-2 0,-1 0 2,-1 0 0,-2 5 2,-3 4 2,-1 4 0,-1 3 1,-2 2-1,-1 4-1,0 3-1,-2 3-5,-2 1-9,-2 2-10,-2 2-8,-2 3-3,0 2 4,-1 4 3,-2 3 3,1 1 0,-1 1-3,0 1-5,0 2-4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49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72027 15481 600,'1'-13'51,"3"3"-5,4 4-6,2 4-5,2 2-3,2 0-2,0 0-1,1 0-2,1 1-3,-1 2-4,1 2-6,0 2-4,-2 1-4,-3 1 1,-2 2-2,-4 0 0,-2 1-2,0 1-2,-2 1-4,0 2-2,-3 0-2,-6 3-3,-4 1-2,-5 3-2,-2-1 0,0-1 0,2-3 1,1-1 0,0-2 2,1-1 1,-1-1 3,0 0 1,1-2 3,3-1 3,1 0 3,2-2 4,2 0 2,0 0 1,2 0-1,1-1 1,2 1 2,5-2 4,6-1 3,4 0 3,3-2-2,1-1-7,2 0-7,0-1-6,0-2-7,1-1-4,0 0-4,-1-1-5,1-2-2,0 0 2,-1-1 1,1-2 2,-2 1-5,-1-1-9,-2 0-8,-2 0-10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49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72850 15697 661,'16'-7'119,"1"2"-29,1 2-27,2 2-29,0 1-16,1 0-8,1 0-5,1 0-8,0 0-6,-1-2-5,-1-1-6,-1 0-5,-1 0-5,-1 0-6,-1 2-4,0 1-4,-3-2-2,-1 0 3,-2-3 2,-2-2 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49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73446 14911 612,'-15'-13'60,"4"8"-1,3 7 1,2 6 0,3 6-6,0 5-12,2 5-13,1 5-11,0 3-13,0 1-10,0 1-11,0 1-11,-1 1-4,-1 4 3,0 2 3,-1 4 4,-1-4-5,0-8-12,0-9-12,0-8-13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0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73550 17465 564,'11'-7'120,"5"2"-25,7 2-25,6 2-25,3 0-15,2 0-5,2-2-4,3 0-5,-2-1-6,-2 2-7,-3 0-5,-3 2-6,-3 0-7,-3 0-7,-3 0-7,-2 0-6,-4-1-10,-1 0-8,-2-2-9,-2 0-10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0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74192 16450 559,'-15'3'9,"4"7"20,3 8 20,2 6 18,2 5 5,0 2-12,0 4-11,1 3-11,-2 1-10,0 0-7,-2 1-8,0-1-8,-1 1-5,0 2-5,0 2-3,0 2-5,1-1-1,1-4 1,0-4 2,2-3 1,0-4-5,2-3-10,0-4-11,2-1-10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1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76500 16948 518,'58'-1'126,"-10"-2"-31,-10-2-30,-9-2-31,-7-2-18,0-1-5,-1-3-5,0-2-6,-2 0-2,-1-1 2,-1 0 1,-1 1 2,-2-1-1,-2 0-2,-4 1-2,-2-1-2,-3 0-4,-1 2-10,0 1-7,-2 1-9,-1 1 0,-2 0 6,-2 2 6,-1 1 6,-3 1 6,0 2 2,-2 2 3,0 2 3,-1 1 4,-1 2 4,-1 0 4,-1 2 5,-2 1 2,0 6 2,-1 2 1,-1 5 1,0 1 1,1 1 0,0 0 0,2-1-1,2 2 0,3 1-1,3 3-1,2 2-2,2-1-1,0-2-2,0-1-2,1-2-3,0-3-2,3-1-2,4-2-2,2-3-2,4-1-4,2 0-3,3-2-3,3 0-4,4-3-5,3-3-8,5-2-7,3-4-7,2-2-3,1-1 0,-1-3 0,0-2 1,-2-1 2,-3 1 3,-5-1 4,-3 0 4,-4 1 3,-1 0 1,-2 2 3,-2 1 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49"/>
    </inkml:context>
    <inkml:brush xml:id="br0">
      <inkml:brushProperty name="width" value="0.03603" units="cm"/>
      <inkml:brushProperty name="height" value="0.03603" units="cm"/>
      <inkml:brushProperty name="color" value="#6ADCAB"/>
    </inkml:brush>
  </inkml:definitions>
  <inkml:trace contextRef="#ctx0" brushRef="#br0">97344 40244 610,'-2'-15'4,"0"2"6,-3 2 6,-2 3 8,-3 6 5,-3 13 4,-5 13 4,-4 13 5,-2 9-3,-1 6-7,-1 5-8,1 7-7,-2-1-6,2-5-5,3-6-4,2-6-5,1-6-3,4-6-2,3-5-3,3-7-2,2-4-4,2-2-5,2-5-5,2-2-4,2-3-2,2-2 1,2-4 3,2-2 1,2-4 2,5-4 2,4-2 3,3-6 1,2-2 3,-3 1 2,-1-1 4,-2 1 2,-4 0 7,-2 4 11,-3 3 11,-2 3 10,-2 5 8,0 10 8,-1 8 6,2 9 7,-3 5-1,-1 1-11,-2 0-10,-1 1-11,-3 1-7,2-1-5,-1-1-5,0-1-4,0-2-7,0-3-7,0-3-8,0-3-7,1-6-11,2-8-14,2-10-16,2-8-13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1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78550 15282 666,'14'-14'98,"-1"4"-23,-2 4-23,-2 4-23,0 2-11,4 2-1,2 0 1,3 2-1,2 0-7,1 0-17,1 0-15,2 0-16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2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79990 16694 535,'-5'-9'27,"8"0"12,6-1 11,7-1 11,6 0 2,3 2-9,4 2-9,5 2-8,0 1-7,-1 1-6,-3-1-6,-1 0-6,-2 0-8,0 2-7,1 0-9,-1 2-9,0 0-4,-3 2-2,-1 0-1,-3 2-2,-1 0-1,-2 0-3,-3-1-2,-1 1-3,-3 1-1,-2 0-2,-4 1-2,-2 2-1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2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79628 17666 569,'-10'-1'53,"12"-1"5,12 0 5,11-1 5,7-1-4,1 2-14,1 0-14,1 2-12,0 0-12,2 2-10,1 0-8,1 2-9,0 0-3,0 1 2,0 2 3,1 0 2,-3 0-5,-4-2-13,-4-3-14,-3 0-14,-5-2-4,-3 0 5,-4 0 5,-4 0 5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3"/>
    </inkml:context>
    <inkml:brush xml:id="br0">
      <inkml:brushProperty name="width" value="0.043" units="cm"/>
      <inkml:brushProperty name="height" value="0.043" units="cm"/>
      <inkml:brushProperty name="color" value="#F2395B"/>
    </inkml:brush>
  </inkml:definitions>
  <inkml:trace contextRef="#ctx0" brushRef="#br0">83141 15850 511,'-8'17'162,"0"3"-41,0 3-41,0 3-41,-1 3-21,-3 5-1,-4 3-1,-2 4-1,-2 4-3,-3 2-5,-1 4-5,-3 2-6,0 0-1,1-4 1,1-4 0,1-4 0,2-4 0,1-3-3,3-5-4,1-3-2,2-4-2,2-1 0,3-3 0,1-1 0,3-5-8,4-8-15,4-8-15,4-8-15,2-5-1,1-1 14,2-3 13,0-1 13,0-2 8,-1 3 2,0 0 1,-2 0 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3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83950 15911 472,'7'36'120,"0"-4"-27,-2-5-27,0-5-26,-2-1-15,1 1-4,0 3-2,0 1-3,1 0-3,0-3-3,1-3-4,2-3-2,0-2-3,0-2-3,-1-3-3,1-1-2,2-4-3,4-8-4,3-6-2,5-7-3,2-6-4,-1-3-4,1-5-5,-1-3-4,1-1 1,-1 2 4,1 1 6,0 3 5,-3 2 3,-3 3 3,-5 3 3,-3 3 1,-2 4 14,-2 8 21,-1 7 22,0 6 23,-2 6 3,-2 5-12,-2 5-14,-2 5-13,-1 4-8,0 2-5,0 4-4,0 3-5,0 0-4,0 0-6,0-1-4,1-2-6,-1-1-3,2-3-3,0-4-3,2-2-1,0-3-6,0-5-8,0-3-7,0-4-8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4"/>
    </inkml:context>
    <inkml:brush xml:id="br0">
      <inkml:brushProperty name="width" value="0.05157" units="cm"/>
      <inkml:brushProperty name="height" value="0.05157" units="cm"/>
      <inkml:brushProperty name="color" value="#F2395B"/>
    </inkml:brush>
  </inkml:definitions>
  <inkml:trace contextRef="#ctx0" brushRef="#br0">86316 15454 426,'-7'-6'12,"2"4"22,2 4 23,2 4 23,1 4 4,2 3-17,0 5-16,2 3-16,-1 5-10,-1 5-2,0 5-2,-1 5-3,-1 3-2,0 2-1,0 2-3,0 2-1,0-1-3,0-2-4,0-4-3,0-2-5,0-4-2,0-6 1,0-4 0,0-4 0,4-12-3,9-17-4,9-16-6,9-16-4,3-14-2,-1-8 3,-3-9 3,-1-9 2,-2-2 1,1 5-1,-1 5-1,0 5 0,-1 6 0,-3 8 1,-3 8 1,-2 8 1,-4 6 1,-1 3-2,-2 5 0,-2 3-1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5"/>
    </inkml:context>
    <inkml:brush xml:id="br0">
      <inkml:brushProperty name="width" value="0.04862" units="cm"/>
      <inkml:brushProperty name="height" value="0.04862" units="cm"/>
      <inkml:brushProperty name="color" value="#F2395B"/>
    </inkml:brush>
  </inkml:definitions>
  <inkml:trace contextRef="#ctx0" brushRef="#br0">88250 15216 452,'38'0'185,"-3"0"-44,-4 0-45,-2 0-43,-1 0-26,1 2-6,1 0-7,1 2-6,0-1-6,-1-1-4,-1 0-5,-1-1-5,-2-1-5,1 0-6,-2 0-6,-1 0-6,-2-1-5,-1-1-3,-3 0-3,-1-1-4,-3-2 2,-4 0 6,-5-2 4,-2 0 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1:55"/>
    </inkml:context>
    <inkml:brush xml:id="br0">
      <inkml:brushProperty name="width" value="0.04491" units="cm"/>
      <inkml:brushProperty name="height" value="0.04491" units="cm"/>
      <inkml:brushProperty name="color" value="#F2395B"/>
    </inkml:brush>
  </inkml:definitions>
  <inkml:trace contextRef="#ctx0" brushRef="#br0">88927 13971 489,'-1'-29'57,"0"7"3,-2 5 3,0 6 3,-1 8-2,2 8-10,0 9-8,2 10-10,0 5-9,0 6-7,0 5-7,0 4-8,-1 4-6,-2 0-4,-2 2-2,-2 0-5,-1 0-7,-1-2-11,-2-2-12,0-2-12,0-4-6,3-7-3,1-7-2,2-7-2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2:59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35659 24050 545,'-14'0'2,"3"2"6,3 0 6,2 2 5,4-1 1,4 0 0,4-2-2,4 0-1,2-1-2,1 2-1,1 0-2,2 2-1,0-1-1,1-1 0,1 0 0,1-2-1,2 1 0,3 2 0,3 2-2,3 2 0,2 0-1,-1 0 0,0-2 1,1 0-1,-1-2 1,0 2 1,1-2 1,-1 1 2,0 0-1,1-2 0,-1 0 0,0-2-1,0 0 0,-1 0 0,-1 0 1,-1 0 1,-1 1-1,-1 0 1,-1 2-2,-1 0 0,0 0 0,3 0-2,1-2-1,3 0-1,1-1-1,2 2-2,2 0 0,3 2-1,0-1-1,0-1 0,0 0 0,0-1 0,0-2-1,-1-1-1,-2 0-1,0-1-1,-1-1-1,-1 0 1,-1 0-1,-1 0 1,-2 1-1,0 0 0,-1 2 0,-1 0-1,-1 1-1,-3 0 0,-1 0 0,-3 0-1,-1 0 0,-1 0 0,0 0 1,-2 0 1,-1 0-1,-1 0 0,-1 0 0,0 0 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2:59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41750 23100 666,'16'14'106,"-1"-1"-25,1-2-27,0-2-27,0-1-14,-1 2-4,1 0-4,0 1-4,-1 1-1,-1 0-1,-1-1 1,0 1-1,-2-1 1,1 0-1,0-2 0,0-1 0,-2 0 0,-1 0 0,-2 0 1,-2 0 1,-1 0 0,0 0 1,0-1 0,0 1 1,-1 0 2,-1 2 1,0 0 1,-1 1 2,-2 0-2,-1 0-5,0-2-7,-1 0-4,-3 0-3,-4 3 2,-4 3 1,-3 3 1,-6 4 1,-4 5 1,-4 5 1,-6 5 0,1 0-9,5-6-20,7-4-19,5-4-19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1"/>
    </inkml:context>
    <inkml:brush xml:id="br0">
      <inkml:brushProperty name="width" value="0.04054" units="cm"/>
      <inkml:brushProperty name="height" value="0.04054" units="cm"/>
      <inkml:brushProperty name="color" value="#6ADCAB"/>
    </inkml:brush>
  </inkml:definitions>
  <inkml:trace contextRef="#ctx0" brushRef="#br0">97975 39860 542,'16'-10'1,"2"-2"2,0-3 1,1-3 2,-1 0 4,-3 5 4,-3 2 4,-2 6 6,-1 1 3,3 2 4,3 0 2,3 2 4,0 1-2,-1 2-5,-2 2-6,-3 2-6,-1 2-5,0 3-4,-2 3-4,0 4-5,-3 1-3,-3 2-7,-2 3-4,-4 2-5,-3 0-4,-3 2-2,-5 1-3,-4 1-1,-1-1-2,-1-1 2,0-3 0,2-1 1,-1-4 2,1-5 5,0-5 5,2-4 4,4-6 7,5-2 9,6-5 7,6-4 8,5-3 4,5-2-1,5-1-2,5-3 0,1 1-2,-2 3 1,-1 2 0,-3 4 0,-2 2-1,-2 2-4,-4 3-4,-3 1-2,-2 3-3,-4 5 1,-3 6 1,-2 4-1,-5 4-1,-6 5-6,-5 3-3,-7 5-6,-2 0-1,1-3 1,2-1 0,0-1 0,2-4 1,1-3 1,3-5 0,1-3 1,4-3 1,6-2 1,6-2 3,6-2 2,5-3 0,4-4 0,4-4 0,3-4-1,2-2 0,-1 0 0,-2 1-1,0-1 0,-1 1-1,-3 0 0,-1 2-2,-2 1-1,-3-1 0,-2 0-1,-4-1-1,-2-1 0,-4-2-1,-1 0-1,-2-1-1,-1 0 0,-2-2 1,0 2 3,0 1 2,1 1 3,-1 1 3,0 2 5,0 2 4,0 3 4,-1 0 5,-2 2 7,-1 0 6,-2 2 7,-2 3-1,-1 7-8,-2 7-8,1 8-7,-3 3-6,0 3-1,-1 4-3,-1 3-2,1-1-2,3-4-3,3-4-3,3-3-3,2-4-2,0-3-1,2-3-1,1-2-1,1-1 0,2 3 0,2 3-1,2 3 0,1 1 3,0-1 4,0-1 5,0-1 4,0 1 3,0 1 0,0 3 0,0 1 0,0 1 0,0-3-2,0-1 0,0-3-1,1-6-3,4-14-5,2-12-5,4-13-4,2-8-2,5-3 3,3-3 1,5-2 2,2-1 2,1 3 2,0 4 1,2 2 1,0 3 5,-1 3 9,-2 3 8,0 3 8,-1 2 4,-1 3-1,-1 1-1,-1 3-2,-2 1-1,-3 4 0,-3 2-1,-3 4 0,-1 1-2,0 2-1,0 1-2,-1 0-2,0 2-4,-2 3-6,-2 4-7,-2 2-5,-2 2-3,-1 1 1,0 2 2,-1 0 0,-3 1-2,0 1-5,-3 1-5,-2 1-5,-3 1-2,-4 1-1,-3 1 0,-5 1 1,-3-1-1,-3 0 2,-3-1 1,-2 0 0,-3-4 3,1-1 4,1-4 3,-1-3 4,1-2 2,5-3 1,3-1 0,5-2 1,3-4 4,5-8 7,3-6 6,4-7 6,5-2 2,6 1-2,5 2-4,7 3-2,3 0-2,-1 2 0,1 1 1,0 1-1,-1 1-1,1 2 0,-1 2-2,1 3 0,-2 0-2,-2 2-2,-1 0-3,-2 2-2,-5 0-8,-7 2-16,-6 0-16,-7 2-15,-4-2-2,1-2 9,0-4 11,-1-2 11,1-3 7,1 0 8,1-1 7,0-1 8,1 0 6,1 2 6,-1 2 7,0 2 6,1 4 5,1 4 4,0 5 4,2 6 3,1 1-1,2 1-7,2 0-7,2 0-8,2-1-9,2-1-15,2-1-13,2-1-15,2-3-4,3-4 1,4-5 3,2-6 3,1-3 1,-1-3 0,-1-4 0,-1-2-1,0-1 4,-2-1 4,-2 0 5,0 1 4,-1 0 6,-2 1 4,-2 0 4,-2 2 5,-2 2 9,-1 1 16,0 2 14,-1 2 15,-2 7 5,-1 10-5,0 11-4,-1 11-4,-1 8-7,2 5-7,0 4-7,2 6-7,0 8-8,0 13-10,0 12-9,0 14-9,0 5-12,0-2-13,0 0-13,0 0-14,1-11-5,2-19 5,2-21 5,2-18 3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00"/>
    </inkml:context>
    <inkml:brush xml:id="br0">
      <inkml:brushProperty name="width" value="0.03762" units="cm"/>
      <inkml:brushProperty name="height" value="0.03762" units="cm"/>
      <inkml:brushProperty name="color" value="#F2395B"/>
    </inkml:brush>
  </inkml:definitions>
  <inkml:trace contextRef="#ctx0" brushRef="#br0">39876 26833 584,'-7'24'114,"2"3"-29,2 1-29,2 2-29,0 5-17,0 5-2,-2 6-3,0 6-3,-2 3-6,0-1-7,-1 1-8,-1 0-7,-1-2-4,0-2 0,0-4 2,0-2 0,0-4 1,0-2 2,1-3 0,-1-3 2,1-5 1,2-5 2,2-7 1,2-5 2,2-9 2,2-12 0,2-11 1,2-13 1,1-5 2,-1 0 3,1 0 2,0 0 3,-1 2 3,-2 5 1,-2 5 3,-2 5 2,-1 4 3,0 3 5,0 3 6,0 2 4,0 3 6,2 1 4,0 0 6,2 2 5,0 1-2,1 0-9,2 1-8,0 2-9,2 0-6,2 0-4,2 0-3,1 0-4,3 0-3,2 0-5,1 0-3,3 0-4,-1 0-1,-1 0 1,-3 0 2,-1 0 0,-2 0-1,0 0-5,-2 0-5,-1 0-5,-1-1-2,-2 0 1,-2-2 1,-2 0 2,-2-2 2,-1-4 6,0-2 6,-1-3 5,-1-4 3,1-3 1,2-5 1,0-3 2,1-2 0,-2-1 0,0 1 0,-2 0 1,1 0 1,0 3 2,2 2 3,0 1 2,0 3 3,0 1 3,-2 2 4,0 3 2,-1 1 1,0 2 0,0 3-1,0 1-2,0 3 6,2 4 13,0 4 11,2 4 11,-1 5 2,-1 7-12,0 7-12,-1 7-10,-1 5-8,0 4-4,0 4-4,0 4-5,-1 2-4,-1 0-4,0 0-5,-1 0-5,-1 0-3,2 0 1,0 0-1,2 0 0,0 0-3,0 3-4,0 2-6,0 2-4,0 2-5,0 5-1,0 4-2,0 3-2,0-4 2,0-13 5,0-12 5,0-13 6,0-9 3,2-3 4,0-4 3,2-4 3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01"/>
    </inkml:context>
    <inkml:brush xml:id="br0">
      <inkml:brushProperty name="width" value="0.02714" units="cm"/>
      <inkml:brushProperty name="height" value="0.02714" units="cm"/>
      <inkml:brushProperty name="color" value="#F2395B"/>
    </inkml:brush>
  </inkml:definitions>
  <inkml:trace contextRef="#ctx0" brushRef="#br0">41700 27500 810,'24'1'79,"3"2"-21,1 2-22,3 2-21,-1 0-14,-3-1-5,-3-1-5,-3 0-6,-2 0-4,-1 2-2,-1 1-1,0 3-3,-3 0-1,-1-2-2,-2-2-1,-2-2-2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01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42292 26777 681,'-22'-6'20,"4"2"12,4 4 12,5 3 11,1 5 1,2 11-11,1 9-12,0 11-10,1 8-12,0 7-13,0 9-11,0 8-13,0 4-7,-2 2-6,0 3-5,-1 1-4,0-6 0,2-13 3,2-14 3,2-13 5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5:54"/>
    </inkml:context>
    <inkml:brush xml:id="br0">
      <inkml:brushProperty name="width" value="0.05298" units="cm"/>
      <inkml:brushProperty name="height" value="0.05298" units="cm"/>
      <inkml:brushProperty name="color" value="#F2395B"/>
    </inkml:brush>
  </inkml:definitions>
  <inkml:trace contextRef="#ctx0" brushRef="#br0">29813 20928 415,'-8'-7'23,"0"-1"-1,0 0 0,0 0-1,1 0-2,-1 2-1,0 1-3,0 1-2,0-1-1,0 2-2,0-1-1,1 0-1,-2 0-1,0 2-1,-2 0 0,0 2-1,0 0 0,-1 0-1,0 0 1,0 0-2,0 0 1,-1 0 0,-1 0 0,-2 0-1,1 1 1,-1 2-1,0 2 1,1 2-1,-1 1 1,0-1-1,1 1 1,-1 0 0,0 2-1,-2 4 1,0 3 0,-1 5 0,0 1-1,-1 1 1,0-1-1,1 1 1,-1 0 0,1 4-1,-1 3 1,1 3-1,-1 2 1,0 1-1,1 0 0,-1 2 1,0 0-1,1 0 0,-1 1-1,1-1 0,0-1 0,2-2 1,2-2 0,3-1 1,1-3 0,2-3 0,2-4 0,3-1 0,-1-2-1,2 3 2,-1 1-1,0 3 0,0 0 0,2 0 0,0 1 0,2-1 0,0 1 0,0-1-1,0 0 1,0 1 0,0-1-1,0 1-2,0-1 0,0 1-2,0-2 0,0 0 0,0-1 0,0 0 1,0-2 0,2 1 0,0-1 1,2 1 0,-1-2 0,-1 0 1,0-1 0,-1 0 0,0-2 1,1-1-1,3-1 0,2-1 0,1 0 0,-2 1-1,-1 2 0,0 0 0,-1 0 0,0-1 1,0-1 0,0-1 1,0 0 0,1 1-1,2 2 1,0 0 0,1 0-1,0 1 0,0-1 1,-1 1-2,2 0 1,0 1-1,1 1 1,2 1-2,-1 0 1,-1-1 1,-1-1 1,0-1 0,-1-1 1,0-1-1,-1 0 0,1-2-1,0-1 1,2-1-1,0-1 1,2 0-1,-1-2 1,1 1-1,0 0 0,0 0-1,1 0 0,3 1 0,3 1 0,3 2 1,2-1-2,1-1 1,1-1-1,1 0-1,1-3 1,3-3-2,1-3 0,3-2 0,-2-2-1,-4 2 0,-3 0 1,-5 2 0,-1-1 0,0-1-1,-1 0 0,1-1 0,-1-1-1,-1 0 2,-1 0-1,-1 0 2,0-2 0,2-2 1,0-4-1,1-2 1,1-3 0,-1-1 0,1-3 0,-1-1 0,0-4 0,0-2 1,-2-3-1,-1-2 0,0-3 0,-1-1 1,1-1 0,0-1 1,-1 0-1,-1 0 0,-1 0 1,0-1-1,-2 2 1,-1 0-1,-1 1 1,0 1-1,-1 1 0,0 0 0,-1-1 0,1 1 0,-1 0-1,-2-1 0,-2 1-1,-2 0 0,-1-2 0,2-1-1,0-3-1,2 0 1,-1-2-1,-1 1 1,0 1 0,-1 2 1,-1-1 0,0 1 0,0 0 1,0 0-1,-1 0 1,-1 1 0,0 1 0,-1 1 1,-1 1-1,2 0 1,0-1 0,2 1 1,-1 0-1,0-1 2,-2 1 1,0 0 1,-1-1 1,0-1-1,0-1-1,0 0 0,0-1-1,-2 1 1,0 1 0,-1 1 1,-1 1-1,0 0 0,0-1 0,1 1 0,-2 1-1,0 1-1,-2 3-2,0 1-2,-1 3 0,1 1 1,-1 3 0,0 1 2,0 2-1,1 1 1,-1 0 0,0 2 0,-1 0 1,-3 1 1,-3-1 1,-3 0 3,-2 1-1,1 1-2,-1 0 0,1 2-2,-2 0-1,0 2-1,-1 1 1,0 1-2,0 0 1,2 3 0,4 2 0,3 3 0,0 1-2,-3 3-3,-3 3-3,-3 4-3,-1 1-2,1 1 0,1 1 0,1 1-1,1 2-2,1 1-6,1 3-7,1 1-5,2 0-2,4-3 2,4-3 3,5-3 2,1-2-4,0 0-8,0-2-10,0-1-8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3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7916 1363 612,'14'-21'22,"-1"8"3,-2 7 3,-2 7 3,-3 5 0,-3 7-3,-2 6-3,-4 5-2,-2 4-4,-3 3-4,-4 1-5,-2 3-4,-2 0-3,-1 0-4,-2 0-2,1 1-4,-1-2-1,0 0-1,2-1 0,1-1 0,2-3 0,2-6 2,4-3 2,3-6 2,5-6 1,8-8 0,7-8 0,9-8 0,3-3 1,1 1 2,-1 1 1,1 1 3,-3 2-1,-3 4 0,-5 4-1,-3 4 0,-4 5-1,-4 4 1,-4 5 2,-4 6 0,-4 5 2,-4 8 1,-4 9 1,-3 7 2,-4 3 0,-2-1-2,-1 0-1,-2-2-1,0-2-3,2-6-2,4-4-2,3-5-3,3-5-1,1-5 2,2-5 1,2-4 2,3-6-2,2-2-6,4-6-5,3-2-7,1-3 0,3 0 3,2 0 4,2 1 4,0-1 3,-1 2 2,0 0 3,-2 2 2,0 1 2,0 4 0,0 2-1,-1 4-1,1 2 3,-2 3 5,-1 3 5,0 4 4,-2 1 2,0 3 0,-2 1-2,0 3-1,-2-1-2,0 0-2,-2-1-3,0 0-3,-1-3-3,0-2-4,0-1-3,0-2-4,2-9-11,4-16-21,4-16-19,4-15-20,2-7-3,-1 2 13,1 2 14,0 2 13,-1 3 11,-1 7 6,0 6 6,-2 5 7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4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8600 2298 490,'29'-94'1,"-3"17"3,-5 17 2,-3 16 3,-3 11 2,-1 5 4,-1 5 3,0 5 4,-1 5 2,0 5 1,-1 4 2,1 6 1,-2 5-2,-2 5-5,-4 7-5,-2 6-5,-4 5-4,-2 6-2,-4 6-3,-2 6-1,-2 2-3,1-4-1,-1-2-2,0-3-2,1-6-1,2-6 1,2-7 1,3-7 1,3-8-3,7-10-4,7-10-5,8-9-5,3-7-1,1-5 1,1-3 3,1-4 2,0 0 2,1 6 2,-1 4 3,1 5 3,-3 4 3,-3 5 3,-5 3 5,-3 4 4,-3 3 3,-1 2 2,0 2 2,-2 2 2,-1 3 0,0 2 1,-2 4-2,0 2 0,-1 2 0,0 1-2,-1 1 0,1 2-1,0 0-3,-2 1-2,0 1-3,-2 1-3,1 0-2,0-3-4,2-1-2,0-2-2,0-5-5,0-6-8,-2-8-7,0-6-8,-2-9-1,0-11 6,-2-10 5,0-12 5,-1-2 6,0 6 5,0 6 5,0 6 7,1 5 2,1 4 2,0 3 1,2 5 1,0 2 3,0 2 4,0 2 5,0 3 3,0 5 5,0 10 4,0 10 4,0 9 4,-2 7-2,0 3-10,-3 3-9,-2 2-9,-2 3-9,0-1-9,-1 0-8,-1 0-9,-1 0-4,0-2 2,0 0 1,1-1 1,-1-3 0,0-6 0,0-3 0,1-6-1,-1-5 1,0-3 3,0-4 1,1-4 4,0-3 1,2-4 3,2-2 2,2-3 4,2-2 0,2 2-1,2 1 1,2 1-2,2 0 4,0 2 8,1 0 7,2 2 7,-1 1 4,-1 2 1,0 2 1,-2 2 0,-1 4-1,0 5-1,-2 7-3,0 6-2,-3 4-2,-4 2-3,-4 4-2,-3 3-3,-4 1-2,-2 2-1,-1 1-2,-3 0-2,-1 0-1,-1-1-2,-1-3-3,-1-2-2,1-3 1,3-5 2,3-5 3,3-5 2,5-8 2,8-12 0,8-12 0,8-11 1,7-7 0,5 1 0,6 0-1,7-1 0,1 3 0,-2 3 1,-2 5 1,-1 3 0,-4 4 1,-5 3 1,-5 2 2,-5 4 0,-4 4 2,-2 4 1,-4 5 1,-2 6 1,-3 2 2,0 3 0,-2 1 2,0 3 0,-2 0 0,0-1-3,-1-1-2,-2-1-4,6-8-4,12-14-10,12-15-7,11-15-9,9-13-4,4-12 2,6-12 1,4-11 2,-2 2 3,-12 15 4,-10 16 4,-11 16 3,-5 7 4,0 1 0,-1-1 2,1 1 1,-2 4 10,-1 8 18,-2 10 19,-2 8 19,-1 6 2,2 3-12,0 4-12,1 2-13,2 1-8,2 1-4,1-1-5,3 1-3,0-1-5,-3 1-3,-1-1-3,-2 1-4,-3 1-2,-3 3 2,-2 3 2,-4 2 2,-2 2-2,-4-3-5,-2-2-4,-3-1-5,-4-3-3,-2-1 1,-3-3-2,-3-1 1,-1-3-1,-1-3 0,1-3 1,-1-2-1,-1-4 0,-3-3-3,-3-2-1,-3-4-2,2-3 1,4-5 2,4-5 3,6-5 2,5-3 4,3 2 5,4 1 4,4 1 4,4 2 6,6 3 7,4 3 7,5 3 6,4 3 6,1 4 3,3 4 4,1 4 2,2 1 0,-1 1-7,1 0-7,-1 0-6,0 0-6,-1 0-7,-1-1-8,-1 1-6,-2-1-9,-1 0-11,-2-2-12,-2 0-12,-3-2-1,-1-1 8,-2 0 7,-2-1 8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5"/>
    </inkml:context>
    <inkml:brush xml:id="br0">
      <inkml:brushProperty name="width" value="0.04894" units="cm"/>
      <inkml:brushProperty name="height" value="0.04894" units="cm"/>
      <inkml:brushProperty name="color" value="#F2395B"/>
    </inkml:brush>
  </inkml:definitions>
  <inkml:trace contextRef="#ctx0" brushRef="#br0">12928 2048 449,'-6'-12'44,"4"8"4,4 8 7,4 8 4,1 5-3,0 5-12,-2 3-13,0 5-11,-2 2-8,-1 2-4,0 2-4,-2 3-3,0-3-2,-2-4 0,0-5 1,-1-5-1,0-5-3,6-5-7,2-4-7,5-6-8,3-4-1,3-6 5,4-4 4,2-5 5,6-5 3,8-3 3,10-4 3,8-5 2,2 2 3,-4 4 1,-5 4 1,-6 7 2,-5 2 0,-5 4-2,-7 3-2,-5 2-2,-7 3 0,-8 1 1,-8 0 3,-8 2 1,-5-2 1,-1 0 0,-3-3 1,-1-2 1,-2-2-1,3-2-2,0-2-2,0-1-2,3-2-1,3 1 0,3-1 1,3 0 0,1 0-1,2-1 0,0-1-1,2-1-1,0 1 3,0 2 8,0 4 6,0 3 8,1 5 4,0 8 3,2 8 1,1 7 2,0 5-2,1 1-5,2 1-6,0 1-6,1 2-4,0 5-1,0 3-2,0 4-1,0 4-2,0 4 0,0 4-3,0 4 0,-1-1-3,-1-5-3,0-4-4,-1-6-3,-1-4-3,0-5-2,0-5-1,0-5-3,-2-4 0,-2-3-1,-4-3-1,-2-2 0,-4-4 1,-3-1 1,-5-2 4,-3-2 1,-3-2 2,1-2 0,-1-2 0,1-1 1,1-3 2,5 0 2,3-1 3,5-1 2,2-2 7,4 0 10,2-1 11,4-1 9,4-2 3,8-2-4,6-1-5,7-3-4,5 1-4,5 1-1,3 3-2,4 1-3,1 2 0,-2 3 0,-2 1-1,-1 2 0,-5 3-3,-4 4-9,-5 4-8,-4 4-8,-5 3-4,-3 4 2,-3 2 0,-2 3 2,-5 2 1,-4 3 0,-5 1 2,-6 3 0,-3 1 1,-3 1 1,-3 0 1,-3 2 1,-3-1 0,-5-3 2,-3-3 0,-4-3 1,-2-1 2,2-1 2,0 1 3,1 0 3,3-2 3,6-1 2,4-3 2,5-1 2,7-3 3,12-2 1,11-4 3,10-2 1,8-4-1,6-2-4,7-4-5,5-2-4,3-2-5,2 1-7,0-1-7,2 0-6,0 1-6,0 1-6,-1 0-7,2 2-5,-4 0-2,-5 0 5,-4 1 4,-5-1 4,-6 0 3,-7 2 3,-7 1 1,-6 0 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6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15600 2268 465,'1'-16'3,"4"-1"6,2-1 7,4-1 6,-1 1 3,-1 2 2,-2 4 1,-2 3 1,-1 3 0,0 4 1,-1 4 1,2 4 1,-2 5-3,-1 5-5,0 7-6,-2 5-5,-1 5-3,-4 3-1,-2 3 1,-3 2-1,-1 0-2,2-6-7,2-4-5,3-5-6,1-4-5,3-4-3,4-5-2,2-3-4,5-5 2,6-6 5,5-6 4,7-6 5,2-3 4,0-1 0,1-1 2,-1-1 0,-1 0 1,-1 2-1,-3 3 1,-1 1-1,-3 2 0,-1 2 2,-3 3 1,-1 1 2,-5 0 2,-8-2 4,-8-2 3,-8-1 4,-3-3 0,1 0-2,1-1-3,0-1-2,1-2-3,1-2-1,-1-1-2,0-3-2,1 2 0,1 3 2,0 4 1,2 5 2,0 1 4,-2 2 10,0 1 8,-1 0 8,1 3 1,2 4-7,4 4-7,2 4-8,2 4-4,0 7-5,0 5-2,0 7-5,0 5-1,0 6 1,0 6 0,0 6 2,1 2-2,0 1-4,2 0-4,0 0-3,0-4-1,0-6 1,-1-8 2,-2-6 1,0-5-1,0-3-3,0-3-4,0-3-2,0-3-2,0-1 0,0-2 1,0-2 1,-1-3 2,-4-1 4,-2-2 3,-3-2 3,-2-2 3,0 0 3,0-2 2,1 0 3,-1-3 1,2-4 0,1-4-1,0-4 0,3-4 0,2-5 0,4-5-1,3-4 0,4-8-3,9-9-2,8-8-3,7-9-4,5-3-1,0 3-1,2 3 0,1 3-1,1 3 0,2 8 3,2 4 2,2 8 1,-1 4 5,-3 5 4,-5 5 7,-4 5 5,-3 3 3,-1 4 1,-3 3 2,-1 3 0,-2 2 2,-1 3-1,-1 4 1,-1 2 0,-1 3 1,-1 2-1,-1 2 1,0 1-1,-2 3-1,1 1-4,0 3-3,-1 2-4,0 1-3,-2 4-4,-3 3-4,-1 3-3,-1 2-2,-2 1 1,-1 0-1,0 2 1,-2 0 1,-1 0 0,0 1 2,-1-1 0,-2-2 1,-1-2 2,0-3 1,-1-3 2,-2-3 0,-2-1 0,-2-3-2,-2-1 0,0-2 0,-1-1 0,0-1 2,0-1 0,0 0-2,-3-2-7,-2-1-7,-1-1-6,-3-1-6,0-2-7,-1-2-5,0-2-7,-2-4-2,1-6 1,-1-6 3,0-6 1,1-6 2,1-7 2,1-6 2,1-8 2,1-4 3,3-2 4,1-2 4,3-2 5,1 3 2,2 6 4,2 8 2,2 6 4,2 6 2,0 5 2,2 4 2,0 6 2,1 7 11,-2 8 21,0 9 20,-1 10 21,-3 5 2,-4 4-14,-4 4-16,-4 5-14,0-2-10,1-6-7,2-6-6,3-5-6,2-5-12,6-3-20,4-3-20,6-2-19,6-8-5,9-12 8,9-12 10,9-11 9,2-5 8,-2 3 8,-3 4 8,-3 2 7,-4 4 6,-6 5 2,-3 4 4,-6 6 2,-3 6 11,-3 6 18,-1 8 20,-2 6 18,-4 6 4,-6 5-9,-5 4-9,-7 6-9,-3 2-9,-1-1-9,-1-2-7,-1 0-10,-2 0-7,-3 1-8,-3 0-6,-3 2-8,1-1-7,5-2-8,5-1-8,5-3-7,4-4-3,1-7 0,2-7 3,2-6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6"/>
    </inkml:context>
    <inkml:brush xml:id="br0">
      <inkml:brushProperty name="width" value="0.04836" units="cm"/>
      <inkml:brushProperty name="height" value="0.04836" units="cm"/>
      <inkml:brushProperty name="color" value="#F2395B"/>
    </inkml:brush>
  </inkml:definitions>
  <inkml:trace contextRef="#ctx0" brushRef="#br0">20479 2650 454,'-22'0'5,"4"0"8,4 0 9,5 0 9,2 5 9,2 9 9,2 11 9,2 9 9,2 7 0,2 2-12,2 4-11,2 2-12,1 2-8,-1 0-6,1 0-5,0 0-7,-1-2-5,-2-2-5,-2-4-6,-2-2-5,-1-5-8,0-6-13,0-5-11,0-6-12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7"/>
    </inkml:context>
    <inkml:brush xml:id="br0">
      <inkml:brushProperty name="width" value="0.05209" units="cm"/>
      <inkml:brushProperty name="height" value="0.05209" units="cm"/>
      <inkml:brushProperty name="color" value="#F2395B"/>
    </inkml:brush>
  </inkml:definitions>
  <inkml:trace contextRef="#ctx0" brushRef="#br0">20600 2323 422,'9'-10'3,"1"-4"5,3-4 6,2-3 6,2-2 2,3 1 1,3 1-1,3 1 0,3 1 0,3 1 2,3 0 1,3 2 0,1 2 1,2 1 0,1 2 1,1 2-1,-1 2-2,-2 2-3,-2 3-4,-2 1-3,-2 2-2,-5 3-1,-3 4-1,-5 2 0,-3 3-3,-4 1-4,-5 3-4,-3 2-5,-4 2-2,-6 5 0,-4 3-2,-5 5 1,-5 1-2,-6 2-2,-3 1-3,-6 1-1,-3-2-1,1-4-1,0-4-1,0-3 0,0-5 1,1-5 1,1-5 2,1-4 2,2-4 1,3-2 2,3-2 2,3-2 1,3-3 2,5-2 2,3-3 2,4-3 3,5-3 0,4-2 0,5-2 0,6-1 0,3-3 2,5-1 1,3-2 2,5-3 2,1 2 3,-2 6 1,0 3 3,0 6 2,-3 4 0,-2 5-1,-1 2-3,-2 6-2,-4 3-1,-5 7-3,-5 6-2,-4 5-2,-6 6-1,-4 5 2,-5 4 1,-5 6 1,-5 1-1,-3-2-4,-5-2-5,-3-1-4,-4-2 0,-3 0 2,-2 0 2,-4 0 2,1-2 3,6-3 3,4-5 2,5-3 3,9-10-2,13-13-3,12-13-5,13-15-4,8-8-4,1-1-3,3-2-3,1-2-4,1-2-2,-1-1-4,-2 0-2,1-2-3,-4-2-2,-1-4 2,-4-4-1,-3-3 0,-3-2 2,-4 2 2,-5 2 3,-3 2 1,-4 4 4,-6 4 4,-4 5 4,-5 6 4,-3 3 4,1 3 2,-1 3 3,1 3 2,0 3 3,2 2 6,2 4 4,3 3 6,1 3 8,2 6 11,2 4 12,3 6 11,1 9 2,3 14-8,4 16-8,2 14-7,1 3-8,-2-10-6,-2-10-5,-2-10-7,-1 1-3,0 12-2,0 12-1,0 12-2,-1 1 0,0-6-2,-2-6-1,0-8-2,0-6-2,0-4-2,2-5-5,0-5-3,2-5-1,0-3-3,2-5 0,0-3-2,2-4-2,2-3-5,2-3-4,2-2-5,0-3-2,1-2 3,0-2 2,0-2 1,0-3 3,3-4 3,2-4 2,1-3 3,2-4-3,0-3-8,-1-3-8,1-3-8,-2 1-2,-3 5 3,-3 5 4,-2 5 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40"/>
    </inkml:context>
    <inkml:brush xml:id="br0">
      <inkml:brushProperty name="width" value="0.03071" units="cm"/>
      <inkml:brushProperty name="height" value="0.03071" units="cm"/>
      <inkml:brushProperty name="color" value="#F2395B"/>
    </inkml:brush>
  </inkml:definitions>
  <inkml:trace contextRef="#ctx0" brushRef="#br0">57168 54346 716,'-7'-8'1,"3"0"12,4 1 11,3 0 11,1 0 5,1 2-2,2 2-2,0 2-3,1 1-5,-1 0-8,1 0-8,0 0-9,-3 0-3,-4 2-3,-6 0 0,-4 2-2,-1-1 1,-1-1 0,2 0 3,1-1 0,0-1 2,1 0 1,-1 0 2,0 0 0,2-1-5,6-1-12,4 0-11,6-1-14,-1 0-6,-1 4-5,-4 2-2,-2 4-5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1"/>
    </inkml:context>
    <inkml:brush xml:id="br0">
      <inkml:brushProperty name="width" value="0.03577" units="cm"/>
      <inkml:brushProperty name="height" value="0.03577" units="cm"/>
      <inkml:brushProperty name="color" value="#6ADCAB"/>
    </inkml:brush>
  </inkml:definitions>
  <inkml:trace contextRef="#ctx0" brushRef="#br0">100700 40974 615,'1'-14'2,"2"1"6,2 2 4,2 2 6,1 3 5,-1 2 7,1 4 7,0 3 7,0 2 1,2 5-3,0 4-2,0 3-4,2 4-8,0 1-12,-1 3-12,1 1-13,-2 1-7,-2-1 0,-4-1-2,-2-2-1,-4 1-5,0 1-9,-3 1-9,-2 1-10,-1-2-2,-2-3 6,0-4 6,-1-5 6,0-2 5,0-2 5,3-2 6,0-2 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7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23537 2816 498,'-6'-7'67,"6"2"-1,4 2-3,6 2-1,2 1-6,1 0-7,1 0-7,2 0-9,-1 0-7,1 2-7,0 0-6,0 2-8,-1 0-5,-1 0-8,-1-1-7,-1 1-6,-1 1-14,0 2-20,-2 2-20,0 2-21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8"/>
    </inkml:context>
    <inkml:brush xml:id="br0">
      <inkml:brushProperty name="width" value="0.05019" units="cm"/>
      <inkml:brushProperty name="height" value="0.05019" units="cm"/>
      <inkml:brushProperty name="color" value="#F2395B"/>
    </inkml:brush>
  </inkml:definitions>
  <inkml:trace contextRef="#ctx0" brushRef="#br0">23341 2978 438,'-4'5'7,"8"-8"15,8-6 15,7-7 15,5-4 2,-1 1-10,1-1-10,0 0-10,-2 2-7,-1 3-3,-3 3-5,-1 3-3,-2 4-11,-1 6-16,-1 5-16,0 7-17,-4 4-2,-7 3 11,-4 3 11,-7 3 11,-4 2 7,-2 1 0,-1 1 2,-3 1 1,-1-1 5,-1-3 7,-1-3 9,-1-3 8,1-3 5,5-1 3,3-2 4,4-2 2,2-3 2,0-1 0,1-2-1,-1-2 1,3-2-2,6-2-2,6-2-1,5-2-3,6-4-2,4-6-4,3-5-4,5-7-5,1-5-5,2-7-10,1-5-8,1-5-10,1-6-5,0 0-3,2-3-4,1-2-2,0 2-1,0 4 5,0 6 3,1 4 5,-3 5 5,-4 4 9,-4 3 7,-3 5 9,-4 3 4,-1 2 3,-2 5 2,-2 1 3,-3 3 7,-1 3 12,-2 1 14,-2 2 12,-3 5 1,-3 8-10,-2 8-10,-4 7-11,-1 6-7,1 3-3,-1 2-5,0 4-4,-1 1-4,0 1-1,-2-1-4,0 0-1,-1-1-2,1-4 0,-1-2 1,0-3-1,0-3-3,2-3-7,1-3-9,0-3-7,0-2-11,-3-2-14,-4-3-12,-2-1-14,-1-2 0,3-4 17,1-3 14,2-2 16,1-3 7,0 0 0,1-1-1,-1-1-1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8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24915 2700 494,'-8'-26'44,"2"10"11,0 12 12,2 11 10,0 9 0,2 12-14,0 11-15,2 11-14,0 3-11,0-3-9,0-2-11,0-3-8,0-4-9,0-2-7,0-4-7,0-2-9,0-3-5,0-1-5,0-3-6,0-1-5,-1-4 0,0-3 5,-2-4 6,0-4 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9"/>
    </inkml:context>
    <inkml:brush xml:id="br0">
      <inkml:brushProperty name="width" value="0.06102" units="cm"/>
      <inkml:brushProperty name="height" value="0.06102" units="cm"/>
      <inkml:brushProperty name="color" value="#F2395B"/>
    </inkml:brush>
  </inkml:definitions>
  <inkml:trace contextRef="#ctx0" brushRef="#br0">24250 3370 360,'1'-11'48,"2"8"5,2 9 5,2 10 7,0 4-4,-1 3-10,0 1-11,-2 3-11,0 0-7,0 2-5,0 1-4,0 1-5,0-1-2,0-1 1,-1-3 1,2-1 0,-2-2-2,1-1-3,0-1-5,0-1-2,0-1-4,0-1 0,0-1 0,0-1-2,1-1 1,2 0-1,1-2 1,3-1 0,2-1 1,0 0 0,1-2 1,1-1 0,0 0 1,-1-2 0,0-1 1,-2 0 0,0-2 1,0-1 0,-1 0 2,1-1 1,2-1 1,5 0 2,5 0 2,5 0 2,3-1 2,-1-1 0,0 0 2,1-1 0,-1-1 1,-2 0 0,0 0-1,-1 0 0,1-1 0,1 0 0,2-1 1,3-1 0,-2-1 1,-1 0 0,-5 0 1,-1 0 0,-3 1 0,2 1 0,2 0-1,-1 2 0,1-1 0,-1 0-2,-1-1 0,-1-2-1,-1 1-6,-1-1-12,-1 0-12,0 0-12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56:09"/>
    </inkml:context>
    <inkml:brush xml:id="br0">
      <inkml:brushProperty name="width" value="0.03109" units="cm"/>
      <inkml:brushProperty name="height" value="0.03109" units="cm"/>
      <inkml:brushProperty name="color" value="#F2395B"/>
    </inkml:brush>
  </inkml:definitions>
  <inkml:trace contextRef="#ctx0" brushRef="#br0">29682 3847 707,'-3'-15'187,"-2"2"-89,-5 3-91,-4 1-89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5:54"/>
    </inkml:context>
    <inkml:brush xml:id="br0">
      <inkml:brushProperty name="width" value="0.05298" units="cm"/>
      <inkml:brushProperty name="height" value="0.05298" units="cm"/>
      <inkml:brushProperty name="color" value="#F2395B"/>
    </inkml:brush>
  </inkml:definitions>
  <inkml:trace contextRef="#ctx0" brushRef="#br0">29813 20928 415,'-8'-7'23,"0"-1"-1,0 0 0,0 0-1,1 0-2,-1 2-1,0 1-3,0 1-2,0-1-1,0 2-2,0-1-1,1 0-1,-2 0-1,0 2-1,-2 0 0,0 2-1,0 0 0,-1 0-1,0 0 1,0 0-2,0 0 1,-1 0 0,-1 0 0,-2 0-1,1 1 1,-1 2-1,0 2 1,1 2-1,-1 1 1,0-1-1,1 1 1,-1 0 0,0 2-1,-2 4 1,0 3 0,-1 5 0,0 1-1,-1 1 1,0-1-1,1 1 1,-1 0 0,1 4-1,-1 3 1,1 3-1,-1 2 1,0 1-1,1 0 0,-1 2 1,0 0-1,1 0 0,-1 1-1,1-1 0,0-1 0,2-2 1,2-2 0,3-1 1,1-3 0,2-3 0,2-4 0,3-1 0,-1-2-1,2 3 2,-1 1-1,0 3 0,0 0 0,2 0 0,0 1 0,2-1 0,0 1 0,0-1-1,0 0 1,0 1 0,0-1-1,0 1-2,0-1 0,0 1-2,0-2 0,0 0 0,0-1 0,0 0 1,0-2 0,2 1 0,0-1 1,2 1 0,-1-2 0,-1 0 1,0-1 0,-1 0 0,0-2 1,1-1-1,3-1 0,2-1 0,1 0 0,-2 1-1,-1 2 0,0 0 0,-1 0 0,0-1 1,0-1 0,0-1 1,0 0 0,1 1-1,2 2 1,0 0 0,1 0-1,0 1 0,0-1 1,-1 1-2,2 0 1,0 1-1,1 1 1,2 1-2,-1 0 1,-1-1 1,-1-1 1,0-1 0,-1-1 1,0-1-1,-1 0 0,1-2-1,0-1 1,2-1-1,0-1 1,2 0-1,-1-2 1,1 1-1,0 0 0,0 0-1,1 0 0,3 1 0,3 1 0,3 2 1,2-1-2,1-1 1,1-1-1,1 0-1,1-3 1,3-3-2,1-3 0,3-2 0,-2-2-1,-4 2 0,-3 0 1,-5 2 0,-1-1 0,0-1-1,-1 0 0,1-1 0,-1-1-1,-1 0 2,-1 0-1,-1 0 2,0-2 0,2-2 1,0-4-1,1-2 1,1-3 0,-1-1 0,1-3 0,-1-1 0,0-4 0,0-2 1,-2-3-1,-1-2 0,0-3 0,-1-1 1,1-1 0,0-1 1,-1 0-1,-1 0 0,-1 0 1,0-1-1,-2 2 1,-1 0-1,-1 1 1,0 1-1,-1 1 0,0 0 0,-1-1 0,1 1 0,-1 0-1,-2-1 0,-2 1-1,-2 0 0,-1-2 0,2-1-1,0-3-1,2 0 1,-1-2-1,-1 1 1,0 1 0,-1 2 1,-1-1 0,0 1 0,0 0 1,0 0-1,-1 0 1,-1 1 0,0 1 0,-1 1 1,-1 1-1,2 0 1,0-1 0,2 1 1,-1 0-1,0-1 2,-2 1 1,0 0 1,-1-1 1,0-1-1,0-1-1,0 0 0,0-1-1,-2 1 1,0 1 0,-1 1 1,-1 1-1,0 0 0,0-1 0,1 1 0,-2 1-1,0 1-1,-2 3-2,0 1-2,-1 3 0,1 1 1,-1 3 0,0 1 2,0 2-1,1 1 1,-1 0 0,0 2 0,-1 0 1,-3 1 1,-3-1 1,-3 0 3,-2 1-1,1 1-2,-1 0 0,1 2-2,-2 0-1,0 2-1,-1 1 1,0 1-2,0 0 1,2 3 0,4 2 0,3 3 0,0 1-2,-3 3-3,-3 3-3,-3 4-3,-1 1-2,1 1 0,1 1 0,1 1-1,1 2-2,1 1-6,1 3-7,1 1-5,2 0-2,4-3 2,4-3 3,5-3 2,1-2-4,0 0-8,0-2-10,0-1-8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3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7916 1363 612,'14'-21'22,"-1"8"3,-2 7 3,-2 7 3,-3 5 0,-3 7-3,-2 6-3,-4 5-2,-2 4-4,-3 3-4,-4 1-5,-2 3-4,-2 0-3,-1 0-4,-2 0-2,1 1-4,-1-2-1,0 0-1,2-1 0,1-1 0,2-3 0,2-6 2,4-3 2,3-6 2,5-6 1,8-8 0,7-8 0,9-8 0,3-3 1,1 1 2,-1 1 1,1 1 3,-3 2-1,-3 4 0,-5 4-1,-3 4 0,-4 5-1,-4 4 1,-4 5 2,-4 6 0,-4 5 2,-4 8 1,-4 9 1,-3 7 2,-4 3 0,-2-1-2,-1 0-1,-2-2-1,0-2-3,2-6-2,4-4-2,3-5-3,3-5-1,1-5 2,2-5 1,2-4 2,3-6-2,2-2-6,4-6-5,3-2-7,1-3 0,3 0 3,2 0 4,2 1 4,0-1 3,-1 2 2,0 0 3,-2 2 2,0 1 2,0 4 0,0 2-1,-1 4-1,1 2 3,-2 3 5,-1 3 5,0 4 4,-2 1 2,0 3 0,-2 1-2,0 3-1,-2-1-2,0 0-2,-2-1-3,0 0-3,-1-3-3,0-2-4,0-1-3,0-2-4,2-9-11,4-16-21,4-16-19,4-15-20,2-7-3,-1 2 13,1 2 14,0 2 13,-1 3 11,-1 7 6,0 6 6,-2 5 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4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8600 2298 490,'29'-94'1,"-3"17"3,-5 17 2,-3 16 3,-3 11 2,-1 5 4,-1 5 3,0 5 4,-1 5 2,0 5 1,-1 4 2,1 6 1,-2 5-2,-2 5-5,-4 7-5,-2 6-5,-4 5-4,-2 6-2,-4 6-3,-2 6-1,-2 2-3,1-4-1,-1-2-2,0-3-2,1-6-1,2-6 1,2-7 1,3-7 1,3-8-3,7-10-4,7-10-5,8-9-5,3-7-1,1-5 1,1-3 3,1-4 2,0 0 2,1 6 2,-1 4 3,1 5 3,-3 4 3,-3 5 3,-5 3 5,-3 4 4,-3 3 3,-1 2 2,0 2 2,-2 2 2,-1 3 0,0 2 1,-2 4-2,0 2 0,-1 2 0,0 1-2,-1 1 0,1 2-1,0 0-3,-2 1-2,0 1-3,-2 1-3,1 0-2,0-3-4,2-1-2,0-2-2,0-5-5,0-6-8,-2-8-7,0-6-8,-2-9-1,0-11 6,-2-10 5,0-12 5,-1-2 6,0 6 5,0 6 5,0 6 7,1 5 2,1 4 2,0 3 1,2 5 1,0 2 3,0 2 4,0 2 5,0 3 3,0 5 5,0 10 4,0 10 4,0 9 4,-2 7-2,0 3-10,-3 3-9,-2 2-9,-2 3-9,0-1-9,-1 0-8,-1 0-9,-1 0-4,0-2 2,0 0 1,1-1 1,-1-3 0,0-6 0,0-3 0,1-6-1,-1-5 1,0-3 3,0-4 1,1-4 4,0-3 1,2-4 3,2-2 2,2-3 4,2-2 0,2 2-1,2 1 1,2 1-2,2 0 4,0 2 8,1 0 7,2 2 7,-1 1 4,-1 2 1,0 2 1,-2 2 0,-1 4-1,0 5-1,-2 7-3,0 6-2,-3 4-2,-4 2-3,-4 4-2,-3 3-3,-4 1-2,-2 2-1,-1 1-2,-3 0-2,-1 0-1,-1-1-2,-1-3-3,-1-2-2,1-3 1,3-5 2,3-5 3,3-5 2,5-8 2,8-12 0,8-12 0,8-11 1,7-7 0,5 1 0,6 0-1,7-1 0,1 3 0,-2 3 1,-2 5 1,-1 3 0,-4 4 1,-5 3 1,-5 2 2,-5 4 0,-4 4 2,-2 4 1,-4 5 1,-2 6 1,-3 2 2,0 3 0,-2 1 2,0 3 0,-2 0 0,0-1-3,-1-1-2,-2-1-4,6-8-4,12-14-10,12-15-7,11-15-9,9-13-4,4-12 2,6-12 1,4-11 2,-2 2 3,-12 15 4,-10 16 4,-11 16 3,-5 7 4,0 1 0,-1-1 2,1 1 1,-2 4 10,-1 8 18,-2 10 19,-2 8 19,-1 6 2,2 3-12,0 4-12,1 2-13,2 1-8,2 1-4,1-1-5,3 1-3,0-1-5,-3 1-3,-1-1-3,-2 1-4,-3 1-2,-3 3 2,-2 3 2,-4 2 2,-2 2-2,-4-3-5,-2-2-4,-3-1-5,-4-3-3,-2-1 1,-3-3-2,-3-1 1,-1-3-1,-1-3 0,1-3 1,-1-2-1,-1-4 0,-3-3-3,-3-2-1,-3-4-2,2-3 1,4-5 2,4-5 3,6-5 2,5-3 4,3 2 5,4 1 4,4 1 4,4 2 6,6 3 7,4 3 7,5 3 6,4 3 6,1 4 3,3 4 4,1 4 2,2 1 0,-1 1-7,1 0-7,-1 0-6,0 0-6,-1 0-7,-1-1-8,-1 1-6,-2-1-9,-1 0-11,-2-2-12,-2 0-12,-3-2-1,-1-1 8,-2 0 7,-2-1 8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5"/>
    </inkml:context>
    <inkml:brush xml:id="br0">
      <inkml:brushProperty name="width" value="0.04894" units="cm"/>
      <inkml:brushProperty name="height" value="0.04894" units="cm"/>
      <inkml:brushProperty name="color" value="#F2395B"/>
    </inkml:brush>
  </inkml:definitions>
  <inkml:trace contextRef="#ctx0" brushRef="#br0">12928 2048 449,'-6'-12'44,"4"8"4,4 8 7,4 8 4,1 5-3,0 5-12,-2 3-13,0 5-11,-2 2-8,-1 2-4,0 2-4,-2 3-3,0-3-2,-2-4 0,0-5 1,-1-5-1,0-5-3,6-5-7,2-4-7,5-6-8,3-4-1,3-6 5,4-4 4,2-5 5,6-5 3,8-3 3,10-4 3,8-5 2,2 2 3,-4 4 1,-5 4 1,-6 7 2,-5 2 0,-5 4-2,-7 3-2,-5 2-2,-7 3 0,-8 1 1,-8 0 3,-8 2 1,-5-2 1,-1 0 0,-3-3 1,-1-2 1,-2-2-1,3-2-2,0-2-2,0-1-2,3-2-1,3 1 0,3-1 1,3 0 0,1 0-1,2-1 0,0-1-1,2-1-1,0 1 3,0 2 8,0 4 6,0 3 8,1 5 4,0 8 3,2 8 1,1 7 2,0 5-2,1 1-5,2 1-6,0 1-6,1 2-4,0 5-1,0 3-2,0 4-1,0 4-2,0 4 0,0 4-3,0 4 0,-1-1-3,-1-5-3,0-4-4,-1-6-3,-1-4-3,0-5-2,0-5-1,0-5-3,-2-4 0,-2-3-1,-4-3-1,-2-2 0,-4-4 1,-3-1 1,-5-2 4,-3-2 1,-3-2 2,1-2 0,-1-2 0,1-1 1,1-3 2,5 0 2,3-1 3,5-1 2,2-2 7,4 0 10,2-1 11,4-1 9,4-2 3,8-2-4,6-1-5,7-3-4,5 1-4,5 1-1,3 3-2,4 1-3,1 2 0,-2 3 0,-2 1-1,-1 2 0,-5 3-3,-4 4-9,-5 4-8,-4 4-8,-5 3-4,-3 4 2,-3 2 0,-2 3 2,-5 2 1,-4 3 0,-5 1 2,-6 3 0,-3 1 1,-3 1 1,-3 0 1,-3 2 1,-3-1 0,-5-3 2,-3-3 0,-4-3 1,-2-1 2,2-1 2,0 1 3,1 0 3,3-2 3,6-1 2,4-3 2,5-1 2,7-3 3,12-2 1,11-4 3,10-2 1,8-4-1,6-2-4,7-4-5,5-2-4,3-2-5,2 1-7,0-1-7,2 0-6,0 1-6,0 1-6,-1 0-7,2 2-5,-4 0-2,-5 0 5,-4 1 4,-5-1 4,-6 0 3,-7 2 3,-7 1 1,-6 0 2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6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15600 2268 465,'1'-16'3,"4"-1"6,2-1 7,4-1 6,-1 1 3,-1 2 2,-2 4 1,-2 3 1,-1 3 0,0 4 1,-1 4 1,2 4 1,-2 5-3,-1 5-5,0 7-6,-2 5-5,-1 5-3,-4 3-1,-2 3 1,-3 2-1,-1 0-2,2-6-7,2-4-5,3-5-6,1-4-5,3-4-3,4-5-2,2-3-4,5-5 2,6-6 5,5-6 4,7-6 5,2-3 4,0-1 0,1-1 2,-1-1 0,-1 0 1,-1 2-1,-3 3 1,-1 1-1,-3 2 0,-1 2 2,-3 3 1,-1 1 2,-5 0 2,-8-2 4,-8-2 3,-8-1 4,-3-3 0,1 0-2,1-1-3,0-1-2,1-2-3,1-2-1,-1-1-2,0-3-2,1 2 0,1 3 2,0 4 1,2 5 2,0 1 4,-2 2 10,0 1 8,-1 0 8,1 3 1,2 4-7,4 4-7,2 4-8,2 4-4,0 7-5,0 5-2,0 7-5,0 5-1,0 6 1,0 6 0,0 6 2,1 2-2,0 1-4,2 0-4,0 0-3,0-4-1,0-6 1,-1-8 2,-2-6 1,0-5-1,0-3-3,0-3-4,0-3-2,0-3-2,0-1 0,0-2 1,0-2 1,-1-3 2,-4-1 4,-2-2 3,-3-2 3,-2-2 3,0 0 3,0-2 2,1 0 3,-1-3 1,2-4 0,1-4-1,0-4 0,3-4 0,2-5 0,4-5-1,3-4 0,4-8-3,9-9-2,8-8-3,7-9-4,5-3-1,0 3-1,2 3 0,1 3-1,1 3 0,2 8 3,2 4 2,2 8 1,-1 4 5,-3 5 4,-5 5 7,-4 5 5,-3 3 3,-1 4 1,-3 3 2,-1 3 0,-2 2 2,-1 3-1,-1 4 1,-1 2 0,-1 3 1,-1 2-1,-1 2 1,0 1-1,-2 3-1,1 1-4,0 3-3,-1 2-4,0 1-3,-2 4-4,-3 3-4,-1 3-3,-1 2-2,-2 1 1,-1 0-1,0 2 1,-2 0 1,-1 0 0,0 1 2,-1-1 0,-2-2 1,-1-2 2,0-3 1,-1-3 2,-2-3 0,-2-1 0,-2-3-2,-2-1 0,0-2 0,-1-1 0,0-1 2,0-1 0,0 0-2,-3-2-7,-2-1-7,-1-1-6,-3-1-6,0-2-7,-1-2-5,0-2-7,-2-4-2,1-6 1,-1-6 3,0-6 1,1-6 2,1-7 2,1-6 2,1-8 2,1-4 3,3-2 4,1-2 4,3-2 5,1 3 2,2 6 4,2 8 2,2 6 4,2 6 2,0 5 2,2 4 2,0 6 2,1 7 11,-2 8 21,0 9 20,-1 10 21,-3 5 2,-4 4-14,-4 4-16,-4 5-14,0-2-10,1-6-7,2-6-6,3-5-6,2-5-12,6-3-20,4-3-20,6-2-19,6-8-5,9-12 8,9-12 10,9-11 9,2-5 8,-2 3 8,-3 4 8,-3 2 7,-4 4 6,-6 5 2,-3 4 4,-6 6 2,-3 6 11,-3 6 18,-1 8 20,-2 6 18,-4 6 4,-6 5-9,-5 4-9,-7 6-9,-3 2-9,-1-1-9,-1-2-7,-1 0-10,-2 0-7,-3 1-8,-3 0-6,-3 2-8,1-1-7,5-2-8,5-1-8,5-3-7,4-4-3,1-7 0,2-7 3,2-6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2"/>
    </inkml:context>
    <inkml:brush xml:id="br0">
      <inkml:brushProperty name="width" value="0.03651" units="cm"/>
      <inkml:brushProperty name="height" value="0.03651" units="cm"/>
      <inkml:brushProperty name="color" value="#6ADCAB"/>
    </inkml:brush>
  </inkml:definitions>
  <inkml:trace contextRef="#ctx0" brushRef="#br0">99832 42650 602,'-43'7'2,"7"-1"3,6-1 3,7 0 3,5-2 6,3 0 5,2-3 8,4 1 6,7-2 4,12 1 2,11-3 1,13 0 2,6-1-4,4 0-11,2 0-12,3 1-11,1-1-9,-2 2-8,-2 0-8,-2 2-8,-2 1-8,-4 2-7,-2 2-8,-4 1-7,-3 1-2,-5 0 7,-5-3 5,-4 1 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6"/>
    </inkml:context>
    <inkml:brush xml:id="br0">
      <inkml:brushProperty name="width" value="0.04836" units="cm"/>
      <inkml:brushProperty name="height" value="0.04836" units="cm"/>
      <inkml:brushProperty name="color" value="#F2395B"/>
    </inkml:brush>
  </inkml:definitions>
  <inkml:trace contextRef="#ctx0" brushRef="#br0">20479 2650 454,'-22'0'5,"4"0"8,4 0 9,5 0 9,2 5 9,2 9 9,2 11 9,2 9 9,2 7 0,2 2-12,2 4-11,2 2-12,1 2-8,-1 0-6,1 0-5,0 0-7,-1-2-5,-2-2-5,-2-4-6,-2-2-5,-1-5-8,0-6-13,0-5-11,0-6-12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7"/>
    </inkml:context>
    <inkml:brush xml:id="br0">
      <inkml:brushProperty name="width" value="0.05209" units="cm"/>
      <inkml:brushProperty name="height" value="0.05209" units="cm"/>
      <inkml:brushProperty name="color" value="#F2395B"/>
    </inkml:brush>
  </inkml:definitions>
  <inkml:trace contextRef="#ctx0" brushRef="#br0">20600 2323 422,'9'-10'3,"1"-4"5,3-4 6,2-3 6,2-2 2,3 1 1,3 1-1,3 1 0,3 1 0,3 1 2,3 0 1,3 2 0,1 2 1,2 1 0,1 2 1,1 2-1,-1 2-2,-2 2-3,-2 3-4,-2 1-3,-2 2-2,-5 3-1,-3 4-1,-5 2 0,-3 3-3,-4 1-4,-5 3-4,-3 2-5,-4 2-2,-6 5 0,-4 3-2,-5 5 1,-5 1-2,-6 2-2,-3 1-3,-6 1-1,-3-2-1,1-4-1,0-4-1,0-3 0,0-5 1,1-5 1,1-5 2,1-4 2,2-4 1,3-2 2,3-2 2,3-2 1,3-3 2,5-2 2,3-3 2,4-3 3,5-3 0,4-2 0,5-2 0,6-1 0,3-3 2,5-1 1,3-2 2,5-3 2,1 2 3,-2 6 1,0 3 3,0 6 2,-3 4 0,-2 5-1,-1 2-3,-2 6-2,-4 3-1,-5 7-3,-5 6-2,-4 5-2,-6 6-1,-4 5 2,-5 4 1,-5 6 1,-5 1-1,-3-2-4,-5-2-5,-3-1-4,-4-2 0,-3 0 2,-2 0 2,-4 0 2,1-2 3,6-3 3,4-5 2,5-3 3,9-10-2,13-13-3,12-13-5,13-15-4,8-8-4,1-1-3,3-2-3,1-2-4,1-2-2,-1-1-4,-2 0-2,1-2-3,-4-2-2,-1-4 2,-4-4-1,-3-3 0,-3-2 2,-4 2 2,-5 2 3,-3 2 1,-4 4 4,-6 4 4,-4 5 4,-5 6 4,-3 3 4,1 3 2,-1 3 3,1 3 2,0 3 3,2 2 6,2 4 4,3 3 6,1 3 8,2 6 11,2 4 12,3 6 11,1 9 2,3 14-8,4 16-8,2 14-7,1 3-8,-2-10-6,-2-10-5,-2-10-7,-1 1-3,0 12-2,0 12-1,0 12-2,-1 1 0,0-6-2,-2-6-1,0-8-2,0-6-2,0-4-2,2-5-5,0-5-3,2-5-1,0-3-3,2-5 0,0-3-2,2-4-2,2-3-5,2-3-4,2-2-5,0-3-2,1-2 3,0-2 2,0-2 1,0-3 3,3-4 3,2-4 2,1-3 3,2-4-3,0-3-8,-1-3-8,1-3-8,-2 1-2,-3 5 3,-3 5 4,-2 5 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7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23537 2816 498,'-6'-7'67,"6"2"-1,4 2-3,6 2-1,2 1-6,1 0-7,1 0-7,2 0-9,-1 0-7,1 2-7,0 0-6,0 2-8,-1 0-5,-1 0-8,-1-1-7,-1 1-6,-1 1-14,0 2-20,-2 2-20,0 2-21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8"/>
    </inkml:context>
    <inkml:brush xml:id="br0">
      <inkml:brushProperty name="width" value="0.05019" units="cm"/>
      <inkml:brushProperty name="height" value="0.05019" units="cm"/>
      <inkml:brushProperty name="color" value="#F2395B"/>
    </inkml:brush>
  </inkml:definitions>
  <inkml:trace contextRef="#ctx0" brushRef="#br0">23341 2978 438,'-4'5'7,"8"-8"15,8-6 15,7-7 15,5-4 2,-1 1-10,1-1-10,0 0-10,-2 2-7,-1 3-3,-3 3-5,-1 3-3,-2 4-11,-1 6-16,-1 5-16,0 7-17,-4 4-2,-7 3 11,-4 3 11,-7 3 11,-4 2 7,-2 1 0,-1 1 2,-3 1 1,-1-1 5,-1-3 7,-1-3 9,-1-3 8,1-3 5,5-1 3,3-2 4,4-2 2,2-3 2,0-1 0,1-2-1,-1-2 1,3-2-2,6-2-2,6-2-1,5-2-3,6-4-2,4-6-4,3-5-4,5-7-5,1-5-5,2-7-10,1-5-8,1-5-10,1-6-5,0 0-3,2-3-4,1-2-2,0 2-1,0 4 5,0 6 3,1 4 5,-3 5 5,-4 4 9,-4 3 7,-3 5 9,-4 3 4,-1 2 3,-2 5 2,-2 1 3,-3 3 7,-1 3 12,-2 1 14,-2 2 12,-3 5 1,-3 8-10,-2 8-10,-4 7-11,-1 6-7,1 3-3,-1 2-5,0 4-4,-1 1-4,0 1-1,-2-1-4,0 0-1,-1-1-2,1-4 0,-1-2 1,0-3-1,0-3-3,2-3-7,1-3-9,0-3-7,0-2-11,-3-2-14,-4-3-12,-2-1-14,-1-2 0,3-4 17,1-3 14,2-2 16,1-3 7,0 0 0,1-1-1,-1-1-1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8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24915 2700 494,'-8'-26'44,"2"10"11,0 12 12,2 11 10,0 9 0,2 12-14,0 11-15,2 11-14,0 3-11,0-3-9,0-2-11,0-3-8,0-4-9,0-2-7,0-4-7,0-2-9,0-3-5,0-1-5,0-3-6,0-1-5,-1-4 0,0-3 5,-2-4 6,0-4 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9"/>
    </inkml:context>
    <inkml:brush xml:id="br0">
      <inkml:brushProperty name="width" value="0.06102" units="cm"/>
      <inkml:brushProperty name="height" value="0.06102" units="cm"/>
      <inkml:brushProperty name="color" value="#F2395B"/>
    </inkml:brush>
  </inkml:definitions>
  <inkml:trace contextRef="#ctx0" brushRef="#br0">24250 3370 360,'1'-11'48,"2"8"5,2 9 5,2 10 7,0 4-4,-1 3-10,0 1-11,-2 3-11,0 0-7,0 2-5,0 1-4,0 1-5,0-1-2,0-1 1,-1-3 1,2-1 0,-2-2-2,1-1-3,0-1-5,0-1-2,0-1-4,0-1 0,0-1 0,0-1-2,1-1 1,2 0-1,1-2 1,3-1 0,2-1 1,0 0 0,1-2 1,1-1 0,0 0 1,-1-2 0,0-1 1,-2 0 0,0-2 1,0-1 0,-1 0 2,1-1 1,2-1 1,5 0 2,5 0 2,5 0 2,3-1 2,-1-1 0,0 0 2,1-1 0,-1-1 1,-2 0 0,0 0-1,-1 0 0,1-1 0,1 0 0,2-1 1,3-1 0,-2-1 1,-1 0 0,-5 0 1,-1 0 0,-3 1 0,2 1 0,2 0-1,-1 2 0,1-1 0,-1 0-2,-1-1 0,-1-2-1,-1 1-6,-1-1-12,-1 0-12,0 0-12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6:56:09"/>
    </inkml:context>
    <inkml:brush xml:id="br0">
      <inkml:brushProperty name="width" value="0.03109" units="cm"/>
      <inkml:brushProperty name="height" value="0.03109" units="cm"/>
      <inkml:brushProperty name="color" value="#F2395B"/>
    </inkml:brush>
  </inkml:definitions>
  <inkml:trace contextRef="#ctx0" brushRef="#br0">29682 3847 707,'-3'-15'187,"-2"2"-89,-5 3-91,-4 1-89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1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8222 18713 530,'-19'7'38,"7"-2"5,8-3 5,8 0 6,7-4-2,5 0-7,7-3-9,6-2-8,2-1-5,2 0-2,1 0-2,1 0-1,-1 1-4,0 1-2,-1 0-3,-1 2-3,-2 0-3,-3 2-3,-3 0-2,-3 2-4,-1 0-5,-1 0-10,1 0-8,0 0-9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1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9110 18183 529,'-36'-22'22,"9"3"-1,7 3-1,9 3-2,4 7 7,2 14 15,2 12 15,2 12 14,1 8 0,0 1-15,0 0-15,0 2-14,0 1-13,0 0-10,0 1-12,0 2-10,0 0-8,2 0-9,0 0-6,2 0-8,-1-5-4,-1-8-2,0-9-1,-1-8-2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2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10600 17500 522,'16'8'123,"-1"0"-30,1 0-32,0-1-29,0 1-18,1-2-3,1-1-4,1 0-4,1-2-3,1 0-3,1-2-2,2 0-4,-2-1-2,-2 0 0,-1 0 0,-2 0-1,-4 2 5,-5 5 12,-4 6 11,-6 4 11,-2 3 4,-2 1-3,0 1-2,-1 1-4,-2 1-3,0-1-5,-1 1-5,-1-1-4,-1 2-5,0 1-5,0 3-6,1 1-5,-1 3-5,2 4-2,1 5-3,0 3-4,2-2 2,1-6 4,0-7 4,2-7 4,-1-5-4,0-1-16,-1-2-13,-2-2-15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2"/>
    </inkml:context>
    <inkml:brush xml:id="br0">
      <inkml:brushProperty name="width" value="0.0397" units="cm"/>
      <inkml:brushProperty name="height" value="0.0397" units="cm"/>
      <inkml:brushProperty name="color" value="#6ADCAB"/>
    </inkml:brush>
  </inkml:definitions>
  <inkml:trace contextRef="#ctx0" brushRef="#br0">102429 40150 554,'-14'1'1,"4"2"3,5 2 3,3 2 2,2 2 9,0 3 12,0 3 14,0 3 13,0 7 3,0 9-7,0 10-6,0 10-7,0 4-7,0-2-10,0-4-9,0 0-9,0-3-6,-2-6-7,0-4-4,-1-5-6,-1-5-7,2-5-12,0-5-11,2-5-11,-1-5-4,0-6 5,-2-6 3,0-6 5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3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2661 14837 614,'-8'-21'-5,"2"5"-4,0 5-6,2 4-3,-1 3 4,0-2 12,-1 0 14,-1-1 13,-3-1 6,0 2 2,-3 1 0,-2 0 0,-1 2 0,-1 2-5,-1 2-4,-1 2-3,-1 2-3,1 2-3,-1 2-3,0 2-2,1 1-1,-1 3-1,1 2 0,-1 1 0,0 3-1,1 1-2,-1 3-1,1 1-2,-1 3 1,0 3 0,1 3 2,-1 3 1,2 2-1,3 4 0,2 2-2,4 4-2,3-1 1,2-2-1,4-4 1,3-2 1,1-4 0,3-4 0,2-3-1,2-5 0,2-2 0,3-3 1,3-1-1,3-2 1,4-3-1,3-3 0,5-3 0,3-2 0,4-4 0,4-4-2,4-4 0,4-4 0,3-4-1,4-3-2,2-5-1,3-3-2,0-4 0,-2-1-2,-4-2-1,-3-3 0,-3 0-1,-6 0 2,-4 0 1,-5-1 1,-5 2 0,-4 0 1,-3 1-1,-5 1-1,-3 1 3,-4 1 2,-4 2 3,-5 0 4,-2 1 1,-4 1 2,-2 1 1,-3 1 1,-4-1 0,-4-3-1,-4-3-3,-3-3-1,-3-1-1,-1 0-3,-1 0-2,-1-1-2,-1 3-2,-1 2 0,-1 3 0,-1 3-2,-1 4 0,-2 5 0,-3 4 0,-1 6-1,-2 3 0,-2 2 1,-3 2 1,0 2 2,-2 3-1,1 4-1,2 3-1,0 5-2,3 2-1,4 3-2,3 1-1,5 3-2,3 0-3,1 1-2,2-1-3,3 1-4,3-1 0,5 1 0,4-1 0,6 0 1,2-2 2,0-5 5,0-4 4,0-6 3,0-2 3,0 0-1,0-1-1,0 1-1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3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3305 15785 598,'-13'-8'24,"6"0"14,6 0 13,6 0 12,7-1 1,7-1-13,9-3-11,7-2-14,6-1-8,4-1-4,4-1-5,4-1-5,1 0-8,0 3-11,-2 1-10,0 2-10,-2 3-8,-2 3-2,-2 2-4,-2 4-3,-5 1 1,-8 0 5,-7 0 4,-8 0 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4"/>
    </inkml:context>
    <inkml:brush xml:id="br0">
      <inkml:brushProperty name="width" value="0.02666" units="cm"/>
      <inkml:brushProperty name="height" value="0.02666" units="cm"/>
      <inkml:brushProperty name="color" value="#F2395B"/>
    </inkml:brush>
  </inkml:definitions>
  <inkml:trace contextRef="#ctx0" brushRef="#br0">4068 15227 825,'-9'-8'0,"0"0"0,-1 1 0,-1-1 0,0 0 0,2 2 0,2 1 0,2 0 0,2 4 2,0 6 5,2 6 6,1 6 4,0 4 3,0 5 0,0 3 1,0 4 1,-1 4-3,-1 2-4,0 4-4,-1 3-4,-1 3-7,0 5-7,0 6-8,0 4-7,1 0-8,2-5-6,2-4-5,2-6-7,1-7 2,0-10 8,0-9 10,0-10 9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34600 15450 333,'49'20'167,"16"14"-1,16 15 1,16 15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5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34700 15566 622,'58'-7'116,"-8"2"-26,-10 2-25,-8 2-26,-5 1-16,-1 0-6,-1 0-5,-1 0-5,-1 0-4,-3 0-1,-1 0 0,-2 0-1,-1 0-6,-1 2-13,1 0-12,0 2-13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46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34358 13788 514,'-10'-9'4,"0"-4"8,-3-2 8,-2-3 7,-1-1 4,-3 1-2,-2 1-1,-1 1-1,-1 1-3,-1 2-3,0 2-3,1 3-3,-2 1-1,-1 2-1,-3 2 0,-1 2 1,-4 3-3,-6 4-1,-7 4-4,-4 3-2,-4 5-1,2 4 1,0 3 3,2 4 1,1 4 1,2 1 1,2 2 2,2 2 2,2 2-1,3 1 0,3 0 0,4 2-1,2-1-2,5 0-2,3-1-3,5-2-2,2 1-3,2 1 0,2 0 0,3 2-1,1 1-1,2 0 1,2 2 1,2 0 0,3-1-1,4-4-3,4-4-1,3-3-4,4-4 1,3-1 0,4-3 2,2-1 0,3-3 1,4-3 1,4-3 1,5-3 0,3-3 1,6-2 0,4-4 0,5-2 0,4-5 0,0-4-2,1-6-1,1-3-2,0-6-1,-3-2 0,-1-3 0,-2-2-1,-4-3 1,-4 1 1,-6 0-1,-4-1 2,-5 0 1,-5-1 1,-6 0 1,-3-2 3,-5-1 1,-3-1 1,-3 0 2,-2-2 2,-4-1 1,-3-2 0,-2-2 0,-4-2 0,-2-2 0,-5 0-1,-4-2-1,-4 0 0,-2 0-1,-3 4 0,-1 2 0,-3 4-1,-1 2-1,-3 5 0,-1 4-2,-2 3 0,-3 5-6,-5 3-9,-3 4-9,-4 5-9,-3 6-5,-2 11-1,-1 11 0,-3 12-2,4 2 3,10-4 7,9-3 5,11-5 7,5-1 1,1-1-3,0 1-3,2 0-3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2:54"/>
    </inkml:context>
    <inkml:brush xml:id="br0">
      <inkml:brushProperty name="width" value="0.05589" units="cm"/>
      <inkml:brushProperty name="height" value="0.05589" units="cm"/>
      <inkml:brushProperty name="color" value="#F2395B"/>
    </inkml:brush>
  </inkml:definitions>
  <inkml:trace contextRef="#ctx0" brushRef="#br0">90059 21184 393,'-17'-10'0,"-3"-2"0,-3-3 0,-3-3-1,1 0 3,7 4 4,5 4 6,6 5 4,3 1 6,-2 0 8,0 0 7,-1 0 9,1 1 1,6 0-2,4 2-4,6 0-3,3 1-3,5 0-5,3 0-5,5 0-6,3 0-2,3 0-1,3 0-1,2 0 0,3 1-3,1 0 0,0 2-2,2 0-1,1 1-1,0 0 0,2 0 2,0 0-1,1-1-1,0-1-3,0 0-3,1-1-2,-1-1-3,1 0 1,2 0-1,0 0 1,2-2 0,2 0 1,2-3 0,2-2 1,2-1-1,1 2-2,3 1-3,2 0-2,1 0 0,1-1 1,1-3 2,1-2 2,0 0 1,-1 2 0,-1 2 1,0 3 1,-4 0 0,-3 2 1,-4 0-1,-4 2 0,-4-1 0,-2 0 0,-4-2-1,-2 0 0,-2 0 0,0 0 0,1 2 0,-1 0 1,0 1-1,2 0 0,1 0 0,0 0-1,1 0 1,-2-2-1,0-1 1,-1 0-1,0 0 0,0 0-1,2 2-1,1 1-1,-1 0-1,-2 0 0,-2 0-1,-2 0-1,-1 0 0,-1 0-1,-1 0 0,-1 0 0,-2 0-1,0 0-1,-1 0-2,-1 0-1,0 0-3,-1 0-2,0 0-2,1 0-3,-2-1 0,-1-1 2,-3 0 2,-1-1 1,-2-1 0,-1 2-6,-1 0-4,0 2-5,-3-1-1,-1 0 0,-2-2 2,-2 0 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0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25427 23780 546,'-15'-21'32,"2"5"-8,3 4-6,1 6-9,2 6 5,2 8 16,2 8 16,2 7 16,1 5 2,0 1-11,0 1-12,0 1-11,-1 0-10,0 2-10,-2 1-9,0 1-11,0 0-7,0 0-6,2 0-7,0 1-7,1-3-4,-2-2-1,0-3-3,-1-3-1,-1-3 1,2-4 6,0-5 6,2-3 4,-1-3 4,0 0 2,-2-2 1,0 0 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0"/>
    </inkml:context>
    <inkml:brush xml:id="br0">
      <inkml:brushProperty name="width" value="0.0347" units="cm"/>
      <inkml:brushProperty name="height" value="0.0347" units="cm"/>
      <inkml:brushProperty name="color" value="#F2395B"/>
    </inkml:brush>
  </inkml:definitions>
  <inkml:trace contextRef="#ctx0" brushRef="#br0">25250 24446 634,'9'-8'10,"1"2"21,3 1 20,2 0 22,2 2 1,1 0-18,3 2-16,2 0-18,-1 1-13,-1-2-12,-3 0-9,-1-2-11,-2 1-9,-1 0-5,-1 2-7,0 1-5,-2-1-1,-1-1 4,0 0 4,-2-1 5,-1-1 5,0 0 4,-2 0 6,0 0 4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1"/>
    </inkml:context>
    <inkml:brush xml:id="br0">
      <inkml:brushProperty name="width" value="0.05111" units="cm"/>
      <inkml:brushProperty name="height" value="0.05111" units="cm"/>
      <inkml:brushProperty name="color" value="#F2395B"/>
    </inkml:brush>
  </inkml:definitions>
  <inkml:trace contextRef="#ctx0" brushRef="#br0">26257 23127 430,'-15'-25'49,"2"16"9,2 14 9,3 16 10,0 9-2,0 6-12,0 6-11,0 6-11,1 2-10,-1-2-8,0-2-7,0-2-7,0 2-5,2 4-1,1 6-2,1 4-1,-1 1-5,2-1-10,-1-2-9,0-2-11,0-2-7,2-2-5,0-2-5,2-2-5,0-5 0,2-6 5,0-7 6,2-7 4,-1-5 6,-1-1 2,0-2 5,-1-2 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3"/>
    </inkml:context>
    <inkml:brush xml:id="br0">
      <inkml:brushProperty name="width" value="0.04072" units="cm"/>
      <inkml:brushProperty name="height" value="0.04072" units="cm"/>
      <inkml:brushProperty name="color" value="#6ADCAB"/>
    </inkml:brush>
  </inkml:definitions>
  <inkml:trace contextRef="#ctx0" brushRef="#br0">102656 40144 540,'43'-28'26,"-8"5"-6,-9 6-6,-6 7-5,-4 3 3,1 2 17,2 2 16,0 2 15,-1 2 3,-3 4-11,-3 2-9,-2 4-12,-4 3-7,-3 5-7,-2 5-7,-4 5-6,-2 3-4,-5 4-1,-4 3-1,-4 3-3,-2 0-3,-1-2-7,-1-3-8,-1-1-7,1-3-5,2-5-3,1-5-2,3-5-3,1-4-1,2-4 4,3-5 3,1-2 3,2-6 3,2-4 3,2-6 3,2-4 2,3-4 4,4-5 4,4-3 4,3-4 4,2 1 3,0 4 5,-2 5 3,-1 5 4,-1 3 2,-1 4 1,-1 3 1,0 3 0,-2 2 3,-1 6 3,-1 2 4,0 5 3,-3 4 1,-4 6-2,-4 3-2,-4 6-3,-2 2-2,-3 2-4,-1 1-4,-2 1-3,-2-2-4,0-2 0,1-3-1,-1-3-2,2-2-1,3-3 1,2-1 0,4-2 0,3-3-1,2-1-3,4-2-2,3-2-3,2-3 0,3-3 0,3-2 2,4-4 0,0-2 0,1-3-3,0-4-3,-1-2-2,0-2-3,-2-1-2,-3-1-2,-1-1-3,-1 0 1,-2 0 4,-1 2 5,0 1 3,-3 1 3,1 1 3,-2 1 1,0 0 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1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26691 22944 520,'-4'-8'31,"8"0"15,8 0 15,7 0 16,6 0 0,3-2-15,3 0-14,3-1-14,0-1-11,0 1-9,-1-1-8,-1 0-8,-1 1-5,-1 1-3,-2 0-3,1 2-2,-6 2-11,-7 6-22,-8 4-20,-8 6-21,-4 0-1,0-1 18,0-2 19,0-2 18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1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27424 22057 385,'-15'-36'0,"2"7"2,3 7 2,1 7 0,1 3 5,2 0 8,1 0 7,0 1 8,2 3 10,0 8 11,2 8 12,0 8 11,1 7 0,-2 8-13,0 9-12,-1 7-14,-1 3-10,0 1-8,0 0-8,0 0-8,-1 3-10,0 4-9,-1 5-10,-2 5-9,2-4-3,1-13 8,2-12 7,2-13 7,0-6-7,0 0-22,-2-1-21,0 1-22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8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24490 23439 559,'-8'-5'77,"2"6"-11,1 6-11,0 6-10,1 2-9,0 1-6,0 0-5,0-1-6,0 3-4,-2 4 0,0 3-2,-1 4-1,-1 3-1,0-1-3,0 0-1,1 1-2,0-1-4,2 2-2,2 1-3,2 1-3,0 0-2,0 1 2,-2-1 0,0 0 2,0-1-4,0-3-9,2-3-7,0-3-9,1-3-5,-2-3-2,0-3-2,-2-3-1,-1-3 0,-2-4 1,-1-4 2,-3-4 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8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24300 24520 554,'0'-15'8,"0"2"11,0 2 11,0 3 13,1 0 2,2 0-4,2 0-5,2 0-5,1 0-4,3 1-3,2-1-2,2 0-2,2 0-3,3 2-1,3 1-2,3 0-2,1 1-1,-1 0-1,-1 0-2,-1 1-2,-1-1-2,-1 0-3,-1 0-2,-1 0-4,-2 0-3,-1 2-2,-2 0-3,-2 2-3,-2-1-8,-1-2-13,-1-2-14,0-2-13,-4 0-3,-2-1 7,-6 0 7,-2 0 8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8"/>
    </inkml:context>
    <inkml:brush xml:id="br0">
      <inkml:brushProperty name="width" value="0.05092" units="cm"/>
      <inkml:brushProperty name="height" value="0.05092" units="cm"/>
      <inkml:brushProperty name="color" value="#F2395B"/>
    </inkml:brush>
  </inkml:definitions>
  <inkml:trace contextRef="#ctx0" brushRef="#br0">25226 23102 432,'-7'-42'38,"2"10"-3,2 9-4,2 10-4,1 10 3,2 8 11,0 9 10,2 10 10,-1 5 1,-1 4-11,0 4-9,-1 5-10,-3 2-8,0 6-6,-3 2-5,-2 5-6,-2 5-3,0 7-3,-1 7-3,-1 7-2,-1 3-5,2-2-6,1 0-8,0-1-6,2 0-7,1 0-4,0 2-4,2 1-6,0-6 3,2-12 6,0-11 8,2-12 7,0-8 1,0-5-6,0-6-6,0-3-6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19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20937 27785 447,'-16'-1'6,"0"-1"10,1 0 10,-1-1 12,5-1 4,10 0 0,10 0-1,10 0 0,6 0-3,6 0-5,5 0-5,5 1-5,4-2-3,4 0-1,4-2-1,4 0 0,3-1-2,3-2-1,3 0-4,4-1-1,0-2-2,3 0 1,0-1 1,1-1 0,-3 1-2,-3 3-3,-6 2-4,-5 4-3,-2 1-3,-2 0-2,-1 0-3,0 0-1,-2 0-2,-2 1-2,-2-1 0,-2 0-2,-4 0-1,-5 2 1,-7 0 0,-5 2 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20"/>
    </inkml:context>
    <inkml:brush xml:id="br0">
      <inkml:brushProperty name="width" value="0.04684" units="cm"/>
      <inkml:brushProperty name="height" value="0.04684" units="cm"/>
      <inkml:brushProperty name="color" value="#F2395B"/>
    </inkml:brush>
  </inkml:definitions>
  <inkml:trace contextRef="#ctx0" brushRef="#br0">21169 26800 469,'-30'9'125,"1"3"-30,3 4-31,1 2-29,1 3-18,-1 3-1,-1 3-4,-1 3-2,0 0-3,1 0-3,1-1-2,1-1-4,2-1-1,1-3-1,3-1-2,1-3 0,2-1-1,0-1 1,2 0 2,1-2 1,1-1 1,0-1 0,2-1 0,1 0-1,2-2 4,4 1 6,4 0 6,4 0 7,2-1 2,0-1-4,-1-1-3,1 0-3,2-1-2,4 1 1,3 2-1,5 0 0,2 2 0,-1 1-1,1 3 0,-1 2 0,2 0-3,1 1-5,3-1-4,1 1-5,3 0-7,2 1-8,4 1-9,3 1-9,0-1-6,-2-4-2,-1-5-3,-3-3-2,-2-3 0,-3-2 4,-3-3 3,-3 0 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6:43:26"/>
    </inkml:context>
    <inkml:brush xml:id="br0">
      <inkml:brushProperty name="width" value="0.05245" units="cm"/>
      <inkml:brushProperty name="height" value="0.05245" units="cm"/>
      <inkml:brushProperty name="color" value="#F2395B"/>
    </inkml:brush>
  </inkml:definitions>
  <inkml:trace contextRef="#ctx0" brushRef="#br0">91047 26751 419,'-21'-42'1,"7"9"5,5 11 4,6 9 4,5 6 6,4 2 7,4 2 8,3 2 7,2 2 0,0 0-7,-2 2-7,-1 0-8,1 2-4,2 0 0,1 1-2,3 2 0,-1 0-1,-1 0-1,-2-1-2,-2 1-1,-1 0-1,3 2 2,2 0-1,1 1 2,2 0 0,0 0-2,-1-2-1,1 0-2,-1-2 0,1 1 0,-1 0 0,1 0 0,1-1-3,5-2-4,3-3-5,5 0-5,4-5-2,4-4-1,6-6-1,4-4 0,2-2 0,0-1-1,-2 1 1,0-1-1,-4 1 1,-6 1 2,-6 0 3,-5 2 3,-6 2 1,-3 3 2,-5 3 1,-3 2 1,-2 3 6,1 0 8,2 2 9,0 0 10,1 2 0,-1 0-5,1 2-7,0 0-5,0 2-5,3 2-3,1 2-1,3 2-2,0 0-2,1-1 1,0-1 0,-1 0 1,2-2-1,1-1 0,2 0-1,3-2 1,0 0-2,2-2-2,1 0-2,1-2-1,4-2-2,6-4-2,7-4-1,8-3-2,1-3-1,-1-2-3,-2 0-2,-2-1-3,-4 0 1,-6 3 4,-6 1 3,-5 3 3,-6 1 4,-3 4 4,-5 2 4,-3 4 4,-2 2 5,1 2 5,1 2 4,1 2 5,0 1 3,-3 1-3,-1 2-1,-2 0-2,-1 0-2,-1-1-4,1 0-3,0-2-4,1 0-1,1 0-2,3 0 0,2-1 0,2 0-4,3-2-3,3-2-4,3-2-4,1-1-4,2-2-6,1-1-3,1 0-6,0-1 0,0-2 2,1 0 3,-1-1 2,-1-1 3,0 0 1,-1 0 3,-1 0 2,-2 1 2,-1 1 3,-3 0 3,-1 2 4,-3 1 3,-3 2 4,-3 2 5,-2 2 5,-3 1 2,1 2 2,0 0 2,0 1 2,-1 1-1,1 0 0,0 0-2,0 0-1,-1 0-2,1-1-2,0 1-3,0 0-3,0-1-3,1 0-2,1-2-5,2 0-2,0-2-4,1-1-3,1 0-4,1-1-3,1-3-5,-1-2-3,1-4-6,-1-2-4,0-3-4,-2 0-2,-3-1-2,-1-1-2,-3 0 0,-2 1 2,-4 0 3,-2 2 3,-4 1 1,-2 1 1,-4 0 2,-2 2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0"/>
    </inkml:context>
    <inkml:brush xml:id="br0">
      <inkml:brushProperty name="width" value="0.0453" units="cm"/>
      <inkml:brushProperty name="height" value="0.0453" units="cm"/>
      <inkml:brushProperty name="color" value="#F2395B"/>
    </inkml:brush>
  </inkml:definitions>
  <inkml:trace contextRef="#ctx0" brushRef="#br0">18950 37132 485,'31'0'122,"1"0"-21,-1 0-22,1 0-22,-1-1-15,2-1-7,1 0-9,1-1-7,0-1-5,-2 0-4,0 0-4,-1 0-2,-1 0-5,-3 2-2,-1 0-4,-3 2-3,-1 0-4,-3 0-3,-1 0-4,-2 0-4,-4 2-10,-5 4-18,-4 4-17,-6 4-17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0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18995 38000 494,'-22'7'2,"4"-2"5,4-3 4,5 0 4,1-1 11,2 3 15,0 4 18,2 2 15,0 6 2,2 9-15,0 9-15,2 9-14,0 6-9,0 5-7,0 6-5,0 4-6,0 1-4,2-1-4,0-2-2,2-3-3,0 1-6,0 0-9,0 1-9,0 1-9,-1 3-5,-1 3-3,0 5-1,-1 3-2,-2-5 1,-1-13 3,0-14 3,-1-13 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3"/>
    </inkml:context>
    <inkml:brush xml:id="br0">
      <inkml:brushProperty name="width" value="0.03842" units="cm"/>
      <inkml:brushProperty name="height" value="0.03842" units="cm"/>
      <inkml:brushProperty name="color" value="#6ADCAB"/>
    </inkml:brush>
  </inkml:definitions>
  <inkml:trace contextRef="#ctx0" brushRef="#br0">102930 40520 572,'-13'-11'43,"4"8"2,3 9 3,4 10 3,2 7-1,2 8-6,0 9-4,2 7-6,-1 10-6,1 15-6,0 12-7,0 15-7,-2 9-10,0 5-13,0 5-12,-1 5-13,-2-7-6,-1-19 3,0-19 1,0-17 1,-2-14 1,2-6-2,0-7-2,2-7-1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3"/>
    </inkml:context>
    <inkml:brush xml:id="br0">
      <inkml:brushProperty name="width" value="0.03923" units="cm"/>
      <inkml:brushProperty name="height" value="0.03923" units="cm"/>
      <inkml:brushProperty name="color" value="#00BFF3"/>
    </inkml:brush>
  </inkml:definitions>
  <inkml:trace contextRef="#ctx0" brushRef="#br0">18900 37213 560,'15'0'124,"-1"0"-30,-1 0-29,0 0-31,-1 0-16,1 0-3,1 0-2,2 0-2,-1 0-2,-1 0-1,-1 0 0,0 0-1,-1 0 0,3 0 0,2 0-2,2 0 0,3-2-1,6 0-1,7-3-1,5-2-2,2-1-1,-4 2-5,-2 1-4,-3 1-4,-3-1-4,-3 2-1,-3-1-4,-3 0-2,-6 0-8,-10 2-13,-10 0-13,-10 2-14,-4 1 1,3 2 16,1 2 15,2 2 16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5"/>
    </inkml:context>
    <inkml:brush xml:id="br0">
      <inkml:brushProperty name="width" value="0.04425" units="cm"/>
      <inkml:brushProperty name="height" value="0.04425" units="cm"/>
      <inkml:brushProperty name="color" value="#00BFF3"/>
    </inkml:brush>
  </inkml:definitions>
  <inkml:trace contextRef="#ctx0" brushRef="#br0">19251 38100 497,'12'11'39,"-8"7"-14,-8 7-16,-8 7-16,-5 4-7,-3 2-1,-4 3-1,-1 1-1,-2-2 1,3-6-2,1-5 1,3-7-2,1-5 3,4-6 3,3-6 4,3-6 3,2-5 3,2-4 0,2-4 1,2-3 1,2-3 1,2 2-1,2 1 1,2 1 0,1 1 2,1 1 4,2 0 5,0 2 5,0 1 2,-3 2 2,-1 3 0,-2 1 2,0 1 2,0 2 2,1 0 4,2 2 2,-1 2-1,-1 4-6,0 4-6,-2 3-6,0 4-5,0 2-3,0 1-3,0 3-4,-1 1 0,0 1 0,-2 1 0,0 1 1,-1-1-2,0 0-4,0-1-6,0-1-3,-1-1-3,-2-3 2,-2-1 0,-2-2 2,0-6-2,2-6-3,2-10-5,2-6-4,2-6 2,2-2 6,2-1 7,2-3 6,1 0 6,0 1 5,0 1 6,0 1 4,1 1 4,3-1 3,3 0 3,3 1 2,3-1 1,1-1-2,3-1 0,2-1-2,0 0-1,0 4-1,1 3 0,-1 3-2,-1 2-1,-3 2-3,-3 3-3,-2 1-4,-3 2-1,-1 2-3,-1 2-1,-1 2-2,-1 2-1,-2 1-2,-2 3-1,-2 2-1,-2 3-1,-1 5 0,0 5 0,-1 5 0,-4 3-1,-4 1-1,-6 1-1,-4 1 0,-3-2-1,-3-2 2,-1-3 2,-3-3 1,0-4 1,-1-3-3,1-4 0,0-4-1,1-4-1,2-1 0,4-2 1,3-1 1,3-4 0,3-1 2,2-2 0,4-1 3,3-3 0,2-2 2,3-2 0,4-1 3,2-2 0,3 0 1,4 1 1,2-1 1,0 1 1,-1 3 3,-2 1 1,-2 2 3,-2 3-2,-1 4-6,-1 4-4,0 4-6,-3 4-3,-2 4 0,-4 3 0,-2 5 0,-4 2 0,-2 1-2,-3 1 0,-4 1-1,0-1-1,1-2 2,1-1-1,1-2 2,0-4 0,2-3 0,0-4 1,2-4 0,2-5 1,2-4 2,4-6 3,2-4 3,3-2 1,0 3 1,1 1 2,2 2 0,0 2 2,0 2 2,0 2 0,-1 3 2,2 0 3,0 1 6,1 2 5,2 0 5,-1 2 2,-1 2-4,-1 2-2,0 2-4,-1 2-1,1 5-3,2 3-2,0 5-2,0 2-1,-3 3 0,-1 1 0,-2 2 0,-1 1-1,-2-3 1,0-2-1,-2-1 0,0-3-2,0-3-4,0-3-5,0-3-3,-1-3-2,-2-1 2,-2-2 2,-1-2 1,-4-2-1,0-2-3,-3-3-2,-2 0-3,-2-4-3,-5-2-1,-3-4-1,-5-2-2,-1-4-3,2-3-7,0-5-6,1-3-6,2-2-1,2 3 3,4 1 4,3 3 3,3 1 4,3 2 2,3 3 2,2 1 3,3 5 9,0 6 15,2 7 15,0 8 14,2 3 4,0-1-9,2 1-9,0 0-8,3-2-16,4-1-22,3-2-21,5-2-23,0-4-3,-2-5 11,-4-4 14,-3-5 13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5"/>
    </inkml:context>
    <inkml:brush xml:id="br0">
      <inkml:brushProperty name="width" value="0.03559" units="cm"/>
      <inkml:brushProperty name="height" value="0.03559" units="cm"/>
      <inkml:brushProperty name="color" value="#00BFF3"/>
    </inkml:brush>
  </inkml:definitions>
  <inkml:trace contextRef="#ctx0" brushRef="#br0">20800 40300 618,'21'8'7,"-3"0"16,-4-1 16,-4 1 14,-1 0 5,1 2-7,3 0-6,2 1-8,0 2-8,-1 0-7,0 1-9,-2 1-9,0 1-5,0-1-4,-1 1-5,1 0-4,-1-2-5,-2-1-7,-2-2-7,-2-2-8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5"/>
    </inkml:context>
    <inkml:brush xml:id="br0">
      <inkml:brushProperty name="width" value="0.04199" units="cm"/>
      <inkml:brushProperty name="height" value="0.04199" units="cm"/>
      <inkml:brushProperty name="color" value="#00BFF3"/>
    </inkml:brush>
  </inkml:definitions>
  <inkml:trace contextRef="#ctx0" brushRef="#br0">21950 38950 523,'8'31'160,"2"1"-39,0-1-40,1 0-38,1 2-22,-2 1-3,-1 2-3,0 3-4,-2 0-4,-2 2-8,-3 1-6,0 0-6,-2-1-7,0-6-7,0-3-6,0-6-6,-1-7-6,-1-7-4,0-8-4,-1-8-4,-2-4 2,0 0 8,-2 0 7,0 1 8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6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22050 38366 481,'37'-51'35,"-3"10"-3,-5 8-2,-4 9-4,0 5 0,3 2 2,3 3 3,3 1 3,0 3 0,-2 2-3,-1 4-4,-3 3-3,-1 3-3,-1 4-3,-1 3-3,-1 5-2,-2 3-3,-5 3-1,-3 3-2,-4 3-1,-3 2-3,-2-1-3,-3 0-3,0 1-4,-5-1-3,-2 1 0,-5-1 0,-4 1-2,-4-3 0,-3-1 1,-5-4 1,-3-3 0,-2-3-1,0-3-4,-1-3-4,1-2-4,1-3-2,3-2 1,3-2 1,3-2 0,3-3 3,5-2 3,3-3 3,4-3 4,4-3 2,6-3 0,4-4-1,5-1 0,4-2 4,2 3 5,1 1 6,3 3 6,-1 2 4,-3 4 0,-3 4 1,-3 5 0,-2 2-1,-2 3-4,-2 4-4,-2 2-4,-3 5-1,-2 6 0,-4 5 0,-2 7 1,-4 4 0,-4 4-1,-3 4-1,-5 5-1,-1-1 0,-1 0 0,1-3 0,-1-2 0,2-3 1,5-6 1,3-4 1,4-4 1,7-12-2,8-15-6,9-15-6,10-16-6,3-10-3,0-1-2,1-2 0,-1-2-1,-2 4 0,-7 8 1,-5 9 0,-6 9 1,-4 0-1,0-11-3,-2-9-2,0-10-3,-3-4 2,-2 0 4,-4 2 5,-2 1 5,-2 2 4,-1 5 3,-1 5 3,-1 6 3,-1 3 1,2 5-2,1 3-1,1 5-2,0 2 5,2 2 12,1 3 12,0 1 13,3 3 8,1 4 4,2 4 5,2 4 4,0 6-3,0 11-8,-2 9-11,0 11-8,-1 7-6,2 9-1,0 8-2,2 7-2,0 5-1,2-1-2,0 1-3,2-1-2,1 1-4,2 2-4,1 3-6,3 1-4,1-5-3,0-11-1,-1-12-1,1-12-2,0-10-2,0-7-5,-1-9-4,1-7-5,1-8-2,2-8 1,1-8 2,3-7 1,-1-5 3,-3 1 4,-2-1 6,-4 1 4,-2-1-3,-1 0-13,0 1-11,-2-1-11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6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24450 38150 608,'2'15'107,"4"-1"-17,4-1-18,3 0-18,3-1-16,0 3-15,-1 2-15,1 2-16,-1 0-7,-1 1-3,0-1 0,-2 1-3,-2 0-3,-2 1-6,-4 1-5,-2 1-7,-3-1-2,-1-3-2,0-3-1,-1-2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7"/>
    </inkml:context>
    <inkml:brush xml:id="br0">
      <inkml:brushProperty name="width" value="0.05378" units="cm"/>
      <inkml:brushProperty name="height" value="0.05378" units="cm"/>
      <inkml:brushProperty name="color" value="#00BFF3"/>
    </inkml:brush>
  </inkml:definitions>
  <inkml:trace contextRef="#ctx0" brushRef="#br0">24300 39354 409,'24'-2'91,"-1"-2"-20,1-4-20,-1-2-21,-1-1-13,-1 2-4,-2 2-5,-2 3-5,-3 4-9,-1 10-13,-2 8-12,-2 9-13,-3 3-3,-3 0 8,-2-1 6,-4-1 8,-2 0 7,-1 1 5,-3 1 6,-2 1 5,-2 0 5,-2 0 4,-1 1 4,-3-1 4,0 0 5,1-2 5,1 0 5,1-1 6,2-3 1,6-5-2,5-5-1,4-4-2,6-9-4,6-12-5,5-12-6,7-11-6,5-9-5,5-6-4,4-6-5,6-5-4,2-3-2,2 4 1,1 3 3,0 2 0,-1 5 1,-4 4-4,-4 5-2,-3 6-3,-6 4 0,-4 5 6,-5 5 4,-4 5 4,-5 6 10,-3 8 12,-3 8 13,-2 7 12,-3 6 3,-1 0-10,0 0-8,-1 3-9,-2-1-7,-1 3-3,0 0-5,-1 0-4,-2 0-4,0-5-6,-1-3-3,-2-4-6,0-3-9,-2-1-15,0-1-15,-1 0-15,0-3-1,0-4 11,2-4 13,1-4 12,0-3 4,2 0-5,1-1-4,0-1-4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7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26105 38768 509,'-14'-25'41,"3"13"10,2 12 10,4 14 11,2 8-1,2 5-14,2 4-14,2 6-14,1 3-8,2 1-3,0 0-4,2 2-4,-2-1-8,-1-2-13,-2-2-13,-2-1-15,-1-3-8,2-2-5,1-1-5,0-3-5,0-3 0,-2-5 8,-2-5 5,-2-4 8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7"/>
    </inkml:context>
    <inkml:brush xml:id="br0">
      <inkml:brushProperty name="width" value="0.05254" units="cm"/>
      <inkml:brushProperty name="height" value="0.05254" units="cm"/>
      <inkml:brushProperty name="color" value="#00BFF3"/>
    </inkml:brush>
  </inkml:definitions>
  <inkml:trace contextRef="#ctx0" brushRef="#br0">25305 39468 418,'-7'-8'3,"0"1"7,2-1 5,1 0 7,0 2 9,0 6 13,0 4 13,0 6 12,1 5 0,2 7-12,2 7-13,2 7-12,0 4-9,0 4-2,-2 2-5,0 4-3,-1 1-1,2 0-1,0-1-1,2 1 1,0-1-3,3-2-4,2-2-6,2-2-3,1-3-3,2-5 1,0-5 0,1-5 0,3-5-1,5-3-4,5-5-3,5-3-4,7-5-4,12-8-4,10-6-4,11-7-4,10-10-2,11-13 0,8-12 1,11-13 0,-5-2-1,-18 12-5,-19 10-4,-18 12-4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48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59350 37250 597,'14'46'131,"-2"0"-29,-4-2-30,-2 0-30,-3 2-18,-1 4-6,0 5-8,-1 6-6,-1-2-8,0-5-6,0-6-6,0-6-7,-1-5-7,-1-3-3,0-5-6,-1-3-5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5"/>
    </inkml:context>
    <inkml:brush xml:id="br0">
      <inkml:brushProperty name="width" value="0.03646" units="cm"/>
      <inkml:brushProperty name="height" value="0.03646" units="cm"/>
      <inkml:brushProperty name="color" value="#6ADCAB"/>
    </inkml:brush>
  </inkml:definitions>
  <inkml:trace contextRef="#ctx0" brushRef="#br0">104036 40377 603,'14'-6'5,"-3"2"15,-3 4 15,-2 3 15,-3 1 2,-1 1-10,0 1-12,-1 2-11,-1 4-5,0 7-1,0 9 0,0 7 0,-1 4 0,-1 0-1,0 0 0,-1 1 1,-2-2-2,0-1-2,-1-1-3,-2 0-1,-1-2-1,-1-3-2,-3-3 0,-2-3-1,0-3-4,1-3-8,1-3-8,1-3-8,1-3-6,-1-2-2,0-4-2,0-2-3,1-2-1,1 0 3,0 0 1,2 0 2,1-2 2,0-2 3,2-4 2,1-2 3,0-1 4,0 1 5,0 0 4,0 2 5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50"/>
    </inkml:context>
    <inkml:brush xml:id="br0">
      <inkml:brushProperty name="width" value="0.05537" units="cm"/>
      <inkml:brushProperty name="height" value="0.05537" units="cm"/>
      <inkml:brushProperty name="color" value="#00BFF3"/>
    </inkml:brush>
  </inkml:definitions>
  <inkml:trace contextRef="#ctx0" brushRef="#br0">59750 36792 397,'9'-16'4,"3"-1"8,4-1 8,2-1 9,3 0 2,5 2-3,3 3-2,5 1-4,2 2-1,4 2 0,3 3-1,2 1-1,-1 2 0,-5 4-4,-7 2-2,-6 4-2,-5 3-3,-5 5-2,-4 5-2,-6 5-3,-6 5 0,-7 5 1,-9 4 1,-8 6 1,-5 1-2,-3 0-5,-2-2-6,-4 0-5,-1-4-3,1-6-1,2-5-1,0-7-1,2-5 1,3-5 1,3-4 2,3-5 2,4-7 2,5-6 1,5-7 2,5-7 2,4-5 1,7-3 0,6-3 1,6-2-1,3-1 2,3 3 2,1 3 3,3 3 2,2 3 2,3 1 3,2 3 1,4 1 3,-2 5 0,-5 5-1,-7 6 0,-5 6-2,-6 5 1,-6 6-2,-7 4 0,-4 5 0,-8 6-1,-8 9-1,-7 7-1,-8 8 0,-4 2-1,3-3-2,2-2-1,2-4-1,1-3-1,4-3 0,4-5-1,2-4 0,4-9-4,8-14-5,6-16-6,8-14-6,6-13-2,5-14 1,7-12 2,5-13 1,1-3 1,-5 6 0,-5 5 0,-4 6 1,-4 5-1,-1 5 3,-1 3 1,0 4 1,-2 4 4,-2 7 7,-3 6 8,0 6 6,-4 4 9,0 4 10,-3 4 11,-2 5 10,-1 4 3,2 7-7,1 7-5,0 8-7,1 4-4,-2 6-2,0 5-4,-1 5-2,-1 3-2,2 4-2,1 2 0,0 4-2,1 2-1,-2 5-2,0 4-2,-1 3-2,0-1-3,2-7 0,2-6-3,2-8-1,2-6-1,2-5 1,2-7 0,2-5 1,3-6-3,3-5-6,5-5-6,4-4-6,2-8-7,4-8-8,3-9-6,3-9-9,2-10-2,3-12 2,1-12 1,2-11 1,0-4 4,0 2 6,-1 3 6,-1 3 6,-2 4 6,-2 7 4,-2 5 5,-1 6 5,-4 6 6,-3 6 6,-5 5 7,-3 7 6,-3 7 10,-1 9 10,-1 8 12,0 10 12,-2 4-1,1 1-14,0 1-12,0 1-13,-1 1-9,1 0-7,0-1-5,0 1-5,-1-1-6,-1-1-5,0-1-4,-2 0-5,-2-1-4,-2 1-4,-4 1-3,-2 2-3,-5-1 1,-4 1 3,-5 0 5,-5-1 4,-3 0 4,-1-1 3,-1 0 4,-1-2 4,-1-1 3,1-1 3,0 0 4,-1-2 4,2 0 1,1 0-2,3 0 0,1 0-2,3-1 4,3-1 7,2-1 7,4 0 8,2 0 5,2 4 2,3 2 2,1 3 2,1 3-2,0 3-6,0 3-7,0 3-7,-1 3-5,-1 1-5,0 2-4,-1 3-5,-1-2-4,0-2-3,0-3-3,0-3-2,6-10-8,12-18-9,11-18-12,13-17-9,4-8-2,-2 0 7,-2 2 8,-2 0 7,-3 4 8,-7 7 7,-5 7 6,-7 8 7,-4 6 7,-2 8 9,-4 8 9,-2 8 8,-4 5 6,-2 3 4,-4 3 4,-2 3 5,-1 1-3,1 1-6,0-1-9,2 0-7,0 0-7,1-1-4,-1-1-4,0-1-6,1-5-13,4-11-23,3-8-23,2-11-23,5-10-4,7-9 12,7-10 14,8-10 13,2-4 10,0 4 4,1 3 6,-1 2 4,0 4 6,-1 6 6,-2 4 4,1 5 6,-3 3 7,0 3 6,-1 1 8,0 3 8,-2 1 4,-2 4 3,0 3 3,0 2 2,-3 4-1,-1 4-7,-2 4-5,-2 4-8,-6 3-5,-9 3-6,-8 3-6,-9 4-6,-6 1-5,-3 4-3,-3 3-5,-3 3-4,0 0-1,0-1-1,1-3 0,1-2 1,4-3-1,5-5 1,6-4 1,7-6 0,8-7 3,15-10 5,14-10 6,13-9 5,6-4 3,-2 3 0,-2 3 1,-1 3 1,-5 3 1,-6 5 0,-5 3 2,-7 4 0,-4 4 0,-6 4 0,-5 4-1,-4 4-1,-7 4-1,-6 7-1,-7 5-2,-7 7 0,-4 3-1,-2 2-1,-3 2 0,-1 2-2,0-1 0,2-3-1,1-5 0,3-4-2,2-3 0,1-3 0,3-3 0,1-3-1,3-2 3,3-2 2,3-3 3,3-1 3,4-2 3,6-4 3,6-2 4,6-4 2,6-3 2,7-6-2,7-4-1,7-5-2,4-2-1,4 1-2,2 1-3,4 1-1,-1 1-5,-2 1-7,-3 1-7,-4 1-7,-3 2-5,-5 4-2,-5 4-3,-5 5-2,-9-4-6,-10-8-10,-13-9-10,-12-9-10,-4-3 3,1 1 14,3 3 14,1 2 14,1 2 10,1 3 7,-1 3 7,1 3 6,0 2 7,1 4 7,0 3 9,2 2 7,2 3 3,1 2-1,2 2-2,2 2-2,2 4 0,2 6-2,2 5 1,3 7-1,0 6-2,0 9-3,0 7-3,0 7-3,0 7-4,0 6-4,0 3-4,0 6-3,0 8-3,0 10 0,0 12 1,0 10-1,0 6-11,0 1-18,0 0-21,0 2-20,0-8-7,1-17 3,2-16 5,0-17 4,1-12 4,0-8 4,0-8 4,0-7 4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51"/>
    </inkml:context>
    <inkml:brush xml:id="br0">
      <inkml:brushProperty name="width" value="0.05888" units="cm"/>
      <inkml:brushProperty name="height" value="0.05888" units="cm"/>
      <inkml:brushProperty name="color" value="#00BFF3"/>
    </inkml:brush>
  </inkml:definitions>
  <inkml:trace contextRef="#ctx0" brushRef="#br0">65515 36660 373,'3'-23'3,"4"2"4,5 3 5,6 1 6,-1 4 1,-1 3-2,-4 4 0,-3 4-3,1 2 3,4 0 3,4 0 5,3 0 5,2 2-2,-1 6-6,-1 4-6,-1 5-7,-3 4-3,-6 3 0,-6 3-1,-6 3 1,-6 2-4,-6 3-8,-5 1-6,-7 2-8,-2 0-7,-1-2-9,1-1-7,-1-3-8,1-3 1,1-5 10,1-5 8,1-5 11,2-3 6,3-2 5,3-2 6,3-2 4,4-4 10,6-4 16,6-6 15,6-4 15,5-2 2,5 1-8,5 1-11,5 0-9,1 3-7,-3 3-5,-3 2-5,-3 4-5,-3 3-3,-3 6 1,-2 4 0,-4 5 1,-4 4-4,-4 5-7,-6 3-8,-4 5-7,-4 2-3,-2 2 0,-1 2-1,-3 3 1,0-2 2,1-4 3,1-4 5,1-3 3,0-5 6,0-1 7,1-4 6,-1-3 7,1-3 4,2-1 2,3-2 0,1-2 3,3-5 1,6-8 3,4-8 3,6-7 3,5-7-3,9-5-8,7-5-8,9-5-8,4-3-7,6-2-5,2-2-5,5-2-5,2 0-4,-2 2-1,-1 2-2,0 2-2,-3 3 1,-2 4 4,-4 3 4,-2 5 3,-5 4 3,-6 5-1,-5 5-1,-7 4 0,-3 4 4,-2 1 9,-3 0 9,-1 2 9,-3 2 6,-2 6 3,-4 4 4,-2 5 3,-4 4 0,-2 3-7,-4 4-5,-2 2-6,-3 3-3,-1 2-4,-3 4-2,-2 3-2,0 1-3,-1-2-3,0 0-4,1-1-2,1-3-5,2-2-5,4-3-7,3-3-5,2-10-12,0-20-17,2-18-18,1-18-17,0-6-1,2 9 14,0 9 14,2 9 15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51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67512 37278 471,'-1'-15'0,"-1"-1"0,0 0 0,-1 1 0,-1 3 8,2 8 18,0 8 17,2 8 17,0 6 6,0 5-3,0 5-5,0 5-4,-1 3-6,0 2-9,-2 2-10,0 2-9,-1 2-8,0 0-10,0 2-8,0 0-9,0-1-10,-2-6-12,0-4-12,-1-5-13,-1-5-4,2-5 0,0-5 2,2-4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3:51"/>
    </inkml:context>
    <inkml:brush xml:id="br0">
      <inkml:brushProperty name="width" value="0.06045" units="cm"/>
      <inkml:brushProperty name="height" value="0.06045" units="cm"/>
      <inkml:brushProperty name="color" value="#00BFF3"/>
    </inkml:brush>
  </inkml:definitions>
  <inkml:trace contextRef="#ctx0" brushRef="#br0">66514 37810 363,'-8'-23'3,"1"2"5,-1 3 5,0 1 6,2 4 5,4 5 7,4 4 7,4 6 7,1 4 1,-1 7-6,0 6-6,-2 5-6,0 5-3,0 1-3,0 2-3,0 3-2,-1 3-3,0 6-2,-2 6-2,0 6-1,-1 0-3,0-5 0,0-4-1,0-6-1,0-4-1,0-5-1,0-5-2,0-5-1,2-3-2,6-1-2,4-1-3,5-1-1,4-2-2,1-4 3,3-5 3,1-2 1,3-3 2,5 0 4,3 0 3,4 0 3,2 0 2,1 0 0,-1 0 0,0 0 1,1 0 0,4 0-1,2 0 0,4 0-2,0-2 0,-2 0 0,-2-3-1,-2-2 1,-3 0-1,-2 0 1,-3 2 0,-3 1-1,-3-1 1,0 0-1,-1-2 1,-1 0-1,-2-2-1,-3-4 0,-3-2-2,-3-3 0,-2-3-1,-1-5-3,-1-3 0,-1-4-2,-1-9-5,0-13-9,-2-12-9,-1-12-9,-2 0-5,-2 15-1,-4 14-1,-2 16-1,-2 7-5,2 1-9,0 1-9,2 1-9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4"/>
    </inkml:context>
    <inkml:brush xml:id="br0">
      <inkml:brushProperty name="width" value="0.02584" units="cm"/>
      <inkml:brushProperty name="height" value="0.02584" units="cm"/>
      <inkml:brushProperty name="color" value="#00BFF3"/>
    </inkml:brush>
  </inkml:definitions>
  <inkml:trace contextRef="#ctx0" brushRef="#br0">11500 48213 851,'0'-15'31,"2"2"1,1 2 0,0 3 2,0 1-15,-4 2-28,-2 2-28,-4 2-30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5"/>
    </inkml:context>
    <inkml:brush xml:id="br0">
      <inkml:brushProperty name="width" value="0.04497" units="cm"/>
      <inkml:brushProperty name="height" value="0.04497" units="cm"/>
      <inkml:brushProperty name="color" value="#00BFF3"/>
    </inkml:brush>
  </inkml:definitions>
  <inkml:trace contextRef="#ctx0" brushRef="#br0">11113 47968 489,'-15'7'-9,"2"-2"4,2-3 3,3 0 4,1-4 8,2 0 12,2-3 12,2-2 13,2-1 1,2 2-8,2 1-7,2 0-9,1 1-5,-1-2-4,1 0-4,0-1-2,0 0-3,2 2 2,0 2-1,1 2 1,1 1-1,0-2-2,-1 0-2,1-2-2,0 1-1,0 0 2,0 2 0,-1 1 0,1 0 1,0 0 0,0 0-2,0 0 1,0 0-3,3 0 0,1 0-3,3 0 0,1 0-2,0 0 2,-1 0 0,1 0 1,-1 0 1,-1 0-1,-1 0 0,-1 0 0,-1-1-1,0-1 1,-2 0-1,-1-1-1,1-1-1,0 2-5,1 0-5,1 2-4,-3-1-1,-6 0 3,-8-2 1,-6 0 3,-3 0 3,0 2 5,2 2 5,1 2 6,0 2 3,0 2 4,0 1 3,0 3 3,1 0 1,1 0-2,0-2 0,2 0-2,0-1-1,2 3 0,0 2 0,2 2 0,-1 1-3,0 3-4,-2 1-5,0 3-5,0 1-2,0-1 0,2 1 0,0-1 1,1 0-2,0-1-3,0-1-3,0-1-3,0-1-3,0-3-2,0-1-1,0-2-3,1-3 5,2-2 9,2-4 9,2-3 11,3-3 4,4-3 1,3-5 0,5-4 1,1-1-3,-1 1-4,-1 0-4,-1 2-4,-1 1-4,-3 1-1,-1 0-2,-2 2-2,-2 1-3,-1 0-6,0 2-6,-2 1-6,-4 2-5,-6 5-3,-7 6-4,-7 4-3,-5 2 2,0-1 9,-1-1 9,-1 0 9,-2-3 5,-3-3 2,-3-2 2,-2-4 3,-2-1 1,1-2 2,1 0 1,1-1 2,2-1 1,3 2 3,3 0 0,3 2 3,2 0 2,1 0 1,1 0 2,1 0 2,1-1 3,2-2 5,2-2 5,3-2 5,1 2 3,2 8 0,2 6-1,2 8 1,1 3-2,2 3-4,0 1-5,2 3-3,-1 0-4,2 1-7,-2-1-5,1 0-6,0 0-3,0-1 0,0-1 1,0-1-1,-1-1-3,0-1-4,-2-1-4,0-1-6,-2-1-2,0-1-2,-2 0-1,0-2-1,-2-2 1,0-3 2,-1-2 4,-1-4 2,-1-1 4,0 0 3,0 0 4,0 0 2,0-1 3,0-1 0,1 0 1,-1-1 0,0-1 3,0 0 4,0 0 6,0 0 4,4-2 6,8 0 5,8-3 7,8-2 6,5-1-1,7 0-9,3 1-9,6-1-7,2 0-6,0 0-1,0 0-1,1 0-1,-2 1-4,0 2-6,-1 3-7,-2 1-7,-1 0-4,-1-1-4,-3 0-4,-1-1-2,-3-1-4,-3 2-1,-4 0-2,-1 2-2,-4 0 0,-1 0 1,-2 0 1,-3 0 0,-1-1 3,0 0 2,-2-2 2,0 0 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5"/>
    </inkml:context>
    <inkml:brush xml:id="br0">
      <inkml:brushProperty name="width" value="0.03626" units="cm"/>
      <inkml:brushProperty name="height" value="0.03626" units="cm"/>
      <inkml:brushProperty name="color" value="#00BFF3"/>
    </inkml:brush>
  </inkml:definitions>
  <inkml:trace contextRef="#ctx0" brushRef="#br0">13572 48226 606,'-19'-1'76,"7"-1"-9,8 0-9,8-1-10,6-2-8,5 0-8,6-2-7,4 0-8,2 0-5,1 0-3,-1 2-3,1 1-3,-2 0-4,0 2-6,-1 0-8,-1 2-6,-1-1-3,-3 0 1,-1-2 0,-2 0 2,-3 0-5,-1 0-9,-2 1-8,-2 2-9,-2-1-1,-2-2 8,-3-2 7,0-2 7,-3 0 6,-1-1 6,0 0 6,-1 0 4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6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14276 47068 538,'-15'-28'11,"4"5"3,3 6 2,2 7 2,2 5 7,1 8 10,-2 6 9,2 7 11,-1 9 0,0 11-9,0 10-9,0 12-9,-1 12-7,0 14-2,-1 15-2,-2 16-4,1 5-6,1-2-9,0-1-10,2-2-9,0-6-8,2-9-6,0-9-6,2-8-5,1-8-2,4-9 2,2-7 0,4-8 3,-1-9 2,-1-10 4,-2-9 3,-2-10 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7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13778 48455 506,'-15'-13'22,"1"6"-2,1 6-2,1 6-3,-2 5-1,-2 4-1,-3 3 0,-3 5 0,-2 3-1,-1 5-1,-1 3 0,-1 4 0,0 2-1,-1 2-1,1 1 0,0 1 0,0-1 0,1-2 1,1-2 2,1-2 2,1-3-2,3-3-1,1-5-3,2-3-3,3-4-1,3-3 1,3-3 1,2-2 1,5-6-4,6-6-9,6-8-6,6-6-9,5-7-5,6-7 0,7-6-1,5-8-2,2-2 2,-2 2 2,-2 2 3,-1 2 4,-3 3 2,0 5 3,-1 5 2,-1 5 3,-3 4 4,-3 5 6,-5 3 5,-3 4 7,-4 3 3,-1 0 3,-2 2 2,-2 0 3,-1 3 1,1 4-1,2 4 0,0 4-1,0 3-1,-1 3-1,0 3 0,-2 3-1,-1 4-1,-2 4 1,-2 6 0,-2 5 1,-2 0-2,0 0-1,-2-3-2,0-2-2,-2-3-4,-2-6-5,-2-4-5,-1-4-5,-3-5-4,0 0-3,-1 0-2,-1-2-3,-1-5-4,0-9-6,1-8-4,-1-9-7,2-9-3,5-9-1,3-9-3,4-8-1,4-4 1,4-1 5,3 0 6,5 0 6,0 5 6,-2 8 8,-4 9 8,-3 9 9,-1 6 7,0 3 6,0 2 6,0 4 7,-1 3 5,-2 5 7,-2 2 4,-2 5 7,-3 5-3,-2 6-11,-3 5-9,-3 7-12,-3 4-5,-3 6-1,-4 5-3,-1 4 0,-4 2-4,-1 0-5,-3-2-5,-1 0-5,1-5-2,5-8 0,5-7 0,5-9 2,7-9-11,9-10-21,8-11-19,9-11-22,4-4 1,-1 3 20,-1 3 21,0 3 20,-1 2 15,1 2 9,1 2 10,1 3 10,1 1 3,-1 2-1,1 2-1,0 2-1,0 1 0,3 2 4,1 0 2,3 2 2,-1 1-1,0 3-6,-1 4-6,-1 2-7,0 3-7,0 1-11,-1 3-9,1 1-10,-3-1-4,-3-5-2,-5-4 1,-3-6-1,-3-1 0,0 0 0,-2 1 0,0 2 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7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17100 48927 601,'8'-6'103,"2"2"-23,0 4-23,1 3-23,2 1-12,3 1 0,3 1 1,4 2-1,-1 0-3,-1 2-7,-3 0-8,-1 1-5,-3 2-10,-1 1-8,-2 3-10,-2 2-9,-2 0-6,-2 1-4,-3-1-4,0 1-3,-3-2 2,-1-3 8,0-3 7,-1-2 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6"/>
    </inkml:context>
    <inkml:brush xml:id="br0">
      <inkml:brushProperty name="width" value="0.04106" units="cm"/>
      <inkml:brushProperty name="height" value="0.04106" units="cm"/>
      <inkml:brushProperty name="color" value="#6ADCAB"/>
    </inkml:brush>
  </inkml:definitions>
  <inkml:trace contextRef="#ctx0" brushRef="#br0">104560 39991 535,'14'-15'-30,"-1"4"10,-2 3 10,-2 3 11,-1 0 6,1 2 1,2-1 2,0 0 0,0 0 0,-3 0 0,-1 0-2,-3 0-1,0 2 3,0 4 7,0 4 8,0 4 7,-1 3 3,0 3-3,-2 3-3,0 3-2,-1 2-1,0 1-2,0 1-2,0 1 0,0 0-2,2 2-1,0 1-2,2 1-1,-1 0-1,-1 2-2,0 1-2,-1 1-1,-1-1-2,1 0-2,2-1-1,0-1-1,1-2-2,-2-2 1,0-2-1,-2-1-1,0-3-1,0-1-4,0-3-3,0-1-4,0-2-4,0-1-3,0 0-2,0-2-4,-2-3-3,-6-6-3,-4-6-1,-5-6-4,-2-4 1,0-3 2,-1-3 3,1-3 2,0-3 3,2-3 2,3-3 3,1-3 2,2 0 4,2 0 3,2 1 3,3 2 4,0 1 4,0 3 5,0 3 4,0 3 4,2 2 3,4 1 0,4 0 1,4 2 0,1 2-1,1 1-2,0 2-1,0 2-2,-1 3-1,-1 1-2,-1 2 0,0 2-2,-2 4-2,-1 5-2,0 7-3,-2 6-2,-2 3-1,-6 3 0,-4 1 2,-5 2 1,-3 1 0,1-3-1,-1-2-1,0-1-1,2-3 1,1-1 1,2-2 1,2-2 2,8-7-3,14-11-5,13-10-5,15-11-7,2-5 0,-6 3 2,-8 1 3,-6 3 3,-4 0 1,1-1 1,-1-1 0,1-1 2,-1 1-5,-3 2-6,-1 4-9,-2 3-7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7"/>
    </inkml:context>
    <inkml:brush xml:id="br0">
      <inkml:brushProperty name="width" value="0.03455" units="cm"/>
      <inkml:brushProperty name="height" value="0.03455" units="cm"/>
      <inkml:brushProperty name="color" value="#00BFF3"/>
    </inkml:brush>
  </inkml:definitions>
  <inkml:trace contextRef="#ctx0" brushRef="#br0">16970 50350 636,'-11'0'51,"8"2"10,9 0 9,10 2 10,3 1-12,-1 1-34,-1 3-35,-1 2-33,-1 0-13,-2-2 7,-2-2 8,-2-2 7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9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23699 48684 499,'-8'-15'5,"0"4"13,0 3 10,1 2 12,-1 2 3,0-2-7,0 0-7,0-1-7,0-1-5,1 0-2,-1 0-2,0 1-3,-1-1-1,0 2-1,-1 0 0,-1 2-1,-2 1-1,0 2-4,-1 2-2,-1 2-3,-1 2-2,0 2 0,1 1 0,-1 3 1,0 2 0,-2 0 0,0 1 1,-1 1 2,0 2 0,1 3 1,1 3 3,1 3 0,0 3 2,0 1 1,1 2 0,-1 3 0,1 1 2,3 0 0,1 2 2,2 1 0,1-1 1,0-2-1,1-2-1,-1-1 0,1-3-1,2-2 0,2-1 0,2-3 0,1-1 0,0-3-1,0-1 1,0-2-1,1-3-1,4-3-3,2-3-1,4-2-2,1-3-3,3-1-4,1 0-5,3-1-3,2-4-2,3-6 0,3-6 1,3-5 1,2-5 0,1-1 0,1-3 0,1-1 1,-2-1 2,-2 1 2,-3 1 3,-3 1 3,-2 2 4,-1 1 5,-1 3 4,-1 1 6,-2 3 2,-2 3 1,-4 3 1,-3 3 0,-1 2 2,2 4 1,0 2 2,2 4 1,-2 2-3,-1 3-8,-2 4-8,-2 2-7,-1 3-6,0 1-2,0 3 0,0 1-3,-2 2 0,-3-1-1,-2 1 0,-3-1 0,-2 0 0,0-3 1,0-1 2,0-2 1,1-5 1,1-7 0,0-6-1,2-7 0,3-7 0,6-6 1,5-5 0,7-7 1,3-2 0,1 0 0,1 0 1,1-1 0,0 2 0,-1 2 0,-1 1 0,0 3 0,-3 3 0,-3 5-2,-3 5-2,-2 5-1,-3 4-5,1 6-9,0 4-9,0 5-9,-1 2-2,-2 0 6,-3-2 6,0 0 5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09"/>
    </inkml:context>
    <inkml:brush xml:id="br0">
      <inkml:brushProperty name="width" value="0.05237" units="cm"/>
      <inkml:brushProperty name="height" value="0.05237" units="cm"/>
      <inkml:brushProperty name="color" value="#00BFF3"/>
    </inkml:brush>
  </inkml:definitions>
  <inkml:trace contextRef="#ctx0" brushRef="#br0">26000 48989 420,'15'-8'45,"-1"2"-7,-1 1-6,0 0-8,-2 2-4,1 0-2,0 2-2,0 0-1,-1 3-2,-1 4-5,0 4-5,-2 4-3,-2 3-3,-4 3 0,-4 3 0,-4 3-1,-2 1 1,-2 1 2,0-1 2,-1 0 2,0-1 2,2-3 2,2-3 1,3-2 2,2-4 2,7-3 0,6-3 2,6-2-1,3-5-1,3-6-5,1-6-6,3-6-6,0-4-4,1-3-4,-1-3-5,1-2-5,-2-3-1,-1 1 1,-3 0 1,-1-1 0,-2 1 2,-1 1 2,-1 2 2,-1 0 2,-1 1 3,-2 1 5,-3 1 5,-1 1 4,-2 2 7,-2 5 6,-2 3 8,-2 4 6,-3 8 8,-4 12 8,-4 11 6,-3 13 8,-3 5-3,2-2-9,1 0-12,1-1-10,1-2-7,2-2-4,2-1-4,3-3-4,0-2-2,2-1-4,0-3-1,2-1-3,3-3-4,7-5-6,7-3-6,8-4-5,1-4-1,-2-4 2,-1-4 4,-2-4 3,0-4 1,3-7 0,3-5 1,3-7-1,-1-3 1,-3 0 3,-5-2 2,-3 0 2,-4-2 2,-3 1 2,-3 0 1,-2 0 1,-3 0 0,-2 2-2,-2 0-1,-2 1-4,-3 3 1,-2 5 1,-3 5 1,-3 5 2,-3 5-1,0 3-2,-1 4-1,-1 4-3,-2 6-1,-3 8-4,-3 7-3,-3 9-3,2 1-2,5-4-1,6-3 0,7-4-2,2-4 0,0-1-2,0-2 1,0-2-1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0"/>
    </inkml:context>
    <inkml:brush xml:id="br0">
      <inkml:brushProperty name="width" value="0.04662" units="cm"/>
      <inkml:brushProperty name="height" value="0.04662" units="cm"/>
      <inkml:brushProperty name="color" value="#00BFF3"/>
    </inkml:brush>
  </inkml:definitions>
  <inkml:trace contextRef="#ctx0" brushRef="#br0">28687 49897 471,'-6'-8'8,"6"2"14,4 1 16,6 1 14,3-1 4,3 2-11,3-1-8,3 0-11,1 0-6,-1 2-5,-1 0-5,-1 2-5,-1 1-4,-2 4-2,-3 2-2,-1 4-3,-3 1 1,-2 1 3,-4 1 5,-2 1 4,-3 2 3,-1 1 3,0 3 2,-1 2 3,-2 2 2,-2 2 2,-2 4 1,-1 3 2,-2 3-2,2 5-7,0 2-5,2 6-7,0 4-4,-2 7-2,0 7-4,-1 7-3,0 2-1,2-3 1,3-3 2,1-3 0,1-7-13,0-12-27,0-12-28,0-11-27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0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29450 47244 626,'50'-41'37,"-8"12"1,-9 11-1,-9 12 1,-6 8-2,-3 4 1,-3 4-1,-2 3 1,-4 6-6,-3 5-7,-2 7-9,-3 5-8,-5 3-7,-4 0-1,-5 1-4,-5-1-3,-2-2-1,2-6 0,3-4-1,1-5 0,3-4 0,3-2 0,2-4 1,4-3 0,3-1 4,4-2 6,4-1 8,4 0 6,3-2 3,5-1-3,3 0-2,5-1-2,1-2-5,-1-1-8,-1 0-8,-1-1-8,-2-1-6,-1 2-8,-3 0-6,-1 2-8,-2-1-2,-2 0 1,-3-2 3,-1 0 1,-1-1 4,0 0 7,0 0 6,0 0 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0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30650 47484 584,'1'-29'75,"2"7"-9,2 5-9,2 6-11,3 4-6,5 0-5,5 2-6,5 1-4,3 0-6,1 0-5,1 0-6,1 0-7,-2 1-6,-5 2-11,-5 2-9,-5 2-9,-3 1-10,0 0-10,-2 0-11,0 0-10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1"/>
    </inkml:context>
    <inkml:brush xml:id="br0">
      <inkml:brushProperty name="width" value="0.03923" units="cm"/>
      <inkml:brushProperty name="height" value="0.03923" units="cm"/>
      <inkml:brushProperty name="color" value="#00BFF3"/>
    </inkml:brush>
  </inkml:definitions>
  <inkml:trace contextRef="#ctx0" brushRef="#br0">31281 49016 560,'-23'0'34,"15"0"13,16 0 14,15 0 14,10 0-1,1 0-16,2 0-16,2 0-15,1-1-12,-1-1-8,-2 0-9,0-1-7,-2-1-6,-3 2-6,-3 0-5,-3 2-5,-4 0-6,-3 2-6,-4 0-6,-4 2-7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2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31945 48124 553,'-15'-8'0,"2"0"0,2 0 0,2 0 0,2 5 12,0 8 24,2 9 25,1 10 24,0 6 2,0 8-18,0 6-20,0 8-18,0 3-17,2 2-12,0 0-12,2 2-13,0-2-10,0-1-8,0-2-8,0-2-8,0-7 2,0-10 11,0-11 11,0-10 10,0-6 3,0 1-4,0 1-5,0 2-4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2"/>
    </inkml:context>
    <inkml:brush xml:id="br0">
      <inkml:brushProperty name="width" value="0.04847" units="cm"/>
      <inkml:brushProperty name="height" value="0.04847" units="cm"/>
      <inkml:brushProperty name="color" value="#00BFF3"/>
    </inkml:brush>
  </inkml:definitions>
  <inkml:trace contextRef="#ctx0" brushRef="#br0">34177 47366 453,'-16'-7'6,"0"2"9,1 2 11,-1 2 10,1 1 4,0 2-3,2 0-4,1 2-3,0 1-2,0 3 0,1 4-1,-1 2 0,-1 4-2,0 3-1,-1 5-3,-1 3-2,0 4-2,0 5-1,2 3-1,1 4-2,0 2-1,0 2 1,1 0-1,-1 2 0,1-1-3,0-2-4,2-2-4,1-2-6,1-4-1,2-6 2,2-5 1,2-7 2,3-4-5,4-2-11,4-4-11,3-3-12,4-4-2,2-8 5,1-6 4,3-7 6,0-6 3,1-3 4,-1-5 3,1-3 4,-3-1 2,-5 1 1,-5 3 0,-4 2 1,-4 2 0,0 5 1,-2 3 0,0 4 0,-2 3 5,-2 2 8,-2 3 10,-2 1 8,-2 1 2,-4 2-4,-2 0-3,-3 2-5,-2 2-4,1 4-7,-1 4-5,1 3-7,0 4-5,0 1-5,2 3-5,1 2-5,2-1-1,5-3 2,3-3 2,4-3 2,2-2 1,0 0 0,0-2-1,0 0 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3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35050 48613 501,'16'-1'77,"1"-4"-16,1-2-14,2-3-16,0-3-8,1 0-5,1-1-5,1-1-3,0 0-4,1 1-3,-1 0-3,1 2-3,-2 1-2,-3 1 0,-3 0 0,-3 2-1,-2 0-2,0 0-4,-2 1-6,0-1-4,-3 0-3,-3 0 0,-2 0 1,-4 0 0,-2 0 3,-1-2 3,-3 0 4,-2-1 4,-1 0 4,-2 2 1,0 3 3,-1 1 2,0 1 3,-1 2 7,0 0 4,1 2 7,-2 1 4,0 4 4,-1 2 4,-1 4 5,0 1 0,1 3-1,0 1-1,2 3-3,2 2-2,1 1-3,2 3-5,2 1-4,2 1-3,1 1-3,0-1-3,2 1-3,1-2-4,2 0-3,2 0-6,2-2-3,3-2-7,5-3-7,5-3-7,6-3-7,3-3-4,2-2 0,4-4-1,3-2-1,-2-3 0,-7-1-3,-7 0 0,-6-1-3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6"/>
    </inkml:context>
    <inkml:brush xml:id="br0">
      <inkml:brushProperty name="width" value="0.03678" units="cm"/>
      <inkml:brushProperty name="height" value="0.03678" units="cm"/>
      <inkml:brushProperty name="color" value="#6ADCAB"/>
    </inkml:brush>
  </inkml:definitions>
  <inkml:trace contextRef="#ctx0" brushRef="#br0">105369 40423 598,'-8'8'-28,"1"-2"3,-1-1 4,0 0 2,3-3 15,6-4 25,6-4 27,6-4 26,3-2 5,5 1-16,2-1-16,3 0-16,0 1-11,0 1-5,0 0-4,-2 2-5,-2 1-5,-1 0-5,-4 2-4,0 1-6,-4 2-7,-5 5-11,-4 6-10,-5 4-11,-5 4-2,-4 3 5,-4 3 7,-3 3 5,-4 1 7,-3-3 6,-3-1 8,-2-3 7,-3-1 3,-1 2 2,-1 1 2,-1 1 1,1 0 1,3-3 0,0-1 0,3-2 1,2-3 3,5-3 5,3-3 7,5-2 5,5-4 10,10-4 13,8-4 12,9-4 14,6-2 0,5-2-11,3 0-12,3-1-11,3 0-9,-1 1-4,-2 1-7,0 1-4,-1 0-4,-3 0-1,-2 0-2,-1 1 0,-4 0-6,0 2-9,-3 2-8,-1 3-10,-3 0-3,-3 0-1,-3 0-1,-2 1 0,-5-2-1,-2 2-1,-6-1-2,-2 0-1,-5-2 1,-4-2 4,-4-3 3,-3-3 4,-1-1 4,5 2 6,3 2 4,4 3 6,3 0 2,0 2 2,-1 1 0,0 0 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3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36340 47082 558,'-5'-8'10,"8"2"21,6 0 21,7 2 20,5 0 4,3 2-13,3 0-12,3 2-14,2 0-11,-1 0-10,0 0-8,1 0-11,-3 0-8,-4 2-11,-3 0-8,-4 2-11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3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37778 48350 581,'-10'7'12,"12"-2"21,12-3 23,11 0 22,7-3 3,1-1-18,1 0-17,1-1-18,0-1-13,2 2-8,1 0-9,0 2-7,0 0-4,-1 0 1,-3 0 1,-2 0 2,-3 0-7,-5 0-14,-5 0-14,-4 0-14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4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38413 47476 538,'-8'-7'0,"2"-1"0,1 0 0,0 0 0,1 1 6,0 0 11,0 2 11,1 1 12,-1 2 7,2 5 3,0 6 3,2 4 3,0 5-3,0 5-13,0 5-10,0 5-12,0 4-7,0 4-3,0 4-4,0 4-3,-1 2-9,-1 0-13,0 0-14,-1 0-13,-1-5-9,2-10-5,0-9-5,2-10-4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4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40150 46897 465,'38'-21'92,"-3"7"-21,-4 5-19,-2 6-21,-2 3-12,-1 2-6,-1 0-5,-1 2-5,-2 1-2,-2 1 1,-4 3 1,-3 2 1,-3 1-2,-2 2-5,-4 0-5,-2 1-5,-3 1-1,-1 1 6,0 1 4,-1 2 6,-2-1 4,0 1 6,-1-1 5,-2 1 5,0-1 4,-2 1 2,0-1 1,-1 1 3,0 2-2,0 3-4,2 4-5,1 5-5,-1 3-5,-2 4-6,-2 4-5,-1 4-5,-3 4-5,0 4-5,-1 3-6,-1 5-5,0-2-6,3-6-6,1-8-5,2-6-7,3-7 2,2-8 6,4-6 8,3-6 8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4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42042 47061 455,'8'-13'80,"-2"8"-7,-1 7-7,0 6-6,-2 6-7,-1 5-7,0 5-6,-1 5-7,-3 3-5,0 3-4,-3 1-4,-2 2-5,-2 1-8,-2-2-13,-2 0-13,-1-1-12,-1-2-9,1-2-6,1-1-5,0-3-5,2-3 1,3-5 5,1-5 6,2-4 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4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42150 47926 568,'15'-16'64,"-1"2"-8,-1 1-9,0 1-9,0 1-4,1 2 0,3 2-1,2 2 0,0 1-3,-1 0-7,-1 0-6,0 1-7,-2-2-4,-1 2-2,-1-1-2,0 0-1,-2 0-16,1 2-28,0 0-29,0 2-27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5"/>
    </inkml:context>
    <inkml:brush xml:id="br0">
      <inkml:brushProperty name="width" value="0.05872" units="cm"/>
      <inkml:brushProperty name="height" value="0.05872" units="cm"/>
      <inkml:brushProperty name="color" value="#00BFF3"/>
    </inkml:brush>
  </inkml:definitions>
  <inkml:trace contextRef="#ctx0" brushRef="#br0">42784 46237 374,'-8'-32'65,"2"15"7,1 14 7,0 16 6,1 10-4,0 8-16,0 9-14,0 7-16,-1 4-9,-1 3-4,-3 2-4,-2 2-5,-1 2-4,1 3-5,-1 3-4,0 3-6,0 2-5,-2-1-6,0 1-6,-1-1-6,0-2-5,3-5-4,1-4-5,2-6-4,2-5 0,0-8 4,2-6 4,1-7 4,0-6 1,0-3-5,0-4-3,0-4-4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5"/>
    </inkml:context>
    <inkml:brush xml:id="br0">
      <inkml:brushProperty name="width" value="0.05585" units="cm"/>
      <inkml:brushProperty name="height" value="0.05585" units="cm"/>
      <inkml:brushProperty name="color" value="#00BFF3"/>
    </inkml:brush>
  </inkml:definitions>
  <inkml:trace contextRef="#ctx0" brushRef="#br0">43250 47806 393,'17'-16'6,"3"-1"12,3-1 12,3-1 11,0 1 4,-5 5-5,-3 3-5,-4 4-5,-3 5-5,-1 8-2,-1 6-5,0 7-2,-3 4-3,-2 1-2,-4 1-2,-2 1-2,-2-1-2,0-3-3,0-3-3,0-3-2,3-4-4,6-4-6,5-6-5,7-4-5,4-6-3,3-6-1,3-6 1,3-5-2,0-3 3,-1 3 6,-3 1 5,-1 3 6,-3 2 4,-3 2 4,-3 4 2,-3 3 4,-2 3 10,-2 4 18,-2 4 18,-2 4 17,-2 3 3,-1 3-13,0 4-13,-1 2-13,-1 2-9,0 1-4,0 1-5,0 1-4,0-1-3,0-1-3,0-2-3,0-2-1,1-2-5,1-1-3,3-1-4,2-1-5,4-4-4,6-10-6,5-8-6,7-9-5,0-5 1,-3 1 9,-5-1 8,-3 1 8,-3-3 5,1-3 2,0-5 2,-1-3 1,0 0 2,-4 6-1,-3 4 0,-2 5 1,-6 4-4,-8 2-4,-8 4-4,-7 3-6,-5 3-4,1 6-6,-1 4-6,1 6-5,0 1-3,3 1 0,1 0 0,3 0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6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47259 47847 503,'-15'-1'3,"4"0"8,3-2 7,3 0 7,2-1 6,3 2 6,4 0 5,2 2 5,4 0 0,6-2-5,4-1-6,5 0-5,5-1-5,5 1-4,4-1-5,6 0-5,2 0-1,2 2 0,1 0 0,0 2 1,-1 0-7,-2 0-16,-3 0-15,-4 0-14,-3 1-9,-3 2-1,-5 2-1,-3 2-2,-5 0 3,-3 1 6,-4 0 5,-4 0 6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17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47045 48747 512,'-13'-1'10,"4"0"19,6-2 21,5 0 19,5-1 4,7 0-11,7 0-13,7 1-12,5-2-9,5 2-6,3-1-6,4 0-5,2 0-4,2 2 1,0 0 0,2 2 0,-1 1-7,-2 4-17,-2 2-14,-2 4-17,-4-1-7,-8-1 1,-5-2 1,-8-2 0,-5-2 2,-1-1 2,-2 0 4,-2-1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7"/>
    </inkml:context>
    <inkml:brush xml:id="br0">
      <inkml:brushProperty name="width" value="0.03381" units="cm"/>
      <inkml:brushProperty name="height" value="0.03381" units="cm"/>
      <inkml:brushProperty name="color" value="#6ADCAB"/>
    </inkml:brush>
  </inkml:definitions>
  <inkml:trace contextRef="#ctx0" brushRef="#br0">105944 40100 650,'-13'4'10,"5"8"18,5 7 18,5 9 20,1 4 1,-1 2-15,0 2-14,-2 3-16,0-1-10,0 1-5,0 0-5,0 0-6,0-2-7,0-5-9,0-6-9,0-3-8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0"/>
    </inkml:context>
    <inkml:brush xml:id="br0">
      <inkml:brushProperty name="width" value="0.03746" units="cm"/>
      <inkml:brushProperty name="height" value="0.03746" units="cm"/>
      <inkml:brushProperty name="color" value="#00BFF3"/>
    </inkml:brush>
  </inkml:definitions>
  <inkml:trace contextRef="#ctx0" brushRef="#br0">50638 47506 587,'-6'-9'6,"4"-2"12,4-2 13,4-1 12,2 0 3,1 4-7,2 4-7,0 4-6,2 2-6,3-2-1,3 0-3,3-1-1,1 0-3,-1 3-2,-1 4-2,0 2-3,-3 3-1,-3 2-2,-3 2-1,-2 1 0,-5 3-3,-3 1-4,-4 3-4,-3 2-3,-7 2-2,-6 2-1,-7 4-2,-7 3-1,-4 1 1,-2-1 0,-2-1 3,-2-1 0,0-2 2,3 0 2,3-1 2,4-1 1,1-2 3,4-3 5,4-3 5,2-3 3,2-3 2,4-2-2,3-4-3,3-3-1,4-2 5,8-4 12,6-2 14,7-3 12,6-3 1,5 0-13,5-2-12,5 0-12,2 0-11,0 3-6,0 1-9,1 2-8,-2 2-5,0 0-6,-1 2-5,-1 0-5,-2 1-2,-2 0 3,-1 0 2,-3 0 1,-3 0 4,-5-2 3,-5 0 4,-4-2 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1"/>
    </inkml:context>
    <inkml:brush xml:id="br0">
      <inkml:brushProperty name="width" value="0.04591" units="cm"/>
      <inkml:brushProperty name="height" value="0.04591" units="cm"/>
      <inkml:brushProperty name="color" value="#00BFF3"/>
    </inkml:brush>
  </inkml:definitions>
  <inkml:trace contextRef="#ctx0" brushRef="#br0">53328 47141 479,'0'-22'3,"0"1"6,0 2 6,0 3 5,-2 1 5,-2 2-1,-4 2 1,-2 3 1,-2 1-1,1 2-1,-1 2-1,0 2-2,-1 1-2,0 0-2,-1 0-2,-1 0-2,-1 0-2,1 0 0,-1 0 1,0 0 0,0 1-1,-1 4-2,-1 2-2,-1 4-2,-2-1-1,0 1 0,-1-2 1,-1 0 0,1-1 0,1 1-1,3 2 1,1 0-1,2 0 0,0-1-1,2 0 0,1-2 0,1 0 0,0 0-2,2 0-1,1-1 0,0 3 0,0 2 3,0 3 2,0 3 4,1 3 0,-1 1 1,0 3-1,0 1-1,1 2 0,0 1-1,2 1 0,1 1-2,-1 0-1,2 1-3,-1-1-1,0 1-4,0-2-1,2-2 0,0-1 0,2-3-1,1-2 0,2-3 0,2-3-2,2-2 1,1-3-2,3-1-1,2 0-1,2-2-1,2-3-2,3-4 0,3-6-1,3-4-1,2-5 0,3-3 2,1-5 1,3-3 1,-1-3 0,0 1-1,-1-1 0,-1 1-1,-2 0 3,-1 3 6,-3 1 5,-1 3 7,-3 2 3,-1 2 2,-3 4 3,-1 3 1,-2 3 3,-2 6 4,-3 4 3,-1 6 3,-4 3-2,-6 3-7,-6 3-7,-5 3-7,-5 2-4,0 1-1,-1 1-1,-1 1-1,0-1-1,3-3-2,1-3-1,2-2-1,5-9-2,8-11-2,8-11-2,8-13-2,4-4 0,3 1 3,1 3 2,3 2 2,1-2 2,3-1 1,1-5 1,3-1 0,-3 0 0,-4 7-2,-5 5-2,-4 7 0,-5 3-2,-1 0 2,-2 2 1,-2 1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1"/>
    </inkml:context>
    <inkml:brush xml:id="br0">
      <inkml:brushProperty name="width" value="0.05022" units="cm"/>
      <inkml:brushProperty name="height" value="0.05022" units="cm"/>
      <inkml:brushProperty name="color" value="#00BFF3"/>
    </inkml:brush>
  </inkml:definitions>
  <inkml:trace contextRef="#ctx0" brushRef="#br0">55645 46790 438,'0'-15'3,"0"3"6,0 1 6,0 2 7,-3 6 8,-4 10 10,-6 10 12,-4 9 10,-3 7 0,-3 5-9,-1 3-10,-3 4-9,1 1-8,1-2-3,3-2-5,1-2-3,3-1-3,5-1 0,3-2 0,4 0 0,4-1-6,4-3-9,4-2-9,4-1-11,4-4-9,7-3-9,5-5-10,7-3-9,0-4-5,-3-4 1,-5-4 0,-3-4 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2"/>
    </inkml:context>
    <inkml:brush xml:id="br0">
      <inkml:brushProperty name="width" value="0.05603" units="cm"/>
      <inkml:brushProperty name="height" value="0.05603" units="cm"/>
      <inkml:brushProperty name="color" value="#00BFF3"/>
    </inkml:brush>
  </inkml:definitions>
  <inkml:trace contextRef="#ctx0" brushRef="#br0">56798 47337 392,'-1'-29'14,"0"7"1,-2 5 0,0 6 0,-2 4 2,-2 1-1,-1 0 1,-3 2 0,-1 0 1,0 2 1,0 0 2,1 2 1,-2 0 1,0 0 1,-1 0 0,-1 0 0,-1 1 1,1 4 1,-1 2 1,0 3 0,1 3-1,1 2-4,0 1-2,2 3-4,1 1-1,2-1-2,3 1-1,1-1-2,1 0 0,2-1 0,0 0 0,2-2 1,0 0-4,0-1-4,0 1-4,0 0-5,1-2-4,4-1-3,2-3-3,4 0-3,1-4-1,3-3 0,1-2 0,3-4 1,1-3-1,1-3-1,1-5-2,2-4-2,-1-2 1,1-3 2,-1-1 2,1-3 3,-3 0 0,-5 1 2,-5 1-1,-4 2 1,-4 0 3,-1 4 6,0 3 6,-2 3 5,-1 2 5,-2 1 3,-2 0 3,-1 2 4,0 0 0,6 2-1,4 1-1,6 0-3,2 3-1,1 2-3,1 4-2,2 2-2,-2 2-1,-3 2 1,-3 0 2,-2 1 2,-2 1-1,0 0 0,-1 0-2,1-1-1,-1 2 0,-2 2-3,-2 1-1,-2 3-2,-1 1-1,-2-1 1,0 1 0,-1-1 0,-2 0-4,0-1-7,-1 0-6,-1-2-8,2-5-7,8-9-10,6-8-7,8-9-10,2-3 4,1 3 16,0 2 14,-1 4 16,1 1 10,2-2 6,0 0 7,1-1 6,0 1 1,-1 2-2,-1 4-3,-1 3-2,0 0-3,-2-1-3,-1 0-3,-1-1-2,0-1-10,0 0-18,0 0-17,-1 0-17,0-2-2,-4-6 12,-3-4 14,-2-5 13,-2-2 8,2 1 4,0 1 3,2 1 3,-1 0 4,-1 1 5,0-1 5,-1 1 4,-1 0 5,0 2 4,0 3 6,0 1 3,0 2 3,0 1 1,0 0 0,0 2 1,0 3 1,0 6 2,0 6 1,0 6 1,-1 4-1,-1 5-6,0 3-6,-1 5-5,-2 2-4,0 4-2,-1 3-3,-2 2-3,1 3-2,1 2-4,0 2-3,2 2-3,-1 3-6,0 2-5,-2 3-7,0 3-6,-1 1-7,1-4-5,-1-3-7,0-2-7,0-7-2,2-8 2,1-10 2,0-7 2,1-7 0,0-1 2,0-2 0,1-2 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3"/>
    </inkml:context>
    <inkml:brush xml:id="br0">
      <inkml:brushProperty name="width" value="0.04452" units="cm"/>
      <inkml:brushProperty name="height" value="0.04452" units="cm"/>
      <inkml:brushProperty name="color" value="#00BFF3"/>
    </inkml:brush>
  </inkml:definitions>
  <inkml:trace contextRef="#ctx0" brushRef="#br0">59024 46341 494,'14'-22'1,"-2"6"3,-4 5 3,-3 5 2,1 2 3,4 0 5,4 0 2,3 0 5,2 2 3,0 4 3,-2 4 3,-1 4 4,-1 3 0,-1 5-3,0 3-2,-2 5-1,-1 4-5,-2 5-3,-3 4-5,-1 6-4,-2 2-3,-4 0-1,-2 0-1,-3 0-2,-4-1 0,-4 0 1,-4-2 1,-3 0 0,-5 0-8,-5 2-19,-5 2-18,-5 2-18,1-4-7,6-8 5,5-9 5,7-9 5,3-5 2,2-1 0,3-1 1,1 0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4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59734 47997 522,'9'-8'6,"3"0"12,4 0 13,2 1 12,0 0 3,-3 2-7,-3 2-7,-2 2-7,-3 2-3,1 4-1,0 2 0,0 3-1,-1 3-2,-2 0-2,-3 1-2,0 1-4,-5 2-2,-4 1-2,-6 3-4,-4 2-3,-3 0-3,-3 1-6,-1-1-5,-3 1-5,1-2-1,3-3 1,3-3 3,3-3 2,3-2 2,2-1 3,4 0 3,3-2 3,3-1 4,6-2 6,4-2 4,5-2 5,3-1 3,2 2-3,0 0 0,1 2-2,-1 0-1,-1 1-1,-2 2-2,-2 0 0,-2 2-1,-1 2-1,-1 1 1,0 3-1,-2 1 0,-2 1 0,-3 2 1,0 0 1,-2-1-1,0 1 0,0-2-1,0-1 0,-1-1-2,-1-1-1,0-1-1,-1 0-3,-3-1-2,-4 3-4,-4 2-5,-3 2-3,-4 1-7,-2 1-6,-1 1-8,-2 1-8,-3 0-2,-1-1 1,-3-1 1,-1-1 2,1-2 0,7-3 1,5-3 1,7-2 1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4"/>
    </inkml:context>
    <inkml:brush xml:id="br0">
      <inkml:brushProperty name="width" value="0.03915" units="cm"/>
      <inkml:brushProperty name="height" value="0.03915" units="cm"/>
      <inkml:brushProperty name="color" value="#00BFF3"/>
    </inkml:brush>
  </inkml:definitions>
  <inkml:trace contextRef="#ctx0" brushRef="#br0">61320 48129 562,'-11'-8'7,"8"0"16,9 0 15,10 0 16,6 1 4,6 0-5,7 2-7,5 1-6,4 0-5,2 0-6,2 0-6,2 0-5,-1 0-8,-3 2-7,-5 0-7,-4 2-9,-4 0-8,-6 0-9,-3 0-10,-6 0-9,-5 1-6,-5 2-2,-4 2-1,-6 2-3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4"/>
    </inkml:context>
    <inkml:brush xml:id="br0">
      <inkml:brushProperty name="width" value="0.05017" units="cm"/>
      <inkml:brushProperty name="height" value="0.05017" units="cm"/>
      <inkml:brushProperty name="color" value="#00BFF3"/>
    </inkml:brush>
  </inkml:definitions>
  <inkml:trace contextRef="#ctx0" brushRef="#br0">62037 46879 438,'0'-37'3,"0"4"5,0 3 5,0 5 5,0 3 6,0 5 4,0 3 5,0 4 5,0 6 3,0 8 4,0 8 2,0 7 3,-2 7-2,0 5-8,-3 5-6,-2 5-7,-1 3-7,0 2-5,0 2-5,1 2-5,-2 1-3,-2 3 1,-2 2 1,-1 2 1,-2 2-10,0 1-23,1 3-22,-1 2-22,1-5-6,4-10 10,3-12 11,3-10 11,1-7 5,0-3 2,0-3 1,0-2 1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6"/>
    </inkml:context>
    <inkml:brush xml:id="br0">
      <inkml:brushProperty name="width" value="0.05453" units="cm"/>
      <inkml:brushProperty name="height" value="0.05453" units="cm"/>
      <inkml:brushProperty name="color" value="#00BFF3"/>
    </inkml:brush>
  </inkml:definitions>
  <inkml:trace contextRef="#ctx0" brushRef="#br0">64389 47157 403,'8'-17'2,"2"-3"5,0-3 5,1-3 5,-1 0 2,-2 3 2,-4 3 0,-2 3 0,-3 0 0,-1-1-2,0-3-3,-1-1-3,-3-1-1,-2 2-1,-3 3-2,-3 1-1,-2 2-1,0 1-1,1 1-1,-1 1 0,1 1 0,0 4 1,2 2 0,1 4 2,1 2-1,0 2 0,2 2-1,1 2 0,1 2-1,2 5 0,2 4 1,2 3 0,1 4 0,0 1 1,0 3 0,0 1 0,1 2 0,2 1-1,2 0 0,2 2 0,1-1-1,1-1 0,2-3-2,0-1 0,1-2 0,0 1-1,-1-1 0,1 0 0,-2 1-1,-2 1 0,-4 1 0,-2 1-1,-4-1-2,-2-1 0,-4-3-2,-2-1-2,-4-2 0,-3 1 0,-5-1 0,-3 1 0,-3-2 0,1-3-1,-1-3 1,1-3-2,0-3 1,1-2 1,1-4 0,1-2 0,2-5 2,3-2 0,3-5 2,3-4 0,2-4 1,4-3 0,2-5 0,4-3 0,5-4-1,10-2-1,8-4-2,9-3-1,6 1-2,4 4 1,4 4-1,4 3-1,0 5-1,-2 3-4,-3 4-3,-4 5-3,-1 2-2,-2 0 1,0 2 2,-1 1 0,-2 0 2,-3 2 1,-3 1 2,-3 0 2,-3 1 1,-1-2 2,-3 0 1,-1-1 2,-2-1 3,-3 2 5,-1 1 3,-2 0 5,-1 2 7,0 0 11,0 2 10,0 0 11,-4 4 4,-5 6-2,-6 6-2,-5 5-2,-4 3-4,2-1-7,1-1-6,1 0-7,1-1-5,0 1-2,2 1-2,1 1-2,1 0-2,2-1-1,2-1-1,2-1-2,3-1-4,4-1-7,4-1-8,3 0-8,4-5-3,3-5 1,4-6 1,2-6 0,0-4 2,0-3 0,-1-4 0,0-2 2,-3-2 0,-3-1 2,-3-1 2,-3-1 1,-2 0 2,-2-1 0,-3 1 1,-1-1 1,-1 1 0,-2-1 1,0 1-2,-2-1 1,-2 2 1,-4 1 3,-4 2 4,-3 3 3,-3 1 4,1 4 3,-1 3 3,0 3 4,1 1 0,1 0 0,1 0-2,0 0-2,4 0-2,6 2-4,6 0-2,6 2-5,5-1-2,4-2-4,3-2-3,5-2-3,1 1-2,1 1 0,-1 2 1,1 2 0,-3 1 3,-3 0 5,-5 0 5,-3 0 5,-3 3 8,-1 5 10,0 7 9,-2 6 9,-2 2 3,-2-1-5,-4-1-5,-2-1-5,-2 0-5,0 1-3,0 1-5,0 1-4,0 1-2,-2 1-1,0 1-1,-1 1-1,-1 0-2,0-1-3,0-1-5,0-1-3,1-2-5,-1-1-6,0-3-5,0-1-6,0-2-5,-2-2-2,0-3-4,-1-1-3,0-4-3,2-6-2,2-6-4,2-5-2,4-6 3,4-2 11,6-3 10,4-3 11,4 0 6,1 1 1,3 3 2,1 1 1,1 3 6,-1 1 8,-1 2 9,0 3 8,-2 0 6,1 2 3,-1 1 2,1 1 3,-2 1-2,-1 2-5,-2 2-5,-2 2-6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6"/>
    </inkml:context>
    <inkml:brush xml:id="br0">
      <inkml:brushProperty name="width" value="0.05861" units="cm"/>
      <inkml:brushProperty name="height" value="0.05861" units="cm"/>
      <inkml:brushProperty name="color" value="#00BFF3"/>
    </inkml:brush>
  </inkml:definitions>
  <inkml:trace contextRef="#ctx0" brushRef="#br0">68410 47332 375,'14'-49'24,"-3"10"-2,-3 11-1,-2 11-2,-3 8 8,-1 6 18,0 6 17,-1 6 17,-1 6 1,0 7-14,0 7-14,0 7-14,-1 6-10,-1 6-5,0 6-5,-1 5-5,-2 5-6,-2 3-7,-2 3-6,-1 3-7,-2 0-7,0-3-6,0-3-7,1-2-5,-1-7-3,2-7 5,0-8 3,2-7 3,1-8-4,-1-4-12,0-5-12,0-4-13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6:57"/>
    </inkml:context>
    <inkml:brush xml:id="br0">
      <inkml:brushProperty name="width" value="0.04227" units="cm"/>
      <inkml:brushProperty name="height" value="0.04227" units="cm"/>
      <inkml:brushProperty name="color" value="#6ADCAB"/>
    </inkml:brush>
  </inkml:definitions>
  <inkml:trace contextRef="#ctx0" brushRef="#br0">106466 39239 520,'0'-22'3,"0"1"6,0 2 6,0 3 5,-1 3 7,0 8 6,-2 7 7,0 6 6,-1 9 1,2 9-5,0 10-4,2 10-5,0 10-4,0 12-3,0 10-3,0 9-3,1 9-4,4 6-7,2 4-6,4 5-5,0-1-10,1-6-11,0-8-11,-1-6-12,-1-9-1,-1-6 8,-2-9 8,-2-7 8,-1-9-1,0-8-11,0-9-11,0-9-11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26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70000 47262 561,'17'-21'7,"1"5"15,3 5 14,1 5 15,1 2 4,-1 2-7,-1 0-6,0 2-6,-1 1-5,1 2-4,1 2-4,1 2-4,0 0-3,1 1-4,-1 0-3,1 0-4,-2-1-7,-3-1-7,-3 0-9,-3-2-9,-2 1-11,-2 0-16,-2 1-15,-2 2-15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4"/>
    </inkml:context>
    <inkml:brush xml:id="br0">
      <inkml:brushProperty name="width" value="0.04211" units="cm"/>
      <inkml:brushProperty name="height" value="0.04211" units="cm"/>
      <inkml:brushProperty name="color" value="#00BFF3"/>
    </inkml:brush>
  </inkml:definitions>
  <inkml:trace contextRef="#ctx0" brushRef="#br0">61491 11835 522,'-4'-18'5,"8"-3"10,8-5 11,7-3 9,3 1 3,-4 7-6,-5 7-6,-3 7-7,1 1-2,8-2-1,6-4 1,7-2-1,1 1-2,-2 3-3,-3 4-5,-3 4-4,-3 3-1,-4 4-2,-5 2-1,-3 4 0,-3 3-3,-4 5-2,-3 5-3,-2 5-2,-4 1-2,-4 0 1,-3-1 0,-5-1 1,-1-1 2,1-3 4,0-1 3,2-3 3,2-2 2,3-3 1,2-2 1,4-4 0,3-2 1,4-2 2,4-3 2,4 0 1,2-2 0,3 2-1,2 0-2,2 2-1,-1 0-1,-1 1 0,-2 2 1,-3 0 0,-1 1-1,-2 2 1,-2 0-1,-2 1-1,-1 1 1,0 2-1,-1 0 0,1 1 0,-1 1-1,-4 1 0,-2 1-1,-3 2-1,-3-1 0,-2 1-2,-2-1-1,-1 1 0,-3-1-3,0-1-2,-1-1-3,-1-1-2,-1-2-3,1-4 0,-1-4-1,0-4-2,1-5-1,1-6-1,1-6-3,1-5-2,1-5 0,4-3 1,3-3 0,2-3 1,3-1 2,0 2 4,2 0 3,1 1 4,0 2 4,1 3 4,2 3 5,0 3 4,1 3 2,-2 3 1,0 2 1,-2 4 1,1 3 9,0 5 15,2 2 15,0 5 17,0 5 1,0 8-11,-2 6-13,0 7-13,-2 6-8,0 8-4,-2 6-6,0 7-5,-3 10-6,-2 13-5,-3 13-7,-3 12-6,-1 3-2,2-8 1,3-8 4,1-8 1,2-2-7,2 6-16,2 4-16,2 6-15,1-9-4,2-20 11,0-20 10,2-21 11,0-12 7,0-3 4,0-3 4,0-2 4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5"/>
    </inkml:context>
    <inkml:brush xml:id="br0">
      <inkml:brushProperty name="width" value="0.0491" units="cm"/>
      <inkml:brushProperty name="height" value="0.0491" units="cm"/>
      <inkml:brushProperty name="color" value="#00BFF3"/>
    </inkml:brush>
  </inkml:definitions>
  <inkml:trace contextRef="#ctx0" brushRef="#br0">63125 12438 448,'0'-21'4,"0"3"10,0 4 9,0 4 10,0 5 6,-2 6 5,0 6 5,-1 6 4,-2 5-2,0 3-9,-2 5-9,0 3-8,-1 3-5,-2 1-3,0 1-1,-1 0-1,0 2-3,0 1-1,2 1-2,1 0-2,1 0-2,2-3 0,2-3-3,2-3-1,2-5-2,4-5-1,2-6-1,4-7-2,3-4-1,7-6 0,5-4-1,7-5-1,3-6 0,2-7-1,2-7-1,2-7-1,0-3-1,-5 0 0,-4 0-1,-3 0-2,-5 1 2,-3 3 0,-5 3 2,-3 4 1,-4 1 2,-2 1 1,-4 1 0,-2 1 2,-5 2 0,-2 3 0,-5 3-1,-4 3-1,-2 3 2,-1 2 4,-2 4 3,1 3 4,-3 1 1,0 2 0,-1 0-1,-1 2 0,0 2 0,-1 6 2,1 4 2,-1 5 1,1 3 1,-1 1-1,1 1 1,-1 1-2,2 1 1,3-1 2,3 1 2,3 0 0,2-2 0,2-2-2,2-1-4,2-2-2,3-3-1,4-1 0,4-2 1,4-2 1,4-2-2,5-1-1,5 0-3,5-2-1,4-1-2,3-4 0,2-2 1,4-3-1,1-2-5,-2 0-14,0 0-12,-1 0-13,-4 1-7,-6 2-1,-5 3-1,-6 1-2,-5 0 1,-1-1 3,-2 0 2,-2-1 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6"/>
    </inkml:context>
    <inkml:brush xml:id="br0">
      <inkml:brushProperty name="width" value="0.03896" units="cm"/>
      <inkml:brushProperty name="height" value="0.03896" units="cm"/>
      <inkml:brushProperty name="color" value="#00BFF3"/>
    </inkml:brush>
  </inkml:definitions>
  <inkml:trace contextRef="#ctx0" brushRef="#br0">64911 11576 564,'-16'0'7,"14"0"15,15 0 15,15 0 14,8-2 4,1-2-9,1-4-8,0-2-8,0-1-8,-1-1-7,-3 0-8,-1 0-7,-3 1-3,-4 3 2,-2 1 2,-2 2 1,-5 0-7,-3-2-19,-4-2-19,-4-1-17,-5-3-5,-6-2 13,-6-1 11,-6-3 11,-2-1 9,1-1 4,1-1 5,1-1 4,0 1 8,2 3 10,1 3 9,1 2 11,1 4 8,0 3 6,2 2 6,1 4 5,1 5-1,2 10-9,2 7-9,2 10-9,1 7-6,0 7-3,0 4-3,0 7-4,-1 5-3,0 2-5,-2 3-4,0 3-6,-1 3-5,0 5-8,0 3-6,0 4-8,1-2-2,0-9 4,2-9 4,1-9 3,0-9 2,0-12-2,0-10-2,0-10-2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7"/>
    </inkml:context>
    <inkml:brush xml:id="br0">
      <inkml:brushProperty name="width" value="0.04611" units="cm"/>
      <inkml:brushProperty name="height" value="0.04611" units="cm"/>
      <inkml:brushProperty name="color" value="#00BFF3"/>
    </inkml:brush>
  </inkml:definitions>
  <inkml:trace contextRef="#ctx0" brushRef="#br0">65452 12397 477,'-45'-6'40,"7"6"-4,6 4-4,5 6-4,3 3-3,-1 5-4,-1 4-2,-1 3-3,1 3-3,1-1 1,3 0-1,1 1 0,2-1-1,1-1-2,1-1-1,1-1-2,1-2-1,2-1-3,2-3-1,3-1-2,6-7-6,13-12-11,13-12-11,13-11-11,7-8-3,2-3 5,2-3 4,2-2 5,0 0 4,-2 4 7,-2 3 4,-1 5 7,-4 3 4,-2 5 6,-3 3 6,-3 5 5,-4 2 3,-3 4 3,-5 2 2,-3 4 2,-4 3 3,-1 4 4,-2 4 4,-2 3 4,-2 4-1,-2 1-5,-3 3-5,0 2-5,-2 1-3,0 1-3,0 1-2,0 1-3,-2 1-1,-2 0-1,-4 2-2,-2 1 0,-2 1-3,-2-1-4,0 0-2,-1 1-3,-1-3-4,-1-3-4,-2-5-6,1-3-5,-2-5-3,2-5-3,1-4-3,1-6-3,2-5 0,2-5 0,4-7 1,3-5 1,2-6 2,4-1 1,2-4 2,4-3 1,2 1 4,3 4 6,3 3 5,4 5 6,-1 4 4,-1 5 4,-3 4 5,-1 6 4,-3 5 4,-4 6 7,-4 5 4,-4 7 7,-5 4 0,-4 1-3,-5 3-5,-5 1-3,-3 2-4,-1-1-5,-1 1-3,-1-1-6,0 0-2,-1-1-2,1-1-2,-1-1-3,2-3-5,3-3-13,3-4-10,3-4-13,3-5-5,2-2 1,4-6 1,3-2 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7"/>
    </inkml:context>
    <inkml:brush xml:id="br0">
      <inkml:brushProperty name="width" value="0.03204" units="cm"/>
      <inkml:brushProperty name="height" value="0.03204" units="cm"/>
      <inkml:brushProperty name="color" value="#00BFF3"/>
    </inkml:brush>
  </inkml:definitions>
  <inkml:trace contextRef="#ctx0" brushRef="#br0">67150 13300 686,'16'8'4,"1"2"6,1 0 8,2 1 8,-2 2 6,1 1 7,-2 3 6,-1 2 8,0 0-6,-1 1-18,1 0-18,0-1-19,-1 1-10,-1-1-4,-1 1-5,0 0-5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69530 12850 999,'-15'42'-3,"4"-10"-5,3-9-4,3-11-4,1-4-3,0 0-5,0 0-4,0 0-3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7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69400 13650 632,'1'22'49,"2"-3"4,2-3 6,2-3 4,1-2-5,3 0-15,2-2-14,2 0-15,-1-1-22,-1 1-28,-2 1-29,-2 2-27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8"/>
    </inkml:context>
    <inkml:brush xml:id="br0">
      <inkml:brushProperty name="width" value="0.05099" units="cm"/>
      <inkml:brushProperty name="height" value="0.05099" units="cm"/>
      <inkml:brushProperty name="color" value="#00BFF3"/>
    </inkml:brush>
  </inkml:definitions>
  <inkml:trace contextRef="#ctx0" brushRef="#br0">41900 12975 431,'12'-9'6,"7"-3"12,9-4 13,7-2 11,2 1 4,-5 3-8,-5 4-7,-5 4-7,-2 2-5,1 1-2,1-1-3,1 0-2,0 0-2,-1 2 0,-1 0 1,0 2-1,-3 0-4,-1 2-10,-2 0-10,-3 2-9,-2 1-3,-4 1 2,-4 3 3,-4 2 3,-3 1 4,0 0 3,-1-1 4,-1 1 5,-1 0 2,2 2 1,0 0 2,2 1 1,1 0 2,0-1 1,1-1 2,2 0 1,1-1 2,2 1 0,2 1 2,2 2 1,1-2-2,1-1-1,2-2-2,0-2-3,0-1-1,-1 1-1,0 2-1,-2 0-1,0 1-1,-2 1 0,-1 1-1,0 2 0,-2 0 0,-2 1 1,-2 1 1,-2 1-1,-3 0 1,-2-1 0,-3-1-1,-3 0-1,-2-3 0,0-3-2,1-3-1,-1-2-2,0-3-1,0-2-2,1-2-3,-1-2-2,1-4-3,1-6-2,0-5-4,2-7-2,1-4-1,2-5 2,2-3 1,3-4 1,0 0 3,2 4 1,0 3 2,2 5 1,0 3 4,2 5 5,0 3 3,2 5 5,-1 4 10,-1 6 17,0 6 17,-1 6 16,-3 6 4,0 7-9,-4 7-11,0 7-8,-2 5-9,2 6-6,1 4-6,0 5-7,1 4-3,-2 0-2,0 1-2,-1 1-1,0-1-7,2-4-14,2-5-13,2-2-14,1-7-4,2-6 6,0-7 6,2-7 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8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43433 13155 494,'1'-13'10,"3"6"22,4 6 21,2 6 22,1 6 4,-2 5-13,-2 7-12,-2 5-13,-3 7-9,-4 5-7,-4 6-5,-4 6-7,-4 3-8,-3-1-8,-5 1-9,-3 0-9,-3-3-7,1-6-2,-1-6-3,1-5-2,0-7-5,4-6-4,3-5-4,3-6-5,2-6 1,2-2 5,3-6 5,1-2 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42"/>
    </inkml:context>
    <inkml:brush xml:id="br0">
      <inkml:brushProperty name="width" value="0.02806" units="cm"/>
      <inkml:brushProperty name="height" value="0.02806" units="cm"/>
      <inkml:brushProperty name="color" value="#F2395B"/>
    </inkml:brush>
  </inkml:definitions>
  <inkml:trace contextRef="#ctx0" brushRef="#br0">53108 59110 784,'-14'-1'-1,"3"-1"-2,3 0-1,3-1-1,2-1 2,3 2 9,4 0 8,2 2 7,2 0 5,0 0-1,-1 0-1,1 0 0,0 0-3,2 0-4,0 0-3,1 0-4,-2-1-3,-5 0 0,-4-1-1,-5-1-1,-3 0-2,0 0-1,1 1-4,-1 2-1,0 0-2,0-2 1,0-1-1,1 0 0,1-1-6,6 0-14,5 0-12,3 1-14,4-2-1,0 2 10,-1 0 10,1-1 10,-2 0 6,1 0 0,-2 0 0,0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7:55"/>
    </inkml:context>
    <inkml:brush xml:id="br0">
      <inkml:brushProperty name="width" value="0.04736" units="cm"/>
      <inkml:brushProperty name="height" value="0.04736" units="cm"/>
      <inkml:brushProperty name="color" value="#6ADCAB"/>
    </inkml:brush>
  </inkml:definitions>
  <inkml:trace contextRef="#ctx0" brushRef="#br0">92547 55244 464,'-8'-29'5,"2"7"10,1 5 11,0 7 9,4 3 6,6 2 2,6 2 2,6 2 1,3 2-3,1 4-7,1 2-7,0 4-6,0 1-5,-1 3 0,-3 1-1,-1 3-1,-2 1-2,-1-1 0,0 1-2,-2 0-1,-1-2-2,-1 0-3,0 0-3,-2-2-2,0-1-2,-2-1 0,-1-1-1,0 0 1,-2-2-1,-1 1-1,0 0-1,-1 0-1,-4-1-1,-4 1-2,-6 0-3,-4 0-1,-4-1-1,-5 2 1,-3 1 1,-4 2 2,-2-1-1,4-1-1,0-1-1,3 0-2,2-3-1,3-1 0,3-2-1,3-2 0,2-5-3,2-6-1,3-7-4,1-7-1,3-4-2,6 3 3,4 0 1,6 1 3,1 1 2,1-1 3,0 1 4,0-1 3,-1 2 4,-1 3 2,0 2 3,-2 4 3,0 2 4,0-1 4,0 0 5,-1 0 5,1 1 1,0 2-3,0 2-1,0 2-2,-2 3 3,-1 2 8,-2 4 7,-2 2 8,-1 3 0,-2 3-6,0 3-7,-1 3-7,-2 2-6,0 1-2,-2 0-5,0 2-4,-1 1-1,0 1-3,1 1 0,-1 1-2,1-1-5,2 0-13,2-1-10,2-1-12,1-2-5,0-3-2,0-3 0,0-3-1,1-3 0,2-4 4,2-5 1,2-2 4,0-5 2,-1-2 4,0-4 4,-2-2 3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9"/>
    </inkml:context>
    <inkml:brush xml:id="br0">
      <inkml:brushProperty name="width" value="0.05345" units="cm"/>
      <inkml:brushProperty name="height" value="0.05345" units="cm"/>
      <inkml:brushProperty name="color" value="#00BFF3"/>
    </inkml:brush>
  </inkml:definitions>
  <inkml:trace contextRef="#ctx0" brushRef="#br0">44152 12571 411,'14'-8'0,"-1"2"0,-2 1 0,-2 0 0,0 1 0,1 1 0,3-1 0,2 0 0,-1 0 3,-1 0 6,-2 0 6,-2 0 5,-1 1 4,0 2 0,0 2-1,0 2 1,-1 2 1,-1 2 0,-1 1 1,0 3 0,-1 2 0,2 2-4,0 1-3,2 3-3,-1 1-1,-1-1-1,-1 1 1,0-1-1,-2 2 1,0 3 0,-2 3 1,0 3 0,-1 4 1,0 5-2,0 4 0,0 6 0,0 2-2,0 2 0,0 0-1,0 1 0,-1-1-2,0-4-2,-2-4-2,0-4-2,-1-4-3,0-5-4,0-5-4,0-5-4,-1-9-7,-5-10-8,-4-13-8,-4-12-9,0-9-1,1-8 4,2-8 5,3-8 5,1-4 4,2 0 3,2 1 3,2-1 2,3 2 4,2 4 3,3 4 3,4 4 5,1 5 1,2 7 3,0 7 2,1 8 1,0 3 1,0 4-1,-2 3-1,0 2-1,-3 5 1,-1 4 3,-2 5 2,-2 6 3,-4 6 0,-6 11-1,-5 9-2,-7 10-1,-3 5-1,-1 0-2,-1 0-2,-1-1-1,1-2 0,3-8 0,3-6 2,3-7 1,4-6 0,6-5 0,6-5 0,6-5 0,7-6-3,7-10-6,9-8-7,7-9-6,5-7-6,3-5-8,1-4-6,2-6-6,-4 2-2,-8 8 7,-9 7 5,-8 9 6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39"/>
    </inkml:context>
    <inkml:brush xml:id="br0">
      <inkml:brushProperty name="width" value="0.04719" units="cm"/>
      <inkml:brushProperty name="height" value="0.04719" units="cm"/>
      <inkml:brushProperty name="color" value="#00BFF3"/>
    </inkml:brush>
  </inkml:definitions>
  <inkml:trace contextRef="#ctx0" brushRef="#br0">45397 12679 466,'-15'0'0,"2"0"1,3 0 0,1 0 0,0 0 5,0 0 7,-1 0 7,-1 0 8,4 0 7,11-2 5,12 0 7,10-2 5,6-1-3,2-2-12,3-1-14,1-3-13,-1 0-7,-4 0-3,-3 2-2,-5 1-2,-3-1-9,-4 0-17,-5-1-18,-3-1-15,-5-2-4,-4 0 13,-6-1 11,-4-1 12,-3-1 9,-2 0 7,0 1 7,-1-1 6,1 1 7,1 3 5,2 1 7,2 2 5,1 2 6,1 0 6,-1 2 5,0 1 5,1 3 3,2 7-1,2 7 0,2 8-1,1 5-2,-2 8-5,0 7-5,-2 7-5,0 7-6,1 9-7,-2 9-7,2 9-9,-1 4-3,2-2-3,0 0 0,2-1-3,0-5-6,0-7-12,0-9-12,0-7-12,0-9-7,0-10-5,0-9-3,0-10-5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40"/>
    </inkml:context>
    <inkml:brush xml:id="br0">
      <inkml:brushProperty name="width" value="0.05124" units="cm"/>
      <inkml:brushProperty name="height" value="0.05124" units="cm"/>
      <inkml:brushProperty name="color" value="#00BFF3"/>
    </inkml:brush>
  </inkml:definitions>
  <inkml:trace contextRef="#ctx0" brushRef="#br0">45478 13396 429,'-15'1'3,"0"2"7,2 2 6,1 2 7,0 2 2,-2 3-1,0 4-2,-1 2-2,-1 3-1,-1 5-1,-2 3-1,1 4-2,-3 2-1,0-1 1,-1-1-1,-1-1-1,0-3 1,1-2-1,1-3-1,1-3 1,1-2-2,1-2-1,1-3-3,1-1-1,3-4-5,6-4-10,6-6-9,6-4-9,6-7-4,7-7 1,7-9 2,7-7 1,5-7 1,2-6-1,4-6-1,3-6-1,-1 0 2,-4 7 3,-4 5 5,-3 6 3,-4 5 6,0 5 6,-1 5 7,-1 5 6,-3 4 6,-5 5 7,-5 3 6,-4 4 7,-3 3 0,-1 2-2,1 2-4,0 2-3,0 3 0,0 6 3,0 4 2,-1 5 4,1 5-1,-2 5-3,-1 4-3,0 6-3,-2 3-3,-2 2-1,-2 2-2,-2 2-1,-3 0-3,-2 0-3,-3-2-4,-3 0-3,-3-4-4,0-4-3,-1-5-4,-1-5-4,-1-5-4,1-3-6,-1-5-6,1-3-5,0-4-4,1-4-1,0-4-2,2-4-2,2-6 2,3-8 4,2-7 5,4-9 3,2-6 1,2-8-2,2-6-4,2-7-3,2-3 1,4 4 3,2 3 4,3 2 4,1 6 4,-1 8 5,0 8 5,-2 7 6,-1 7 5,-1 5 9,0 4 7,-2 6 9,-2 6 9,-6 8 11,-4 7 12,-6 9 11,-3 5-1,-3 4-12,-3 4-12,-3 5-13,-3-1-9,-1 0-9,-3-3-6,-1-2-8,-1-3-6,1-4-1,2-3-4,0-5-1,2-3-2,2-5 1,4-3-1,3-4 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40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45950 14877 594,'37'-6'2,"-6"2"4,-4 4 5,-4 3 3,-3 2 9,1 3 11,1 3 12,1 4 12,0 1 1,1 1-9,-1 1-9,1 1-8,0 1-12,3-1-13,1 1-15,2 0-14,-1-3-15,-5-3-16,-5-4-17,-4-4-16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40"/>
    </inkml:context>
    <inkml:brush xml:id="br0">
      <inkml:brushProperty name="width" value="0.03848" units="cm"/>
      <inkml:brushProperty name="height" value="0.03848" units="cm"/>
      <inkml:brushProperty name="color" value="#00BFF3"/>
    </inkml:brush>
  </inkml:definitions>
  <inkml:trace contextRef="#ctx0" brushRef="#br0">48250 13750 571,'14'0'64,"-1"0"-10,-2 0-11,-2 0-11,-1 0-2,0 2 5,0 0 5,0 2 5,-1 2-4,1 4-14,0 3-12,0 5-12,-1 1-13,-2-1-9,-3-1-10,0 0-9,-2-2-10,0-1-8,0-1-8,0 0-9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41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47983 15100 532,'-6'8'105,"4"0"-12,4 0-14,4-1-13,4 1-14,3 2-14,5 0-14,4 2-13,-1-2-24,-3 1-30,-4-2-31,-4 0-31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4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75062 12400 999,'-1'14'-79,"-1"-3"20,0-3 20,-1-2 19,-1-1 11,2 0 3,0 1 2,2 2 1,-1-1 3,0-1 0,-2-1 2,0 0 0,-1-1 2,0 0-1,0 0 1,0 0-1,0-1 1,0 2-2,0-2-1,1 1-1,-2 0 0,2 0-2,-1 0-1,0 0-1,0 0 1,0 0 0,0 0 1,0 0 1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48"/>
    </inkml:context>
    <inkml:brush xml:id="br0">
      <inkml:brushProperty name="width" value="0.04328" units="cm"/>
      <inkml:brushProperty name="height" value="0.04328" units="cm"/>
      <inkml:brushProperty name="color" value="#00BFF3"/>
    </inkml:brush>
  </inkml:definitions>
  <inkml:trace contextRef="#ctx0" brushRef="#br0">74799 12300 508,'6'9'127,"0"1"-29,-4 3-29,0 2-30,-2 2-16,0 3-2,0 3-2,0 3-3,-1 2-3,-1 3-1,0 1-2,-1 3-1,-1-1-2,0 0 2,0-1 0,0-1 2,0-2-14,0-1-25,0-3-26,0-1-26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49"/>
    </inkml:context>
    <inkml:brush xml:id="br0">
      <inkml:brushProperty name="width" value="0.03566" units="cm"/>
      <inkml:brushProperty name="height" value="0.03566" units="cm"/>
      <inkml:brushProperty name="color" value="#00BFF3"/>
    </inkml:brush>
  </inkml:definitions>
  <inkml:trace contextRef="#ctx0" brushRef="#br0">74950 12963 616,'1'-15'43,"4"4"0,2 3 0,4 3 0,2 0-1,3 2-3,3-1-2,3 0-3,2 0-6,-1 2-8,1 0-10,-1 2-9,0 0-7,-3 0-6,-1 0-6,-2 0-6,-2 0-11,-1 0-13,-1 0-14,0 0-15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49"/>
    </inkml:context>
    <inkml:brush xml:id="br0">
      <inkml:brushProperty name="width" value="0.05464" units="cm"/>
      <inkml:brushProperty name="height" value="0.05464" units="cm"/>
      <inkml:brushProperty name="color" value="#00BFF3"/>
    </inkml:brush>
  </inkml:definitions>
  <inkml:trace contextRef="#ctx0" brushRef="#br0">75822 11419 402,'0'-22'2,"0"3"3,0 3 4,0 3 4,0 4 10,-2 6 17,0 6 17,-1 6 17,-2 5 2,0 5-14,-2 5-11,0 5-14,-1 3-8,0 3-3,1 1-4,-1 2-3,0 1-3,2 1-3,1-1-3,0 0-3,1 1-2,-2 4-3,0 3-3,-1 2-2,-1 2-1,0 0 2,0 0 2,0 0 1,1-1-4,1-2-10,0-2-11,2-2-10,0-5-6,2-6-4,0-7-2,2-7-3,1-12-4,4-20-3,2-18-5,4-18-3,0-7 4,1 4 14,0 6 12,0 4 14,0 5 11,1 6 6,1 4 8,1 5 7,2 3 5,2 0 2,1 2 3,3 1 2,0 2 4,-1 1 5,-1 2 4,-1 2 6,-1 4-1,-3 4-3,-1 6-4,-2 4-5,-4 5-4,-5 3-5,-4 5-6,-5 3-5,-3 2-3,0-3-1,0-1-3,0-3-1,5-5-6,10-10-7,10-10-8,9-10-8,6-6-4,1-3 2,1-3 2,1-2 1,-2-2 4,-2 3 6,-3 1 5,-3 3 6,-4 3 4,-3 5 2,-4 4 2,-4 6 2,-5 4 8,-2 2 13,-6 3 14,-2 4 12,-3 2 3,0 1-10,0 3-10,0 2-10,1 1-6,1 1-1,0 1-1,2 1-1,0 1-2,2 1-4,0 1-3,2 2-3,3-3-5,6-3-6,5-5-5,7-3-7,2-4-2,-1-4 3,-1-4 2,-1-4 3,1-6 1,3-7 0,3-9 0,3-7 0,-1-3 1,-3 2 0,-5 2 1,-3 1 1,-4 3 2,-4 1 3,-5 3 2,-2 2 2,-4 1 2,-1 4 0,0 3 0,-1 3-1,-3 2 0,-4 2 0,-4 2 0,-3 3 1,-4 1-2,0 3-2,-1 4-1,0 3-2,-3 2-3,0 3-4,-1 3-6,0 3-4,1 1 0,5-3 2,4-1 4,6-2 2,2-2-4,0-1-13,1 0-13,-1-2-13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7:55"/>
    </inkml:context>
    <inkml:brush xml:id="br0">
      <inkml:brushProperty name="width" value="0.04588" units="cm"/>
      <inkml:brushProperty name="height" value="0.04588" units="cm"/>
      <inkml:brushProperty name="color" value="#6ADCAB"/>
    </inkml:brush>
  </inkml:definitions>
  <inkml:trace contextRef="#ctx0" brushRef="#br0">94028 55774 479,'0'-11'12,"-2"10"23,0 10 25,-1 10 22,-2 5 5,2 2-18,-1 2-17,0 2-16,-1 1-11,0-1-3,-1-1-2,-2-1-4,1-3-12,1-2-19,0-3-19,2-3-21,0-5-12,2-8-3,0-8-5,2-8-3,0-4 5,0-2 17,0 0 15,0-1 17,0 2 11,2 0 5,0 2 7,2 3 5,0 1 6,0 0 8,-1 2 7,2 1 7,-1 0 4,3 2 0,2 1 1,2 0 0,1 0-2,1 0-3,1-1-3,2-1-3,0 0-3,1 2-3,0 2-1,2 2-4,0 1-3,-1 0-5,0 0-6,-2 0-5,-1-2-14,-1-2-21,-1-4-21,0-1-22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5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62500 4750 333,'49'20'167,"16"14"-1,16 15 1,16 15 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59"/>
    </inkml:context>
    <inkml:brush xml:id="br0">
      <inkml:brushProperty name="width" value="0.05204" units="cm"/>
      <inkml:brushProperty name="height" value="0.05204" units="cm"/>
      <inkml:brushProperty name="color" value="#F2395B"/>
    </inkml:brush>
  </inkml:definitions>
  <inkml:trace contextRef="#ctx0" brushRef="#br0">50850 25878 422,'0'-15'3,"0"3"7,0 1 6,0 2 6,1 2 9,2 2 12,2 3 13,2 1 12,2 1 0,3 0-14,3 0-12,4 0-13,-1 0-8,1 0-2,-2 0-3,-1 0-3,0 0-3,1 0-2,2 0-2,0 0-2,-1 0-2,1 1 0,-2 2-2,-1 0 0,1 1 0,1 0-1,3 0 1,2 0-1,0-1 1,-2 0 0,0-2 1,0 0 1,-1-1-1,1 0 1,1 0 0,1 0 0,1 0 0,1 0-1,1 0 1,1 0-1,0 0 0,-1 0 1,-1 0-2,-1 0 1,-1 0 0,-1 2-1,-1 0 1,-1 2-1,-1-1 1,-1-1-1,-1 0 1,0-2-1,-1 0 1,1 0 0,1 0 1,1 0-1,0 0 1,-1 0-1,0 0 1,-2 0-1,0 0 0,1-2-1,1 0 0,1-1 0,0-1 0,-1 2 0,0 0 0,-2 2 0,0-1 0,-1 0-1,1-2-1,0 0-2,-1 0 0,1 0 1,0 2-1,-1 0 1,-3 0-5,-8-2-13,-8-2-13,-8-1-11,-3-1-2,1 2 7,1 2 9,0 2 8,-1 1 4,-7 0-1,-5 0 2,-7 0-1,-4 0 0,-2 2 1,-4 0 1,-2 2 0,-3-1 1,0-1 1,-2 0 1,0-1 2,-1-1 1,0 1 3,0 2 3,0 0 2,1 2 3,4 0 2,2 1 2,4 2 1,1-1 2,3-1 3,2 0 1,2-2 2,1 0 1,4 0 0,4 0 1,2 0 0,2-1-1,2 0 0,2-2-1,3 0-1,3-2 5,6 0 9,6-2 10,6 0 9,4-1 1,5 2-9,4 0-8,3 2-10,4 0-4,1 0-3,2 0-2,3 0-2,1 0-1,2 0 0,2 0-1,3 0 0,0 0-1,2 0-1,0 0-3,2 0-2,0 0 0,2 0 0,0 0-1,2 0 1,-2 0-1,-2 0 1,-4 0-1,-2 0 0,-3 0 1,-2 0-1,-1 0 0,-3 0 1,-1 0 0,-1 0 0,-1 0 0,-1 0 1,-2 0-1,1 0 1,-2 0 1,-1 0-1,-2 0 0,-1 0 0,-3 0 1,-1 0-1,-1 0 0,1 0-1,2 0-2,0 0-1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4:59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52039 23549 514,'-5'-7'10,"6"2"20,6 2 21,6 2 21,2 1 3,1 0-12,0 0-13,-1 0-12,1 0-9,2 0-5,0 0-6,1 0-6,0 0-4,1 0-4,-1 0-3,1 0-3,-1-1-8,-1 0-11,-1-2-12,0 0-11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0"/>
    </inkml:context>
    <inkml:brush xml:id="br0">
      <inkml:brushProperty name="width" value="0.05211" units="cm"/>
      <inkml:brushProperty name="height" value="0.05211" units="cm"/>
      <inkml:brushProperty name="color" value="#F2395B"/>
    </inkml:brush>
  </inkml:definitions>
  <inkml:trace contextRef="#ctx0" brushRef="#br0">53500 22502 422,'0'-22'0,"0"5"0,0 3 0,0 4 0,0 5 14,2 6 28,0 6 29,2 6 29,-1 3 3,0 3-20,-2 1-21,0 3-21,-1 1-14,0 1-7,0 1-9,0 1-8,0 1-8,2 0-11,0 2-11,2 1-11,-1 1-2,-1-1 3,0 0 4,-1 1 5,-2-4-5,-1-4-14,0-5-13,-1-4-14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2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74630 12045 546,'0'-13'6,"2"4"14,0 6 12,2 5 14,-1 3 4,1 3-7,0 3-6,0 4-6,0 1-4,0 3-1,0 2-3,0 1-1,-1 2-3,0 1-2,-2 1-4,0 1-3,-3 1-1,0 3-2,-3 1 1,-2 2-2,-1 2-4,0 1-11,1 0-9,-1 2-9,0-1-7,0-2-3,0-1-3,0-3-2,2-3-2,1-5 0,2-5 1,2-5 1,0-3 1,0-2 6,-2-2 4,0-2 4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2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74800 12841 628,'1'-15'57,"4"2"-3,2 3-4,4 1-4,3 1-5,5 0-7,5 0-6,5 1-7,2-1-6,1 0-3,-1 0-3,0 0-5,-1 1-3,-1 1-7,-3 0-5,-1 2-6,-3 0-4,-3 2-5,-3 0-3,-2 2-4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2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75900 11274 471,'0'-63'17,"0"15"3,0 14 4,0 15 2,0 12 8,0 10 10,0 10 12,0 9 11,-1 7-1,-1 5-13,0 3-12,-1 4-12,-2 3-9,0 2-5,-2 2-5,0 2-4,-1 3-5,-2 2-8,0 3-6,-1 3-7,0 4-6,0 4-3,2 3-4,1 4-3,0 1-3,2-5 2,0-3 0,2-5 1,1-5 1,2-8 0,2-8 1,2-8 0,1-6 2,0-7 1,0-5 3,0-6 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3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76300 12528 441,'9'-14'43,"1"2"-7,3 4-8,2 3-8,2 1-3,3 0-3,3 0 0,3 0-3,0 1-1,-5 0-3,-3 2-2,-4 0-2,-4 3-1,-1 4 2,-2 4 2,-2 4 1,-3 3-1,-4 3-3,-4 3-5,-4 3-3,-2 0-2,-1 0 3,-1 0 1,-2-2 2,2-2 1,1-3 1,2-3 0,2-3 1,3-4 0,5-4-1,2-6 0,5-4 0,5-5-2,8-6 0,6-4-1,7-5-1,2-1-1,-2 1 0,-1 3-1,-3 2 0,-2 0-1,-1 2 1,-3 1 0,-1 1 0,-3 1 2,-3 2 4,-2 3 4,-4 1 4,-3 3 7,-2 4 10,-4 4 10,-2 4 10,-3 3 1,-2 3-8,-2 4-8,-1 2-7,-2 2-6,2 1-3,1 1-3,0 1-2,2 1-1,1 1-1,0 1 1,2 1-1,0-1-1,2 0-1,0 0-4,2-2-2,1-2-2,2-3-2,2-3-4,2-3-2,1-2-2,1-2-1,2-3-2,0-1-1,1-2 0,3-4 3,2-2 2,2-3 3,-2-2 1,-1 0 0,-4 0 0,-3 0 0,2-4 1,6-7-3,5-9 0,7-7-1,2-4-1,-2-2 3,0-1 0,-1 0 2,-3 0 2,-5 3 2,-4 4 3,-6 2 1,-3 3 2,-2 1 1,-3 3 1,0 1 0,-3 3 2,-1 3 0,0 3 0,-1 3 1,-3 2 0,-2 2-1,-3 2-1,-3 3-1,-4 1-4,-2 3-6,-3 4-5,-3 2-6,-2 4-4,-1 6 1,0 4 0,-2 5-1,2 0-1,7-3-2,5-5-4,6-3-2,3-2-5,-1 0-5,-2-1-7,0 1-6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5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80700 13247 506,'37'0'170,"-6"0"-42,-4 0-41,-4 0-42,-5 0-22,1 0-5,-2 0-5,-1 0-3,0 0-12,1 0-17,2 0-17,0 0-18,-1-2-6,-1 0 5,-3-3 4,-1-2 5,-2-1 2,-2 1 1,-2-1 1,-2 0 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6"/>
    </inkml:context>
    <inkml:brush xml:id="br0">
      <inkml:brushProperty name="width" value="0.04147" units="cm"/>
      <inkml:brushProperty name="height" value="0.04147" units="cm"/>
      <inkml:brushProperty name="color" value="#F2395B"/>
    </inkml:brush>
  </inkml:definitions>
  <inkml:trace contextRef="#ctx0" brushRef="#br0">82140 13016 530,'-4'7'10,"8"-4"19,8-3 20,7-2 19,5-3 2,1-4-15,1-2-15,1-3-15,0-1-11,-3 1-7,-1 0-5,-3 2-6,-1 1-4,-1 1-1,0 0-1,-2 2-1,-2 0 0,-3 0 1,-3 1 0,-2-1 2,-3-1 0,0-2 0,-2-2 1,0-1 1,-2-1 0,-2 4 2,-2 3 1,-2 3 2,-1 0 0,0 2 0,1-1 0,-1 0-1,-1 0 2,0 2 3,-1 0 4,-1 2 2,-2 1 2,-2 2-1,-2 2-1,-1 2 0,-2 1 0,1 3 1,-1 2 0,1 2 1,-1 1-1,0 1 0,1 1-1,-1 1 0,1 1-1,3-1 0,1 1 1,3 0 1,1-2-1,2 0 0,2 0-1,2-2-1,1 0-1,0-1-1,0 1-1,1 0-1,0-1-1,3-1 0,4-1 0,2 0 0,3-2-3,4 1-4,2 0-4,3 0-5,3-2-4,3-1-7,3-2-5,3-2-5,1-2-3,1-1 0,-1 0 0,0-1 1,0-1 2,-3 0 6,-2 0 4,-1 0 5,-3-2 0,-3 0-3,-3-3-5,-2-2-3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7:55"/>
    </inkml:context>
    <inkml:brush xml:id="br0">
      <inkml:brushProperty name="width" value="0.05067" units="cm"/>
      <inkml:brushProperty name="height" value="0.05067" units="cm"/>
      <inkml:brushProperty name="color" value="#6ADCAB"/>
    </inkml:brush>
  </inkml:definitions>
  <inkml:trace contextRef="#ctx0" brushRef="#br0">94896 54946 434,'7'-42'1,"-2"8"5,-3 9 6,0 9 4,-2 5 3,0 0-1,0 2 0,0 1 0,-1 3 6,-1 8 13,0 6 12,-1 7 14,-1 6 2,0 5-11,0 5-9,0 5-10,-1 3-8,1 1-4,-2 3-6,-1 2-4,0 1-7,2 0-12,2 0-9,2 0-11,1 0-9,2 0-10,0-1-10,2 1-9,0-5 1,0-8 12,-1-9 12,2-8 12,-2-6 3,1 1-4,-1 0-5,1 0-6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6"/>
    </inkml:context>
    <inkml:brush xml:id="br0">
      <inkml:brushProperty name="width" value="0.03425" units="cm"/>
      <inkml:brushProperty name="height" value="0.03425" units="cm"/>
      <inkml:brushProperty name="color" value="#F2395B"/>
    </inkml:brush>
  </inkml:definitions>
  <inkml:trace contextRef="#ctx0" brushRef="#br0">83850 11534 642,'0'-22'6,"2"4"14,0 5 14,2 3 12,2 2 5,4 0-6,3 0-4,5 1-6,2 0-5,3 2-8,1 2-5,3 2-8,1 0-8,1 0-10,1-2-11,1 0-11,-3 0-5,-5 2-1,-7 2 0,-5 2-1,-3 1-1,0 0-2,0 0-2,0 0-2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6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85300 12482 606,'31'-7'129,"1"2"-30,-1 2-29,1 2-31,-1 0-16,0 0-7,1-2-4,-1 0-7,0-1-6,-1 2-12,-1 0-9,-1 2-10,-1 0-5,-1 2 2,-1 0 0,-1 2 1,-3 0-1,-3 2-6,-4 0-5,-4 2-4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7"/>
    </inkml:context>
    <inkml:brush xml:id="br0">
      <inkml:brushProperty name="width" value="0.03293" units="cm"/>
      <inkml:brushProperty name="height" value="0.03293" units="cm"/>
      <inkml:brushProperty name="color" value="#F2395B"/>
    </inkml:brush>
  </inkml:definitions>
  <inkml:trace contextRef="#ctx0" brushRef="#br0">84766 13150 668,'-12'0'4,"8"0"11,8 0 9,8 0 10,6 0 4,5 2 1,5 0 0,5 2 0,3-1-4,4-1-7,2 0-8,4-1-8,0-1-7,-2 0-8,-2 0-8,-1 0-6,-3 0-4,0 0 0,-1 0 0,-1 0 0,-4-1-5,-6-1-12,-5 0-12,-6-1-12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7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87813 11452 470,'0'-21'3,"0"3"8,0 4 6,0 5 8,0 4 10,2 8 13,0 6 15,2 7 12,-1 5 1,-1 5-16,0 3-14,-1 5-15,-3 2-11,0 2-7,-3 2-6,-2 2-8,-1 1-9,2-2-10,1 0-11,0-1-10,1-2-7,-2 0-2,0-1-2,-1-1-2,0-5 4,2-6 9,2-7 8,2-6 10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7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88050 12344 612,'14'-28'5,"-1"7"11,-2 7 11,-2 6 10,0 4 4,2 1-4,1-1-3,3 0-4,1 0-3,0 2-3,-1 0-2,1 2-2,0 0-2,-1 0-1,1 0 0,0 0-1,-1 0-17,-1 2-32,-1 0-32,0 2-32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7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88976 10761 429,'-1'-15'4,"-1"4"7,0 3 7,-1 3 8,-1 3 9,2 5 11,0 6 11,2 4 11,-1 5 0,0 5-14,-2 5-11,0 5-14,-1 4-7,0 4-2,0 4-2,0 4-2,0 2-3,1 0-3,-2 0-2,2 0-3,-2 1-9,0 2-11,-2 1-12,0 3-13,0 1-5,0 0 2,2-1 3,1 1 3,0-5 3,2-12 7,0-10 6,2-11 6,-2-5-3,0 1-12,-3 2-12,-2 0-13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8"/>
    </inkml:context>
    <inkml:brush xml:id="br0">
      <inkml:brushProperty name="width" value="0.03512" units="cm"/>
      <inkml:brushProperty name="height" value="0.03512" units="cm"/>
      <inkml:brushProperty name="color" value="#F2395B"/>
    </inkml:brush>
  </inkml:definitions>
  <inkml:trace contextRef="#ctx0" brushRef="#br0">89950 10413 626,'24'-21'92,"-1"6"-17,1 6-18,-1 7-18,1 1-11,-1-1-2,1 0-3,-1-1-2,1-1-9,1 2-11,1 0-14,1 2-12,-1 0-9,-3 2-6,-3 0-7,-2 2-7,-4-1 0,-1-1 4,-2 0 3,-2-1 5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8"/>
    </inkml:context>
    <inkml:brush xml:id="br0">
      <inkml:brushProperty name="width" value="0.0397" units="cm"/>
      <inkml:brushProperty name="height" value="0.0397" units="cm"/>
      <inkml:brushProperty name="color" value="#F2395B"/>
    </inkml:brush>
  </inkml:definitions>
  <inkml:trace contextRef="#ctx0" brushRef="#br0">90677 9811 554,'-29'-15'26,"7"4"3,5 3 5,6 3 3,5 3 4,1 5 4,2 6 2,2 4 4,1 5-3,0 3-10,0 5-11,0 3-10,0 4-11,0 2-15,0 4-12,0 3-14,0-3-6,0-6 0,0-7 1,0-7 0,-1-3-1,0 1-5,-2 2-3,0 0-4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9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90427 12950 508,'-10'0'13,"10"0"25,12 0 26,10 0 26,7 0 3,2 0-20,4 0-19,3 0-20,0 0-14,-1 0-9,-3 0-9,-1 0-10,-3 0-5,-2 0 0,-1 0-2,-3 0-1,-1 0-5,-1 0-9,-1 0-8,0 0-10,-3 0-2,-3 0 4,-3 0 2,-2 0 4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09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90959 12203 509,'-8'-18'83,"2"14"-4,1 12-3,0 13-5,0 8-8,0 1-14,-1 2-15,-1 3-14,-1 1-10,0 4-5,0 3-5,0 2-5,1 4-8,0 2-9,2 3-10,0 4-9,1-6-2,1-10 9,-1-13 7,0-11 9,0-6-3,0 1-15,0 1-13,0 2-14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7:56"/>
    </inkml:context>
    <inkml:brush xml:id="br0">
      <inkml:brushProperty name="width" value="0.04115" units="cm"/>
      <inkml:brushProperty name="height" value="0.04115" units="cm"/>
      <inkml:brushProperty name="color" value="#6ADCAB"/>
    </inkml:brush>
  </inkml:definitions>
  <inkml:trace contextRef="#ctx0" brushRef="#br0">96150 54068 534,'1'-25'-26,"4"13"31,2 12 30,4 14 32,-1 10 8,0 8-12,0 10-11,-2 9-14,-1 3-7,-1 1-6,-1 0-5,0 0-6,-2 1-1,-1 1 1,0 3 1,-1 2 1,-1-4-8,0-4-15,0-6-16,0-6-17,0-1-10,0 2-6,0 4-6,0 2-4,-1 0 1,-1-4 10,0-4 10,-1-3 10,-2-6 8,0-6 6,-1-5 6,-1-6 6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19"/>
    </inkml:context>
    <inkml:brush xml:id="br0">
      <inkml:brushProperty name="width" value="0.04847" units="cm"/>
      <inkml:brushProperty name="height" value="0.04847" units="cm"/>
      <inkml:brushProperty name="color" value="#F2395B"/>
    </inkml:brush>
  </inkml:definitions>
  <inkml:trace contextRef="#ctx0" brushRef="#br0">95076 11990 453,'6'-15'0,"-1"2"0,-2 3 0,-2 1 0,0 1 6,0 2 9,2 1 11,0 1 11,0 1 6,0 3 3,-2 4 4,0 2 4,-3 3-3,-2 4-9,-3 2-9,-3 3-8,-2 3-6,0 3-2,0 3-3,0 3-2,0 2-2,1 0 1,-1 2 0,0 1 0,1-1-2,2-2-5,3-1-3,1-3-5,1-2-2,2-3 2,0-3 1,2-3 1,2-3-1,4-4-4,4-5-3,3-2-5,5-6-2,4-2-1,3-5-2,5-4 0,1-3-1,2-3 1,1-3 1,1-3 1,-1-1 2,-3-1 1,-3 1 2,-3 0 2,-4-1 3,-5 1 1,-5-1 3,-4 1 3,-4 0 1,-2 3 2,-2 1 1,-2 3 2,-2 1 2,-2 3 2,-2 1 2,-1 2 3,-4 3 0,-2 1-1,-3 2-1,-3 2-1,-1 2-2,1 0-3,1 2-2,0 0-3,1 2-3,-3 2-4,-1 2-5,-3 2-4,1 1-3,1 0-1,2-1-1,3 1-1,2 0-4,2 0-5,4 0-7,3 0-6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19"/>
    </inkml:context>
    <inkml:brush xml:id="br0">
      <inkml:brushProperty name="width" value="0.05045" units="cm"/>
      <inkml:brushProperty name="height" value="0.05045" units="cm"/>
      <inkml:brushProperty name="color" value="#F2395B"/>
    </inkml:brush>
  </inkml:definitions>
  <inkml:trace contextRef="#ctx0" brushRef="#br0">96563 11300 436,'21'24'158,"-5"-1"-34,-5 1-34,-4-1-34,-4 2-21,-1 3-6,0 3-6,-1 3-6,-3 1-5,0 2-2,-3 1-4,-2 0-2,-1 1-6,0-1-8,0-2-6,1 0-9,-2-2-6,0-3-8,-2-3-7,0-3-8,0-4-4,1-5-2,0-5-3,2-4-3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19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96800 12126 571,'30'-29'45,"-1"6"2,-3 7 0,-1 5 1,-1 4-1,1 0-4,1 2-4,1 1-3,0-1-6,1 2-7,-1-1-8,0 0-7,0 0-7,-1 2-9,-1 0-8,-1 2-7,-1 1-8,-3 2-6,-1 2-7,-2 2-7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19"/>
    </inkml:context>
    <inkml:brush xml:id="br0">
      <inkml:brushProperty name="width" value="0.06633" units="cm"/>
      <inkml:brushProperty name="height" value="0.06633" units="cm"/>
      <inkml:brushProperty name="color" value="#F2395B"/>
    </inkml:brush>
  </inkml:definitions>
  <inkml:trace contextRef="#ctx0" brushRef="#br0">98566 10506 331,'0'-15'0,"0"1"0,0 1 0,0 1 0,-1 1 6,-1 2 12,0 2 11,-1 2 12,0 3 9,2 4 6,2 4 5,2 4 6,0 5-2,-1 7-10,0 7-10,-1 7-9,-1 5-6,0 6-5,0 4-3,0 6-3,-1 1-4,-1 1-3,0 0-3,-1 0-4,-1-1-3,2-1-3,0-1-5,2 0-4,0 0-8,0 3-12,0 4-11,0 2-12,0 1-5,2-1 3,0-1 2,2-1 3,-1-6 4,-1-12 9,0-12 7,-1-11 8,-2-6 2,-1-1-7,0 1-5,-1 0-6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20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93450 12813 531,'8'-14'73,"0"4"-13,0 4-13,-1 4-13,2 2-5,0 0 4,1 0 3,2 0 3,-2 2-3,-1 2-11,-2 4-11,-2 2-11,-3 0-8,-4-4-7,-4-4-5,-4-4-7,0-3 1,2-2 8,4-2 7,3-2 9,3 0 6,4 2 5,3 3 6,5 1 4,0 3 1,-2 4-6,-4 4-5,-3 4-5,-2 1-4,-4-1-3,-2-1-1,-3 0-3,-3-2 0,0-1-2,-2 0 0,0-2 0,0-1-1,1-4 0,0-2 1,2-3-1,2-3 1,6 0 0,5-2 0,4 0 0,3 0 0,-1 2 0,1 3 1,0 1 0,0 1 4,0 2 9,-1 0 9,1 2 8,-2 1 2,-2 4-6,-4 2-6,-2 4-5,-4-1-11,-2-1-11,-4-2-13,-2-2-12,-1-3-11,2-2-12,2-4-11,3-2-11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23"/>
    </inkml:context>
    <inkml:brush xml:id="br0">
      <inkml:brushProperty name="width" value="0.05405" units="cm"/>
      <inkml:brushProperty name="height" value="0.05405" units="cm"/>
      <inkml:brushProperty name="color" value="#00BFF3"/>
    </inkml:brush>
  </inkml:definitions>
  <inkml:trace contextRef="#ctx0" brushRef="#br0">94550 10129 407,'9'-15'123,"17"2"-15,18 2-17,18 2-17,2 2-14,-13 1-11,-12 0-12,-13 2-12,-6 0-10,0 2-6,-1 0-8,1 2-6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25"/>
    </inkml:context>
    <inkml:brush xml:id="br0">
      <inkml:brushProperty name="width" value="0.0581" units="cm"/>
      <inkml:brushProperty name="height" value="0.0581" units="cm"/>
      <inkml:brushProperty name="color" value="#00BFF3"/>
    </inkml:brush>
  </inkml:definitions>
  <inkml:trace contextRef="#ctx0" brushRef="#br0">96331 9230 378,'0'-17'8,"0"0"16,0-1 16,0-1 15,0 5 9,0 10-1,0 12-1,0 10 1,0 6-6,0 1-11,0 1-10,0 1-10,0 0-7,-2 1-4,0-1-4,-1 0-4,-1 0-1,2-1 0,0-1 0,2-1 1,-1-1-7,-1-3-11,0-1-13,-1-2-12,-1-7-7,2-11 0,0-10 0,2-11 0,0-7 2,2-5 6,0-3 7,2-4 4,0-1 6,2 2 3,0 1 5,1 3 3,1 3 4,-2 4 4,-1 3 4,0 5 4,-2 5 10,0 10 15,-2 9 15,0 8 15,-1 7 2,0 7-13,0 5-13,0 7-12,-1 0-10,0-2-5,-2-3-5,0-3-6,-1-3-5,2-1-2,0-3-4,2-1-2,-1-2-7,-2 1-9,-2-1-9,-2 1-10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37"/>
    </inkml:context>
    <inkml:brush xml:id="br0">
      <inkml:brushProperty name="width" value="0.04412" units="cm"/>
      <inkml:brushProperty name="height" value="0.04412" units="cm"/>
      <inkml:brushProperty name="color" value="#00BFF3"/>
    </inkml:brush>
  </inkml:definitions>
  <inkml:trace contextRef="#ctx0" brushRef="#br0">51765 30635 498,'-4'8'57,"6"2"-9,7 0-8,8 1-9,2 0-6,-1 0-3,-1-2-3,-1 0-3,0-2-3,0 1 0,-1 0-2,1 0-1,0 0 0,1 0 0,2-1 0,0 1-1,0 0 1,1 0 0,-1 0 0,1 0 0,0 0-1,3 1 0,1 2-2,3 0-1,1 0 0,1-1 1,1 0-1,1-2 1,-1-1 0,0-1-1,-1 0-1,-1-1-1,1-2-1,1 1-1,2 0-1,3 0 0,0-1-1,2 0 1,1-2 1,1 0 0,0-1 0,0 0 1,0 0 0,0 0-1,1 0 1,-1 0 0,0 0-1,0 0 1,0-1-1,-2 0 0,0-2-1,-1 0-1,0-2 0,1 0 0,0-1 0,2-1 0,1-2 0,0 0 0,2-2-1,1 0 1,-1-1-1,0-1 1,-1-1-1,-2-1 2,1-1-1,-1 0 0,0 1-1,0-1 0,1 0-1,1-2 1,0 0 0,2-1 0,0-1 0,0-1 0,0-1 0,0-1 0,0-1 1,-2-1-1,0-1-1,-1-1 1,-1-2-1,-2-2 1,0-4-1,-1-3 1,-3-1 0,-1 0-1,-5 0 0,-1 0 0,-4 0 0,-2 1-1,-1 1 0,-2 2-2,-3 0 1,-1 1-1,-2 1 1,-2 2-1,-2-1 1,-1-1 0,0-1 0,-2-1 0,-1 1 0,-4 0 1,-2 1 0,-3 1 1,-4 0 0,-2-1-1,-3-1 1,-3 0 0,-3-2-1,-2-1 1,-1 0 0,-2-2 0,-3 0 1,-3 2-1,-3 0 1,-3 1-1,-1 2 1,0 1-1,0 3 1,0 2 0,0 2 0,3 3 3,2 3 0,2 3 3,-1 2 0,-3 2 1,-3 2-1,-2 3 1,-4 0-2,-1 2 0,-2 1-2,-2 0-1,-2 1-1,-3 0-1,-4 0-1,-2 1-1,-2 0 1,-2 3-1,0 4 0,-1 2 1,0 3-1,1 2 0,1 2-2,1 1 0,-1 2-1,-2 0 1,-2-1 0,-1 1 0,-1 2 0,3 3 2,1 5 0,3 3 1,1 3 1,2 2-1,2 3 0,2 1 0,1 2 0,1 2 1,-1 2 1,0 2 2,0 1-1,2-2 1,1 0 0,0-1 0,4-1 1,4 0 1,5 0 2,6 0 2,2 1 1,4 0-1,4 1 1,2 2-1,4 2 0,6 4-1,6 4 0,6 4-1,6 0 0,6-1-2,5-3-1,7 0-1,6-4-2,9-1-2,7-2-2,7-2-2,8-2-1,6-4 1,5-2 2,7-3 0,3-3-6,2 0-11,2-1-13,3-1-12,-8-4-3,-14-5 5,-14-7 5,-15-5 6,-9-3 2,-2 0-4,-1 0-2,-3 0-3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5"/>
    </inkml:context>
    <inkml:brush xml:id="br0">
      <inkml:brushProperty name="width" value="0.05483" units="cm"/>
      <inkml:brushProperty name="height" value="0.05483" units="cm"/>
      <inkml:brushProperty name="color" value="#00BFF3"/>
    </inkml:brush>
  </inkml:definitions>
  <inkml:trace contextRef="#ctx0" brushRef="#br0">71454 2579 401,'0'-22'0,"0"1"0,0 2 0,0 3 0,0-1 4,0 0 8,0-1 9,0-1 8,0 1 2,0 3-3,0 2-3,0 4-3,-1 1-3,-1-1-2,0-2-2,-1 0-2,-2-1 0,0 1-1,-1-1 1,-2 0 0,-1 1-1,-1 2 1,-3 3 1,-2 1-1,-2 1 0,-3 2-1,-3 0 0,-3 2-1,-2 2-1,-1 6 1,-1 4 0,0 5 0,-2 4 0,1 3 1,0 3 0,-1 3 1,2 3-1,3 2 0,3 4-1,3 3 0,3 0 0,3-2-2,3-2-1,3-1-1,1-4 0,2-2 1,0-3 0,2-3 1,1-1-3,2-1-5,2 1-5,2-1-6,1-1-2,2-3 0,0-3 1,2-2 0,0-2 0,3 1-1,2 1 0,2 2 0,1-2-1,1-3-1,1-3 0,1-2 0,2-3-3,3-1-4,3 0-3,3-1-4,2-2-1,1-1 3,0 0 2,2-1 3,-3-1 3,-7 0 4,-7 0 2,-7 0 4,-3 0-4,0 0-13,0 0-13,0 1-11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5"/>
    </inkml:context>
    <inkml:brush xml:id="br0">
      <inkml:brushProperty name="width" value="0.05261" units="cm"/>
      <inkml:brushProperty name="height" value="0.05261" units="cm"/>
      <inkml:brushProperty name="color" value="#00BFF3"/>
    </inkml:brush>
  </inkml:definitions>
  <inkml:trace contextRef="#ctx0" brushRef="#br0">72826 2800 418,'-30'37'103,"7"-3"-22,3-5-22,6-4-21,2 0-12,-1 1 0,-2 3-1,0 1-1,0 1-1,-1 1-1,0-1 0,1 0-1,-1 1-1,0-1-2,0 1-2,1-1-2,0-1-2,4-1-1,3-3-2,3-1-1,2-3-4,3-3-8,4-3-7,2-3-7,3-3-5,4-4 0,2-4-3,3-4-1,2-3 0,0-2 1,-1-2 1,1-2 1,-1-1 2,-1-1 2,-1-1 3,-1-1 3,-2-1 2,-4 0-1,-4 1 1,-4-1 1,-3 1 1,0 2 4,-2 3 4,0 1 2,-3 2 3,-4 2 1,-3 2 0,-5 2 0,-2 2 0,-2 4-1,0 2-2,0 4 0,-1 0-4,2-1-3,3-1-5,1 0-4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7:56"/>
    </inkml:context>
    <inkml:brush xml:id="br0">
      <inkml:brushProperty name="width" value="0.03627" units="cm"/>
      <inkml:brushProperty name="height" value="0.03627" units="cm"/>
      <inkml:brushProperty name="color" value="#6ADCAB"/>
    </inkml:brush>
  </inkml:definitions>
  <inkml:trace contextRef="#ctx0" brushRef="#br0">95750 56664 606,'8'24'79,"2"1"-12,0 1-13,1 0-13,0 2-9,-2-1-3,-2 0-6,-2 1-4,-2-1-3,-1 1-4,0-1-2,-2 0-3,0-1-4,0-1-1,0-3-4,0-1-2,4-8-1,8-14 3,8-14 1,7-13 4,3-8-3,-1 0-5,-3-2-6,-2 0-5,1-2-11,3-1-14,3-1-14,2 1-15,-1 2-1,-7 7 12,-7 9 11,-6 7 12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5"/>
    </inkml:context>
    <inkml:brush xml:id="br0">
      <inkml:brushProperty name="width" value="0.0528" units="cm"/>
      <inkml:brushProperty name="height" value="0.0528" units="cm"/>
      <inkml:brushProperty name="color" value="#00BFF3"/>
    </inkml:brush>
  </inkml:definitions>
  <inkml:trace contextRef="#ctx0" brushRef="#br0">73871 2355 416,'-15'-1'4,"2"-2"10,2-2 7,3-1 10,2 1 8,4 8 11,4 6 8,4 7 11,0 6-2,-1 3-10,-2 4-12,-2 5-11,-2 2-8,-2 2-6,-2 2-6,-1 3-5,-2-1-4,0 2 1,0-1 1,0 0 0,-1 0-6,-1 0-13,-3 0-10,-2 0-13,1-2-9,1-3-3,2-5-5,2-4-5,2-4-2,1-5 0,0-5 0,2-4-1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6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73900 3673 554,'22'-30'7,"-1"5"16,-3 3 14,-1 4 16,0 4 5,1 1-2,3 2-4,2 2-2,0 2-7,-1 1-11,-1 0-10,-1 2-10,-2 0-11,-1 2-11,-2 0-10,-2 2-11,-2 0-11,1 2-14,0 0-13,0 2-14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6"/>
    </inkml:context>
    <inkml:brush xml:id="br0">
      <inkml:brushProperty name="width" value="0.05821" units="cm"/>
      <inkml:brushProperty name="height" value="0.05821" units="cm"/>
      <inkml:brushProperty name="color" value="#00BFF3"/>
    </inkml:brush>
  </inkml:definitions>
  <inkml:trace contextRef="#ctx0" brushRef="#br0">74990 1940 377,'-1'-15'6,"-1"3"10,0 1 11,-1 2 12,-1 6 10,2 10 12,0 10 12,2 9 12,-1 8-3,0 5-17,-2 4-17,0 6-17,-2 4-12,0 7-6,-1 6-6,-1 5-5,-2 3-8,0-1-7,-2-1-8,0-1-7,0 0-5,1-1-1,0 1 0,2-1-2,1 1-2,0-1-2,2 1-3,1-1-3,0-6-1,0-14-1,0-14-1,0-13 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6"/>
    </inkml:context>
    <inkml:brush xml:id="br0">
      <inkml:brushProperty name="width" value="0.04807" units="cm"/>
      <inkml:brushProperty name="height" value="0.04807" units="cm"/>
      <inkml:brushProperty name="color" value="#00BFF3"/>
    </inkml:brush>
  </inkml:definitions>
  <inkml:trace contextRef="#ctx0" brushRef="#br0">75416 3733 457,'-7'-6'7,"2"4"15,2 4 13,2 4 14,1 3 5,0 1-6,0 3-6,0 2-5,0 2-4,0 3-1,0 3-1,0 3-1,0 0-3,0-1-4,0-3-3,0-1-5,0-1-3,2-1-2,0 1-3,2-1-2,-1 0-3,2-2 0,-2-3-3,1-1 0,-2-1-6,-6 0-8,-4-1-10,-5 1-8,-3-2-3,-2-2 3,0-4 4,-1-2 3,-1-2 0,-1 0-2,-1 0-2,-1 0-2,0-2-2,2 0 0,3-3-1,1-2-1,3-1 1,3 0 3,2 1 4,4-1 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7"/>
    </inkml:context>
    <inkml:brush xml:id="br0">
      <inkml:brushProperty name="width" value="0.03691" units="cm"/>
      <inkml:brushProperty name="height" value="0.03691" units="cm"/>
      <inkml:brushProperty name="color" value="#00BFF3"/>
    </inkml:brush>
  </inkml:definitions>
  <inkml:trace contextRef="#ctx0" brushRef="#br0">75850 3847 596,'22'-8'6,"-1"0"13,-2 1 13,-2-1 13,-2 1 6,1 2-2,0 2-2,-1 2-1,1 1-6,0 2-9,0 0-9,-1 2-8,0 0-12,-1 2-14,0 0-13,-2 1-13,-1 1-11,-2 0-7,-2 0-9,-2 0-8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7"/>
    </inkml:context>
    <inkml:brush xml:id="br0">
      <inkml:brushProperty name="width" value="0.04944" units="cm"/>
      <inkml:brushProperty name="height" value="0.04944" units="cm"/>
      <inkml:brushProperty name="color" value="#00BFF3"/>
    </inkml:brush>
  </inkml:definitions>
  <inkml:trace contextRef="#ctx0" brushRef="#br0">77219 2853 445,'-15'1'6,"4"0"13,3 2 13,2 0 13,2 3 5,0 4-1,0 3-3,1 5-2,-2 3-3,-2 3-5,-2 3-4,-2 3-5,0 1-4,1-2-2,0 0-5,2-1-2,1-1-1,0-3-1,2-1-1,1-3 1,1-1-7,3-1-12,4 0-12,2-2-13,4-3-7,4-5 0,3-4-2,5-6-1,2-4 1,-1-5 4,1-5 4,-1-5 3,-1-4 4,-3-1 2,-3-3 3,-2-1 3,-4-2 4,-1-1 3,-2-1 4,-2 0 4,-2-1 4,0 1 1,-2 1 3,0 2 2,-2 1 1,-2 5-1,-2 3-1,-2 5 0,-1 2-1,1 2 2,-1 2 1,0 3 1,2 0 2,4 2 3,4 1 4,4 0 3,3 3 0,3 4-4,4 4-5,2 4-4,1 1-1,1 1 0,-1 0 2,1 0 1,-2-1 1,-4 1 3,-5 0 2,-3 0 2,-2 1 2,0 3 0,0 3 1,0 3 0,-1 2 0,0-1-5,-2 1-2,0-1-4,-2 1-4,-2 1-5,-2 1-5,-2 1-6,-1-1-5,0-3-6,1-3-6,-1-3-7,0-5-7,0-8-7,0-8-9,0-8-8,3-3 4,6-1 17,6 0 16,6 1 15,3 0 12,-1 2 5,1 2 5,0 3 5,-1 0 4,-1 0 3,-1 0 2,0 0 3,-1 1-2,1 1-7,1 0-8,2 2-7,-1 0-7,-1 0-10,-1 0-8,-1 0-10,-1 0-3,0 0 0,-2 0 2,0 0 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8"/>
    </inkml:context>
    <inkml:brush xml:id="br0">
      <inkml:brushProperty name="width" value="0.06551" units="cm"/>
      <inkml:brushProperty name="height" value="0.06551" units="cm"/>
      <inkml:brushProperty name="color" value="#00BFF3"/>
    </inkml:brush>
  </inkml:definitions>
  <inkml:trace contextRef="#ctx0" brushRef="#br0">79003 2572 335,'-8'-19'56,"2"7"12,1 8 12,0 8 13,1 6-2,0 4-16,0 3-16,0 5-16,0 3-11,1 6-6,-1 5-6,0 5-7,0 4-5,0 6-7,0 4-7,0 5-7,-2 6-6,-4 7-7,-3 7-7,-5 7-7,-1 3-4,2 0-5,3 0-2,1 0-4,2-7 2,2-13 9,2-14 9,3-14 7,0-9 3,0-3-5,0-5-4,0-3-4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8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80720 3399 533,'-11'0'12,"8"0"26,9 0 24,10 0 26,6 0 1,5 0-19,4 0-20,6 0-19,1 0-15,-1 0-7,-3 0-7,-2 0-8,-2 0-9,-3 0-9,-3 0-10,-3 0-9,-1-2-7,-1-2-2,1-4-3,0-2-2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8"/>
    </inkml:context>
    <inkml:brush xml:id="br0">
      <inkml:brushProperty name="width" value="0.04874" units="cm"/>
      <inkml:brushProperty name="height" value="0.04874" units="cm"/>
      <inkml:brushProperty name="color" value="#00BFF3"/>
    </inkml:brush>
  </inkml:definitions>
  <inkml:trace contextRef="#ctx0" brushRef="#br0">81374 2377 451,'-21'-10'59,"6"10"9,7 12 8,5 10 10,1 10-4,0 10-14,-3 10-17,-2 10-14,-1 5-17,-2 1-18,0 1-19,-1 1-17,0-5-8,2-11 1,2-10 2,3-11 1,0-7-4,0-2-9,0-1-10,0-2-9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9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83057 2600 540,'15'0'7,"0"0"14,-2 0 15,-1 0 14,0 3 5,2 6-3,0 5-2,1 7-4,-1 4-5,-4 1-7,-5 2-6,-3 3-8,-4 1-6,-6 4-9,-4 3-7,-5 3-8,-3-1-3,-3-2-1,-1-3 0,-3-3 0,1-4-1,1-3 1,3-5 0,1-3-1,2-4 4,3-1 5,1-2 7,3-2 5,4-4 3,10-2-1,8-6-1,9-2 0,6-4-5,3 0-8,3-1-8,3-1-7,1-1-5,2 0-2,1 0-3,0 1-2,2-1-2,1 0-2,0 0-3,2 1-3,-4 0 3,-7 2 7,-9 2 5,-7 2 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7:56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97748 55562 999,'-8'-20'-73,"3"7"17,-1 7 15,2 7 17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49"/>
    </inkml:context>
    <inkml:brush xml:id="br0">
      <inkml:brushProperty name="width" value="0.04508" units="cm"/>
      <inkml:brushProperty name="height" value="0.04508" units="cm"/>
      <inkml:brushProperty name="color" value="#00BFF3"/>
    </inkml:brush>
  </inkml:definitions>
  <inkml:trace contextRef="#ctx0" brushRef="#br0">84560 2457 488,'-7'-23'1,"2"4"3,2 3 3,2 3 3,1 2 7,-2 1 11,0 0 13,-1 2 12,-2 0 3,0 0-5,-2 1-5,0-1-4,-2 1-7,-2 2-6,-1 2-5,-3 2-7,0 2-5,1 2-4,0 2-3,2 2-4,1 1-3,1 1-1,0 2-1,2 0-1,1 1 0,0 1 1,2 1 3,1 2 1,0 1 2,2 3 0,0 3 2,2 3 0,1 2 1,1 3-1,3 1 1,2 2-1,1 1 0,0-1 0,0-1-1,0-1 1,0-1-2,-1 0 0,1 1-3,0-1-1,-1-1-1,-2-1-4,-2-3-2,-2-1-2,-2-3-3,-2-1-2,-2-3-1,-2-1-2,-2-3 0,-2-1 2,-2-2 3,-1-2 3,-3-2 2,-1-2 2,-3-3 4,-1 0 2,-2-4 3,3 0 3,0-3 2,0-2 3,3-3 1,1-6 2,2-4 1,3-5 2,2-1 0,6 0-1,4 0 0,6 3-1,5-2-2,7-3-7,7-3-5,7-3-5,5-1-6,2 1-7,4 1-7,3 2-7,0 0-7,0 3-9,-2 2-7,0 1-9,-5 3 0,-7 5 9,-9 3 8,-7 4 8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1"/>
    </inkml:context>
    <inkml:brush xml:id="br0">
      <inkml:brushProperty name="width" value="0.05156" units="cm"/>
      <inkml:brushProperty name="height" value="0.05156" units="cm"/>
      <inkml:brushProperty name="color" value="#00BFF3"/>
    </inkml:brush>
  </inkml:definitions>
  <inkml:trace contextRef="#ctx0" brushRef="#br0">87950 2828 426,'-15'9'147,"2"4"-33,3 2-32,1 3-33,0 3-18,-2 5-5,-2 3-5,-1 5-3,-2 0-4,2-2-2,1-2-1,1-1-3,1-3 0,2-1 1,2-3 0,3-1 1,1-2-5,3-1-12,4-1-10,2-1-12,3-2-3,2-4 5,2-5 4,1-2 4,2-5 3,2-2 1,0-4 0,1-2 0,2-4 1,5-5-1,3-5-1,5-5 0,-1-2 0,-3-1 3,-5 1 2,-3 0 2,-5 0 2,-3-1 1,-4 1 1,-4 0 2,-3 0 0,-1 5 2,0 2 1,-1 3 1,-3 2 0,-2 2 1,-4 3 1,-2 1-1,-2 2 1,-2 2-2,0 3 0,-1 1-1,-1 1-1,-1 2-2,-2 0-2,1 2-1,-2 1-4,2 2-9,1 2-6,1 2-9,1 0-1,2 1 4,3 0 4,1 0 5,2 0 1,2 0 2,2-1 2,2 1 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1"/>
    </inkml:context>
    <inkml:brush xml:id="br0">
      <inkml:brushProperty name="width" value="0.04948" units="cm"/>
      <inkml:brushProperty name="height" value="0.04948" units="cm"/>
      <inkml:brushProperty name="color" value="#00BFF3"/>
    </inkml:brush>
  </inkml:definitions>
  <inkml:trace contextRef="#ctx0" brushRef="#br0">89604 2350 444,'-15'2'12,"4"4"23,3 4 25,3 3 22,0 4 5,2 1-17,-1 3-15,0 2-17,0 1-10,0 4-4,0 3-3,0 3-4,-1 1-4,-2 1-4,-1-1-4,-3 0-6,0 0-3,0-3-4,2-2-3,1-1-4,0-3-6,0-1-9,0-3-9,0-1-10,1-3-6,-1-3-7,0-3-5,0-2-6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1"/>
    </inkml:context>
    <inkml:brush xml:id="br0">
      <inkml:brushProperty name="width" value="0.03521" units="cm"/>
      <inkml:brushProperty name="height" value="0.03521" units="cm"/>
      <inkml:brushProperty name="color" value="#00BFF3"/>
    </inkml:brush>
  </inkml:definitions>
  <inkml:trace contextRef="#ctx0" brushRef="#br0">89800 3079 624,'14'-15'7,"-1"4"11,-2 3 13,-2 2 12,0 2 4,3-2-4,4 0-5,2-1-3,1 0-6,-1 2-6,-1 2-6,0 2-7,-2 1-2,-1 0 1,-1 0-1,0 0 2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2"/>
    </inkml:context>
    <inkml:brush xml:id="br0">
      <inkml:brushProperty name="width" value="0.06452" units="cm"/>
      <inkml:brushProperty name="height" value="0.06452" units="cm"/>
      <inkml:brushProperty name="color" value="#00BFF3"/>
    </inkml:brush>
  </inkml:definitions>
  <inkml:trace contextRef="#ctx0" brushRef="#br0">90619 1845 340,'-8'-7'4,"0"0"7,0 2 8,0 1 7,1 2 12,0 5 15,2 6 16,1 4 15,-1 5 1,0 5-15,-2 5-15,0 5-14,-1 5-10,0 4-6,0 5-5,1 6-5,-1 4-6,0 4-4,0 3-6,0 5-4,0 0-5,0-3-6,1-3-6,-1-3-5,0-2-3,0-2 2,0-2 2,0-2 1,1-1-3,0 0-10,2-1-9,1 1-9,0-4-4,0-10 2,0-8 3,0-8 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2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86500 3831 559,'9'-13'127,"1"3"-24,3 4-25,2 4-23,-1 3-18,-2 4-12,-4 2-12,-3 3-10,-3 1-12,-6-2-10,-4-2-9,-5-2-10,-2-2-4,2-2 3,3-2 3,1-2 3,3-1 10,4 0 20,4 0 18,4 0 19,2 1 7,-1 2-8,1 2-6,0 2-7,-1 2-8,-2 2-10,-2 1-11,-2 3-10,-3-1-5,-4-2 3,-4-4 0,-4-2 2,1-3 3,3-2 5,4-2 4,4-2 5,2-1 5,0 1 6,0-1 6,0 0 7,2 0 2,4 2-1,4 1 1,3 0-2,2 4-4,-2 4-9,-3 5-11,0 6-8,-5 1-16,-5-1-19,-4-1-19,-5 0-19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3"/>
    </inkml:context>
    <inkml:brush xml:id="br0">
      <inkml:brushProperty name="width" value="0.04922" units="cm"/>
      <inkml:brushProperty name="height" value="0.04922" units="cm"/>
      <inkml:brushProperty name="color" value="#00BFF3"/>
    </inkml:brush>
  </inkml:definitions>
  <inkml:trace contextRef="#ctx0" brushRef="#br0">91800 3416 447,'45'-1'158,"-2"0"-34,-3-2-35,-3 0-35,-3-1-20,-2 2-6,-1 0-4,-3 2-5,-1 0-6,1 0-6,-1 0-4,1 0-7,-3 0-10,-3 2-15,-5 0-15,-3 2-16,-5 0-8,-4 2-2,-6 0-2,-4 2-3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4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91316 4300 513,'-12'0'49,"8"0"-2,8 0-3,8 0-2,5 0-1,5 0 2,3 0-1,5 0 2,2 0-3,4 0-8,3 0-6,3 0-8,0 0-7,-2 2-9,-2 0-9,-1 2-9,-3-1-8,0-1-9,-1 0-8,-1-1-8,-2-2-4,-3-1 1,-4 0 0,-1-1 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4"/>
    </inkml:context>
    <inkml:brush xml:id="br0">
      <inkml:brushProperty name="width" value="0.06028" units="cm"/>
      <inkml:brushProperty name="height" value="0.06028" units="cm"/>
      <inkml:brushProperty name="color" value="#00BFF3"/>
    </inkml:brush>
  </inkml:definitions>
  <inkml:trace contextRef="#ctx0" brushRef="#br0">94802 1881 364,'-2'-13'41,"0"3"-1,-3 4-1,-2 4 0,-2 4 2,-4 4 3,-2 4 4,-3 3 4,-2 5-2,-1 4-7,-1 3-9,-1 4-7,-2 6-5,-1 5-3,-3 6-2,-1 6-3,-1 3-2,1 1-2,1 2-1,2 0-3,1-3 0,2-6 0,4-8 1,3-6 0,4-6-5,3-3-6,4-5-9,4-3-7,4-4-5,6-2-2,4-4-1,5-3-1,5-3-3,3-6 0,4-4-3,5-5 0,-1-4 0,-1-3 3,-5-4 3,-1-1 3,-5-1 3,-1 3 3,-4 2 5,-3 5 3,-3 1 5,-4 2 5,-4 2 5,-4 3 5,-4 0 2,-2 2 2,-3 0 0,-3 2 2,-4 1-1,-2 0-1,-3 1-2,-3 2-1,0 1-1,3 2 0,3 2 0,3 2 0,2 1-5,3 0-10,1-1-11,2 1-10,3-1-7,6-2-5,5-2-5,4-2-5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5"/>
    </inkml:context>
    <inkml:brush xml:id="br0">
      <inkml:brushProperty name="width" value="0.06188" units="cm"/>
      <inkml:brushProperty name="height" value="0.06188" units="cm"/>
      <inkml:brushProperty name="color" value="#00BFF3"/>
    </inkml:brush>
  </inkml:definitions>
  <inkml:trace contextRef="#ctx0" brushRef="#br0">96399 2390 355,'6'-8'10,"-4"2"20,-4 0 21,-4 2 19,-2 1 5,-1 2-11,-2 2-11,0 2-10,-1 3-9,-2 6-6,0 4-5,-1 5-5,-1 4-4,-1 5 0,-1 3-1,-1 4-1,0 2-1,0-1-2,2-2-1,1 0-2,2-3-3,2-5-4,4-5-5,3-5-4,5-3-6,8-3-8,8-1-7,7-2-8,6-4-2,3-8 4,2-6 4,4-7 4,1-5 4,-1-2 4,-2-1 3,0-2 4,-3 0-1,-5 2-3,-5 4-4,-5 3-4,-4 3 2,-2 1 7,-4 2 7,-3 2 7,-2 3 13,-4 2 16,-2 4 17,-3 3 17,-2 2 4,0 3-7,0 3-8,0 4-7,1 1-7,0 3-4,2 2-6,1 1-5,0 2-4,0-1-2,0 1-4,0-1-3,1-1 0,2-1-1,2-2 1,2-2-1,4-3-6,7-3-17,7-3-15,8-2-17,1-6-3,0-8 6,-1-8 8,-1-7 7,-1-7 5,-3-3 4,-1-4 4,-3-4 4,-2-2 2,-4 3 2,-5 2 1,-3 2 1,-3 2 2,-2 5 2,-2 3 2,-2 5 1,-3 3 1,-3 3 2,-5 2 0,-4 4 2,-2 2-1,-3 0 0,-1 2 0,-3 1-1,1 1-2,3 2-4,3 2-3,3 2-4,4 1-4,6 3-5,6 2-5,6 2-6,6 0 2,7-2 8,8-3 7,5-1 8,6-1 6,1-2 6,2 0 6,2-2 4,-1 2 3,-6 2-1,-3 3-2,-6 4-2,-4 1 3,-3 1 4,-3 1 5,-3 2 4,-4 1 2,-4 3-2,-6 3-2,-4 3-2,-5 2-3,-4 1-2,-3 0-2,-5 2-2,0-1-3,1-3-3,2-3-1,3-3-3,5-2-5,10-3-10,10-1-7,10-2-10,7-6-6,6-8-3,6-10-4,7-7-4,-1-6-1,-6 2 2,-6 1 1,-5 1 1,-6 1 3,-3 3 6,-5 1 5,-3 3 6,-1-1 1,0 0 0,1-1-2,2-1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8:01"/>
    </inkml:context>
    <inkml:brush xml:id="br0">
      <inkml:brushProperty name="width" value="0.04073" units="cm"/>
      <inkml:brushProperty name="height" value="0.04073" units="cm"/>
      <inkml:brushProperty name="color" value="#6ADCAB"/>
    </inkml:brush>
  </inkml:definitions>
  <inkml:trace contextRef="#ctx0" brushRef="#br0">81400 56496 540,'16'0'136,"-1"0"-30,1 0-30,0 0-30,0 0-17,3 0-5,2 0-5,1 0-4,5-1-7,12 0-7,9-2-9,10 0-6,1-2-11,-5 0-12,-7 0-13,-4-2-11,-8 0-5,-6 2 4,-7 2 4,-6 2 4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5"/>
    </inkml:context>
    <inkml:brush xml:id="br0">
      <inkml:brushProperty name="width" value="0.06279" units="cm"/>
      <inkml:brushProperty name="height" value="0.06279" units="cm"/>
      <inkml:brushProperty name="color" value="#00BFF3"/>
    </inkml:brush>
  </inkml:definitions>
  <inkml:trace contextRef="#ctx0" brushRef="#br0">100229 2027 350,'0'-10'45,"0"10"18,0 12 17,0 10 18,-1 9 0,-1 6-18,0 8-19,-1 6-18,-2 6-13,0 6-6,-2 4-8,0 5-7,0 0-6,0-7-8,2-5-7,1-6-7,0-5-2,0-2 2,0-4 1,0-2 2,0-4-4,2-6-13,0-4-10,2-4-12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5"/>
    </inkml:context>
    <inkml:brush xml:id="br0">
      <inkml:brushProperty name="width" value="0.04255" units="cm"/>
      <inkml:brushProperty name="height" value="0.04255" units="cm"/>
      <inkml:brushProperty name="color" value="#00BFF3"/>
    </inkml:brush>
  </inkml:definitions>
  <inkml:trace contextRef="#ctx0" brushRef="#br0">99610 1874 516,'-3'-11'16,"-6"10"30,-6 10 32,-5 10 30,-6 4-1,-1 1-32,-5-1-32,-1 1-32,-2-1-25,1-2-15,1 0-15,1 0-16,3-3-8,5-3 2,5-3 0,5-2 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6"/>
    </inkml:context>
    <inkml:brush xml:id="br0">
      <inkml:brushProperty name="width" value="0.04933" units="cm"/>
      <inkml:brushProperty name="height" value="0.04933" units="cm"/>
      <inkml:brushProperty name="color" value="#00BFF3"/>
    </inkml:brush>
  </inkml:definitions>
  <inkml:trace contextRef="#ctx0" brushRef="#br0">100150 1450 445,'24'2'134,"-1"4"-21,1 4-22,-1 3-21,-1 4-16,-1 1-12,-2 3-13,-2 2-11,-3 0-14,-1 1-17,-2-1-15,-2 1-17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7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100800 3050 540,'19'0'129,"7"0"-25,7 0-26,7 0-24,3 0-18,2 0-8,0 0-9,2 0-9,-1 0-8,-2 0-11,-2 0-9,-2 0-10,-2 0-8,-5 0-5,-4 0-6,-3 0-5,-5 0-3,-3 0 2,-4 0 1,-4 0 2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7"/>
    </inkml:context>
    <inkml:brush xml:id="br0">
      <inkml:brushProperty name="width" value="0.04437" units="cm"/>
      <inkml:brushProperty name="height" value="0.04437" units="cm"/>
      <inkml:brushProperty name="color" value="#00BFF3"/>
    </inkml:brush>
  </inkml:definitions>
  <inkml:trace contextRef="#ctx0" brushRef="#br0">101739 2050 495,'-8'24'125,"2"1"-28,1 1-28,0 1-27,-1 3-13,-2 4 0,-3 6 3,-3 5 0,-2 2-5,0 1-10,1 2-12,-1 0-10,1-1-7,2-4-4,3-4-3,1-3-4,2-6-10,2-6-20,2-5-19,2-6-18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7"/>
    </inkml:context>
    <inkml:brush xml:id="br0">
      <inkml:brushProperty name="width" value="0.04786" units="cm"/>
      <inkml:brushProperty name="height" value="0.04786" units="cm"/>
      <inkml:brushProperty name="color" value="#00BFF3"/>
    </inkml:brush>
  </inkml:definitions>
  <inkml:trace contextRef="#ctx0" brushRef="#br0">102866 2150 459,'-9'46'161,"0"-2"-33,-1-2-33,-1-2-33,-2 1-22,-2 2-11,-2 4-11,-1 2-10,-1 0-10,3-4-8,1-4-7,2-3-8,3-6-4,1-4 2,2-5 3,2-4 0,3-5-7,4-3-16,4-3-18,4-2-17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8"/>
    </inkml:context>
    <inkml:brush xml:id="br0">
      <inkml:brushProperty name="width" value="0.05473" units="cm"/>
      <inkml:brushProperty name="height" value="0.05473" units="cm"/>
      <inkml:brushProperty name="color" value="#00BFF3"/>
    </inkml:brush>
  </inkml:definitions>
  <inkml:trace contextRef="#ctx0" brushRef="#br0">103811 1983 401,'17'-6'130,"3"4"-31,4 4-30,2 4-31,0 2-17,-1 1-6,-3 2-5,-1 0-6,-3 1-2,-3 1-1,-2 2 0,-4 0-1,-2 1 1,-2-1 2,-3 1 3,0 0 2,-5 0 0,-2 3 2,-5 1 0,-4 3 0,-1 0 1,-1 1 0,0-1 1,0 1-1,-1 0 2,-1 3 0,-3 1 1,-1 3 1,-1-1 0,3 0-2,1-1-2,2-1-1,2-2-6,1-1-11,1-3-9,0-1-11,2-2-6,3-1-3,1-1-1,2 0-4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8"/>
    </inkml:context>
    <inkml:brush xml:id="br0">
      <inkml:brushProperty name="width" value="0.05323" units="cm"/>
      <inkml:brushProperty name="height" value="0.05323" units="cm"/>
      <inkml:brushProperty name="color" value="#00BFF3"/>
    </inkml:brush>
  </inkml:definitions>
  <inkml:trace contextRef="#ctx0" brushRef="#br0">104879 2050 413,'-16'60'160,"0"-2"-29,1-6-28,-1-3-29,0-1-22,-2 0-15,0 2-14,-1 0-17,-1-2-10,1-6-8,-1-6-7,1-5-8,1-6-4,4-3 3,4-5 0,5-3 2,2-5-8,3-4-16,4-6-17,2-4-17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8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105050 2913 531,'1'-15'34,"2"4"3,2 3 5,2 3 4,1 0 0,1 2-2,2-1-2,0 0-2,2 0-4,1 2-5,3 0-5,2 2-6,0 0-5,-1 2-7,-1 0-7,0 2-5,-2-1-10,-1-1-10,-1 0-12,0-1-10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8"/>
    </inkml:context>
    <inkml:brush xml:id="br0">
      <inkml:brushProperty name="width" value="0.06868" units="cm"/>
      <inkml:brushProperty name="height" value="0.06868" units="cm"/>
      <inkml:brushProperty name="color" value="#00BFF3"/>
    </inkml:brush>
  </inkml:definitions>
  <inkml:trace contextRef="#ctx0" brushRef="#br0">105303 1772 320,'7'-19'27,"-1"7"17,0 8 16,-2 8 17,-1 6 2,-4 4-10,-2 3-11,-3 5-12,-3 3-7,0 2-4,-2 4-5,0 3-5,-1 4-4,-1 5-2,-2 4-4,0 6-2,0 0-4,1-3-1,1-2-4,0-4-3,1 0-5,-1 2-9,-2 2-9,0 2-9,1-3-5,3-10-1,2-8-1,4-8-1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8:01"/>
    </inkml:context>
    <inkml:brush xml:id="br0">
      <inkml:brushProperty name="width" value="0.03569" units="cm"/>
      <inkml:brushProperty name="height" value="0.03569" units="cm"/>
      <inkml:brushProperty name="color" value="#6ADCAB"/>
    </inkml:brush>
  </inkml:definitions>
  <inkml:trace contextRef="#ctx0" brushRef="#br0">82377 55500 616,'-6'15'67,"2"-1"-9,4-1-11,2 0-10,2 0-7,0 3-3,-1 3-4,1 3-4,-1 3-2,0 1 0,-2 3 0,0 1-1,-1 2-7,0 5-16,0 4-15,0 5-14,0-3-12,0-6-8,0-7-9,0-7-7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9"/>
    </inkml:context>
    <inkml:brush xml:id="br0">
      <inkml:brushProperty name="width" value="0.06558" units="cm"/>
      <inkml:brushProperty name="height" value="0.06558" units="cm"/>
      <inkml:brushProperty name="color" value="#00BFF3"/>
    </inkml:brush>
  </inkml:definitions>
  <inkml:trace contextRef="#ctx0" brushRef="#br0">105600 3217 335,'28'-14'49,"-5"3"-4,-7 3-5,-5 2-3,-3 5-2,0 6-2,0 6-1,0 6-1,-3 3-4,-4 3-6,-6 1-6,-4 3-7,-2-1-4,0-3-2,2-3-2,1-3-2,2-4-5,6-5-5,4-4-7,6-5-6,4-6-2,5-4 1,5-5 1,5-5 1,3-4 1,1-1 3,0-3 1,2-1 2,0 0 1,-3 5 2,-2 3 2,-1 5 2,-8 4 11,-11 6 24,-12 6 24,-11 6 22,-6 3 5,2 2-13,2 0-13,3 1-14,0 2-7,2 3-1,1 4-2,1 2-2,0 1-1,2-1-4,0-1-3,2-1-2,1 0-3,0 1-2,1 1-2,2 1-2,3 0-4,8-3-6,6-1-7,7-2-7,4-4-3,3-5-1,1-4 1,3-6-1,0-4 1,2-5 1,1-5 3,1-5 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5:59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106940 3161 573,'-56'-13'186,"0"8"-52,-2 7-54,0 6-54,4 4-26,10 1-2,9 2-2,11 0-1,6 0-13,2-1-26,4-1-27,3 0-24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10"/>
    </inkml:context>
    <inkml:brush xml:id="br0">
      <inkml:brushProperty name="width" value="0.06265" units="cm"/>
      <inkml:brushProperty name="height" value="0.06265" units="cm"/>
      <inkml:brushProperty name="color" value="#00BFF3"/>
    </inkml:brush>
  </inkml:definitions>
  <inkml:trace contextRef="#ctx0" brushRef="#br0">13993 24250 351,'-26'9'4,"-3"2"8,-4 2 9,-4 1 8,4 1 10,13-4 13,12-3 12,14-2 12,7-3 0,3-2-16,3-2-14,3-2-16,2-1-8,1 2-2,1 0-3,1 2-3,1 0-1,3 0-1,1 0-1,3 0-1,1 0-1,2 0-3,2 0-2,2 0-3,1-1-1,1 0-3,-1-2-2,0 0-1,-1-1-2,0 0 0,-1 0 1,-1 0 0,-3 0-1,-4 0 0,-4 0 0,-3 0-1,-4 1-1,-1 0-3,-2 2-2,-2 1-2,-1 0-4,1 0-7,1 0-7,1 0-5,0-1-7,-1-1-8,-1 0-6,0-1-7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10"/>
    </inkml:context>
    <inkml:brush xml:id="br0">
      <inkml:brushProperty name="width" value="0.04509" units="cm"/>
      <inkml:brushProperty name="height" value="0.04509" units="cm"/>
      <inkml:brushProperty name="color" value="#00BFF3"/>
    </inkml:brush>
  </inkml:definitions>
  <inkml:trace contextRef="#ctx0" brushRef="#br0">17509 23340 487,'-14'-8'5,"3"2"7,3 0 9,2 2 8,4 1 9,4 2 9,4 2 8,4 2 9,3 1-1,3 2-12,3 0-11,3 2-12,1-1-8,-1 1-6,-1 0-5,0 0-5,-2 0-3,1 0 0,-1-1 1,1 1 0,-1 0-1,-1 0 0,0 0-1,-2 0-1,-1-1 0,-1-1 1,-1-1-1,0 0 1,-2-1 0,1 2 2,0 0 0,0 2 1,-4 1-5,-8 3-12,-8 3-13,-8 3-11,-6 5-6,-7 5 2,-5 6 2,-6 7 1,-1 0-1,5-4-7,5-4-5,5-3-7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12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15828 25917 480,'-7'-6'9,"-1"6"20,0 4 18,0 5 19,0 4 3,0 2-11,1 1-12,-1 3-13,1 1-7,2-1-5,2 1-5,2-1-4,1 1-4,0 0-1,0-1-1,0 1-1,0-2-1,2-1-1,0-2-1,2-2 0,1-3-4,1-1-8,3-2-9,2-2-7,2-2-5,1-2 2,3-2-1,2-2 2,0-4 2,-1-4 4,-1-5 4,0-5 5,-3-3 2,-1-1 2,-3-1 2,0-1 1,-3 0 2,-1 3 4,-1 1 3,0 3 3,-3 1 3,-2 1 2,-3 1 1,-4 1 2,-1 1 1,1 2-2,-1 2 0,0 2-1,-1 3 0,0 1-1,-1 2-1,-1 2-1,-1 1-3,0 0-6,0 0-7,1 0-5,2 0-9,6 0-10,6 0-10,6 0-11,3-2-2,3-4 9,2-4 7,1-4 8,3-3 7,3-3 5,3-3 5,3-3 4,-1 1 5,-5 5 3,-5 5 3,-4 5 3,-4 3 9,-1 2 16,-1 2 16,0 2 16,-2 2 2,-1 2-9,0 2-9,-2 2-10,-1 1-5,0 3 0,-2 2 0,0 2 0,-1 2-2,2 3-5,1 3-5,0 3-4,0 2-5,-2 1-7,-2 0-4,-2 3-7,-1-3-6,0-2-5,0-3-7,0-3-6,0-2-3,0-2-2,0-3 0,1-1-1,-1-4-3,2-4-5,0-6-6,2-4-4,0-5 2,2-4 13,0-3 11,2-5 13,0 0 6,1 1 2,2 3 1,0 1 2,0 2 5,0 0 11,-2 2 10,0 1 11,-1 1 5,3 2 1,2 2 0,2 3 1,0-1-3,-1 0-5,0-2-5,-2 0-6,0 0-4,2 2-1,0 2-2,1 2-1,1 1-6,0 0-10,0 0-8,-1 0-9,0 0-8,0 0-8,-2 0-6,0 0-7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12"/>
    </inkml:context>
    <inkml:brush xml:id="br0">
      <inkml:brushProperty name="width" value="0.05473" units="cm"/>
      <inkml:brushProperty name="height" value="0.05473" units="cm"/>
      <inkml:brushProperty name="color" value="#00BFF3"/>
    </inkml:brush>
  </inkml:definitions>
  <inkml:trace contextRef="#ctx0" brushRef="#br0">17866 25607 401,'-7'-17'61,"2"14"10,2 14 11,2 13 12,1 9-5,0 1-18,0 2-19,0 2-19,0 4-12,0 6-7,0 6-6,0 6-6,0 1-7,0-3-9,0-3-8,0-2-10,0-3-6,0-2-5,0-2-6,0-2-5,0-4 1,0-4 4,0-5 6,0-5 4,0-5 4,0-3-1,0-4 0,0-4-1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12"/>
    </inkml:context>
    <inkml:brush xml:id="br0">
      <inkml:brushProperty name="width" value="0.04686" units="cm"/>
      <inkml:brushProperty name="height" value="0.04686" units="cm"/>
      <inkml:brushProperty name="color" value="#00BFF3"/>
    </inkml:brush>
  </inkml:definitions>
  <inkml:trace contextRef="#ctx0" brushRef="#br0">18800 25679 469,'23'-8'200,"-1"2"-49,-1 0-51,-1 2-50,-1-1-30,-1 0-10,-1-1-11,0-2-9,-2 1-8,-1-1-3,-1 0-4,0 0-4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2"/>
    </inkml:context>
    <inkml:brush xml:id="br0">
      <inkml:brushProperty name="width" value="0.04594" units="cm"/>
      <inkml:brushProperty name="height" value="0.04594" units="cm"/>
      <inkml:brushProperty name="color" value="#00BFF3"/>
    </inkml:brush>
  </inkml:definitions>
  <inkml:trace contextRef="#ctx0" brushRef="#br0">12891 54853 478,'-1'-18'27,"-2"14"8,-2 12 7,-1 13 9,-4 11-2,0 9-9,-3 8-10,-2 10-10,1-2-6,3-9-2,3-10-3,2-9-2,3-7-3,0-1-1,2-3-3,0-1-3,3-3-1,4-4-3,4-5-3,4-2-3,4-6-1,5-2 0,5-5-1,5-4-1,1-2 1,-2-1 1,-1-1 3,-3-1 1,-2 1 1,-3 2-1,-3 4-1,-2 3 0,-4 2 3,-1 2 9,-3 2 8,0 2 9,-4 2 3,-3 2 0,-2 2 0,-4 2 0,-2 2-3,-1 1-6,-3 3-5,-2 2-5,-1 1-5,-2-1-3,0 1-4,-1 0-3,-1-2-2,1-1-1,-1-2 0,0-2-1,1-3 1,-1-1 1,0-2 1,1-2 2,0-1 0,2 0 0,2 0 0,3 0-1,1 1 7,2 2 15,2 2 14,2 2 15,0 3 5,0 3-5,-2 5-4,0 4-4,-2 4-3,0 8-1,-1 7 0,-1 6-1,-1 3-2,0-2-2,0-2-3,0-2-2,0-2-3,0-1-3,1-3-3,-1-2-4,0-3-2,2-5-4,1-5-3,0-5-4,5-10-7,6-14-13,7-15-14,7-15-12,3-9-2,-1-2 9,-1-3 10,0-4 11,-2 2 5,1 4 3,-1 6 2,1 4 3,-1 6 6,-3 5 13,-1 7 12,-2 5 11,-1 4 6,-1 2-2,1 2-2,0 3-1,0 0-2,0 2 0,-1 0-1,1 2-1,-1 1-2,-1 4-3,0 2-4,-2 3-3,0 4-3,-2 2-1,-1 3 0,0 3-2,-2 3 0,-1 3-1,0 3 0,-1 2 0,-3 3-2,-2-1-3,-4 0-2,-2 0-3,-2 0-3,-2-3-6,0-2-5,-1-1-5,0-5-2,1-5 1,1-6 1,0-7 1,2-4-1,1-4-1,0-4-4,2-3-1,1-8-2,2-9 1,2-11 0,2-9 0,3-3 2,2 2 3,4 4 3,2 2 3,1 5 6,-3 7 9,-1 7 8,-2 7 9,-1 6 8,0 5 9,0 4 8,0 6 9,-2 5 2,-2 7-5,-4 7-4,-2 7-5,-4 5-5,-3 6-4,-5 4-4,-4 6-5,-1 0-4,-1-4-2,1-4-3,-1-4-3,1-4-5,-1-6-6,1-4-6,-1-5-7,2-4-4,3-4-5,3-5-4,3-3-5,2-4-1,4-6-2,2-4 0,4-5-2,3-4 3,6-3 6,4-4 4,5-1 7,2-1 4,-1 5 4,0 3 4,-2 4 5,0 4 3,-1 3 2,1 2 2,0 4 2,-1 1 4,1 2 6,0 0 7,-1 2 6,2 0 4,3 1 1,4 2 0,2 0 2,1 1-2,1 2-3,-1 0-4,0 1-2,1 1-6,-1 0-9,1 0-8,-1-1-8,1-1-4,-1-2 2,0-4 2,1-2 2,-3-3-6,-5-2-11,-5-2-12,-4-2-12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2"/>
    </inkml:context>
    <inkml:brush xml:id="br0">
      <inkml:brushProperty name="width" value="0.03744" units="cm"/>
      <inkml:brushProperty name="height" value="0.03744" units="cm"/>
      <inkml:brushProperty name="color" value="#00BFF3"/>
    </inkml:brush>
  </inkml:definitions>
  <inkml:trace contextRef="#ctx0" brushRef="#br0">15100 56227 587,'59'-8'112,"-8"2"-23,-8 1-24,-8 0-24,-4 1-13,-1 0-3,-2 0-3,1 1-3,-4-1-8,-1 0-13,-4 0-13,-3 0-14,-3 0-10,-1 0-9,-2 0-8,-2 0-8,-4 0 0,-2 0 10,-6 0 10,-2 1 10,-3-1 8,2 0 4,1 0 5,0 0 5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2"/>
    </inkml:context>
    <inkml:brush xml:id="br0">
      <inkml:brushProperty name="width" value="0.04817" units="cm"/>
      <inkml:brushProperty name="height" value="0.04817" units="cm"/>
      <inkml:brushProperty name="color" value="#00BFF3"/>
    </inkml:brush>
  </inkml:definitions>
  <inkml:trace contextRef="#ctx0" brushRef="#br0">15963 55067 456,'-8'-9'4,"0"-2"8,0-2 7,0-1 7,1 3 9,2 8 9,3 9 9,1 10 9,1 9 0,0 12-10,0 12-8,0 12-10,-1 11-6,-1 10-5,0 12-4,-1 10-3,-1 8-7,2 3-8,0 5-7,2 3-8,0-3-10,2-13-10,0-11-12,2-11-11,0-13-4,2-9 3,0-12 4,1-10 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8:02"/>
    </inkml:context>
    <inkml:brush xml:id="br0">
      <inkml:brushProperty name="width" value="0.03496" units="cm"/>
      <inkml:brushProperty name="height" value="0.03496" units="cm"/>
      <inkml:brushProperty name="color" value="#6ADCAB"/>
    </inkml:brush>
  </inkml:definitions>
  <inkml:trace contextRef="#ctx0" brushRef="#br0">84865 55450 629,'0'30'124,"0"-1"-28,0-3-28,0-2-28,0 0-18,0 1-8,0 1-7,0 1-9,-1 0-8,-1 1-10,0-1-8,0-1-10,-2 0-7,2-3-2,0-3-3,2-2-4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3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15409 56466 523,'-14'-1'6,"3"-1"12,3 0 13,2-1 13,2-1 1,-2 2-7,0 0-7,-1 2-8,-2 1-5,0 4-1,-2 2-1,1 4-1,-3 2-2,-2 3-2,-2 3-1,-1 3-2,-3 2 0,0 3 0,-1 1 0,0 3 1,-2-1-3,1 0-5,-1-1-4,0-1-4,2-1-3,1-1 1,3-1 0,1-1 1,2-3 1,2-3-2,3-4 0,1-4-2,4-4-2,6-3-7,6-2-5,6-4-7,4-3-1,5-7 5,3-6 5,5-5 5,2-5 3,4-3 4,3-3 2,3-2 4,0-1 1,-2 3 0,-2 3-1,-1 3 0,-4 4 1,-2 3 1,-3 5 1,-3 3 1,-4 3 2,-3 2 4,-4 3 3,-4 1 3,-2 1 3,0 2 2,-1 0 1,1 2 3,1 2 3,2 4 7,2 4 5,1 3 7,1 3-1,-2 0-9,-3-1-7,-1 1-8,-1 1-4,-2 1 0,-1 3 0,0 1 0,-2 3-2,-1 3-5,0 3-4,-1 3-4,-4 0-4,-2 0-2,-5-1-2,-4-1-4,-2-2-1,-1-3-1,-1-4-2,-1-1-1,0-5 1,0-3 2,2-4 2,1-4 2,1-5-1,3-6-4,1-6-5,2-6-3,4-8-5,4-10-6,6-12-5,4-10-6,3-3 2,0 6 8,-1 6 9,1 6 8,-2 6 6,-2 7 5,-4 8 4,-2 5 5,-2 7 14,0 5 25,0 4 25,0 6 25,-5 9 4,-8 14-17,-9 16-15,-9 14-17,-3 4-12,5-8-6,4-8-8,3-8-6,2-4-4,-3 1-3,-2-1-3,-1 0-2,-1-3-4,3-5-6,1-7-6,3-5-6,3-6-8,6-6-10,6-6-10,7-6-10,6-7-2,7-7 5,9-8 5,7-9 6,3-1 6,-1 2 8,-3 3 8,-1 4 6,-4 3 6,-2 7 3,-2 5 3,-4 6 4,-3 4 4,-1 2 8,-2 3 9,-2 1 7,-1 3 7,0 3 8,-1 5 7,1 4 7,0 3 0,2 1-8,0 3-7,1 1-7,1 2-10,0-1-8,0 1-11,-1-1-9,1 0-8,0-1-7,0-1-6,-1-1-8,0-2 0,-2-2 4,-2-4 4,-2-3 5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4"/>
    </inkml:context>
    <inkml:brush xml:id="br0">
      <inkml:brushProperty name="width" value="0.03343" units="cm"/>
      <inkml:brushProperty name="height" value="0.03343" units="cm"/>
      <inkml:brushProperty name="color" value="#00BFF3"/>
    </inkml:brush>
  </inkml:definitions>
  <inkml:trace contextRef="#ctx0" brushRef="#br0">19050 56500 658,'16'8'124,"-1"0"-30,1 0-29,0-1-29,-2 1-20,-1 0-10,-2 0-9,-2 0-11,-1 0-8,-1 3-6,1 2-6,0 2-7,-1-1-4,-2-1-3,-3-2-3,0-2-2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4"/>
    </inkml:context>
    <inkml:brush xml:id="br0">
      <inkml:brushProperty name="width" value="0.03881" units="cm"/>
      <inkml:brushProperty name="height" value="0.03881" units="cm"/>
      <inkml:brushProperty name="color" value="#00BFF3"/>
    </inkml:brush>
  </inkml:definitions>
  <inkml:trace contextRef="#ctx0" brushRef="#br0">19000 57700 566,'16'15'151,"-1"-1"-34,1-1-35,0 0-33,-1-2-24,-1 1-15,-1 0-15,0 0-15,-3-1-16,1 1-17,-2 0-19,0 0-17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7"/>
    </inkml:context>
    <inkml:brush xml:id="br0">
      <inkml:brushProperty name="width" value="0.04448" units="cm"/>
      <inkml:brushProperty name="height" value="0.04448" units="cm"/>
      <inkml:brushProperty name="color" value="#00BFF3"/>
    </inkml:brush>
  </inkml:definitions>
  <inkml:trace contextRef="#ctx0" brushRef="#br0">28168 55651 494,'0'-29'49,"0"5"-6,0 5-6,0 5-6,0 2-5,0 0-4,0 0-4,0 1-4,-2-1-3,0 0-1,-3 0-1,-2 1-1,-1-1 0,0 2-2,0 0 0,1 2 0,-2 1-1,0 1 1,-2 0 0,0 2 0,-1 0 0,-1 2-1,-1 0 1,-2 2-1,0 1 0,-1 2 0,-1 2 0,-1 2 1,0 1-1,1 3 0,0 2-1,2 2 0,0 0 0,-1 1 1,-1 0 0,-1-1 0,1 1 1,2 0-1,4-1 0,3 1 0,0 2-1,0 3 1,-1 5 0,-1 3 1,-1 2-1,2-2 1,1 0 0,0 0-1,2-2 1,1 0-2,0 1 0,2-1-2,0 1 0,2 1 0,0 1-1,2 1-1,0 1 1,0 2 1,0 2 0,0 3 1,0-2-1,2-2 1,0-3-2,2-3-1,2-4-4,5-3-9,5-5-9,6-3-9,1-4-4,-1-2 0,-1-4-1,-1-2 1,2-5 1,5-4 1,5-6 2,5-3 1,0-4 3,-4 2 5,-4 1 5,-3 1 4,-4 1-1,-3 1-7,-3 0-6,-2 2-7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7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29748 56237 474,'-9'-6'67,"0"6"-14,-2 4-12,1 6-14,-3 2-6,0 3 1,-1 2 0,-1 1 1,-1 3 1,0 1-1,1 3 1,-1 2 1,1 0-3,1 0-2,0 1-4,2-1-2,0 1-4,1 3 0,-1 1-1,0 3-2,1-1-1,2 0 1,3-1-1,1-1 0,1-2-1,2-3 1,0-4-1,2-1-1,2-5-4,4-3-9,4-4-9,3-4-9,3-4-4,2-4 5,0-4 3,1-4 3,-1-3 3,-1-1-1,-2-3 0,-2-2 0,-3 0 1,-1-1 1,-2 0 2,-2 1 1,-4 0 4,-4 3 3,-5 1 5,-6 2 4,-1 3 2,-1 5-2,0 2 0,1 6-2,-1 1-2,0 3-3,1 2-3,-1 2-3,2-2-8,5-6-12,3-6-13,4-6-13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8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30931 55547 499,'15'-7'3,"-4"0"7,-3 2 6,-2 1 7,-3 3 2,-1 7 2,0 7-1,-1 8 1,-1 2 1,0 1 3,0-1 1,0 1 3,-1 0 1,-1 3-2,0 1 0,-1 3-2,-1 0-3,0 0-7,0 1-5,0-1-7,-1 1-6,0 1-7,-1 0-7,-2 2-6,1-1-7,-1-3-8,0-3-7,0-3-8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8"/>
    </inkml:context>
    <inkml:brush xml:id="br0">
      <inkml:brushProperty name="width" value="0.03447" units="cm"/>
      <inkml:brushProperty name="height" value="0.03447" units="cm"/>
      <inkml:brushProperty name="color" value="#00BFF3"/>
    </inkml:brush>
  </inkml:definitions>
  <inkml:trace contextRef="#ctx0" brushRef="#br0">30950 56393 638,'8'-8'78,"0"2"-14,0 1-14,-1 0-15,3 0-7,6 0-3,4-1-2,5-1-3,2-1-3,1 0-5,-1 0-5,1 0-5,-2 1-6,0 0-10,-1 2-9,-1 1-10,-1 0-7,-3 0-5,-1 0-3,-2 0-5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38"/>
    </inkml:context>
    <inkml:brush xml:id="br0">
      <inkml:brushProperty name="width" value="0.05537" units="cm"/>
      <inkml:brushProperty name="height" value="0.05537" units="cm"/>
      <inkml:brushProperty name="color" value="#00BFF3"/>
    </inkml:brush>
  </inkml:definitions>
  <inkml:trace contextRef="#ctx0" brushRef="#br0">32377 54541 397,'-7'-4'13,"2"8"25,2 8 27,2 7 25,1 7 4,0 3-16,0 4-17,0 5-16,0 2-12,0 4-6,0 2-6,0 4-5,-1 3-5,0 4-4,-2 3-3,0 5-5,-1 6-2,-2 9-1,0 8 0,-1 10-2,-1 2-6,2-3-13,1-2-13,0-3-12,1-4-6,0-2 1,0-4 2,1-2 0,-1-6 6,2-9 7,0-8 8,2-10 9,-1-7 1,0-7-2,-2-7-3,0-7-3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0"/>
    </inkml:context>
    <inkml:brush xml:id="br0">
      <inkml:brushProperty name="width" value="0.0439" units="cm"/>
      <inkml:brushProperty name="height" value="0.0439" units="cm"/>
      <inkml:brushProperty name="color" value="#00BFF3"/>
    </inkml:brush>
  </inkml:definitions>
  <inkml:trace contextRef="#ctx0" brushRef="#br0">33082 56800 501,'-14'1'46,"5"2"0,3 2-1,4 2 1,2 2-2,0 5-5,0 4-4,0 3-4,-1 4-3,0 3-2,-2 3-2,0 3-3,0 0-2,2-2-4,2-2-3,2-1-3,1-3-3,2-1-2,0-3-2,2-1-2,-1-3-2,1-1-6,0-2-5,0-2-4,-3-3-2,-6-1 2,-6-2 2,-6-2 2,-3-2 0,-1-1 0,-1 0-2,-1-1 0,-2-1-2,0 0-3,-1 0-3,-1 0-3,1-1 1,1-1 1,3 0 3,1-1 3,2-2-3,2-2-9,3-2-8,1-1-8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0"/>
    </inkml:context>
    <inkml:brush xml:id="br0">
      <inkml:brushProperty name="width" value="0.03457" units="cm"/>
      <inkml:brushProperty name="height" value="0.03457" units="cm"/>
      <inkml:brushProperty name="color" value="#00BFF3"/>
    </inkml:brush>
  </inkml:definitions>
  <inkml:trace contextRef="#ctx0" brushRef="#br0">33200 56950 636,'24'0'6,"-1"0"13,1 0 12,-1 0 12,2 0 5,1 0-2,3 0-4,1 0-3,0 0-6,-3 0-7,-3 0-7,-3 0-9,-2 1-8,-1 2-13,-1 2-10,0 2-12,-3 0-10,-1 0-10,-2-2-8,-2 0-10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8:02"/>
    </inkml:context>
    <inkml:brush xml:id="br0">
      <inkml:brushProperty name="width" value="0.03299" units="cm"/>
      <inkml:brushProperty name="height" value="0.03299" units="cm"/>
      <inkml:brushProperty name="color" value="#6ADCAB"/>
    </inkml:brush>
  </inkml:definitions>
  <inkml:trace contextRef="#ctx0" brushRef="#br0">85050 55830 666,'1'-13'69,"4"4"-9,2 3-11,4 4-10,0 2-6,2 0-4,1 0-4,2 0-3,-1 0-15,-2 0-24,0 0-25,0 0-25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1"/>
    </inkml:context>
    <inkml:brush xml:id="br0">
      <inkml:brushProperty name="width" value="0.04874" units="cm"/>
      <inkml:brushProperty name="height" value="0.04874" units="cm"/>
      <inkml:brushProperty name="color" value="#00BFF3"/>
    </inkml:brush>
  </inkml:definitions>
  <inkml:trace contextRef="#ctx0" brushRef="#br0">34907 56194 451,'-21'1'63,"5"4"-7,4 2-9,6 4-8,1 1-6,-2 3-2,-2 2-3,-1 1-3,-2 2-3,2 1-2,1 1-2,0 2-4,2 0 0,1 1-1,0 1-1,2 1 0,0-1 0,2-2-2,0-1 0,2-2-2,3-3-3,6-3-8,5-3-7,7-2-7,2-6-4,-1-6-1,-1-8 0,-1-6 0,0-6-1,1-5-2,1-5-1,2-5-3,-3-1 2,-3 2 3,-5 2 3,-3 1 3,-2 3 4,-2 3 3,-1 3 3,0 3 4,-3 3 1,-2 1 0,-4 2-2,-2 3 0,-2 1 4,0 2 10,0 2 9,1 2 11,2 1 4,6-2-2,5 0-2,7-1-1,2 0-4,0 2-4,-2 2-5,-1 2-5,0 2-2,0 4 1,-1 2 1,1 4 2,-1 1 1,0 3 0,-2 1 2,0 3 1,-3 3 0,-1 3-1,-2 5 0,-2 3-1,-2 3-3,-2 1-5,-2 0-4,-1 2-6,-2-1-5,0-3-5,0-4-4,0-2-6,0-4-4,0-5-1,1-4-2,-1-6-2,1-5 0,2-4 0,2-6 2,2-4 1,2-6 0,2-7 3,2-7 0,2-7 2,2-3 0,3 0 1,3 0 1,4-1-1,0 4 6,1 7 10,-1 7 9,1 7 11,-1 4 5,-1 1 3,-1 0 3,0 2 3,-2 1 1,-1 0-1,-1 2 0,0 1 0,-2 0-3,1 2-6,0 0-4,0 2-5,-1 0-11,1 2-17,0 0-17,0 2-16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1"/>
    </inkml:context>
    <inkml:brush xml:id="br0">
      <inkml:brushProperty name="width" value="0.05852" units="cm"/>
      <inkml:brushProperty name="height" value="0.05852" units="cm"/>
      <inkml:brushProperty name="color" value="#00BFF3"/>
    </inkml:brush>
  </inkml:definitions>
  <inkml:trace contextRef="#ctx0" brushRef="#br0">37198 55032 375,'0'-15'2,"0"-1"2,0 0 3,0 1 2,0 4 11,0 8 16,0 9 16,0 10 18,0 6 3,0 5-8,0 4-8,0 6-9,-1 4-6,-1 2-7,0 4-5,-1 2-7,-1 5-4,2 4-4,0 5-4,2 5-5,-1 6-5,0 5-11,-2 6-8,0 6-9,-1 1-9,0-6-7,0-4-9,0-5-8,0-10-4,2-16-1,0-16-2,2-15-1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2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38827 56766 490,'-6'6'9,"2"-3"17,4-2 18,3-4 18,2 0 4,5 1-9,4 0-7,4 2-10,2 0-5,3 0-4,1 0-4,3 0-3,1-1-6,2-1-5,3 0-6,1-1-6,1-1-8,-1 2-7,-1 0-9,-1 2-7,-3 0-9,-4 0-5,-3 0-8,-4 0-6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2"/>
    </inkml:context>
    <inkml:brush xml:id="br0">
      <inkml:brushProperty name="width" value="0.04393" units="cm"/>
      <inkml:brushProperty name="height" value="0.04393" units="cm"/>
      <inkml:brushProperty name="color" value="#00BFF3"/>
    </inkml:brush>
  </inkml:definitions>
  <inkml:trace contextRef="#ctx0" brushRef="#br0">40761 55806 500,'-5'-22'79,"6"5"-12,6 3-13,6 4-11,3 2-7,3 2-2,1 1-3,3 1-2,0 1-3,-1 3-4,-1 4-3,-1 2-3,-2 4-3,-4 6-5,-5 4-3,-3 5-4,-4 3-2,-4 2-2,-4 3 0,-3 1-1,-5 1-2,-2 1-5,-3-1-5,-3 0-5,-1-1-1,1-3 2,1-3 0,1-3 2,1-3 2,2-3 6,3-3 4,1-3 4,5-4 8,6-4 11,7-6 11,8-4 11,4-4 0,3-4-9,3-2-10,3-3-9,2-1-7,1 1-3,1 1-2,1 1-3,0 0-2,0 0 1,1 1 0,-1-1 0,-1 1-5,-3 1-10,-3 0-11,-3 2-10,-3 1-3,-3 2 3,-2 3 4,-4 1 4,-2 0-1,-2 0-6,-3-1-6,0-2-6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3"/>
    </inkml:context>
    <inkml:brush xml:id="br0">
      <inkml:brushProperty name="width" value="0.0497" units="cm"/>
      <inkml:brushProperty name="height" value="0.0497" units="cm"/>
      <inkml:brushProperty name="color" value="#00BFF3"/>
    </inkml:brush>
  </inkml:definitions>
  <inkml:trace contextRef="#ctx0" brushRef="#br0">42509 54906 442,'7'-29'6,"-1"5"11,-1 5 12,0 5 12,-1 1 3,0 0-6,0-1-6,0-1-6,-1-1-3,-1 1-3,0-1-3,-1 0-1,-3 1-3,0 1-1,-3 1-2,-2 0-1,-2 2-2,-2 3 0,-2 1-1,-1 2 0,-2 2-1,1 2-1,-1 2-1,0 2 0,1 3-1,-1 4 2,0 3 2,1 5 0,-1 2 2,2 3-1,1 1 0,1 3 0,1 0 0,2-1 2,2-1 1,2-1 1,2-1 1,2-1-1,2-1-1,2-1 0,3 0-3,2-1-1,3 1-2,4 0-3,0-2 0,1 1-1,0-2 0,-1-1 0,0 1 0,-2 1 0,-3 3 0,-1 1 0,-2 2 0,-2-1 1,-2 1 1,-2 0 0,-2 0 1,-2 4-1,-2 3-1,-2 3 1,-2 0-1,-1-3 0,-3-3 0,-2-3 0,0-3-1,1-3 0,1-3 0,0-3-2,1-3 0,-1-4 1,-1-4 0,-2-4 2,1-4-2,-1-4 0,0-4-2,1-3-1,0-5-1,4-5 1,3-5-2,3-5 1,3-2 0,5 0 0,6 0 0,4 0 0,5 0-1,5 1-4,5 1-3,5 2-3,1 0-6,0 1-6,-1 1-6,-1 1-7,-4 4-1,-5 5 4,-6 7 4,-6 5 4,-4 4 0,1 0-6,0 2-4,0 1-6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4"/>
    </inkml:context>
    <inkml:brush xml:id="br0">
      <inkml:brushProperty name="width" value="0.04888" units="cm"/>
      <inkml:brushProperty name="height" value="0.04888" units="cm"/>
      <inkml:brushProperty name="color" value="#00BFF3"/>
    </inkml:brush>
  </inkml:definitions>
  <inkml:trace contextRef="#ctx0" brushRef="#br0">43789 56251 450,'-5'6'9,"6"-1"20,6-2 19,6-2 19,4-3 3,3-4-14,3-4-13,3-3-13,1-2-10,1 1-6,-1 0-5,1 2-6,-2 0-1,0 1-1,-1-1 1,0 0 0,-5-1-7,-5-1-15,-6-3-15,-6-1-14,-5-1-2,-2 4 9,-4 3 11,-2 3 10,-3 2 8,-1 2 5,-3 2 4,-2 2 6,0 1 1,1 0 0,1 0 0,1 0-2,1 1 7,0 4 11,2 2 11,1 4 12,-1 1 4,0 1-5,-1 1-5,-1 1-3,0 2-5,1 1-4,0 3-5,2 2-3,1 0-3,2 1-1,3-1-1,1 1-1,1-1-2,2-2-1,0 0-2,2 0-2,2-2-3,6-1-4,4-1-5,5-1-5,4-2-5,1-2-4,3-4-6,1-3-4,2-2-3,1-4-1,1-2 1,1-3-1,-2-2-2,-5 0-7,-5 0-7,-5 0-5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4"/>
    </inkml:context>
    <inkml:brush xml:id="br0">
      <inkml:brushProperty name="width" value="0.0357" units="cm"/>
      <inkml:brushProperty name="height" value="0.0357" units="cm"/>
      <inkml:brushProperty name="color" value="#00BFF3"/>
    </inkml:brush>
  </inkml:definitions>
  <inkml:trace contextRef="#ctx0" brushRef="#br0">45581 54727 616,'-13'-15'4,"3"2"7,4 3 8,4 1 8,4 1 7,4 0 8,4 0 8,3 0 8,3 2-3,2 1-14,0 2-13,1 2-14,1 0-14,1 0-19,1-2-18,2 0-17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5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46200 56332 529,'43'-7'156,"-8"2"-36,-7 2-38,-9 2-36,-1 0-22,5 0-6,5-2-4,5 0-7,2-1-4,-3 2-3,-2 0-5,-1 2-4,-3 1-6,-1 2-10,-3 2-9,-1 2-10,-3 0-7,-3 0-7,-3-2-6,-2 0-7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5"/>
    </inkml:context>
    <inkml:brush xml:id="br0">
      <inkml:brushProperty name="width" value="0.04447" units="cm"/>
      <inkml:brushProperty name="height" value="0.04447" units="cm"/>
      <inkml:brushProperty name="color" value="#00BFF3"/>
    </inkml:brush>
  </inkml:definitions>
  <inkml:trace contextRef="#ctx0" brushRef="#br0">46845 55624 494,'-15'-8'5,"4"0"11,3 0 9,2 0 11,2 5 9,0 8 10,0 9 7,0 10 10,0 4-4,1 2-15,-2 3-15,2 1-16,-1 3-13,2 4-11,0 4-9,2 4-11,-1 2-4,0 0 0,-2 0 0,0 0 0,-1-5-1,2-10-3,0-9-3,2-10-4,0-6-3,0 1-5,0 0-5,0 0-4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5"/>
    </inkml:context>
    <inkml:brush xml:id="br0">
      <inkml:brushProperty name="width" value="0.04986" units="cm"/>
      <inkml:brushProperty name="height" value="0.04986" units="cm"/>
      <inkml:brushProperty name="color" value="#00BFF3"/>
    </inkml:brush>
  </inkml:definitions>
  <inkml:trace contextRef="#ctx0" brushRef="#br0">48962 55877 441,'-8'-10'14,"2"10"31,0 12 29,2 10 29,-1 6 4,0 3-21,-1 1-23,-2 2-22,1 1-19,1-1-18,0-1-19,2-1-16,0-2-13,0-3-4,0-4-6,0-1-5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42"/>
    </inkml:context>
    <inkml:brush xml:id="br0">
      <inkml:brushProperty name="width" value="0.0327" units="cm"/>
      <inkml:brushProperty name="height" value="0.0327" units="cm"/>
      <inkml:brushProperty name="color" value="#F2395B"/>
    </inkml:brush>
  </inkml:definitions>
  <inkml:trace contextRef="#ctx0" brushRef="#br0">55427 58904 672,'-1'14'96,"-4"-4"-23,-2-4-25,-2-4-23,-2-4-13,0 0-3,2-3-3,1-2-2,1-1-2,2 0 1,2 1 0,2-1 0,2-1 1,2 1 2,2-2 1,2-1 1,1 0 0,-1 2-3,1 2-1,0 3-3,0 1-6,-1 3-13,1 4-12,-1 2-12,2 2-7,0 2-4,1 0-2,2 1-3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8:03"/>
    </inkml:context>
    <inkml:brush xml:id="br0">
      <inkml:brushProperty name="width" value="0.04214" units="cm"/>
      <inkml:brushProperty name="height" value="0.04214" units="cm"/>
      <inkml:brushProperty name="color" value="#6ADCAB"/>
    </inkml:brush>
  </inkml:definitions>
  <inkml:trace contextRef="#ctx0" brushRef="#br0">85317 54879 522,'-8'-9'60,"0"12"3,1 13 2,-1 14 3,1 5-5,-1 2-11,0 0-12,0 2-12,1 0-9,1 0-6,0 0-7,2 0-6,0-2-5,0-3-6,0-6-5,0-2-4,1-4-6,2-3-5,2-3-4,2-3-6,2-3-1,4-2 1,2-4 4,3-2 1,3-5 2,1-4 1,2-6 1,3-3 2,-1-4 1,-3 2 5,-3 1 4,-3 1 3,-2 2 8,-2 6 9,-3 5 11,-1 4 10,-1 4 9,0 2 5,0 2 6,0 2 7,-1 0-1,1 1-7,0 0-7,0 0-6,1-2-6,2-3-4,2-2-4,2-4-4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6"/>
    </inkml:context>
    <inkml:brush xml:id="br0">
      <inkml:brushProperty name="width" value="0.05488" units="cm"/>
      <inkml:brushProperty name="height" value="0.05488" units="cm"/>
      <inkml:brushProperty name="color" value="#00BFF3"/>
    </inkml:brush>
  </inkml:definitions>
  <inkml:trace contextRef="#ctx0" brushRef="#br0">49829 55555 400,'0'-13'12,"0"6"22,0 6 24,0 6 22,0 5 6,0 5-11,0 5-12,0 6-12,-2 2-9,0 4-7,-3 3-7,-2 3-6,-1 1-10,2 0-10,1 0-12,0 1-10,1-2-11,-2 0-12,0-1-12,-1-1-12,0-4 0,2-6 11,2-5 10,2-6 10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6"/>
    </inkml:context>
    <inkml:brush xml:id="br0">
      <inkml:brushProperty name="width" value="0.05018" units="cm"/>
      <inkml:brushProperty name="height" value="0.05018" units="cm"/>
      <inkml:brushProperty name="color" value="#00BFF3"/>
    </inkml:brush>
  </inkml:definitions>
  <inkml:trace contextRef="#ctx0" brushRef="#br0">50780 55605 438,'1'-13'11,"2"6"21,2 6 22,2 6 21,0 5 6,-2 4-12,-3 3-11,0 5-11,-4 2-9,0 4-5,-3 3-5,-2 3-5,-2 1-11,0 1-13,-1-1-16,-1 0-14,-1-1-8,4-3-1,1-3-2,2-3-1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6"/>
    </inkml:context>
    <inkml:brush xml:id="br0">
      <inkml:brushProperty name="width" value="0.04008" units="cm"/>
      <inkml:brushProperty name="height" value="0.04008" units="cm"/>
      <inkml:brushProperty name="color" value="#00BFF3"/>
    </inkml:brush>
  </inkml:definitions>
  <inkml:trace contextRef="#ctx0" brushRef="#br0">50950 56084 548,'15'-16'82,"-1"2"-14,-1 1-14,0 1-14,0 1-7,1 0 0,3 2-1,2 1-1,0 0-3,-1 2-5,-1 0-7,0 2-5,-2 1-15,-1 2-25,-1 2-24,0 2-26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6"/>
    </inkml:context>
    <inkml:brush xml:id="br0">
      <inkml:brushProperty name="width" value="0.06104" units="cm"/>
      <inkml:brushProperty name="height" value="0.06104" units="cm"/>
      <inkml:brushProperty name="color" value="#00BFF3"/>
    </inkml:brush>
  </inkml:definitions>
  <inkml:trace contextRef="#ctx0" brushRef="#br0">51640 54356 360,'0'-22'9,"0"5"19,0 3 18,0 4 19,-1 7 6,-1 10-6,0 9-8,-1 11-6,-1 6-6,0 2-6,0 4-7,0 3-6,0 2-5,0 2-3,0 2-3,0 2-3,0 1-2,-2 0-1,0-1 0,-1 1-2,-1 1-2,0 0-8,0 1-7,1 2-6,-2 0-8,0-1-5,-2 1-8,0 0-5,1-3-4,2-6-1,4-6 0,3-6 0,0-5 3,0-7 8,-2-5 8,0-6 7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7"/>
    </inkml:context>
    <inkml:brush xml:id="br0">
      <inkml:brushProperty name="width" value="0.06175" units="cm"/>
      <inkml:brushProperty name="height" value="0.06175" units="cm"/>
      <inkml:brushProperty name="color" value="#00BFF3"/>
    </inkml:brush>
  </inkml:definitions>
  <inkml:trace contextRef="#ctx0" brushRef="#br0">51700 56179 356,'8'-17'1,"2"0"3,0-1 2,1-1 3,1 0 1,0 1-1,-1 1 1,1 1-1,1 0 0,2 0-1,1 1-2,3-1-1,1 0 3,1-2 7,1 0 7,1-1 7,-1 1 4,-3 5-1,-3 3-1,-2 4 0,-4 6-3,-3 6-4,-2 7-4,-4 7-4,-2 5-4,-4 1-1,-2 3-1,-3 1-2,-1 0-2,2-3-1,2-3-1,2-3-2,5-4-3,8-7-7,8-5-6,8-6-5,3-5-4,0-7 1,1-6 1,-1-5 0,0-3 1,-1 1 1,-1 1 1,-1 1 1,-2 2 4,-5 5 6,-3 3 6,-4 4 5,-3 5 13,-1 6 18,0 6 18,-1 6 19,-3 4 2,-1 3-16,-2 3-16,-1 3-16,-2 0-9,2-1-3,0-3-2,2-1-3,3-2-7,5-3-12,7-1-11,6-2-11,2-5-4,1-8 1,-1-8 4,1-8 2,-2-5 3,-1-1 3,-3-3 4,-1-1 2,-2-1 4,-1 1 4,0 1 3,-2 1 4,-2 1 3,-2-1 0,-4 1 2,-2-1 0,-2 2 2,0 1 1,0 2 1,0 3 1,-5 1-3,-10 2-5,-10 2-7,-9 3-6,-5 3-6,2 8-7,0 6-8,1 7-6,3 3-5,5-3 0,5-1-1,5-2 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7"/>
    </inkml:context>
    <inkml:brush xml:id="br0">
      <inkml:brushProperty name="width" value="0.04916" units="cm"/>
      <inkml:brushProperty name="height" value="0.04916" units="cm"/>
      <inkml:brushProperty name="color" value="#00BFF3"/>
    </inkml:brush>
  </inkml:definitions>
  <inkml:trace contextRef="#ctx0" brushRef="#br0">55443 55913 447,'-3'-8'12,"10"0"23,10 0 25,9 0 22,5 1 6,-1 1-15,-2 0-15,1 2-13,-2 0-12,1 2-7,-1 0-8,0 2-7,2 0-5,3 0-2,3 0-3,3 0-1,-1 1-7,-4 2-8,-4 2-9,-3 2-9,-5 1-9,-3-1-11,-4 1-11,-4 0-11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8"/>
    </inkml:context>
    <inkml:brush xml:id="br0">
      <inkml:brushProperty name="width" value="0.04697" units="cm"/>
      <inkml:brushProperty name="height" value="0.04697" units="cm"/>
      <inkml:brushProperty name="color" value="#00BFF3"/>
    </inkml:brush>
  </inkml:definitions>
  <inkml:trace contextRef="#ctx0" brushRef="#br0">55059 56850 468,'-25'7'11,"11"-2"24,12-2 22,12-2 23,9-2 5,5 0-13,6-2-14,7 0-14,3-1-10,2 2-8,2 0-8,2 2-7,0 1-10,-2 2-12,-1 2-11,-3 2-11,-3 0-3,-6 0 2,-4-2 4,-4 0 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8"/>
    </inkml:context>
    <inkml:brush xml:id="br0">
      <inkml:brushProperty name="width" value="0.06005" units="cm"/>
      <inkml:brushProperty name="height" value="0.06005" units="cm"/>
      <inkml:brushProperty name="color" value="#00BFF3"/>
    </inkml:brush>
  </inkml:definitions>
  <inkml:trace contextRef="#ctx0" brushRef="#br0">59018 54152 366,'0'-21'0,"0"3"0,0 4 0,0 5 0,-2 4 11,-2 8 23,-4 6 23,-2 7 22,-2 4 3,-2-1-15,0 1-17,-1 0-16,-2 3-8,-1 10 0,-3 9-1,-1 8-1,-2 5-1,1-2-3,-1-1-3,1 0-2,-1-2-3,3 0-1,-1-2-3,2 0-1,2-3-3,1-2-3,2-4-2,3-2-3,2-3-3,4-3-3,4-3-2,4-3-3,6-5-3,8-5-4,7-6-3,8-6-4,4-6-1,-3-6-1,-2-6 0,-1-5-1,-3-4 3,-3 1 2,-3-1 5,-3 1 2,-2 0 4,-3 2 2,-1 3 2,-2 1 3,-4 3 4,-6 1 6,-6 2 6,-5 2 6,-6 2 2,-2 2 0,-3 3-2,-3 1-1,-3 3-1,-3 4-3,-2 3-3,-4 5-2,0 2-5,3-1-3,3 1-6,4 0-4,2-2-3,6-1 1,5-2 1,5-2 1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9"/>
    </inkml:context>
    <inkml:brush xml:id="br0">
      <inkml:brushProperty name="width" value="0.06072" units="cm"/>
      <inkml:brushProperty name="height" value="0.06072" units="cm"/>
      <inkml:brushProperty name="color" value="#00BFF3"/>
    </inkml:brush>
  </inkml:definitions>
  <inkml:trace contextRef="#ctx0" brushRef="#br0">61480 54604 362,'-1'-16'5,"-4"2"12,-2 1 11,-3 1 11,-4 3 6,-4 6 0,-3 6 0,-5 6 1,-1 5-2,1 7-3,1 5-4,1 7-3,1 3-4,-1 2-4,1 2-2,-1 3-4,1-1-2,1 0-3,1-2-3,1 0-3,2-3-1,2-3-1,4-5 0,3-4 0,5-3-5,8-4-9,8-5-9,7-3-9,7-6-3,5-6 4,5-7 2,5-7 4,2-5-2,2-2-7,0-1-6,2-2-6,-2 0-1,-6 2 5,-4 4 6,-5 3 5,-4 3 4,-5 3 2,-3 3 3,-4 2 2,-5 4 10,-5 2 17,-4 3 18,-6 4 17,-2 2 7,-1 1-5,-2 3-5,0 2-5,0 1-4,1 1-6,0 1-4,2 2-6,1 0-2,0 1-2,2 1 0,1 1-1,5-3-8,11-5-14,11-6-17,11-6-14,4-6-5,-2-4 6,-1-6 6,-3-3 5,-1-5 3,-1 0 1,-1-1-1,-1-1 1,-3-1 1,-3-3 2,-4-1 3,-5-2 2,-2-1 2,-2 1 0,-2 1 1,-2 1 0,-4 2 1,-6 1 3,-6 3 3,-6 1 2,-3 3 2,-3 5 3,-1 3 2,-3 4 2,-1 4-1,-3 4-4,-1 4-5,-2 4-5,0 2-5,3 3-6,3 2-5,3 2-5,4-2-4,5-1-2,4-4-1,6-3-2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49"/>
    </inkml:context>
    <inkml:brush xml:id="br0">
      <inkml:brushProperty name="width" value="0.05215" units="cm"/>
      <inkml:brushProperty name="height" value="0.05215" units="cm"/>
      <inkml:brushProperty name="color" value="#00BFF3"/>
    </inkml:brush>
  </inkml:definitions>
  <inkml:trace contextRef="#ctx0" brushRef="#br0">63945 55431 421,'23'-13'46,"-1"3"-5,-1 4-5,-1 4-3,0 2-2,0 0 2,-1 0 3,1 0 3,0 1-1,1 4-1,1 2-3,1 3-3,-2 3-2,-5 0-6,-5 1-3,-4 1-5,-6 2-3,-4 3 0,-6 3 0,-4 3-1,-5 1-3,-3-1-6,-5-1-8,-3-1-6,-1-1-3,1-1 2,3-1 2,2-1 2,1-2 1,4-3 4,3-2 1,3-4 4,5-2 1,6-2 2,7-3 1,8 0 2,4-3-2,5-1-3,3 0-5,5-1-4,1-2-7,1 0-10,-1-1-10,0-2-10,-1 1-2,-1 1 6,-3 0 5,-1 2 7,-4 0-3,-3 0-7,-4 0-9,-4 0-9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8:03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86200 56032 999,'13'-1'-69,"-1"0"16,-5-1 17,-1-1 17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0"/>
    </inkml:context>
    <inkml:brush xml:id="br0">
      <inkml:brushProperty name="width" value="0.05323" units="cm"/>
      <inkml:brushProperty name="height" value="0.05323" units="cm"/>
      <inkml:brushProperty name="color" value="#00BFF3"/>
    </inkml:brush>
  </inkml:definitions>
  <inkml:trace contextRef="#ctx0" brushRef="#br0">66409 53878 413,'7'-10'74,"-1"12"-2,0 12-3,-2 11-1,-1 10-7,-4 7-10,-2 6-10,-3 8-11,-2 3-6,0 1-1,0 1-2,0 1-2,0 0-3,-2 0-5,0-2-5,-1-1-5,-1-1-7,0 0-6,0-2-6,1-1-7,-1-2-7,4-6-6,1-4-8,2-5-6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0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66227 53546 480,'0'-22'0,"0"4"0,0 5 0,0 3 0,-2 4 10,0 4 22,-3 4 21,-2 4 20,-3 4 6,-6 5-14,-4 5-11,-5 5-13,-4 4-8,-4 3-5,-5 3-5,-3 3-3,-1-1-12,3-2-15,4-3-16,2-3-16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1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66800 53850 523,'16'0'6,"1"0"13,1 0 12,2 0 13,0 1 5,3 2 0,1 2-1,3 2 0,-1 1-5,0 3-7,-1 2-8,0 2-8,-3 0-4,-3 1-1,-3-1-2,-3 1-2,-3 0-16,-2-1-35,-4 1-35,-2 0-33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1"/>
    </inkml:context>
    <inkml:brush xml:id="br0">
      <inkml:brushProperty name="width" value="0.04161" units="cm"/>
      <inkml:brushProperty name="height" value="0.04161" units="cm"/>
      <inkml:brushProperty name="color" value="#00BFF3"/>
    </inkml:brush>
  </inkml:definitions>
  <inkml:trace contextRef="#ctx0" brushRef="#br0">67850 55294 528,'1'-15'0,"4"2"0,2 3 0,4 1 0,5 1 10,9 0 18,9 0 20,8 1 18,4 0 5,-2 2-12,-2 2-12,-1 2-11,-4 2-7,-2 2-4,-3 2-2,-3 2-5,-4 0-7,-5 1-11,-5 0-11,-4 0-12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1"/>
    </inkml:context>
    <inkml:brush xml:id="br0">
      <inkml:brushProperty name="width" value="0.05233" units="cm"/>
      <inkml:brushProperty name="height" value="0.05233" units="cm"/>
      <inkml:brushProperty name="color" value="#00BFF3"/>
    </inkml:brush>
  </inkml:definitions>
  <inkml:trace contextRef="#ctx0" brushRef="#br0">68743 54200 420,'-7'31'163,"2"1"-35,2-1-35,2 0-35,0 2-20,-2 3-6,-2 3-5,-2 2-6,-1 2-6,-2 0-10,0 0-10,-1 1-8,-1-4-10,1-4-9,-1-5-9,0-5-9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2"/>
    </inkml:context>
    <inkml:brush xml:id="br0">
      <inkml:brushProperty name="width" value="0.05951" units="cm"/>
      <inkml:brushProperty name="height" value="0.05951" units="cm"/>
      <inkml:brushProperty name="color" value="#00BFF3"/>
    </inkml:brush>
  </inkml:definitions>
  <inkml:trace contextRef="#ctx0" brushRef="#br0">70173 54072 369,'11'-8'4,"9"-1"6,7-2 8,9 0 7,0 1 3,-6 5-1,-5 2-1,-7 6-1,-4 2 2,-2 3 1,-4 3 4,-2 4 2,-5 2-2,-5 5-7,-4 3-6,-5 5-8,-6 2-4,-5 4-5,-7 3-5,-5 3-5,-3-2-2,2-4 0,0-5 1,1-5-1,3-5 1,6-3 1,3-4 1,6-4 2,10-4 1,14-3 2,15-2 0,15-4 2,7-2-2,-2-1-3,0-3-4,-1-2-3,-1 0-5,0 0-2,0 2-3,1 1-4,-1-1-2,0 0-2,0-1-2,0-1-2,0-2 1,-1-2 6,-2-1 4,0-3 5,-1-2 5,-3-3 2,-2-3 3,-1-3 4,-3-1 3,-1 1 3,-3 1 5,-1 2 4,-4 0 4,-5 3 6,-5 1 6,-4 3 6,-4 1 2,0 2 1,-2 2 1,0 3 1,-3 1-2,-2 0-2,-3 2-3,-3 1-3,-2 1-2,1 2 2,-1 2 0,0 2 1,0 3 0,-1 6-1,-1 4 0,-1 5-1,1 3-2,6 1-4,5 1-5,5 1-4,2 2-3,0 1-2,0 3-3,0 1-1,1 1-2,3 1-2,4-1 0,2 0-2,1 1 0,-1-1 1,0 1 0,-2-1 1,0 0-2,0-2-3,0 0-4,0-1-3,-2-2-2,-1-3-2,-2-3-2,-2-2-1,-3-3 0,-4-1 0,-4-1 2,-3 0 0,-5-3 0,-5-1 2,-5-2-1,-5-2 2,-1-2 0,3-1 3,3 0 3,3-1 2,3-4 2,1-2 3,3-5 3,1-4 2,4-3 2,6-3 0,6-3 0,6-3 1,7-3 0,8-3-1,7-2 1,8-4-1,5 0-2,1 3-4,0 4-4,2 2-5,-2 2-4,-2 3-5,-3 1-4,-3 3-6,-3 1-3,-3 4-2,-3 3-2,-3 3-2,-3 1 0,-3 0 3,-3 0 2,-2 0 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2"/>
    </inkml:context>
    <inkml:brush xml:id="br0">
      <inkml:brushProperty name="width" value="0.06433" units="cm"/>
      <inkml:brushProperty name="height" value="0.06433" units="cm"/>
      <inkml:brushProperty name="color" value="#00BFF3"/>
    </inkml:brush>
  </inkml:definitions>
  <inkml:trace contextRef="#ctx0" brushRef="#br0">73591 53947 342,'8'-8'4,"1"0"8,2 1 8,0-1 8,0 1 10,-1 2 11,0 2 13,-2 2 11,-1 4-1,-2 6-12,-2 5-15,-2 7-12,-2 5-7,0 5 0,-2 4 1,0 6 1,-2 3-4,-2 2-6,-2 2-8,-1 2-7,-2-1-6,0-4-5,0-4-4,1-4-5,-1-3-5,0-5-5,0-3-6,1-5-5,0-7-11,2-10-14,2-12-15,2-10-14,3-6 2,4-3 20,4-1 20,4-2 20,2 0 14,1 3 5,1 3 7,2 3 7,0 2 6,1 2 7,1 3 8,1 1 6,2 1 6,1 1 0,3-1 2,1 0 1,1 2-2,-1 2-7,-1 4-6,-1 3-8,-1 0-4,-3-1-4,-1 0-5,-2-1-3,-1 0-5,1 2-4,1 2-5,1 2-5,-2-1-7,-6-4-10,-6-4-10,-6-4-9,-3-2 1,2 1 12,0-1 12,2 0 13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2"/>
    </inkml:context>
    <inkml:brush xml:id="br0">
      <inkml:brushProperty name="width" value="0.0725" units="cm"/>
      <inkml:brushProperty name="height" value="0.0725" units="cm"/>
      <inkml:brushProperty name="color" value="#00BFF3"/>
    </inkml:brush>
  </inkml:definitions>
  <inkml:trace contextRef="#ctx0" brushRef="#br0">74650 53435 303,'7'-23'0,"-1"1"0,0 1 0,-2 1 0,0 0 2,0 1 6,0-1 4,0 0 5,0 2 5,2 1 3,0 2 4,2 3 4,-1 4 7,1 8 10,0 8 9,0 8 11,-1 5-2,-2 6-12,-3 5-14,0 5-13,-4 7-7,0 8 0,-3 9-1,-2 9 0,-2 5-3,-4 3-4,-2 1-4,-3 2-4,-1 0-7,3-3-11,1-3-11,2-3-11,0 1-7,-3 7-4,-3 5-4,-3 6-4,-3-1-3,-2-6 0,-1-7-2,-2-7-2,1-10 4,8-14 6,7-14 8,7-13 6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3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76350 53094 464,'8'-15'0,"0"4"0,0 3 0,-1 3 0,5 0 11,8 0 22,7-2 22,8 0 22,2 0 5,-5 2-16,-5 3-13,-5 1-16,0 0-7,5-1-4,5 0-3,5-1-2,1-1-6,0 2-9,-1 0-7,-1 2-8,-4 0-9,-4 2-8,-5 0-8,-4 2-9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7:53"/>
    </inkml:context>
    <inkml:brush xml:id="br0">
      <inkml:brushProperty name="width" value="0.04939" units="cm"/>
      <inkml:brushProperty name="height" value="0.04939" units="cm"/>
      <inkml:brushProperty name="color" value="#00BFF3"/>
    </inkml:brush>
  </inkml:definitions>
  <inkml:trace contextRef="#ctx0" brushRef="#br0">77342 51984 445,'-14'-22'0,"4"4"0,4 5 0,4 3 0,2 2 7,0 0 13,0 1 13,0-1 14,1 3 8,2 8 2,2 6 4,2 7 2,-1 6-3,-2 7-11,-4 5-9,-2 6-10,-3 5-10,-2 2-9,-2 4-9,-2 2-10,-1 2-8,-1 2-6,-2 0-6,0 1-5,0-4-11,3-10-16,1-10-14,2-9-15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8:04"/>
    </inkml:context>
    <inkml:brush xml:id="br0">
      <inkml:brushProperty name="width" value="0.04746" units="cm"/>
      <inkml:brushProperty name="height" value="0.04746" units="cm"/>
      <inkml:brushProperty name="color" value="#6ADCAB"/>
    </inkml:brush>
  </inkml:definitions>
  <inkml:trace contextRef="#ctx0" brushRef="#br0">85800 56122 463,'20'8'69,"-5"0"-19,-6 0-18,-6-1-20,-3 1-10,0 0 0,0 0-2,0 0 0,0-1 0,0 0 0,0 1 0,0 0 1,-1 0 1,0 0 0,-2-1 2,0 1 2,1-1 0,4-4-1,4-3 0,4-2-1,3-4-3,5-4-7,4-3-8,3-5-6,1 0-4,0 0 0,-1 1 0,-1 1 1,-2 1 2,-3 2 3,-3 2 4,-2 3 3,-3 0 6,-3 2 5,-1 1 6,-2 0 6,-2 4 12,-2 4 18,-2 5 18,-2 6 18,-1 2 2,0 3-14,0 1-16,1 3-14,-2-1-10,2-4-5,-1-2-5,0-3-5,0 0-4,2 0-5,0 1-3,2 1-4,2 0-4,6-1-2,4 0-4,5-2-2,2-2 0,-1-4 1,-1-4 3,0-4 1,-1-4 2,1-4 1,1-4 1,0-3 1,1-4 1,-1 0 2,0 0 0,-2-2 1,-2-1 0,-1-1 0,-2-1-1,-2 0 0,-2 0 1,-2 5 0,-3 3 1,0 5 0,-5 2 1,-2 2-1,-5 2-1,-4 2-1,-3 3-3,-3 4-6,-3 4-5,-3 4-6,-1 1 0,4 1 4,0 0 4,3 0 5,1-1-5,3 1-12,1 0-12,2 0-13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09"/>
    </inkml:context>
    <inkml:brush xml:id="br0">
      <inkml:brushProperty name="width" value="0.04394" units="cm"/>
      <inkml:brushProperty name="height" value="0.04394" units="cm"/>
      <inkml:brushProperty name="color" value="#00BFF3"/>
    </inkml:brush>
  </inkml:definitions>
  <inkml:trace contextRef="#ctx0" brushRef="#br0">38031 21281 500,'-15'0'0,"2"0"0,3 0 0,1 0 0,3-1 11,4-2 21,4-2 21,4-1 21,3-1 3,1 2-14,3 2-14,2 2-16,1 1-8,-1 0-6,1 0-4,0 0-5,-1 2-3,-1 4 2,-1 4 0,0 3 0,-4 4-5,-3 3-8,-4 3-10,-4 3-9,-4 3-5,-6 3 2,-4 3 0,-5 3 1,-2 0 2,-1-2 0,1-2 1,-1-1 2,0-3 1,-3-2 3,-1-2 4,-2-1 3,-1-3 3,4-5 7,4-3 4,2-4 7,4-5 6,6-2 9,6-6 8,6-2 9,6-4 0,8 0-9,6-1-10,7-1-9,4 0-6,0 2-4,2 2-2,1 2-5,0 1-4,-2 1-6,0-2-8,-1 2-6,-1-1-6,-1 0-5,-1 0-4,-1 0-5,-1-2-3,-1-2 1,-1-3 1,-1-3 0,-3-1 3,-3 2 5,-4 3 7,-4 1 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09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39915 21045 500,'-8'-7'8,"2"0"17,0 2 15,2 1 16,0 2 7,2 5-5,0 6-4,2 4-4,0 4-6,0 3-7,0 3-8,0 3-8,0 3-9,0 3-10,0 3-10,0 3-10,0 1-8,0 0-6,0 0-6,0 0-6,-1-2-3,0-3-1,-2-5-1,0-3-1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09"/>
    </inkml:context>
    <inkml:brush xml:id="br0">
      <inkml:brushProperty name="width" value="0.03567" units="cm"/>
      <inkml:brushProperty name="height" value="0.03567" units="cm"/>
      <inkml:brushProperty name="color" value="#00BFF3"/>
    </inkml:brush>
  </inkml:definitions>
  <inkml:trace contextRef="#ctx0" brushRef="#br0">39850 21691 616,'1'-23'7,"2"4"12,2 3 14,2 3 12,1 2 5,1 1-2,2 0-4,0 2-3,1 1-6,1 1-8,1 0-7,2 2-8,-1 0-10,-1 2-9,-1 0-11,0 2-10,-2 0-11,1 0-13,0 0-12,0 0-12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09"/>
    </inkml:context>
    <inkml:brush xml:id="br0">
      <inkml:brushProperty name="width" value="0.05204" units="cm"/>
      <inkml:brushProperty name="height" value="0.05204" units="cm"/>
      <inkml:brushProperty name="color" value="#00BFF3"/>
    </inkml:brush>
  </inkml:definitions>
  <inkml:trace contextRef="#ctx0" brushRef="#br0">40532 20592 422,'-1'-15'0,"-1"2"0,0 3 0,-1 1 0,-1 2 5,0 0 7,0 2 10,0 1 8,0 2 10,2 5 13,0 6 12,2 4 12,0 5 0,0 5-14,0 5-14,0 5-13,0 4-12,0 4-7,0 4-10,0 4-7,0 5-6,0 4-2,0 5-2,0 5-2,0 0-6,0-5-9,0-5-11,0-4-8,0-6-2,0-6 8,0-6 8,0-5 7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0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40700 21671 454,'3'-15'8,"6"-1"16,5 0 16,7 1 17,1 0 1,-3 4-12,-3 3-12,-2 3-12,-3 2-8,-1 3-7,-1 4-6,0 2-5,-3 5-3,-2 6 1,-4 5 1,-2 7 0,-4 2-1,-2 2-3,-3 1-5,-3 1-3,-1-2-1,2-3 3,2-5 3,2-3 2,4-6 5,3-7 3,4-7 5,3-6 4,5-7 0,4-5-1,4-7-3,3-5-2,3-3-1,-1 3 0,1 1-1,-1 3 1,-1 2 1,-2 5 2,-4 3 2,-3 4 2,-3 6 7,-4 6 9,-4 8 10,-4 6 10,-2 3 1,0 1-6,0-1-8,0 1-6,1-1-5,0-1-4,2-1-3,0 0-5,2-2-1,0-1-1,2-1 0,0 0 0,2-3-1,2-1-3,1-2-3,3-2-3,2-2-2,0-2-2,1-2-2,1-2-2,1-3-1,0-4 4,0-4 1,-1-3 3,0-3 2,-2-1 0,-3-1 1,-1-1 1,-1 0 1,-2 1 1,-1 1-1,0 1 2,-2 0-1,-1 2 1,0 1-1,-1 1-1,-3 1-2,-2 2-8,-4 3-5,-2 1-8,-3 2-3,-1 2-2,-3 2 0,-2 2-2,0 3 2,1 2 5,1 4 4,1 2 5,1 1-3,2-1-11,2 0-10,3-2-10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1"/>
    </inkml:context>
    <inkml:brush xml:id="br0">
      <inkml:brushProperty name="width" value="0.04675" units="cm"/>
      <inkml:brushProperty name="height" value="0.04675" units="cm"/>
      <inkml:brushProperty name="color" value="#00BFF3"/>
    </inkml:brush>
  </inkml:definitions>
  <inkml:trace contextRef="#ctx0" brushRef="#br0">42750 21816 470,'16'0'141,"1"0"-32,1 0-31,2 0-33,0-1-17,1-1-4,0 0-3,3-1-5,-1-1-1,3 2 0,0 0 0,1 2 0,-2 0-8,-2 0-15,-3 0-17,-2 0-15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1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43230 21020 522,'-8'-11'56,"2"8"9,1 9 8,0 10 8,2 5-5,0 2-18,2 4-19,0 4-17,1 2-15,0 4-8,0 4-10,0 4-9,0 3-10,-2 0-10,0 2-10,-1 0-11,-1-4 0,2-10 12,0-9 10,2-10 12,-1-6 4,0 1-4,-2 0-2,0 0-4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3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44050 21075 498,'10'-21'8,"4"5"15,3 4 16,5 6 16,1 4 4,1 4-7,-1 4-7,1 4-7,-3 2-8,-5 3-7,-5 2-9,-4 1-7,-4 3-6,-1 3-1,0 3-2,-1 3-3,-4 1-3,-4 1-7,-6-1-6,-4 0-6,-2-1-2,1-3 4,1-3 3,1-3 4,1-3 3,4-3 2,3-3 3,3-2 1,2-5 8,6-2 11,2-6 11,5-2 12,5-5 2,5-4-6,7-3-6,5-5-6,3-1-6,-1-1-4,-1 1-7,-1-1-4,-2 2-3,0 1-2,-1 3-1,-1 1 0,-2 1-3,-3 1-2,-3-1-2,-2 1-4,-4-1 0,-1 0-1,-3 1 1,0-1 0,-4 1 1,-3 2 1,-2 3 2,-4 1 1,-2 1 5,-3 2 6,-4 1 6,-2 0 7,-1 2 4,-1 1 2,0 0 3,0 2 3,1 1 1,-1 1-2,0 3 0,1 2-2,-1 2 1,2 4 2,1 2 2,1 3 3,1 1 1,4 1 0,3 0 0,2-1 1,3 1-3,0-1-4,2 1-4,0 0-4,3-2-5,4 1-3,3-2-5,5-1-4,3-2-7,1-3-11,3-2-10,1-4-12,2-2-4,1 0 1,1-2 3,1 0 0,-3-1 5,-5 0 6,-7 0 7,-5 0 5,-3-1 2,0-2-3,0-2-3,0-2-4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3"/>
    </inkml:context>
    <inkml:brush xml:id="br0">
      <inkml:brushProperty name="width" value="0.03183" units="cm"/>
      <inkml:brushProperty name="height" value="0.03183" units="cm"/>
      <inkml:brushProperty name="color" value="#00BFF3"/>
    </inkml:brush>
  </inkml:definitions>
  <inkml:trace contextRef="#ctx0" brushRef="#br0">45800 20382 691,'3'-14'8,"7"4"19,8 4 16,6 4 19,3 3 0,1 4-16,-1 2-15,1 4-16,-3 0-9,-2-1-2,-3 0-1,-2-2-2,-4-1-12,-1 0-25,-2-2-23,-2 0-25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4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38947 25197 549,'-1'-7'5,"14"0"10,13 2 11,15 1 11,5 0 7,-1 0 6,0 0 6,-1 0 5,-5 0-4,-6 2-13,-7 0-13,-7 2-12,-1 0-13,3 2-13,5 0-11,3 2-13,0 1-5,-3 2-1,-5 1 0,-3 3-1,-4 1-2,-4 0-6,-5 0-7,-2 0-5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0:14"/>
    </inkml:context>
    <inkml:brush xml:id="br0">
      <inkml:brushProperty name="width" value="0.037" units="cm"/>
      <inkml:brushProperty name="height" value="0.037" units="cm"/>
    </inkml:brush>
  </inkml:definitions>
  <inkml:trace contextRef="#ctx0" brushRef="#br0">72400 28228 594,'-14'-7'-23,"1"2"11,2 3 9,2 1 9,2 1 5,-1 0-2,0 0-1,0 0-3,-1 0-1,-2 0 1,-2 0-1,-1 0 1,-2 0-2,1 0-2,-1 0-3,0 0-3,-1 0 0,-1 0 0,-3 0 1,-1 0 0,-1 0 2,1 2 1,1 0 2,1 2 1,0-1 2,1-1-1,-1 0 1,0-2 0,2 0 1,3 0 1,3 0 0,2 0 2,4 0 2,5-2 2,2 0 4,5-1 2,3-1 0,0 2-3,1 0-3,2 2-3,-1 0-1,-1 0-2,-1 0 0,0 0 0,1 0-2,3 0 1,5 0-1,4 0 0,4-1-1,6 0 0,6-2 0,7 0 0,0-1-1,0 2 1,-3 0 1,-2 2-1,0 0 0,0 2-1,2 0-2,1 2-2,1-1 0,2 0 1,2-2 1,2 0 1,0-1 0,0 0 1,-2 0-1,0 0 1,-2 0 0,-2 0 0,-2 0 0,-2 0 0,-2 0-1,-1 0 1,-3 0-1,-2 0 0,-2 0 0,-3 2-1,-3 0 1,-3 2-2,-2-1 1,-2-1 0,-3 0-1,-1-2 1,-6-1-2,-8-2-2,-10-2-2,-7-1-1,-7-1-2,0 2 0,-1 2 1,0 2 0,-7 1-1,-9 2 0,-10 0 0,-9 2 0,-4 0 0,4 2 1,4 0 1,4 1 0,5 0 2,4-2 1,5-2 3,6-2 1,0-1 1,-3 2 2,-3 0-1,-2 2 2,-3-1-1,-1 0 0,0-2-1,-2 0 0,2-1-1,2 0 1,4 0 1,2 0 0,3 0 0,5 0 0,3 0 0,5 0-1,3 0 3,3 0 3,2 0 5,4 0 4,1 0-1,1 0-6,-1 0-5,0 0-6,-1 0-2,-2 0 0,-2 0 0,-1 0 1,-2 0 0,2 2 1,1 0 2,1 2-1,-1 0 2,0 1-2,-1 2 0,-1 0-1,0 0 0,2 0 1,3-2 0,1-1 0,4-1 0,6-1-1,6 0 0,6-2-1,6 0 0,9 0 1,7 0-1,8 0 1,6 0 0,4-2 0,4 0 0,4-1 1,2-1 1,3 3 2,2-1 3,1 2 2,3 0 2,1 0 0,3 0-1,1 0 1,1-1-1,-1 0-1,-1-2-2,-1 0-1,-2-1-1,-1 2-1,-3 0 0,-1 2 0,-4-1-1,-5 0 1,-4-2 0,-7 0 0,-3-1 0,-6 0-1,-4 0 0,-5 1-1,-7-1-2,-11 2-3,-9 0-3,-9 2-4,-13 0-2,-12 0-1,-12 0-1,-13 0-1,-8 1-1,-1 1 0,-3 4 0,-1 0-1,-1 3 1,-1 0 3,1 1 2,-1 1 3,0 0 2,-1-1 2,-1-1 1,-1 0 2,1-1 0,5-1 1,3 1 0,4 0 0,5-1 3,6 0 3,6-2 4,6 0 4,5-2 2,5-1-1,5 0 0,5-2-1,6 0-1,6 0 1,8 0-1,6 0 0,8 0-1,8-2-1,7 0 0,8-1-2,7-2 0,6 0-1,6-2 0,6 0 0,4 0 0,5 0 0,3 2 0,5 1-1,1 0 0,2 2-2,1 0 0,1 2-2,-1 1 0,-2 2 1,-2 2 0,-1 1 1,-4 2-1,-2 0-3,-3 0-4,-3 0-3,-4-1-1,-5-1 0,-4 0 1,-6-2 0,-4-1 0,-3 0 1,-5-1 1,-4-2-1,-6 0 1,-11-2-1,-9-1-2,-10 0 0,-10-1-1,-9 0-1,-11 0-2,-9 1-2,-8-1 1,-7 0-1,-8 0 1,-6 0 0,-6 1 0,-5 0 1,-4 1-1,-5 2 0,-3 0 1,-2 2 2,-1 1 0,0 0 2,0 1 2,0 2 3,1 0 2,2 1 3,3 1 1,7-2 3,8-1 1,6 0 1,5-1 2,4 0 0,4 0 1,4 0 1,6-1 0,8 2 0,8-2 1,7 1 0,13-1 0,18 0 1,18-1 1,17-2 0,12 0-1,7-2-1,8-1-1,6 0-2,7-1-1,8 1 0,8-2-1,8 2 1,5-1-1,1 2-1,3 0-2,2 2 0,-2 0-2,-3 2-3,-5 0-1,-3 2-3,-5-1-1,-6 2 0,-6-2 0,-6 1 0,-5-1 1,-5 0-1,-5-1 0,-4-2-1,-7 0 1,-6 0 1,-8 0 0,-6 0 1,-15 0-1,-20 0-3,-23 0-2,-21 0-3,-14 0-1,-8 2-1,-6 1 0,-6 0 1,-7 1-1,-5 0 2,-4 0 1,-6 0 1,-2-1 1,0 2 0,1-2 1,0 1 0,1 0 1,5 0 3,6 0 1,4 0 3,5-1 1,3 0 2,5-2 3,3 0 0,6-1 2,9 0 0,7 0-1,7 0-1,8 0 2,5 0 2,7 0 2,5 0 3,7 0-1,6 0-1,8 0-2,6 0-1,9 0-2,11 0 0,10 0 0,12 0 0,10 0 0,9 0 1,11 0 1,9 0 0,6 0 1,3 0-1,4 0-1,2 0-1,-1 0 0,-4 2 0,-7 0 0,-3 2 1,-5-1-4,-4 2-4,-3-2-4,-5 1-6,-4 0-1,-7-2-1,-5 0 1,-6-2 0,-8 0 0,-8 0 1,-9 0 0,-9 0 0,-13 0 0,-20-2-3,-18 0-2,-18-2-2,-12 0 0,-6-2 1,-3 0 1,-6-1 1,-5-1 2,-3 2 1,-4 1 1,-4 0 1,-1 1 1,4 1 2,3-2 2,2 2 1,2-1 2,3 0 0,2 0 1,1 0 0,3 1 1,3 0 2,3 1 2,3 2 1,4 0 2,8 2-1,7 1 1,6 0-1,6 1 1,5 0-1,5 0 0,5 0 0,5 0-1,6 1 0,6 2 0,6 0-2,9 1 1,12 0 1,11 0 1,12 0 0,10-1 1,7-1-2,9-1-1,7 0-1,6-2-1,4 0-1,4-2 0,4 0 0,0-1-1,-4 2-1,-4 0 0,-4 2-1,-5-1 0,-8-1 1,-6 0 1,-6-1 0,-8-1-1,-8 1-2,-8 2-2,-8 0-3,-10 0-2,-13-2-2,-12-2 0,-13-2-2,-13-1-1,-13 1 2,-12-1 0,-13 0 1,-9 0 0,-7 0 1,-5 0 0,-5 0 0,-3 1 2,0 0 1,1 2 1,2 0 2,1 1 1,2-2-1,2 0-1,1-2-1,6 0 1,8 1 4,7-2 3,8 2 4,6-1 2,4 2 1,4 0 0,4 2 2,5 0-1,7 0-1,7 0-1,7 0-2,10 1 1,14 2 3,13 2 1,15 2 3,10 0 0,8-1-3,7-1-1,9 0-2,5-2-1,5 0-2,3-2-1,4 0-1,2-1-2,1 0-1,-1 0-1,0 0-1,-1 0-1,0 0-1,-1 0-1,-2 0 0,-5 0-1,-8 0-2,-8 0 0,-10 0-2,-9 0 0,-8 0 0,-9 0-1,-9 0 0,-13 0 0,-18 0-1,-17 0 0,-18 0-1,-14 0 0,-8 0 1,-9 0 0,-8 0 0,-5 0 2,-3 0 1,-3 0 1,0 0 3,-2 0 0,1 2 1,2 0 1,0 2 1,3-1 0,2-1-1,3 0 1,4-1 0,4-1 1,7 0 1,6 0 2,8 0 2,7 0 1,8 0 3,8 0 2,8 0 2,8 0 1,12 1 0,10 2 1,12 0 0,6 1-1,3-2-1,2 0-2,5-2-1,2 0-1,6 0-1,5 0 0,4 0-1,7 0-1,8 0-1,7 0 1,9 0-2,4 0-1,0 0-1,2 0-1,1 0-2,-1 0-1,0 0 0,-1 0 0,-1 0-2,-3 0 0,-3 0 0,-5 0-2,-4 0-1,-5 0 1,-9 0 0,-7 0 0,-7 0 1,-9 0 0,-6-2 0,-6 0-1,-8-2-1,-7 0 1,-6 1-2,-8-1-1,-6 0 0,-9 0-1,-10 0 0,-12 0 0,-10 0-1,-8 1 1,-5 2 2,-5 2 1,-4 2 1,-5 2 0,-1 2 1,-2 1-1,-2 3 0,-2 1 0,1-1 1,0 1 2,0-1 1,3 0 1,7 0 2,7-2 1,7 0 2,7-2 0,9 1 0,6 0 0,9 0-1,7-1 0,5-2 0,7-3 0,5 0 0,7-2 1,10 0 5,8 0 3,9 0 4,11 0 1,14 0-1,14 0-1,14 0-1,9 0-1,8 0 0,6 0-2,8 0-1,1 0-1,-1 0-1,-2 0-1,-2 0-1,-2 1-2,0 1-1,-2 3-2,-1 2-1,-1 1-1,-2-2 0,-2-1 2,-2 0 1,-3-2 0,-6-1-2,-4 0-3,-4-1-1,-8-1-2,-7 0 2,-8 0 1,-8 0 0,-6 0 2,-6 0 1,-4 0 1,-4 0 2,-8-2-1,-9-2-1,-9-4-2,-8-2-2,-10-1-3,-11 1-5,-10 0-3,-11 2-4,-8 0-3,-4 2 2,-4 1-1,-3 0 1,-4 1 1,-1-2 1,-2 0 1,-3-1 1,1-1 2,2 2 2,1 1 2,3 0 2,5 1 2,5 1 0,8-1 0,7 0 0,7 0 3,7 2 7,9 0 5,7 2 7,13 0 3,16 0 3,17 0 2,17 0 3,12 0-1,8 0-2,7 0-3,8 0-2,4 0-3,2 0-3,1 0-4,1 0-2,0 1-4,2 2-2,1 2-2,0 2-2,-1 0-1,-7-1 2,-6-1 1,-5 0 2,-6-2 0,-5 0-3,-4-2-2,-6 0-2,-5-1 0,-7 0 1,-8 0 1,-5 0 1,-9-1 1,-7 0-1,-8-2 1,-8 0-1,-9-2-3,-11 0-3,-11-1-4,-10-1-4,-10-1-3,-7 0 2,-9 1-1,-7-1 1,-5 1 1,-1 0 0,-1 2 2,0 1 1,1 0 1,3 0 3,5 0 2,4 0 1,4 1 3,4 0 1,6 2 3,5 0 2,7 1 1,7 0 1,8 0 1,7 0 0,14 0 4,20-2 4,20 0 6,19-2 3,14 0 3,6 1-3,10-2 0,7 2-3,5-2-2,1 0-4,0-2-3,2 0-5,-2 0-1,-4 0-1,-3 2 0,-5 1 0,-3 0-2,-5 0-1,-3 0-3,-4 0 0,-7 0-3,-9 0-3,-8 0-2,-9 0-2,-13-1-3,-16-3 0,-17-4-2,-17-2-1,-13-1 0,-10 3 1,-10 1 1,-9 2 2,-7 2-1,-2 0 0,-4 2-1,-2 1-2,-2 0 1,1 0 1,2 0 1,0 0 1,3 0 3,4 0 1,3 0 4,6 0 3,5 1 2,8 0 5,10 2 3,8 0 4,8 1 2,8-2-2,6 0 0,7-1 0,5-1 0,8 3 2,4-1 2,8 2 3,6 0 1,11 0 2,9 0 0,10 0 2,9 0 0,9 0-4,10 0-1,6 0-3,7 1-3,-1 1-2,0 3-2,0 1-3,0 2 0,-1 0-2,-2 0 1,0 0-1,-2 0 1,-5-1 0,-3 1 1,-5 0 0,-5-1-2,-8-2-7,-8-2-5,-8-2-7,-9-2-4,-9-2 0,-10-2 0,-10-2-1,-12-1 0,-12-2 2,-12 0 0,-14-1 1,-10-1 1,-7 0 3,-9 1 1,-7 0 3,-3-1 2,1 0 2,3 0 1,2 1 1,2-1 1,5 0 0,3 0 0,5 1-1,4 0 1,8 2-1,6 2 1,8 3-1,6 0 3,6 2 7,8 0 6,8 2 7,6 0 2,6 0-2,8 0-1,5 0-2,10 0 0,10 2-2,12 0 1,10 2-1,9-1 0,7 1-1,7 0 0,7 0-1,1-1-2,-3 0-1,-5-2-2,-4 0-2,-3-1-2,-4 0-1,-5 0-2,-3 0-2,-7 0-1,-8 0 0,-10 0-1,-7 0-1,-11-1-2,-11 0-5,-10-2-6,-12 0-4,-9-1-2,-9 0 2,-8 0 2,-9 1 3,-8-1 1,-6 3 2,-6 2 1,-5 3 2,-3-1 1,-1 1 2,1 0 2,-1 0 1,4-1 2,5 0 1,7-2 0,5 0 2,6-1 1,6 2 2,6 0 3,5 2 3,7 0 0,5 0 0,7-1 0,5 2 0,6-2 0,7 1 0,4 0 0,7 0 1,7-1 1,9 0 3,8-2 2,10 0 2,7-1 0,7 0-3,7 0-2,8 0-3,1-1-1,0 0 0,-1-2-1,-1 0 0,-2-1-1,-4-2-2,-5 0-1,-3-1-3,-6-1 0,-8 2-2,-8 1 0,-8 0-1,-8 0-2,-10 0-3,-11-1-3,-8-1-2,-11 0-3,-11 2-1,-11 2-1,-11 2-1,-7 2 0,-5 2 2,-5 2 2,-5 2 1,-2 1 1,1-1 1,1 1-1,1 0 1,5-1 2,8 0 2,10-2 3,8 0 4,7-2 1,7 1 1,5 0 2,7 0 0,6-1 1,6 0 3,7-2 1,8 0 1,8-1 3,11 2 2,10 0 1,12 2 3,6 0-1,3 0-2,3-1-3,3 2-2,1-2-3,-1-1-1,-1 0-2,0-2-2,-3 1-1,-1 0 0,-2 2-2,-2 0 0,-5 0-1,-6 0 2,-8-2 0,-6 0 0,-13-2-3,-19 0-7,-18-2-9,-18 0-7,-14 0-2,-5 0 4,-5 2 4,-7 0 4,-3 2 3,-1 2 1,-1 2 3,-1 2 1,3 1 2,8 0 3,8-1 2,8 0 2,8 1 3,7-2 1,9-1 2,7 0 2,6-1-1,4 0-1,4 0-1,4 0-2,7-1 0,9-1 2,10 0 2,11-2 2,8 0 1,8-2 1,7 0-1,9-1 1,1-1-1,-3 0-1,-5 0-2,-3 0-1,-5 0-1,-5 2-2,-4 0-1,-5 2-2,-7-1-1,-8 0-1,-7-2 0,-9 0-1,-10 0-3,-14 0-5,-13 2-6,-14 0-5,-10 2-1,-2 2 3,-5 2 4,-4 2 2,-3 1 2,-2 2 1,-2 0 0,-1 1 0,2 0 2,6 0 2,8-2 3,6-1 1,8 0 2,8-2 1,7-1 2,8 0 0,7-1 1,4 2-2,6 0 0,4 2-2,8-2 1,11-1 3,11-2 3,10-2 2,8-1 1,6-2-1,4-1-2,5 0 0,1-1-1,-3 1-2,-3-2-1,-3 2-1,-4-1 0,-6 0-1,-6 0 0,-6 0 0,-9 0-2,-13 0-3,-13 0-4,-12 0-3,-13 1-2,-11 2-1,-12 2 0,-12 2 0,-9 2 0,-4 2 1,-5 2 2,-4 2 0,-3 0 1,4-1-2,4-1 0,2 0 0,6-1 1,10 0 5,10-1 5,9 1 4,13-1 5,13-2 2,14-2 4,13-2 3,13-1 1,9 0-1,10 0-2,10 0-2,5-1 0,1-2-1,1-2 0,1-2-1,-2-1-1,-5 1-2,-5-1-2,-4 0-2,-7 1-1,-8 2-1,-8 2 0,-7 2-1,-12 1-3,-16-2-7,-16-1-7,-15 0-7,-11 0-2,-4 0 4,-5 2 3,-6 1 3,-2 0 3,-1 3-1,-2 2 1,1 2 0,1 1 1,6 0 1,6 0 1,6 0 2,6-1 1,7-1 3,7-1 2,8 0 3,10-1 3,17 2 5,17 0 5,17 2 5,9-2 1,4-1-2,2-2-3,3-2-3,2-1-1,-2 0-1,-1 0-1,-1 0 1,-3 0-2,-6 0-2,-6 0-2,-5 0-1,-7 0-2,-6 0-2,-5 0 0,-6 0-1,-7 0-2,-5-2-1,-6 0-2,-5-2-1,-9 1-2,-8 0-3,-9 2-3,-8 1-3,-8 0 0,-6 3 1,-6 2 1,-5 2 2,-2 1 1,2 0 1,4 0 2,3 0 0,5-1 3,8 1 2,8 0 2,8-1 3,9 1 2,14 0 3,13-1 4,12 1 2,11-1 2,8-2 0,10-2-1,9-2-1,4-2 1,1 0-2,1-2-1,2 0-1,-4-1 0,-5 0-2,-6 0 0,-6 0-1,-6 0-2,-7 1-2,-7-1-2,-7 0-1,-6 0-2,-6 0 2,-6 1-1,-6-1 1,-6 0-2,-7 0-2,-7 0-4,-7 0-3,-4 2-2,-4 2 1,-3 4 1,-2 2-1,-1 1 2,2-1 2,2-1 3,2 0 1,4-1 2,7 1-1,7 2-1,7 0 0,10 0 2,14 0 5,14-2 4,13 0 5,9-2 2,2-1 1,4 0 0,3-1 1,1-1-1,3 0-1,2 0-1,2 0-2,0 0 0,-2 0-2,-2 0-2,-2 0 0,-4 0-1,-6 0-2,-6 0 0,-6 0-2,-8-1-3,-12-1-7,-12 0-6,-12-1-7,-8-1-2,-3 0 3,-4 0 4,-5 0 2,0-1 3,2 0 1,1-1 1,3-1 2,1-2 1,1 0-1,1-1 1,1-1 0,1 0 0,1-1 0,1 0 0,1 0 0,2 0 0,2-1 2,4-1 1,3-1 1,1-1 1,0 2 1,0 1 1,1 1 0,0 0 1,2 2 4,2 1 2,2 0 4,0 2 0,0-1 1,-2 0 0,0 0-1,0 0 1,0 0 0,2 1 1,0-1-1,2 0 0,0 0-1,2 0-1,0 0-1,2 1-1,2 2 1,1-1 1,3 2 1,3-1-1,2 0 1,3-1-1,3-2 0,2 2 0,3 0-2,1 4 0,3 1-2,1 1-1,2 2-2,3 0-1,1 2-3,-1-1-2,-2 1-2,-3 0-2,-3 0-2,-4-1-1,-3 0-2,-4-2-2,-5 0-2,-5-1 0,-10 0-2,-8 0-1,-9 0 0,-7-1 0,-3 0 1,-4-2 3,-4 0 1,-3-1 3,1 0 0,0 0 1,0 1 2,0-2 2,3 2 1,2-1 1,2 0 2,2-1 3,7 0 1,4-1 3,4-2 2,9 1 4,10 2 5,12 3 6,10 1 5,5 1 1,0 2-5,1 0-4,-1 2-4,-1-1-4,-1 1-4,-3 0-3,-1 0-4,-2 0 0,-1 0 0,-1 0 1,-1 0 2,-4-1-5,-7-2-7,-6-2-9,-7-2-8,-7-1-2,-2 0 2,-5 0 4,-3 0 3,-3 0 4,-1-2 1,-1 0 4,-1-1 2,0-1 2,3 2 2,1 1 2,3 0 1,2 1 3,2 0 1,4 0 2,3 1 3,3-1 3,6 2 4,4 0 4,6 2 4,3 0 1,3 0-2,3 0-2,3 0-2,2 0-3,-1 0-3,1 0-4,-1 0-2,0 0-3,-1 0-1,-1 0-1,0 0-1,-3-1-1,-1-1-1,-2 0 0,-3-1 0,-1 0-1,0 2-2,-2 2-3,0 2-2,0 0 0,3-1 4,3 0 1,3-1 4,-2 1 1,-6 5 0,-8 6 1,-6 4 1,-4 1-1,2-1 1,1-2-1,0-2 0,1-2 0,1 1 0,-1 0-1,0-1 1,0 1 0,2 1 0,0 1 0,2 1 0,0 1 0,0-2-1,0-1 1,0-1-1,0 1 1,0 0-1,0 1 0,0 1 0,0 1 0,0 0-2,0-1-3,0 1 0,-1-1-2,0-1-1,-2-1 0,0 0 0,-2-3 0,0-3 2,-1-2 1,-1-4 3,-2-1 0,0-2 0,-2 0 1,0-2-2,-1-1 1,1-3 1,-1-4-1,0-2 0,1-1 1,3 1 0,1 1 0,2 0 1,1 1 0,0 1 0,0-1 0,0 0 1,1 0-1,0 1 1,2-1 1,0 0 0,2 1 1,0 1 2,2 0 2,0 2 2,3 2 0,2 4 1,3 4-1,3 4-1,0 3-2,-4 2-5,-4 1-4,-4 3-5,-1-3-4,2-6-1,2-8-3,2-6-1,0-3 0,1 0 5,0 2 3,0 1 4,1-1 3,1 0 1,3-1 2,2-1 0,-1 0 2,-1 2 1,-2 2 2,-2 2 1,-2 3 2,-2 2 0,-3 4 2,0 2 0,-2 3-1,0 2-4,0 1-4,0 3-4,-1 0-2,-1-3-2,0-1-1,-1-2-2,-1-1 0,2 0-1,0 0 1,2 0-1,-1 0-3,-2 1-6,-2 1-5,-2 2-5,-1-2-5,1-1 0,-1-2-2,0-2-1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4"/>
    </inkml:context>
    <inkml:brush xml:id="br0">
      <inkml:brushProperty name="width" value="0.03836" units="cm"/>
      <inkml:brushProperty name="height" value="0.03836" units="cm"/>
      <inkml:brushProperty name="color" value="#00BFF3"/>
    </inkml:brush>
  </inkml:definitions>
  <inkml:trace contextRef="#ctx0" brushRef="#br0">39092 26014 573,'-3'7'11,"8"-2"21,9-3 22,10 0 21,4-3 4,0 0-15,2-2-13,1 0-15,2-2-16,1 0-16,2-1-16,2-2-16,1 2-11,-1 1-3,-2 2-4,0 2-3,-4 0-2,-7 0 1,-7-2 0,-6 0 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5"/>
    </inkml:context>
    <inkml:brush xml:id="br0">
      <inkml:brushProperty name="width" value="0.04031" units="cm"/>
      <inkml:brushProperty name="height" value="0.04031" units="cm"/>
      <inkml:brushProperty name="color" value="#00BFF3"/>
    </inkml:brush>
  </inkml:definitions>
  <inkml:trace contextRef="#ctx0" brushRef="#br0">41227 24497 545,'8'-8'0,"2"0"0,0 0 0,1 1 0,3 0 11,4 2 22,3 2 22,5 2 21,-1 3 4,-3 4-17,-5 4-15,-3 3-15,-4 5-13,-2 3-9,-4 5-8,-3 3-9,-4 4-6,-5 3-2,-7 2-4,-6 4-3,-3-1 0,-1-4-1,-1-3 1,0-5 0,-2-3 0,1-3 0,-1-3 0,1-3-1,0-3 5,3-1 8,1-2 8,3-2 9,2-2 9,2-2 8,4-3 7,3 0 9,4-2 1,6 0-6,6 0-6,6 0-6,4-1-5,5-1-8,3 0-7,5-1-6,2-2-8,4 0-10,3-1-10,3-2-10,0 0-4,0-1 1,-2-2 0,0 0 1,-2-1 1,-3 1 3,-4-1 3,-2 0 3,-3 1 2,-5 3 3,-3 1 2,-4 2 3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5"/>
    </inkml:context>
    <inkml:brush xml:id="br0">
      <inkml:brushProperty name="width" value="0.05022" units="cm"/>
      <inkml:brushProperty name="height" value="0.05022" units="cm"/>
      <inkml:brushProperty name="color" value="#00BFF3"/>
    </inkml:brush>
  </inkml:definitions>
  <inkml:trace contextRef="#ctx0" brushRef="#br0">43116 24525 438,'-14'-7'0,"2"1"0,4 0 0,3 2 0,0 1 7,-2 2 15,-2 2 15,-1 2 14,-2 2 4,2 6-9,1 2-8,0 5-8,2 2-5,-1 3-2,0 1-2,0 3-1,0 0-1,0 1-2,1-1-1,-1 1-1,0-3-1,2-2 1,1-3-1,0-2 0,3-4-4,4-1-5,4-2-6,4-2-7,3-3-4,3-3-3,3-2-3,3-3-3,2-5-2,-1-4 0,1-5 0,-1-5 0,-1-3 0,-2-2 1,-4 0 2,-3 0 0,-2-2 2,-3 1 3,-1-1 4,-2 1 2,-2 1 3,-2 3 4,-2 3 2,-2 3 2,-1 2 2,1 1-1,-2 0-1,2 2-1,-1 0 5,0 1 10,0-1 9,0 0 11,2 1 1,4 2-6,4 3-7,4 1-5,2 1-5,1 2-1,1 0-1,2 2-1,-1 0-2,-1 2 0,-1 0 0,-1 2-1,-1 1 0,0 6-2,-2 2 0,0 5-1,-2 3-2,-1 3-1,-1 3-1,0 3-1,-2 1-1,-2 2-2,-2 1 0,-2 1-1,-2-2-1,-2-2 0,-2-3 1,-1-3-1,3-7-6,12-12-14,10-12-15,11-12-14,4-4-2,-3 1 11,-4 3 9,-1 1 11,-4 3 6,-3 2 2,-3 4 2,-2 3 2,-2 1 1,-1 0 1,1 0-1,0 0 1,-1-1-1,-2-2-3,-3-2-2,0-1-3,-2-3 0,0-2 1,0-1 2,0-3 2,0-1 1,0 1 2,0-1 2,0 1 3,0 1 3,0 2 4,0 4 4,0 3 5,-1 1 7,-1 2 9,0 1 8,-1 1 10,-1 1 7,2 3 5,0 4 6,2 2 5,0 4-2,0 6-9,0 4-9,0 5-9,-1 5-8,0 4-5,-2 6-6,0 5-6,-1 2-7,0 2-8,0 0-9,1 2-9,-1-1-4,2-1 3,0 0 1,2-2 3,0-4-4,0-7-6,0-9-8,0-7-8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6"/>
    </inkml:context>
    <inkml:brush xml:id="br0">
      <inkml:brushProperty name="width" value="0.03301" units="cm"/>
      <inkml:brushProperty name="height" value="0.03301" units="cm"/>
      <inkml:brushProperty name="color" value="#00BFF3"/>
    </inkml:brush>
  </inkml:definitions>
  <inkml:trace contextRef="#ctx0" brushRef="#br0">45100 24079 666,'2'-22'9,"6"4"19,4 4 18,5 5 18,3 2 3,1 2-15,1 2-14,1 2-14,2 2-18,1 4-23,3 2-21,1 4-22,-2 0-8,-5-1 5,-6-1 7,-6 0 5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6"/>
    </inkml:context>
    <inkml:brush xml:id="br0">
      <inkml:brushProperty name="width" value="0.04048" units="cm"/>
      <inkml:brushProperty name="height" value="0.04048" units="cm"/>
      <inkml:brushProperty name="color" value="#00BFF3"/>
    </inkml:brush>
  </inkml:definitions>
  <inkml:trace contextRef="#ctx0" brushRef="#br0">45205 25582 543,'-13'-7'72,"6"2"-2,6 2-3,6 2-3,6 1-7,5 0-11,7 0-11,5 0-11,4-1-10,1 0-7,1-2-7,1 0-6,-1-1-10,0 2-8,-1 0-11,-1 2-8,-3 0-3,-3 0 6,-5 0 6,-3 0 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6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45913 24899 461,'-15'-8'2,"2"2"5,2 0 4,3 2 5,1 4 11,2 8 21,2 8 19,2 7 20,1 6 1,0 3-17,0 2-16,0 4-18,0 1-17,2 1-18,0-1-17,2 0-18,-1-3-11,-1-6-6,0-5-5,-1-6-5,-1-5-1,2-1 2,0-2 2,2-2 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6"/>
    </inkml:context>
    <inkml:brush xml:id="br0">
      <inkml:brushProperty name="width" value="0.05096" units="cm"/>
      <inkml:brushProperty name="height" value="0.05096" units="cm"/>
      <inkml:brushProperty name="color" value="#00BFF3"/>
    </inkml:brush>
  </inkml:definitions>
  <inkml:trace contextRef="#ctx0" brushRef="#br0">46633 24737 431,'7'-6'15,"-2"6"29,-3 4 29,0 6 30,-2 3 4,0 5-21,0 3-22,0 5-21,0 3-18,0 3-16,0 2-16,0 4-16,-1 0-11,-1-4-6,0-2-6,-1-3-7,-1-4-3,0-5 1,0-5 0,0-4 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6"/>
    </inkml:context>
    <inkml:brush xml:id="br0">
      <inkml:brushProperty name="width" value="0.04076" units="cm"/>
      <inkml:brushProperty name="height" value="0.04076" units="cm"/>
      <inkml:brushProperty name="color" value="#00BFF3"/>
    </inkml:brush>
  </inkml:definitions>
  <inkml:trace contextRef="#ctx0" brushRef="#br0">46600 25254 539,'1'-16'0,"2"2"0,2 1 0,2 1 0,1 0 8,-1 0 15,1 0 15,0 1 16,1-1 5,2 0-3,2 0-2,1 1-4,2 0-7,2 2-11,0 2-10,1 3-11,0-1-6,-1 2-2,-1-1-1,0 0-2,-2 0-10,-1 2-20,-1 0-21,0 2-19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7"/>
    </inkml:context>
    <inkml:brush xml:id="br0">
      <inkml:brushProperty name="width" value="0.05404" units="cm"/>
      <inkml:brushProperty name="height" value="0.05404" units="cm"/>
      <inkml:brushProperty name="color" value="#00BFF3"/>
    </inkml:brush>
  </inkml:definitions>
  <inkml:trace contextRef="#ctx0" brushRef="#br0">47372 24094 407,'-7'-8'2,"0"2"5,2 1 5,1 0 4,0 3 13,0 4 20,0 4 20,0 4 20,1 4 1,0 5-17,1 5-19,2 5-17,-1 5-12,0 6-6,-2 6-6,0 6-5,-1 2-8,-2-2-7,0-2-8,-1-2-9,-1-4-6,2-8-9,1-6-6,0-7-7,3-7-4,4-8 1,4-8 1,4-8 0,2-6 6,3-3 12,2-5 11,2-3 12,-1-1 9,-1 2 7,-2 4 7,-3 3 7,-1 3 8,0 3 11,-2 3 11,0 2 10,-3 5 1,-1 6-11,-2 6-10,-2 6-11,-1 2-7,0 1-3,0-1-4,0 1-4,2-3-8,2-3-16,4-4-15,2-4-14,2-6-5,3-8 8,2-8 7,2-7 8,-1-3 3,-3 3 3,-3 3 2,-2 3 2,-3 2 1,-1 2-2,-1 2 0,0 3-2,0-1 0,0-2-1,1-2-1,2-1 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7"/>
    </inkml:context>
    <inkml:brush xml:id="br0">
      <inkml:brushProperty name="width" value="0.05513" units="cm"/>
      <inkml:brushProperty name="height" value="0.05513" units="cm"/>
      <inkml:brushProperty name="color" value="#00BFF3"/>
    </inkml:brush>
  </inkml:definitions>
  <inkml:trace contextRef="#ctx0" brushRef="#br0">48530 24153 399,'7'-29'0,"-2"7"0,-2 5 0,-2 6 0,-1 2 4,0-1 8,0-3 9,0-2 7,0 5 12,2 10 12,0 12 13,2 10 13,-1 9-1,-1 6-15,0 8-15,-1 6-14,-2 6-9,-1 4-4,0 3-2,-1 5-4,-1 0-8,0-3-18,0-3-15,0-2-17,-1-2-9,0 3-2,-1 2-2,-2 1-2,1-3 4,1-10 8,0-10 10,2-10 9,0-6 2,0-5-2,0-3-3,0-4-3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0:17"/>
    </inkml:context>
    <inkml:brush xml:id="br0">
      <inkml:brushProperty name="width" value="0.03385" units="cm"/>
      <inkml:brushProperty name="height" value="0.03385" units="cm"/>
    </inkml:brush>
  </inkml:definitions>
  <inkml:trace contextRef="#ctx0" brushRef="#br0">72075 28277 649,'-7'-15'0,"0"0"1,2 2-1,1 1 0,0 1 2,2 0 5,0 2 4,2 1 5,0 2 3,0 4 2,0 4 2,0 4 3,0 3-1,0 3-6,0 4-5,0 2-5,-1 2-3,0 3-1,-2 1 1,0 3 0,0 1-1,0 2 0,1 3 0,2 1 0,0 0-1,-2-4 0,-1-2-1,0-3-1,0-1 0,0 2 0,2 3 0,0 1 0,1 0-2,-2-3-3,0-3-4,-1-3-4,-1-3-2,0-3-1,0-2-1,0-4-1,1-4 1,0-6 2,1-6 3,2-6 3,0-5 0,-2-5 0,-1-5 0,0-5-1,0 0 0,0 2 1,2 3 2,0 3 1,1 2 1,0 3 2,0 1 2,0 3 2,1 1 0,0 3 1,2 1-1,0 3-1,2 1 4,2 2 7,2 2 7,2 2 7,0 2 1,1 4-6,0 2-5,0 3-5,-1 3-3,-1 1-3,-1 2-2,0 3-2,-2 0-3,-1-1-1,0-1-1,-2 0-2,0-2-1,-2-1-1,0-1-1,-2-1-1,0-1 0,-2 0 0,0-2 0,-2 0 0,0-3 1,-2-3 0,0-2 0,-1-4 1,-1-2 1,2-3 3,1-4 2,0-2 2,2-2 2,0-1-1,2-1 0,1-1 0,1 0 0,3 0-1,4 2 1,2 1 0,2 2 1,1 1 2,2 3 2,0 1 3,1 2 0,1 0 0,1 2 1,1 1-1,2 0 1,0 2 0,0 0-1,3 2-1,-1 0 0,1 0-2,-1 0-2,1 0-2,-2 0-2,-1 0-2,-3 0-3,-1 0-1,-7 0-5,-10 0-10,-11 0-8,-11 0-8,-9 0-3,-7 2 8,-7 0 5,-6 2 6,-1-1 4,8-1 3,6 0 2,7-1 3,3-1 2,-1 0 4,0 0 3,-2 0 4,2 0 3,5 0 5,5 0 4,5 0 4,7-2 3,11-1 1,12-2 0,10-1 2,8-2-2,8 0-3,7 0-3,6 1-3,3 0-4,-1 2-3,0 2-2,-2 2-4,1 0-1,2 0-2,2-2 0,2 0 0,-3 0-1,-5 0 1,-6 2 2,-6 0 0,-6 1-2,-7 0-6,-7 0-6,-7 0-5,-7 1-5,-8 4-2,-8 2-4,-7 4-3,-8 1 2,-4 1 6,-4 1 6,-6 2 6,-2 0 5,0 0 1,-1 2 4,1 1 1,0 1 1,2-1-1,0 1-1,1-1-1,2 1 1,2 0 1,1-1 3,3 1 3,2-2-1,3-3 1,3-3-2,3-2 0,5-3 0,10-1 2,8-1 2,9 0 3,8-2 0,5-2 0,6-2 0,7-2 0,4-2 0,6 0 1,4-1 1,6-1 1,1-1 0,1 0-3,0 0-1,-1 0-2,0 0-2,-2 1-1,-3-1-3,0 0 0,-6 0-2,-6 2 2,-8 1 0,-6 0 2,-6 1-2,-5 1-3,-5-1-3,-4 0-3,-6 0-2,-5 2-2,-4 0 0,-5 2-2,-5 0 0,-3 0 0,-5 0-1,-3 0 0,-6 0 1,-3 0 1,-6 0 2,-4 0 1,-5 0 1,-1 0 0,-2 0 2,-1 0 1,-2 0-1,2 0 0,1 0 0,0 0-1,4 0 1,6 0 3,5 0 3,7 0 2,5 0 3,5 0 4,5 0 4,5 0 4,8 0 2,14 0 3,11 0 0,14 0 3,8 0-2,4 0-4,4 0-4,4 0-4,2 0-2,0 2-2,-1 0-1,1 2-1,1 0-1,0 1 1,1 2-1,1 0 2,-1 0-3,-2 0-3,-4-2-4,-3 0-3,-4-1-3,-4 0 1,-6-1-1,-4 1 0,-5 0-1,-5-2 1,-5 0 0,-4-2 0,-10 0-2,-13 0-3,-12 0-3,-12 0-3,-11 0 0,-5 0 2,-6 0 4,-5 0 2,-3 1 3,-1 0 2,1 2 3,-1 0 2,1 0 3,2 0 2,3-2 3,1 0 1,4-2 3,6 0 0,6-2 1,5 0 0,7 0 2,5 0 0,7 2 1,5 0 0,6 1 1,6-2-2,6 0-1,6-2-1,5 1 1,8 1 0,7 0 3,7 2 0,5 0 1,4 2-3,4 0-2,4 1-2,3 2-2,1 0 2,3 1-1,2 2 2,0-1-2,-1-2-3,-2-3-3,1 0-4,-4-2-2,-5 0-1,-5 0-3,-4 0-1,-5 0-2,-3 0 0,-5 0-2,-4 0 0,-6-2-2,-11 0-5,-9-3-3,-9-2-5,-9-1-1,-6 0 4,-5 0 2,-6 1 3,-4 0 2,-1 2 3,-1 2 2,0 2 2,0 0 2,3 0 0,3-2 2,3 0 0,3-1 2,3 0 2,3 0 2,3 0 2,2-1 2,1-1 0,1-3 1,1-2 0,0-2 0,-1-1 0,-2-3 0,0-2 0,-1 0 0,-1 1-1,-1 1 0,-1 2-1,-3-1 0,-3-2-2,-5 0 1,-3-1-2,-3 0 1,-2-1 1,-3 0 1,-1 1 1,0 0 1,2 1 2,2 1 1,2 1 1,1 1 1,1 4-2,1 3-1,1 2-1,3 2 1,5 1 5,5-2 4,5 2 3,7-1 3,8 2 0,9 0 1,10 2-1,6 0-1,6 0-1,6 0-3,7 0-2,5 0-2,5 0-2,7 0-1,6 0-3,3 0 0,3 0-1,1 0 1,3 0-1,0 0 0,-3 2-3,1 0-1,-1 2-1,-2 0-2,-3 1-1,-2 2 0,-4 0 0,-4 1-2,-5 0-1,-4 0-3,-6 0-1,-4-1-3,-5 1-2,-5 0-3,-5 0-3,-5-1 0,-3-1 1,-5 0 0,-3-2 2,-4 0 0,-6 0 0,-4 0 1,-5 0 0,-6 0 1,-6 0 0,-5 0 1,-6 0 0,-5 0 0,-3 3 2,-3 2 0,-2 2 1,-3 0 2,0-1 2,-2 0 2,0-2 2,-1 0 1,2 0 1,0 0 1,2 0 1,2 0 1,4 1 1,3 1 0,5 1 2,3 0 1,3-1 0,3-1 1,4 0 1,1-1 1,3 1 1,1 2 0,3 0 2,2 0 1,4-1 2,4 0 3,4-2 2,5-1 2,7-2 2,7-2 2,7-2 1,6-2 0,8 0 1,6-2-1,8 0 0,3 0-1,1 0-2,1 2-3,2 0-2,0 2-3,3 0-5,2 2-5,1 0-4,0 2-2,-3 2 1,-3 1 1,-2 3 2,-3 0-5,-3-2-9,-1-2-9,-2-2-9,-1-1-5,0 0-1,0-1-1,0 1 0,-5-1 1,-10-2 3,-9-2 2,-10-2 4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7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48100 23981 552,'5'-13'37,"-4"3"16,-6 4 16,-4 4 16,-4 5-2,-3 6-22,-4 5-21,-2 7-22,-2 4-16,-1 3-15,-1 3-12,-1 3-13,2-3-3,5-7 8,5-9 7,5-7 8,2-3-4,2 0-14,0 1-14,2 2-15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48:18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48550 23950 562,'23'1'89,"-1"2"-11,-1 2-13,-1 2-11,0 1-10,1 3-6,1 2-7,1 2-6,-1 1-12,-4 3-15,-5 2-17,-3 1-16,-3 0-13,-2-3-12,-3-3-10,0-2-11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2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64573 4648 999,'-57'-8'-6,"15"3"-12,11-1-12,13 2-12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24"/>
    </inkml:context>
    <inkml:brush xml:id="br0">
      <inkml:brushProperty name="width" value="0.05729" units="cm"/>
      <inkml:brushProperty name="height" value="0.05729" units="cm"/>
      <inkml:brushProperty name="color" value="#F2395B"/>
    </inkml:brush>
  </inkml:definitions>
  <inkml:trace contextRef="#ctx0" brushRef="#br0">43305 10798 384,'-13'-21'10,"6"5"16,6 5 14,6 5 17,4 3 1,1 6-11,3 2-10,2 5-11,-1 3-6,-1 2-3,-2 1-3,-2 3-2,-1 1-2,0 2-1,0 2 1,-1 3 0,1 0-2,0-1-2,0-1-2,0-1-2,0-1-1,1-1-2,2-1-1,0-1-1,0-1 0,-1-1 1,0-1 0,-2 0 2,0-1 1,0 3 0,0 1 2,0 3 1,-1 0 1,1 1-1,0-1 1,0 1 0,0-2 0,0-3-1,-1-3 0,1-3 0,0-2-1,2 0 0,0-2 0,1 0-1,2-3 0,0-3 0,1-2 1,1-4-1,4-3 2,5-7 0,7-6 2,5-5 1,7-8 0,8-9 0,8-8-1,7-9 1,9-7 1,7-2 5,8-3 5,7-3 4,5-3-3,-2-1-8,-1-5-10,0-3-10,-6 4-5,-8 11-2,-9 11-3,-9 11-1,-9 8-5,-8 7-9,-9 7-8,-9 7-8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33"/>
    </inkml:context>
    <inkml:brush xml:id="br0">
      <inkml:brushProperty name="width" value="0.03193" units="cm"/>
      <inkml:brushProperty name="height" value="0.03193" units="cm"/>
      <inkml:brushProperty name="color" value="#F2395B"/>
    </inkml:brush>
  </inkml:definitions>
  <inkml:trace contextRef="#ctx0" brushRef="#br0">23085 39250 688,'-16'10'95,"0"4"-24,1 3-23,-1 5-23,-1 3-13,-3 5-1,-3 3-2,-2 3 0,-4 4-2,-1 2 0,-3 3-1,-1 1 0,0-1-2,3 0-3,4-3-1,2-3-4,3-2-3,3-5-6,3-5-6,3-5-4,2-6-8,4-7-9,2-6-9,4-8-9,2-3 1,2-2 10,2 0 10,2-1 10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33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22776 39575 583,'-7'-8'0,"-1"0"0,0 1 0,0-1 0,1 0 0,0 2 0,2 1 0,1 0 0,2 3 9,5 4 18,6 4 19,4 4 17,4 3 4,1 5-11,3 4-12,2 3-12,-1 2-8,2-2-5,-1 0-4,1-1-6,-1 0-4,-2-1-4,0 1-6,0-1-4,-2 1-5,-1-1-8,-2 1-6,0-2-8,-1 1-3,0-3 0,-2-1-1,-1-2 0,-1-3-1,-2-1 1,-2-2-1,-2-2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35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32211 40174 519,'-13'-19'-7,"8"9"19,7 8 18,6 10 20,4 3 4,1 1-8,2 0-8,0 0-9,1 1-6,-1 3-2,1 3-2,0 3-3,0 1-2,1-1-2,1-1-3,1-1-2,1 0-1,-1-1-1,1 1-1,0 0 0,-2-1-2,1 1-3,-2-1-1,-1 1-2,-1-2-1,-1-1 1,-1-2 2,0-3 1,-1-1 2,0-2 1,3-2 1,0-2 1,1-3 2,1-4 2,1-4 3,1-4 2,5-7 0,7-9-1,9-10-1,7-10-3,7-11-1,9-10-2,8-11-3,7-10-3,4-3-1,1 7-3,-1 4 0,0 7-3,-4 6 1,-6 9 0,-7 7 0,-6 8 2,-9 7-13,-8 7-27,-9 7-26,-9 7-25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4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57325 59325 333,'49'20'167,"16"14"-1,15 14 1,17 16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38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46611 40338 525,'-13'-13'-3,"8"5"14,7 4 14,6 6 14,6 2 4,5 3-7,5 2-6,5 2-6,1 2-4,-1 1-1,-3 3 1,-1 2-1,-3 0-1,-1 1-1,-2-1-1,-3 1-2,0-1-2,-2 1-2,-1 0-2,-1-1-2,0 2-2,0 3 1,-1 3 0,1 3-1,0-1 1,0-5-2,0-5 0,-1-5-1,2-4 0,0-2 0,0-4 1,2-2 1,5-7 1,9-8 1,9-9 2,9-9 0,9-10 1,11-12-3,11-12-2,11-11-2,9-11-3,8-10-8,7-9-5,9-10-7,-8 6-4,-20 22-1,-20 23-2,-20 23-1,-12 11-7,-2 3-12,-2 1-11,-1 3-13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39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66426 37600 540,'-16'1'59,"2"2"-11,1 2-10,1 2-11,-2 1-3,-2 3 1,-3 2 2,-3 2 2,-2 2-1,0 5-2,-2 3-3,-1 5-2,-1 2-3,-1 3-2,-1 4-3,-1 3-1,0 1-3,2 2-2,0 0-1,1 2-3,2-1-3,2-2-6,1-3-6,3-1-6,0-2-7,2-3-9,1-3-7,1-3-9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39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65770 37900 503,'-11'1'31,"8"2"14,9 2 13,10 2 15,4 3 1,3 7-12,1 6-11,3 5-12,1 5-11,2 4-7,3 4-10,1 4-8,1 1-9,1 0-9,2-2-11,1 0-9,-3-6-4,-8-6 4,-6-9 4,-6-7 3,-5-4-4,1 1-10,0 1-12,0 2-11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42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20056 54532 658,'-2'-19'8,"-2"9"18,-4 8 15,-2 10 18,-5 7 2,-5 6-12,-7 8-12,-5 7-12,-3 5-8,0 2-6,0 4-5,0 2-5,-2 2-2,-1 0-1,-2 0 0,-2-1-1,0-1-2,5-2-4,5-4-4,3-2-4,3-2-4,2-2-4,4 0-5,3-1-5,3-4-1,2-4-2,4-4 0,3-6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42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19164 55610 549,'0'-22'1,"-2"4"0,0 5 0,-2 3 2,0 2 2,-2 0 5,0 0 6,-1 1 5,1 0 6,4 2 9,4 2 8,4 2 8,3 3 0,3 6-10,4 4-8,2 5-10,3 4-5,3 3-2,3 3 0,3 3-2,4 3-4,7 2-9,8 4-7,6 3-9,4 3-7,0 3-8,-1 4-6,1 5-7,-6-2 0,-9-8 8,-10-8 8,-9-7 9,-6-6-2,-1-2-11,-1-1-12,0-2-10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43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48459 53895 532,'-16'-13'74,"2"4"-12,1 6-13,1 5-11,-3 5-8,-6 7-2,-5 7-3,-6 7-2,-5 6-2,-1 6 1,-2 6-2,-2 6 1,1 2-3,1 1-3,1 0-4,3 0-3,3-2-5,2-4-6,3-5-4,3-3-6,4-4-6,5-6-9,4-4-7,6-4-8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43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47422 53970 552,'-24'-11'49,"13"8"2,14 9 5,14 10 4,8 7-3,7 10-8,3 9-9,6 9-9,4 5-7,2 2-7,3 4-7,4 4-6,2-1-10,1 1-12,2-2-10,3-1-12,-4-4-3,-8-7 6,-10-7 5,-8-6 6,-6-5-2,-3-3-9,-3-3-10,-2-3-9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4:45"/>
    </inkml:context>
    <inkml:brush xml:id="br0">
      <inkml:brushProperty name="width" value="0.04863" units="cm"/>
      <inkml:brushProperty name="height" value="0.04863" units="cm"/>
      <inkml:brushProperty name="color" value="#F2395B"/>
    </inkml:brush>
  </inkml:definitions>
  <inkml:trace contextRef="#ctx0" brushRef="#br0">73250 53738 452,'0'-32'70,"2"11"-9,0 14-9,2 13-9,1 9-7,6 9-5,2 7-4,5 8-4,1 4-3,-1-2-2,-1 0-2,-1-1-2,0 0-1,0 2-1,-1 2-1,1 1-2,0 1 0,1-4-2,2-2-2,0-3 0,0-4-2,-1-2-2,-1-3-1,-1-3-2,0-4 0,0-3-2,-1-4 1,1-4-1,0-5 0,-1-2 1,1-6 2,0-2 0,3-9 3,7-9 3,6-12 4,8-11 4,6-7 0,6-6-3,6-4-2,6-4-2,8-8-2,13-8 1,11-10 0,10-8 0,8-2-5,0 4-11,-1 5-11,1 7-12,-5 7-8,-10 13-4,-10 13-6,-10 12-5,-12 10-1,-14 7 0,-16 7 2,-13 7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0"/>
    </inkml:context>
    <inkml:brush xml:id="br0">
      <inkml:brushProperty name="width" value="0.05442" units="cm"/>
      <inkml:brushProperty name="height" value="0.05442" units="cm"/>
      <inkml:brushProperty name="color" value="#00BFF3"/>
    </inkml:brush>
  </inkml:definitions>
  <inkml:trace contextRef="#ctx0" brushRef="#br0">61890 22774 404,'-1'-12'76,"-1"24"-2,0 23-3,-1 24-3,-2 6-6,0-9-11,-2-10-9,0-9-11,0-2-7,0 8-3,2 8-5,1 8-3,-1 3-3,0-1 0,-2-1-1,0-1 0,0-1-3,0-3-4,2-1-3,1-2-5,-1-3-1,0-3 0,-2-2 2,0-3 0,0-4 1,2-2-1,2-3 1,3-3-1,0-3 1,0-1-2,0-3 0,0-1-1,0-2-1,0 1-1,0-1-1,0 1-2,0-1-2,0-1-4,0-1-3,0 0-5,0-2-8,0-1-16,0-1-14,0 0-16,-2-3 2,-1-1 19,-2-2 20,-1-2 18,0-2 23,4-1 27,4 0 28,4-1 27,5-3 5,5 0-16,7-3-17,5-2-17,5-1-9,3 0-5,2 1-4,4-1-3,3-1-3,4 0-1,4-2-2,4 1 0,1-2-3,-1 0-1,0 0-3,-2 1-3,0 0-1,2 4 1,0 2 0,2 4 0,-1 0-1,-1 0-1,-1-2-2,0 0-2,-1 0-1,2 0 0,-1 2 0,2 0 1,0 2-1,0 0 1,-2 2 0,0 0 0,-2 0-1,-1 0 1,-1-2-1,0 0-1,-2-1 0,-2 2 1,-2 0-1,-2 2 0,-1-1 0,-2 0 0,0-2 0,-1 0 0,-1-1-1,0 0-2,1 0-1,-1 0-3,-3 0-2,-4 0-2,-5 0-1,-5 0-1,-4-2-5,-2-2-9,-4-4-8,-3-2-7,-2-2-4,0 1 3,-2-1 2,0 0 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0"/>
    </inkml:context>
    <inkml:brush xml:id="br0">
      <inkml:brushProperty name="width" value="0.05469" units="cm"/>
      <inkml:brushProperty name="height" value="0.05469" units="cm"/>
      <inkml:brushProperty name="color" value="#00BFF3"/>
    </inkml:brush>
  </inkml:definitions>
  <inkml:trace contextRef="#ctx0" brushRef="#br0">69715 22653 402,'0'-18'11,"2"14"23,0 12 22,2 13 22,0 7 5,0 1-15,0 1-14,-1 1-14,0 2-9,-1 4-4,0 4-3,-1 5-4,-3 2-2,0 5-3,-4 4-3,1 4-3,-3 3-2,2 5-2,1 3-1,1 4-3,0 0 0,2-3-3,0-5 0,2-3-1,0-5-7,0-3-13,0-4-13,0-4-12,1-3-7,2-2 1,2-2-1,1-2 1,1-5 4,-2-7 8,-2-9 8,-2-7 9,-1-4 2,0 0-2,0 0-3,0 0-2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43"/>
    </inkml:context>
    <inkml:brush xml:id="br0">
      <inkml:brushProperty name="width" value="0.03037" units="cm"/>
      <inkml:brushProperty name="height" value="0.03037" units="cm"/>
      <inkml:brushProperty name="color" value="#F2395B"/>
    </inkml:brush>
  </inkml:definitions>
  <inkml:trace contextRef="#ctx0" brushRef="#br0">59300 59396 724,'1'-15'-6,"2"5"22,2 2 22,1 3 20,2 1 5,0 2-14,-1 0-14,1 2-13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1"/>
    </inkml:context>
    <inkml:brush xml:id="br0">
      <inkml:brushProperty name="width" value="0.04254" units="cm"/>
      <inkml:brushProperty name="height" value="0.04254" units="cm"/>
      <inkml:brushProperty name="color" value="#00BFF3"/>
    </inkml:brush>
  </inkml:definitions>
  <inkml:trace contextRef="#ctx0" brushRef="#br0">63496 23550 517,'-7'8'153,"4"2"-37,2 0-38,4 1-38,0 1-20,-1 2-3,0 0-4,-1 1-2,-1 2-3,0 3-1,0 3 0,0 3-1,0 3-2,0 2-2,0 4-1,0 3-4,0 3-1,0 4-4,0 4-3,0 4-3,-2 0-3,0-3-3,-4-2-2,1-3-3,-3-5-1,2-3 1,1-4 1,1-3 0,0-4-3,2-2-6,0-1-8,2-2-6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1"/>
    </inkml:context>
    <inkml:brush xml:id="br0">
      <inkml:brushProperty name="width" value="0.04936" units="cm"/>
      <inkml:brushProperty name="height" value="0.04936" units="cm"/>
      <inkml:brushProperty name="color" value="#00BFF3"/>
    </inkml:brush>
  </inkml:definitions>
  <inkml:trace contextRef="#ctx0" brushRef="#br0">63690 22944 445,'-8'-8'0,"2"2"0,0 1 0,2 1 0,1-1 7,2 2 13,2-1 13,2 0 13,4-1 3,6 0-10,5-1-9,7-2-10,1 1-6,0 1-3,-1 0-4,-1 2-3,-1 0-2,-1 2-3,-1 0-2,-1 2-2,-1 0-2,-4 2-2,0 0-1,-2 2-3,-2 0 1,-1 0 3,0-1 3,-2 2 3,-1 1 8,-2 5 11,-3 5 13,0 5 12,-2 3 3,0 1-5,0 1-5,0 1-6,0-1-5,0-3-2,0-3-5,0-3-2,-1 1-3,-1 4-2,0 3-1,-1 4-1,-1 4-3,0 3-3,0 3-2,0 2-4,0 2-1,0 1 1,0 2 1,0 0 1,0 1-3,1-2-7,-1 0-7,0-1-7,0-3-2,2-4 1,0-4 3,2-3 2,0-5-6,0-2-17,0-3-15,0-2-16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2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63340 26265 620,'-26'0'9,"9"0"19,10 0 19,10 0 19,8 0 3,7 0-15,7 0-15,7 0-13,5-1-10,2-1-4,3 0-3,4 0-5,1-2-4,-2 2-8,0 0-6,-2 2-8,-3 0-3,-6 0-2,-6 0-1,-5 0 0,-5 0-6,-1 2-8,-2 0-9,-2 2-8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2"/>
    </inkml:context>
    <inkml:brush xml:id="br0">
      <inkml:brushProperty name="width" value="0.04657" units="cm"/>
      <inkml:brushProperty name="height" value="0.04657" units="cm"/>
      <inkml:brushProperty name="color" value="#00BFF3"/>
    </inkml:brush>
  </inkml:definitions>
  <inkml:trace contextRef="#ctx0" brushRef="#br0">67015 23505 472,'0'-13'52,"2"6"2,0 6 2,2 6 1,-2 5-3,0 5-9,0 5-10,-1 6-8,-2 2-6,-1 2 1,0 2 0,0 2 1,-2 2-3,2 2-3,0 2-4,2 3-4,-1-1-9,0 0-12,-2-2-14,1 0-13,-2-3-5,2-2 2,0-4 2,2-2 2,0-3-2,0-5-7,0-3-8,0-4-7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2"/>
    </inkml:context>
    <inkml:brush xml:id="br0">
      <inkml:brushProperty name="width" value="0.0501" units="cm"/>
      <inkml:brushProperty name="height" value="0.0501" units="cm"/>
      <inkml:brushProperty name="color" value="#00BFF3"/>
    </inkml:brush>
  </inkml:definitions>
  <inkml:trace contextRef="#ctx0" brushRef="#br0">67300 22860 439,'2'-29'18,"6"7"4,4 5 3,5 6 5,3 4-3,-1 1-6,1 0-8,0 2-7,-1 0-6,0 2-2,0 0-4,1 2-3,-2 1-1,-3 2 2,-3 2 1,-2 2 1,-3 0 3,-1 1 3,-1 0 4,0 0 2,-1 0 3,0 2 2,0 0 4,0 1 1,-1 1 4,-1 0 2,0-1 4,-1 1 3,-1 1 1,0 1-1,0 3 0,0 2 0,0 1-2,0 1-3,0 1-3,0 1-3,-1 1-3,-1 1-1,0 1-1,-1 1-2,-1 1-2,0 2-1,0 3-1,0 0-2,1 3-2,0 0-5,2 2-3,0 1-4,1-1-5,0-2-6,0-2-6,0-1-5,0-3-6,0 0-6,0-1-4,0-1-6,0-3-2,0-5 0,0-5 0,0-4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3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66990 26062 582,'-19'-15'72,"10"4"-5,10 4-6,10 2-5,7 0-7,3 2-9,5-1-10,3 0-8,5 0-8,10 2-7,6 0-8,9 2-6,-1 0-2,-10 0 3,-10 0 4,-10 0 2,-6 0-11,-3 2-29,-3 0-26,-2 2-28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3"/>
    </inkml:context>
    <inkml:brush xml:id="br0">
      <inkml:brushProperty name="width" value="0.03972" units="cm"/>
      <inkml:brushProperty name="height" value="0.03972" units="cm"/>
      <inkml:brushProperty name="color" value="#00BFF3"/>
    </inkml:brush>
  </inkml:definitions>
  <inkml:trace contextRef="#ctx0" brushRef="#br0">64178 20337 553,'-21'-23'41,"5"4"-5,5 3-5,5 3-5,1 1-4,2 1-3,-1-1-3,0 0-3,0-2-1,2-3 1,0-5-1,2-3 1,0-3-1,0-1-1,0-1-1,0-1 0,0 0-3,2 2-1,0 0-3,2 1-1,2-2-3,7-5-2,6-4-2,6-6-3,3-1 0,4 1 0,3 0 1,3 2 0,1 1 0,0 1 2,1 3 0,-2 2 1,1 1 0,2 2 0,1 0 1,0 1 0,1 2 2,1 1 4,-1 3 2,0 1 4,-3 4 2,-4 3-2,-5 4 0,-5 5-1,-2 2 0,1 2-3,1 2 0,1 2-2,0 2-1,-3 2 0,-1 2-1,-4 2-1,1 2 1,-1 3 0,1 3 0,0 4 1,-2 1 0,1 2 0,-2 3-1,-1 2 0,-1 1 2,-1 2 1,0 2 3,-2 3 3,-1 0 1,-1 0 0,0 0 1,-2 1 0,0-1 0,-2 0-2,-1 0-2,0 1-1,-1 0-1,0-1-2,-1 3 0,2 1-2,-2-1-1,1 0-3,0-2-2,0 1-3,0-2-2,0 0-4,0 0-4,0 1-4,-1-1-2,-2 0-1,-2 0-1,-2 1-1,-1-4 2,0-6 4,0-5 4,0-6 4,0-5-5,0 1-13,0-2-13,1 0-14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4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60765 19118 572,'-7'-25'11,"0"13"16,2 12 17,1 14 15,-2 9 3,-2 6-10,-3 8-11,-3 7-10,-4 2-10,-2 0-7,-3-2-7,-3-1-9,0-3-4,3-5-3,3-7-2,3-5-3,8-11-8,14-13-11,14-13-12,13-15-12,5-4-1,-3 4 11,-5 3 12,-3 5 10,-4 3 14,0 1 14,-1 2 16,0 3 14,-4 4 8,-3 10 3,-4 8 0,-4 9 3,-2 3-2,0 0-7,-1-1-5,1 0-7,1-3-6,0-3-7,1-3-7,2-2-8,2-4-7,5-3-5,5-2-6,6-4-7,1-4-2,2-5-2,1-7-1,1-5 0,-2-5 0,-2-1 1,-3-2 4,-3-2 1,-4 0 6,-5 3 8,-4 3 10,-6 4 8,-2 1 9,0 4 9,0 3 8,0 3 9,-1 2 0,-2 2-9,-2 2-9,-1 3-8,-2 3-7,2 6-5,0 5-4,2 7-5,-1 4 0,-2 5 4,-2 3 5,-1 5 4,-2 2 4,2 2 1,1 2 3,0 2 1,2 1 1,1 2-2,0 0-1,2 2-1,2 0-3,-1 0-3,1 0-5,2 0-3,0-1-4,0 0-3,0-2-4,0 0-4,0-3-1,0-2 0,0-4 1,0-2 1,-2-3 0,-4-3 0,-4-3 1,-3-3 0,-4-3 3,0-3 5,-1-2 7,-1-4 5,-1-4 3,-3-4 2,-1-6 1,-3-4 2,1-6-1,5-5 0,3-7-1,5-5-1,4-6-2,6-4-2,6-6-3,6-4-2,8-3-4,11-1-6,10-1-5,12-1-6,8-1-5,5 0-6,6 0-5,7 0-6,-1 3-1,-6 6 6,-5 7 6,-6 5 5,-7 5 2,-6 4-3,-7 3-2,-7 5-3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5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69383 18950 507,'-17'34'131,"-2"4"-25,-1 6-27,-3 4-26,0 3-15,-1 0-8,1 0-7,-1-1-6,2-1-7,0-4-5,1-4-5,1-4-5,1-3-5,1-3-7,1-3-5,1-3-6,3-6-11,6-9-16,6-8-15,6-10-17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5"/>
    </inkml:context>
    <inkml:brush xml:id="br0">
      <inkml:brushProperty name="width" value="0.0485" units="cm"/>
      <inkml:brushProperty name="height" value="0.0485" units="cm"/>
      <inkml:brushProperty name="color" value="#00BFF3"/>
    </inkml:brush>
  </inkml:definitions>
  <inkml:trace contextRef="#ctx0" brushRef="#br0">69788 18917 453,'12'-32'9,"-1"12"19,-6 12 17,-3 14 19,-1 9 5,0 7-10,2 6-9,0 8-10,0 6-6,0 2-3,-2 5-3,0 4-5,-1 0-2,0-3-5,0-2-3,0-4-4,0-2-4,0-2-2,0-2-5,0-2-2,-1-3-4,-2-5-3,-2-5-2,-2-5-4,-3-5-8,-2-5-11,-6-4-13,-3-6-12,-3-4-2,3-7 9,0-6 10,1-5 8,1-4 8,4-1 5,3-1 5,3-1 5,2 2 7,2 2 5,2 3 7,2 3 7,3 2 6,6 1 8,4 1 8,5 1 7,4 1 2,3 2-5,3 3-4,3 1-3,1 2-10,0 2-12,0 2-13,0 2-12,-2 1-7,-5 0 0,-5 0 1,-4 0 0,-5 1-5,1 0-11,-2 2-12,0 0-10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44"/>
    </inkml:context>
    <inkml:brush xml:id="br0">
      <inkml:brushProperty name="width" value="0.02798" units="cm"/>
      <inkml:brushProperty name="height" value="0.02798" units="cm"/>
      <inkml:brushProperty name="color" value="#F2395B"/>
    </inkml:brush>
  </inkml:definitions>
  <inkml:trace contextRef="#ctx0" brushRef="#br0">57086 59480 786,'-15'-1'-2,"2"-1"-4,3 0-3,1 0-4,4-2 8,6 0 17,6 0 17,6 1 19,2-1 3,-1 2-9,-2 0-10,1 2-10,-3 0-10,1 0-11,-2 0-12,0 0-10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5"/>
    </inkml:context>
    <inkml:brush xml:id="br0">
      <inkml:brushProperty name="width" value="0.04254" units="cm"/>
      <inkml:brushProperty name="height" value="0.04254" units="cm"/>
      <inkml:brushProperty name="color" value="#00BFF3"/>
    </inkml:brush>
  </inkml:definitions>
  <inkml:trace contextRef="#ctx0" brushRef="#br0">62116 24721 517,'-12'-7'69,"8"2"-21,8 2-22,8 2-23,10 0-5,12 0 12,14-2 12,12 0 12,9-3 4,5-2-4,5-2-2,5-4-5,3-1-1,2 0 0,2 2-1,3 1 0,0 1-4,2 1-8,0 1-7,1 1-9,0 1-6,-2 2-7,-2 2-5,-2 2-7,-3 1-3,-4 2 1,-3 0-1,-5 2 1,-5-1-1,-9 0-2,-7-2 0,-8 0-2,-6-1 1,-7 2 3,-6 0 4,-5 2 4,-5-1 1,-3 1-1,-3 0 0,-2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6"/>
    </inkml:context>
    <inkml:brush xml:id="br0">
      <inkml:brushProperty name="width" value="0.05295" units="cm"/>
      <inkml:brushProperty name="height" value="0.05295" units="cm"/>
      <inkml:brushProperty name="color" value="#00BFF3"/>
    </inkml:brush>
  </inkml:definitions>
  <inkml:trace contextRef="#ctx0" brushRef="#br0">71063 18930 415,'0'-15'2,"2"2"3,0 3 4,2 1 4,-1 3 11,-1 4 17,0 4 18,-2 4 18,-1 5 2,-2 7-14,-2 7-14,-1 7-14,-2 5-10,0 4-3,0 4-4,0 4-3,1 1-4,1-2-3,0-3-4,2-1-2,0-2-2,2-4-4,0-2-1,2-3-2,1-3-3,4-3-2,2-4-3,4-1-2,2-5-3,3-3-1,3-4-3,2-4-1,5-5-4,7-6-3,5-6-4,6-6-4,-1-1-5,-6 1-7,-8 2-8,-5 3-6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70898 24250 999,'-8'6'-69,"3"1"15,-1-3 14,2 1 15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9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71163 24750 565,'7'8'101,"-2"2"-17,-3 0-17,0 1-17,-2 3-13,0 4-6,0 3-6,0 4-8,-1 2-5,0 0-5,-2 1-3,0-1-6,-2 0-5,0-1-9,-1-2-8,-1 0-8,0-2-8,1-3-7,0-3-7,2-2-7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19"/>
    </inkml:context>
    <inkml:brush xml:id="br0">
      <inkml:brushProperty name="width" value="0.04682" units="cm"/>
      <inkml:brushProperty name="height" value="0.04682" units="cm"/>
      <inkml:brushProperty name="color" value="#00BFF3"/>
    </inkml:brush>
  </inkml:definitions>
  <inkml:trace contextRef="#ctx0" brushRef="#br0">71050 24682 469,'7'-16'1,"-1"2"2,0 1 1,-1 1 1,-1 1 3,1 2 4,2 2 3,0 2 3,2 1 3,1 1 1,3-1 1,2 0 1,2 0-1,1 0-1,3 0-3,1 0-2,1 0-4,-3 0-7,-1 0-7,-2 1-7,-2 0-4,-1 1-2,-1 0 0,0 2-3,-3-2-2,-1 0-5,-2-3-3,-2-2-5,-1-3-1,0-4 2,0-3 1,0-5 3,-1-1 3,-1-1 5,0 1 6,-1-1 4,-1 2 5,0 3 3,0 3 1,0 3 4,0 4 11,0 6 22,0 6 21,0 6 21,-2 5 5,0 5-13,-3 5-13,-2 5-13,-2 3-8,0 2-6,-1 3-4,-1 1-5,0-2-5,2-5-6,2-4-5,2-5-6,4-4-8,4-2-14,5-4-12,6-3-14,2-3-4,1-6 3,1-5 3,1-4 3,-1-2 5,-2 3 7,-5 1 7,-2 2 8,-1 4 10,-2 4 14,-1 5 14,0 6 15,1-1 5,4-3-5,3-4-3,5-4-5,3-6-11,3-6-20,3-7-18,3-7-19,0-5-9,-2-3 3,-1-2 2,-2-3 1,-3-1 5,-3 1 7,-3 3 5,-3 2 7,-3 4 6,-2 5 7,-4 6 5,-2 7 7,-3 3 12,-1 4 21,0 2 20,-1 4 19,-2 2 3,0 1-14,-1 3-16,-2 2-15,1 2-9,1 3-5,0 3-4,2 4-5,0 0-2,2-2-1,0 0 1,2 0-1,0-2-2,2 1-4,0-1-6,2 0-4,0 0-5,2-1-2,0-1-4,1 0-2,1-2-3,-2-1 1,-1-1-1,0-1 1,-4 1 0,-4 0 2,-6 1 3,-4 1 1,-4 0 0,-1-3-3,-3-1-2,-1-2-3,-1-2-4,3 0-3,1-2-5,3 0-3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0"/>
    </inkml:context>
    <inkml:brush xml:id="br0">
      <inkml:brushProperty name="width" value="0.04596" units="cm"/>
      <inkml:brushProperty name="height" value="0.04596" units="cm"/>
      <inkml:brushProperty name="color" value="#00BFF3"/>
    </inkml:brush>
  </inkml:definitions>
  <inkml:trace contextRef="#ctx0" brushRef="#br0">74210 24200 478,'-8'17'9,"0"1"16,0 3 18,0 1 16,0 3 4,-1 3-10,-2 3-10,0 3-11,0 0-5,2-1 0,3 0-2,1-1 0,1-2-1,2-3-2,0-4-2,2-1-2,3-6-12,7-7-20,8-6-22,6-8-21,3-7-6,1-9 9,-2-9 9,2-9 10,-3-4 5,-3 0 2,-5 1 1,-3-1 3,-4 3 4,-2 6 7,-4 5 6,-2 7 8,-4 4 6,0 4 5,-3 4 4,-2 5 6,-1 1 1,-2 2-2,0 0-2,-1 2-3,-1 0-2,2 2 1,1 0 0,1 2-1,0 1 1,2 1-1,0 3 0,2 2 0,2 0-13,4-2-23,4-3-24,4-1-23,2-1-6,1-2 14,1 0 13,2-2 14,-2-1 9,-3-2 6,-3-2 6,-2-1 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0"/>
    </inkml:context>
    <inkml:brush xml:id="br0">
      <inkml:brushProperty name="width" value="0.04286" units="cm"/>
      <inkml:brushProperty name="height" value="0.04286" units="cm"/>
      <inkml:brushProperty name="color" value="#00BFF3"/>
    </inkml:brush>
  </inkml:definitions>
  <inkml:trace contextRef="#ctx0" brushRef="#br0">75028 24450 513,'-1'15'2,"-2"-1"6,-2-1 6,-1 0 4,-2-2 8,0 1 8,0 0 9,0 0 8,1 1 3,1 3-7,0 3-4,2 3-6,0 1-7,2 0-6,0 1-8,2-1-6,2 0-3,6-3-1,4-1 2,5-2-1,3-3-5,1-3-14,1-3-12,1-2-13,1-3-8,0-2-4,-2-2-3,2-2-5,-2-3 1,0-2 3,-1-3 3,0-3 5,-4-1 5,-5 2 10,-5 3 8,-4 1 9,-2 1 5,2 0 2,2 0 1,2 0 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0"/>
    </inkml:context>
    <inkml:brush xml:id="br0">
      <inkml:brushProperty name="width" value="0.04193" units="cm"/>
      <inkml:brushProperty name="height" value="0.04193" units="cm"/>
      <inkml:brushProperty name="color" value="#00BFF3"/>
    </inkml:brush>
  </inkml:definitions>
  <inkml:trace contextRef="#ctx0" brushRef="#br0">75239 24600 524,'-29'0'59,"5"2"-6,5 0-4,4 2-6,3 1-4,2 6-4,-2 2-5,0 5-3,0 3-3,-1 5-2,-1 3-3,-2 5-2,1 2-3,-1 5-3,0 4-3,1 4-4,-3 2-1,-2 2 2,-2 0 1,-4 1 1,1-5-15,3-8-33,4-11-33,5-9-33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1"/>
    </inkml:context>
    <inkml:brush xml:id="br0">
      <inkml:brushProperty name="width" value="0.04845" units="cm"/>
      <inkml:brushProperty name="height" value="0.04845" units="cm"/>
      <inkml:brushProperty name="color" value="#00BFF3"/>
    </inkml:brush>
  </inkml:definitions>
  <inkml:trace contextRef="#ctx0" brushRef="#br0">82291 20409 454,'14'-25'37,"-4"11"12,-4 12 12,-4 12 12,-3 7 0,0 3-14,-2 3-12,0 3-13,-2 6-9,0 7-4,-1 8-4,-2 8-4,1 3-3,1 1-1,0-1-2,2 1-2,0-1-2,0 1-1,0 0-1,0 0-3,1-2-1,-1-3-3,0-3-1,1-2-3,-1-3-1,0-2 0,0-2-1,0-2 0,0 0 0,0-1 1,0 0 0,0 0 2,1-1-2,0 1-3,2 1-3,0-1-2,1-2-3,0-4-4,0-4-2,0-3-3,0-4 0,-2-1 3,0-3 2,-1-1 3,-1-2 1,2-2-2,0-3-2,2-1-1,-1-1 0,0 0 1,-2 0 2,0 0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2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81417 25894 494,'-15'1'2,"-1"0"2,0 2 5,1 0 2,2 0 8,6 0 10,6-2 12,6 0 10,4-1 2,3 0-8,4 0-9,2 0-9,4 0-4,5 0-3,5 0-2,5 0-2,4 0-1,4 0 0,4 0 1,4 0 0,3 0-1,5 0-4,4 0-3,4 0-4,1 0-3,2 2-1,1 0-3,1 2-2,0-1-2,1-1 0,-1 0-1,1-1-1,-2-1-2,0 0-3,0 0-4,-2 0-3,-2-1-1,-3-1 3,-3 0 1,-3-1 2,-2-1 1,0 2 1,-2 0 0,0 2 1,-2 0 0,-2 0 1,1 0 0,-1 0 0,-3 0 0,-1 0-1,-2 0 0,-1 0-2,-4 0 1,-2 0 0,-3 0 1,-3 0 0,-3 0-1,-2 0-3,-1 0-3,-3 0-3,-2-1-1,-4 0 1,-5-2 2,-3 0 1,-2-2 3,0-2 2,0-1 4,-1-2 2,1-1 3,-2 2 1,-1 2 1,0 3 2,-1 0 1,0 0 0,0 0 0,0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7:4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59150 59550 333,'49'20'167,"16"14"-1,15 14 1,17 16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2"/>
    </inkml:context>
    <inkml:brush xml:id="br0">
      <inkml:brushProperty name="width" value="0.04726" units="cm"/>
      <inkml:brushProperty name="height" value="0.04726" units="cm"/>
      <inkml:brushProperty name="color" value="#00BFF3"/>
    </inkml:brush>
  </inkml:definitions>
  <inkml:trace contextRef="#ctx0" brushRef="#br0">91146 19774 465,'-7'-11'23,"3"10"18,1 10 16,2 10 16,1 7 3,0 6-15,0 6-14,0 7-14,-1 3-8,-2 5-4,-2 4-2,-2 4-4,1 4-2,1 7-3,2 5-2,2 7-2,1 0-3,0 0-1,0-3-1,0-2-1,0-3-3,0-4-5,0-3-4,0-4-6,0-2-1,2 1 1,0 1 1,2 1 2,-1-1-6,-1-5-11,-1-3-10,0-4-12,-1-8-2,0-10 7,0-11 8,0-10 8,-1-6 2,-1 1 2,-3 1-1,-2 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3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84740 20883 483,'-8'-6'17,"2"4"19,0 4 20,2 4 19,0 5 3,0 9-14,1 7-13,-1 9-15,-1 6-9,-2 6-3,-1 5-5,-3 7-4,0 3-4,0 1-5,2 1-5,1 1-3,1-1-6,1-5-5,0-4-6,2-3-4,0-5-3,2-4-1,0-5 0,2-5-1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3"/>
    </inkml:context>
    <inkml:brush xml:id="br0">
      <inkml:brushProperty name="width" value="0.04576" units="cm"/>
      <inkml:brushProperty name="height" value="0.04576" units="cm"/>
      <inkml:brushProperty name="color" value="#00BFF3"/>
    </inkml:brush>
  </inkml:definitions>
  <inkml:trace contextRef="#ctx0" brushRef="#br0">85100 20363 480,'4'-22'16,"10"6"6,7 5 4,11 5 6,1 2-3,-2 2-9,-4 0-9,-2 2-9,-3 0-5,-3 2 2,-3 0 0,-2 2 0,-4 1 4,-1 3 6,-2 4 4,-2 2 7,-2 2 3,-1 1 2,0 1 4,-1 1 1,-1 3 2,0 3-3,0 5 0,0 3-3,-1 4-2,-1 2-3,0 4-5,-1 3-2,-1 1-4,2 3-3,0 1-2,2 3-2,-1-1-4,0-4-4,-2-4-3,0-4-3,-1-2-7,0 0-6,0 1-9,1-1-6,-2-3-3,-1-6 4,0-5 4,-1-7 3,-1-4 0,-2-4-6,0-5-4,-1-2-5,-1-3 0,0 0 9,0 0 6,2 0 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3"/>
    </inkml:context>
    <inkml:brush xml:id="br0">
      <inkml:brushProperty name="width" value="0.03116" units="cm"/>
      <inkml:brushProperty name="height" value="0.03116" units="cm"/>
      <inkml:brushProperty name="color" value="#00BFF3"/>
    </inkml:brush>
  </inkml:definitions>
  <inkml:trace contextRef="#ctx0" brushRef="#br0">84649 23580 706,'-18'0'10,"12"0"20,12 0 20,12 0 20,8 0-2,8 2-24,7 0-23,6 2-23,5-1-18,3 0-12,4-2-11,2 0-12,-3-3-2,-8 0 8,-10-3 7,-8-2 8,-6 0 6,-2 0 4,-1-1 4,-2 0 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3"/>
    </inkml:context>
    <inkml:brush xml:id="br0">
      <inkml:brushProperty name="width" value="0.04773" units="cm"/>
      <inkml:brushProperty name="height" value="0.04773" units="cm"/>
      <inkml:brushProperty name="color" value="#00BFF3"/>
    </inkml:brush>
  </inkml:definitions>
  <inkml:trace contextRef="#ctx0" brushRef="#br0">88210 20949 460,'-15'-8'4,"5"2"8,2 0 8,2 2 8,3 4 9,0 10 8,2 8 10,0 9 8,2 7 0,0 6-11,2 6-10,0 6-10,-1 3-8,-2 2-3,-3 0-4,-4 0-3,0 0-6,1-2-6,1-4-6,1-2-6,0-5-8,0-4-9,0-5-8,0-5-10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4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88400 20363 511,'15'-22'2,"-1"6"3,-1 5 2,0 5 4,1 2 2,7 2 3,5 0 1,6 2 2,2 0 0,-1 2-3,-3 0-2,-1 2-3,-3 1-1,-1 1 1,-4 3-1,0 2 1,-3 2 1,-5 1 3,-3 3 4,-4 2 2,-2 1 0,0 1-3,0 1-2,0 1-3,-1 1 2,-1 1 3,0 0 4,-1 2 5,-1 1 0,0 3-6,0 1-5,0 2-5,-1 3-6,-1 5-9,0 2-8,-1 6-8,-2-1-5,0-2-1,-1-4-2,-2-3 0,-1-2-4,-3-2-3,-4-2-3,-2-1-5,0-5 1,4-5 3,1-7 4,4-5 4,1-3 2,-2 0 2,0 0 1,-1 0 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4"/>
    </inkml:context>
    <inkml:brush xml:id="br0">
      <inkml:brushProperty name="width" value="0.03494" units="cm"/>
      <inkml:brushProperty name="height" value="0.03494" units="cm"/>
      <inkml:brushProperty name="color" value="#00BFF3"/>
    </inkml:brush>
  </inkml:definitions>
  <inkml:trace contextRef="#ctx0" brushRef="#br0">88327 23700 629,'-10'0'51,"10"0"5,12 0 4,10 0 4,7 0-5,2 2-16,3 0-16,4 2-16,1-2-14,1 0-12,-1 0-12,0-1-12,-5-1-2,-6 0 7,-9 0 6,-7 0 8,-4 0-1,0 0-11,0 0-10,0 0-9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5"/>
    </inkml:context>
    <inkml:brush xml:id="br0">
      <inkml:brushProperty name="width" value="0.04723" units="cm"/>
      <inkml:brushProperty name="height" value="0.04723" units="cm"/>
      <inkml:brushProperty name="color" value="#00BFF3"/>
    </inkml:brush>
  </inkml:definitions>
  <inkml:trace contextRef="#ctx0" brushRef="#br0">84777 17502 465,'-6'-8'41,"2"-2"-8,4 0-8,3-1-8,0 0-4,-1 0 1,0 2-2,-2 1 1,0-4 0,0-7 4,0-9 1,0-7 3,2-7 1,2-5-2,4-4-3,2-4-1,2-3-2,1 0-2,1 2-1,2 1-2,0 1-2,3 2 2,2 2-1,1 2 1,2 2-2,1 4-2,1 2-3,1 4-3,2 0-2,5-1-2,3-1 0,4 0-2,4 0 0,2 0 0,3 2 1,4 0 0,0 2 1,-2 3 1,-3 3 0,-1 3 1,-2 3 1,-2 1 2,-2 3 1,-2 1 2,-3 3 2,-3 2 1,-5 4 2,-3 3 1,-3 1 1,-1 2-1,-1 0-2,-1 2 0,-2 1-2,-1 2 0,-2 2-1,-2 2-1,-2 3-1,1 5 0,0 5-1,0 5-1,-1 4-1,1 3 1,0 2 0,0 4 1,0 2 1,1 2 4,1 3 4,2 0 3,-2 1 1,-1 0-2,-2-2-1,-2 0-1,-2-1-2,-1 2-1,-1 0-1,0 2-1,-2 1-1,0 4-5,-2 2-2,0 4-4,-1-1-2,0-1 2,0-2 1,0-3 1,0-3-1,0-4-1,0-5-2,0-6-2,0-2-2,2-3-1,0-2-2,2-1-2,-1-3-3,-1-3-4,0-3-5,-1-2-5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7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81286 19597 539,'-15'38'96,"1"-4"-21,1-2-22,0-3-22,0-1-11,-1 3 0,-3 0-1,-1 4-1,0-3-4,4-6-8,4-5-8,5-6-8,3-6-6,5-3-4,6-4-2,4-4-4,6-5-4,7-5-2,7-7-4,7-5-4,0-2 3,-4 5 9,-5 3 7,-5 4 9,-4 4 8,-3 2 5,-3 4 7,-3 3 7,-3 3 8,-2 4 12,-4 3 11,-2 5 11,0 1-2,4-1-17,2-1-17,6 0-17,4-4-10,5-5-5,5-4-4,5-5-5,1-5-4,-1-4-3,-3-4-5,-2-3-3,-2-4 0,-3 0 7,-3-4 6,-2-1 6,-4 0 4,-3 3 0,-3 4 2,-2 2 0,-3 2 7,-1 4 13,0 3 14,-1 3 13,-3 2 8,0 2 2,-3 2 3,-2 2 2,-1 2-3,-2 2-8,0 2-9,-1 2-9,0 1-5,2 3-5,2 2-3,2 2-4,1 1-3,-2 3-4,0 1-2,-1 3-3,-1 2-1,2 3 0,1 3 0,0 2 0,1 2 1,1 2 1,-1 1 0,0 0 2,0 3 0,2 1-2,0 2-1,2 2-1,0 0-2,0 0-3,0-2-2,0-1-4,0-2-1,0-6 4,0-4 1,0-5 4,-1-4 1,-2-4 4,-2-5 3,-2-3 2,-2-3 2,-1-2 1,-3-3 2,-2 0 0,-1-3 2,-1-1 6,-1 0 4,-1-1 4,0-3 2,2-4-3,3-4-2,1-3-3,3-5-2,4-5-3,4-5-4,4-5-2,7-4-7,12-5-8,10-6-10,10-4-9,3 3-2,-7 10 5,-8 12 6,-6 9 5,-2 6-5,0-1-16,0-1-16,3-1-15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7"/>
    </inkml:context>
    <inkml:brush xml:id="br0">
      <inkml:brushProperty name="width" value="0.04926" units="cm"/>
      <inkml:brushProperty name="height" value="0.04926" units="cm"/>
      <inkml:brushProperty name="color" value="#00BFF3"/>
    </inkml:brush>
  </inkml:definitions>
  <inkml:trace contextRef="#ctx0" brushRef="#br0">90748 18800 446,'-8'11'166,"0"5"-39,0 7-39,0 5-38,-1 6-22,-3 5-4,-3 4-3,-3 6-4,-2-1-4,-3 0-3,-1-2-4,-3-1-2,1-5-6,2-4-7,1-5-6,3-5-7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1"/>
    </inkml:context>
    <inkml:brush xml:id="br0">
      <inkml:brushProperty name="width" value="0.02799" units="cm"/>
      <inkml:brushProperty name="height" value="0.02799" units="cm"/>
      <inkml:brushProperty name="color" value="#00BFF2"/>
    </inkml:brush>
  </inkml:definitions>
  <inkml:trace contextRef="#ctx0" brushRef="#br0">26216 16133 786,'-12'-6'-39,"8"4"30,8 4 27,8 4 28,3 3 10,-1 1-10,-1 3-10,0 1-10,-2 1-9,-1-1-5,-1-1-8,-1 0-5,0-2-8,-1-2-9,1 1-7,0-2-9,0-1-5,0-2-1,0-3-1,-1 0-2,1-3 3,-2-1 8,-1 0 7,0-1 8,-1-2 5,0 0 3,0-1 2,0-2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8:12"/>
    </inkml:context>
    <inkml:brush xml:id="br0">
      <inkml:brushProperty name="width" value="0.06011" units="cm"/>
      <inkml:brushProperty name="height" value="0.06011" units="cm"/>
      <inkml:brushProperty name="color" value="#F2395B"/>
    </inkml:brush>
  </inkml:definitions>
  <inkml:trace contextRef="#ctx0" brushRef="#br0">61366 44055 366,'-7'-8'0,"2"-1"1,2-2 1,2 1 0,2-1 3,4 3 3,2 1 5,4 2 3,-1 3 2,-1 2-3,-2 3-2,-2 4-3,-1 0 0,2-1 0,0 0 0,1-2 1,2-2 0,2 1 1,2-1 1,1-2 1,2 0 0,2-2-1,0-1-2,1 1-1,0-2-2,-1-2 0,-1 0-1,0-1-2,-2-2-1,1 0-1,0-1-3,-1-1-1,1 0 0,0 2 0,-1 2 1,1 2 0,-1 2 0,-1 1 1,-1 0-1,0 2 1,-1 0 0,1 0 1,1 0 1,2 0 1,-2 1 1,-1 1 0,-2 3-1,-2 2 1,-1 1 0,1 0 1,2 0 1,0 0 1,1-2-1,1-1-2,1-2-1,2-2-3,0-1-1,-1 0 0,1 0-2,0 0 0,-1 0 0,-1 0 0,-1 0 1,-1 0 0,0 0 0,0 0 0,0 0 1,-1 0-1,1 0 1,0 0 0,0 0 1,0 0 0,-1 0 1,1 0 0,0 0 1,0 0 1,0 1 1,1 4 1,1 2 2,1 4 0,0 0 0,0-2-1,-2 0-2,-1 0-2,0-3-1,0-2-3,-1-4-1,1-2-3,1-3 0,0 0-1,1-2-1,1 0 1,1 1 0,0-1 1,-1 2 3,1 1 1,0 1 1,-1 2 3,1 2 1,0 2 3,-2 1 0,-1 3 1,-2 1 1,-2 3 0,0-1-1,5-2-3,4-4-4,3-3-2,3-1-1,-1-2 0,1 0 0,-1-1 2,0-1-1,-3 2 1,-1 0 0,-2 2 0,-1-1 0,-1 0-1,1-2 0,0 0 0,0-1-1,1 0 0,1 0 1,1 1-1,0 0 1,-1 0 0,-1 2 1,0 1 0,-2 1 0,1 3 2,0 3 1,-1 3 1,1 2 1,0 1 1,-1 1 2,1 2 2,1-2-2,1-3-3,3-3-3,2-2-4,-1-4-1,0-2-1,-1-4 1,0-2 0,-1-2-1,1-2 0,1 0-2,1-1-1,0 0 0,-1 0 2,-1 2 1,-1 1 2,-1 1 0,-1 2 2,-1 2 2,0 2 0,-2 1 2,1 0 0,0 0 2,-1 0 0,1 1 1,-2 2-1,-1 2 1,-1 2-1,1 1 0,2-1 0,1 1 1,3 0-1,0 0 1,-1 0 0,-1 0 0,0-1 0,-1 1-2,3-2 0,1-1-2,3 0-2,-1-2 0,-1 0-3,-3-2 0,-1 0-3,0-2 0,2 0-2,1-2-1,3 0-1,1-2-1,1-2 1,1-2 0,1-1 1,-1-2 0,0 2 2,-1 1 2,0 0 1,-2 2 1,-2-1 2,0 0 1,0 0 0,-2 2 1,-1 1 0,-1 2-1,-1 3 1,1 0 1,2 0 4,1 0 3,3 0 4,-1 0 0,-3 3-1,-3 2-3,-3 1-1,0 2-2,2 0 0,1 0 1,3-1-1,1 1-2,-2 0-3,2 0-3,-1 0-3,0-1-1,-1-1 1,0 0-1,-2-2 2,0-1-1,1 0-1,1-2 0,2 0-1,0-3 0,3-2 0,1-3 0,3-3 0,1-2 0,0 0-2,2 0 0,1 1-2,1-1 0,-1 0 3,0 1 1,1 0 3,-2-1 1,-2 2 0,-1 1 2,-3 1 0,0 0 1,-1 2 3,1 0 3,0 2 2,-2 1 2,0 0-1,-1 2 0,0 0-1,-2 1 1,-1 0-1,-1 0 0,-1 0 0,1 1 0,1 2 0,3 2 1,2 2 0,-1 1 1,-1 1-1,-3 2-1,-1 0 0,-1 0-1,1-1-3,2 0-2,0-3-3,1 0-1,3 0-2,1-2-2,3 0-1,-1-2-2,0-1 0,-1 0-2,0-2-1,-1-1-1,2-2 0,3-2 1,1-1-1,2-3 1,-1 0 2,0 0 0,1-2 2,-2-1 1,-2 2-1,-1 1 0,-2 1 0,-3 0 1,0 0 3,-1 0 3,0 0 3,-2 1 2,-1 2 1,-1 3 2,-1 1 2,0 0 0,0-1 0,-1 0 0,1-1 0,0-1 0,-1 2 1,1 0 0,0 2 0,0 1 1,1 4 1,1 2 0,1 3 0,0 2 0,-3 0-3,-1 0-2,-2-1-3,0 0-3,3 0-5,3-2-5,4 0-4,-1-2-2,-1-2 1,-3 0 2,-1 0 1,0-2 1,3 0 0,3-2 1,3 0 1,2-1 0,1 0-1,1 0-1,1 0 0,1-2-1,0-2 0,2-4-1,1-1 0,-1-3 1,-1 1 2,-3-1 2,-1 0 2,-3 1 2,-2 3 0,-1 1 0,-2 2 2,-3 1 0,1 0 3,-2 0 3,-1 0 1,-1 0 2,-1 1 3,-1-1 1,0 0 2,0 0 1,3 2 0,3 0 1,4 2 1,0 2-2,1 4-6,-1 4-4,1 3-6,-2 2-2,-1-2-1,-3-3 0,-1-1-1,0-1-3,3 0-7,3 0-7,3 0-6,0-1-6,-5-2-5,-3 0-6,-4 0-5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8"/>
    </inkml:context>
    <inkml:brush xml:id="br0">
      <inkml:brushProperty name="width" value="0.05345" units="cm"/>
      <inkml:brushProperty name="height" value="0.05345" units="cm"/>
      <inkml:brushProperty name="color" value="#00BFF3"/>
    </inkml:brush>
  </inkml:definitions>
  <inkml:trace contextRef="#ctx0" brushRef="#br0">91035 18648 411,'8'-9'1,"2"0"1,0-2 1,1 1 1,0 2 10,0 10 18,-3 8 19,1 9 17,-2 7 6,-1 5-10,-1 4-9,0 6-8,-2 2-8,0 3-6,-2 2-6,0 2-6,-2-1-4,0-4-3,-2-4-3,0-3-3,-1-7-5,0-3-5,0-5-7,0-5-7,0-3-7,-2-1-7,0 0-9,0-2-7,-3-2-2,-2-2 5,-2-4 5,-1-2 4,-3-5 4,-3-2 4,-4-5 4,-1-4 3,-2-3 2,1-1 0,1-3 0,1-1-1,2-1 4,6 3 6,5 1 7,5 4 6,2 0 7,2 2 5,0 2 6,2 3 5,4 0 3,10 0-2,8 0-1,9 0-2,5 0-4,4-2-8,2 0-8,4-1-7,1 0-9,-1 1-11,1 0-10,0 2-12,-4 0-1,-7 0 5,-9 1 7,-7-1 6,-6 0 3,-1 0 0,-2 0-1,-2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8"/>
    </inkml:context>
    <inkml:brush xml:id="br0">
      <inkml:brushProperty name="width" value="0.05294" units="cm"/>
      <inkml:brushProperty name="height" value="0.05294" units="cm"/>
      <inkml:brushProperty name="color" value="#00BFF3"/>
    </inkml:brush>
  </inkml:definitions>
  <inkml:trace contextRef="#ctx0" brushRef="#br0">92751 18399 415,'-15'-8'4,"5"2"8,2 0 8,3 2 9,-1 4 6,-2 8 6,-4 8 6,-2 7 7,-1 7 1,-1 6-4,0 6-3,1 6-3,0 2-5,4 2-6,3-2-7,3 1-7,3-2-6,5-4-6,6-3-8,4-6-5,4-3-4,3-4 3,3-3 2,3-4 2,2-6-9,0-3-20,2-6-20,1-4-21,-2-4-8,-3-1 5,-5 0 3,-3-1 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8"/>
    </inkml:context>
    <inkml:brush xml:id="br0">
      <inkml:brushProperty name="width" value="0.05031" units="cm"/>
      <inkml:brushProperty name="height" value="0.05031" units="cm"/>
      <inkml:brushProperty name="color" value="#00BFF3"/>
    </inkml:brush>
  </inkml:definitions>
  <inkml:trace contextRef="#ctx0" brushRef="#br0">83324 22116 437,'-23'0'6,"4"0"14,3 0 12,3 0 14,5 0 2,6 2-4,7 0-7,8 1-6,5 1-3,5 1-2,5 2-1,5 0-2,4 0-2,4-1 1,4-1-1,4 0-1,6-2-1,8-1 0,7 0-2,9-1 0,6-3-3,8 0-3,6-3-3,8-2-4,5 0-1,5-1-2,4 0-2,6 0-1,-1 1-4,-5 2-4,-6-1-5,-7 2-6,-6 0-4,-8 2-6,-7 0-5,-9 2-6,-9 0-4,-11 0-1,-10 0-2,-11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9"/>
    </inkml:context>
    <inkml:brush xml:id="br0">
      <inkml:brushProperty name="width" value="0.04505" units="cm"/>
      <inkml:brushProperty name="height" value="0.04505" units="cm"/>
      <inkml:brushProperty name="color" value="#00BFF3"/>
    </inkml:brush>
  </inkml:definitions>
  <inkml:trace contextRef="#ctx0" brushRef="#br0">92584 21643 488,'-9'-8'7,"0"2"14,-2 1 14,1 1 14,-2 1 7,2 3-3,0 4 0,2 2-2,-1 6-4,-1 8-8,-3 7-6,-2 8-7,-2 6-7,-3 2-6,-3 4-5,-3 2-7,-1-1-4,-2-5-6,-1-4-5,0-5-4,-1-5-5,4-3-4,4-5-4,2-3-3,4-6-6,6-6-6,6-8-6,6-6-6,4-3 1,0 0 10,1 2 10,2 1 9,0-1 7,-1 0 2,1-1 3,0-1 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29"/>
    </inkml:context>
    <inkml:brush xml:id="br0">
      <inkml:brushProperty name="width" value="0.04643" units="cm"/>
      <inkml:brushProperty name="height" value="0.04643" units="cm"/>
      <inkml:brushProperty name="color" value="#00BFF3"/>
    </inkml:brush>
  </inkml:definitions>
  <inkml:trace contextRef="#ctx0" brushRef="#br0">93100 21668 473,'21'-14'2,"-3"4"5,-4 4 3,-4 4 5,-2 5 10,-1 4 15,1 5 15,0 6 17,-1 3 0,-2 6-11,-3 4-14,0 6-12,-2 0-9,0-4-5,0-3-5,0-5-5,0-1-4,0 1-3,0 1-4,0 1-2,1-3-2,3-5-3,4-6 0,2-6-3,3-7 1,3-8 0,3-8 1,4-7 2,2-8 0,5-7 2,3-6 1,3-8 1,2-3 1,-2 1 0,-1 0 0,-3-1 0,-3 4 0,-5 8-1,-5 8-2,-5 7 0,-3 6-4,-2 3-4,-2 3-5,-2 3-6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0"/>
    </inkml:context>
    <inkml:brush xml:id="br0">
      <inkml:brushProperty name="width" value="0.04677" units="cm"/>
      <inkml:brushProperty name="height" value="0.04677" units="cm"/>
      <inkml:brushProperty name="color" value="#00BFF3"/>
    </inkml:brush>
  </inkml:definitions>
  <inkml:trace contextRef="#ctx0" brushRef="#br0">94781 22111 470,'14'-15'22,"-2"3"0,-4 1 1,-2 2 2,-3 1-1,-1 1 0,0-1-1,-2 0-1,-2 2 3,-3 4 4,-5 4 6,-4 4 5,-3 4-1,-3 5-6,-3 5-6,-3 5-6,-2 2-3,1 0-2,0 1-1,0-1-2,1-1-1,3-3-3,3-3-2,3-4-2,5-1-9,8-2-17,8-3-17,8-1-17,4-2-5,3-2 6,2-2 8,1-2 6,0-1 7,-2 0 5,-1 0 6,-2 0 5,-2-1 9,-1 0 12,-1-2 11,-1 0 11,1 0 5,2 2-1,1 2-3,3 2-1,0 1-3,-3 0-5,-1 0-4,-2 0-5,-1-1-4,0-1-7,-1 0-5,0-1-6,1-1-3,0 0 1,-1 0 1,1 0 0,-1-2 0,-2-2-1,-3-4-1,-1-2-1,-1-2 0,0-2 4,0 0 3,0-1 2,0 1 2,0 0 0,0 1 1,0 0 0,-1 2 0,-1 1 1,0 0 1,-1 2 1,-3 1-3,0 0-4,-3 2-5,-2 1-5,-1 0-2,0 2-2,0 0-1,1 2-2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0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95300 22150 548,'14'9'101,"-1"3"-24,-2 4-21,-2 2-23,-1 2-11,0 0 2,0 2 0,0 1 1,-1 0-1,1-1-3,0-1-4,0-1-2,0-3-6,4-1-6,4-4-6,2-3-6,2-1-6,1-2-7,1-1-6,1 0-6,0-2-4,-1-2-1,-1-2-1,-1-2-2,-2-2 2,-1-2 7,-2-2 5,-3-1 6,-1-2 1,0 2-2,-2 0-3,0 2-3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1"/>
    </inkml:context>
    <inkml:brush xml:id="br0">
      <inkml:brushProperty name="width" value="0.04932" units="cm"/>
      <inkml:brushProperty name="height" value="0.04932" units="cm"/>
      <inkml:brushProperty name="color" value="#00BFF3"/>
    </inkml:brush>
  </inkml:definitions>
  <inkml:trace contextRef="#ctx0" brushRef="#br0">96891 21724 446,'6'9'9,"-4"1"20,-4 3 18,-4 2 20,-2 2 3,-2 3-12,0 3-12,-1 2-13,-1 3-7,0 1-1,1 1-1,-1 1-1,1-1-3,0-2-1,2-1-2,1-2-3,1-4-2,2 0-4,2-3-3,2-1-4,4-3-6,6-1-13,5-2-10,7-2-11,3-4-5,1-6 2,1-6 1,1-6 1,0-5 4,-2-3 3,0-5 3,-1-3 5,-3-2 3,-3-4 3,-4-1 4,-4-2 2,-4 1 2,-1 4-1,-2 3 1,-2 6 0,-2 1-1,-4 4 1,-2 3-1,-3 3 1,-3 2 7,0 2 15,-1 2 16,-1 3 14,0 0 7,2 2-4,3 0-3,1 2-2,4 0-9,6 0-14,6 0-13,6 0-13,3 0-9,3 0-5,1 0-4,3 0-5,2-1 0,3 0 4,3-2 4,3 0 4,-2 0 6,-6 2 9,-5 2 7,-6 2 8,-4 1 5,-3 2 3,-1 0 3,-2 2 1,-2 0 4,0 3 5,-2 2 4,0 2 5,-2 1 1,0 3-4,-2 0-3,0 4-4,-1 1-3,0-1-6,0 1-5,1-1-4,-2 0-5,-2-1-3,-2-1-3,-2-1-4,0-1-4,1-3-3,0-2-3,2-1-5,-1-2-4,0-2-6,-1-3-6,-1-1-6,0-3 1,4-4 6,2-4 8,4-3 7,3-4 5,4 0 2,4 0 2,4-2 2,3 0 2,3 2 1,3 3 2,3 1 0,1 1 2,1 2-1,-2 1 0,2 0-1,-2 2 1,-2 0-2,-1 2-1,-2 0 0,-3 1-4,-3-2-4,-3 0-6,-2-1-4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1"/>
    </inkml:context>
    <inkml:brush xml:id="br0">
      <inkml:brushProperty name="width" value="0.05275" units="cm"/>
      <inkml:brushProperty name="height" value="0.05275" units="cm"/>
      <inkml:brushProperty name="color" value="#00BFF3"/>
    </inkml:brush>
  </inkml:definitions>
  <inkml:trace contextRef="#ctx0" brushRef="#br0">98931 21011 417,'0'-13'39,"0"8"14,0 7 13,0 6 13,-2 6 0,0 7-13,-3 5-14,-2 7-13,-1 6-9,-2 6-4,0 7-5,-1 8-4,-1 3-6,1 4-6,-1 3-8,1 3-6,-2 2-7,-2 1-9,-2 1-7,-1 1-9,-1-1-2,0-3 3,3 0 3,0-3 2,1-7-2,2-12-9,3-13-8,1-13-10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7"/>
    </inkml:context>
    <inkml:brush xml:id="br0">
      <inkml:brushProperty name="width" value="0.04764" units="cm"/>
      <inkml:brushProperty name="height" value="0.04764" units="cm"/>
      <inkml:brushProperty name="color" value="#00BFF3"/>
    </inkml:brush>
  </inkml:definitions>
  <inkml:trace contextRef="#ctx0" brushRef="#br0">78611 32313 461,'21'-21'82,"-3"8"-18,-5 7-19,-3 7-17,-2 6-10,-2 9 3,-1 8 1,0 7 2,-2 7 0,0 4-2,-2 5-2,0 6-2,-3 2-2,0 2 1,-3 0 1,-2 1 0,-1 2-2,0 0-2,1 1-3,-1 1-3,0 2-1,0 2-2,0 4-1,0 3-1,1-1-2,2-7-2,3-5-1,1-6-2,0-5 0,-1-4-1,0-4 1,-1-4 1,-1-3-4,2-3-7,0-3-6,2-3-8,0-3-2,0-3-1,0-3 1,0-3-1,-1-1-1,-2 0-4,-2-1-2,-2 1-3,-1-2 0,-2-2 7,0-4 5,-1-2 7,-1-2 3,-2 0 1,0 0 3,-1 0 1,0 1 3,1 2 5,1 2 3,0 1 5,2 2 2,1-2 0,0-1-1,2 0 0,4-2 8,8-2 20,8-2 18,7-2 19,6-1 3,1 0-12,3 0-12,1 0-12,4 0-7,5-2-2,4 0-3,6-1-1,4-1-3,6 2-2,4 1-3,5 0-3,4 0-2,3-2-1,2-1 0,4-3-2,3 0-1,6 0-3,5 2-2,4 1-3,2 1-2,-4 2-3,-2 2-2,-4 2-3,-2 1-1,-3 2-2,-3 0-1,-3 2-1,-4 0 0,-2 2 0,-3 0 1,-3 1 1,-2 0-1,-1-2-2,-1-2 0,-1-2-2,-2-2 0,-4-2 0,-4-2 1,-4-2-1,-4 0 1,-6-1-1,-4 0-1,-5 0 0,-6 0 0,-5 0-2,-6 1 0,-6-1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8:13"/>
    </inkml:context>
    <inkml:brush xml:id="br0">
      <inkml:brushProperty name="width" value="0.06115" units="cm"/>
      <inkml:brushProperty name="height" value="0.06115" units="cm"/>
      <inkml:brushProperty name="color" value="#F2395B"/>
    </inkml:brush>
  </inkml:definitions>
  <inkml:trace contextRef="#ctx0" brushRef="#br0">54800 44460 359,'29'0'40,"-5"0"-7,-5 0-7,-5 0-6,-2 1-4,2 0 0,0 2-1,1 0-1,1 1-1,-1 0-1,1 0 0,0 0 0,-1-1-1,1-1-1,0 0 0,0-1-1,0-1 0,1 0-2,1 0 0,1 0 0,1-2-2,3-2-1,1-4-1,3-2-2,1-2 0,1-2-1,1 1-1,1-2 1,0 0-1,0-1-1,1 0 1,-1 0-1,0 2 1,-1 3 1,-2 4 0,1 1 1,-2 2 0,1 0 1,-1 0-1,0 0 1,0 1 0,-3 2 0,-1 2 2,-2 2 1,-3 2 0,-1 0 1,-3 1 1,-1 1 0,-2 1 0,0 0 1,-2 0-1,-1-1 1,0 2 0,0 0-1,0 1 1,0 2-1,1-1 1,1 1 1,3 0 0,2-1 1,0-1-1,1-1-2,0-2-1,0-2-3,2-2-1,6 0-1,7-2-1,5 0-2,2-2-1,-1-2 1,-3-2-1,-3-2 1,2-2 1,3-3-1,3-3 1,2-3 1,2-1-1,-2 1-2,0 1-2,-1 1-2,-2 1-1,-4 3 1,-2 1 0,-3 3 1,-2 0 0,-3 2 1,-1 0 2,-3 2 1,-1 1 3,-3 2 1,-1 2 2,-2 2 2,-1 3 3,-1 4 4,1 3 2,0 5 4,0 0 2,1 0-2,1-1-2,2 0 0,0-4-3,1-3-4,1-4-3,1-4-4,1-3-4,0-2-5,-1-2-4,1-1-5,0-4-1,3 0-1,1-3 1,3-2 1,-1 0 1,-1 1 2,-3 2 4,-1-1 2,-2 3 2,1 3 1,0 2 3,-1 4 1,1 2 6,-1 4 9,1 2 10,0 3 9,-1 1 2,1 0-7,-1-3-7,1 1-6,-1-3-7,-1-1-4,-1-2-6,0-2-4,-2 0-8,1 0-12,0 2-12,-1 0-11,-1 3-11,-4 2-13,-5 3-11,-2 4-12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8"/>
    </inkml:context>
    <inkml:brush xml:id="br0">
      <inkml:brushProperty name="width" value="0.04624" units="cm"/>
      <inkml:brushProperty name="height" value="0.04624" units="cm"/>
      <inkml:brushProperty name="color" value="#00BFF3"/>
    </inkml:brush>
  </inkml:definitions>
  <inkml:trace contextRef="#ctx0" brushRef="#br0">87683 32084 475,'0'-15'2,"2"2"3,0 3 3,2 1 4,1 3 4,0 6 8,4 4 6,2 6 7,-1 4 2,-3 7-4,-3 5-3,-2 7-4,-2 5-2,2 8-2,0 6 0,2 8-1,-1 3-2,-2 3 0,-2 1-2,-2 3-2,-2 1-1,0 3 0,-1 1-2,-1 2 0,0 2-3,0 4-4,2 3-3,1 2-5,-1-1-6,2-7-7,0-7-8,-1-7-8,0-6-7,2-3-5,0-4-7,2-4-6,-1-7-2,0-10 1,-2-9 1,0-10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8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80401 32980 520,'-8'-15'4,"2"2"10,0 3 9,3 1 8,0 3 4,0 4-1,2 4-3,0 4-2,1 6 0,0 9 0,0 9 0,0 9 0,0 5-2,-2 3-2,-1 4-2,0 3-4,-1 0-2,0-1-4,0-1-4,1-1-3,-2 0-2,2 0 1,-1 0 2,1 0-1,-1-3-4,0-4-14,0-6-13,0-4-12,1-8-13,2-11-11,2-10-11,2-12-11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8"/>
    </inkml:context>
    <inkml:brush xml:id="br0">
      <inkml:brushProperty name="width" value="0.0459" units="cm"/>
      <inkml:brushProperty name="height" value="0.0459" units="cm"/>
      <inkml:brushProperty name="color" value="#00BFF3"/>
    </inkml:brush>
  </inkml:definitions>
  <inkml:trace contextRef="#ctx0" brushRef="#br0">80389 32732 479,'1'-16'0,"0"-2"2,2 0 1,0-1 1,3-1 0,2-3-1,3-1-2,4-3 0,1 2 2,3 3 7,1 5 7,3 3 8,0 3 1,1 2-3,-1 3-2,1 1-4,-2 1-4,-1 2-7,-4 0-6,0 2-6,-3 1-3,-2 2 3,-4 2 3,-2 2 2,-3 1 2,-1 3 1,0 2 3,-2 2 2,0 1 3,-2 1 6,0 1 4,-1 1 5,-2 2 3,2 5-1,-1 3 1,0 5-1,0 1-1,0 0-2,0 0-2,0 1-2,1-1-1,0 0-2,2-1-2,0 2-1,1-1-4,0 0-6,0 0-7,0 1-5,0-1-8,0 0-7,0 0-7,0 1-8,0-3-4,-2-2 1,0-3 1,-1-3 1,-3-5-2,-2-7-4,-4-6-3,-1-8-4,-3-4 2,-1-2 12,-1-1 10,-1-3 10,-2 1 7,0 2 2,-1 4 3,0 3 2,-2 1 3,2 0 4,1 0 4,1 0 3,2 0 5,3 0 4,3 0 5,2 0 5,7 0 3,8 1 1,9 2 3,10 0 1,5 1-3,4-2-7,4 0-7,5-2-7,1 0-9,0-2-12,0 0-11,-1-2-10,1 0-7,-2 1 1,0-2-1,-1 2 0,-4-1 3,-8 0 5,-6 0 4,-6 0 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9"/>
    </inkml:context>
    <inkml:brush xml:id="br0">
      <inkml:brushProperty name="width" value="0.04173" units="cm"/>
      <inkml:brushProperty name="height" value="0.04173" units="cm"/>
      <inkml:brushProperty name="color" value="#00BFF3"/>
    </inkml:brush>
  </inkml:definitions>
  <inkml:trace contextRef="#ctx0" brushRef="#br0">84093 32515 527,'-28'-22'5,"5"3"11,7 3 10,6 3 11,3 3 5,4 6-2,2 4-2,4 6-1,2 5-3,2 7-5,0 7-2,4 7-5,0 4-3,-2 2-1,-2 3-1,-2 1-2,-3 1-2,1 0-1,-2 0-2,0-1-2,-2 0-3,-2-2-2,-1-2-5,-3-1-2,-1-3-6,0-2-6,0-1-5,1-3-7,0-3-7,-1-5-9,0-5-9,0-4-8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39"/>
    </inkml:context>
    <inkml:brush xml:id="br0">
      <inkml:brushProperty name="width" value="0.04255" units="cm"/>
      <inkml:brushProperty name="height" value="0.04255" units="cm"/>
      <inkml:brushProperty name="color" value="#00BFF3"/>
    </inkml:brush>
  </inkml:definitions>
  <inkml:trace contextRef="#ctx0" brushRef="#br0">84400 32194 517,'16'-35'3,"1"9"8,1 9 8,2 9 6,0 4 2,1 2-6,1 0-6,1 2-6,0 0-4,-1 0-1,-1 0-3,-1 0-2,-2 1 1,-3 2 1,-4 2 4,-1 2 1,-4 1 3,-1 3 3,-2 2 1,-1 2 4,-2 0-1,0-1-1,0-1-1,0 0-2,0-2 0,0 1 1,0 0 1,0 0 0,0 4 2,0 11 3,0 8 3,0 11 2,0 5-1,0 0-2,0 0-4,0 0-2,0-2-6,0-2-4,0-4-7,0-2-6,-2-3-6,-1-3-9,-2 0-7,-1-3-8,-3-3-6,-2-3-3,-1-5-3,-2-3-3,-2-4 2,0-2 6,1-4 5,-1-3 6,0-2 5,-1-4 4,-2-2 5,1-3 5,-1-3 4,2 0 8,2-2 6,3 0 6,1 0 6,2 3 6,2 1 6,3 2 4,3 2 4,7 0-1,7 2 1,8 0-1,5 1-2,6 0-4,7 0-4,5 0-5,2 1-6,-3 0-9,-1 2-9,-2 0-9,-3 1-6,-5 0-5,-5 0-3,-5 0-4,-4-1-3,-3-1-1,-3 0-1,-2-1-2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0"/>
    </inkml:context>
    <inkml:brush xml:id="br0">
      <inkml:brushProperty name="width" value="0.03707" units="cm"/>
      <inkml:brushProperty name="height" value="0.03707" units="cm"/>
      <inkml:brushProperty name="color" value="#00BFF3"/>
    </inkml:brush>
  </inkml:definitions>
  <inkml:trace contextRef="#ctx0" brushRef="#br0">80647 30183 593,'-7'-17'1,"0"-2"0,2-1 2,1-3 1,-1 1 1,2 3 1,-1 3 0,0 3 1,0-3 1,2-5 2,0-8 3,2-7 1,1-4 2,2 0-1,2-1 0,2-2-1,3-1-2,5-4-3,5-2-5,5-3-2,4-2-3,5 0 1,3 0 1,4 0 1,5 2 0,6 3 0,6 3-1,6 2 0,2 5 0,-1 4 0,-2 5-1,1 5 0,-5 5-1,-7 5-1,-6 4-1,-7 6-1,-6 4 0,-4 4 3,-3 4 2,-5 4 2,-2 2 2,-1 3 0,0 2 1,-2 2 0,-1 1 2,-1 2 3,-1 3 1,0 2 2,-2 1 2,1 2 0,0 2 1,0 3 0,-2 1-1,-1 3 0,-2 4-2,-2 2 0,-1 3-2,0 2 0,0 2-2,0 2 0,-1 0-5,-1-2-5,0-2-5,-1-2-6,-2-3-7,-1-1-8,0-2-8,-1-2-8,-1-4-2,2-5 7,0-7 5,2-5 6,0-4 0,0-1-5,0-1-6,0 0-6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1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76828 29700 526,'11'-37'4,"8"6"7,6 4 8,7 5 8,1 4 0,-4 5-4,-3 3-6,-5 4-5,2 2-1,5 0 1,6 0 2,7 0 2,-1 2-3,-4 4-7,-6 4-7,-4 4-7,-5 1-5,-5 1-1,-5 0-3,-4 0-1,-5 0-1,-4 1-2,-4 1-2,-4 2-1,-5-1 1,-7 1 2,-7 0 4,-6-1 2,-3 0 3,0-4 1,1-3 1,1-2 2,3-3 1,2 1 0,3 0 0,3 0 0,3 1 8,2 0 15,4 1 15,3 2 15,2 1 5,3 5-2,1 3-3,2 4-3,1 5-3,2 3-6,0 4-5,2 5-4,-1 3-3,0 4 0,-2 4 0,0 4 0,-1 0-2,-2-2-2,0-4-5,-1-2-2,-1-2-8,0 3-10,0 2-11,0 2-12,1-5-4,1-8 2,0-11 1,2-9 2,0-8 0,2-6-3,0-6-2,2-6-2,1-7 1,2-7 3,2-8 3,2-9 4,1-3 3,-1 0 4,1 0 2,0 1 4,0 1 3,2 4 3,0 3 4,1 5 2,1 3 4,2 5 7,0 3 4,1 5 7,2 1 5,3 0 6,3 0 7,3 1 6,3 0-1,1 2-5,2 2-6,3 2-7,-3 1-5,-6 0-6,-5 0-6,-6 1-5,-1-1-4,7 0-1,4 0-3,8 0 0,1 1-4,-3 0-3,-4 1-4,-1 2-3,-5-2-6,-5-4-6,-5-4-7,-5-3-7,-4-3 1,-6 0 9,-4 1 7,-5-1 9,-3 0 7,1 1 4,-1-1 4,0 0 5,1 2 5,-1 3 7,0 3 4,0 2 7,1 3 3,1 0 2,1 2 1,1 0 2,-1 5 0,1 6-4,-2 7-2,-1 7-3,-1 4-2,2 3-2,1 1-3,1 3-1,1-1-3,2 0-3,2-1-4,2-1-3,5-2-4,8-3-7,8-4-5,8-1-7,7-5-2,10-3 2,8-4 1,9-4 2,3-3-3,-3-3-5,-2 0-6,-4-3-6,-3-1-5,-4 0-5,-4 0-5,-3 0-4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1"/>
    </inkml:context>
    <inkml:brush xml:id="br0">
      <inkml:brushProperty name="width" value="0.05115" units="cm"/>
      <inkml:brushProperty name="height" value="0.05115" units="cm"/>
      <inkml:brushProperty name="color" value="#00BFF3"/>
    </inkml:brush>
  </inkml:definitions>
  <inkml:trace contextRef="#ctx0" brushRef="#br0">86719 29781 430,'7'-18'0,"-4"-2"0,-3-3 0,-2-2 0,-4-2 3,-2 2 8,-3 3 7,-3 2 8,-2 1 3,1 4 2,-1 3 1,0 3 0,-1 1 0,-1 2-3,-3 1-3,-1 0-3,-2 4-3,-1 6-1,-2 6-3,2 6-2,-3 4-2,1 2 1,-1 4 0,1 3 0,-1 3 0,1 3 0,0 3 0,-1 2 0,2 1 0,1 0-1,3-2 0,1 0 0,3-2-1,3-2-1,2-2-1,4-1-2,3-4 0,2-4-2,4-3-1,3-4-1,4-4-5,7-3-10,7-3-9,7-2-10,4-5-6,3-6-2,1-6-2,2-6-2,1-3 0,-2-3 3,0-1 4,-1-3 2,-4 1 4,-6 1 3,-5 3 4,-7 1 3,-4 3 5,-2 3 8,-4 3 7,-2 3 8,-3 4 11,-2 6 15,-2 5 14,-2 7 15,-1 4 2,0 1-12,1 3-11,-1 2-13,0-1-7,2 0-6,1-1-5,0 0-5,3-3-7,2-1-7,3-2-7,4-3-7,3-2-7,4-2-4,3-4-5,5-2-5,2-4-1,3-2 4,1-4 2,3-2 2,-2-2 5,-4 1 3,-3-1 4,-4 0 3,-4 1 6,-3 3 6,-3 1 6,-2 2 6,-2 4 7,2 8 8,0 6 9,1 7 7,1 3 1,-2-1-9,-1-1-9,0-1-8,-2 0-6,-1 0-4,0-1-2,-1 1-4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2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78849 34000 488,'-52'15'-2,"4"-1"-3,6-1-5,4 0-2,6-3 5,7 0 14,7 0 15,7-2 15,5-1 6,4-2 0,4-3-2,4 0 0,6-2-2,9 0-4,9 0-4,9 0-3,11-3-3,13-2-1,15-5-1,13-4-1,9-1-1,6 2-3,4 0-1,5 1-1,4 1-5,1 4-8,3 2-6,1 4-7,0 1-7,-2 0-6,-2 0-8,-1 0-6,-5 0-5,-6 0 0,-8 0-2,-6 0-2,-7 0 2,-6 0 3,-5 0 4,-7 0 3,-5 0 4,-4 2 2,-6 0 3,-4 2 3,-8 0 3,-10 0 3,-9-1 5,-11 2 2,-3-2 4,0 1 0,1 0 2,2 0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2"/>
    </inkml:context>
    <inkml:brush xml:id="br0">
      <inkml:brushProperty name="width" value="0.0337" units="cm"/>
      <inkml:brushProperty name="height" value="0.0337" units="cm"/>
      <inkml:brushProperty name="color" value="#00BFF3"/>
    </inkml:brush>
  </inkml:definitions>
  <inkml:trace contextRef="#ctx0" brushRef="#br0">89350 32542 652,'37'-3'67,"-4"8"-1,-4 9-1,-3 10-1,-7 4-12,-4-1-23,-6 3-25,-6 1-22,-6 0-18,-6-1-9,-6-1-10,-4-2-10,-4-2 0,4-5 11,3-5 9,3-4 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29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12740 7202 459,'-28'-50'1,"9"8"0,7 10 2,8 8 1,4 6 1,0 1 0,0 2 0,0 3 1,0 0-1,-2 0-3,0 0-3,-1 1-2,0 1 2,3 6 5,4 4 6,2 6 6,2 3 3,0 1 0,0 3 0,0 2-1,0 0 0,1-1-2,2-1-2,0 0-1,1-2-2,-1-1-1,1 0-1,0-2-2,0-1 0,-1 1-2,1-1-1,0 1-2,0 0 0,1 2 1,1 0 1,2 2 0,0-2 0,-1-1-1,1-2-1,0-2-1,-1-1-1,1 0 0,0-1-2,-1 2-1,0-2 1,-1-1 0,0 0 2,-2-2 0,0 0 0,2-2 0,0 0-1,1-1 0,1-2 0,1 2 1,1-1 0,2 0 2,0 0 0,1 2-1,1 0 1,1 2-1,0-1 0,-1 0-1,-1-2-2,-1 0-1,0-1-1,1 0 2,1 0 0,1 1 0,1-2 1,-1 2 1,1-1 0,-1 0 1,0 0 0,-1 2 0,-1 0 0,0 2 0,-2 0 1,1 2-1,-1 0 0,1 2 0,-1 0 1,1 0 0,0-1 3,-1 2 0,0-2 1,-1 1 0,0 0 0,-2 0 0,0-1 0,-1 0-2,1-2-2,0 0 0,0-1-1,1 0-1,1 0 0,1 0 0,1-1 0,1 0-1,1-2-1,1 0 0,1 0-1,1 0 0,1 2-2,1 0-1,0 1 0,-1 0 1,-1 0 2,-1 0 0,-1 0 1,-1 0 1,-1 0-1,-1 0 1,0 1 1,0 0 0,-1 2 2,1 0 0,0 1 0,1 0 0,1 0-1,1 0-1,1-1 1,-1-1 0,1 0 1,-1-1 0,0-1 0,-1 0-1,-1 0 0,-1 0-1,0 0 1,1 0-1,1 0 0,2 0 0,-2 0 1,3 0 1,2 0 0,-1 0 2,1 1 0,-1 1 0,-1 3 0,-1 2-1,0 1 0,-1-2-1,1-1 1,-1 0 0,1-2 0,0-1 0,-1 0 1,1-1-1,-1-1 1,1 0 0,-1 0 0,1 0-1,-1-1 1,1-1 1,-1 0 1,1-1 2,-1-1-1,1 2 0,-1 0 0,1 2-1,-1 0-1,-1 0 2,-1 0 0,-1 0 1,0 0 0,1 0 0,1 0-1,1 0 1,1 0-2,-1 0-1,1 0-3,-1 0 0,2 0-3,3 0 0,3 0-2,3 0-2,0-1 1,-2-2 0,-1-2 1,-3-2 2,0 0-1,1-1 1,1 0-1,1 0 1,0 0-1,-2 2 1,0 1 1,-1 1 0,0-1 1,-1 2 0,1-1 0,-1 0 1,0 0 0,1 0-1,-1 0 1,1 0-1,-1 0 1,-1 0 1,-1 0 1,-1 0 1,0 1 1,1 1-1,1 0 0,1 2 0,0 0 0,1 0-1,-1 0 0,1 0 0,-2 0 0,-2 0-1,-1 0-1,-2 0 0,-3 0 0,1 0-1,-2 0 2,-1 0-1,0 0 1,1 0-1,2 0 0,0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3"/>
    </inkml:context>
    <inkml:brush xml:id="br0">
      <inkml:brushProperty name="width" value="0.04689" units="cm"/>
      <inkml:brushProperty name="height" value="0.04689" units="cm"/>
      <inkml:brushProperty name="color" value="#00BFF3"/>
    </inkml:brush>
  </inkml:definitions>
  <inkml:trace contextRef="#ctx0" brushRef="#br0">88961 32957 469,'-13'0'7,"8"-2"6,7 0 6,6-2 6,4 2 1,0 2-2,-1 4-4,1 2-2,-1 4-1,-3 6 1,-1 4 2,-2 5 0,-2 4 1,-4 2-2,-2 4-1,-3 3-1,-3 1-2,0-2-1,-2-1-2,0 0-2,0-3-1,3-3-4,1-5-2,2-3-3,5-9-7,8-11-13,8-12-12,7-11-11,6-10-6,3-7 5,2-6 2,4-7 5,0-4 3,-3-2 6,-4 0 4,-1-1 5,-4 2 5,0 4 5,-1 6 6,-1 4 4,-2 7 7,-3 6 8,-3 7 6,-3 7 7,-3 8 6,-3 8 7,-2 10 5,-4 8 7,-2 5-4,-4 2-11,-2 2-12,-3 3-12,-1-1-7,-1-2-3,1-2-2,-1-1-2,3-6-8,8-9-12,6-8-11,8-9-13,5-8-4,4-4 6,6-5 5,5-4 5,0-3 5,-2 3 7,-3 1 5,-3 3 5,-3 2 4,-1 2-3,-2 1 0,-2 2-2,-3 6 9,-3 7 21,-3 8 21,-2 7 21,-5 7 4,-4 4-12,-6 3-11,-4 3-11,-3 4-9,-1-1-3,-1 1-5,-1-1-3,-2-1-4,0-1-4,-1-3-3,0-1-4,-2-3-3,0-3-4,1-3-4,-1-3-3,2-3-4,2-2-3,2-4-3,1-2-4,3-5-1,2-6 0,4-6 1,3-5 0,1-7 1,2-5 3,0-7 2,2-4 2,1-6 4,4-1 4,2-2 5,4 0 4,0 1 5,-1 8 5,-1 7 5,0 9 5,-1 8 10,-1 9 13,1 8 15,0 10 12,-3 7 3,-1 9-10,-4 7-11,-2 8-10,-2 6-7,-3 2-5,-2 3-5,-1 3-4,-3 1-3,-2 0-2,-2-2 0,-1 0-2,-1-2-2,1 0-1,0-2-3,2-1 0,2-3-4,3-4-4,3-5-3,2-5-5,4-6-3,4-5-6,4-7-4,4-5-5,4-6-3,7-8 1,5-6 0,7-7 1,5-5 0,4-3-2,4-3 0,7-2-2,0-2 3,-4 3 5,-4 2 6,-4 2 5,-5 2 4,-7 3 3,-7 3 3,-7 3 3,-5 2 3,-2 1 2,-4 0 3,-2 2 3,-5 1 2,-6 2 5,-6 2 5,-5 3 3,-4 0 2,1 2 0,-1 0 0,1 2-1,-1 1-1,2 2-1,1 2-2,1 2-2,2 1-1,3 3-1,3 2 0,3 2-1,2 1 0,3 1-1,4 1-1,3 1-1,2 0 0,5-1-1,4-1 0,4 0 0,2-3 1,3-2 0,1-1 0,3-2 2,0-3-6,1-1-13,-1-2-11,0-2-13,-1-1-5,-3-2 4,-3 0 4,-2-1 4,-4-2-3,-1 0-10,-2-2-8,-2 0-10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3"/>
    </inkml:context>
    <inkml:brush xml:id="br0">
      <inkml:brushProperty name="width" value="0.04054" units="cm"/>
      <inkml:brushProperty name="height" value="0.04054" units="cm"/>
      <inkml:brushProperty name="color" value="#00BFF3"/>
    </inkml:brush>
  </inkml:definitions>
  <inkml:trace contextRef="#ctx0" brushRef="#br0">92310 33016 542,'0'-12'9,"0"8"16,0 8 17,0 8 16,0 6 6,0 7-8,0 5-7,0 6-8,0 3-7,0 1-9,0-1-8,0-1-8,-3 0-5,-2-2 2,-5-2 0,-3-1 1,-2-4-2,1-3-4,1-5-5,1-3-4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3"/>
    </inkml:context>
    <inkml:brush xml:id="br0">
      <inkml:brushProperty name="width" value="0.0325" units="cm"/>
      <inkml:brushProperty name="height" value="0.0325" units="cm"/>
      <inkml:brushProperty name="color" value="#00BFF3"/>
    </inkml:brush>
  </inkml:definitions>
  <inkml:trace contextRef="#ctx0" brushRef="#br0">92350 33538 676,'9'-16'3,"2"2"4,1 2 5,3 0 6,0 1 4,-2 2 5,1 2 6,-2 2 5,0 2 0,2 0-4,0 2-5,1 1-3,0 0-7,0 0-7,-3 0-7,0 0-6,-1 0-14,0 1-18,-2 2-18,0 0-19,-3-1-3,-3-6 12,-2-4 11,-4-5 13,0-1 8,1-1 7,0 2 6,2 1 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4"/>
    </inkml:context>
    <inkml:brush xml:id="br0">
      <inkml:brushProperty name="width" value="0.04791" units="cm"/>
      <inkml:brushProperty name="height" value="0.04791" units="cm"/>
      <inkml:brushProperty name="color" value="#00BFF3"/>
    </inkml:brush>
  </inkml:definitions>
  <inkml:trace contextRef="#ctx0" brushRef="#br0">92857 32615 459,'0'-16'0,"0"2"0,0 1 0,0 1 0,0 5 9,2 10 20,0 10 19,2 9 19,-1 8 3,-2 5-12,-2 4-11,-2 5-13,-2 3-7,-2 0 0,-2 0-1,-1 0 0,-2-2-3,-1-3-5,-2-5-3,0-5-5,0-2-5,3-1-4,2-3-4,1-1-6,3-6-11,4-9-21,4-8-21,4-10-19,2-3-5,0 1 9,0 0 12,-2 2 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4"/>
    </inkml:context>
    <inkml:brush xml:id="br0">
      <inkml:brushProperty name="width" value="0.04591" units="cm"/>
      <inkml:brushProperty name="height" value="0.04591" units="cm"/>
      <inkml:brushProperty name="color" value="#00BFF3"/>
    </inkml:brush>
  </inkml:definitions>
  <inkml:trace contextRef="#ctx0" brushRef="#br0">93753 32671 479,'7'-6'7,"-2"5"14,-2 2 14,-2 5 14,-4 5 3,-4 6-7,-5 5-8,-5 7-7,-4 1-7,-2 0-2,-1-2-4,-2 0-4,-3 0-3,1-1-2,-2 0-4,-1 1-3,2-3-1,3-3 1,4-4 0,5-5 1,6-5-9,10-8-18,10-8-18,10-7-17,6-7-6,4-3 8,5-5 6,3-3 8,1 0 7,-4 5 7,-2 5 8,-3 6 7,-3 3 5,-5 2 4,-3 4 3,-4 3 4,-4 2 6,-3 4 9,-2 2 8,-4 4 9,-2 3 6,-2 3 3,-2 5 4,-1 2 3,-3 4-2,0 0-6,-2-1-7,0 1-7,0-2-4,3-2-4,1-1-5,2-2-2,4-4-10,8-3-11,6-4-13,7-4-13,4-4-4,-1-4 5,1-4 4,-1-3 4,0-5 2,2-3-4,1-5-3,1-3-4,-2-1 2,-5 5 6,-5 3 6,-4 5 7,-4 3 6,-1 3 7,0 3 7,-2 3 8,-1 2 11,0 6 15,-2 2 16,0 5 16,-1 4 2,0 3-13,0 4-13,0 5-12,-1 0-9,0 0-5,-2-1-4,0 0-5,0-3-3,0-1 1,2-3 0,0-1 1,3-4-5,4-5-12,4-4-12,4-6-10,4-5-7,5-9 0,5-8 0,5-7-1,0-5 1,-4-3 5,-3-1 3,-5-2 3,-3 1 6,-4 1 4,-4 2 5,-5 2 6,-2 3 3,-4 5 2,-2 5 4,-3 5 2,-3 3 0,-2 4 0,-2 3-1,-1 3-1,-2 2-2,0 3-4,1 4-3,-1 2-3,1 2-6,2 2-7,3 0-9,1 2-7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45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95668 33250 562,'1'21'39,"0"-3"-2,2-4-4,0-4-4,0-2-1,1 1 0,0 2 0,0 0-1,0 1-2,2 1-3,0 1-5,1 2-3,0 0-2,-2 1 0,-2 1-1,-2 1 1,-1 1-4,-2-1-6,-1 1-7,0-1-6,-2-1-4,-2 1-3,-1-2-2,-3-1-2,1-1-1,3-1 4,3-1 2,2 0 3,3-1 3,0-1 6,2 1 4,0 0 6,2-1 2,5-3 0,3-1 1,5-2-1,1 0 1,-1 0 1,0 1 2,-2 2 2,-2 1 1,-1 3 1,-2 3 1,-2 4 1,-4 1 0,-6 3-2,-6 1-1,-6 3-3,-5 1 0,-3 2-2,-5 2-1,-3 3-1,-4 0-3,-3-1-3,-6 2-3,-3-1-4,-3-1-7,0-3-12,-2-4-11,0-1-12,4-5-4,9-3 3,8-5 3,9-3 4,3-3 2,0 0 2,-1-2 1,-1 0 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0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89627 43300 454,'0'38'116,"0"-2"-24,0-2-24,0-1-25,0 0-13,2 5-5,0 3-4,2 4-4,-1 1-2,-1 0 0,0-2-1,-1 0 0,-1-1 0,0 5-2,0 2-1,0 4-1,0 2-1,0 3-2,0 3-2,0 4-2,-1-1-1,-1-1 0,0-3-2,-1-1 0,-1-3-2,0-2-4,0-4-3,1-2-4,-2-4-2,0-5 1,-1-3 0,-2-4 1,0-2 0,1-1 0,0-1 0,-1-1-1,1-1-2,2-1-4,2-1-3,2-1-5,1-1-2,0-1 1,0-1-1,0-1 1,0-1-1,0-3 0,0-1-2,0-2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0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88961 49112 529,'-13'0'45,"8"0"-10,7 0-11,6 0-11,6-2-3,3 0 4,5-3 5,3-2 4,5-1 2,5 0-2,5 0-1,4 1-2,6-1 1,4 2 2,5 1 2,6 0 2,2 1-1,1 1-4,1-1-4,1 0-4,-2 1-4,-3 0-3,-4 2-3,-4 1-4,3-1-2,11-1-3,11 0-4,11-1-2,2-2-1,-4-2-1,-7-2 0,-3-2 1,-3 0-2,-1 1 0,-1 0-2,-1 2-2,-2 1 1,-1 2 0,-2 2 2,-3 2 0,-3 1 1,-4 0 0,-6 0 1,-4 0 0,-5 0 0,0 0 0,-3 0 0,-2 0 1,-1 0-1,-2-2 0,0 0-1,-1-1 0,-1-3-2,1-4-6,-1-4-5,0-2-5,-3-2 0,-7 4 6,-7 4 5,-7 5 6,-3 0 4,0-1 2,0 0 2,0-1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0"/>
    </inkml:context>
    <inkml:brush xml:id="br0">
      <inkml:brushProperty name="width" value="0.05154" units="cm"/>
      <inkml:brushProperty name="height" value="0.05154" units="cm"/>
      <inkml:brushProperty name="color" value="#00BFF3"/>
    </inkml:brush>
  </inkml:definitions>
  <inkml:trace contextRef="#ctx0" brushRef="#br0">99479 43350 426,'0'26'127,"2"5"-27,0 4-27,2 6-27,-1 6-13,-1 6-3,0 7-2,-1 7-2,-2 4-2,-1 1-3,0 1-3,-1 1-3,-1 2-3,0 5-3,0 3-3,0 3-2,0 1-3,0-6-1,1-4-2,-1-5-2,1-5-3,0-5-5,2-4-4,1-6-4,-1-3-2,-1-2 1,0-2 2,-1-2 2,-1-4-4,0-7-10,0-7-10,0-7-10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1"/>
    </inkml:context>
    <inkml:brush xml:id="br0">
      <inkml:brushProperty name="width" value="0.0426" units="cm"/>
      <inkml:brushProperty name="height" value="0.0426" units="cm"/>
      <inkml:brushProperty name="color" value="#00BFF3"/>
    </inkml:brush>
  </inkml:definitions>
  <inkml:trace contextRef="#ctx0" brushRef="#br0">91049 44183 516,'0'-23'3,"2"3"6,0 1 7,2 3 6,0 3 5,2 6 5,3 6 3,2 6 5,1 6 0,0 5-3,-1 7-3,1 5-4,-2 5-3,-1 1-3,-2 2-3,-2 2-3,-2 2-3,-2 2-1,-2 3-3,-2 1-1,-3 3-2,-2 4-2,-3 2-3,-3 6-2,-1 0-3,1-3-7,1-2-6,0-4-6,3-5-5,0-6-6,0-7-4,2-7-5,2-8-5,4-9-7,4-8-5,4-10-7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31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35816 15522 503,'-12'-14'26,"8"4"3,8 4 3,8 4 4,3 3-2,-1 0-7,-1 2-6,0 0-7,0 0-4,3 0-2,3-2-1,3 0-2,2-1-1,-1 2 1,1 0-1,-1 2 1,1-1-1,1-1 0,1 0-1,1-1 0,0-1-1,1 0 1,-1 0 1,1 0 0,0 0 0,2 1 0,3 2 0,1 0 0,3 1 0,5-2 0,2 0 1,6-2 1,5-1 1,7-2 4,9-2 3,7-1 3,3-4 0,-3 0-2,-3-3-3,-3-1-3,-4-2-2,-3 2-3,-4 1-4,-4 1-2,-4 1-1,-1-1 0,-2 0 1,-1 1 1,-2 0 1,2 4 1,0 2 1,1 4 1,-1 2 0,-2 2 1,-4 2 0,-2 2 1,-3 2-1,0 3 2,-1 3 1,-1 3 1,-2 0 0,0 1-3,-1-2-1,-1-1-3,-1 0-1,1 0 0,-1-1-1,1 0 0,-1-1-1,0-1 0,1-2-1,-1-2 1,1-2-1,1-2 1,0-3 1,2 0-1,0-3 1,-1-1 1,-2 0 0,0-1 0,0-1 0,1 0 1,1 0-1,1 0 0,-1 1 1,0 0-1,-1 2 0,-1 0-1,-2 1 1,-1 0 0,-3 0 0,-1 0 0,-3 0 0,-1 0 0,-3 0 0,-1 0 0,-1 0 0,1 0-1,2 0 1,0 0 0,0 0 1,-1 0-1,-1 0 1,-1 0 1,0 1-1,0 0 0,-1 2 0,1 0 0,0 0 0,-1 0 0,1-2-1,0 0-1,-1-1 1,1 0-1,0 0 1,-1 0-1,0 0 0,0 0 0,-2 0 0,-1 0 1,0 0 0,2 0 0,0 0-1,1 0-1,-3-1-14,-6-2-30,-8-2-29,-6-2-29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1"/>
    </inkml:context>
    <inkml:brush xml:id="br0">
      <inkml:brushProperty name="width" value="0.04544" units="cm"/>
      <inkml:brushProperty name="height" value="0.04544" units="cm"/>
      <inkml:brushProperty name="color" value="#00BFF3"/>
    </inkml:brush>
  </inkml:definitions>
  <inkml:trace contextRef="#ctx0" brushRef="#br0">91666 43591 484,'-1'-22'1,"0"5"5,-2 3 3,0 4 3,-1 2 2,2 1-2,0-1-2,2 0-1,3 0 1,6 2 3,5 1 5,7 0 3,4 1 1,1 1-4,2-1-4,2 0-3,1 0-4,-1 2-4,-1 0-5,-1 2-4,-4 1-2,-2 2 0,-4 2 0,-5 2-1,-2 0 0,-2 1 0,-2 0 1,-2 0-1,-2 0 2,-2 0 3,-2-1 4,-2 1 2,-2 1 7,0 2 8,-1 2 9,-2 1 9,1 3 4,1 3-2,0 3-1,2 3-1,0 4-3,0 3-4,0 4-4,0 4-3,1 2-5,0-2-2,2 0-3,0-1-4,1-1-4,0 1-4,0 2-6,0 0-4,0 2-5,0 2-4,0 2-3,0 2-4,0 0-4,0-2-3,0-2-4,0-2-4,0-4 1,-2-7 4,0-7 6,-2-7 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1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91312 46900 619,'-24'0'7,"1"0"12,-1 0 14,1 0 13,8 0 3,18 2-4,18 0-5,17 1-6,11 1-3,4 0-4,3 0-4,5-1-4,2 0-12,-1-2-19,0-2-21,1-2-21,-6 0-9,-10-1 1,-11 0 0,-11 0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2"/>
    </inkml:context>
    <inkml:brush xml:id="br0">
      <inkml:brushProperty name="width" value="0.04661" units="cm"/>
      <inkml:brushProperty name="height" value="0.04661" units="cm"/>
      <inkml:brushProperty name="color" value="#00BFF3"/>
    </inkml:brush>
  </inkml:definitions>
  <inkml:trace contextRef="#ctx0" brushRef="#br0">95750 43450 471,'21'2'84,"-3"6"-15,-5 4-13,-3 5-14,-4 5-8,1 5-5,-2 5-3,0 5-4,-2 3-1,-2 2 0,-2 1 2,-2 3 0,-2 2-2,-2 0-2,-1 2-4,-3 0-3,0 0-4,0 0-5,2-2-3,2 0-4,0-2-6,2-1-6,2-1-7,2 0-7,1-4-4,2-5-4,0-7-3,2-5-3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2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96300 42997 506,'2'-14'13,"6"2"-4,4 4-3,5 3-3,3 1 1,1 2 4,1 0 4,1 2 5,1 0 0,1 0 0,0 0-2,2 0-2,-1 0-4,-3 0-8,-3 0-7,-2 0-8,-4 2-3,-3 6 3,-3 4 2,-2 5 3,-3 4 7,-2 1 14,-2 3 12,-2 1 13,-1 3 6,0 3 0,0 2-1,0 4-1,0 2-2,0 2-6,0 3-5,1 1-5,-1-1-5,2-1-3,0-2-4,2-2-2,-1-1-5,0 2-3,-2 1-3,0 0-4,-1 1-4,2-2-7,0 0-4,2-1-7,-1-2-1,0-2 1,-2-2 2,0-1 1,0-4 0,0-3-5,2-5-4,0-3-3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2"/>
    </inkml:context>
    <inkml:brush xml:id="br0">
      <inkml:brushProperty name="width" value="0.03388" units="cm"/>
      <inkml:brushProperty name="height" value="0.03388" units="cm"/>
      <inkml:brushProperty name="color" value="#00BFF3"/>
    </inkml:brush>
  </inkml:definitions>
  <inkml:trace contextRef="#ctx0" brushRef="#br0">96087 46554 649,'-9'-8'1,"-2"3"2,-1-1 2,-3 2 3,-1 0 2,1 0 2,-1 1 3,0-1 3,6 1 6,10 2 10,12 2 8,10 2 10,9 2-2,6-1-12,7 2-13,8 2-12,1-2-12,-1-1-11,-2-3-11,-1 0-9,-8-2-7,-7 0 1,-9 0 1,-9 0-1,-5 0-1,0 0-3,-2 0-2,0 0-3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3"/>
    </inkml:context>
    <inkml:brush xml:id="br0">
      <inkml:brushProperty name="width" value="0.04586" units="cm"/>
      <inkml:brushProperty name="height" value="0.04586" units="cm"/>
      <inkml:brushProperty name="color" value="#00BFF3"/>
    </inkml:brush>
  </inkml:definitions>
  <inkml:trace contextRef="#ctx0" brushRef="#br0">91655 40385 479,'-14'-2'2,"3"0"1,2-3 1,4-2 3,2-2 1,2-4 3,2-2 2,2-3 2,3-3 2,6-3-2,4-3 0,5-3 0,3-2-2,1-2-2,1-3-1,1-1-2,1-2-2,1-1 2,0-3-1,2-2 0,1-3 0,-1-2 0,0-4 0,1-2 0,-1 0-1,2 5-2,1 2-2,1 6-1,1 1-2,2 1-1,2 2-2,3 0-2,0 2 0,0 1 1,0 0-1,-1 1 0,1 2 1,-2 2 2,0 1 2,-1 3 1,-1 2 2,0 3 2,0 3 2,1 3 2,-2 2 1,0 4 1,-2 3 0,0 3 0,-2 3 1,-3 5 0,-3 6-1,-3 4 0,-3 6 0,-1 5 1,-3 6-1,-1 7 1,-2 2 0,0 2 0,-2 1 0,-1 0 1,-2 3-1,-2 1 1,-4 5 0,-2 2 1,-2 3 1,2 2-1,0 1-1,2 3 1,-1-1-1,1-2-2,0-4-1,0-3-3,1-2-2,0-2-4,1-2-4,2-3-4,0-1-6,0-3-9,-1-4-7,1-2-9,-1-4-2,0-3 4,-2-5 4,0-3 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4"/>
    </inkml:context>
    <inkml:brush xml:id="br0">
      <inkml:brushProperty name="width" value="0.04614" units="cm"/>
      <inkml:brushProperty name="height" value="0.04614" units="cm"/>
      <inkml:brushProperty name="color" value="#00BFF3"/>
    </inkml:brush>
  </inkml:definitions>
  <inkml:trace contextRef="#ctx0" brushRef="#br0">89916 39516 476,'-3'-7'7,"9"2"13,11 2 13,10 2 13,8 1 3,8 2-9,8 0-9,8 2-8,2-1-8,-2-1-4,-1 0-5,-2-1-5,-6-1-6,-8 2-7,-9 0-7,-9 2-7,-8 0-3,-7 1-2,-6 2 0,-8 0 0,-7 1 0,-7 2 2,-9 0 2,-7 1 2,-4 0 3,0-2 3,0-2 4,0-2 4,0-2 5,3 1 8,3 0 8,0 0 9,4 0 4,4 0 2,3 0 3,4 0 1,4 0 1,1 2 2,2 0-1,2 1 1,2 3 0,1 6-4,0 4-2,2 4-2,0 6-3,0 5-1,0 4-3,0 6-2,0 2 0,-2 2-2,0 0 1,-1 2-2,-2-2-1,0-3-5,-2-3-5,1-2-5,-1-5-2,4-7-2,2-7-2,4-7-2,2-10-8,2-14-15,2-14-16,2-13-14,0-9-3,-1-2 13,-1-3 13,0-3 11,-1 1 10,0 6 6,0 6 6,0 6 7,0 5 9,2 7 13,0 5 12,1 7 13,3 3 4,6 2-6,4 2-6,5 2-5,4 0-5,5 0-5,3-2-3,4 0-4,-1-2-4,-1 0-3,-3-1-5,-3-1-3,-4-1-5,-3 2-5,-5 0-6,-3 2-5,-5-1-4,-5-2 0,-4-2-1,-6-1-1,-2-2 3,-2 2 8,0 1 8,-1 0 7,-2 3 6,0 0 2,-1 0 4,-1 2 2,-1 0 2,0 0 4,0 0 2,1 0 3,-2 2 2,0 4-2,-1 4-2,-1 4 0,-1 4 0,-2 4-1,0 6 0,0 5 1,0 3-2,3 1-3,3 1-1,2 0-3,4 1-3,2-3-3,4-2-3,3-1-4,3-4-1,5-3-3,5-5-3,5-3-2,3-4-7,4-2-12,3-4-12,3-2-13,-1-3-2,-5-1 8,-5 0 6,-5-1 8,-2-2 1,-1 0-5,1-1-5,0-2-5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5"/>
    </inkml:context>
    <inkml:brush xml:id="br0">
      <inkml:brushProperty name="width" value="0.04905" units="cm"/>
      <inkml:brushProperty name="height" value="0.04905" units="cm"/>
      <inkml:brushProperty name="color" value="#00BFF3"/>
    </inkml:brush>
  </inkml:definitions>
  <inkml:trace contextRef="#ctx0" brushRef="#br0">98323 39738 448,'-6'-29'0,"0"8"0,0 7 0,2 7 0,-2 2 6,-4-2 14,-4-1 12,-3-3 13,-3 1 3,1 4-6,-1 4-5,0 4-7,0 5-3,-3 6-3,-1 5-2,-3 7-2,0 3-2,1 1-1,1 0-1,1 2-1,0 2-2,0 1 0,-2 2 0,0 2 0,-1 2-2,4 0 0,3 1-2,3 2 0,3-3 0,1-6-1,2-5 1,2-7 0,7-4-4,12-5-8,11-3-9,13-4-9,6-7-7,4-8-8,2-9-6,3-9-8,-1-3 1,-6 3 5,-5 3 7,-7 3 6,-5 4 5,-5 3 1,-5 4 3,-4 4 1,-5 5 9,-3 6 18,-2 6 16,-3 6 17,-3 2 6,0 1-3,-2-1-5,0 1-4,0-1-4,2-1-5,2-1-6,2 0-5,2-2-3,0-1-2,2-1-2,0-1-1,2-1-6,2-2-7,2-2-7,2-2-8,1-3-6,1-2-4,1-4-6,1-2-4,0-3 0,0-2 7,-2-2 5,-2-1 7,0-2 4,0 1 2,-2-1 4,0 0 2,-2 3 10,1 5 17,0 4 16,0 6 16,0 4 6,0 5-7,-1 5-5,1 6-7,0 1-6,2 1-6,0-1-7,1 1-6,0-2-7,0 0-9,-2-1-8,0 0-9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5"/>
    </inkml:context>
    <inkml:brush xml:id="br0">
      <inkml:brushProperty name="width" value="0.04265" units="cm"/>
      <inkml:brushProperty name="height" value="0.04265" units="cm"/>
      <inkml:brushProperty name="color" value="#00BFF3"/>
    </inkml:brush>
  </inkml:definitions>
  <inkml:trace contextRef="#ctx0" brushRef="#br0">88710 44648 515,'-36'0'-1,"8"2"-4,6 0-3,7 2-3,7-1 7,10 0 17,8-2 19,9 0 17,6-1 6,3 0-8,3 0-7,3 0-7,4-2-5,6 0-3,6-3-1,6-2-2,7-1-1,7-2-3,8 0-1,9-1-1,5 0-2,6 1-3,3 1-3,7 1-3,4 0 0,7 0 2,5 0 1,7 1 2,0-1-5,-2 2-9,-3 0-11,-3 2-9,-3 1-7,-5 2 0,-3 2-1,-4 2 0,-7 1 1,-11 0 4,-9 0 5,-9 0 3,-4 0 4,3 1 2,3 2 3,3 0 1,-4 0 0,-9-2-2,-10-2-3,-10-2-3,-9-1-1,-7 0 2,-9 0 1,-7 0 0,-4 0 0,0 2-5,0 0-4,0 2-5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6"/>
    </inkml:context>
    <inkml:brush xml:id="br0">
      <inkml:brushProperty name="width" value="0.04814" units="cm"/>
      <inkml:brushProperty name="height" value="0.04814" units="cm"/>
      <inkml:brushProperty name="color" value="#00BFF3"/>
    </inkml:brush>
  </inkml:definitions>
  <inkml:trace contextRef="#ctx0" brushRef="#br0">95488 50300 456,'0'-22'6,"0"2"13,0 1 11,0 2 12,-3 8 7,-6 14 3,-6 14 2,-5 13 3,-6 10-3,-3 5-9,-5 7-9,-3 6-8,-1 2-7,2 0-6,2-2-4,2-1-6,2-5-4,1-5-4,3-7-4,1-7-4,3-7-7,3-6-8,3-5-8,3-6-10,3-6-3,6-6-2,4-6-1,6-6 0,5-7 1,5-11 3,7-9 5,5-10 3,4-6 5,1-1 7,1-3 6,1-1 7,-4 1 4,-3 6 2,-5 6 2,-4 6 2,-5 6 2,-3 5 4,-3 7 3,-2 6 3,-2 5 10,0 5 16,-1 4 17,2 6 15,-1 5 4,1 5-9,2 7-11,0 5-9,1 5-6,0 2-3,0 4-4,-1 3-2,2 2-3,0 2-5,1 2-4,2 2-3,-2-1-3,-1-3-1,-2-5 0,-2-5-1,0-5-3,3-11-3,4-9-5,2-10-5,4-12-1,3-13-1,5-13 1,3-15-1,4-7 0,3-2 0,3 0-1,1-1 0,1 2 0,-5 7 2,-5 6 2,-5 5 0,-4 5 1,-3 7-1,-3 6-1,-3 6-1,-3 6-8,-2 8-13,-4 8-14,-2 8-13,-2 3-4,0-1 6,0 0 7,0-2 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40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71470 20130 528,'-11'-7'7,"8"1"24,9 0 24,10 3 24,5-1 4,2 2-17,4 0-16,4 2-17,-1 0-11,-2 0-3,-2 0-5,-1 0-5,-3 0-5,0 0-10,-1 0-7,-1 0-9,0 0-5,0 0-5,-1 0-5,1 0-3,-2 0 0,-1 2 3,-2 0 5,-2 2 3,-3-1 0,1 1-5,-2 0-5,0 0-5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8:57"/>
    </inkml:context>
    <inkml:brush xml:id="br0">
      <inkml:brushProperty name="width" value="0.06118" units="cm"/>
      <inkml:brushProperty name="height" value="0.06118" units="cm"/>
      <inkml:brushProperty name="color" value="#00BFF3"/>
    </inkml:brush>
  </inkml:definitions>
  <inkml:trace contextRef="#ctx0" brushRef="#br0">97991 50778 359,'21'-29'5,"-6"5"0,-4 6 2,-4 4 2,-4 2 1,0 2 4,-2 1 3,0 0 3,-2 2 1,-2 1-1,-2 0-2,-2 2-1,-2 0-2,-1 0-2,-2 0-2,-3 0-1,-2 3-1,-1 4 2,-3 5 0,-1 6 2,-2 2 0,1 3 0,-1 1-1,1 2 0,-1 2 0,2 3-1,1 1-1,1 3 1,2-1-2,3 0 0,2-1 0,4-1-2,3-2-1,2-3-3,4-3-1,3-3-3,3-3-5,7-4-5,5-5-7,7-2-5,5-7-4,5-8-2,4-8 1,6-7-2,1-4 1,-4 1 3,-2 1 2,-4 2 4,-3 1 1,-5 5 3,-5 3 2,-5 4 2,-6 6 11,-5 6 19,-6 7 19,-5 8 19,-3 3 5,2 1-13,2 1-12,2 2-11,3-3-7,4-1-2,3-4-2,5-3-2,4-2-8,4-4-17,3-3-14,4-2-16,4-4-7,3-3 2,3-5 3,2-4 1,2-2 5,-1 1 6,-2-1 6,0 1 6,-4 0 5,-5 1 4,-7 0 3,-5 2 4,-5 1 1,-4 1-1,-2 2-1,-2 0-2,-5 1 8,-4 2 14,-5 2 15,-4 2 14,-5 2 5,0 0-7,-1 2-7,-1 0-6,0 3-2,1 4 6,0 4 3,2 4 6,1 2-1,-1 0-5,0 2-6,1 1-6,0 2-4,2 3-2,2 3-3,3 3-3,1 0-3,2-1-4,2-3-2,2-1-5,3-3-3,4-3-4,4-3-5,3-3-3,5-3-6,5-4-3,5-4-4,5-4-4,3-6-2,3-6 2,1-7 1,1-7 2,1-3 2,-2 0 4,-1-1 4,-3 1 3,-3 0 2,-3-1 1,-5 1 1,-3 0 2,-5 1 3,-3 0 8,-4 1 6,-4 1 7,-3 2 4,-1 3 3,0 3 2,-1 3 1,-2 7 10,-1 12 15,0 12 17,-1 11 15,-1 9 1,0 3-15,0 4-15,0 3-14,0 5-11,0 6-6,0 4-6,0 5-6,1 0-9,2-5-8,2-5-9,2-5-10,1-6-7,0-7-6,0-9-7,0-7-5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11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42872 5050 525,'-8'15'100,"0"-1"-21,0-1-22,0 0-23,1-1-11,0 3-3,-1 2-1,0 2-2,0 1-2,0 1-1,0 1-1,0 1 0,1 0-1,-1 2-1,0 1 0,0 1-1,0 1-1,0 4-2,1 3-2,-1 3-2,1-3-1,2-6-1,2-7-2,2-6 0,1-4 0,0 3 0,0 1 1,0 3 0,0 0 0,0-1 0,0-1 1,0-1 0,1-1 0,4-1-1,2-1-1,4 0-1,1-2-2,1 1-4,1 0-3,1 0-3,2-1-6,2-1-8,1-1-7,2 0-7,0-1-2,-3 0 3,-3-1 3,-3 1 4,-2-1 1,0 0-4,-2-2-2,0 0-3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17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46000 5950 554,'8'7'105,"2"-1"-21,0 0-21,1-2-19,2-1-13,1 1-4,2 0-4,3 0-4,0-1-4,-1 0-1,-1-2-4,-1 0-2,-1-1-5,-1 0-10,-1 0-9,0 0-8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18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45477 4777 548,'-6'-6'11,"2"2"17,4 4 19,3 3 17,0 1 3,1 1-14,0 1-13,0 2-12,1 0-9,-1 2-2,2 0-4,2 1-2,0 3-3,0 3-1,-1 5-3,1 3-1,-2 3-1,-1-1-1,-2 1 1,-2-1-1,-1 0 1,2 1 0,0-1 0,2 1 0,-1-2 1,-1 0 0,0-2 0,-1 1 1,-1-3-1,0 0-2,0-1-1,0 0-1,0-2-1,0 1 0,0-1-1,0 1 1,0-1-1,0-3-2,0-1-2,0-2-2,-2-1-4,0 1-6,-3 1-6,-2 2-7,-1-2-5,3-1-2,0-3-3,0 0-2,1-3 0,-2-1 6,0-1 6,-1 0 5,-1-1 4,2 0-1,2 0 2,-1 0-1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18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44203 7630 493,'-18'7'19,"14"-2"19,12-3 18,13 0 18,8-3 3,1 0-15,2-2-13,3 0-15,1-1-8,0 2-5,2 0-3,0 2-4,1 0-4,-2-2-4,0-1-3,-1 1-5,0-1-2,0 0-2,2 2-1,1 1-1,-1-1-3,-2-1-2,-2 0-2,-1-1-3,-2-1 0,-1 2 1,-1 0 2,-2 2 0,-1 0 1,0 0-1,0 0-1,-2 0-2,-2 0 2,-3 0 1,-3 0 3,-3 0 2,-1 0 1,0 0 0,-1 0-1,1 0-1,-1 1-6,-2 2-12,-2 2-13,-2 2-12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4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49100 4750 622,'0'30'140,"0"-1"-36,0-3-36,0-1-35,0-2-19,2-2-4,0-1-4,2 1-3,-2-1-10,0 1-12,0 1-15,-1 1-12,-1-2-6,0-3 3,0-4 4,0-4 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6"/>
    </inkml:context>
    <inkml:brush xml:id="br0">
      <inkml:brushProperty name="width" value="0.03539" units="cm"/>
      <inkml:brushProperty name="height" value="0.03539" units="cm"/>
      <inkml:brushProperty name="color" value="#F2395B"/>
    </inkml:brush>
  </inkml:definitions>
  <inkml:trace contextRef="#ctx0" brushRef="#br0">48837 4097 621,'21'-14'0,"-3"2"1,-4 4 0,-4 3 1,-1 1 2,3 2 1,3 0 3,4 2 2,-1 0-1,2 0-2,-1 0-4,1 0-3,-1 2-1,-3 4 0,-1 4 1,-2 3 0,-2 2 1,-1-1 1,0 0 0,-2-2 2,-1-1 0,-2-1 3,-3 0 2,0-2 2,-2 0 3,0 0 5,0 0 3,0 0 6,-1 0 0,-1 1 0,0 2-2,-1 0-2,-1 1-1,0 3-4,0 2-2,0 1-4,1 2-2,0 1-3,2 1-2,0 1-3,1-1-2,-2-1-1,0-3-4,-2-1-1,0-2-1,1-1-2,-1-1-1,0 0 0,-2-3-6,-2-3-9,-3-2-9,-3-4-10,-3-4-1,-2-5 4,-2-7 6,-1-6 4,0-2 4,0-1 0,1 1 1,1-1 1,1 2 4,2 1 7,3 3 8,1 1 7,2 2 6,0 2 5,2 3 3,1 2 5,2 1 5,4 2 4,4 2 5,4 2 5,2 2-6,-1 2-18,1 2-17,0 2-18,0 1-6,0 2 5,0 3 5,0 2 6,-2 1 2,-3-1 2,-2 1 0,-4 0 2,-1-1 0,-2 1 1,0 0 2,-1-1 0,-1 0 0,0-2 0,0-3 0,0-1 0,1-1 2,-1-2 4,0-1 5,0 0 4,3-3-1,8-4-7,6-4-6,8-4-7,2-2-4,1-1-1,-1-2-3,1 0-1,-1-2-1,-3-5-4,-1-3-1,-2-5-4,-3 1 3,-3 4 4,-3 4 6,-3 3 4,-1 3 3,-2 1-2,0 1-2,0 1-1,-3 0 3,2 2 9,-1 1 8,0 0 8,0 2 5,0 1 2,0 0 0,0 2 3,1 3 2,0 7 5,2 8 4,0 6 6,1 4-3,-2 3-7,0 1-9,-2 2-9,0 2-4,1 2-3,-1 3-2,0 1-2,0-1-1,2-4 0,0-4 1,2-3-1,-1-2-2,0 1-6,-2 1-6,0 1-6,-1-2-4,0-3-3,0-4-4,0-5-3,0-2-1,-2 0 2,0-3 2,-1 0 2,-1-1 1,0-2 2,0-2 0,0-2 2,1-1 1,-1-2 3,0-1 2,0 0 3,1-4 2,0-5 3,2-6 3,1-6 3,0-3 2,2 3 1,0 1 2,2 3 0,1 1 3,1 2 0,4 2 2,0 3 2,3 1 0,0 0 0,1 2-1,2 1-1,-1 0 1,1 2 4,0 1 3,0 0 3,-1 2 0,1 0-2,0 2-2,0 0-2,-1 3-3,-1 2-3,0 4-1,-2 2-3,-1 2-3,0-1-3,-2 1-4,0 0-2,-3 0-2,0 1 2,0 1 2,-2 2 2,-1 0-3,-2 1-8,-1 1-7,-2 1-7,-3 0-2,-2-1 4,-2 0 3,-1-2 4,-3-3 3,0 0 2,-1-2 4,-1-2 3,0-2 1,1-1-1,0 0 0,2-2 0,2-1 1,1 0 2,2-1 2,2-2 4,3 0 1,2-2 2,4-1 1,3 0 1,1-1 0,1 0-2,2 0-2,0 1-2,1-1-3,0 0-2,0 0-2,-1 0-2,1 1-4,-2 4-4,-1 2-5,0 4-4,-4 1 1,-6 1 2,-6 2 5,-5 0 4,-4 1 3,0-1 2,1 1 2,-1 0 2,1-1 1,1-1 0,1 0 1,1-2 1,-1 0-1,-1 0 1,-3 0 0,-1 0 0,0-1 2,3-1 2,3-1 2,2 0 3,3-2 3,1 0 3,0-2 2,2 0 4,0-1 2,1 0 2,-1 0 2,0 0 2,2 0-6,4 2-16,4 0-15,4 2-16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48376 7200 999,'-6'6'-44,"3"-4"5,3-1 5,3-3 5,-1-1 5,-2 2 5,0 2 4,-2 2 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8"/>
    </inkml:context>
    <inkml:brush xml:id="br0">
      <inkml:brushProperty name="width" value="0.04716" units="cm"/>
      <inkml:brushProperty name="height" value="0.04716" units="cm"/>
      <inkml:brushProperty name="color" value="#F2395B"/>
    </inkml:brush>
  </inkml:definitions>
  <inkml:trace contextRef="#ctx0" brushRef="#br0">48350 7050 466,'8'7'97,"0"0"-24,0-2-23,-1 0-24,1-1-12,-2 1-2,-1 2-2,0-1-1,-1 2-1,0 2 0,0 0 0,0 1 0,-1 1 0,1 0 1,0 0 1,0 0 0,1-2-10,0 0-22,1-1-23,2 0-22,0-4-4,1-2 13,2-6 14,0-2 13,0-3 8,-3 2 4,-1 1 4,-2 0 4,2-1 2,4-5-1,5-5 1,5-5-1,1 0 3,-4 3 3,-5 5 5,-3 3 4,-3 4 6,1 0 8,0 4 10,-1 1 7,1 2 5,0 1 0,0 4 0,0 0 0,1 2-1,1-1-2,3 1-4,2 0-2,1 0-3,-1 0-4,1-1-4,0 1-3,-1-1-3,-1 0 1,-1-2 0,-1 0 0,0-1-7,0 0-16,0-1-15,0 2-16,-1-3-7,1-2 2,0 0 2,0-2 1,-1-4 2,1-2 4,0-4 3,0-2 4,-1 0 4,-1 3 6,-1 2 5,0 4 6,-1 2 12,0 0 17,-1 1 19,1 2 17,1 0 6,2 2-7,2 1-8,1 0-6,1 2-10,-1 2-8,0 1-11,-2 3-8,0-1-16,0-2-19,-1-4-21,1-2-20,0-3-4,0 0 11,-2-2 10,2 0 12,-1-2 7,0 0 5,-2-1 5,0-1 4,-2-1 6,-1 0 5,-1 0 6,0 0 6,0 2 9,2 1 13,1 2 13,3 2 14,1 1 4,0 0-5,0 0-5,0 0-4,-1 1-5,1 0-4,0 2-4,0 0-5,-1 2-2,1-1-2,0 2-1,0 2-2,-1 0-6,1 0-9,0-1-11,0 1-9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8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52340 4688 522,'-5'7'9,"8"-2"19,6-3 19,7 0 20,3-3 2,-1-1-13,-1 0-13,0-1-12,4-2-7,13-2-1,10-2 0,13-2-2,0 1-2,-7 2-7,-9 1-7,-9 2-5,-7 1-9,-3 0-10,-5 0-9,-3 0-10,-5-1-8,-6-4-8,-6-2-7,-6-3-7,-3 0 2,1-1 11,-1 2 11,0 1 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41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72193 19322 488,'-27'-24'35,"7"13"14,8 14 13,9 14 13,3 7 0,0 1-15,0 1-13,0 1-15,-1 0-9,-1 0-4,0 1-5,0-1-4,-2-2-3,0 0-4,0-3-2,0-1-4,0-1-2,2-1 1,0 1 0,2-1 1,0 1-9,2 0-17,0-1-17,2 1-16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8"/>
    </inkml:context>
    <inkml:brush xml:id="br0">
      <inkml:brushProperty name="width" value="0.05462" units="cm"/>
      <inkml:brushProperty name="height" value="0.05462" units="cm"/>
      <inkml:brushProperty name="color" value="#F2395B"/>
    </inkml:brush>
  </inkml:definitions>
  <inkml:trace contextRef="#ctx0" brushRef="#br0">53312 4055 402,'-22'-21'3,"7"3"3,4 4 6,5 4 3,2 7 13,2 8 17,0 9 18,2 10 19,0 5 2,0 6-15,0 5-14,0 5-14,0 4-10,0 7-5,0 5-5,0 7-5,0 8-15,0 14-25,0 12-23,0 14-24,0 0-9,0-9 8,0-11 8,0-9 8,0-12 6,0-15 4,0-14 4,0-15 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8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53191 5066 574,'-15'-7'73,"2"2"-16,2 2-18,3 2-16,-1 1-6,0 0 7,-2 0 8,0 0 6,-2 3 0,-5 6-8,-4 5-8,-2 7-7,-5 5-6,-3 5-3,-3 4-3,-2 6-4,-2 2-2,3-1 1,2 1 0,3 0 0,-1-2 0,3-3 0,0-5 1,1-4-1,10-8-5,20-14-12,20-14-11,19-14-13,11-12-4,3-14 1,3-12 3,3-13 1,-4 2 2,-14 13 0,-12 16 1,-14 14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9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54500 4093 492,'2'-15'11,"6"2"23,4 3 22,5 2 21,5 0 6,3 2-14,4 1-12,4 0-14,1 1-10,-3 1-9,-3-1-10,-3 0-8,-4 0-9,0 2-10,-3 0-10,-1 2-9,-3 1-7,-4 4-4,-5 2-4,-2 3-3,-4 1-3,-1 0 0,0-3 0,-1 0-1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9"/>
    </inkml:context>
    <inkml:brush xml:id="br0">
      <inkml:brushProperty name="width" value="0.05057" units="cm"/>
      <inkml:brushProperty name="height" value="0.05057" units="cm"/>
      <inkml:brushProperty name="color" value="#F2395B"/>
    </inkml:brush>
  </inkml:definitions>
  <inkml:trace contextRef="#ctx0" brushRef="#br0">54140 4800 435,'-22'9'26,"5"1"10,3 3 12,5 2 11,2 2 1,2 3-6,2 3-7,2 3-7,0 5-5,0 6-5,-2 8-4,0 7-4,-1 3-3,0 1-1,0 1-2,0 1-2,1-2-3,1-7-8,1-4-5,0-7-8,1-5-7,-2-2-6,0-3-6,-1-3-7,-2-2-5,0-3-4,-2-1-5,0-2-4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9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53991 5624 492,'37'-50'2,"-3"7"5,-5 8 5,-3 7 5,-2 6 2,2 1 2,2 3 1,2 1 1,1 2 2,-1 2 3,-1 3 1,-1 1 3,-2 1 0,-3 2-2,-3 1-3,-3 1-2,-2 1-2,-2 3-3,-3 4-2,-1 2-1,-1 3-3,-2 2 0,-1 2-1,0 1-1,-2 3-1,-2 3-3,-2 4-3,-2 2-3,-4 1-4,-4 2-2,-5 1-4,-5 1-2,-6 1-4,-5 0-4,-6 1-3,-6 2-4,-2-2-1,3-3 1,5-5 2,1-3 2,2-3-3,0-1-6,-1-1-6,1-1-6,2-2 1,5-4 5,5-5 6,5-2 5,3-4 4,2-1-2,3 0-1,1-1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29"/>
    </inkml:context>
    <inkml:brush xml:id="br0">
      <inkml:brushProperty name="width" value="0.05068" units="cm"/>
      <inkml:brushProperty name="height" value="0.05068" units="cm"/>
      <inkml:brushProperty name="color" value="#F2395B"/>
    </inkml:brush>
  </inkml:definitions>
  <inkml:trace contextRef="#ctx0" brushRef="#br0">54050 6050 434,'32'17'188,"1"1"-43,0 3-43,2 1-43,2 4-26,2 3-10,4 4-11,3 5-9,0 1-10,1-1-11,0 1-12,0 0-10,-5-3-3,-8-5 7,-9-7 7,-8-5 6,-6-4-4,1-1-16,0-1-15,0 0-15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0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57400 3564 551,'3'-15'40,"7"2"-2,8 2-3,6 3 0,9 0 0,14-1 3,12-2 5,14 0 3,4-1-2,-2-1-9,-1-1-7,-4-2-8,-2 3-9,-6 2-11,-6 3-9,-6 2-10,-6 2-7,-6 0-3,-6 0-3,-5 1-2,-6 0-7,-5 3-9,-5 4-8,-4 2-10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0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58395 2998 564,'-15'-7'6,"2"1"9,3 0 11,2 2 11,1 4 7,4 8 6,2 7 5,4 9 5,0 5-4,-1 5-14,0 3-14,-1 4-14,-2 1-12,-1-1-9,0-1-11,-1 0-9,-1-3-9,0-5-6,0-6-7,0-3-5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0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58835 2750 576,'7'8'36,"-2"2"12,-3 0 11,0 1 12,-2 3-2,0 4-13,0 3-15,0 5-15,-2 2-12,-2 3-10,-4 4-12,-2 3-11,-4 2-8,-4 4-7,-6 3-6,-5 2-6,0-4 0,7-9 9,6-9 8,5-10 8,3-6 1,-2 1-8,0 0-6,-1 0-7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1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57350 4863 537,'15'-15'4,"-1"4"8,-1 3 9,0 3 8,-2 0 6,2 2 3,2-1 3,0 0 4,1 0-1,-1 2-5,1 0-5,0 2-5,-3 1-3,0 4-5,-2 2-3,-2 4-3,-2 2-6,-2 5-7,-3 3-6,0 5-7,-6 5-14,-6 11-21,-7 10-22,-7 10-21,0-2-2,3-13 17,6-13 18,5-11 17,2-9 12,2-1 6,1-2 6,0-2 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42"/>
    </inkml:context>
    <inkml:brush xml:id="br0">
      <inkml:brushProperty name="width" value="0.04305" units="cm"/>
      <inkml:brushProperty name="height" value="0.04305" units="cm"/>
      <inkml:brushProperty name="color" value="#F2395B"/>
    </inkml:brush>
  </inkml:definitions>
  <inkml:trace contextRef="#ctx0" brushRef="#br0">73349 19016 511,'8'-7'40,"1"2"0,1 2 1,2 2 0,0 1-2,0 0-7,2 0-4,2 0-7,-1 0-3,-1 2-1,-1 0-1,0 2-1,-3 1-4,-1 3-3,-2 4-6,-2 2-4,-2 2-2,-2-1 0,-2 1 0,-2 0 1,-2 0-2,0 1 0,-1 1-2,-2 1-2,1-1 0,-1-3 2,0-2 1,0-4 1,0-1 2,0 2 1,1 0 2,-1 1 2,1 1 2,4 0 2,2-1 3,4 1 3,2 0 1,6 0 1,2-1 1,5 1 2,0-1-1,-3-2-2,-3 1-2,-2-2-2,-2 0-2,1-2-1,2-1-1,-1 0-2,2-1-1,0 2-1,-1 0-1,1 1 0,-2 1-1,-2 2 2,-4 0 1,-2 2 1,-6 0 0,-6 3-1,-7 1-1,-7 3-3,-4 2 1,-2 1 0,-3 3 0,-1 1 1,2 0-3,5-5-7,8-3-8,4-4-7,3-4-12,1 1-19,-1-2-19,0 0-18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1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57477 4685 514,'0'17'128,"0"2"-29,0 1-29,0 3-29,0 1-17,0 1-5,0 1-3,0 1-5,0-2-3,-2-3-1,0-5-2,-1-3-1,0-5 0,3-6 1,4-6 0,2-6 1,8-12-9,9-19-22,12-18-20,11-19-21,7-10-8,3-3 7,4-4 6,5-2 5,-1 4 8,-6 11 10,-6 13 9,-6 12 9,-6 7 7,-4 6 2,-6 4 4,-4 5 3,-5 6 3,-7 5 4,-5 7 5,-6 5 5,-5 7 8,-4 8 14,-4 8 14,-3 7 13,-3 7 2,-2 3-12,0 5-10,0 3-11,-1 0-6,1-2-3,1-3-3,1-4-2,2-3-4,4-3-6,4-4-6,4-5-6,7-4-13,10-8-17,9-6-20,11-7-17,2-5-3,-1 0 13,-2-1 13,-1-1 14,-4 2 10,-3 2 9,-5 2 9,-3 4 7,-6 4 16,-6 6 22,-8 6 21,-6 6 22,-5 4 4,-2 2-14,-1 4-16,-3 3-13,-2 3-11,-3 3-4,-3 2-6,-3 4-5,-4 2-4,-4 2-3,-5 3-3,-5 1-3,-4-1-5,2 0-7,-2-3-6,2-2-6,0-5-3,3-4-2,5-7 0,1-5-2,5-6 3,5-3 2,7-4 4,5-4 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1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58300 5400 553,'45'13'6,"-4"-2"10,-4-6 11,-3-3 12,-1-1 4,4 2 0,4 2-1,4 2-1,3 1-1,2 2-3,2 0-2,2 0-4,-1 2-6,-4 0-9,-5-1-11,-3 1-8,-4 0-9,-3 2-5,-5 0-6,-3 1-6,-6 1-4,-5-1-3,-6 0-4,-6 1-3,-5-1-2,0-1-2,-3-1-2,-2 0-1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2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59070 6367 573,'4'-16'4,"6"-2"1,7 0 1,7-1 1,3 1 6,2 3 8,1 4 10,1 2 9,-1 3 3,-3 4-3,-4 4-4,-2 4-4,-3 3-4,-3 2-4,-2 4-4,-4 3-6,-4 4-2,-4 5 1,-6 5-1,-4 5-1,-5 1-1,-3-2-6,-5-1-3,-3-4-6,-1-2-3,0-5 0,1-5-1,1-5-1,0-3 1,-2-2 0,0-2 3,1-2 1,0-4 1,4-6 1,6-6 1,5-6 1,5-6-2,6-8-6,6-9-5,6-6-5,3-5-3,1 0 0,1 0 1,1 0 0,-1 3-6,-1 3-9,-3 4-11,-1 4-11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2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61083 3450 529,'28'14'34,"-2"-1"2,-5-2 3,-3-2 4,-3-1-2,-1 0-6,-1 0-6,0-1-6,-2 3-10,-1 4-16,0 3-13,-2 5-16,-6 2-8,-10 1-1,-11 1-2,-11 1-1,-4-2 2,1-2 6,3-3 5,3-3 6,1-3 5,2-2 5,4-4 6,3-3 4,5-2 9,7 0 10,6-1 10,8-2 10,3 0 5,3 0-1,1 0-2,3 0 0,-1 0-4,-2 0-6,-5 0-7,-2 0-6,-3 2-5,-2 4-4,-4 4-3,-2 3-4,-6 5-3,-5 4-2,-8 3-2,-7 5-3,-2-1 0,3-2 2,4-3 1,2-3 2,2-3 1,4-2 3,3-4 2,3-3 3,3-2 0,4-2 0,4-2-1,4-2-1,5-2 2,7 0 5,7-2 4,7 0 5,2-1 1,-2 0 0,-1 0-1,-4 0-2,-4 2-2,-11 4-5,-9 4-4,-9 4-6,-10 3-4,-5 3-3,-7 3-3,-8 4-5,-3 0 0,-1 0 0,1 0 1,0 1 0,0-1 2,0-2 4,-1 0 2,1 0 3,0-3 3,2-1 1,0-2 3,1-2 0,4-3 4,7-1 2,7-2 4,7-2 4,5-2 3,6-1 6,4 0 4,6-1 5,5-3 2,9-2-1,7-4-2,9-2 0,8-4-3,11-5-4,11-5-4,11-5-5,5-1-1,-1 3-1,-3 3 1,1 3-1,-3 3-3,-5 3-7,-5 3-8,-5 3-8,-6 3-6,-10 2-7,-8 4-6,-9 2-6,-8 3-4,-7 2 0,-7 2 1,-6 1 0,-6 0 0,0-1-1,-3-2-1,-2-2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3"/>
    </inkml:context>
    <inkml:brush xml:id="br0">
      <inkml:brushProperty name="width" value="0.04781" units="cm"/>
      <inkml:brushProperty name="height" value="0.04781" units="cm"/>
      <inkml:brushProperty name="color" value="#F2395B"/>
    </inkml:brush>
  </inkml:definitions>
  <inkml:trace contextRef="#ctx0" brushRef="#br0">61967 4777 460,'-5'-10'46,"4"10"12,6 12 12,4 10 12,1 6-2,-2 2-15,-4 3-15,-2 1-16,-5 4-10,-6 5-8,-6 7-8,-5 6-8,-6 3-2,-6 0 3,-2-1 1,-7 1 4,-3-3-9,-2-5-17,-2-5-17,-2-4-19,3-5-8,5-6 0,5-4-2,7-4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3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63300 6850 474,'17'0'6,"1"2"10,3 0 10,1 2 11,0 0 3,-3 2-5,-3 0-4,-2 1-6,-1 3 3,3 4 9,3 3 9,2 5 10,3 1-2,-1-2-13,1 0-13,-1-1-12,0-1-13,-1-3-12,-1-1-14,0-2-14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3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64750 3600 567,'42'-49'78,"-10"13"-19,-9 13-18,-10 13-19,-4 5-8,5 1 1,4-2 0,3-1 2,8-2 2,11-2 3,10-2 2,12-1 4,4-1-2,-2 2-5,0 2-7,-1 3-5,-3 1-4,-6 2-2,-6 2-3,-6 2-1,-6 1-7,-7 0-7,-7 0-9,-7 0-8,-6 0-9,-4 2-10,-6 0-9,-4 2-10,-3 0 2,-2 0 12,0-1 13,-1 2 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4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66049 2810 504,'-10'-9'0,"-4"-2"-2,-4-2 0,-2-1-2,-2-2 4,2 2 8,4 1 8,3 1 7,5 4 10,3 8 10,6 8 12,4 7 11,2 9-1,-1 7-10,-1 8-11,0 8-10,-2 5-10,-2 0-5,-2 1-7,-2 1-6,-2-2-5,-2-6-7,-1-6-5,-2-6-5,-1-5-2,2-3 1,2-5 1,2-3 2,3-5-7,4-6-17,4-6-15,4-6-17,1-4-3,-1-2 11,-1-2 10,-1-1 10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4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64780 1750 546,'-15'51'115,"4"-6"-22,3-7-23,2-7-23,0 0-14,-3 10-7,-5 8-5,-4 10-7,-2 2-6,-1-1-7,-1-2-8,-1-2-7,0-5-7,1-4-7,1-7-8,1-6-7,1-5-3,1-5 4,0-5 3,2-5 3,0-4 4,-1-2 2,-1-5 3,-1-1 4,1-3 3,2 0 6,4-2 5,3 1 4,2-3 6,2-2 5,2-2 4,2-1 5,3-3 2,6-2 0,4-2-2,5-1 0,6-3 2,7-3 2,7-3 4,7-3 3,1 0 0,0 1-4,-3 3-3,-2 1-5,-4 3-2,-5 3-1,-7 3-3,-5 3 0,-6 4-1,-5 8-1,-4 6 0,-6 8 1,-4 4 0,-7 5 1,-6 3 3,-5 5 1,-4 1 1,1 2-1,-1 1 0,1 1-1,-3 1 0,-5 2-1,-5 2 0,-4 2-1,-5 5 0,-4 8 0,-4 7-1,-4 9 0,0 3-2,0 1-2,1-1-3,0 0-3,5-4-4,6-10-5,7-11-5,8-8-5,4-10-3,3-5 0,3-8 1,3-7-1,3-6-7,5-6-13,3-6-13,4-6-14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4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66700 4300 492,'16'0'0,"-1"0"0,1 0 0,0 0 0,0 2 8,1 4 15,1 4 15,1 3 16,1 3 7,4 1-1,3 2 0,3 0-1,2 0-6,-1 1-12,1-1-13,-1 1-11,0-2-12,-1 0-11,-3-1-13,2-1-11,-4-1-9,-3 0-3,-5-2-5,-3-1-4,-4-1 0,-4 0 1,-4-2 4,-4-1 1,-3 0 5,0 0 5,-2 0 4,0 0 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43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58461 20296 698,'-13'-8'7,"8"2"15,7 1 15,6 1 14,8 0 2,7 1-9,9-1-11,7 0-10,2 0-8,-1 2-4,-2 0-6,-1 2-4,-2 0-6,2 0-3,1 0-4,0 0-4,-3 0-4,-6 0-5,-7 0-3,-6 0-4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5"/>
    </inkml:context>
    <inkml:brush xml:id="br0">
      <inkml:brushProperty name="width" value="0.05825" units="cm"/>
      <inkml:brushProperty name="height" value="0.05825" units="cm"/>
      <inkml:brushProperty name="color" value="#F2395B"/>
    </inkml:brush>
  </inkml:definitions>
  <inkml:trace contextRef="#ctx0" brushRef="#br0">65765 5473 377,'-49'0'5,"12"0"8,11 0 10,13 0 9,8-2 5,8-2 0,6-4 1,7-2 0,8-2-2,9-1-5,9-1-3,8-1-5,5-1-4,2 2-1,0 1-3,1 1-2,-4 1-4,-7 2-6,-8 2-6,-7 3-6,-10 1-11,-11 3-13,-11 4-15,-10 2-15,-8 2 0,-3-2 11,-5-1 11,-3 0 12,-3-3 9,-1-2 3,0-4 5,-1-2 5,0-3 3,5-4 4,4-2 4,3-3 4,4 0 3,5 3 5,3 2 4,4 4 4,2 2 4,0-1 3,0 0 4,1 0 3,0 4 1,6 8 2,2 8 0,5 7 1,1 7-2,-2 5-5,-2 5-3,-2 5-6,-2 2-2,1 3-4,0 2-4,0 1-2,-1 0-2,0-6-2,-1-4-1,-2-5-2,2-5-4,6-6-11,4-3-8,5-6-10,4-6-4,1-6 4,3-8 1,1-6 3,3-8-2,6-7-7,4-8-7,6-8-6,1-2-1,-4 4 4,-2 3 5,-3 5 5,-5 4 1,-4 2-4,-4 3-4,-6 3-3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5"/>
    </inkml:context>
    <inkml:brush xml:id="br0">
      <inkml:brushProperty name="width" value="0.06138" units="cm"/>
      <inkml:brushProperty name="height" value="0.06138" units="cm"/>
      <inkml:brushProperty name="color" value="#F2395B"/>
    </inkml:brush>
  </inkml:definitions>
  <inkml:trace contextRef="#ctx0" brushRef="#br0">69240 3171 358,'-26'-15'45,"9"0"1,10 2 1,10 1 1,9 1-3,8 0-5,7 2-7,8 1-5,6 1-6,1-1-5,5 0-5,3 1-5,-1-1-4,-4 0-5,-4 0-3,-5 0-4,-3 0-2,-5 1-1,-5-1 0,-5 0 0,-7 0-6,-8 2-12,-10 1-13,-8 0-11,-5-1-1,-3-3 10,-1-5 9,-3-4 11,1-3 6,0-3 2,1-3 4,1-2 2,1-2 5,1 1 6,1 1 6,1 1 7,2 2 4,2 3 5,4 3 4,3 3 5,1 2 4,0 0 5,1 2 5,-1 1 5,1 4 0,2 6-4,2 7-3,2 8-4,1 9-3,0 13-3,0 12-2,0 13-4,0 10-4,0 7-4,0 7-6,0 7-4,-1 8-3,0 16 2,-2 13-1,0 14 2,-2 8-11,-1 4-20,-3 2-21,-1 2-21,-1-14-5,2-31 10,2-33 10,2-33 9,2-16 2,0-1-8,2-2-6,1 1-6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5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68725 4533 462,'-16'-6'128,"2"4"-23,1 4-24,1 4-25,-3 4-15,-4 7-6,-5 6-5,-4 5-7,-5 5-6,-3 5-5,-3 2-4,-2 5-7,-2 2-4,0 0-8,0 0-7,0 0-6,3-1-6,6-5-8,5-1-6,7-3-6,3-5-5,2-6-3,3-5-3,1-6-2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6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70100 4877 492,'38'-6'83,"-3"2"-6,-4 4-7,-3 3-6,0 1-6,1 3-8,1 2-7,1 2-7,0 0-13,-1 2-19,-2 2-19,0 0-19,-4 1-9,-5 0 4,-6 3 1,-6 0 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6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68359 6407 486,'-25'-2'12,"11"0"23,12-3 25,12-2 24,12-1 4,15 0-16,12 1-14,15 0-16,6-2-12,-1 0-10,-2-2-9,1 0-9,-5 0-7,-5 3-3,-6 1-2,-6 3-4,-7 0-13,-7 0-24,-9 0-25,-7 0-25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6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71700 4524 518,'59'-29'80,"-8"7"-8,-8 6-8,-8 5-8,-2 3-7,5 1-4,2 0-5,5-1-4,0 1-10,-4 2-12,-4 2-15,-3 2-13,-8 3-10,-9 4-8,-10 4-7,-10 3-9,-5 1-5,0-1-5,0-3-5,1 0-4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6"/>
    </inkml:context>
    <inkml:brush xml:id="br0">
      <inkml:brushProperty name="width" value="0.06604" units="cm"/>
      <inkml:brushProperty name="height" value="0.06604" units="cm"/>
      <inkml:brushProperty name="color" value="#F2395B"/>
    </inkml:brush>
  </inkml:definitions>
  <inkml:trace contextRef="#ctx0" brushRef="#br0">72706 4800 333,'-15'7'-1,"2"-2"-1,2-3-1,3 0-1,-1-2 1,-2 2 7,-1 0 4,-2 2 6,-1-1 5,2 1 6,2 0 4,3 0 5,1 2 3,2 2 0,2 3 0,2 3 1,1 3 2,2 2 0,0 1 2,2 3 2,-1 1-2,-1 6-5,0 3-6,-1 4-5,-1 3-4,0 1-4,0 0-2,0 2-3,-1-3-3,-1-2-2,0-5-3,-1-4-1,2-6-14,6-9-24,5-8-23,7-9-24,1-6-10,-3 0 5,-3-2 3,-3 0 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7"/>
    </inkml:context>
    <inkml:brush xml:id="br0">
      <inkml:brushProperty name="width" value="0.06731" units="cm"/>
      <inkml:brushProperty name="height" value="0.06731" units="cm"/>
      <inkml:brushProperty name="color" value="#F2395B"/>
    </inkml:brush>
  </inkml:definitions>
  <inkml:trace contextRef="#ctx0" brushRef="#br0">73750 4837 326,'14'0'5,"-1"0"10,-2 0 9,-2 0 10,0-2 4,3-2-2,4-4-2,2-2-1,3-1-2,4 2-2,4 2-1,5 3-1,0 0-4,0 0-5,-1 0-6,-1 0-6,-2 1-4,-4 2-2,-2 2-2,-3 2-4,-2 1-1,-2 2-3,-3 0-3,-1 2-2,-3 0 6,-2 1 13,-4 1 13,-2 2 14,-3 0 5,-1 1-4,0 1-3,-1 2-4,-2 0-3,0 1-4,-1 1-3,-2 1-3,0 2-2,-2 3 0,0 3 0,-1 3-1,-1 2 1,1 4-2,-1 2-1,0 4-1,-1-1 0,1-2-1,-2-3 1,-1-4 0,-1-2-2,1-3-1,-1-3-4,0-3-2,0-3-3,-1-3-2,-2-2-3,1-4-2,-3-2-6,0-2-9,-1-3-8,-1 0-8,3-6-5,4-6 1,5-7 1,4-7 0,4-3 4,0 3 6,2 1 7,0 3 6,2 0 0,0 1-6,2-1-5,0 1-5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7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73456 3300 415,'-7'16'75,"2"-1"-8,2 1-9,2 0-9,0 2-3,-2 7 2,-2 5 0,-2 6 3,-3 5-5,-5 1-9,-6 1-9,-3 3-10,-7 3-8,-6 4-7,-8 3-5,-6 5-7,-4 4-7,0 5-8,0 5-8,0 4-8,6-5-2,9-17 7,9-16 5,11-17 7,5-8-4,0 1-15,2 2-15,1 0-14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7"/>
    </inkml:context>
    <inkml:brush xml:id="br0">
      <inkml:brushProperty name="width" value="0.0523" units="cm"/>
      <inkml:brushProperty name="height" value="0.0523" units="cm"/>
      <inkml:brushProperty name="color" value="#F2395B"/>
    </inkml:brush>
  </inkml:definitions>
  <inkml:trace contextRef="#ctx0" brushRef="#br0">76900 3750 420,'43'0'26,"-8"2"-7,-7 0-5,-8 2-7,-3 1 3,6 6 11,5 2 11,5 5 10,2 2 5,2 3-1,1 1-3,1 3-1,-1 1-4,0 2-6,-2 3-5,0 0-5,-3 2-3,-6-1 2,-3-2 1,-6 0 2,-5 0-6,-5 1-10,-4 1-12,-6 1-11,-8 3-8,-13 6-8,-13 6-5,-12 6-8,-5-2-1,2-6 3,4-6 2,2-7 3,4-5-1,4-3-6,3-4-6,5-1-6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43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59477 19600 628,'-15'0'4,"3"0"6,1 0 8,2 0 7,2 2 6,2 6 6,-1 4 7,2 5 5,0 4-2,2 5-8,0 3-10,2 5-8,0 2-9,0 0-6,0 2-8,0 0-5,0-1-9,0 0-9,0-3-8,0-1-10,0-5-1,0-4 7,0-5 7,0-4 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38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73386 4850 576,'-15'0'2,"2"0"5,3 0 5,1 0 3,4 0 9,6 0 9,6 0 12,6 0 9,4 0 1,5 0-8,3 0-10,4 0-9,-1 0-6,-4 0-4,-5 0-4,-4 0-3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01"/>
    </inkml:context>
    <inkml:brush xml:id="br0">
      <inkml:brushProperty name="width" value="0.05094" units="cm"/>
      <inkml:brushProperty name="height" value="0.05094" units="cm"/>
    </inkml:brush>
  </inkml:definitions>
  <inkml:trace contextRef="#ctx0" brushRef="#br0">9290 35621 431,'-26'-1'8,"9"-1"16,10 0 15,10-1 15,6-2 4,2 0-9,1-1-10,3-2-9,2 0-4,3-1 0,3-1 1,3-1 1,2 0-2,-1 2-3,1 2-4,-1 3-4,0 0-2,0 0-2,0 0-1,1 0-2,-1 0 0,-1 0 0,-1 1 1,-1-1 2,-2 0-14,-1 0-25,-3 0-25,-1 1-26,-4-2-9,-6 0 6,-6-2 7,-6 0 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01"/>
    </inkml:context>
    <inkml:brush xml:id="br0">
      <inkml:brushProperty name="width" value="0.05186" units="cm"/>
      <inkml:brushProperty name="height" value="0.05186" units="cm"/>
    </inkml:brush>
  </inkml:definitions>
  <inkml:trace contextRef="#ctx0" brushRef="#br0">9522 34613 424,'-7'-15'5,"0"4"9,2 3 11,1 3 9,1 4 9,2 7 7,2 7 7,2 8 7,0 4-1,-1 5-11,0 3-10,-2 4-12,0 4-6,0 4-3,0 4-3,0 4-3,1 1-4,0-2-5,2-3-4,0-1-6,0-3-3,0-2-3,-1-4-3,-2-2-3,0-2-2,0-1 0,0-2-1,0 0-1,0-2 1,0-3 1,0-3 2,0-3 1,-1-3 1,-4-3 1,-2-2 2,-3-4 0,-2-2 1,0-2-1,0-3-1,1 0-1,-2-4-2,0 0-2,-1-3-1,-1-2-2,-2-2-1,0-2 2,-1-2 1,-1-1 2,0-2 1,1 1 2,1-1 2,1 0 2,1 1 3,1 1 5,1 1 5,1 1 4,1-1 7,2 0 9,2-1 8,2-1 9,3 0 2,4 2-4,4 2-4,4 3-3,3-1-6,5 0-5,4-1-7,3-1-6,2-1-7,0 0-8,1 0-7,-1 1-7,3-2-7,5-2-7,4-2-5,6-1-7,-3 0-2,-6 2-1,-9 4 1,-7 3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02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11537 34841 520,'-6'6'40,"6"-3"2,4-2 3,6-4 3,4-1-7,7-2-13,5 0-13,6-1-14,2-1-7,-2 0-3,-1 1-1,-3-1-3,-2 0 0,-6 2 3,-2 1 3,-4 0 2,-4 3 8,-1 4 15,-2 4 14,-2 4 13,-1 3 4,0 3-9,0 3-7,0 3-9,-1 3-5,-1 3-5,0 3-5,-1 3-4,-2 1-3,-1 0-5,0 0-2,-1 0-4,-2 0-3,0 0-3,-1 0-3,-2 1-4,0-3-1,1-4 0,-1-3-2,0-5-1,-1-3 0,-4-3-1,-1-2-1,-4-4 0,-2-2 1,1-2 4,-1-3 3,1 0 4,0-2 5,0 0 4,2 0 4,1 0 5,3-2 3,1 0-2,4-3 1,3-2-2,2-1 9,4-2 18,2 0 17,4-1 17,2 0-1,3 0-21,2 2-20,5 1-21,-1 0-13,-1 2-3,-3 1-4,-1 0-4,-1 1-5,0 0-5,-1 0-5,1 1-7,-1-2 0,-2 0 2,-2-2 4,-2 0 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02"/>
    </inkml:context>
    <inkml:brush xml:id="br0">
      <inkml:brushProperty name="width" value="0.03837" units="cm"/>
      <inkml:brushProperty name="height" value="0.03837" units="cm"/>
    </inkml:brush>
  </inkml:definitions>
  <inkml:trace contextRef="#ctx0" brushRef="#br0">11933 35150 573,'6'31'161,"1"1"-40,-2-1-39,-1-1-41,-1 2-25,-1-1-11,0 0-10,-1 1-11,-3-2-8,0 0-9,-3-2-7,-1 0-7,-2-2-1,3-5 4,-1-3 4,2-4 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02"/>
    </inkml:context>
    <inkml:brush xml:id="br0">
      <inkml:brushProperty name="width" value="0.05718" units="cm"/>
      <inkml:brushProperty name="height" value="0.05718" units="cm"/>
    </inkml:brush>
  </inkml:definitions>
  <inkml:trace contextRef="#ctx0" brushRef="#br0">11431 34992 384,'-13'-3'51,"3"8"-2,4 9-3,4 10-2,2 4-5,0 2-5,0 3-6,0 1-5,0 2-5,0-1-2,0 3-2,0 1-1,0-1-4,2 0-2,0-1-4,2-1-2,-1-3-2,-1-2 1,0-3 0,-1-3 2,-1-1-2,2-1 0,0 1-2,2-2-2,-1 0 1,-1-3 1,0-3 1,-2-2 2,1-3 1,2 1 0,2 0 1,2 0 0,1-1 1,2-1 0,0 0-1,1-2 1,2-1-1,3-1-1,3 0-1,4-1 1,2-1-1,2 1 2,4 1 2,3 2 2,2-1 0,3-2 0,1-3-1,2 0 0,1-2 0,-1 0-3,1 0-2,0 0-1,-1-1-1,-3-1 2,-4 0 0,-2-1 2,-3-1-1,-5 0 0,-3 0-1,-5 0-1,-2-1 3,-2-4 6,-3-2 6,-1-3 5,-1-2 3,-2 1-3,-1-1-3,0 0-2,-2-2-5,0-3-5,-2-5-7,0-3-6,-1-7-4,2-11-5,0-11-3,2-11-5,0-3 0,1 5 4,2 4 3,0 7 2,0 4-8,0 8-24,-2 6-21,0 8-24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04"/>
    </inkml:context>
    <inkml:brush xml:id="br0">
      <inkml:brushProperty name="width" value="0.03752" units="cm"/>
      <inkml:brushProperty name="height" value="0.03752" units="cm"/>
    </inkml:brush>
  </inkml:definitions>
  <inkml:trace contextRef="#ctx0" brushRef="#br0">4771 35800 586,'15'0'94,"1"2"-20,-1 0-18,0 2-20,1 1-10,2 1-5,0 3-3,1 2-3,-1 2-2,-3 1 0,-2 3 0,-4 2 0,-2 1-2,-1 1-4,0 0-4,-2 2-3,-1 2-4,-4 1-4,-2 2-3,-3 3-4,-4-1-2,-2-2-1,-3-1 0,-3-2-2,-3-3 1,0-1 2,-1 0 2,-1 0 2,0-3 2,-2-1 3,-1-2 3,-1-3 3,2-1 4,3-2 5,5-2 6,3-2 5,6-2 0,6-1-6,7 0-6,8-1-6,6-2-8,7-1-10,7 0-10,7-1-10,-2-1-7,-5 0 0,-7 0-3,-7 0-2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04"/>
    </inkml:context>
    <inkml:brush xml:id="br0">
      <inkml:brushProperty name="width" value="0.02682" units="cm"/>
      <inkml:brushProperty name="height" value="0.02682" units="cm"/>
    </inkml:brush>
  </inkml:definitions>
  <inkml:trace contextRef="#ctx0" brushRef="#br0">6910 37400 820,'-12'6'121,"7"1"-63,7-3-63,5 1-65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0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20100 34665 576,'17'0'122,"3"0"-27,3 0-27,3 0-26,3-1-16,0 0-4,3-2-4,3 1-4,-1-2-4,-2 2-5,-1 0-4,-3 2-4,-3 0-4,-2 0-4,-3 0-3,-2 0-4,-4 0-9,-1 2-15,-2 0-14,-2 2-14,-4-1-1,-2 1 15,-6 0 14,-2 0 14,-3 0 8,0-1 1,0 1 2,0 0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0"/>
    </inkml:context>
    <inkml:brush xml:id="br0">
      <inkml:brushProperty name="width" value="0.04263" units="cm"/>
      <inkml:brushProperty name="height" value="0.04263" units="cm"/>
    </inkml:brush>
  </inkml:definitions>
  <inkml:trace contextRef="#ctx0" brushRef="#br0">20294 34750 516,'-12'1'23,"3"4"13,6 2 14,5 3 12,2 4 1,1 4-11,2 3-11,-1 5-11,1 4-7,-2 4-1,-3 6-1,0 5-1,-2 2-2,0 1-6,0 2-4,0-1-6,0 0-5,0-4-7,0-4-7,0-3-7,0-5-6,0-2-2,0-3-3,0-3-3,-1-3-1,-1-5 0,0-3 2,-1-4 0,-1-5 2,2-2-1,0-6 1,2-2 1,0-4 3,0 0 5,0-1 6,0-1 5,-1-1 4,0 0 3,-1 0 2,-1 1 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44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60915 18950 566,'-27'0'48,"4"0"-2,7 0-2,5 0-2,3 1-3,0 2-1,1 2-3,-1 2-1,-1 3-3,0 5-6,-1 5-6,-1 5-5,-1 4-4,0 3-4,0 2-4,1 4-2,-1 0-4,0-2-2,0-2-2,1-2-2,0-2-1,4-1 0,2-3 1,4-1 0,5-3 1,8-1 1,7-3 2,9-1 2,4-4 1,2-6 1,3-6 0,1-6 1,0-4-3,-3-2-8,-1-2-6,-1-1-7,-3-2-6,-3 1-5,-4-1-5,-1 0-4,-5 2-1,-3 1 4,-4 2 5,-4 2 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1"/>
    </inkml:context>
    <inkml:brush xml:id="br0">
      <inkml:brushProperty name="width" value="0.0517" units="cm"/>
      <inkml:brushProperty name="height" value="0.0517" units="cm"/>
    </inkml:brush>
  </inkml:definitions>
  <inkml:trace contextRef="#ctx0" brushRef="#br0">20300 34991 425,'2'-22'7,"6"6"15,4 5 13,5 6 15,2 1 2,-3 2-10,-1 0-11,-2 2-10,1 0-7,7 0-1,5 0-3,7 0-1,2-1-3,1-2-3,-1-2-5,0-2-3,-1-1-2,-1 1-1,-3-1-1,-1 0-1,-3 0-1,-2 0-3,-1 0-2,-2 1-2,-4-2-2,-3 0-1,-4-2 0,-4 0 0,-3-1 1,-1 1 4,0-1 4,-2 0 4,-1 1 3,-2 1 4,-2 0 4,-1 2 2,-3 1 6,0 0 6,-1 2 6,-1 1 7,-1 1 1,0 4-1,0 2-2,1 4-2,-2 2-2,0 3-4,-1 3-2,-1 3-3,-1 2-3,2 1-1,1 1-1,1 2-2,1-1-1,0 2 1,2 1 1,1 0 0,0 0-2,2-3-4,0-3-3,2-2-4,1-3-4,2-1-2,2-1-2,2-1-3,3-1-1,4-2-1,3-2 0,5-2-1,3-3-2,5-4-4,3-4-4,5-4-3,2-4-1,0-5 4,2-5 3,0-5 4,0-4 2,-2-3 4,-2-2 3,-1-3 3,-4-1 2,-3 4 4,-5 2 2,-3 3 3,-4 4 4,-1 3 5,-2 5 5,-2 3 5,-3 6 6,-4 6 9,-4 8 8,-4 6 8,-2 7 0,-2 5-9,0 7-8,-1 5-10,-2 4-5,0 3-3,-1 1-1,-1 2-3,0-1-1,2-7-3,3-3-1,1-5-3,2-3-2,2-3-3,2-1-4,2-2-4,3-3-1,2-3 2,3-3 1,4-2 1,3-4 1,7-4 0,5-4 0,7-4 1,3-6-8,2-7-13,2-8-13,3-9-13,-2-5-5,-4-5 4,-4-5 6,-3-5 3,-5-1 5,-3 6 4,-5 5 5,-3 4 4,-4 7 4,-4 5 5,-4 5 6,-4 7 4,-2 4 6,0 2 6,0 4 7,0 3 6,-1 2 5,0 0 5,-1 2 4,-1 1 4,-1 3 5,2 7 3,0 7 4,2 8 4,0 3-3,0 1-9,0 1-9,0 1-10,1 1-4,0 1-3,2 4-1,1 1-2,-1 2-2,-1 0-3,0 2-4,-1 1-3,-1-1-8,0-2-15,0-2-15,0-1-13,1-5-8,0-4 1,2-5 2,0-5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1"/>
    </inkml:context>
    <inkml:brush xml:id="br0">
      <inkml:brushProperty name="width" value="0.04182" units="cm"/>
      <inkml:brushProperty name="height" value="0.04182" units="cm"/>
    </inkml:brush>
  </inkml:definitions>
  <inkml:trace contextRef="#ctx0" brushRef="#br0">24220 35300 526,'14'2'68,"-4"4"-6,-5 4-8,-2 3-7,-3 5-9,0 3-7,0 5-9,0 3-7,-2 3-8,-1-1-4,-2 0-6,-1 1-5,-1-3-2,2-4 2,2-3 1,2-4 1,2-3 3,2-1 2,2-1 2,2-1 3,1 0 2,1 0 2,2 0 3,-1-1 1,2 2 3,0 0 0,-1 1 2,1 1 1,-2 2 0,-2 3-3,-4 3-3,-2 3-2,-4 3-3,-2 2-3,-4 4-5,-2 3-4,-4 3-5,-5 6-5,-4 4-5,-6 5-5,-3 1-6,1-4-5,0-4-6,-1-4-5,4-6-3,4-7-1,5-9-1,5-7-2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2"/>
    </inkml:context>
    <inkml:brush xml:id="br0">
      <inkml:brushProperty name="width" value="0.03942" units="cm"/>
      <inkml:brushProperty name="height" value="0.03942" units="cm"/>
    </inkml:brush>
  </inkml:definitions>
  <inkml:trace contextRef="#ctx0" brushRef="#br0">18297 35650 558,'22'0'87,"-3"0"-17,-3 0-17,-3 0-16,-1 1-12,1 4-4,1 2-6,2 3-4,-2 4-3,-3 2 1,-3 3 1,-2 3 0,-2 1-2,0 1-4,-1-1-5,2 1-4,-4 1-4,-5 2-6,-4 3-6,-5 4-5,-3-1-1,-2-7 2,0-5 4,-1-7 2,0-2 5,2 0 5,0-1 6,1 1 6,1-1 3,2-2 1,2-2 3,3-2 0,1-1 6,2 1 9,2 2 7,2 0 9,3 0 0,4-2-9,4-3-8,3 0-9,5-2-8,5 0-9,5 0-7,4 0-7,5-2-9,3 0-8,2-3-9,4-2-8,-4 0-4,-6 0-2,-9 2-1,-7 1-1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3"/>
    </inkml:context>
    <inkml:brush xml:id="br0">
      <inkml:brushProperty name="width" value="0.03704" units="cm"/>
      <inkml:brushProperty name="height" value="0.03704" units="cm"/>
    </inkml:brush>
  </inkml:definitions>
  <inkml:trace contextRef="#ctx0" brushRef="#br0">27127 35580 594,'-10'-7'54,"10"1"2,12 0 3,10 3 1,7-1-4,2 2-10,4 0-11,3 2-11,1 0-10,1 0-13,2 0-10,1 0-13,-3 0-9,-4 0-5,-5 0-7,-5 0-6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3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27877 34766 505,'-15'-7'10,"3"2"19,1 2 20,2 2 18,3 3 5,2 6-12,1 4-11,2 5-11,1 5-9,0 5-3,0 5-3,0 5-5,-1 3-4,0 4-6,-2 2-6,0 4-5,-1 0-9,2 1-10,0-1-10,2 1-10,0-5-5,2-10 3,0-9 1,2-10 3,0-6-1,0 1-3,0 0-2,-1 0-3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3"/>
    </inkml:context>
    <inkml:brush xml:id="br0">
      <inkml:brushProperty name="width" value="0.04167" units="cm"/>
      <inkml:brushProperty name="height" value="0.04167" units="cm"/>
    </inkml:brush>
  </inkml:definitions>
  <inkml:trace contextRef="#ctx0" brushRef="#br0">29599 34650 527,'16'0'102,"1"0"-30,1 0-29,1 0-31,2 1-11,1 2 6,2 2 5,2 2 6,0 1 2,-3 3-1,-3 2-2,-2 2-1,-6 2-2,-5 5-2,-6 3-3,-6 4-1,-7 4-6,-7 4-6,-9 5-8,-7 3-6,-4 0-5,1-4-1,-1-4 0,0-4-1,1-4 3,3-4 10,3-3 8,3-4 8,4-4 7,3-3 5,5-3 4,3-2 5,6-3 2,6-2 2,7-2 1,8-2 2,5-2-4,5-2-8,5-2-9,5-1-8,2-2-6,2 0-7,1 0-5,1 0-6,0 1-6,-1-1-5,1 0-5,0 0-6,-1 0-2,-3 0 0,-4-2 2,-2-1 1,-3-1 1,-5 2 4,-3 1 2,-4 1 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4"/>
    </inkml:context>
    <inkml:brush xml:id="br0">
      <inkml:brushProperty name="width" value="0.05815" units="cm"/>
      <inkml:brushProperty name="height" value="0.05815" units="cm"/>
    </inkml:brush>
  </inkml:definitions>
  <inkml:trace contextRef="#ctx0" brushRef="#br0">32029 34230 378,'0'-15'4,"0"2"10,0 3 10,0 1 8,0 3 10,0 4 8,0 4 9,0 4 8,0 4-1,0 3-10,0 5-10,0 4-10,-1 4-7,0 6-6,-2 6-5,0 6-4,-1 3-4,0 2 0,0 0 0,0 2-1,1-1-6,-1-1-12,0 0-10,1-2-11,-1-4-8,0-4-5,0-7-6,0-5-6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4"/>
    </inkml:context>
    <inkml:brush xml:id="br0">
      <inkml:brushProperty name="width" value="0.04628" units="cm"/>
      <inkml:brushProperty name="height" value="0.04628" units="cm"/>
    </inkml:brush>
  </inkml:definitions>
  <inkml:trace contextRef="#ctx0" brushRef="#br0">32583 34555 475,'5'-13'84,"-6"6"-3,-6 6-5,-6 6-4,-4 5-8,-3 5-12,-3 5-11,-2 6-11,-3 0-12,1 0-11,0-1-12,-1-1-12,2-2-3,3-3 3,3-3 4,3-3 3,2-2 3,2-1 0,3 0 1,1-2 1,4 2 3,6 4 6,6 3 5,6 5 5,4 0 0,5-1-8,3-3-6,5-1-8,2-3-7,4-1-5,3-2-6,2-2-6,1-2-4,-2-2-2,-2-3-2,-2 0-1,-4-2-2,-7 0-1,-7 0-1,-6 0-2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5"/>
    </inkml:context>
    <inkml:brush xml:id="br0">
      <inkml:brushProperty name="width" value="0.04696" units="cm"/>
      <inkml:brushProperty name="height" value="0.04696" units="cm"/>
    </inkml:brush>
  </inkml:definitions>
  <inkml:trace contextRef="#ctx0" brushRef="#br0">33666 34366 468,'-10'-7'124,"10"2"-26,11 2-25,12 2-26,4 1-17,1 0-11,2 0-10,1 0-11,-2 0-7,-5 0-4,-5 0-3,-5 0-4,-4 2 1,-2 6 5,-4 4 5,-2 5 5,-3 2 8,0-1 10,-2-1 11,0 0 10,-1-1 3,0 3-5,0 1-3,0 3-6,0 0-5,0-1-7,0-1-8,1-1-8,-2 1-4,0 3 2,-2 3 0,0 2 0,-1 1-6,-2-1-15,0-3-16,-1-1-14,-2-3-6,0 0 2,-1-1 3,-1 0 2,-1-3 5,-2-3 7,-3-3 7,-1-2 8,-2-4 5,1-1 6,-1-2 6,1-2 4,-1-1 4,1 0 4,-1 0 2,1 0 3,5 0 15,10 0 26,11 0 27,12 0 25,7 0 3,5 0-21,4 0-20,6 0-21,3 1-17,1 2-11,0 2-12,1 2-12,0 1-4,-2 0 3,-2-1 3,-1 1 2,-5-1 3,-6 0 1,-5-2 1,-6 0 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5"/>
    </inkml:context>
    <inkml:brush xml:id="br0">
      <inkml:brushProperty name="width" value="0.04674" units="cm"/>
      <inkml:brushProperty name="height" value="0.04674" units="cm"/>
    </inkml:brush>
  </inkml:definitions>
  <inkml:trace contextRef="#ctx0" brushRef="#br0">36829 34780 470,'-9'-1'11,"12"-1"23,13 0 23,14 0 21,7-2 5,6 2-14,3 0-16,7 2-13,1-1-10,-2 0-4,-2-2-3,-2 1-5,-3-2-10,-3 2-17,-2 0-17,-3 2-16,-5 0-10,-6 0-4,-5 0-3,-6 0-4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1"/>
    </inkml:context>
    <inkml:brush xml:id="br0">
      <inkml:brushProperty name="width" value="0.02601" units="cm"/>
      <inkml:brushProperty name="height" value="0.02601" units="cm"/>
      <inkml:brushProperty name="color" value="#00BFF2"/>
    </inkml:brush>
  </inkml:definitions>
  <inkml:trace contextRef="#ctx0" brushRef="#br0">27000 15850 845,'14'15'61,"-3"-1"-16,-3-1-15,-2 0-15,-2-2-11,0-2-8,0 1-8,-1-2-7,1 0-8,1 0-8,2 0-8,0 0-9,0-2 2,0-3 10,-2-2 13,0-4 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19:44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61420 19100 472,'-23'0'4,"4"0"8,3 0 7,3 0 8,2 3 11,1 7 12,1 8 12,1 6 14,0 6-3,0 6-14,1 6-15,-1 7-15,0 3-11,0 4-7,0 5-6,0 4-6,1-4-18,1-11-31,0-10-31,2-11-30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5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38583 33997 480,'-1'-14'4,"0"2"7,-2 4 7,0 3 7,3 1 12,8 2 15,8 0 15,7 2 16,5 2-2,0 4-19,2 4-18,1 3-19,-1 3-14,-2 0-13,-1-1-11,-2 1-12,-4-2-8,-2 0-5,-3-1-4,-3 0-5,-3-2-5,-2 1-4,-4 0-5,-2 0-4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5"/>
    </inkml:context>
    <inkml:brush xml:id="br0">
      <inkml:brushProperty name="width" value="0.04136" units="cm"/>
      <inkml:brushProperty name="height" value="0.04136" units="cm"/>
    </inkml:brush>
  </inkml:definitions>
  <inkml:trace contextRef="#ctx0" brushRef="#br0">36601 35400 531,'-31'0'12,"17"0"24,17 0 23,16 0 24,12 0 2,10 0-17,9 0-19,8 0-17,5 0-13,-1 0-5,0 0-5,1 0-6,-4 0-9,-7 0-12,-6 0-12,-7 0-13,-7 0-9,-6 0-8,-5 0-9,-6 0-8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6"/>
    </inkml:context>
    <inkml:brush xml:id="br0">
      <inkml:brushProperty name="width" value="0.04351" units="cm"/>
      <inkml:brushProperty name="height" value="0.04351" units="cm"/>
    </inkml:brush>
  </inkml:definitions>
  <inkml:trace contextRef="#ctx0" brushRef="#br0">36930 35500 505,'-27'1'14,"9"4"29,8 2 27,10 4 29,7 3 2,5 7-24,7 4-24,6 8-24,2 0-21,4-3-17,1-5-18,2-4-18,-2-4-13,-6-3-8,-5-4-8,-6-4-7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6"/>
    </inkml:context>
    <inkml:brush xml:id="br0">
      <inkml:brushProperty name="width" value="0.04523" units="cm"/>
      <inkml:brushProperty name="height" value="0.04523" units="cm"/>
    </inkml:brush>
  </inkml:definitions>
  <inkml:trace contextRef="#ctx0" brushRef="#br0">40292 34131 486,'9'-7'6,"2"1"11,1 0 12,3 2 12,1 0 1,0 2-6,-2 0-8,2 2-8,1 2-5,1 6-3,3 4-4,1 5-2,0 3-2,-5 1 3,-3 1 1,-4 1 3,-7 2-3,-10 1-4,-10 3-5,-9 1-5,-7 1-3,-1 0-2,-2 0 0,-1 0-2,-1-1-1,1-5-1,3-3 1,2-5-1,2-2 2,5-2 5,3-3 5,5-1 6,6-1 10,8-2 15,9-1 17,10 0 15,6-2 2,5-2-12,4-2-13,6-2-13,2-2-9,-2 0-7,0-1-9,-2-2-6,0 1-11,-2-1-14,0 0-13,-1 0-14,-3 1-2,-5 0 9,-5 2 9,-4 1 9,-5-1 3,1 0-3,-2-2-5,0 0-3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7"/>
    </inkml:context>
    <inkml:brush xml:id="br0">
      <inkml:brushProperty name="width" value="0.05401" units="cm"/>
      <inkml:brushProperty name="height" value="0.05401" units="cm"/>
    </inkml:brush>
  </inkml:definitions>
  <inkml:trace contextRef="#ctx0" brushRef="#br0">42315 32866 407,'9'-7'65,"3"2"-14,3 2-14,4 2-15,2 2-4,5 2 6,3 2 4,4 2 6,1 1-3,-4 1-9,-2 2-10,-3 0-10,-4 1-10,-3 1-8,-4 1-8,-4 2-9,-5 0-3,-2 1 1,-6 1 2,-2 1 1,-6 0 2,-6-1 1,-5-1 2,-7 0 0,-2-3 3,3-1 3,-1-2 3,1-2 4,1-2 4,1-1 5,1 0 4,1-2 6,1 0 3,2 0 1,3 0 2,1 0 2,3 0 4,1 2 6,3 0 7,1 1 6,2 2 5,0 0 4,2 1 5,1 2 3,0 1 0,2 3-7,0 3-6,2 3-6,0 2-4,0 1-3,0 1-2,0 1-3,-1 1-4,0 6-3,-2 3-5,0 4-4,-2 2-3,0 0-5,-1 0-2,-2 0-4,1 0-2,1-2 2,0 0 1,2-1 0,-1-3-4,0-4-12,-1-3-11,-2-5-12,2-8-9,2-14-7,4-14-7,3-13-6,0-6 3,1 5 14,0 3 14,0 5 15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7"/>
    </inkml:context>
    <inkml:brush xml:id="br0">
      <inkml:brushProperty name="width" value="0.05396" units="cm"/>
      <inkml:brushProperty name="height" value="0.05396" units="cm"/>
    </inkml:brush>
  </inkml:definitions>
  <inkml:trace contextRef="#ctx0" brushRef="#br0">42200 34817 407,'8'-56'4,"0"13"4,0 12 6,-1 13 4,2 7 4,2 1 3,2 0 3,1 2 2,3 1 1,1 2-2,3 2-1,2 3-1,1-1-3,3-1-2,1 0-4,2-1-3,2-1-2,-1 2-3,1 0-4,-2 2-2,0-1-3,-3 0-2,-4-2-4,-1 0-2,-4-1-4,-1 0-4,-2 0-3,-3 0-5,-1-1-1,-2-2 0,-2-1 1,-2-3 0,-2-2 2,-1 1 4,0-2 2,-1-1 4,-3 0 6,0 2 5,-3 3 8,-2 1 6,-2 2 2,-2 0-1,-2 2-2,-1 1-2,-2 1 3,-2 3 6,0 4 8,-1 2 6,-1 4 3,-1 4-2,-1 3 0,-1 5-2,2 2-2,2-2-4,3 2-3,3-1-4,1 1-4,2 1-4,1 1-4,0 1-3,3-1-3,2-2-1,4-2-2,3-1 0,2-3-3,5-3-5,4-2-5,4-4-4,4-4-8,5-4-11,3-6-10,7-4-11,4-6-4,2-7 2,4-7 4,2-6 2,-2-1 5,-10 7 6,-8 7 6,-8 7 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7"/>
    </inkml:context>
    <inkml:brush xml:id="br0">
      <inkml:brushProperty name="width" value="0.05796" units="cm"/>
      <inkml:brushProperty name="height" value="0.05796" units="cm"/>
    </inkml:brush>
  </inkml:definitions>
  <inkml:trace contextRef="#ctx0" brushRef="#br0">44776 33997 379,'39'-34'-15,"-13"8"13,-13 8 13,-14 10 15,-8 6 8,-2 2 4,-2 3 5,-1 4 3,-2 2 1,-1 1-3,-1 3-4,-1 2-3,0 2-3,3 2-4,1 4-4,3 3-4,1 2-4,4 1-2,2 1-4,4 1-3,1-1-3,0-2-4,0-1-4,0-3-5,2-2-3,4-4-6,4-5-4,3-3-4,4-5-5,3-4-2,4-6-4,2-4-2,1-6 1,3-9 3,3-7 5,1-8 4,1-5 0,1-1-4,-1 0-2,1-2-4,-4 2 0,-3 1 6,-3 2 5,-5 2 5,-4 2 5,-4 3 6,-6 4 6,-4 2 5,-3 3 8,0 5 10,0 3 9,0 5 10,-1 6 11,-1 11 12,0 12 13,-1 10 11,-1 4-1,2-2-19,0-1-16,2-3-19,-1 3-12,-2 5-8,-2 6-10,-2 6-7,-1 2-10,-2-5-11,0-1-11,-1-3-11,0-4-7,0-3-3,2-5-3,1-3-4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8"/>
    </inkml:context>
    <inkml:brush xml:id="br0">
      <inkml:brushProperty name="width" value="0.04478" units="cm"/>
      <inkml:brushProperty name="height" value="0.04478" units="cm"/>
    </inkml:brush>
  </inkml:definitions>
  <inkml:trace contextRef="#ctx0" brushRef="#br0">46600 34664 491,'18'-8'8,"5"1"17,5-1 17,5 0 17,-2 2 5,-4 4-5,-7 4-7,-5 4-6,-5 4-6,-4 5-8,-4 5-7,-4 5-7,-5 2-5,-4 2-3,-5 1-2,-5 1-3,-2-1-3,1-1-4,2-3-4,0-2-4,2-2-4,4-3-2,4-3-2,5-3-3,3-3-1,5-2-2,6-4-2,4-2-1,4-5-3,3-2-7,3-5-7,2-4-6,1 0-1,-5 3 5,-3 2 4,-4 4 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8"/>
    </inkml:context>
    <inkml:brush xml:id="br0">
      <inkml:brushProperty name="width" value="0.04135" units="cm"/>
      <inkml:brushProperty name="height" value="0.04135" units="cm"/>
    </inkml:brush>
  </inkml:definitions>
  <inkml:trace contextRef="#ctx0" brushRef="#br0">47997 34360 532,'-8'-8'4,"-2"2"8,0 0 9,-1 3 7,3 0 9,8 0 7,8 1 8,8 2 7,6 0-2,6 0-9,7 0-9,4 0-11,4 0-8,1 0-7,-1 0-8,0 0-6,-2 0-7,-2 0-9,-3 0-7,-4 0-9,-3 0-5,-3-2-6,-5-1-5,-3 0-5,-5-1-1,-6-2 3,-6 0 4,-6-1 4,-3 0 5,0 1 9,0 0 8,1 2 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8"/>
    </inkml:context>
    <inkml:brush xml:id="br0">
      <inkml:brushProperty name="width" value="0.05441" units="cm"/>
      <inkml:brushProperty name="height" value="0.05441" units="cm"/>
    </inkml:brush>
  </inkml:definitions>
  <inkml:trace contextRef="#ctx0" brushRef="#br0">48617 33478 404,'-29'-34'55,"6"9"3,8 11 4,4 9 2,4 8-2,0 6-7,2 5-8,0 7-7,1 5-6,-2 7-4,0 5-5,-1 6-3,-1 3-4,0 0-5,0 0-6,0 0-3,1-4-5,-1-3 0,0-5-2,1-5-1,-1-3-9,0 0-15,0 1-17,1-1-15,-1 1-7,2 1 2,0 1 2,2 1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16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45324 9659 579,'0'-25'9,"0"11"19,0 12 18,0 12 19,-1 7 2,-1 3-12,0 3-13,-1 3-13,-2 2-8,-2 3-2,-2 1-3,-1 3-2,-2 0-6,1 1-6,-1 2-9,0 0-7,2-2-4,1-5 2,3-7 2,1-5 0,1-4 2,2-1-1,0-1 2,2 0 0,1-9-9,4-16-16,2-15-17,4-16-17,-1-4-1,0 9 14,-1 9 16,0 9 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9"/>
    </inkml:context>
    <inkml:brush xml:id="br0">
      <inkml:brushProperty name="width" value="0.05973" units="cm"/>
      <inkml:brushProperty name="height" value="0.05973" units="cm"/>
    </inkml:brush>
  </inkml:definitions>
  <inkml:trace contextRef="#ctx0" brushRef="#br0">50891 32750 368,'37'1'92,"-5"2"-21,-3 2-22,-3 2-21,-2 1-14,1 1-5,1 2-7,1 0-4,-2 0-6,-3-3-3,-5-1-3,-3-2-4,-6 2 2,-6 6 7,-7 5 8,-8 7 7,-2 2 4,1 1 0,1-2 1,1 2 0,0-1 6,2 0 11,0 1 10,2-1 11,1 0 1,1-1-5,0-1-6,2-1-5,0 0-6,0-1-5,0 1-4,0-1-4,0 2-6,0 1-5,0 3-7,1 0-5,-2 0-7,-1-3-6,0-5-8,-1-3-7,-3-4-10,-6-1-13,-4-2-14,-4-2-13,-2-3 2,0-4 14,0-4 15,3-4 15,-1-1 11,3 2 7,0 2 6,0 2 6,3 1 4,1 0 2,2 0 0,3 0 2,2 1 13,6 0 25,4 2 25,6 0 24,5 2 6,7 0-13,7 1-14,7 2-13,5-1-11,2-1-10,4-1-9,3 0-9,-2-1-9,-1 0-9,-4 0-9,-2 0-9,-3-1-7,-3-1-7,-3 0-7,-3-1-7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19"/>
    </inkml:context>
    <inkml:brush xml:id="br0">
      <inkml:brushProperty name="width" value="0.05274" units="cm"/>
      <inkml:brushProperty name="height" value="0.05274" units="cm"/>
    </inkml:brush>
  </inkml:definitions>
  <inkml:trace contextRef="#ctx0" brushRef="#br0">52822 34750 417,'16'0'43,"0"0"-1,-1 0-2,0 0-2,1 1-1,1 2-2,1 2-2,2 2-1,-3 2-2,-1 3-2,-4 3-3,-3 4-1,-2 1-4,-4 1-5,-2 1-3,-4 0-5,-4 2-4,-7 3-3,-7 1-4,-7 3-2,-5 0-1,-3 0 3,-2 1 2,-3-1 3,-1-3-2,5-2-6,4-5-6,4-3-6,3-4-2,6-1 4,5-2 3,5-2 4,4-2 6,6-2 8,4-3 8,6 0 8,5-4 5,9 0 0,7-3 1,9-2-1,2-1 0,0 0-3,-2 0-2,0 1-3,-2 0-4,0 4-4,-2 2-5,0 4-6,-2 1-7,-3 0-11,-3-1-11,-3 1-11,-6 0-11,-9-2-13,-8 0-13,-10-2-12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0"/>
    </inkml:context>
    <inkml:brush xml:id="br0">
      <inkml:brushProperty name="width" value="0.02978" units="cm"/>
      <inkml:brushProperty name="height" value="0.02978" units="cm"/>
    </inkml:brush>
  </inkml:definitions>
  <inkml:trace contextRef="#ctx0" brushRef="#br0">58350 30950 738,'83'8'76,"-20"2"-13,-20 0-12,-21 1-13,-11 3-14,1 3-15,-1 5-15,1 3-15,-2 0-5,-2-4 4,-4-3 6,-2-4 4,-2-3-4,0-1-14,0-1-13,0 0-14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1"/>
    </inkml:context>
    <inkml:brush xml:id="br0">
      <inkml:brushProperty name="width" value="0.03998" units="cm"/>
      <inkml:brushProperty name="height" value="0.03998" units="cm"/>
    </inkml:brush>
  </inkml:definitions>
  <inkml:trace contextRef="#ctx0" brushRef="#br0">57850 32319 550,'16'-14'18,"1"6"-4,1 5-3,2 4-3,-1 5 2,1 4 7,-1 4 8,1 3 7,-2 5 1,-3 5-3,-2 5-6,-4 4-4,-3 4-4,-2 2-4,-4 2-4,-2 2-4,-4 1-1,-4-2 0,-4-1 2,-3 0 1,-2-3 1,2-6 0,3-4 1,1-5 0,3-7-3,4-10-4,4-10-5,4-10-5,6-11-5,8-11-3,7-12-3,9-12-3,4-10-4,2-9-6,1-8-4,4-10-5,-1 2 0,-2 7 6,-2 9 5,-2 9 6,-2 9 7,-5 9 8,-3 8 8,-5 9 8,-3 7 7,-4 7 6,-5 5 6,-3 7 5,-3 3 5,0 3 2,-1 4 2,-2 2 1,-1 4-1,-4 6-5,-2 4-5,-3 5-4,-2 3-4,2 2-3,1 3-3,0 1-2,2-2-4,2-5-7,3-7-5,1-5-5,4-9-11,5-12-13,7-12-14,6-11-13,2-5-2,-1 1 10,-1 3 9,-1 2 10,-2 3 7,-3 5 5,-2 4 5,-4 6 3,-2 5 13,-2 6 20,-3 6 19,0 6 19,-2 2 6,1-1-11,1-1-9,1 0-9,4-2-9,4-1-6,5 0-5,5-2-7,3-2-8,-1-2-8,1-4-9,-1-2-10,0-2-6,-3 0-6,-1 0-6,-2 0-5,-4 3 1,-5 4 7,-4 5 7,-6 6 8,-5 4 4,-9 8 1,-8 7 1,-7 7 1,-5 1 3,-1-2 3,0-3 4,-2-3 3,2-3 3,2-3 0,4-4 2,2-2 0,3-3 2,2-3 4,4-3 3,3-2 5,3-3 4,1-1 8,2-1 6,2 0 7,4-3 3,6-4 1,6-4-1,6-4 0,6-2-3,5-3-8,6-2-7,7-1-6,1-1-5,0 1-1,-2 1 0,0 1 0,-3 2-2,-2 3-3,-3 2-2,-3 4-2,-4 4-2,-5 8 0,-4 6-2,-6 7 0,-4 5 2,-4 2 5,-4 4 6,-3 3 6,-6 1 0,-4 2-2,-5 1-3,-5 1-3,-1-2-3,1-2-2,3-3-3,3-3-2,-1-5-7,2-4-12,1-4-10,1-6-12,1-5-5,-1-4 2,0-6 3,1-4 2,0-4 5,1-3 6,0-3 7,2-3 7,2-1 4,3 3 0,2 1 0,4 2 1,4 3 6,6 1 14,6 2 14,5 3 14,6 1 9,4 2 5,3 2 5,4 2 6,2 2-6,1 3-14,-1 4-16,-1 2-14,0 2-10,-5 0-5,-3-1-3,-5 1-5,-3 0-13,-2 0-25,-4-1-25,-3 1-23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2"/>
    </inkml:context>
    <inkml:brush xml:id="br0">
      <inkml:brushProperty name="width" value="0.041" units="cm"/>
      <inkml:brushProperty name="height" value="0.041" units="cm"/>
    </inkml:brush>
  </inkml:definitions>
  <inkml:trace contextRef="#ctx0" brushRef="#br0">62093 32220 536,'14'-11'0,"-3"8"0,-3 9 0,-2 10 0,-5 7 5,-6 6 10,-6 8 11,-6 7 9,-2 1 0,1-1-13,1-2-12,1-2-11,1-4-10,2-5-5,3-7-5,1-5-6,3-6-1,4-6 4,4-7 2,4-4 4,3-4 7,3 2 10,4 1 12,2 0 9,0 4 8,-1 4 4,-2 5 2,-3 6 5,-1 2 0,-2 1-2,-2 1-1,-2 1-3,-3 2-1,-2 1-4,-4 3-3,-2 0-4,-3 2-2,0-1-2,-1-1-2,-1-1-2,-1-2-3,0-3-4,0-3-6,1-2-3,0-6-9,4-8-14,2-8-12,4-8-13,4-5-3,6-5 6,6-3 6,5-5 6,3 0 4,-1 3 0,-1 0 0,-1 3 0,-1 2 5,-2 3 10,-3 3 9,-1 3 11,0 2 4,1 2 3,3 3 1,2 1 1,2 1 8,5 0 11,3 0 12,4 0 11,3 1 3,2 1-7,2 0-7,2 2-8,0 0-10,-3 2-16,-3 0-16,-4 2-15,-3 0-9,-5 2-3,-5 0-1,-4 2-4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2"/>
    </inkml:context>
    <inkml:brush xml:id="br0">
      <inkml:brushProperty name="width" value="0.05682" units="cm"/>
      <inkml:brushProperty name="height" value="0.05682" units="cm"/>
    </inkml:brush>
  </inkml:definitions>
  <inkml:trace contextRef="#ctx0" brushRef="#br0">63383 31962 387,'-2'-17'0,"0"-1"0,-3-3 0,-2-1 0,-1-1 2,2 1 4,1 1 4,0 1 4,1 2 2,1 2 1,-1 4 0,0 3 0,-1 6 9,0 10 15,-1 9 16,-2 11 16,1 7 1,1 4-14,0 6-12,2 5-15,-1 7-7,0 11-4,-2 11-3,0 10-3,0 8-5,-3 2-5,0 3-5,-1 4-5,-1 5-11,-2 14-18,0 11-16,-1 12-18,1-12-3,5-34 11,3-34 10,4-34 10,1-16 4,0 1-5,-2 3-4,0 2-5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4"/>
    </inkml:context>
    <inkml:brush xml:id="br0">
      <inkml:brushProperty name="width" value="0.0482" units="cm"/>
      <inkml:brushProperty name="height" value="0.0482" units="cm"/>
    </inkml:brush>
  </inkml:definitions>
  <inkml:trace contextRef="#ctx0" brushRef="#br0">65404 31840 456,'75'-1'86,"-6"0"-19,-6-2-20,-4 0-19,-7-1-13,-3-2-2,-4 0-4,-3-1-4,-7 0-2,-7 2-4,-6 2-3,-6 2-2,-7 1-3,-5 2 0,-4 0-1,-5 2 0,-6 2 0,-6 5 1,-6 5 1,-5 6 1,-3 2 1,-2 1-1,-1 1 0,0 1 0,-2-2 3,1 1 4,0-1 4,0-1 5,0-1 2,3-1 1,2-1 0,2-1 0,1 0 0,3 0-3,1-1-2,3 1-3,2-2-1,2-3 0,4-3-1,3-2-1,5-5-2,8-3-2,8-4-3,7-3-2,7-5-2,3-4 0,5-4 0,3-3 0,-1-1 1,-2 3 0,-5 3 1,-4 2 1,-3 3 3,-4 3 3,-5 1 3,-3 2 5,-4 4 2,-2 4 1,-4 5 3,-2 6 0,-5 2 1,-4 3-2,-5 1 0,-5 3-2,-2 0-1,-1-1-1,1-1 0,-1-1-2,0-1-1,2-3-2,-2-1-3,1-2-3,1-3-2,2-1-4,4-2-4,3-2-3,4-6-1,4-8 1,6-9 1,4-9 1,5-8-2,2-8-6,3-8-6,3-8-6,2-6-1,0-3 4,-1-4 4,1-4 5,-2 1 4,2 7 2,-1 7 2,1 7 4,-1 7 3,-1 8 5,0 7 5,-2 9 4,-1 5 8,-1 5 8,-1 3 9,0 4 9,-2 6 4,1 10 0,0 8 0,0 9 0,0 6-2,1 6-4,1 5-3,2 4-4,-1 6-3,1 6-3,0 5-4,-1 7-3,0-1-2,3-2-1,0-5-1,1-3-2,0-4-2,-1-4-4,-1-4-5,0-4-3,-3-4-9,-1-4-13,-2-4-13,-2-3-13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4"/>
    </inkml:context>
    <inkml:brush xml:id="br0">
      <inkml:brushProperty name="width" value="0.04227" units="cm"/>
      <inkml:brushProperty name="height" value="0.04227" units="cm"/>
    </inkml:brush>
  </inkml:definitions>
  <inkml:trace contextRef="#ctx0" brushRef="#br0">66898 33100 520,'-9'9'119,"0"1"-28,-2 3-26,1 2-28,-4 4-14,-4 7-1,-3 7 1,-5 6-1,-2 3-1,-1-1-3,-1-4-2,0-1-2,-2-2-6,2-3-8,-2-3-7,1-3-8,1-4-10,3-3-9,3-5-10,3-3-11,2-5-1,3-8 5,1-6 7,3-7 6,1-3 3,4 2 1,2 3 0,4 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4"/>
    </inkml:context>
    <inkml:brush xml:id="br0">
      <inkml:brushProperty name="width" value="0.03565" units="cm"/>
      <inkml:brushProperty name="height" value="0.03565" units="cm"/>
    </inkml:brush>
  </inkml:definitions>
  <inkml:trace contextRef="#ctx0" brushRef="#br0">67200 31586 617,'8'-15'0,"2"2"0,0 2 0,1 4 0,2-1 6,2 2 14,1 0 13,3 2 14,1 1 3,1 2-6,0 2-6,2 2-6,-1 3-3,-1 4-2,-2 2-1,-2 6-2,-3 1-18,-1-1-34,-2-2-34,-2 1-36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4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69950 30713 549,'5'-15'8,"9"2"19,11 2 17,9 3 19,3 1 2,-5 2-10,-5 2-10,-6 2-11,0 1-6,3 2-3,3 0-1,3 2-3,-2 1-9,-5 3-18,-7 4-18,-5 2-17,-6 3-4,-8 1 7,-6 2 9,-7 2 8,-2-1 1,2-5-5,4-4-5,3-6-6,0-1-2,0 0 0,-1 1-1,-1 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16"/>
    </inkml:context>
    <inkml:brush xml:id="br0">
      <inkml:brushProperty name="width" value="0.03645" units="cm"/>
      <inkml:brushProperty name="height" value="0.03645" units="cm"/>
      <inkml:brushProperty name="color" value="#00BFF3"/>
    </inkml:brush>
  </inkml:definitions>
  <inkml:trace contextRef="#ctx0" brushRef="#br0">45550 9579 603,'7'-28'5,"-2"5"10,-3 7 10,0 5 10,0 5 4,4 4-2,3 4-1,5 4-3,1 3-2,-3 3-4,-1 4-3,-2 2-5,-1 2-2,-1 3-2,1 1-2,0 3-3,-2 1-2,-1 1-3,-2 1-2,-2 0-4,0-1 0,0-4-1,2-3 0,0-4 0,2-8 0,2-11-1,1-10-1,3-11 0,2-8 0,2-7 2,1-4 2,3-7 1,1-2 0,1 2-1,1 2-1,1 2-1,-2 4-2,-1 5 1,-4 4 0,-3 5-1,-3 10-10,-4 14-20,-4 15-20,-4 15-21,-3 4-4,0-7 15,-2-7 13,0-6 13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5"/>
    </inkml:context>
    <inkml:brush xml:id="br0">
      <inkml:brushProperty name="width" value="0.05495" units="cm"/>
      <inkml:brushProperty name="height" value="0.05495" units="cm"/>
    </inkml:brush>
  </inkml:definitions>
  <inkml:trace contextRef="#ctx0" brushRef="#br0">69384 31550 400,'-43'1'30,"10"4"-1,8 2 0,9 4 0,5 1-2,4 1-2,3 1-2,2 1-3,2 2 2,0 3 6,0 4 5,0 2 7,0 3 1,0 6-3,0 5-3,0 3-2,-1 6-4,-2 4-3,-2 4-4,-1 4-4,-2 2-5,0-1-5,1 1-7,-1 0-5,0-4-6,0-4-8,1-5-7,-1-4-8,1-6-6,2-7-6,2-7-6,2-7-5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5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69624 32213 565,'11'-15'6,"5"2"12,7 2 11,5 3 13,2 1 5,-1 2-1,-4 2-1,0 2 0,-4 3-6,-5 6-12,-5 4-11,-4 5-13,-7 5-9,-8 3-8,-8 4-9,-7 5-8,-6 0-4,-2 1 0,-4 1-1,-2-1 0,-1-2 3,3-6 5,3-3 5,3-6 6,4-5 4,5-3 3,5-4 4,5-4 2,4-2 5,4-2 2,4-1 4,4 0 3,5-2 4,7-2 3,7-1 3,7-3 5,3 0 0,-2 2-1,0 2-1,-1 3-1,-2 1-2,-1 6-1,-4 2 0,0 5-1,-4 3-3,-7 2-4,-5 1-4,-6 3-5,-7 2-1,-8 5-2,-7 3 0,-9 4-1,-1-1-1,0-4-1,3-5 0,2-4-2,2-5 0,4-3 1,5-3-1,3-2 1,6-4 1,8-4 3,8-4 3,7-4 4,5-1 2,1 2 5,1 2 3,1 3 4,0 1 1,0 2-2,0 2-1,1 2-3,-2 1-3,-3 0-3,-3-1-3,-3 1-5,-1-1-10,0-4-21,-1-2-19,1-3-20,-2-5-5,-1-6 7,-2-6 9,-2-5 8,-2-1 8,-2 4 8,-3 4 8,0 3 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5"/>
    </inkml:context>
    <inkml:brush xml:id="br0">
      <inkml:brushProperty name="width" value="0.0532" units="cm"/>
      <inkml:brushProperty name="height" value="0.0532" units="cm"/>
    </inkml:brush>
  </inkml:definitions>
  <inkml:trace contextRef="#ctx0" brushRef="#br0">71450 32363 413,'8'-22'1,"0"6"3,0 5 2,-1 5 3,1 2 7,2 2 9,0 0 12,2 2 9,-2 1 5,2 2-4,0 2-3,0 2-2,-2 4-4,-1 7-3,-2 7-2,-2 7-3,-2 4-3,-1 2-3,0 2-2,-1 3-4,-3-1-3,-2 1-5,-4 0-4,-2 0-6,-2-3-6,-2-6-10,0-5-9,0-7-10,0-7-12,3-8-18,3-10-15,2-8-17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6"/>
    </inkml:context>
    <inkml:brush xml:id="br0">
      <inkml:brushProperty name="width" value="0.05653" units="cm"/>
      <inkml:brushProperty name="height" value="0.05653" units="cm"/>
    </inkml:brush>
  </inkml:definitions>
  <inkml:trace contextRef="#ctx0" brushRef="#br0">72042 31733 389,'37'-21'37,"-4"5"-2,-4 5-3,-3 5-4,-2 2 0,3 0 1,1 0 2,3 0 0,-2 2 0,-4 4-3,-4 4-2,-3 4-2,-4 2-4,-1 3-4,-2 2-2,-2 1-5,-4 3-1,-2 1 1,-6 3-1,-2 1 1,-5 1-4,-4-3-10,-4-1-9,-3-3-9,-2-2-5,0-2-4,-1-4-2,1-3-3,0-2 1,1-2 4,1-2 5,1-2 3,2-3 4,4-4 3,4-4 3,5-3 3,3-5 2,5-2-1,6-3 0,4-3 0,5 0 1,3 3 1,5 3 2,3 3 0,0 3 5,-3 2 6,-5 4 7,-4 3 5,-2 2 4,-4 4-1,-3 2 0,-2 4-1,-5 3 0,-6 5-3,-6 5-2,-6 5-1,-4 3-3,-2 1-3,-4 1-3,-3 1-2,-1 0-3,-1-2-1,1 0-2,0-1 0,1-2-1,2-3 1,1-3 1,3-2 1,8-9 1,14-11-1,15-11-1,15-13 0,7-6-2,-2-2-7,0-3-4,-1-1-6,-3-2-4,-3 0-2,-5-2-2,-3 0-2,-4-1 1,-3 1 6,-2 2 6,-4 0 5,-2 3 3,-2 2 3,-2 4 3,-2 2 1,-2 3 4,0 3 5,-1 3 5,-1 3 5,-1 2 3,0 2 5,0 2 2,0 3 4,1 3 5,2 8 7,3 6 5,1 7 8,-1 6-1,-1 5-4,-2 5-6,-1 5-5,-2 5-4,0 8-3,0 5-3,0 8-2,-1 5-3,-1 1-3,-3 3-3,-2 1-3,1-1-3,1-7-3,3-6-5,1-5-2,2-7-6,2-8-7,3-7-6,1-9-6,2-8-15,3-10-23,4-10-22,2-10-23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6"/>
    </inkml:context>
    <inkml:brush xml:id="br0">
      <inkml:brushProperty name="width" value="0.04828" units="cm"/>
      <inkml:brushProperty name="height" value="0.04828" units="cm"/>
    </inkml:brush>
  </inkml:definitions>
  <inkml:trace contextRef="#ctx0" brushRef="#br0">73550 32044 455,'10'-8'10,"5"2"19,5 1 19,6 0 20,2 3 6,2 4-10,2 4-8,2 4-9,-1 2-6,-3 1-6,-5 1-3,-3 2-6,-6-1-11,-3 3-21,-6-1-19,-4 2-21,-5-1-8,-2-1 2,-4-2 2,-2-3 2,-2-1 0,1-2-2,-1-2-3,0-2-2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7"/>
    </inkml:context>
    <inkml:brush xml:id="br0">
      <inkml:brushProperty name="width" value="0.06733" units="cm"/>
      <inkml:brushProperty name="height" value="0.06733" units="cm"/>
    </inkml:brush>
  </inkml:definitions>
  <inkml:trace contextRef="#ctx0" brushRef="#br0">73521 32351 326,'16'-8'31,"3"1"-6,1-1-5,2 0-6,0 1-2,-3 2 0,-3 3 1,-2 1 0,-4 3-1,-1 5-3,-2 5-2,-2 5-3,-5 7-2,-8 7-1,-8 8-3,-7 8-2,-2-1-1,5-11 1,5-12 1,5-9-1,2-5 0,-1 3-1,-2 4-3,0 2-1,-2 1-1,-1 2 3,-3 1 1,-2 1 3,0-1 3,1-1 5,1-3 5,1-1 4,3-3 6,8-4 5,7-5 5,6-2 6,6-7-1,7-6-7,6-7-7,5-7-6,5-6-6,2-3-6,3-4-5,4-3-5,0-4-6,-2-2-6,-2-2-7,-2-2-5,-2 1-2,-1 4 4,-3 3 5,-2 6 5,-2 3 4,-4 6 3,-2 3 6,-3 7 3,-2 2 4,-2 2 4,-3 2 2,-1 3 4,-1 0 3,0 2 3,-1 0 3,1 2 4,-2 5 5,-2 10 9,-4 9 8,-2 11 8,-5 8 1,-6 10-6,-6 7-8,-5 10-7,-2 0-5,4-10-6,5-10-4,3-10-4,1-6-4,0-1-2,-1-4-3,-1 0-2,-2-6-19,0-7-34,-1-8-35,0-8-34,-1-4-4,4 0 26,3 0 26,3 1 26,1-2 14,0-2 4,0-2 3,0 0 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7"/>
    </inkml:context>
    <inkml:brush xml:id="br0">
      <inkml:brushProperty name="width" value="0.04635" units="cm"/>
      <inkml:brushProperty name="height" value="0.04635" units="cm"/>
    </inkml:brush>
  </inkml:definitions>
  <inkml:trace contextRef="#ctx0" brushRef="#br0">75027 31943 474,'-7'-3'14,"2"10"26,2 9 28,2 11 27,1 6 4,2 5-21,0 3-19,2 4-21,-1 2-15,-2 0-12,-2-1-11,-2 1-11,-2-3-5,-1-4 4,-3-6 2,-2-4 4,0-4-9,2-5-18,-1-3-19,2-4-20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7"/>
    </inkml:context>
    <inkml:brush xml:id="br0">
      <inkml:brushProperty name="width" value="0.06036" units="cm"/>
      <inkml:brushProperty name="height" value="0.06036" units="cm"/>
    </inkml:brush>
  </inkml:definitions>
  <inkml:trace contextRef="#ctx0" brushRef="#br0">74283 32877 364,'-6'-10'61,"4"10"-8,4 12-9,4 10-8,1 7-3,-1 2 4,0 4 4,-2 3 4,-1 1-1,0 0-6,-1 0-7,-2 1-6,0-4-4,-2 1-3,-1-3-2,0-2-3,0-1-2,0-3 0,2-2-1,1-1-1,2-4-1,7-3-1,6-4-1,6-4-1,4-3-1,4-1-1,5 0 0,3-2-1,4 0-1,4 0-2,4 0-2,4 0-2,2-1 0,-1-1 0,1 0-1,0-1 1,-3-2-1,-3-1 0,-4 0-2,-3-1-1,-6-2-3,-6 0-6,-5-1-7,-7-2-6,-4-1-12,-4-3-16,-5-4-18,-2-1-17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7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79000 34200 333,'49'20'167,"16"14"-1,15 14 1,17 16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1"/>
    </inkml:context>
    <inkml:brush xml:id="br0">
      <inkml:brushProperty name="width" value="0.05349" units="cm"/>
      <inkml:brushProperty name="height" value="0.05349" units="cm"/>
      <inkml:brushProperty name="color" value="#F2395B"/>
    </inkml:brush>
  </inkml:definitions>
  <inkml:trace contextRef="#ctx0" brushRef="#br0">13313 55797 411,'-5'-14'31,"6"5"10,6 3 9,6 4 11,4 1 1,3-1-10,3 0-9,2-1-9,2-1-7,-3 2-4,-1 0-4,-3 2-5,-1 1-2,-2 2-3,-3 2-2,-1 2-3,-2 1-1,-2 1-4,-3 2-2,-1 0-3,-2 2-1,-4 5 1,-2 3 1,-3 5 1,-4 2-2,-4 1-3,-4 1-5,-3 1-3,-4-1-1,-1-1 1,-3 0 2,-1-1 2,0-2 3,0-1 3,2-3 3,0-1 5,1-2 1,3-1 2,1-1 1,3 0 2,1-3-1,2-1 1,2-2-2,3-2 1,3-3 4,6-3 11,6-2 10,6-4 10,5-1 1,5-2-9,5 0-11,5-1-10,2-1-8,1 0-10,-1 0-8,1 1-8,-2-1-5,-1 0 0,0 0 0,-1 0-1,-1 1-3,-1-1-8,-1 0-5,-1 0-8,-2 0 1,-3 2 7,-3 1 8,-2 1 8,-4-1 2,1-1-1,-2 0-3,0-1-2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17"/>
    </inkml:context>
    <inkml:brush xml:id="br0">
      <inkml:brushProperty name="width" value="0.04448" units="cm"/>
      <inkml:brushProperty name="height" value="0.04448" units="cm"/>
      <inkml:brushProperty name="color" value="#00BFF3"/>
    </inkml:brush>
  </inkml:definitions>
  <inkml:trace contextRef="#ctx0" brushRef="#br0">46500 9356 494,'24'5'34,"-1"-4"-4,1-6-4,-1-4-4,1-2-2,-1 3-1,1 1 0,-1 2-1,-1 2-1,-3 4 0,-3 2-2,-2 4-1,-5 3-4,-5 3-4,-4 5-5,-6 4-6,-2-1-2,-1 1 0,-2-1-1,0 0 0,0-3 0,3-1 0,1-2 1,2-3 0,5-3 4,8-6 6,7-6 6,9-6 7,2-4-1,-1-3-5,-3-3-6,-1-3-6,-1-2-6,3-1-6,0 0-5,4-2-8,-2-1-1,-3-1 1,-4-1 0,-5-1 2,-2 1 3,0 3 4,-2 4 6,0 2 4,-2 1 7,-1 2 8,-1 1 8,0 1 8,-2 5 10,-2 8 12,-2 10 10,-2 8 12,-2 6-2,-2 5-14,-2 3-14,-1 5-14,-2 0-8,2 0-1,1-1-2,1-1-2,0-1-2,2-2-3,0-1-4,2 0-2,1-1-4,0-3-1,2-1-1,0-3-2,2-2 0,4-4 2,2-5 1,4-3 1,1-4 1,3-6 0,2-4 1,1-5 1,3-6 0,1-5 1,3-7 0,1-5 1,0-4-1,-3-1-1,-3-3-2,-2-2-2,-4-1-1,-3 2 0,-3 0 0,-2 2-1,-3 2 1,-1 4 1,0 4 1,-1 3 2,-3 5 0,-2 5 0,-4 5 0,-2 5-1,-3 4-4,-3 6-9,-3 4-10,-3 6-9,0 3-5,4 5 1,5 3-1,3 5 1,2 0 3,2-5 6,1-3 7,0-4 7,2-4 2,0 0 0,2-1-2,1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1"/>
    </inkml:context>
    <inkml:brush xml:id="br0">
      <inkml:brushProperty name="width" value="0.04827" units="cm"/>
      <inkml:brushProperty name="height" value="0.04827" units="cm"/>
      <inkml:brushProperty name="color" value="#F2395B"/>
    </inkml:brush>
  </inkml:definitions>
  <inkml:trace contextRef="#ctx0" brushRef="#br0">15045 55383 455,'0'-35'3,"2"7"6,0 9 5,2 7 7,-1 7 9,-1 6 15,0 6 13,-1 6 14,-4 5 1,-2 7-14,-5 5-14,-4 6-14,-2 5-8,0 1-2,-2 5-4,-1 3-2,-1 1-6,0 1-12,1 2-11,-1 0-11,3-1-8,2-5-7,2-3-7,4-4-6,3-8-5,2-11-2,4-12-2,3-12-2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2"/>
    </inkml:context>
    <inkml:brush xml:id="br0">
      <inkml:brushProperty name="width" value="0.06007" units="cm"/>
      <inkml:brushProperty name="height" value="0.06007" units="cm"/>
      <inkml:brushProperty name="color" value="#F2395B"/>
    </inkml:brush>
  </inkml:definitions>
  <inkml:trace contextRef="#ctx0" brushRef="#br0">15250 55152 366,'9'-25'32,"1"13"12,3 12 13,2 13 11,-1 9 0,-1 5-14,-2 5-13,-2 4-13,-1 3-10,0 2-2,-1 1-4,1 0-4,-1 1-3,0 1-3,-2-2-3,0 2-3,-2-1-3,-1 0-3,0-1-4,-1 1-2,-1-3-5,0-6-3,0-5-6,0-7-3,-2-5-1,-2-6 5,-4-6 5,-2-6 4,-3-6 1,-3-6-1,-4-5-2,-1-7-1,-4-3 0,0-3 3,-1-1 4,0-2 2,0 0 5,2 4 10,4 2 7,3 3 9,3 4 4,1 3 2,2 4 0,2 5 2,3 1 3,2 0 5,4 0 6,3 0 4,2 0-1,5 1-9,4-1-8,4 0-8,2 0-6,2 2-3,3 1-3,2 0-3,0 1-3,0-2-6,1 0-4,-1-1-5,-1-1-6,-3 2-6,-3 1-6,-2 0-6,-3 0-3,-1-2 2,-1-1 1,-2-3 1,1-3 4,0-3 4,0-5 4,-1-3 5,0-3 5,-2-1 3,-2 0 3,-2-2 5,-2 1 4,-1 1 6,0 3 5,-1 2 6,-1 1 5,2 4 5,0 3 4,1 3 4,1 5 9,-2 6 12,0 7 12,-2 8 13,1 5-2,0 7-15,2 5-16,0 7-14,0 2-9,0 2-3,-2-1-2,0 3-3,-1 0-2,0 0-5,0 0-3,0 0-4,1 1-3,2 2-4,2 2-3,2 2-4,1-3-2,-1-7-2,1-6 0,0-7-1,3-9-8,5-10-14,7-12-15,5-10-14,1-5 0,-5 1 14,-5 1 14,-4 1 14,-4-1 5,1 0-5,0 0-6,0-2-5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19227 55850 999,'-15'0'-4,"3"2"-9,1 0-10,2 2-8,2 0-3,0-1 4,-1 1 4,0 0 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3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18355 56300 496,'-13'0'43,"6"0"12,6 0 10,6 0 11,6 0-1,5 0-14,7 0-14,5 0-13,4 0-11,0 0-8,2 0-6,1 0-8,-1 0-8,-2 0-6,-1 0-7,-3 0-7,-1 0-6,-2 0-4,0 0-4,-1 0-4,-2 0-1,-3 0 5,-3 0 3,-2 0 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3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19146 55327 489,'-14'-21'6,"3"5"12,2 5 11,5 4 12,0 6 9,2 6 6,0 6 5,2 6 6,0 5-5,0 6-13,0 7-13,0 5-14,0 4-11,0 3-9,0 3-8,0 4-8,0 2-10,2 3-9,0 4-9,2 2-10,-1-6 0,-1-10 9,-1-12 8,0-11 9,-1-7 1,2-1-8,0-1-8,2 0-7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3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20712 55250 480,'36'8'164,"-2"2"-40,-5 0-37,-3 1-39,-4 1-21,-3 2-4,-3 0-2,-3 1-5,-3 1-7,-2 1-11,-4 2-13,-2-1-11,-5 3-6,-2 5 1,-5 3 2,-4 5 0,-4 1 1,-5 0 0,-5 0 1,-4 1 0,-3-3 3,1-5 6,2-2 7,0-5 6,2-3 5,2-2 2,1-4 4,3-3 2,2-1 5,5-2 6,3-1 8,4 0 5,7-2 5,10-2 2,9-2 1,11-2 2,5-2-8,1 0-15,0-1-18,2-2-15,-1 1-10,-4 1-1,-2 0-1,-3 2-2,-2-1-3,-1 0-5,-1-1-6,-1-2-4,-2 1-4,-3 1 1,-3 0-1,-2 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4"/>
    </inkml:context>
    <inkml:brush xml:id="br0">
      <inkml:brushProperty name="width" value="0.05061" units="cm"/>
      <inkml:brushProperty name="height" value="0.05061" units="cm"/>
      <inkml:brushProperty name="color" value="#F2395B"/>
    </inkml:brush>
  </inkml:definitions>
  <inkml:trace contextRef="#ctx0" brushRef="#br0">22477 55710 434,'-7'36'161,"0"-4"-39,2-5-38,1-5-39,0-3-20,0 0-4,0 1-4,0 0-3,0-2-2,0-1-2,0-3-1,0-1 0,3-2-7,6-1-12,6 0-11,6-2-11,3-2-5,1-6 4,1-4 2,1-5 3,0-4 3,-1-2 4,-1-2 2,-1-1 3,-2-3 2,-5 0 1,-3 0 2,-4-2 0,-3 0 4,0-3 5,-2 0 4,0 0 6,-2 0 2,-2 5 2,-2 3 2,-2 5 0,-1 1 3,0 2 5,1 0 4,-1 2 4,2 1-4,6 1-11,4 0-12,6 2-10,2 0-1,1 2 12,1 0 11,1 2 11,-1 1 4,-1 4-4,-3 2-3,-1 4-4,-1 2-3,0 3-5,0 3-3,0 3-5,-2 3-4,-1 5-6,-2 3-7,-2 4-5,-1 1-2,-2-1 2,0 0 2,-1-1 3,-1-3-5,2-5-10,0-5-10,2-5-10,-1-6-5,0-8 3,-2-8 0,0-8 3,1-5 4,4-3 10,4-3 9,4-3 9,1 0 9,1 3 6,0 3 8,0 3 7,-1 2 6,-1 2 5,-1 2 4,0 3 5,0 0 2,1 3-1,3 0-1,2 0-2,0 2-10,-1 0-23,-1 2-20,0 0-22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4"/>
    </inkml:context>
    <inkml:brush xml:id="br0">
      <inkml:brushProperty name="width" value="0.05331" units="cm"/>
      <inkml:brushProperty name="height" value="0.05331" units="cm"/>
      <inkml:brushProperty name="color" value="#F2395B"/>
    </inkml:brush>
  </inkml:definitions>
  <inkml:trace contextRef="#ctx0" brushRef="#br0">24450 55411 412,'0'-16'96,"0"14"-2,0 15-3,0 15-2,0 10-10,2 5-18,0 4-19,2 6-17,-2 2-15,0 6-10,0 4-12,-1 3-11,-1 5-11,0 3-13,0 4-13,0 4-12,-1-6-4,-1-14 6,0-14 5,0-15 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4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25100 54462 573,'8'-8'4,"0"0"10,0 0 9,-1 1 8,4 0 10,6 1 8,5 0 8,6 2 9,3 0-5,-1 2-17,-2 0-17,1 2-17,-4 0-16,-4 0-12,-4 0-14,-3 0-12,-3 1-9,-2 2-6,-2 2-6,-2 2-5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5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25878 56312 472,'-10'0'93,"12"0"-8,12 0-8,11 0-9,8-2-8,1 0-12,2-3-9,2-2-12,4-1-8,6 2-9,6 2-8,5 0-9,0-1-8,-8 2-6,-9-1-7,-6 0-7,-7 0-5,-4 2-5,-3 0-5,-4 2-4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17"/>
    </inkml:context>
    <inkml:brush xml:id="br0">
      <inkml:brushProperty name="width" value="0.04012" units="cm"/>
      <inkml:brushProperty name="height" value="0.04012" units="cm"/>
      <inkml:brushProperty name="color" value="#00BFF3"/>
    </inkml:brush>
  </inkml:definitions>
  <inkml:trace contextRef="#ctx0" brushRef="#br0">49305 9600 548,'14'2'38,"-4"4"5,-5 4 6,-2 3 5,-6 5-3,-2 3-9,-5 5-10,-4 3-9,-1 2-8,-1-1-2,0-1-2,1-2-4,0-1-2,2-1-3,3-3-1,1-1-2,1-3-1,2-1 2,1-2 0,0-3 1,4-1 1,6-2 1,6-2 2,6-2 1,3-3 1,2-4 1,3-4 1,2-4 1,-1-1-2,-3 1-2,0 0-3,-3 2-3,-1 0-4,-1 0-7,0 0-6,-2 1-6,-1 0-13,-1 2-16,-1 2-17,0 2-18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5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26912 55588 478,'-9'-8'6,"0"-2"14,-2 0 13,2-1 13,-2 2 10,4 6 5,2 6 5,4 6 6,1 5-7,2 7-16,0 5-18,2 7-17,-1 5-12,-1 6-5,0 6-7,-1 6-6,-1 6-6,0 6-4,0 7-5,0 8-5,0-4-7,0-17-12,0-15-12,0-15-11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6"/>
    </inkml:context>
    <inkml:brush xml:id="br0">
      <inkml:brushProperty name="width" value="0.0579" units="cm"/>
      <inkml:brushProperty name="height" value="0.0579" units="cm"/>
      <inkml:brushProperty name="color" value="#F2395B"/>
    </inkml:brush>
  </inkml:definitions>
  <inkml:trace contextRef="#ctx0" brushRef="#br0">29769 54577 379,'-43'-6'47,"8"2"-4,7 4-4,9 3-3,3 2-1,1 5-1,-1 4 1,0 3 1,1 6-3,-1 7-4,0 7-4,1 7-5,-2 3-2,1 1-1,-2 2-1,-1 0-1,0 1-1,1-1-1,0 1-1,2 0-2,1-1 0,1-2-2,1-2-2,1-2-1,1-4-1,4-6 2,2-5 0,4-7 2,5-6-8,8-8-19,7-8-18,9-8-17,2-7-5,0-6 11,-1-5 11,-1-6 11,-2-3 5,0 1 2,-1 1 2,-1 2 2,-3 1 2,-5 5 5,-4 3 5,-6 5 4,-5 2 2,-6 4-1,-6 3 0,-5 3-2,-5 2 0,-1 2 1,-3 2 2,-1 2 1,1 1 0,1 1 1,4 2 1,3 0-1,7-1-7,10-4-17,12-4-16,10-4-17,6-3-3,2-3 10,2-4 9,2-2 11,1-1 7,-3 1 6,-2 1 5,-1 2 7,-3 0 5,-1 4 7,-3 3 7,-1 3 7,-3 1 4,-3 0 2,-2 0 3,-4 0 1,-1 2 5,0 4 10,-1 4 9,1 4 9,-1 3-2,-2 3-13,-2 3-12,-2 2-13,-2 4-7,0 3-3,-2 3-3,0 3-2,-2 1-6,-2 0-10,-2 0-10,-1 1-8,-2-3-12,2-4-14,1-3-12,1-5-14,0-8-4,0-12 6,0-14 5,0-11 5,2-7 11,2 3 13,4 2 15,2 1 13,4 3 12,2 3 6,3 3 7,4 3 8,1 1 4,3 0 4,1 0 4,3 1 3,-1-1-1,0 2-5,-1 1-7,-1 0-5,-1 2-4,-1 1-2,-1 0-2,0 2-2,-2 1-12,-1 0-21,-1 1-21,0 2-21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6"/>
    </inkml:context>
    <inkml:brush xml:id="br0">
      <inkml:brushProperty name="width" value="0.0595" units="cm"/>
      <inkml:brushProperty name="height" value="0.0595" units="cm"/>
      <inkml:brushProperty name="color" value="#F2395B"/>
    </inkml:brush>
  </inkml:definitions>
  <inkml:trace contextRef="#ctx0" brushRef="#br0">31759 55177 369,'-1'-25'46,"-1"16"17,0 14 18,-1 16 19,-1 8-2,2 2-18,0 4-20,2 3-18,-1 2-14,-2 4-9,-2 2-8,-2 3-9,0 3-7,-1 2-6,1 1-7,-1 3-6,0 1-5,0 0-1,1-1-2,-1 0-2,1-2-3,2-8-4,2-6-4,2-7-4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7"/>
    </inkml:context>
    <inkml:brush xml:id="br0">
      <inkml:brushProperty name="width" value="0.05693" units="cm"/>
      <inkml:brushProperty name="height" value="0.05693" units="cm"/>
      <inkml:brushProperty name="color" value="#F2395B"/>
    </inkml:brush>
  </inkml:definitions>
  <inkml:trace contextRef="#ctx0" brushRef="#br0">32050 56415 386,'22'-21'35,"-3"3"-2,-3 4-4,-2 5-3,-2 0 0,1 0 3,1-1 2,2-1 3,-2 1 0,-1 6-3,-3 4-4,0 6-2,-4 4-5,-2 5-4,-1 5-5,-2 5-4,-2 2-2,-2-1 1,-1-1 1,-2-1 1,2-7-5,8-11-10,6-12-10,10-11-10,4-8-4,3-3 2,1-3 3,3-2 2,-1 0 3,-2 5 2,-1 5 4,-2 6 2,-4 2 5,-3 4 7,-5 3 6,-3 3 7,-4 3 8,-4 7 9,-4 6 9,-4 6 9,-1 1 1,-1 2-6,0-1-5,0 1-7,0 1-4,2 1-4,1 3-3,0 1-5,3 1-3,2-1-5,4-2-4,2 0-3,3-3-3,2-3 2,2-4 0,1-4 2,2-5-3,2-2-7,0-6-5,0-2-7,1-6-4,1-8-2,0-6-3,-1-6-2,0-4 0,-2 0 5,-3 0 4,-1 0 3,-3 0 4,-2 3 1,-4 1 2,-2 4 1,-4 2 5,0 5 7,-3 5 7,-2 5 7,-3 3 1,-6 2-4,-4 2-4,-5 2-5,-1 2-6,1 4-10,3 2-7,2 4-10,1-1-6,1 1-4,1-2-4,1 0-4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7"/>
    </inkml:context>
    <inkml:brush xml:id="br0">
      <inkml:brushProperty name="width" value="0.05259" units="cm"/>
      <inkml:brushProperty name="height" value="0.05259" units="cm"/>
      <inkml:brushProperty name="color" value="#F2395B"/>
    </inkml:brush>
  </inkml:definitions>
  <inkml:trace contextRef="#ctx0" brushRef="#br0">35492 55924 418,'-3'-7'124,"8"2"-22,9 2-23,10 2-22,6 1-15,6 0-5,6 0-7,6 0-5,3-1-5,3-2-2,2-1-2,2-2-2,-1-2-4,-4 2-4,-4 1-5,-5 0-4,-4 3-6,-7 4-6,-7 4-6,-7 4-6,-5 2-6,-3 0-7,-3 2-6,-2 2-6,-3-1 1,-2-2 10,-2 0 8,-2 0 10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8"/>
    </inkml:context>
    <inkml:brush xml:id="br0">
      <inkml:brushProperty name="width" value="0.05162" units="cm"/>
      <inkml:brushProperty name="height" value="0.05162" units="cm"/>
      <inkml:brushProperty name="color" value="#F2395B"/>
    </inkml:brush>
  </inkml:definitions>
  <inkml:trace contextRef="#ctx0" brushRef="#br0">35533 57415 426,'-16'6'5,"0"-1"11,0-3 10,1 0 11,4-2 6,8 0 3,9 0 2,10 0 2,7 0-1,6 0-6,8 0-5,7 0-5,5-1-5,6-1-4,4 0-4,5 0-4,0-2-2,-2 0-1,-2 0 0,-4 1-2,-3-1-11,-6 2-23,-4 0-23,-6 2-24,-5 1-11,-7 2 2,-7 1 2,-6 3 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8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39635 55443 434,'-6'-8'38,"6"2"0,4 1 1,6 1 0,4 1 0,7 3 2,5 4 0,6 2 1,2 3-3,-2 2-6,-1 2-5,-3 1-7,-3 3-5,-5 1-4,-5 3-4,-4 2-3,-8 2-4,-6 4-3,-9 4-3,-8 4-3,-7 3-4,-6 2-3,-8 2-4,-7 3-4,-1-3-1,1-5 1,2-5 0,2-4 1,3-5 3,4-5 3,3-4 6,5-6 3,3-3 6,5-2 6,3-3 5,5 0 5,3-4 5,6-2 4,4-4 2,6-2 5,6-2-1,9-2-1,9 0-2,9-1-2,6 1-3,4 1-3,4 2-5,4 2-3,0 3-5,-2 2-6,-1 4-7,-2 2-6,-3 3-12,-4 2-17,-4 2-16,-3 2-16,-6 0-6,-6-1 7,-5 0 6,-6-2 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9"/>
    </inkml:context>
    <inkml:brush xml:id="br0">
      <inkml:brushProperty name="width" value="0.0588" units="cm"/>
      <inkml:brushProperty name="height" value="0.0588" units="cm"/>
      <inkml:brushProperty name="color" value="#F2395B"/>
    </inkml:brush>
  </inkml:definitions>
  <inkml:trace contextRef="#ctx0" brushRef="#br0">43619 54028 374,'-24'-21'4,"3"3"8,-1 4 9,2 5 9,1 2 1,0 2-3,-1 2-4,1 2-4,-1 2-3,1 2-3,-1 2-2,0 2-2,1 1-4,1-1-3,1 1-3,1 0-3,1-1-1,0-2 3,3-3 3,0 0 3,2 1 3,2 7 4,4 7 5,2 8 5,2 2 2,0 0-1,0 1 1,0-1-1,0 2 0,0 5 1,0 3 0,0 3-1,-1 5 0,-4 2-2,-2 4-2,-3 2-2,-1 2-2,0 0-1,2 0-1,1 0-2,1 0-2,2 1-4,2 2-4,2 0-4,1-3-3,0-3-1,0-6-2,0-4-2,1-5-3,2-4-3,2-3-4,2-5-4,1-3-8,1-4-13,2-5-12,0-3-14,0-5 0,-1-4 12,0-6 11,-2-4 13,0-3 6,0-1 1,0-2 3,-1 0 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9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44578 55131 431,'0'-35'8,"0"7"16,0 9 16,0 7 16,0 6 6,0 6-4,0 4-3,0 6-4,-3 6-5,-2 9-7,-5 9-6,-4 8-7,-3 4-5,-3 2-3,-2-1-4,-4 0-4,-2 0-4,1 0-5,-1 0-5,1 0-5,2-3-6,2-3-7,3-4-7,3-3-6,5-10-11,8-11-15,8-14-13,8-12-15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19"/>
    </inkml:context>
    <inkml:brush xml:id="br0">
      <inkml:brushProperty name="width" value="0.056" units="cm"/>
      <inkml:brushProperty name="height" value="0.056" units="cm"/>
      <inkml:brushProperty name="color" value="#F2395B"/>
    </inkml:brush>
  </inkml:definitions>
  <inkml:trace contextRef="#ctx0" brushRef="#br0">45119 55177 392,'8'-9'3,"0"-2"6,0-2 5,0-1 7,-1 5 11,0 14 19,1 13 18,0 15 19,-1 7 1,-2 2-17,-2 2-17,-2 2-18,-2 2-11,0 0-7,-2 2-5,0-1-7,-2 2-6,-2 0-2,-2 0-5,-1 0-3,-1-4-4,1-6-1,1-8-3,0-6-2,0-9-9,-3-10-13,-3-12-15,-3-10-14,-1-7 0,2-5 14,3-3 16,1-4 14,1-2 10,0 3 6,1 1 5,-1 3 5,1 3 6,2 3 5,2 4 7,3 5 5,3 2 5,7 0 5,7 2 5,8 1 5,4 0-2,2 2-9,4 1-9,3 0-9,1 1-9,-1 2-9,-2-3-8,-1 2-8,-1-1-10,-3 0-7,-3 0-9,-3 0-9,-3-1-1,-2 0 6,-4-1 5,-3-1 6,-2-1 6,0 2 6,-2 0 7,0 2 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17"/>
    </inkml:context>
    <inkml:brush xml:id="br0">
      <inkml:brushProperty name="width" value="0.04921" units="cm"/>
      <inkml:brushProperty name="height" value="0.04921" units="cm"/>
      <inkml:brushProperty name="color" value="#00BFF3"/>
    </inkml:brush>
  </inkml:definitions>
  <inkml:trace contextRef="#ctx0" brushRef="#br0">49676 10118 447,'-15'-8'-16,"2"1"11,3-1 11,1 0 12,2 2 15,1 6 16,1 4 19,0 6 16,2 5 1,2 7-18,2 7-17,2 7-18,0 7-9,0 10-3,-2 7-3,0 10-2,-2 4-8,0 1-14,-2-1-12,0 1-14,-1-9-6,0-14-3,0-14-1,1-15-2,-1-7-3,0 1-6,0 2-6,0 0-6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0"/>
    </inkml:context>
    <inkml:brush xml:id="br0">
      <inkml:brushProperty name="width" value="0.06662" units="cm"/>
      <inkml:brushProperty name="height" value="0.06662" units="cm"/>
      <inkml:brushProperty name="color" value="#F2395B"/>
    </inkml:brush>
  </inkml:definitions>
  <inkml:trace contextRef="#ctx0" brushRef="#br0">46413 54752 330,'8'-27'0,"1"-5"1,1-6 1,1-5 1,0-2 1,-1 6 0,0 4 2,-2 5 1,0 5 1,-2 5-1,-1 4 1,0 6 0,-2 7 7,-2 8 17,-2 9 14,-2 10 16,-3 6 6,-4 8-5,-4 6-4,-3 8-4,-2 1-7,3-1-7,2-2-8,1-2-7,2-2-6,0 0-4,2-2-3,1 0-3,1-1-6,2-2-4,2-1-5,2 0-6,3-3-2,4-2 2,4-3 1,3-3 2,3-5-8,2-5-16,0-6-17,0-6-16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0"/>
    </inkml:context>
    <inkml:brush xml:id="br0">
      <inkml:brushProperty name="width" value="0.05338" units="cm"/>
      <inkml:brushProperty name="height" value="0.05338" units="cm"/>
      <inkml:brushProperty name="color" value="#F2395B"/>
    </inkml:brush>
  </inkml:definitions>
  <inkml:trace contextRef="#ctx0" brushRef="#br0">47332 55699 412,'-2'-18'29,"-3"12"17,-5 12 17,-3 12 17,-2 6 3,1 4-13,1 3-12,0 3-12,2 0-10,3 0-6,1-2-8,2 0-6,2-2-7,2-3-10,2-3-8,2-3-9,4-4-9,5-3-9,7-4-9,6-4-9,0-3-4,-3-2 3,-1-2 2,-4-2 2,-3-2 4,-1-2 2,-2-2 4,-2-1 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1"/>
    </inkml:context>
    <inkml:brush xml:id="br0">
      <inkml:brushProperty name="width" value="0.05566" units="cm"/>
      <inkml:brushProperty name="height" value="0.05566" units="cm"/>
      <inkml:brushProperty name="color" value="#F2395B"/>
    </inkml:brush>
  </inkml:definitions>
  <inkml:trace contextRef="#ctx0" brushRef="#br0">48041 55845 395,'-15'-14'58,"3"4"-7,1 1-8,2 4-7,1 4-4,0 4 0,1 5 0,-1 5-1,-1 0-2,0-3-5,-1-4-6,-1-4-6,0-1 0,4 4 6,2 2 6,4 3 5,2 3-2,2 0-7,2 1-9,2 1-8,2-1-6,5-2-8,4-4-5,3-3-6,2-2-3,-3-4 1,-1-2 1,-2-3 1,-2-2 2,-1 0 2,-1 0 2,0 0 3,-2-1 3,-1-1 1,-1-3 3,0-2 2,-2-1 1,-2-1 0,-3-1 1,0-1 0,-2 1 2,0-1 3,0 2 2,0 1 4,-1 1 1,-1 1 1,0 1 1,-1 0-1,-2 3 2,-2 3-1,-2 2 1,-2 4 0,-1 1 0,1 0-1,-1 0 0,0 0-1,0 1-4,1 2-5,-1 2-7,0 2-5,5-1-9,8-1-8,10-2-9,8-2-9,3-2-1,-1-2 8,-3-2 8,-1-1 8,-2-2 7,-1 2 4,0 0 5,-2 2 5,-1 1 8,-1 2 10,0 2 11,-3 2 11,1 1 4,0 2-5,0 0-3,0 2-5,0 0-1,-1 1 0,1 1 0,0 2 0,-1 1-2,-2 3-5,-2 3-5,-2 3-5,-1 1-3,0-2-2,0 0-1,0-1-3,-2-1-3,-2-1-7,-4 0-6,-2-2-7,-1-4-12,1-6-17,0-8-17,2-6-17,2-4 2,6 0 20,4 0 20,6 1 22,1 0 10,1 0 1,0 2 2,0 1 1,0 0 7,1 2 10,1 1 11,2 0 10,-1 2 5,1 0 0,0 2-1,0 0-1,-1 1-5,-1 0-9,-1 0-9,-1 0-9,0 0-11,0 0-13,0 0-14,-1 0-14,0 0-7,0-2 1,-2 0 0,0-2-1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1"/>
    </inkml:context>
    <inkml:brush xml:id="br0">
      <inkml:brushProperty name="width" value="0.05293" units="cm"/>
      <inkml:brushProperty name="height" value="0.05293" units="cm"/>
      <inkml:brushProperty name="color" value="#F2395B"/>
    </inkml:brush>
  </inkml:definitions>
  <inkml:trace contextRef="#ctx0" brushRef="#br0">49926 55099 415,'-1'-42'8,"-1"10"8,0 9 9,-1 11 9,-1 7 7,2 8 8,0 6 6,2 7 7,0 6 0,0 5-8,0 5-7,0 5-8,0 1-7,0 0-7,0-2-6,0 0-7,-2 2-7,-2 5-9,-3 3-8,-3 6-9,-1 2-6,1-4-2,1-3-3,0-2-4,2-5-2,1-7-1,0-7-1,2-7-2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1"/>
    </inkml:context>
    <inkml:brush xml:id="br0">
      <inkml:brushProperty name="width" value="0.04915" units="cm"/>
      <inkml:brushProperty name="height" value="0.04915" units="cm"/>
      <inkml:brushProperty name="color" value="#F2395B"/>
    </inkml:brush>
  </inkml:definitions>
  <inkml:trace contextRef="#ctx0" brushRef="#br0">50449 54247 447,'30'-21'42,"-2"7"-2,-2 5-1,-1 6-3,-1 4 1,0 2 0,2 2 1,1 2 2,-2 4-2,-3 7-5,-4 7-4,-5 7-4,-2 5-4,-2 4 1,-2 4-2,-2 3 0,-4 4-2,-6 0-7,-6 1-5,-6 2-5,-4-2-4,-3-2-1,-3-4-1,-2-2-1,-3-5-4,2-1-9,-1-3-7,-1-3-9,3-5-11,5-4-14,5-5-14,5-4-14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2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51695 55833 473,'7'-6'131,"-2"6"-24,-2 4-25,-2 6-23,-2 3-17,-4 3-7,-2 3-7,-3 3-7,-4 2-6,-2-1-8,-3 1-8,-3-1-6,0-1-5,0-1-3,1-2-4,1-2-3,5-4 3,10-2 7,10-3 8,10-2 7,6-4 5,5-1 2,2-2 0,6-1 2,0-2-2,-2 0-6,-1 0-6,-3 0-6,-3 1-5,-2 0-5,-3 1-4,-3 2-5,-3-2-9,-4-5-13,-5-5-14,-2-5-13,-4-2 1,-1 1 15,0 0 16,-1 3 14,-2-2 11,0 0 4,-1-1 4,-2-1 4,0 1 3,1 2 1,-1 4 1,0 3 1,0 2 1,2 0 3,1 2 3,0 1 2,1 0 2,2 0 0,-3 0 2,2 0 0,-1 4 12,2 10 24,0 8 23,2 9 23,-1 4 2,0 1-18,-2-1-18,0 0-18,-1 1-15,0 3-10,0 0-11,0 3-11,0 0-12,-2-3-14,0-4-14,-1-2-15,-1-3-6,2-5-1,1-3 0,0-4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3"/>
    </inkml:context>
    <inkml:brush xml:id="br0">
      <inkml:brushProperty name="width" value="0.06188" units="cm"/>
      <inkml:brushProperty name="height" value="0.06188" units="cm"/>
      <inkml:brushProperty name="color" value="#F2395B"/>
    </inkml:brush>
  </inkml:definitions>
  <inkml:trace contextRef="#ctx0" brushRef="#br0">52764 53933 355,'16'-6'71,"2"4"-16,0 4-16,1 4-16,0 2-10,0 0-3,1-1-4,-1 1-4,-1 1-2,-2 2-1,-4 1 0,-3 3-1,-1 1 1,-2 0 2,-1-1 3,0 1 3,-2 1 2,-1 1 2,0 3 2,-1 1 3,-3 2 2,0 1 4,-3 1 2,-2 0 4,0 2 0,2 1-2,2 1-3,2 1-1,1 0-3,0 0 0,0 1-2,0-1-1,0 0-2,-2 1-1,0-1-1,-2 0-2,0 2-1,1 1-1,-1 2 0,0 3-1,0 0 0,0 0-2,0 0-1,0-1 0,-1 0-2,0-3 0,-1-4 0,-1-2-1,-1-3-2,0-3-4,0-3-2,0-2-4,-1-3-4,-4 1-5,-5 0-7,-4-1-5,-2-1-3,-3-4-1,-1-5-1,-2-2-2,-2-4 1,-1-1 1,0 0 0,-2-1 2,3-2-1,5 0-5,6-1-3,7-2-4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3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54600 53880 604,'21'-7'41,"-3"1"3,-4 0 2,-4 3 3,-1-1-2,3 2-4,3 0-4,4 2-5,1 0-7,2 0-9,2 0-11,3 0-8,-1 0-6,-2 2 2,-1 0 0,-2 2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3"/>
    </inkml:context>
    <inkml:brush xml:id="br0">
      <inkml:brushProperty name="width" value="0.04257" units="cm"/>
      <inkml:brushProperty name="height" value="0.04257" units="cm"/>
      <inkml:brushProperty name="color" value="#F2395B"/>
    </inkml:brush>
  </inkml:definitions>
  <inkml:trace contextRef="#ctx0" brushRef="#br0">55400 56027 516,'9'-15'130,"3"5"-27,4 2-29,2 2-28,5 2-16,9-2-1,7 0-4,7 0-3,5-1-5,0 2-10,0 2-8,0 2-10,-3 1-6,-4 2-1,-6 0-1,-4 2-1,-5 0-5,-5 0-7,-5 0-7,-5-1-7,-5 0-4,-4 1-2,-6 0-2,-4 0-1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3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56292 54994 444,'-8'-8'6,"0"2"12,0 1 11,0 0 13,1 3 4,2 4 0,3 4-2,1 4-1,1 4-1,0 7-3,0 5-2,0 7-1,-1 3-4,-1 2-5,0 2-3,-1 2-5,0 3-5,-1 2-6,0 4-5,0 1-5,-1 3-10,0 0-15,-1 0-13,-1 0-15,0-6-3,2-10 11,2-12 10,2-9 11,0-7-1,0 1-11,-2 0-9,0 0-11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0"/>
    </inkml:context>
    <inkml:brush xml:id="br0">
      <inkml:brushProperty name="width" value="0.03723" units="cm"/>
      <inkml:brushProperty name="height" value="0.03723" units="cm"/>
      <inkml:brushProperty name="color" value="#00BFF3"/>
    </inkml:brush>
  </inkml:definitions>
  <inkml:trace contextRef="#ctx0" brushRef="#br0">66123 11783 590,'-8'-6'44,"2"4"1,1 4 3,0 4 1,1 4-3,0 5-6,0 5-8,1 5-7,-2 4-5,0 1-1,-2 1-2,0 4-2,-1-1-6,1 0-10,0-1-10,-1-1-12,0-1-5,2-2-3,1 0-2,0-1-3,1-1-2,0 0-4,0 1-3,1-1-3,-1-2 1,0-5 7,0-5 7,0-4 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4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58217 55013 532,'8'-9'0,"0"0"0,0-2 0,0 1 0,1-1 5,3 4 13,3 2 11,2 4 12,4 3 6,0 4 2,0 4 2,3 3 2,-3 4-5,-3 3-9,-5 4-11,-3 2-9,-5 1-9,-8 0-5,-6 1-6,-7-1-5,-6 1-2,-5-1 0,-5 0 2,-5 1 0,1-3 0,3-3-3,3-4-2,5-6-3,9-1 3,14-2 9,15-2 9,16-2 10,5-2 3,0 2-4,-2-2-2,0 1-3,-4 2-2,-6 2-2,-5 3-2,-6 4-1,-5 1-2,-4 1-1,-4 1-1,-4 1-1,-4 1-1,-6 3 0,-4 1 1,-5 3-1,-2-1-1,1-1-3,-2-3-4,1-1-4,1-3-5,3-3-5,3-2-6,3-4-6,4-4-8,6-6-7,6-6-10,6-6-8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4"/>
    </inkml:context>
    <inkml:brush xml:id="br0">
      <inkml:brushProperty name="width" value="0.05555" units="cm"/>
      <inkml:brushProperty name="height" value="0.05555" units="cm"/>
      <inkml:brushProperty name="color" value="#F2395B"/>
    </inkml:brush>
  </inkml:definitions>
  <inkml:trace contextRef="#ctx0" brushRef="#br0">59791 55264 396,'7'-8'3,"-2"1"9,-3-1 7,0 0 7,-2 2 11,0 4 13,0 4 13,0 4 14,0 4-1,0 7-12,0 6-12,0 5-13,-1 3-10,-1-1-5,0-2-7,-1 1-6,-2 0-7,-2 2-4,-2 3-7,-1 4-6,-2-1-3,1-4-3,-1-4-3,0-3-2,0-4-6,2-3-9,-2-3-9,0-2-8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4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59900 55943 549,'22'-22'92,"-1"5"-12,-2 4-13,-3 3-13,0 3-10,4 0-7,4 2-6,2 1-7,0 0-9,-1 2-9,-3 0-9,-2 2-10,-2 0-10,-1 0-9,-2 0-9,-2 0-10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5"/>
    </inkml:context>
    <inkml:brush xml:id="br0">
      <inkml:brushProperty name="width" value="0.06144" units="cm"/>
      <inkml:brushProperty name="height" value="0.06144" units="cm"/>
      <inkml:brushProperty name="color" value="#F2395B"/>
    </inkml:brush>
  </inkml:definitions>
  <inkml:trace contextRef="#ctx0" brushRef="#br0">60749 54382 358,'0'-19'39,"-2"9"11,0 8 9,-2 10 11,1 7 0,2 9-9,2 7-10,2 8-8,0 4-7,-2 1-4,-2-3-4,-2 3-3,-2 0-4,-2 2-3,-1 2-4,-3 2-4,-2-1-2,-2-2-3,-1-5-4,-3-1-2,1-3-5,3-3-7,3-4-8,2-1-7,7-9-9,8-13-13,9-13-11,10-12-13,5-7 3,4-3 15,4-1 15,5-2 17,-2 0 11,-4 5 9,-5 4 8,-5 4 9,-4 2 8,-4 4 5,-2 3 5,-2 2 7,-4 4 1,-3 4-3,-2 4-3,-4 4-4,-2 3-2,-4 5-3,-2 3-4,-3 4-4,-2 2-2,2-1-6,1-1-3,0-1-4,5-3-10,8-5-15,8-4-15,8-6-15,4-5-5,1-4 7,1-5 5,1-5 7,-1-3 3,0 0 0,-1 1 2,0-1 1,-4 1 4,-3 2 5,-5 3 6,-3 1 6,-2 1 3,0 0 1,0 0 1,0 1-1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5"/>
    </inkml:context>
    <inkml:brush xml:id="br0">
      <inkml:brushProperty name="width" value="0.06546" units="cm"/>
      <inkml:brushProperty name="height" value="0.06546" units="cm"/>
      <inkml:brushProperty name="color" value="#F2395B"/>
    </inkml:brush>
  </inkml:definitions>
  <inkml:trace contextRef="#ctx0" brushRef="#br0">62993 54685 336,'0'-44'11,"0"9"4,0 8 2,0 7 4,1 6 4,2 3 7,2 3 7,2 2 7,0 4 0,-1 4-9,-1 4-8,0 4-8,-1 6-4,0 7 2,0 8 1,0 9 1,-2 5 1,-4 5 1,-4 6 2,-4 4 1,-2 2-1,-2 0-2,0 1-1,-1 0-3,1 2-1,0 5-3,1 5-2,0 5-3,3-1-4,3-4-6,2-6-5,4-3-7,1-8-8,0-7-10,0-8-10,0-7-10,0-7-2,0-3 7,0-5 6,0-3 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5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62635 54300 561,'-30'8'105,"7"2"-20,3 0-20,6 1-20,1 2-13,-5 3-3,-3 3-3,-4 3-5,-3 1-4,-1 1-7,-1-1-7,-1 1-5,0-1-9,-1 1-8,2-2-9,-1 2-9,2-3-9,6-5-9,7-5-10,5-4-9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5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63750 54450 610,'22'15'5,"-1"-1"7,-3-1 10,-1 0 8,-1 0 7,2 5 7,0 3 6,0 4 7,1 3-4,-1-1-13,-1 0-13,0 1-14,-3-1-15,-3-1-16,-3-2-16,-2 0-15,-3-3-9,-1-3-2,0-4-2,-1-4-1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9:26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65850 55330 574,'8'-7'100,"0"1"-17,0 0-16,-1 3-16,1-1-11,1 2-6,1 0-6,2 2-5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5:58"/>
    </inkml:context>
    <inkml:brush xml:id="br0">
      <inkml:brushProperty name="width" value="0.04532" units="cm"/>
      <inkml:brushProperty name="height" value="0.04532" units="cm"/>
      <inkml:brushProperty name="color" value="#F2395B"/>
    </inkml:brush>
  </inkml:definitions>
  <inkml:trace contextRef="#ctx0" brushRef="#br0">68487 12234 485,'-6'-7'10,"6"4"21,4 2 19,6 4 21,1 1 3,1 2-14,0 0-14,0 1-14,0 1-9,1 0-2,1 0-3,2 0-3,-1-1-1,-1 2-2,-1 2-2,0 0-1,-2 1-3,-1 0 0,-1-1-3,0 1-1,-1 0-1,-1 1-1,1 2 1,0 0-2,0-1 0,2-1 0,0-2 0,1-2 0,2-4-1,2-4 2,1-6-1,3-4 2,2-6-1,3-5-1,3-7-2,3-5-1,2-5-1,3-4-1,4-4-1,3-3-1,2-5-4,0 0-10,2-3-8,0-2-9,-3 3-4,-7 9-2,-9 7 0,-7 7 0,-6 7-1,-1 3 1,-2 4 0,-2 5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6:03"/>
    </inkml:context>
    <inkml:brush xml:id="br0">
      <inkml:brushProperty name="width" value="0.04782" units="cm"/>
      <inkml:brushProperty name="height" value="0.04782" units="cm"/>
      <inkml:brushProperty name="color" value="#F2395B"/>
    </inkml:brush>
  </inkml:definitions>
  <inkml:trace contextRef="#ctx0" brushRef="#br0">71795 17318 460,'-7'-8'2,"0"0"3,2 0 5,1 0 4,2 4 10,5 8 18,6 8 18,4 8 18,2 3 1,-1 1-14,-1-1-15,0 1-15,-1-1-11,0 2-4,-1 1-6,1 1-5,0 0-4,0-3-2,-1-1-3,1-3-1,0-1-2,0-1 0,-1 0-2,1-2 0,0-2-1,2-1-2,0-2 0,1-2-1,0-6 0,2-10 0,2-10 3,0-9 0,4-10 1,9-9 1,7-8 1,8-9 0,8-7-4,7-5-8,9-4-9,7-5-7,-3 3-5,-12 14 3,-12 14 1,-13 15 2,-8 5-2,-1 3-8,-3 0-8,-1 1-7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0"/>
    </inkml:context>
    <inkml:brush xml:id="br0">
      <inkml:brushProperty name="width" value="0.03395" units="cm"/>
      <inkml:brushProperty name="height" value="0.03395" units="cm"/>
      <inkml:brushProperty name="color" value="#00BFF3"/>
    </inkml:brush>
  </inkml:definitions>
  <inkml:trace contextRef="#ctx0" brushRef="#br0">66250 12546 648,'1'-15'18,"2"5"13,2 2 14,2 3 12,1 1 2,3 2-12,2 0-10,2 2-12,1 0-8,1 0-7,1 0-5,0 0-5,1 0-8,-1 2-8,0 0-8,-2 2-9,0 0-5,-1 0-4,1-1-4,0 1-3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6:07"/>
    </inkml:context>
    <inkml:brush xml:id="br0">
      <inkml:brushProperty name="width" value="0.05066" units="cm"/>
      <inkml:brushProperty name="height" value="0.05066" units="cm"/>
      <inkml:brushProperty name="color" value="#F2395B"/>
    </inkml:brush>
  </inkml:definitions>
  <inkml:trace contextRef="#ctx0" brushRef="#br0">85900 22313 434,'15'-28'13,"-1"5"10,-1 7 10,0 5 10,-1 4 6,1 4 1,1 3 1,2 2 3,-2 3-5,-1 0-8,-2 1-9,-2 2-8,0 0-7,1 1-2,3 2-2,2 0-2,1 1-1,-1 1 0,1 1 0,0 2 1,-1 0-4,1 1-8,0 0-8,-1 2-7,0 0-3,-2-1 3,-3-1 2,-1 0 3,-1-2 2,0 1 1,0 0 2,0-1 0,0 0 3,1-4 1,2-3 3,0-2 3,2-6 1,3-8 3,3-8 2,3-7 1,5-9 0,6-7-3,8-8-4,6-7-4,6-8-6,4-9-7,4-7-8,4-9-8,-5 6-3,-13 16 2,-12 17 2,-13 16 2,-6 9-6,1-1-12,2 1-13,0-1-12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6:12"/>
    </inkml:context>
    <inkml:brush xml:id="br0">
      <inkml:brushProperty name="width" value="0.06415" units="cm"/>
      <inkml:brushProperty name="height" value="0.06415" units="cm"/>
      <inkml:brushProperty name="color" value="#F2395B"/>
    </inkml:brush>
  </inkml:definitions>
  <inkml:trace contextRef="#ctx0" brushRef="#br0">15324 30218 342,'-21'-8'5,"5"2"10,5 1 10,5 0 10,3 1 2,3 0-6,4 0-6,2 1-6,3-2-3,2-1 0,2 0 0,1-1 0,2 0-1,2 0-1,0 2 0,1 1-1,0-1 0,1 2-1,0-1-1,-1 0-1,0 0-1,-1 2 1,0 0-2,-2 2 1,0 0-1,1 0 0,1 0-1,1 0 1,0 0-1,-1 0-1,0 0 0,-2 0-1,0-1 0,1 0-1,1-2 1,2 0-1,0 0 0,1 0-1,1 2 0,1 0 0,1 1 0,1-2 0,1 0 1,1-1 0,1-1 0,0 2 1,2 0-1,1 2 0,1-1-1,-1-1 0,0 0-1,1-1-1,-1-1 0,0 2-1,1 0 0,-1 2 0,0-1 0,-1 0 0,-1-2 1,-1 0 0,-1 0-1,1 0 2,-1 2 0,1 0 0,-1 1 0,0 0 1,1 0 1,-1 0-1,1 0 1,1 0-1,1 0-2,1 0 0,0 0 0,1-2 1,-1 0-1,0-1 1,1-2 0,1-1-2,1 0-1,1-1-1,-1-1-1,0 2 0,-1 1 1,-1 1-1,-1-1 1,1 2 1,-1-1 0,0 0 1,1 0 0,-1 0 1,0 0 0,1 0 1,-1 1 1,2 0-1,1 2 0,1 0 0,0 1-1,1-2 1,-1 0 0,0-1 0,0-2 0,1-1 1,-1 0 0,0 0 1,0-2 0,1 0-1,-1 1 1,0-1 0,0 0-1,-1 2 0,-1 1 0,-1 0 0,-1 1 0,0 0 0,1 0 0,-1 1 0,0-2 0,-1 2-1,-2-1 0,1 0-2,-1 0 1,0 2-1,2 0 0,1 2 0,0 0 1,-1 0-1,-1 0 0,-1 0 1,0 0-1,1 0 1,0 0 0,2 0-1,0 0 0,-1 0 1,-1 0-2,-1 0 1,0-1-1,1 0 0,1-2 1,1 0 1,0 0-1,0 0 0,1 2 0,-1 0 0,0 1 0,-1 0-1,-3 0 1,2 0-1,-1 0 0,0 0 0,2 0 0,1 0-1,0 0 1,-1 0 0,-1 0 1,-1 0-1,-2 0 1,0 0-1,0 0 1,-2 0-1,0 0 0,1 0 0,1 0-1,1 0-1,-1 0 1,0 0-1,-1 0 1,0 0-1,-2 0 1,1 0-1,-1 0 0,1 0-1,0 1 1,2 0 1,3 2 0,1 0 0,2 0 1,-1 0 1,0-2 1,1 0-1,0-1 2,2 0-1,3 0-1,1 0 1,0 0 0,-2 0-1,-2 0 1,-1 0-1,-2-1 1,1 0 1,-1-2 1,0 0 1,1 0 1,-1 0-2,1 2 0,-1 0 0,1 1-1,1 0-1,0 0 0,2 0-1,0 0 0,-1 0 0,-2 0 0,0 0-1,-1 0 0,-1 0 1,-1 0 0,-1 0 1,0 0-1,1 0 1,1 0 1,1 0 0,-1 0 1,0-2 0,-1 0 1,-1-1 1,0-1 0,1 2-1,1 0-1,1 2 1,0-1-2,1-1 1,-1 0 0,0-1 0,1-1-1,-1 2 0,0 0-1,1 2-1,-2 0 0,-2 0 0,-1 0 0,-3 0-1,0 0 0,1 0-1,1 0 0,1 0-1,1 0 0,-1 0 1,1 0 1,-1 0 1,0 0 0,-1 0-1,-1 0 1,-1 0 0,-1 0-1,-1 0 2,-1 0 1,-1 0 0,1 0 0,1 0-1,3 0 0,1 0-2,2 0 1,1 0-2,1 0 1,1 0-1,-1 0 0,-3 0 0,-3 0 1,-3 0 0,-1 0 1,1 0-1,1 0 0,1 0 1,2-1-1,1 0 1,2-2 0,3 0 0,1-2-1,4-4 1,3-2-1,3-3-1,0-1 0,-2 1-1,-2 0-1,-1 2 0,-4 1 0,-2 1-1,-3 0 1,-3 2-1,-5 3-5,-7 6-10,-6 6-11,-8 6-10,-3 2-12,-2 1-13,0 0-12,-1-1-13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6:13"/>
    </inkml:context>
    <inkml:brush xml:id="br0">
      <inkml:brushProperty name="width" value="0.06676" units="cm"/>
      <inkml:brushProperty name="height" value="0.06676" units="cm"/>
      <inkml:brushProperty name="color" value="#F2395B"/>
    </inkml:brush>
  </inkml:definitions>
  <inkml:trace contextRef="#ctx0" brushRef="#br0">58857 27577 329,'5'-6'11,"-4"2"23,-6 4 23,-4 3 23,-3 2 4,1 3-12,-1 3-13,0 4-12,-1 2-9,-3 5-4,-4 3-3,-1 5-5,-5 2-3,-1 4-4,-4 3-4,-2 2-4,-2 2-3,1 2 0,1 0-2,1 2 0,1 0-4,0 2-7,-1 0-5,2 2-7,0 0-6,3 1-7,3 1-6,3 1-7,3-2-4,2-8 1,4-6-2,3-7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6:14"/>
    </inkml:context>
    <inkml:brush xml:id="br0">
      <inkml:brushProperty name="width" value="0.07349" units="cm"/>
      <inkml:brushProperty name="height" value="0.07349" units="cm"/>
      <inkml:brushProperty name="color" value="#F2395B"/>
    </inkml:brush>
  </inkml:definitions>
  <inkml:trace contextRef="#ctx0" brushRef="#br0">58347 27746 299,'-14'-49'24,"2"12"-4,4 11-5,3 12-5,1 7-2,2-1 0,0 0-1,2 0 1,2 3 9,4 6 18,4 6 20,3 6 17,3 4 5,0 5-12,-1 3-12,1 5-11,-1-1-8,-3-2-6,-1-3-4,-2-2-6,-1-3-3,3 1-1,2-2 0,1 2-2,3 3-2,3 9-2,4 7-3,2 8-3,2 5-4,2 3-9,3 4-7,1 2-8,0 2-3,-4 0 3,-2-2 3,-3 2 3,-4-6-11,-3-12-25,-4-12-23,-4-11-25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6:15"/>
    </inkml:context>
    <inkml:brush xml:id="br0">
      <inkml:brushProperty name="width" value="0.0528" units="cm"/>
      <inkml:brushProperty name="height" value="0.0528" units="cm"/>
      <inkml:brushProperty name="color" value="#F2395B"/>
    </inkml:brush>
  </inkml:definitions>
  <inkml:trace contextRef="#ctx0" brushRef="#br0">7522 26506 416,'-18'6'1,"-5"-1"3,-5-2 2,-4-2 3,1 0 10,9 2 19,8 2 18,10 2 18,5 3 3,2 3-13,2 4-14,2 5-14,0 3-8,-1 5-4,-1 3-5,0 4-3,1 4-3,2 2-2,3 4-3,3 2-1,2 2-1,0 0-1,-1 0 0,1 0 0,1-1-2,1-2-5,3-2-3,2-2-4,0-3-2,1-4 0,-1-3 1,1-5 0,-1-3 1,-2-3 0,0-3 2,0-3-1,-2-3 3,1-2 1,0-4 2,-1-3 2,2-4 2,3-8 3,3-6 2,3-7 2,7-13 0,11-18-1,13-19-2,12-19-1,15-18-4,20-19-7,19-18-5,20-19-6,15-9-6,9 4-5,10 1-5,10 1-6,-14 18 1,-39 33 7,-37 34 7,-39 33 8,-20 17-4,0 0-13,-1-1-15,-1 1-14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6:59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90288 18350 531,'-16'4'47,"0"8"6,1 7 5,-1 9 7,0 5-3,-2 4-10,1 4-12,-2 5-10,-2 2-8,-1 6-5,-3 6-6,-1 4-5,-2 1-3,1-1-1,-1-2-2,2-3 0,0-4-5,3-8-6,3-8-6,3-8-7,5-12-9,8-18-12,8-18-12,8-17-11,3-9 0,1 0 14,0-1 14,0 2 13,-2 2 7,-1 6-1,-3 5 0,-1 7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00"/>
    </inkml:context>
    <inkml:brush xml:id="br0">
      <inkml:brushProperty name="width" value="0.05456" units="cm"/>
      <inkml:brushProperty name="height" value="0.05456" units="cm"/>
      <inkml:brushProperty name="color" value="#F2395B"/>
    </inkml:brush>
  </inkml:definitions>
  <inkml:trace contextRef="#ctx0" brushRef="#br0">90313 18352 403,'7'-15'0,"-1"4"0,0 3 0,-2 3 0,0 0 0,0-1 0,0 0 0,0-1 0,0 2 7,0 6 15,0 6 15,0 6 15,-1 3 3,1 3-7,0 1-8,0 3-8,0 2-4,0 5-5,0 3-2,0 4-5,-1 4-1,0 1-1,-2 2-1,0 2 0,-2 2-2,0 1-1,-2 3-1,0 2-3,-2-2-1,0-3-3,-1-4-2,-2-3-3,1-6 0,-1-4 0,0-5 0,0-5 1,1-3-2,0-3-5,2-1-3,1-2-4,-3-4-7,-6-7-6,-6-4-8,-5-7-7,-3-6-2,0-6 6,-1-5 4,1-6 5,1-4 5,3 1 5,3 0 5,3 0 4,2 2 6,2 5 5,2 5 4,3 5 6,1 3 6,2 0 7,2 2 7,2 1 8,3 1 0,4 0-5,4 2-5,3 1-5,6 0-5,7 2-4,7 1-5,7 0-5,5 2-6,4 0-7,3 2-7,5 1-7,1 0-6,-3 0-2,-1 0-3,-1 0-3,-5-2 0,-2-1 3,-5-2 3,-4-1 3,-6-3 4,-4 0 5,-7-1 5,-5 0 5,-5-3 5,-2 0 5,-4-1 5,-2-1 5,-2-1 5,0 2 3,0 1 4,0 1 4,-2 1 4,-2 0 4,-4 2 5,-2 1 4,-2 1-2,1 4-7,-1 2-7,0 4-7,-1 3-5,-2 4-2,0 3-3,-4 5-3,0 3-1,-1 3 2,0 3 0,1 3 1,0-1-1,2-1-3,3-1-2,1-2-3,3-4-2,2-1-2,4-4-1,3-3-1,3-3-3,4-2-3,3-4-3,5-2-3,3-4-1,3 0 2,3-4 0,3 0 1,1-4 0,-1-4-1,-2-3 0,0-5-1,-2 0 2,-5 1 3,-3 2 4,-4 3 3,-3 1 4,-2 2 5,-3 4 4,0 0 4,-3 3 8,-1 4 10,0 4 10,-1 4 10,-2 4 0,-2 6-8,-2 7-9,-2 5-8,0 4-6,-1 3 0,0 1-3,0 2 0,1 2-2,2 2-2,-1 3-2,2 1-2,0 3-1,-2 4 0,0 3-1,-1 5 0,0 2 0,2 1 1,2 2 1,3 0 1,0-2-2,0-4-8,0-3-7,0-4-7,0-5-3,0-4-2,0-6-1,0-4 0,0-5 0,-2-3 1,0-5 2,-1-3 2,-2-4 1,-2-2 2,-2-4 3,-1-3 1,-3-2 2,0-4 3,-1-2 2,-1-3 3,0-6 0,1-8-1,1-7-2,1-8-1,2-8-2,6-5-1,4-6-2,6-5-1,5-4 0,7 1 2,7 0 1,8-1 2,3 1 1,2 3-1,2 1 1,3 2-1,0 3-1,0 6-3,0 4-2,0 6-2,-1 2-5,0 3-4,-1 2-5,-1 1-6,-4 4-1,-6 3 1,-5 5 3,-6 3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01"/>
    </inkml:context>
    <inkml:brush xml:id="br0">
      <inkml:brushProperty name="width" value="0.05262" units="cm"/>
      <inkml:brushProperty name="height" value="0.05262" units="cm"/>
      <inkml:brushProperty name="color" value="#F2395B"/>
    </inkml:brush>
  </inkml:definitions>
  <inkml:trace contextRef="#ctx0" brushRef="#br0">93025 18975 418,'-1'18'113,"-2"5"-26,-2 5-28,-1 5-27,-5 4-14,-6 2-3,-4 4-2,-8 3-3,-3-1-2,-2-2-3,-3-4-4,-1-2-4,1-4-2,5-6-1,5-4-2,6-5-1,5-6-5,8-8-8,8-8-7,8-8-8,8-8-2,11-8 2,9-10 3,10-8 2,4-4 4,-4 2 6,-2 2 6,-3 2 6,-6 5 5,-5 7 8,-5 9 5,-6 7 6,-5 8 12,-3 8 14,-3 8 15,-2 8 15,-3 5 1,-1 3-12,0 3-13,-1 3-13,-2 0-8,-1-2-5,0-1-5,-1-3-3,-1-1-4,2-3 1,0-1 0,2-2 0,1-3-11,4-1-21,2-2-21,3-2-22,4-5-5,2-7 12,3-6 11,3-7 11,2-5 9,-1-1 4,1-3 4,-1-1 5,-1 0 4,-3 3 6,-3 3 5,-2 3 5,-4 2 6,-1 2 7,-2 3 5,-2 1 7,-2 5 6,-2 8 7,-2 8 6,-2 7 7,-2 5-2,0 1-10,-1 1-10,-1 1-9,0-1-6,2-3-3,2-3-1,2-3-3,3-3-5,4-2-7,3-4-6,5-3-7,3-5-4,3-7-2,4-9-2,2-8-2,0-6 0,0-4 0,-1-6 1,0-4 1,-4-3 2,-4 2 3,-4 0 4,-3 1 3,-3 4 4,-4 4 3,-3 5 4,-2 5 4,-3 5 1,-2 3-1,-2 4-1,-1 5-1,-3 2-2,-5 2-3,-3 2-3,-5 2-3,0 2-3,1 4-2,3 2-4,1 3-3,5 3-3,6 0-7,8 1-5,7 1-5,6 0 1,9-2 6,7-3 8,9-1 6,2-1 6,0 0 5,-2 0 5,0 0 5,-4 0 4,-6 3 1,-5 2 2,-6 2 2,-5 2 1,-2 3 1,-4 3 2,-3 3 0,-3 2 2,-3 1 0,-5 0 1,-4 2 1,-2-1-1,1-1-2,-1-3-2,0-1-2,4-3-1,9-3 0,6-3-1,9-3-1,5-2-1,1 0-4,3-3-3,2 1-3,0-2 1,1-1 3,-1-1 3,1 0 4,-3 0 4,-3 2 1,-4 1 4,-4 3 1,-4 3 1,-3 4-4,-2 3-2,-4 5-3,-4 3-3,-7 2-3,-7 4-3,-7 3-3,-8 2-8,-7 2-11,-8 2-12,-7 2-11,0-3-3,12-10 8,11-8 8,10-8 8,5-6-3,-1 1-13,-1 0-12,-1 0-12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04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77819 12872 465,'-2'-22'35,"0"3"-3,-3 3-3,-2 3-4,-1 2-3,0 0-2,1 2-3,-1 1-3,-1 0-2,0 0-2,-2 0-2,1 0-1,-3 1-2,0 1 1,0 0 0,-2 2 0,-2 0 0,0 2 0,-1 0 0,-1 2 1,0 0-1,3 2 0,1 0-1,2 2 0,0 1-1,-3 3 1,-3 4 0,-3 2 0,-1 4 0,3 3 0,1 5-1,2 3-1,2 3 0,-1 3 1,0 0-1,1 3 1,-1 2 0,2 0 0,1 2-1,1 1-1,1-1 1,0 0 1,2-2 0,1 0 1,0-3 0,2-3 0,0-6 0,2-2 1,1-4-2,2-1 0,2-3 0,2-1-1,2-3-1,2-1-1,1-2-3,3-2-1,2-2-2,0-2-2,1-3-1,1 0-1,2-3-2,1-1-1,3 0 0,2-1-1,1-3-1,1-4-1,1-4-1,1-3 0,0-4-1,1-1 1,-1-3 1,0-1 0,0-2 1,-1 2 1,-1-2 2,-1 1 0,-3 1 3,-3 5 3,-5 3 3,-3 5 3,-3 6 6,-2 10 10,-3 9 9,0 11 9,-2 3 2,0-3-6,0-3-5,0-3-6,0-2-4,0-1-1,0-1-3,0-1-2,0 1 0,0 1 0,0 3 1,0 2 0,0-1-2,0-1-2,0-2-3,0-3-2,1-1-2,1 0 1,3-2 0,2 0 0,2-3-5,4-1-14,2-2-14,3-2-12,1-3-5,-1-6 7,0-4 7,-2-5 6,-1-3 4,1-1 3,0-1 4,0-1 2,-1 0 4,-1 3 5,-1 1 5,-1 4 5,-1 0 8,-2 2 9,-2 2 10,-2 3 10,-1 3 3,0 6-3,-1 5-3,1 7-4,0 3-4,0 1-3,0 1-3,0 1-4,0 0-2,0-1-3,0-1-2,0-1-2,0 0-2,2 0-4,0-1-3,1 1-2,1 0-7,0-1-11,0 1-11,0 0-10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10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29873 34662 521,'-7'-22'-15,"1"3"11,0 3 12,2 3 12,0 2 6,0 0-2,0 2-2,0 1-2,0 0-1,0 0-2,0 0 0,0 0-3,0 0-1,1-2-3,-1 0-3,0-1-3,-1 0-2,0 2 0,-1 3-2,-2 1-1,0 1 0,1 0 1,-1 0 1,0 0 0,-1 0-1,0 0-1,-1 0-2,-1 1-2,-1 0-1,0 3 1,0 4 1,1 2 0,-1 3 2,0 4 0,0 2 1,1 3 1,-1 3 0,0 1 1,0 3 1,1 1 0,-1 2 0,2 3 2,1 1 1,0 2 0,2 2 2,-1 1 1,0 0 2,0 2 0,1 0 1,0-2-1,2 0-3,1-2 0,-1-1-1,2 0 0,-1-1 0,0-1-1,0-1 1,2 1 0,0-1-1,2 0 0,0-1-1,2-3-1,0-3-1,2-3-1,1-3-1,6-4-1,2-5-2,5-3-1,2-4 0,1-2-2,1-3 1,1-4-2,1-3 0,1-3 0,1-5-1,1-3 0,-1-2-1,-1 1 0,-3 1 0,-1 1 0,-2 0 0,-3 2 2,-1 1 0,-2 1 1,-2 4 5,-1 8 6,0 8 8,-2 8 6,0 5 3,0 1-4,0 3-2,-1 1-3,0 1-2,-1-1-2,-1-1 0,0 0-1,-1-4-3,2-1-1,0-4-2,1-3-2,4-4-3,6-6-6,5-6-5,7-5-6,1-5-2,-3-4 0,-4-2-1,-1-2 0,-4-1 1,-1 2 4,-2 4 4,-2 3 3,-3 4 10,1 3 13,-2 4 16,0 4 13,-2 4 4,-1 4-8,0 4-7,-2 3-9,1 3-5,0 0-2,1-1-2,2 1-3,-1 0-1,-1 1 1,0 1 2,-2 2 0,0-2-1,0 1-2,0-2-1,0-1-2,1 0-11,2-1-16,1 1-17,3 0-18,0-2-9,-2-1-2,-2-2 0,-2-2-1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0"/>
    </inkml:context>
    <inkml:brush xml:id="br0">
      <inkml:brushProperty name="width" value="0.04635" units="cm"/>
      <inkml:brushProperty name="height" value="0.04635" units="cm"/>
      <inkml:brushProperty name="color" value="#00BFF3"/>
    </inkml:brush>
  </inkml:definitions>
  <inkml:trace contextRef="#ctx0" brushRef="#br0">67070 10811 474,'-1'-13'11,"-1"8"21,0 7 22,-1 6 22,-1 6 4,0 7-14,0 5-14,0 7-12,-1 4-10,-2 4-5,-1 4-5,-3 4-4,0 3-4,0 2-5,2 2-3,1 2-4,0 2-6,-3 5-11,-2 2-11,-1 6-9,-1 1-8,4 1-5,3-1-5,3 1-4,1-8 0,0-15 4,0-14 4,0-15 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12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58659 35050 582,'-8'8'153,"2"0"-38,1 0-38,0-1-37,-2 7-22,-6 9-7,-5 12-7,-7 11-8,-1 4-4,1 1-3,4 0-3,0 0-3,2-3-1,3-4 0,1-6 1,3-5 0,0-3 0,2-1-3,1-3-3,0-1-2,3-6-5,2-9-9,4-8-8,3-10-9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14"/>
    </inkml:context>
    <inkml:brush xml:id="br0">
      <inkml:brushProperty name="width" value="0.05337" units="cm"/>
      <inkml:brushProperty name="height" value="0.05337" units="cm"/>
      <inkml:brushProperty name="color" value="#F2395B"/>
    </inkml:brush>
  </inkml:definitions>
  <inkml:trace contextRef="#ctx0" brushRef="#br0">58854 34694 412,'7'-8'-1,"-1"2"0,0 1-1,-2 0-1,1 3 7,0 4 15,1 4 15,2 4 14,0 2 4,0 3-9,-1 2-9,1 2-9,-1 2-5,0 6-2,-2 5-3,0 5-1,-1 3-2,0 0-3,-1 2-1,1 1-3,0-2-1,-2 1-2,0-2-2,-2 0-1,0-2-2,0-4-4,0-2-3,0-3-3,-1-3-2,-2-5 1,-2-3 0,-1-4 1,-4-4-1,-2-3-3,-3-3-2,-3-2-2,-3-4 0,0-6 2,-1-4 2,-1-5 3,0-3 2,1 1 2,1-1 3,1 1 1,1-1 3,3 0 1,1 1 2,3-1 1,1 1 2,4 1 3,2 1 2,4 1 2,1 0 3,0 2 0,0 1 1,0 1 2,2 0-1,4 0-2,4 0-2,3 2-1,4-1-2,3 0-3,4 2-1,2 1-2,2 1-2,0 4-1,2 2-1,1 4-1,0 1-1,-1 2-1,-1 0-1,-1 1-1,-2 1 0,-1-2 1,-3-1 0,-1 0 1,-3-3 0,-1 1-2,-2-2 1,-2 0-2,-2-3 0,-1 0 2,-1-3 0,0-1 1,-4-1 4,-6 0 4,-6 2 7,-6 1 5,-2 1 2,1 3 1,0 4 0,2 2 0,0 3 0,-1 4-2,-2 1-1,0 4-2,0 1-1,1-1-1,1-1-2,0 0-1,3-2-3,3-1-5,2-1-4,4 0-5,5-3-6,8-3-5,7-3-7,9-2-5,1-4-1,-3-2 4,-5-3 5,-3-3 5,-4-2 3,-1 0 2,-2 0 2,-2 1 3,-3-1 3,-1 2 8,-2 1 5,-2 0 7,-1 4 8,0 4 9,0 6 9,0 4 9,0 5 0,0 5-8,0 5-9,0 5-9,0 4-5,0 1-2,0 2-1,0 2-2,0 3-1,-2 2-2,0 4-2,-1 3-2,-1 1-2,0 1-3,0 2-1,0 0-3,0 0-2,0-2-3,0 1-3,0-1-3,0-4-2,-2-2 1,0-5-1,-1-4 1,-2-5-1,0-7 0,-1-7-1,-1-7 0,-2-4 1,0-2 3,-1-3 2,-1 0 2,-2-5 2,-2-6 1,-1-6 1,-3-5 1,1-6 1,1-5 2,3-5 1,1-4 2,4-5 0,6-3 2,6-2 0,6-3 0,5-1 1,6 1-2,4 1 0,5 0-1,4 2-1,2 2 0,4 2 0,3 2 0,0 3-4,-4 4-9,-2 3-9,-3 5-9,-2 3-5,-1 1 2,-1 3-1,-1 1 1,-1 2 2,-1 1 3,-1 1 2,-1 1 3,-1-1 3,-2-2 5,-4-1 4,0-3 5,-2 1 2,0 2 1,-2 2 1,-1 1 0,0 2 4,0 1 4,0 0 5,0 2 5,-1 1 4,-1 1 4,0 0 2,-2 2 4,0 5 5,0 8 6,0 9 7,0 9 6,-3 7-1,-4 5-9,-5 4-8,-6 5-10,-2 2-6,-3-2-3,-2-2-3,-1-2-3,-1-3-4,4-5-2,0-5-4,3-5-3,3-9-10,6-13-18,6-12-19,6-13-17,6-8-3,5-6 11,7-5 12,4-4 12,3 0 9,-5 6 6,-3 5 7,-5 8 6,-1 4 8,-2 5 11,-1 5 9,-1 5 10,-1 3 6,0 4 3,-2 2 3,0 4 2,-3 3-2,-1 5-7,-2 5-8,-2 6-7,0 2-6,0 3-1,2 4-4,0 3-2,1-1-2,0-3-1,0-5-1,0-3-2,2-4-8,5-3-16,5-3-15,6-2-15,0-7-5,-1-6 7,-3-9 7,-1-8 6,-1-5 6,1-3 5,1-3 4,2-2 5,-3-1 5,-1 5 8,-4 4 7,-3 4 8,-1 2 6,-2 3 5,-1 1 4,0 3 4,-1 2 4,0 8 4,0 4 3,0 8 4,-2 3-2,-1 3-7,-2 3-8,-1 3-7,-2 1-5,2 4 0,0 1-1,2 3-1,0-2-1,0-2-1,0-3-3,0-2 0,2-5-5,6-1-5,4-4-7,5-3-5,2-6-6,1-8-3,0-9-3,-1-9-4,1-7-1,0-5 4,-1-4 2,1-6 3,-3-2 2,-3-1 5,-4-1 2,-4-1 5,-3 1 2,-1 7 4,0 6 4,-1 6 2,-3 4 3,-2 5 1,-4 3 0,-2 5 1,-2 2 1,1 4-1,-1 2 1,0 4 0,-1 2-7,-1 2-16,-3 2-14,-2 2-15,1 3-8,3 5-3,3 5-2,3 5-3,2 0 3,2-5 8,2-5 7,2-4 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14"/>
    </inkml:context>
    <inkml:brush xml:id="br0">
      <inkml:brushProperty name="width" value="0.04708" units="cm"/>
      <inkml:brushProperty name="height" value="0.04708" units="cm"/>
      <inkml:brushProperty name="color" value="#F2395B"/>
    </inkml:brush>
  </inkml:definitions>
  <inkml:trace contextRef="#ctx0" brushRef="#br0">63540 35300 467,'21'2'12,"-3"6"8,-5 4 8,-3 5 9,-3 4 1,-2 1-6,-2 3-6,-2 1-6,-1 2-4,0 1-4,0 1-4,0 1-3,0-1-2,0-5 0,0-1-1,0-2 0,2-5-1,4-1-1,3-4 0,4-3-1,4-1 1,2 0 2,1 0 1,3 0 3,-1-1 3,-1-1 3,-3 0 3,-1-2 4,-2 1 2,-1 0 2,0 1 2,-2 2 2,-2 1-1,-2 3-2,-4 3-3,-2 4-3,-6 3-5,-8 5-9,-8 4-6,-7 6-9,-8 6-3,-7 8 2,-6 8 1,-7 7 1,1-2 2,9-11 1,8-12 1,9-11 2,4-7-14,-1 1-26,-1-1-26,-1 1-28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1"/>
    </inkml:context>
    <inkml:brush xml:id="br0">
      <inkml:brushProperty name="width" value="0.02991" units="cm"/>
      <inkml:brushProperty name="height" value="0.02991" units="cm"/>
      <inkml:brushProperty name="color" value="#F2395B"/>
    </inkml:brush>
  </inkml:definitions>
  <inkml:trace contextRef="#ctx0" brushRef="#br0">23627 38547 735,'-25'-7'-9,"16"2"18,14 2 15,16 2 18,5 1 2,-2 0-12,-1 0-12,-2 0-12,-2-1-8,-1-2-1,-1-2-4,-1-1-2,-1-1-1,-2 2 0,-3 2 2,-1 2 1,-1 1 0,0 2 1,-1 0 0,1 2 0,-2 1 3,-1 1 7,-2 3 5,-2 2 7,-1 2 2,0 1-3,0 3-2,0 2-3,0 0-2,0 0-1,0 1-2,0-1 0,0 1-3,0 1 0,0 1-2,0 2-1,1-1 0,0 1-2,2-1 1,0 1-1,0-1 0,0 1 0,-2-2 1,0 2 0,-1-2 1,2-3-1,0-3 1,2-3 0,0-3 1,2-2-1,0-4 1,1-2 1,2-4-2,2-2 0,2-4-3,1-2-1,2-2-1,0-2-3,-1 0-1,1-1-2,-1 1-2,-1 3-1,-1 2-3,0 4-2,-5 3-6,-6 4-11,-8 4-12,-6 4-10,-3 0 1,1-1 12,0-2 13,2-2 12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2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23556 39824 504,'-43'-7'-1,"8"-1"3,7 0 4,9 0 2,3 1 2,2 2 2,1 2 2,1 2 1,0 1 2,2-2 1,1 0 2,0-1 1,3 0-1,1 3-2,2 4-1,2 2-3,1 5-2,0 6-2,0 5-1,0 7-1,0 3-1,0 3 0,0 4-1,0 3 0,0 0 0,0-2-1,0-2-1,0-1 0,0-4-2,2-5-1,0-2-2,2-5-2,-1-3 0,1-2 1,0-4-1,0-3 1,-1-1-1,-2 0-2,-2 0-3,-2 0-2,-3-2 0,-3-3 3,-5-2 2,-4-4 3,0-1 3,3 1 4,3-1 4,2 0 4,7 0 5,8 2 4,9 0 4,10 2 5,6-1 0,6-2-5,6-2-6,6-2-4,4-1-4,0-2-2,1 0-1,2-1-1,1-1-3,3 1-6,3-1-4,3 0-5,-4 2-1,-9 2 2,-10 5 1,-9 1 2,-5 2-5,3 0-12,1 0-13,2 0-12,0 1-4,-3 0 3,-3 1 4,-3 1 3,-4 1 3,-3 0 0,-4 0 2,-4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3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54078 38616 564,'-2'-12'56,"0"8"-2,-3 8-2,-2 8-3,-3 8-5,-4 10-7,-3 11-8,-4 9-8,-3 6-4,-1 3 0,-1 3-1,-1 3-1,1-1-2,4-1-4,2-4-4,3-3-3,2-4-6,4-8-6,3-6-6,3-7-6,4-14-7,7-21-10,7-20-10,8-20-9,0-8-2,-4 8 4,-3 6 5,-4 7 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4"/>
    </inkml:context>
    <inkml:brush xml:id="br0">
      <inkml:brushProperty name="width" value="0.0521" units="cm"/>
      <inkml:brushProperty name="height" value="0.0521" units="cm"/>
      <inkml:brushProperty name="color" value="#F2395B"/>
    </inkml:brush>
  </inkml:definitions>
  <inkml:trace contextRef="#ctx0" brushRef="#br0">53981 38332 422,'7'-19'17,"-2"9"8,-2 8 6,-2 10 8,-1 6 0,2 7-6,1 5-7,0 7-6,1 2-3,0 2 2,0 0 1,0 2 1,-1 1 0,-1 2-2,0 3-3,-1 1-2,-1 0-3,0-1-2,0 0-2,0-1-4,-2-4-2,-1-4-3,-2-5-3,-1-5-3,-2-3-3,0-1-2,0-1-3,0-1-3,-1-4-2,-1-6 0,-3-5-1,-2-6-2,-2-5 1,-3-5 0,-3-4 0,-2-6 1,-1-3 1,3 1 5,3-1 3,3 1 4,2-1 3,2 3 0,2 0 1,3 1 1,1 1 3,2 4 4,2 3 6,2 3 5,4 1 2,6 2 0,5 1 1,7 0-1,4 2 0,3 0-2,3 2-2,2 0-2,2 1-2,0 0-5,1 0-3,-1 0-5,0 0-3,-2-2-2,0 0-4,-1-1-2,-2-2-1,-6-1-1,-2 0 0,-4-1 0,-5-1 1,-3 0 1,-4 1 1,-4-1 2,-3-1 2,0 0 6,-2-2 5,0 1 4,-2-1 4,0 2 4,-1 2 4,-1 2 4,-3 2 2,0 2 3,-3 2 2,-2 2 3,1 3 1,-2 2-2,0 3 0,1 3-1,-1 3-3,2 3-2,1 3-3,1 4-3,1-2-2,4-2-2,2-3-2,4-2-2,1-3-2,0-1-4,0-1-3,0 0-3,2-3-4,4-1-4,4-2-5,4-2-4,2-2-2,1-2 2,1-2 2,1-2 1,1-3-2,-2-2-4,2-3-5,0-3-4,-3-1 0,-3 2 5,-4 2 6,-4 3 5,-4 0 12,-4 2 19,-4 1 18,-4 0 19,-1 4 6,2 6-6,2 6-6,3 6-6,0 4-5,2 6-6,0 5-6,2 5-5,0 4-3,0 4-3,0 3-1,0 5-3,-1 3-1,-2 1-3,-2 3-1,-2 2-1,-1-1-3,0-1-1,1-2-1,0-2-1,-2-4-3,0-4-1,-1-6-3,-1-4-2,-2-6-1,-2-7-1,-2-7 0,-1-7 0,-1-6 0,2-8 4,3-6 3,1-7 2,2-6 2,2-1 0,2-4 0,3-3 0,1-3-1,3-3 0,4-2-1,2-4-1,5-2-1,4-2-2,5-2-2,5-2-3,3 0-4,3 0-4,1 2-4,2 0-6,-2 4 1,-4 6 4,-5 6 4,-4 5 5,-5 6-2,-1 4-5,-2 3-7,-2 5-5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4"/>
    </inkml:context>
    <inkml:brush xml:id="br0">
      <inkml:brushProperty name="width" value="0.03352" units="cm"/>
      <inkml:brushProperty name="height" value="0.03352" units="cm"/>
      <inkml:brushProperty name="color" value="#F2395B"/>
    </inkml:brush>
  </inkml:definitions>
  <inkml:trace contextRef="#ctx0" brushRef="#br0">55800 38617 656,'16'-29'6,"-1"7"11,1 6 12,0 6 12,1 2 6,2 2-2,4 0-2,3 2-1,1 1-6,-3 2-12,-1 2-11,-3 2-12,-2 1-12,-1 2-12,-3 0-11,-1 2-12,-2-1-7,-2 1 0,-2 0-3,-2-1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4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56577 37633 529,'-21'-6'48,"5"4"3,5 4 6,5 4 3,3 6 0,1 9-8,0 9-7,2 9-6,-1 5-9,0 3-11,-2 3-9,0 4-12,-1-2-10,2-2-11,0-5-12,2-5-11,0-4-3,0-8 5,0-6 6,0-6 6,0-4 0,0 1-6,0 1-6,0 2-5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4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57500 40094 606,'74'-8'155,"-8"0"-40,-7 1-40,-8-1-39,-6 1-25,-6 0-9,-5 2-11,-4 2-10,-4-1-10,-3 0-8,-3 0-10,-2 0-8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1"/>
    </inkml:context>
    <inkml:brush xml:id="br0">
      <inkml:brushProperty name="width" value="0.03718" units="cm"/>
      <inkml:brushProperty name="height" value="0.03718" units="cm"/>
      <inkml:brushProperty name="color" value="#00BFF3"/>
    </inkml:brush>
  </inkml:definitions>
  <inkml:trace contextRef="#ctx0" brushRef="#br0">67513 12531 591,'9'-7'8,"2"1"6,2 0 7,1 2 7,3 0 3,3 2 1,4 0-1,2 2 1,-1 0-2,-2 2-4,-2 0-4,-4 2-4,-4 1-4,0 1-1,-2 3-3,-2 2-2,-3 1-3,-1 1-4,-2 2-5,-2 0-5,-4 2-3,-5 3-3,-7 3-2,-6 3-4,-1 0 0,-2-2 0,1-2 2,-1-1 0,1-3 3,1-1 2,1-2 2,1-2 3,0-2 5,-1 1 5,-1 0 6,-1 0 7,4-2 5,9-1 7,8-2 6,10-2 7,6-2 0,7-1-6,5 0-6,7-1-7,1-1-6,0 0-8,-1 0-7,-1 0-8,0 0-5,3 0-3,4 0-4,3 0-3,-2 0-4,-6 0-4,-6 0-5,-5 0-4,-5-1-3,-1-1-1,-2 0-1,-2-1-1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4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58324 39324 471,'-9'-8'1,"0"1"1,-2-1 2,1 0 1,-1 0 6,1 2 9,0 1 9,2 1 10,1 1 7,0 3 4,3 4 6,0 2 4,0 5-1,2 6-11,0 5-8,2 7-10,-1 5-11,0 6-9,-2 6-12,0 6-11,-1 3-9,2 0-12,0 3-9,2 0-11,1-5-7,2-10-3,2-12-2,2-9-4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5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60537 40058 463,'-6'6'42,"6"-4"1,4-4-1,6-4 0,5-2 0,9-2-3,7 0-2,8-1-2,3-2-3,-1-1-4,-4-3-5,-1-2-5,-3 1-5,-3 3-9,-5 4-8,-3 1-8,-6 1-6,-7-1-5,-6-3-4,-8-2-4,-5 1 1,-3 3 10,-5 2 7,-3 4 10,-3 2 5,-2 2 4,0 2 3,0 2 3,-1 2 4,2 4 2,0 2 2,1 3 2,2 3 1,3 1-1,3 3-1,2 1-1,4 1-2,3-1-1,2-1-3,4-1-3,3 0-1,6 1-3,4 1-1,5 1-2,3-2-7,3-1-10,1-4-9,3-3-12,0-2-2,2-2 1,1-3 3,1-1 3,-2-2-5,-4-4-13,-3-2-12,-4-3-13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5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62600 38893 653,'2'-22'-44,"4"5"39,4 4 39,3 3 39,5 3 10,4 0-16,3 2-17,4 1-18,0 0-10,0 2-5,-3 0-6,-1 2-4,-4 0-17,-3 2-26,-4 0-27,-4 2-26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6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64970 39859 628,'-11'-2'55,"8"0"-6,9-3-4,10-2-5,7-1-4,9-2-3,7 0-2,7 0-3,6-1-5,2 0-6,2 2-7,2 1-5,-3 1-10,-6 2-9,-9 2-11,-5 2-10,-7 2-7,-5 2-4,-6 2-5,-6 2-3,-5 1 0,-3-1 8,-2 1 8,-4 0 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6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64690 40592 631,'-26'7'74,"9"-2"-13,10-3-14,10 0-14,9-4-9,9 0-2,9-3-3,9-2-3,7 0-2,8 1 1,6 1 1,7 1-1,3 1-4,0 3-9,1 4-11,-1 2-10,-6 2-12,-14-3-17,-14 0-17,-13 0-17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6"/>
    </inkml:context>
    <inkml:brush xml:id="br0">
      <inkml:brushProperty name="width" value="0.04855" units="cm"/>
      <inkml:brushProperty name="height" value="0.04855" units="cm"/>
      <inkml:brushProperty name="color" value="#F2395B"/>
    </inkml:brush>
  </inkml:definitions>
  <inkml:trace contextRef="#ctx0" brushRef="#br0">69271 38061 453,'-8'-14'10,"2"3"23,1 3 20,0 2 23,0 5 3,0 6-14,-1 6-13,-1 6-14,-2 5-9,-2 8-3,-2 7-4,-1 7-3,-3 2-3,0 3-4,-1 0-3,-1 2-3,-2-1-4,-3-1-4,-2 0-4,-4-1-4,0-4-2,1-3-2,3-4-1,2-4-2,2-4-3,4-5-4,5-5-5,3-5-5,4-6-4,4-10-4,4-8-5,4-9-4,2-4 1,0 3 2,-1 1 5,1 3 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27"/>
    </inkml:context>
    <inkml:brush xml:id="br0">
      <inkml:brushProperty name="width" value="0.06149" units="cm"/>
      <inkml:brushProperty name="height" value="0.06149" units="cm"/>
      <inkml:brushProperty name="color" value="#F2395B"/>
    </inkml:brush>
  </inkml:definitions>
  <inkml:trace contextRef="#ctx0" brushRef="#br0">69452 38304 357,'21'-63'15,"-5"16"5,-4 16 5,-6 15 4,-1 9 5,0 0 5,1 2 5,2 1 5,0 3-1,1 7-5,2 7-7,-1 8-6,1 5-4,-1 6-4,0 7-3,-2 5-4,-1 3-2,-2 2-1,-2 0-2,-2 2-2,-2-2-2,-2-1-3,-2-2-3,-2-1-3,-2-4-4,-2-4-5,-1-4-6,-2-3-5,-1-5-2,3-3 2,1-6 0,2-2 1,0-4 1,-2-2 0,-2-4 0,-1-2 0,-2-5 0,1-4 2,-1-6-1,0-4 2,2-3 1,3-4 4,2-3 1,4-2 4,2-2 3,2 1 3,2 1 3,2 1 3,3 2 1,4 5-2,3 3-1,5 5-2,3 2 0,3 2 5,3 2 2,3 2 4,2 2 1,0 0-3,2 2-2,0 1-2,2 0-2,-1 0-1,0 0-2,1 0-1,-3 0-2,-4 0-1,-3 0-2,-5 0-1,-2-2 0,-3-2 0,-1-4 0,-2-2 1,-2-3 2,-3 0 4,-2-1 5,-1-1 3,-3 0 5,-4 3 2,-3 1 5,-5 2 2,-3 2 2,-5 2-2,-3 2-1,-5 2-1,-1 3 0,-1 4 2,1 4 3,0 4 2,0 3 0,2 3-2,3 3-2,1 3-1,4 0-3,3-1-3,4-3-2,4-1-3,7-3-7,10-1-11,10-2-10,9-2-10,5-5-8,1-5-1,-1-6-4,0-5-2,-1-5 2,-3 0 5,-3-1 5,-3-1 5,-5-1 5,-2 2 1,-4 1 3,-4 1 1,-5 3 13,-5 6 22,-4 6 21,-5 6 23,-2 6 4,4 7-10,3 7-11,2 7-12,2 3-8,0 2-5,0 1-6,0 0-5,-1 3-4,-2 7-2,-2 6-1,-1 6-1,-2 1-2,-1-1-4,-2-2-1,0-3-4,-1-3-2,1-6-2,-1-6-2,0-6-2,1-5-2,3-5 1,1-5 0,2-5 0,-1-4 1,-2-2 3,-3-4 3,-3-3 2,-2-3 4,0-6 4,1-4 5,-1-5 4,1-5 2,2-3 0,3-5 0,1-3 0,2-6-1,4-5-3,3-6-2,2-5-2,6-8-4,8-6-7,7-7-6,9-7-7,5-1-2,4 4 1,4 4 2,4 4 1,-3 6 2,-5 10 2,-7 10 2,-7 10 3,-5 6-9,-3 2-19,-3 4-18,-2 3-20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0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22624 42647 548,'15'-64'41,"-2"13"-6,-3 12-4,0 14-5,-3 6-3,-1 2-1,-1 2-2,0 3 0,-4 1-3,-6 0-1,-6 2-1,-5 1-3,-4 1-3,0 2-4,1 2-6,-1 2-4,-1 2-2,-2 4-1,-4 2 1,-3 4 1,-1 2-1,0 3 2,-1 3 1,1 3 0,1 3 1,3 1 2,3 2 2,3 2 1,1 2 1,1 4 1,-1 3 2,1 3 0,1 0 0,4-2 0,4-2 0,5-1-1,1-4 0,0-2-1,0-4-1,0-2 0,1-2-1,2-1-1,2-1 1,2 0 0,1-4-1,2-1 0,0-4-1,2-3 0,0-1-2,1-2-1,1-1-3,2 0-1,1-2-2,3-2 1,3-2-2,3-2 1,3-4-1,1-4 0,3-5 0,1-5-1,0-2 1,-3-1 0,-3 0 1,-3 1 0,-3 1 2,-3 3 3,-3 4 3,-2 1 3,-3 5 4,-1 5 8,0 4 6,-2 6 7,1 3 1,0 3-4,1 2-4,1 4-4,0 1-3,-1-1-2,0 0-2,-2-2-2,1-2 0,0-1-2,1-2-1,2-2 0,1-2-5,3-2-9,4-3-9,2 0-9,2-6-4,1-6 1,1-7 1,1-7 1,0-4 3,-1 1 2,-1-1 4,-1 2 3,-2-1 2,-3 3 1,-2 1 1,-4 3 1,-2 2 4,-1 2 10,0 4 9,-2 3 8,0 4 10,0 6 6,0 6 8,0 6 8,0 3-1,0 1-8,0 1-9,0 1-9,0 1-6,2 0-3,0-1-4,1 0-2,1 1-4,-2 3 0,-1 1-3,0 3 0,-2-2-17,-1-3-28,0-5-30,-1-3-30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0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26290 43500 689,'-5'7'-38,"8"0"38,6-2 41,7-1 39,4 0 9,1 1-23,1 2-23,1 0-23,1 0-13,-2-1-5,2-1-4,-1 0-4,0-2-8,-3-1-8,-1 0-11,-2-1-8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1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27650 42750 536,'45'0'102,"-6"2"-22,-4 0-23,-5 2-23,-4 0-14,-2 0-4,-2-1-3,-1 2-5,-3-1-4,-3 3-5,-2 2-4,-4 2-5,-2 2-2,-1 3-1,0 3 0,-1 3-2,-4 3 2,-5 2 1,-4 4 3,-5 3 2,-3 1 3,-2-2 0,0 0 3,-1-1 0,1-2 3,1-3 1,3-3 1,2-3 2,1-3 1,2 0 1,2-1 1,2 0 1,2-2 0,0-1-1,2-1-1,0 0 0,2-3-2,2-1-4,2-2-2,2-2-4,3-2-1,4 0 0,3-2 0,4 0-1,3-3 1,1-2 0,1-4 1,1-2 0,0-3 0,1-1 0,-1-3 1,1-1-1,-1-3 0,1 0 0,-1-1 2,0 0-1,-1-1 0,-4-1 0,-2 1-1,-2-1-1,-4 1 1,-1 1-1,-2 1 0,-2 1 1,-3 1 0,-1 3 1,-2 1 1,-2 2 1,-2 2 4,-4 1 8,-2 0 6,-3 2 8,-2 2 1,0 2-3,0 4-4,1 2-3,-2 4-1,0 2 2,0 3 2,-2 4 2,0 0-2,2 1-3,3 0-5,1-1-4,2 1-4,2 1 0,2 2-2,2 0-2,2 0-1,0 1 0,2-1 0,0 1-1,2-1 0,4-1-2,2-1 0,3-1-2,2-1-3,2 1-2,-1 0-5,2-1-3,0 1-4,1-2-5,0-1-5,-1-1-5,1-1-1,-1-2 1,1-2 3,0-2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1"/>
    </inkml:context>
    <inkml:brush xml:id="br0">
      <inkml:brushProperty name="width" value="0.02892" units="cm"/>
      <inkml:brushProperty name="height" value="0.02892" units="cm"/>
      <inkml:brushProperty name="color" value="#00BFF2"/>
    </inkml:brush>
  </inkml:definitions>
  <inkml:trace contextRef="#ctx0" brushRef="#br0">27299 15587 760,'6'-6'17,"-3"6"11,-2 4 13,-4 6 12,-2 3-3,-5 3-16,-4 3-17,-4 3-18,-3 5-9,-3 5-2,-3 6-2,-2 5-2,0 0-1,5-10 2,5-7 0,5-10 2,2-4-5,1 1-11,-1 1-12,0 2-11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1"/>
    </inkml:context>
    <inkml:brush xml:id="br0">
      <inkml:brushProperty name="width" value="0.04472" units="cm"/>
      <inkml:brushProperty name="height" value="0.04472" units="cm"/>
      <inkml:brushProperty name="color" value="#00BFF3"/>
    </inkml:brush>
  </inkml:definitions>
  <inkml:trace contextRef="#ctx0" brushRef="#br0">69740 10620 492,'-2'-11'23,"0"8"20,-3 9 17,-2 10 20,-2 6 1,-4 8-16,-2 7-15,-3 7-16,-3 4-10,-3 3-5,-3 4-5,-2 2-4,-3 2-5,-1 0-7,-1-1-5,0 1-5,-2 1-3,-1 0 1,-1 4 2,0 2 0,0 0-5,6-1-10,3-1-11,3-1-10,5-6-5,3-10 2,4-11 1,5-11 2,1-7 3,2-3 6,0-3 5,2-2 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1"/>
    </inkml:context>
    <inkml:brush xml:id="br0">
      <inkml:brushProperty name="width" value="0.03139" units="cm"/>
      <inkml:brushProperty name="height" value="0.03139" units="cm"/>
      <inkml:brushProperty name="color" value="#F2395B"/>
    </inkml:brush>
  </inkml:definitions>
  <inkml:trace contextRef="#ctx0" brushRef="#br0">30050 42280 700,'10'-13'137,"4"4"-41,3 3-42,4 4-42,1 2-18,-3 0 1,-3 0 2,-2 0 3,-4 0-11,2 0-22,0 0-24,0 0-23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2"/>
    </inkml:context>
    <inkml:brush xml:id="br0">
      <inkml:brushProperty name="width" value="0.03071" units="cm"/>
      <inkml:brushProperty name="height" value="0.03071" units="cm"/>
      <inkml:brushProperty name="color" value="#F2395B"/>
    </inkml:brush>
  </inkml:definitions>
  <inkml:trace contextRef="#ctx0" brushRef="#br0">31450 43066 716,'19'-1'108,"9"-1"-27,7 0-27,8-1-25,3-1-19,-2 2-8,-3 0-10,0 2-8,-3 1-5,-4 2 1,-2 2 1,-3 2 0,-4 0-5,-5 0-12,-5 1-10,-4 0-12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2"/>
    </inkml:context>
    <inkml:brush xml:id="br0">
      <inkml:brushProperty name="width" value="0.0356" units="cm"/>
      <inkml:brushProperty name="height" value="0.0356" units="cm"/>
      <inkml:brushProperty name="color" value="#F2395B"/>
    </inkml:brush>
  </inkml:definitions>
  <inkml:trace contextRef="#ctx0" brushRef="#br0">31401 43927 617,'-17'7'6,"-2"-1"11,-1-1 10,-3 0 12,4-2 5,7-2 1,8-2 0,8-2 0,8-1-4,9 0-9,9 0-9,9 0-10,6 0-8,4 1-7,4-1-8,4 1-8,2 0-10,0 3-11,2 4-12,2 2-12,-6 1 0,-11-1 13,-10-1 12,-11 0 11,-6-1 7,-1-1 0,-1 1 0,0 0-1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3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35695 42160 473,'-15'-15'2,"2"2"7,3 2 5,1 3 6,0 0 5,0 0 2,-1 0 4,-1 0 4,-1 1 0,2 1-3,1 0-1,0 2-3,0 0-1,0 2-4,-4 0-2,-2 2-2,-1 2-4,-1 4-2,-1 4-5,-1 3-2,-1 4-2,1 3 1,-1 4 0,0 2 1,0 2 0,-1 4-1,-1 3 0,-1 2-2,0 3 1,-1 4-1,1 2-1,-1 4 0,2-1 0,3-2-2,3-4 0,3-2-1,2-4-1,4-3-1,2-5-1,4-4-1,2-4-1,2-3-1,2-5-2,2-3-2,3-2-1,5-2-3,5-1-2,5 0-2,4-4-1,3-6 2,3-6 1,3-6 1,0-4 0,0-3-2,-2-2-3,1-3-1,-5-2 0,-4 3 4,-5 1 2,-6 3 4,-2 2 2,-4 5 4,-3 3 3,-2 4 3,-3 5 8,-1 6 15,0 6 14,-2 6 15,0 4 1,0 3-11,0 3-12,0 3-11,0 0-7,0-1-3,0-3-3,0-1-3,1-3-3,2-2-4,2-1-3,2-2-4,1-3-4,2-3-5,0-2-5,1-4-6,3-3 0,2-4 2,3-4 3,3-3 3,1-5 1,1-4-3,0-6-1,-1-5-2,-2 0 2,-3 3 4,-4 5 6,-4 3 3,-4 4 7,-1 3 8,-2 3 8,-2 3 7,-1 3 11,0 6 14,0 4 15,0 5 13,0 5 2,0 4-13,0 3-14,0 5-11,1 2-10,0 0-5,2 2-4,0 1-5,2 0-4,0 0-5,1 0-2,2 1-5,0-3-9,-1-4-14,1-3-14,0-4-16,-1-4-7,0-1-2,-2-2-1,0-2-2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3"/>
    </inkml:context>
    <inkml:brush xml:id="br0">
      <inkml:brushProperty name="width" value="0.03889" units="cm"/>
      <inkml:brushProperty name="height" value="0.03889" units="cm"/>
      <inkml:brushProperty name="color" value="#F2395B"/>
    </inkml:brush>
  </inkml:definitions>
  <inkml:trace contextRef="#ctx0" brushRef="#br0">38267 41437 565,'22'-6'154,"-1"6"-36,-3 4-36,-1 6-36,-2 2-23,-1 1-12,0 1-10,-2 2-12,-3 0-8,-1 0-3,-4 2-5,-2 1-4,-6 1-1,-4 0 3,-6-1 3,-6 1 3,-4-1 3,2-1 1,1-2 2,1 1 2,1-3 4,1-1 7,1-2 7,1-2 8,5-3 6,8-3 8,9-2 7,10-4 7,5-1 1,5-2-8,3 0-6,4-1-7,2 0-13,1 2-18,-2 2-18,1 2-19,-2 1-6,-7 0 5,-5 0 5,-7 0 6,-3 0 2,0 0 2,-2 0 1,0 0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3"/>
    </inkml:context>
    <inkml:brush xml:id="br0">
      <inkml:brushProperty name="width" value="0.03117" units="cm"/>
      <inkml:brushProperty name="height" value="0.03117" units="cm"/>
      <inkml:brushProperty name="color" value="#F2395B"/>
    </inkml:brush>
  </inkml:definitions>
  <inkml:trace contextRef="#ctx0" brushRef="#br0">39300 41680 705,'24'-7'127,"3"1"-36,1 0-35,2 3-36,1-1-20,-2 2-5,0 0-5,0 2-6,-3 0-5,-2 0-6,-2 0-5,-1 0-6,-3 0 1,-3 2 6,-3 0 8,-2 2 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27:33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39879 40750 541,'-15'1'12,"4"4"26,4 2 25,2 4 26,1 4 0,2 9-23,0 7-24,2 8-23,0 6-12,0 5-1,0 5 0,0 6-1,0-3 0,0-11-1,0-9 0,0-10 0,-1-5-16,0-3-31,-2-1-30,0-2-31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06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32438 46875 560,'7'-22'5,"-2"3"2,-2 3 1,-2 3 1,-1 0 0,0 0-2,0-1-3,0-1-3,-1-1 0,0 2 1,-2 2 1,0 0 1,-2-1 1,-2-2 0,-2-1 0,-1-3 0,-2 0 0,2 3 0,1 1 1,0 3 0,1 0 0,-1 0-1,-2 0 0,0 1 0,-1 0-1,1 4 0,-1 2 0,0 4-1,0 1-1,1 0 0,-1 0 1,0 0-1,0 1 0,1 2-1,-1 2 1,1 2 0,-1 1-1,1 3 1,-1 2-1,0 2 1,0 1 0,0 3-1,1 1 0,-1 3-1,1 1 0,0 1 0,2 0-2,1 2 0,0 0 0,0 1 0,0-1 1,0 1 1,1-1 0,2 1-1,3-1-1,1 0 0,0 0 0,-1-3 1,0-1 0,-1-3 0,-1-1 1,2-2 1,0-3-1,2-1 1,2-3 0,4-1 0,4-3-2,3-1 1,3-1-2,0-2 0,-1 0-2,1-2 0,0-1-1,1-4 0,2-2 0,0-3 1,1-2-1,0-1 2,2-1-1,1-1 0,-1 0 1,-3 0 0,-3 2-1,-2 1 1,-4 1 0,1 0-1,-2 2 0,0 1-1,-3 2 7,-1 6 13,-2 4 12,-2 6 13,0 2 2,0 1-8,2 1-10,0 2-8,2-2-6,0-1-3,1-3-5,2 0-2,0-3-2,-1-1 1,1-1 2,0 0 0,1-2-3,3-1-9,4-1-9,2 0-9,1-2-3,-3 0 2,-1-1 3,-2-1 1,-2-3 4,-1-2 2,-1-3 3,0-3 3,-1-1 2,-1 0 2,0 2 2,1 1 1,0 1 6,-2 2 9,-1 2 10,0 3 10,-1 2 6,2 6 5,0 4 4,1 5 5,1 4-1,0 1-6,0 3-6,0 2-7,-1-1-4,-1-4-6,0-2-3,-2-3-5,1-1-9,0 0-12,1-1-15,2 1-12,0 1-10,-1 1-6,1 3-4,0 2-5,-1-1 1,0-3 10,-2-3 9,0-2 10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07"/>
    </inkml:context>
    <inkml:brush xml:id="br0">
      <inkml:brushProperty name="width" value="0.04957" units="cm"/>
      <inkml:brushProperty name="height" value="0.04957" units="cm"/>
      <inkml:brushProperty name="color" value="#F2395B"/>
    </inkml:brush>
  </inkml:definitions>
  <inkml:trace contextRef="#ctx0" brushRef="#br0">51463 45840 443,'-15'2'55,"1"7"-9,1 6-10,0 6-10,0 5-6,-1 6-3,-3 6-2,-1 7-4,-4 6-1,-3 11-3,-5 10-1,-3 8-1,0 0-2,5-11-1,5-12-1,5-12-2,3-7-1,2-2-3,3-2-2,1-1-2,3-9-4,6-13-4,4-14-5,6-14-4,3-12-2,5-10-1,3-12-1,5-10 0,1-7 1,-1-5 5,-1-3 2,-1-3 5,-2 0 3,-1 9 2,-2 7 3,-3 8 3,-1 8 2,-4 10 3,-3 8 2,-2 9 3,-3 9 9,1 10 16,0 10 16,0 10 15,0 7 5,0 6-9,0 6-8,0 7-9,-1 3-5,0 3-4,-2 4-3,0 2-3,-1 0-4,0-3-3,0-3-4,0-2-4,-1-4-3,0-2-2,-2-4-4,0-2-4,-1-4-2,0-7-5,0-5-5,0-7-3,-2-7-7,-6-12-8,-4-10-8,-5-11-8,-2-8 0,1-5 9,1-4 10,1-5 8,2 0 8,3 7 7,2 7 7,4 8 6,2 4 5,2 5 1,3 3 1,1 5 2,3 1 2,4 2 2,3 1 3,5 1 2,5 0-1,5 3-3,6 2-4,7 3-4,3-1-5,4-1-5,3 0-6,2-2-6,-1-1-4,-1-4 1,-3-2 0,-4-3 0,-4-1-4,-5 0-6,-7 2-7,-5 1-6,-5 0 0,-4 0 8,-5 0 8,-3 0 8,-3 1 8,-4 1 7,-2 0 9,-3 2 7,-3 1 5,-2 2 1,-1 2 1,-3 2 1,-1 3 1,1 5 2,-1 5 3,1 6 1,0 1-1,2 3-4,3 0-4,1 0-4,2 0-4,0-2-2,2-1-3,1-2-3,1-3-1,4-1 0,3-3 2,2-1 1,3-2-4,2-2-10,1-2-9,3-2-10,3-3-5,2-1-1,3-2-1,3-1-2,1-4 1,1-4 0,0-4 0,-1-3 1,-1-3 3,-3 2 3,-3 1 5,-2 1 3,-4 1 5,-3 1 4,-2 0 4,-4 2 4,-2 2 11,-2 5 16,-2 2 18,-2 6 17,1 4 3,0 9-10,4 8-10,1 7-11,1 3-7,0 0-6,0-1-6,0-1-5,0 3-2,0 8 1,0 8 3,0 8 0,0 6 1,0 3-3,0 5-3,0 3-1,0 0-4,0-3-5,0-6-4,0-2-3,0-6-5,0-6-1,0-8-1,0-6-3,-2-6-1,0-3 0,-3-5 1,-2-3 0,-2-5 1,-2-3 2,-2-4 1,-1-4 3,-2-4 3,-2-4 3,0-4 4,-1-4 3,0-5 3,1-5 1,1-7 1,1-5 1,2-6 0,6-4 0,5-6 0,4-4-1,7-5 0,6-4-1,7-2 0,7-6-1,6-4-4,4-5-7,6-5-7,5-4-8,-3 5-3,-8 17 3,-10 16 1,-7 18 4,-6 8-7,-1 2-11,-1 3-13,0 1-13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21"/>
    </inkml:context>
    <inkml:brush xml:id="br0">
      <inkml:brushProperty name="width" value="0.06806" units="cm"/>
      <inkml:brushProperty name="height" value="0.06806" units="cm"/>
      <inkml:brushProperty name="color" value="#F2395B"/>
    </inkml:brush>
  </inkml:definitions>
  <inkml:trace contextRef="#ctx0" brushRef="#br0">50158 22771 323,'-34'-19'9,"13"7"19,11 8 19,12 8 19,7 6 4,2 4-10,1 3-10,3 5-10,1 4-7,1 8-3,2 7-4,0 7-4,-1 7-2,-1 11 1,-2 8-1,-2 11-1,-3-1-1,-1-11-5,-2-12-5,-2-12-4,0-6-2,3 2 0,4 0 0,2 2 0,2-3-1,1-6 0,1-6 0,2-5-1,-1-6-1,1-5-1,-1-5 0,1-4-1,2-8 2,5-8 4,5-10 4,5-7 4,7-14 1,16-16-1,14-17-1,13-17-1,19-17-3,25-19-5,24-18-4,25-18-5,1 2-8,-25 26-13,-23 25-12,-23 26-12,-19 17-11,-12 9-10,-13 8-9,-12 10-9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2"/>
    </inkml:context>
    <inkml:brush xml:id="br0">
      <inkml:brushProperty name="width" value="0.04782" units="cm"/>
      <inkml:brushProperty name="height" value="0.04782" units="cm"/>
      <inkml:brushProperty name="color" value="#00BFF3"/>
    </inkml:brush>
  </inkml:definitions>
  <inkml:trace contextRef="#ctx0" brushRef="#br0">71572 11418 460,'-2'-22'21,"-3"5"4,-5 3 3,-4 4 3,-1 3-1,1 2-5,0 3-5,3 1-5,-3 3-2,-3 3 0,-5 5-1,-3 4 1,-2 3 0,1 1-1,1 3-1,1 1 0,1 0-1,1 0-1,1-1 0,1-1-1,1 0 0,4 1 0,3 1 1,3 1 0,2 0 0,2-1-2,2-1-1,2 0-2,2-3-2,4-1-1,2-3-3,4-1 0,2-3-3,5-2-1,3-4-2,5-2-1,3-4-1,2 0-1,4-3 0,3-2-2,1-2 0,-2-4-3,0-2-3,-2-3-3,-1-2-1,-1-3-2,-3-1-1,-1-3-1,-3-2-1,-2-4 3,-1-5 1,-2-3 1,-3 0 3,-3-1 3,-3 1 2,-2 2 4,-3 1 4,-1 3 5,-1 4 5,0 2 6,-1 3 8,0 5 11,0 3 12,0 5 10,-1 7 6,-1 14 3,0 12 2,-1 12 1,-1 6-4,0-3-11,0-4-12,0-1-11,-3-1-11,-2 6-7,-5 4-10,-4 6-8,0-1-5,1-5-4,2-4-2,2-5-4,1-3-3,1-1-5,-1-1-5,0-1-5,0-5-3,2-9-5,1-9-2,0-8-4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0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71849 9554 537,'-18'-1'11,"12"-1"24,12 0 22,12-1 24,7 0 3,4-1-18,5 0-16,3 0-18,1 0-11,-2 0-6,-3 1-7,0-1-5,-3 1-7,-3 2-5,-3 2-5,-3 2-6,-3 2-6,-1-1-9,-2 2-9,-2 2-8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1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72443 8977 547,'-16'-2'3,"3"-2"6,0-4 7,0-2 5,2 2 8,4 6 8,0 7 7,2 8 7,1 5 2,2 5-6,0 5-6,2 4-5,0 2-7,0 0-8,0-1-9,0-1-8,0-1-9,0-1-8,0-2-9,0 0-7,0-2-6,0-2-2,0-1-2,0-2-3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1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73450 8200 486,'16'0'119,"1"0"-30,1 0-31,2 0-30,0 0-16,1 0-1,0 0-2,2 0-1,-1 0-2,-3 2-1,-3 0-2,-3 2-1,-1 1-2,0 1 0,-1 3-1,1 2 0,-2 2 2,-2 1 5,-4 3 4,-2 2 4,-4 2 3,-2 3 1,-4 3 0,-2 2 1,-3 4-1,-1 4-2,-3 4-3,-1 5-2,-3 2-6,0 1-11,0 3-8,-2 2-11,2-4-6,3-9-3,4-8-3,5-9-3,1-4-5,0-1-8,0 1-8,0 0-8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1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76250 10300 644,'22'8'98,"-1"0"-18,-2 0-17,-3-2-18,3 2-14,5-2-9,6-1-9,6 0-10,2-2-7,-1-2-9,-3-2-7,-2-2-7,-3-2-5,-2 0 0,-3-1-1,-2-2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1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77145 9843 624,'-8'-8'5,"2"2"9,1 1 11,0 1 9,1 1 5,0 3 0,1 4 0,-1 2-1,1 3-2,0 2-4,2 2-4,1 1-5,0 3-6,0 1-10,0 3-10,0 1-10,-1 0-8,-1-2-6,0-1-5,-1-2-7,-1-3-5,0-1-6,0-2-4,0-2-5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2"/>
    </inkml:context>
    <inkml:brush xml:id="br0">
      <inkml:brushProperty name="width" value="0.03724" units="cm"/>
      <inkml:brushProperty name="height" value="0.03724" units="cm"/>
      <inkml:brushProperty name="color" value="#F2395B"/>
    </inkml:brush>
  </inkml:definitions>
  <inkml:trace contextRef="#ctx0" brushRef="#br0">77950 9916 590,'15'-7'36,"-1"2"1,-1 2 0,0 2 0,-1 1 0,1 2-4,1 0-2,1 2-2,-1 1-3,-1 1-3,-2 3-2,-2 2-3,-3 1-4,-2 2-3,-4 0-5,-2 1-4,-4 2-2,-2 1 0,-3 3-1,-3 0 0,-2 2 0,2-3-2,2-1-2,0-2 0,1-2 0,2-1 2,2-1 4,2-1 2,4-1 2,4-2 0,5-2 2,6-2 1,4-3-2,6-4-5,6-4-5,7-4-5,0-3-5,-2-1-7,-3-3-6,-4-2-7,-3 2-8,-5 3-9,-5 4-9,-4 4-9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3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75657 3939 572,'-7'-14'-7,"2"1"4,2 2 6,2 2 5,1 6 10,0 8 15,0 9 15,0 10 14,0 2 1,0-2-11,0-1-11,0-2-12,-1 0-8,0 5-2,-2 3-4,0 4-4,-1 4-3,0 2-3,1 4-4,-1 3-3,0 3-2,1 4 0,-2 3 0,2 5-1,-2 2-4,0 2-7,-2 3-8,0 1-7,-1 0-6,0-4-1,1-5-3,0-3-3,0-7 2,2-8 6,2-9 6,2-9 6,0-6 2,0-3-1,-2-3-2,0-2-1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3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75116 6454 570,'-7'9'36,"2"4"-5,2 2-2,2 3-5,2 3-2,2 1-1,2 3-1,2 1-2,1 2 0,-1-1 0,1 1 0,0-1-1,-1-1 1,-1-2-2,0-1-1,-1-3-1,-2-1-1,1-3 0,0-1-1,0-2 0,2-4-1,2-6 0,3-6-2,3-6 0,5-8-5,5-9-6,7-11-7,5-8-8,7-9-4,7-7-4,9-7-3,7-7-4,-2 4-6,-12 11-10,-13 14-11,-13 12-9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5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80172 5850 614,'-15'0'48,"2"2"-3,2 0-4,3 2-3,0 1-4,2 1-7,0 3-4,2 2-7,-1 2-2,-2 1-1,-2 3 0,-1 2 0,-1 1-2,1 1 0,1 1-2,0 1-1,2 1-1,1-1-1,0 0-2,2 0 0,0-1-3,2-1-3,0-3-3,2-1-2,1-1-4,2 0-6,2-1-6,2 1-6,2-2-1,5-1 2,4-2 2,2-2 3,5-2-2,1-2-4,3-3-4,1 0-4,-2-3 0,-4-1 2,-5 0 4,-4-1 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5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80774 6500 616,'-11'0'10,"10"0"18,10 0 16,10 0 16,5 0 3,2 0-12,2 0-13,3 0-13,-1 0-6,0 0-3,-1 0-2,-1 0-2,-2 0-9,-4 0-15,-2 0-16,-2 0-16,-4 0-9,-1 0-6,-2 0-3,-2 0-5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2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73100 12053 607,'16'-30'-13,"-1"5"4,1 3 2,0 5 4,-1 2 9,1 1 15,0 1 15,-1 1 15,1 1 6,0 0-5,-1 2-3,1 1-5,0 1-6,1 2-8,2 2-8,-1 2-9,3 1-8,3 2-6,2 0-8,5 2-8,-2 0-3,-4 0 0,-3-1 0,-4 2 0,-4-2-8,-1-1-14,-2 0-15,-2-2-14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6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81312 5855 639,'-1'-13'18,"-1"6"13,0 6 11,-1 6 13,-1 6 1,0 5-8,0 7-10,0 5-7,0 4-9,1 1-8,-1 1-9,1 0-7,-2-1-7,2-2-9,-1-3-6,0-3-9,0-4-2,2-3 2,0-4 1,2-4 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6"/>
    </inkml:context>
    <inkml:brush xml:id="br0">
      <inkml:brushProperty name="width" value="0.04145" units="cm"/>
      <inkml:brushProperty name="height" value="0.04145" units="cm"/>
      <inkml:brushProperty name="color" value="#F2395B"/>
    </inkml:brush>
  </inkml:definitions>
  <inkml:trace contextRef="#ctx0" brushRef="#br0">81850 5516 530,'9'-7'17,"3"2"8,4 2 6,2 2 7,1 2 2,1 2-3,-1 2-3,1 2-3,0 1-3,1 3-3,1 2-2,0 2-3,1 1-2,-1 1 0,-1 1-2,0 1-1,-3 1-1,-1 1-2,-3 1-3,-1 1-1,-3 1-3,-2-1-1,-4 1-2,-2-1-3,-5 1-5,-6 4-12,-6 3-10,-5 3-10,-7 1-5,-5 0 2,-6 0 2,-6 1 3,1-4-3,8-4-4,8-4-4,7-6-6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7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94158 4800 536,'-23'1'89,"1"4"-15,1 2-17,2 4-15,-1 1-11,2 3-5,1 1-4,1 3-4,-1 3-3,-2 3-1,-1 3 0,-2 6 0,1 0-2,5-2-1,5-1-3,5-3-1,3-1-3,3-1 0,4-1-3,2-2 0,4 0-6,6-3-7,4-1-8,4-2-7,4-3-2,3-3 4,1-3 4,3-2 4,-4-3-6,-5-1-17,-5 0-17,-6-1-16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7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95350 5346 691,'17'-14'105,"1"3"-23,3 3-25,1 3-23,4 1-17,3 2-6,5 0-9,3 2-6,0 1-8,-1 4-7,-2 2-8,-1 3-8,-5-1-1,-5-1 7,-7-4 5,-5-2 6,-3-2-2,0 2-7,0 0-9,0 2-8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7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97600 4524 465,'16'-1'24,"1"0"4,1-2 7,2 0 5,-1 0 0,1 2-4,-1 2-5,1 2-5,-1 1-2,-1 2-3,-1 0-1,0 2-2,-1 0-1,0 1 0,2 1-2,1 2 0,1 0-1,1 3 0,1 2-1,1 1 0,0 1-1,-3-1-2,-1-1-1,-2-1-2,-3 0-1,-3 1 2,-3 1 0,-2 2 0,-3 0-3,-2 1-7,-2 1-8,-2 1-9,-7 2-2,-11 6 2,-13 5 2,-11 5 2,-4-2-3,2-3-7,4-5-8,3-5-8,2-4-7,3-3-5,3-3-6,4-2-6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3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100350 5800 333,'49'20'167,"16"14"-1,15 14 1,17 16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89907 7450 999,'-16'8'-5,"2"0"-11,2 0-10,0-1-11,0 0-2,2-1 7,0-1 7,2 0 7,2-1 5,-1 2 2,2 0 4,1 2 3,0 0 1,2-1 1,0 0 1,2 1 0,-1-1 0,0 0 1,-2-2 0,0 0-1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89565 9550 999,'-7'8'-65,"3"-1"13,1 1 15,2-1 13,1-2 9,2-2 3,0-6 2,2-2 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89413 9195 999,'-8'-8'-84,"3"2"21,-1 1 22,2 0 22,0 0 12,3 0 1,-1 0 1,2-2 1,-1-1 1,0 2 1,-2 0 0,0 2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6"/>
    </inkml:context>
    <inkml:brush xml:id="br0">
      <inkml:brushProperty name="width" value="0.03368" units="cm"/>
      <inkml:brushProperty name="height" value="0.03368" units="cm"/>
      <inkml:brushProperty name="color" value="#F2395B"/>
    </inkml:brush>
  </inkml:definitions>
  <inkml:trace contextRef="#ctx0" brushRef="#br0">89027 8650 653,'-6'8'99,"2"0"-23,4 0-23,3-1-24,1 2-12,1 4-3,1 2-3,2 3-3,0 2-2,0-2-1,0 2-1,-1 0-1,1-1-1,-3 1 0,0-1 1,0 1-1,-1-1 0,0 1-1,-1 0 0,2-1 0,-2 0 0,1-1 0,0-1 1,0-1 0,0-1 0,0-1-3,0-1-2,0 0-2,-1-2-13,-1 1-22,0 0-23,-1 0-22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2"/>
    </inkml:context>
    <inkml:brush xml:id="br0">
      <inkml:brushProperty name="width" value="0.05352" units="cm"/>
      <inkml:brushProperty name="height" value="0.05352" units="cm"/>
      <inkml:brushProperty name="color" value="#00BFF3"/>
    </inkml:brush>
  </inkml:definitions>
  <inkml:trace contextRef="#ctx0" brushRef="#br0">74116 10445 411,'8'-29'10,"-2"5"6,-1 5 5,0 5 6,-2 6 8,-1 10 11,0 8 12,-1 9 11,-3 7 1,0 7-12,-3 5-10,-2 6-12,-2 5-8,-2 6-4,-2 4-6,-1 5-5,-1 3-5,-3 1-5,0 1-3,-1 1-5,0 0-6,1 2-9,1 1-9,1 1-9,2 0-6,1-1-5,2-1-6,3-1-4,1-8 2,2-13 8,2-14 9,2-13 9,0-7 4,0-1-1,-2 1-1,0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7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88650 9280 661,'9'-5'56,"1"6"-9,3 6-10,2 5-8,-1 4-5,-1 0-3,-2-1 0,-2 1-2,-1 0-3,0-2-4,0 2-4,-1 0-4,1-1-2,-2-1-3,-1-1-2,0 0-1,-1-2-2,0-1 2,0-1 1,0 0 1,1-5 2,3-8 7,3-8 4,4-7 6,2-7 0,3-3-7,3-5-6,2-2-7,5-7-7,5-6-8,4-8-7,6-6-9,-3 4-6,-8 10-9,-9 11-7,-8 13-7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8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90946 8878 634,'7'-9'0,"-2"-1"0,-3-3 0,0-2 0,-4 2 6,0 3 11,-3 4 12,-2 4 12,-1 2 3,-2 2-7,0 0-6,-1 2-6,-1 1-5,0 3-2,1 4-1,-1 2-3,0 2-2,2 1 0,-2 1-2,0 2-1,1-2-1,2 0-2,2-1-1,3-1-3,1-1-1,2-1 0,2-1-1,2 0 0,2-1-1,3-1-3,3 1-1,4 0-2,1-1 0,-2-3 1,2-1 0,-1-2 1,0-1 0,-2 0-1,-3 0-1,-1 0-2,-1 0 0,-2 2 2,-1 0 1,0 2 1,-3 0 1,-4 3 1,-4 2 2,-4 2 0,-3 1 1,-1 1 2,-3 0 0,-1 2 1,-2 0 1,2-1-1,-2-1-1,0 0 1,2-3-3,1-3-5,2-3-4,3-2-4,2-4-8,4-4-10,4-4-10,4-4-10,3-1-2,2 0 7,2 2 6,1 1 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8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91693 9325 555,'6'-5'8,"-4"4"16,-4 6 16,-4 4 17,-2 4 2,-2 3-9,0 3-11,0 3-9,-1 0-7,0 0-3,2-1-2,1 0-3,1-3-2,2 1 1,2-2 0,2-1 0,4-4-7,8-6-16,6-8-15,7-6-16,1-7-7,0-5 1,-2-7 0,-3-5 1,-1-2 4,-4 1 10,0 4 7,-2 1 10,-3 2 7,-2 3 5,-4 3 7,-2 3 6,-3 2 4,-1 2 2,0 2 2,-1 3 2,-2 1 0,-2 2-2,-2 2-2,-2 2-2,-1 1 0,2 2-1,-2 0 1,0 2 1,1 1-11,1 1-20,0 3-20,2 2-21,1 0-6,2-1 6,2 0 7,2-2 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8"/>
    </inkml:context>
    <inkml:brush xml:id="br0">
      <inkml:brushProperty name="width" value="0.03905" units="cm"/>
      <inkml:brushProperty name="height" value="0.03905" units="cm"/>
      <inkml:brushProperty name="color" value="#F2395B"/>
    </inkml:brush>
  </inkml:definitions>
  <inkml:trace contextRef="#ctx0" brushRef="#br0">92628 9450 563,'-7'22'63,"-1"-3"-9,0-3-9,0-3-9,1 0-6,0 2 0,2 1-1,1 3 0,-1 0-3,2-2-3,-1 0-4,0-1-4,0-1-3,2 0-2,0-2-2,2-1-2,2 0-5,6 0-4,4-1-6,5 1-5,4-2-9,3-2-11,3-4-11,3-2-12,1-4-1,-2-2 8,-1-4 9,1-2 8,-5-1 6,-4 2 6,-4 3 4,-6 1 5,-3 1 2,0 0-4,-2 0-4,0 0-2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8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93067 9633 529,'-29'-6'9,"6"4"16,8 4 16,4 4 18,4 4 3,0 3-9,2 5-9,0 4-10,1 2-5,-2 2-2,0 3-3,-1 1-3,-1 4-3,0 5-5,0 4-5,0 6-5,0 4-7,-1 4-12,-1 6-11,-1 6-11,0-7-6,2-13 0,2-15 0,3-15 1,0-6-2,0 1-1,0 3-1,0 2-3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9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93500 7966 637,'22'-7'72,"-1"2"-13,-2 2-14,-3 2-12,-1 1-8,-1 2 0,-1 0-2,-1 2 0,-1 1-2,-4 3-6,-3 4-3,-2 2-5,-2 2-4,0 1-5,0 1-3,0 1-5,-2 1-1,-2 0-2,-3-2 0,-4 2-2,0-2 2,1 1 2,0-2 2,2-1 3,2-2 1,2-1-1,4-2 0,2-2-1,4-2-2,4-2-3,4-3-5,3 0-4,4-4-1,0 0-1,1-3-1,0-2 1,-1-1-2,-3 0-4,-4 1-3,-4-1-4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49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94550 8130 618,'16'-1'81,"-1"-1"-12,1 0-12,0 0-12,-1-2-9,4 0-5,2 0-7,1 1-6,1-1-5,-1 2-6,-1 0-7,-1 2-4,-2 0-16,-3 2-23,-3 0-24,-2 2-23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50"/>
    </inkml:context>
    <inkml:brush xml:id="br0">
      <inkml:brushProperty name="width" value="0.03644" units="cm"/>
      <inkml:brushProperty name="height" value="0.03644" units="cm"/>
      <inkml:brushProperty name="color" value="#F2395B"/>
    </inkml:brush>
  </inkml:definitions>
  <inkml:trace contextRef="#ctx0" brushRef="#br0">85743 7483 603,'5'-6'39,"-8"4"5,-6 4 3,-7 4 5,-3 2-3,2 1-9,3 2-9,2 0-9,0 1-6,0 1-1,1 1-3,-1 2-1,1 1-2,0 5-3,2 3-3,1 5-2,-1 2-3,0 2-1,-2 3-2,0 1 0,-1 1-2,1 2 1,-1 1-2,1-1 0,0 1 0,1-4 2,0-2 1,2-3 1,0-3 0,0-3 1,1-3 1,-1-3-1,1-2 1,2-1 1,2-1 1,2-1 1,1-1-3,0 0-6,0-2-7,0-1-5,0-1-3,0 0-2,0-2 0,0-1-1,0 0-5,0 0-5,0 0-7,0 0-7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50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84650 9440 565,'8'-5'27,"2"8"4,0 6 6,1 7 6,-1 4-1,-2 1-2,-4 1-5,-2 0-4,-2 2-3,2-1-3,0 1-5,2-1-3,-1 1-2,-1 1-3,0 1-1,-2 1-2,1-2-2,0-2-3,2-3-3,0-2-4,2-4-1,2-3-2,2-3-2,2-2-1,3-6 0,4-8 2,6-8 3,5-7 1,4-6-2,2-3-6,4-2-7,3-4-6,-2 1-2,-6 6 5,-6 4 3,-5 5 5,-5 3-5,-3 3-16,-3 2-16,-2 1-14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51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84312 11550 561,'-7'57'151,"2"-12"-37,2-12-35,2-11-36,0-2-22,0 10-5,-2 10-6,0 11-5,-1 0-8,1-4-6,-1-4-6,1-5-8,-2-5-2,2-2 1,-1-3 1,0-3 1,0-3-3,2-3-9,0-3-7,2-2-9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3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75015 11927 541,'6'-6'11,"-2"2"19,-4 4 20,-2 3 20,-5 3 5,-4 7-12,-5 5-12,-5 7-11,-2 3-11,-1 1-7,1 1-9,0 1-9,0-3-4,1-1-2,1-3-3,1-3-2,1-2-1,2-3 0,3-1-1,1-2-1,2-2-1,1-1-1,0 0-1,2-2-1,2-1 0,6-2 3,4-3 2,6 0 2,4-2 3,5 0 1,5 0 1,5 0 3,3 0 0,1 0 1,0 0 1,1 0 1,-1 0-4,-3 0-5,-5 0-5,-3 0-7,-4 0-5,-1 0-6,-2 0-5,-2 0-4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51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84690 12122 560,'5'-19'65,"-6"7"1,-6 8-1,-6 8 0,-4 5-7,-1 3-13,-3 4-15,0 2-13,-3 1-9,1 1-1,-1-1-1,1 1-3,-1-1-1,2-1 0,2-2-2,0 1 1,2-2-2,5-1 1,3-1 0,4 0 0,4-3 0,4 1-2,4-2-1,4 0-1,3-2-1,3-1 1,3-1 1,2 0 0,3-1-1,0 0-3,-1 0-1,1 0-4,-1-1-3,-1-1-6,-1 0-6,-2-1-4,-1-1-2,-1 0 6,-2 0 3,-2 0 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51"/>
    </inkml:context>
    <inkml:brush xml:id="br0">
      <inkml:brushProperty name="width" value="0.03538" units="cm"/>
      <inkml:brushProperty name="height" value="0.03538" units="cm"/>
      <inkml:brushProperty name="color" value="#F2395B"/>
    </inkml:brush>
  </inkml:definitions>
  <inkml:trace contextRef="#ctx0" brushRef="#br0">85331 11824 621,'-13'-8'11,"3"0"20,4 0 21,4 1 20,4 0 3,4 0-18,4 2-17,3 1-17,4-1-12,4 0-5,1-2-6,4 0-5,1-1-3,-1 1-1,-1 0-1,-2-1-1,-1 1-4,-3 2-9,-3 2-7,-2 2-9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0:51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86080 11237 504,'-7'-6'30,"1"6"17,0 4 16,3 6 17,-1 4 1,2 5-16,0 5-15,2 4-15,0 4-12,0 1-8,0 1-8,0 1-10,0-4-17,0-5-29,0-5-29,0-6-28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03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22809 17350 518,'-21'1'56,"6"2"-9,7 2-7,5 2-8,3 1-6,0 1-6,0 2-6,0 0-5,1 0-2,1-1 0,3 0 0,2-2 0,2-1-1,2-1-4,2 0-3,1-2-4,3-1-2,2-2-2,1-2-1,3-2-1,0-2-2,-1-1 1,-1-3-1,-1-2 0,-2 0 0,-3 2 0,-2 3 1,-4 1 0,-5 4 0,-6 6 2,-8 5 2,-6 7 1,-4 4 2,-1 3 1,-1 3 3,-1 3 2,0 0 0,1-3 1,1-4 0,1-1 0,2-4 2,2-3 2,4-3 3,3-2 3,4-4 2,8-3 3,6-2 2,8-4 3,3-2-2,3-3-5,1-4-5,3-2-6,-1-1-2,-2 1-1,-1 1-1,-2 0 1,-6 5-7,-7 6-11,-8 8-13,-8 6-10,-5 4-4,-5 1 7,-4 2 6,-3 0 6,-2 0 5,3-1 3,1-1 3,3-1 3,-2 1 3,-5 3 5,-5 3 3,-5 2 5,1 1 3,3-3 5,3-3 2,5-3 5,3-2 2,5-4 0,3-3 0,4-2 1,7-5 1,10-5 2,10-4 1,9-5 2,9-5-3,6-5-5,8-5-7,6-5-5,2 1-4,-3 1-1,-2 3-2,-4 3-2,-3 3-3,-6 3-6,-4 3-7,-6 2-5,-4 3-3,-5 3 1,-5 1 3,-4 2 1,-6 2 5,-2 0 6,-6 2 7,-2 0 7,-4 2 6,0 2 7,-1 2 5,-1 2 7,-1 2 2,2 1 0,1 3-1,0 2-1,2 1-2,3 3-5,2 2-5,1 1-4,2 3-3,1 1-2,2 2 0,3 2-2,2 2-4,2 2-6,2 3-7,1 1-7,2 0-5,0 0-1,-1-1-3,1-1-1,-1-3-2,-3-2 1,-1-3 0,-2-3 1,-2-4-1,0-3-3,-2-4-1,0-4-2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03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23327 18963 651,'-14'-15'81,"4"2"-11,4 2-13,5 3-11,2 1-15,3 2-16,4 2-17,2 2-16,1 2-10,-2 4 1,-3 2-1,-1 4 0,-1 1 0,-2 1 0,0 1 0,-2 1 1,-1 1 3,-4 0 4,-2-1 6,-3 1 4,-2-2 6,2 0 6,1-1 5,1 0 6,3-4 5,7-5 5,8-4 5,6-5 4,4-4-1,-1 0-7,1-1-9,-1-1-7,-1 0-5,-3 3-1,-3 1-1,-3 2-2,-2 3-2,-2 2-3,-2 4-2,-2 2-4,-3 3 2,-6 6 4,-4 6 5,-4 4 6,-4 3 1,1 0-2,-1 2-2,0 1-1,2-2 1,1-5 6,2-5 5,3-5 6,6-7 2,14-10 0,12-10 0,13-9-1,4-4-1,-4 3-6,-5 3-4,-2 3-5,-4 2-3,-3 2-3,-3 3-1,-2 1-4,-6 4-1,-5 8-1,-6 6-2,-5 7-2,-6 5 1,-4 3 0,-3 3 1,-5 3 1,-1 0 1,2-1-2,0-4-1,1 0 0,2-3 1,1-3 2,3-3 4,1-3 4,2-2 1,2-2 3,3-2 1,1-2 2,3-2 4,4-1 6,4 0 6,4-1 6,4-3 1,5-2-7,5-4-6,5-2-7,4-3-3,1-1-1,2-3-2,3-2 0,-3 0-6,-1-1-8,-3 1-9,-3 0-7,-3 1-8,-4 5-3,-5 3-5,-3 4-4,-3 1-1,0 0 3,-2-1 4,0-1 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04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23555 19750 587,'-28'0'27,"6"0"4,5 0 2,6 0 3,5 3 3,2 7 1,4 8 1,3 6 2,2 6-4,3 4-7,3 6-8,4 5-7,-1 4-8,-2 5-8,-2 5-6,0 6-8,-3 2-8,-1 6-11,-1 3-10,0 4-12,-1-5-3,0-15 0,0-14 1,0-15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05"/>
    </inkml:context>
    <inkml:brush xml:id="br0">
      <inkml:brushProperty name="width" value="0.05463" units="cm"/>
      <inkml:brushProperty name="height" value="0.05463" units="cm"/>
      <inkml:brushProperty name="color" value="#F2395B"/>
    </inkml:brush>
  </inkml:definitions>
  <inkml:trace contextRef="#ctx0" brushRef="#br0">25623 18377 402,'-23'-6'71,"4"2"-12,3 4-12,3 3-11,2 2-11,0 3-10,2 3-9,1 4-11,0 1-3,0 1 0,0 1 1,0 1 2,1 0-2,1-3-5,0-1-5,2-2-5,0-2-1,2-2 2,0 1 2,2-2 2,0 0 3,2 2 3,0 0 2,2 1 3,-1 1 2,-1 0-1,0-1 1,-1 1 0,-1 1 4,0 2 6,0 1 6,0 3 7,0 2 3,0 3 0,0 3-1,0 3 1,0 0-2,0-3-3,0-4-2,0-2-3,0-3-2,0-1 1,0-3-1,0-1 1,-1-1-3,-1 0-4,0-1-4,-1 1-5,0-4-9,2-10-17,2-8-16,2-9-15,1-3-2,0 2 15,-1 4 14,2 3 14,-2 2 9,1 4 3,0 0 4,0 2 4,2 0 6,2 0 10,3-1 9,3-2 9,1 1 2,0-1-6,-2 0-5,-1 0-6,0 0-4,0 0-1,-1 1-2,1-1-3,2-2 0,4-2 1,3-3 0,5-3 1,0-1-1,0 1-1,-1 0 0,-1 2-1,-2 2-1,-1 1-2,-3 2-1,-1 2-3,-2 2-1,-3 1-3,-1 0-3,-2 2-2,-3 0-4,-6 0-5,-5 0-5,-4 0-5,-4-1 1,-5-2 6,-4-1 7,-3-3 6,-1 0 5,3 0 3,3 2 3,3 2 4,2 0 2,3 2 2,1 2 3,3 2 1,0 3 9,2 6 12,1 4 14,0 4 12,2 8 2,2 7-12,2 8-12,2 8-12,1 2-7,0-6-3,0-4-3,0-5-3,1-3-1,1-1-2,3 2 1,2-1-2,0-2 0,3-5-1,0-5-1,1-5-2,3-3-3,3-2-4,5-2-5,3-2-6,5-7-3,7-8-3,5-11-3,6-9-4,7-10-2,11-10 0,9-9-1,10-10-1,-3 0-7,-15 14-12,-17 13-12,-14 12-12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08"/>
    </inkml:context>
    <inkml:brush xml:id="br0">
      <inkml:brushProperty name="width" value="0.0567" units="cm"/>
      <inkml:brushProperty name="height" value="0.0567" units="cm"/>
      <inkml:brushProperty name="color" value="#F2395B"/>
    </inkml:brush>
  </inkml:definitions>
  <inkml:trace contextRef="#ctx0" brushRef="#br0">39640 22297 387,'-8'-8'2,"2"0"2,0 0 2,2 0 4,1 1 4,2-1 7,2 0 8,2 0 6,3 0 1,4 0-8,3 1-7,5 0-8,3-1-3,3 2-1,3 1 0,3 0-1,0 2-1,-3 2-4,-3 2-3,-3 2-4,-2 2-1,-3 0-1,-2 1 0,-1 2-1,-3-1 1,-1 2 1,-2 2 2,-2 0 0,-2 1 2,0 3 1,-2 2 0,0 2 1,-2 1 1,0 1 0,-2 1 1,0 1 1,-2 0-1,-2 1 1,-2-1 1,-1 1-1,-2-1 1,1 1 0,-1-1 0,1 1 0,-1-1 0,2-2 0,1 0 0,1-1 0,0-1 1,2-1-1,0-1 1,2 0 0,1-2 0,0-1-2,1-1 0,2 0-2,2-3 0,4-1-2,4-2-2,4-2 0,4-2-2,7-1 1,4 0 0,7-1 1,5-3 0,5 0 0,3-3 1,4-2 1,1-1 0,-1-2-1,0 0 1,-2-1-1,0-2 2,-2-2 4,-1-1 5,-1-3 5,-3 0 2,-5 3-1,-7 1 1,-5 2 0,-6 1 2,-3-1 7,-5 0 5,-3-2 6,-3-3-1,-2-4-8,-2-3-8,-2-4-8,-1-10-12,2-15-13,0-14-14,2-14-14,-1-1-14,-1 12-15,0 12-14,-1 14-14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0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3431 8411 561,'-13'-13'9,"3"8"16,4 7 18,4 6 17,3 6 2,2 5-10,2 5-11,2 5-10,1 4-8,-1 5-3,0 2-2,1 5-4,0 1-2,-2-2-2,-1-2-1,0-2-3,-2-1-3,1-1-5,0-3-6,0 1-5,-1-3-4,-1-5-2,0-5 0,-1-5-2,-3-7-9,0-8-16,-3-10-16,-2-8-16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1"/>
    </inkml:context>
    <inkml:brush xml:id="br0">
      <inkml:brushProperty name="width" value="0.05042" units="cm"/>
      <inkml:brushProperty name="height" value="0.05042" units="cm"/>
      <inkml:brushProperty name="color" value="#F2395B"/>
    </inkml:brush>
  </inkml:definitions>
  <inkml:trace contextRef="#ctx0" brushRef="#br0">2808 8254 436,'3'-36'36,"8"7"0,6 7 0,7 7-1,7 3-3,7 0-2,6 0-3,8 1-4,4 0-1,3 0-1,4 2 1,1 1-1,1 1 0,-1 2-3,-2 2-2,-2 2-2,-5 4 0,-6 6 2,-8 5 1,-6 7 2,-7 5-2,-5 5-3,-6 4-3,-6 6-4,-8 5-1,-9 4-1,-8 5 1,-9 6 0,-8 1 0,-8 1-2,-8 0-1,-8-1 0,-7 2-4,-4 0-4,-5 4-4,-5 2-5,-1 0-5,-1 1-7,-1-1-6,1 1-7,5-7 0,12-9 4,12-12 6,12-10 5,8-7-4,5-5-12,5-3-13,5-4-11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3"/>
    </inkml:context>
    <inkml:brush xml:id="br0">
      <inkml:brushProperty name="width" value="0.04093" units="cm"/>
      <inkml:brushProperty name="height" value="0.04093" units="cm"/>
      <inkml:brushProperty name="color" value="#00BFF3"/>
    </inkml:brush>
  </inkml:definitions>
  <inkml:trace contextRef="#ctx0" brushRef="#br0">75492 12421 537,'-8'-29'28,"2"7"13,1 5 11,0 6 13,2 8 1,0 8-10,2 9-9,0 10-9,0 4-9,-2 2-8,-2 3-8,-1 0-7,-2 3-9,1 2-10,-1 3-12,0 1-10,1 0-5,0-2-1,2-3 1,1 0-1,0-5-2,0-6-3,0-5-3,0-6-4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3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4960 39644 492,'0'-16'2,"0"1"4,0-1 5,0 0 5,-2 3 7,-2 3 12,-4 4 11,-2 4 12,-2 6 1,-2 10-9,0 7-11,-1 11-9,-1 5-7,-1 6-1,-1 4-2,-1 6-2,-2 5-2,1 7-3,-2 7-3,-1 7-3,1 3-3,1-1-5,3 1-5,1 1-4,3-5-2,2-7-2,4-9-1,3-7-1,1-7-3,2-6-6,0-6-4,2-5-6,1-7-4,4-7-3,2-7-4,4-6-2,1-9 1,1-8 4,1-9 5,1-9 4,0-2 6,-4 5 5,-3 5 5,-2 5 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3"/>
    </inkml:context>
    <inkml:brush xml:id="br0">
      <inkml:brushProperty name="width" value="0.05092" units="cm"/>
      <inkml:brushProperty name="height" value="0.05092" units="cm"/>
      <inkml:brushProperty name="color" value="#F2395B"/>
    </inkml:brush>
  </inkml:definitions>
  <inkml:trace contextRef="#ctx0" brushRef="#br0">5600 39991 432,'15'-4'43,"-1"8"12,-1 8 13,0 7 11,-1 7 0,-1 3-14,1 4-15,0 5-13,-1 1-10,-1 2-5,-1 1-6,-1 0-6,1 5-3,2 6-2,2 7-2,1 6-1,1 1-6,-2-6-9,-3-8-8,-1-6-9,-1-6-4,-2-2-1,-1-4 0,0-2 1,-2-3-1,-2-3-1,-2-3 1,-2-3 0,-4-3-2,-4-3 0,-5-2-2,-5-4-2,-2-2 4,1-2 5,1-3 6,2 0 7,0-3 4,0-1 2,2 0 4,1-1 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4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4547 41533 556,'-8'-9'0,"0"0"0,1-2 0,-1 0 0,1 0 7,2 1 14,2 0 14,2 2 13,3-1 5,6-3-6,4-4-4,5-1-7,7-4-2,7-5-3,8-3-1,8-4-1,5-2-8,0 1-13,1 1-12,1 1-12,-1 4-8,-4 4 0,-4 5-2,-4 5 0,-5 2-8,-6 1-13,-5-1-14,-6 0-13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4"/>
    </inkml:context>
    <inkml:brush xml:id="br0">
      <inkml:brushProperty name="width" value="0.05286" units="cm"/>
      <inkml:brushProperty name="height" value="0.05286" units="cm"/>
      <inkml:brushProperty name="color" value="#F2395B"/>
    </inkml:brush>
  </inkml:definitions>
  <inkml:trace contextRef="#ctx0" brushRef="#br0">7346 40835 416,'-29'-7'2,"8"2"4,7-1 4,7 2 5,7 3 9,8 6 14,8 4 14,7 8 15,6 4 0,3 3-11,2 3-13,4 3-12,1 0-7,-1-3-3,-2-3-4,0-3-2,-2-3-1,-5-1-2,-5-2-1,-2-2 0,-3-2-2,-1-1-1,-1-1 0,0 0-2,3-8-1,11-14-1,9-13 0,10-15-2,8-13 0,7-17-3,7-15-1,7-15-3,8-14 1,10-11 0,10-11 2,9-10 1,-5 9-17,-22 28-32,-21 28-34,-22 29-32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9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70050 39816 626,'-29'-7'35,"5"2"0,5 2-1,5 2 1,3 3-4,-1 4-3,0 4-5,1 3-3,-1 3-4,0 2-2,0 0-1,1 1-2,-1 3-1,0 4 2,0 6 0,1 5 0,0 0 0,4-2-3,2-3-3,4-3-1,2-3-5,4-2-3,2-2-5,4-1-5,2-3-3,5-3-4,3-2-4,5-4-4,2-4-2,2-4-2,2-6 0,2-4-2,-2-2-1,-7 1-3,-7 0-2,-6 2-2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9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70750 40315 695,'16'-1'89,"1"-1"-20,1 0-20,2 0-20,-1-2-10,1 2-3,-1 0-2,1 2-1,-1 0-7,2 0-8,1 0-10,1 0-9,-2 0-4,-3 2 2,-4 0 0,-4 2 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19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71964 39500 518,'37'17'86,"-5"1"-13,-5 3-13,-6 1-12,-2 1-10,-1-1-6,-1-1-5,0 0-6,-3-1-5,-3 2-1,-3 3-3,-2 2-3,-4 1 0,-4 2 1,-4 2 1,-4 2 0,-6 3-8,-9 6-15,-9 4-17,-8 6-15,-2-2-13,8-8-7,6-8-8,7-7-7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0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91386 38378 503,'-1'-21'6,"-2"3"10,-2 4 10,-1 5 11,-3 2 4,-2 2-1,-2 2-1,-1 2-2,-3 4-2,-2 6-5,-1 5-4,-2 7-3,-1 4-3,-1 3-1,1 3-1,-1 3-1,3 0-1,3 0-2,4-1-1,5-1-2,1-2-2,2 1-6,0 1-4,2-1-4,1 0-4,2-2-2,2 0 0,2 0-2,3-5-1,6-4-2,4-4-1,5-6-2,4-3-3,3-2-3,3-3-3,3 0-4,0-4 0,1 0 2,0-3 2,1-2 3,-4-1-2,-6 0-5,-5 1-6,-6-1-6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0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92024 39390 614,'-21'-15'3,"5"2"4,5 3 5,5 1 5,3 1 4,3 0 3,4 1 3,2 0 3,6-1 1,8 0-3,7 0-2,8 0-2,6 1-3,1 1-4,2 0-4,1 2-3,0 0-2,-4 2 1,-4 0 0,-3 2 2,-5 0 0,-3 2-1,-5 0-2,-3 2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1"/>
    </inkml:context>
    <inkml:brush xml:id="br0">
      <inkml:brushProperty name="width" value="0.04423" units="cm"/>
      <inkml:brushProperty name="height" value="0.04423" units="cm"/>
      <inkml:brushProperty name="color" value="#F2395B"/>
    </inkml:brush>
  </inkml:definitions>
  <inkml:trace contextRef="#ctx0" brushRef="#br0">92887 38413 497,'-9'-9'3,"0"0"5,-2-2 6,0 1 6,0-1 3,0 4-1,-1 2-1,0 4 0,1 2 2,2 2 7,2 2 5,3 2 5,0 3 2,0 7-4,0 6-5,0 5-3,-1 5-4,1 4-3,-2 4-4,-2 4-3,1 1-5,1 0-6,0-2-7,2 0-6,0-3-8,2-5-10,0-2-10,2-5-10,0-4-9,2-5-6,0-5-6,2-4-7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3"/>
    </inkml:context>
    <inkml:brush xml:id="br0">
      <inkml:brushProperty name="width" value="0.05158" units="cm"/>
      <inkml:brushProperty name="height" value="0.05158" units="cm"/>
      <inkml:brushProperty name="color" value="#00BFF3"/>
    </inkml:brush>
  </inkml:definitions>
  <inkml:trace contextRef="#ctx0" brushRef="#br0">77323 10242 426,'0'-15'15,"0"3"12,0 1 11,0 2 13,-3 7 5,-2 12 1,-5 11 1,-4 13 1,-3 7-6,-1 6-9,-3 4-9,-1 6-11,-2 1-6,1 1-3,0 0-3,0 0-2,-6 6-9,-7 16-11,-10 15-13,-8 13-12,-2 6-6,6-5 1,7-5 1,5-4 0,6-11 3,7-16 6,6-15 5,8-16 6,4-10-3,-1-3-11,0-5-12,0-3-11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1"/>
    </inkml:context>
    <inkml:brush xml:id="br0">
      <inkml:brushProperty name="width" value="0.04481" units="cm"/>
      <inkml:brushProperty name="height" value="0.04481" units="cm"/>
      <inkml:brushProperty name="color" value="#F2395B"/>
    </inkml:brush>
  </inkml:definitions>
  <inkml:trace contextRef="#ctx0" brushRef="#br0">94344 38066 490,'17'-1'5,"3"-1"10,3 0 10,3-1 10,-1-1 3,-5 2-4,-5 0-5,-4 2-3,-1 2-2,4 6 2,6 4 3,5 5 2,2 4 0,-1 3-2,-1 3-2,-1 3-3,-1 2-1,-1 2-4,-1 3-3,-1 1-3,-3 1-5,-6 0-5,-6 1-8,-6-1-5,-9-1-5,-12 3-1,-11 1-2,-12 0-1,-9 2-6,-4 0-7,-4 2-9,-6 0-8,3-3-5,13-7-1,10-9-1,13-7-2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4"/>
    </inkml:context>
    <inkml:brush xml:id="br0">
      <inkml:brushProperty name="width" value="0.02872" units="cm"/>
      <inkml:brushProperty name="height" value="0.02872" units="cm"/>
      <inkml:brushProperty name="color" value="#F2395B"/>
    </inkml:brush>
  </inkml:definitions>
  <inkml:trace contextRef="#ctx0" brushRef="#br0">77261 37246 765,'-28'-18'-1,"5"-3"-4,7-5-3,5-3-4,5-4 4,4-1 8,4-2 9,4-2 9,5-3 4,7-1-1,7-2 0,7-2 0,5-1-2,4 0-3,4 1-3,5-1-3,3 0-1,5-2 1,5 0 0,5-1 1,3 0-1,1 3 0,1 4-3,1 2-1,-3 5 0,-5 7-2,-6 8-1,-6 6 0,-5 4-1,-2 4 1,-4 2-1,-2 4-1,-2 3 0,-2 6-1,0 4-2,-1 5-1,-2 3-1,-2-1 0,-1 1 0,-4 0 1,1-1 0,-1 1 0,1-1 1,-1 1-1,0-1 2,1-1 1,-1-1 2,1-1 2,-1-1 0,1-1-1,-1 0-3,1-2-2,-2 0-1,-1 0-4,-3-1-3,-1 1-2,-3-1-4,-3-2-5,-3-3-3,-2 0-5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4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82744 36124 586,'0'-14'1,"0"1"1,0 2 3,0 2 1,1 3 4,4 2 4,2 4 5,4 3 5,1 2 3,3 3-1,1 3 1,3 4-1,1 1 0,1 3-3,1 1-1,1 3-1,1 1-3,1-1 0,1 1-1,1-2-1,-1 1-1,-1-1-3,-3-1-1,-1-1-3,-2-1-1,0-1-2,1-1-1,0 0-2,-2-2-1,-3 1-1,-3 0 0,-2-1 0,-3 0-1,1-2 0,0-3-1,0-1 0,-3 0-1,-4 2-1,-6 2 1,-4 1-1,-6 3-2,-7 2-1,-7 1-3,-7 3-1,-7 2-6,-9 1-7,-10 5-8,-8 3-7,2-1 0,11-7 7,13-5 7,10-7 6,8-3 0,3-2-8,3-2-9,3-2-9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5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81743 34331 606,'16'-7'68,"-1"2"-14,1 3-13,0 1-15,1-1-6,5-2 0,3-4-1,5-2 0,1-2-2,2-2-5,1 0-5,0-1-4,-1 0-4,-5 1-3,-5 1-4,-5 0-3,-4 3-2,-3 0 2,-3 0 0,-2 2 2,-4 0 1,-2 0 1,-3 1 0,-4-1 1,-2 0 0,-1 0 2,-3 0 2,-2 0 1,-1 1 1,-1 1 1,-1 0 3,-1 2 0,0 0 1,0 2 0,3 0-2,0 2 0,0 1 0,1 2 1,-1 2 2,0 2 1,1 2 1,-1 3 1,0 3-1,1 4 1,-1 1 1,2 3-1,1 0 1,1 4 0,0 1 0,0 0 0,0 2 0,1 1 0,0 0 0,2-1-2,2-1 0,3-2-2,1-2-1,3-3-3,4-4-3,2-5-2,4-2-1,6 0 1,4-2 0,5 0 2,5-3-4,6-3-8,6-2-9,7-4-7,0-2-3,3-3 2,-2-4 1,1-2 2,-4 0-2,-10 1-9,-8 2-8,-8 2-7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5"/>
    </inkml:context>
    <inkml:brush xml:id="br0">
      <inkml:brushProperty name="width" value="0.03137" units="cm"/>
      <inkml:brushProperty name="height" value="0.03137" units="cm"/>
      <inkml:brushProperty name="color" value="#F2395B"/>
    </inkml:brush>
  </inkml:definitions>
  <inkml:trace contextRef="#ctx0" brushRef="#br0">84350 33393 701,'29'-22'28,"-5"7"-1,-5 4-1,-5 5-1,-1 1-1,2 0 0,0-1-1,4-1 0,3 0-1,3 2-1,4 2-1,5 2-2,1 1-5,1 0-8,-1 0-9,-1 0-8,-2 0-13,-7 2-16,-7 0-18,-6 2-17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8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34394 44548 596,'-16'-2'0,"-1"0"1,-2-3 0,1-2 1,2-1 9,8 0 17,8 1 17,8 0 18,8-1 2,7 0-14,8 0-12,9 0-13,2 0-8,0 0-1,-2 1-1,-1 0-1,-1-1-10,-3 2-15,-4 0-17,-2 2-15,-4 1-8,-5 2 2,-4 2 3,-6 2 1,-3 1 4,-2 2 1,-3 0 3,0 2 2,-2-1 4,0 0 5,0 1 4,0 0 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8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35012 43800 634,'-22'1'11,"7"4"20,4 2 20,5 4 22,2 3 1,2 7-18,0 5-16,2 6-18,0 3-14,2 2-14,0 1-11,2 1-13,0-2-7,2-4-3,0-5-3,1-2-2,0-5-1,1-3 1,0-4 2,0-4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8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36109 43250 606,'-21'24'129,"1"3"-30,4 1-29,3 3-30,2 0-17,2 2-7,3 1-5,1 0-6,1-1-5,2-2 0,0-3-2,2-3-2,3-3 0,6-1 0,5-3 1,7-1 0,4-3-5,5-4-12,2-5-11,6-2-12,0-6-6,0-2 2,-2-5 2,0-4 0,-4 0 4,-6 1 2,-5 2 5,-6 2 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8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36628 43300 572,'-10'8'4,"-2"0"10,-3 0 10,-3-1 8,-1 1 7,1 2 1,1 0 2,1 2 2,1 2-2,1 5-8,0 5-8,2 5-6,0 3-5,-2 7 0,0 5 0,-1 4 0,1 4-8,0 0-15,0 1-14,2 1-15,1-4-12,1-8-10,0-9-9,2-9-9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9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49574 44262 581,'-11'0'91,"10"2"-14,10 0-16,10 1-14,7 0-9,8-4-6,7-2-5,6-3-5,3-3-6,-3 0-9,-1-1-8,-2 0-8,-3-1-10,-5 4-11,-5 2-11,-5 4-10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5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79463 11126 581,'-8'-41'114,"2"15"-26,1 13-27,0 14-26,-1 14-14,-6 13 0,-4 14-2,-5 14 0,-2 5-3,1-3-3,1-2-5,2-4-5,0-4-4,1-1-6,0-3-6,2-4-5,1-2-4,1-3-1,1-4 0,1-2-1,1-3-5,4-5-6,2-3-8,4-4-6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9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50409 43350 554,'-36'8'45,"10"2"6,6 0 5,9 1 6,4 4-3,2 5-11,2 7-12,2 5-11,1 5-6,0 2-3,0 4-2,0 2-3,0 0-7,2-2-15,0-4-15,2-2-13,1-5-9,1-5-5,3-7-3,2-5-5,0-5 2,-2-2 8,1-4 7,-2-2 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29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51120 42850 467,'0'24'63,"-2"-1"-5,0 1-5,-2-1-5,2 1-5,2 1-4,4 1-3,2 1-5,3 1-3,2 1-4,2 0-2,1 2-2,2 0-4,2-1-4,0-2-4,0 0-3,0-2-1,-3 0 1,-3 0 0,-2-2 2,-3-2-2,-1-1-5,0-3-5,-2-1-5,-2-1-2,-6-1 1,-4 1 2,-5 0 2,-6-1-4,-5-1-6,-6-1-7,-6 0-7,-3-3-2,0-1 5,-1-2 4,1-2 4,4-2-4,6-1-15,7 0-13,7-1-15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1:30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51750 42667 589,'10'-9'7,"4"-2"12,3-2 15,5-1 12,3-2 3,2 0-6,4 1-8,3-1-7,2 1-2,1 0-1,-1-1 1,3 0 0,-2 2-3,-5 1-8,-5 2-7,-5 2-7,-4 2-18,-1 1-26,-2 0-27,-2 2-26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3:46"/>
    </inkml:context>
    <inkml:brush xml:id="br0">
      <inkml:brushProperty name="width" value="0.06297" units="cm"/>
      <inkml:brushProperty name="height" value="0.06297" units="cm"/>
      <inkml:brushProperty name="color" value="#F2395B"/>
    </inkml:brush>
  </inkml:definitions>
  <inkml:trace contextRef="#ctx0" brushRef="#br0">8828 18911 349,'-34'-43'-27,"9"11"15,11 10 14,9 9 14,6 6 11,4 2 10,2 2 9,4 2 9,0 3 1,1 4-10,0 4-8,0 4-8,0 5-5,3 7-1,1 7 1,3 6-1,0 3-1,-3-3-4,-1-4-4,-2-2-3,-1-2-2,1-1-2,2-2-1,0 1-1,0-3-1,-1-2-1,-1-1 0,0-2-1,-2-2 0,1-1-2,0-1 0,0-1-1,3-5 0,7-8 3,7-10 2,7-8 2,3-10 3,5-10 1,3-12 1,2-10 3,11-15-1,19-19 0,19-18-3,18-19 0,7-3-6,-3 10-10,-5 11-9,-4 11-9,-9 14-5,-18 19 2,-16 19 0,-16 18 1,-12 11-9,-5 2-22,-7 4-21,-5 3-20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3:48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3727 5139 482,'-7'-5'10,"2"6"17,2 6 20,2 6 17,1 5 5,0 7-13,0 5-10,0 6-13,0 7-6,0 6-3,0 7-3,0 7-2,-2 3-2,-1-1-2,-5-1-2,-2 0-2,-1-5-2,4-7-3,0-7-3,2-7-2,1-3-4,2-3 0,0-2-2,2-1-2,1-4-5,2-5-11,2-5-10,2-5-10,-1-5-4,0-8 1,0-6 2,-2-7 1,-1-6 2,0-3 3,-1-5 2,-2-3 4,-1 0 2,-2 5 1,-2 5 3,-2 5 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3:49"/>
    </inkml:context>
    <inkml:brush xml:id="br0">
      <inkml:brushProperty name="width" value="0.04921" units="cm"/>
      <inkml:brushProperty name="height" value="0.04921" units="cm"/>
      <inkml:brushProperty name="color" value="#F2395B"/>
    </inkml:brush>
  </inkml:definitions>
  <inkml:trace contextRef="#ctx0" brushRef="#br0">3246 4685 447,'0'-43'0,"0"10"8,0 7 8,0 11 8,1 3 4,3 0 2,4 0 1,2 1 3,4-1-1,3 2-2,5 0-2,3 2-2,4 1-2,3 1-1,3 0 0,3 2-1,2 0-2,4 2-1,2 0-2,4 2-2,-1 1-2,-1 2-1,-2 2-2,-2 2-1,-2 1-2,0 1 1,-1 2-1,-1 0-1,-4 1-1,-6 1-3,-5 1-2,-7 2-2,-3 2-2,-4 7 0,-3 5-2,-2 6 0,-8 6-1,-8 6 0,-11 5-2,-9 7 0,-9 5 0,-8 3 1,-8 5 1,-8 3 0,-6 1-3,-5-1-8,-5-3-6,-4-1-8,1-6-5,8-6-3,7-7-4,8-6-3,10-8-2,10-7 0,11-9-1,11-7-1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3:56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81828 13037 469,'-23'-6'50,"-1"6"-4,1 4-1,-1 6-3,0 4-3,0 7-1,-2 5-2,-1 7-2,1 1-2,3-3-3,3 0-3,3-3-3,3-1-3,2-1-2,4-1-3,3-1-3,1 0-2,2-1-3,0 1-1,2-1-4,1 0-2,4-2-3,2 0-5,4-1-3,2-1-2,3-2 3,3-3 1,3-1 2,3-3-7,1-2-16,2-4-16,3-2-16,-1-4-5,2-2 6,-1-4 6,0-2 6,-2-1 6,-7 1 6,-5 0 7,-6 2 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3:56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82774 13650 599,'-11'7'10,"10"-3"20,10-1 21,10-2 19,4-1 3,-2 0-14,0 0-14,-1 0-16,0 0-10,3 0-8,1 0-8,3 0-7,-2 0-8,-4 2-7,-3 0-9,-5 2-7,-2-2-5,0 0 0,-2 0 0,0-1-1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3:57"/>
    </inkml:context>
    <inkml:brush xml:id="br0">
      <inkml:brushProperty name="width" value="0.0546" units="cm"/>
      <inkml:brushProperty name="height" value="0.0546" units="cm"/>
      <inkml:brushProperty name="color" value="#F2395B"/>
    </inkml:brush>
  </inkml:definitions>
  <inkml:trace contextRef="#ctx0" brushRef="#br0">83942 12695 402,'16'-13'25,"1"4"11,1 6 10,1 5 12,1 3 2,0 3-7,-1 3-8,1 4-6,-1 0-6,-1 1-3,-1 0-3,-2-1-2,1 1-4,-2 2-1,-1 0-3,-1 1-1,-1-1-3,0-2-2,-2-1-2,0-2-2,-3 0-3,-3 5-2,-2 3-2,-4 5-3,-3 2-2,-7 3-3,-6 1-1,-5 2-2,-7 4-6,-6 5-12,-8 4-10,-6 4-12,1-1 0,9-11 9,12-12 10,9-9 10,3-7-2,0 1-12,-1 0-13,-1 0-13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3:59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98707 9255 467,'-2'-14'5,"0"3"9,-3 2 11,-2 4 9,-2 2 3,-4 2-2,-2 2-3,-3 2-3,-2 2-2,1 2-4,-1 1-2,1 3-3,-2 2-1,0 2 2,0 1 2,-2 3 1,0 1 1,1 1-1,1 0-1,1 2-1,1 1-2,3-1-3,1 1-3,3-1-2,1 1-3,4-1-3,2 1-2,4-1-4,3 1-3,4-1-3,4 0-3,3 0-4,5 0-2,4-3-1,3-1-1,4-2-2,3-3-5,1-3-9,0-3-10,2-2-9,-3-3-4,-6-2 2,-5-2 2,-6-2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5"/>
    </inkml:context>
    <inkml:brush xml:id="br0">
      <inkml:brushProperty name="width" value="0.04125" units="cm"/>
      <inkml:brushProperty name="height" value="0.04125" units="cm"/>
      <inkml:brushProperty name="color" value="#00BFF3"/>
    </inkml:brush>
  </inkml:definitions>
  <inkml:trace contextRef="#ctx0" brushRef="#br0">79800 11211 533,'14'-15'3,"-3"4"7,-2 3 7,-4 3 7,0 1 4,2 2 2,2 0 2,2 2 2,0 1-2,-1 4-3,-1 2-5,0 3-5,0 6-1,1 9 2,3 8 1,2 10 2,-2 3-2,-2-2-3,-2-2-4,-4-2-5,-2 0-1,0-1 1,-2 0-1,0-1 1,-1-1-3,0-5-6,0-5-6,0-5-7,2-6-5,4-7-1,4-6-4,3-8-1,4-8 1,4-9 5,2-10 6,3-10 5,3-8 3,2-1-1,4-6 1,3-4-1,-2 0 0,-4 2 1,-5 4 1,-5 4 0,-4 4 0,-3 8-2,-2 7-1,-4 9-2,-4 7-5,-6 10-8,-6 9-8,-6 8-9,-1 4-4,1 1 1,2 0 1,2 0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3:59"/>
    </inkml:context>
    <inkml:brush xml:id="br0">
      <inkml:brushProperty name="width" value="0.03359" units="cm"/>
      <inkml:brushProperty name="height" value="0.03359" units="cm"/>
      <inkml:brushProperty name="color" value="#F2395B"/>
    </inkml:brush>
  </inkml:definitions>
  <inkml:trace contextRef="#ctx0" brushRef="#br0">99866 9930 654,'-12'-1'59,"8"-1"-3,8 0-2,8 0-4,6-2-5,5 0-10,5 0-10,4 1-10,2-1-8,0 2-9,-1 0-6,-1 2-8,-1 0-3,-1 0 5,-2 0 4,0 0 3,-3 0-3,-5 0-10,-5 0-9,-4 0-10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00"/>
    </inkml:context>
    <inkml:brush xml:id="br0">
      <inkml:brushProperty name="width" value="0.04443" units="cm"/>
      <inkml:brushProperty name="height" value="0.04443" units="cm"/>
      <inkml:brushProperty name="color" value="#F2395B"/>
    </inkml:brush>
  </inkml:definitions>
  <inkml:trace contextRef="#ctx0" brushRef="#br0">100636 9263 495,'-22'-15'4,"4"4"9,5 3 9,3 3 8,2 4 9,0 7 10,0 7 9,1 8 9,-1 3-2,1 2-11,-1 3-13,0 1-12,1 2-9,0-1-9,2 0-9,1 0-7,-1-1-9,0 0-10,-2-1-9,0-1-10,0-3-1,0-5 4,2-5 7,1-5 5,0-2-2,0 0-9,0 0-9,0 0-10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00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101977 8487 411,'22'-6'97,"0"6"-20,-1 4-20,-1 6-19,1 3-10,3 3 0,3 3 0,3 3 0,0 2-1,-3 1-1,-4 1-2,-2 1-1,-2 1-3,-2 1-2,-3 1-4,-1 1-3,-3 0-2,-2 2 0,-4 1-1,-2 1-1,-6 0-1,-6-1-2,-7 1-2,-7 1-3,-10 3-6,-12 8-9,-13 8-9,-13 8-10,0-2-13,13-11-17,13-10-15,12-11-17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70450 21450 333,'49'20'167,"16"14"-1,15 14 1,17 16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70325 21475 333,'49'20'167,"16"14"-1,15 14 1,17 16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4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69943 21072 523,'8'-19'37,"-2"7"5,-1 8 2,0 8 5,-2 6-1,-2 4-6,-2 3-5,-2 5-6,-3 2-4,-2 2-3,-3 3-4,-3 1-4,-3 4-2,0 5-4,-1 4-2,-1 6-2,-1 0-2,0 1 1,-2-2 0,-1 0 1,1-4-5,3-4-10,3-6-11,3-3-11,2-6-3,2-3 2,2-5 5,2-3 2,3-6-4,4-8-12,4-8-11,4-8-13,1-3 1,-1 3 13,0 1 12,-2 3 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5"/>
    </inkml:context>
    <inkml:brush xml:id="br0">
      <inkml:brushProperty name="width" value="0.05732" units="cm"/>
      <inkml:brushProperty name="height" value="0.05732" units="cm"/>
      <inkml:brushProperty name="color" value="#F2395B"/>
    </inkml:brush>
  </inkml:definitions>
  <inkml:trace contextRef="#ctx0" brushRef="#br0">70287 20872 383,'8'-8'0,"0"-2"0,0 0 0,0-1 0,0-2 0,3-1 0,2-3 0,2-1 0,-1-1 3,-3 4 7,-3 3 5,-2 3 7,-2 2 3,2 2 0,0 2-1,2 2 0,-1 2-1,-1 4 0,-1 2-1,0 4-1,-2 3 0,0 5 0,-2 5-1,0 5 1,-2 3-2,0 4 0,-2 3-2,0 3-1,-2 1-2,0 2 0,-1 0-2,-1 2-1,-1-2-2,2 0-2,0-3-3,2-2-3,0-2-2,0-4-3,0-2-4,0-3-2,0-3-3,0-5-1,0-4-2,1-3-1,-4-5-4,-4-5-4,-5-4-5,-5-6-5,-3-3 0,1-3 4,0-3 6,0-2 4,0-4 5,2-2 4,3-1 4,1-2 4,3 0 4,2 2 3,4 4 3,3 3 3,1 3 3,2 1 3,0 2 3,2 2 3,1 2 0,2-1-3,2 0-2,2 0-2,3 1-3,5 0 0,5 2-2,5 1-2,4 0-2,3 2-3,2 0-5,4 2-2,0 0-4,-2 0-3,-2 0-3,-1 0-3,-3-2-2,-1 0-1,-3-3-1,-1-2-2,-4-2 0,0-2 3,-3-2 1,-1-1 3,-3-2 3,-2 1 6,-4-1 5,-3 0 6,-2 1 5,-2 1 3,-2 1 6,-2 1 3,-2 1 3,-1 2-1,-3 2 1,-2 2 0,-1 2 2,1 0 2,-1 2 2,0 0 4,1 2-1,0 2-4,2 2-3,2 2-3,-1 3-4,0 5-4,0 5-4,0 6-3,1 0-3,1 0-2,0-1-2,2-1-2,0-1-1,2-1-2,0-1-2,2 0-1,1-4-3,4-1-4,2-4-4,4-3-5,1-2-2,1-4 2,1-3 0,0-2 0,2-3 1,2-2 0,0-1-2,1-3 1,-1-2 1,-3-2 6,-2-1 4,-4-3 6,-2 0 4,-2 3 6,-3 1 5,0 3 5,-4 1 8,0 2 8,-3 2 10,-2 2 8,-1 4 3,0 4-7,0 5-6,1 6-6,-1 4-4,0 5-4,0 5-2,0 5-3,0 3-3,1 2-1,-1 2-3,0 2-1,0 2-2,0 2-2,0 1-2,0 3-1,1 2-2,2 2-2,-1 2 0,2 2-2,0-1-1,0-1 1,0-2-2,0-2 1,0-4-3,0-6-3,0-6-3,1-5-3,-2-6-1,2-2 1,-1-2 0,0-4 1,-1-3 1,-2-3 1,-2-3 0,-2-2 1,-1-3 1,-3-2 1,-2-2 2,-1-2 2,-1-4 0,0-6 0,2-5 0,1-7 0,1-6 1,2-6-1,3-8 1,1-6-1,3-4 0,6 0-1,4 0-2,6 0-1,4 2-2,7 0-3,5 4-3,7 1-2,4 2-4,2 1-6,4 3-4,3 3-6,-4 3-1,-7 8 5,-7 6 3,-9 7 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5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72611 22583 555,'-13'0'12,"8"2"24,7 0 25,6 1 24,6 0 2,7-1-18,6 0-19,4-1-18,4-2-20,-1-1-19,-1 0-20,-1-1-20,-4 0-6,-3-1 7,-3 0 8,-4 0 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6"/>
    </inkml:context>
    <inkml:brush xml:id="br0">
      <inkml:brushProperty name="width" value="0.04987" units="cm"/>
      <inkml:brushProperty name="height" value="0.04987" units="cm"/>
      <inkml:brushProperty name="color" value="#F2395B"/>
    </inkml:brush>
  </inkml:definitions>
  <inkml:trace contextRef="#ctx0" brushRef="#br0">73604 21627 441,'10'-6'121,"3"2"-27,5 4-26,4 3-28,0 1-14,-1 3-4,-4 2-1,0 2-3,-3 2-4,-3 5-2,-2 4-3,-4 3-4,-4 3-2,-4 2-3,-5 2-1,-5 3-2,-4-1-3,0 0-1,0-1-2,-2-1-1,-1-2-1,-1-3 0,-1 0 1,-1-2 0,1-3 1,5-3 0,3-3 2,4-3 1,6-3 4,8-4 10,8-4 8,7-4 10,8-4 1,7-4-5,7-4-6,5-3-5,5-5-5,-2-1-2,0-4-3,-1-2-4,-4-2-2,-4 3-5,-6 2-3,-3 1-5,-8 3-2,-3 3-3,-4 3-2,-6 3-2,-4 1 0,-2 0 3,-4 0 1,-2 1 4,-3-1 1,-2 2 4,-2 1 3,-1 0 3,-3 3 3,0 2 4,0 1 2,-2 2 4,-1 2 4,0 2 5,1 1 6,-1 2 4,1 4 5,1 4 1,0 3 3,2 5 1,2 2 0,2-1-4,4 1-4,3-1-4,1 0-4,1-1-2,2-1-4,0-1-3,4-1-3,4-4-5,5 0-3,5-2-5,3-2-6,1-1-4,1 0-7,0-2-5,1-1-5,-1-2-1,-1-2-2,-1-2-2,-1-1-1,-3 0-1,-1 0 0,-2 0-1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6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75361 21251 641,'-14'-9'0,"3"-2"0,3-1 0,2-3 0,5 1 11,6 4 22,6 1 22,6 4 23,4 2 0,1 2-22,5 2-22,4 2-20,-2 1-25,-5 0-27,-2 0-26,-4 0-26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6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81500 11308 455,'43'-14'56,"-8"5"-9,-7 3-7,-8 4-9,-5 2-5,-1 2-4,-1 0-4,-1 2-3,-2 2-3,-2 5-3,-4 5-3,-2 6-4,-5 3-2,-4 4-1,-5 5-2,-5 3-2,-2 0-1,0-3-1,2-2 1,1-3-2,1-4 1,3-5 0,1-5 1,2-4 0,3-5 0,6-3 1,4-2-1,6-4 0,6-3-2,7-7-1,9-6-3,7-5-3,4-4-1,0 1-3,-1-1-2,1 1-2,0 0 0,-2 2 0,0 0 2,-1 1 0,-1-1 2,-2-3 3,0-3 1,-1-2 3,-3-3 1,-5-1 3,-5-1 2,-5 0 3,-5 0 1,-2 3 2,-6 5 1,-3 1 2,-2 3 7,0 2 12,0 4 11,0 3 12,0 2 4,0 1-4,0 1-3,0 1-4,0 6 1,0 14 4,0 12 5,0 12 5,0 8-3,0 1-10,0 0-10,0 1-9,-1 0-7,-2 0-3,-2-1-4,-1-1-3,-3-3-4,0 0-6,-2-3-7,0-1-5,0-3-6,-1-2-6,0-1-5,0-4-5,1-5-8,3-12-9,1-12-10,2-12-8,3-5 4,6-4 19,4-1 19,6-2 19,2 0 14,1 7 8,1 4 8,1 4 9,0 3 6,-1-1 1,-1-1 3,0-1 2,-1-1 0,3 2-3,2 1-3,0 1-2,3 1-4,1 2-5,1 2-5,1 2-5,0 2-7,-1 0-10,-1 2-9,-1 1-9,-2 0-3,-3 1 6,-3 2 5,-2 0 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6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75845 22243 546,'-13'-2'6,"4"0"9,6-3 12,5-2 9,6-1 7,9 0 2,9 1 1,9 0 3,5-1-3,3 0-6,4 0-7,2 1-6,1 0-6,-2 2-8,-2 2-6,-2 2-9,-4 1-1,-4 2 2,-5 0 1,-5 2 4,-5 0-15,-5 3-31,-5 2-31,-4 2-30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7"/>
    </inkml:context>
    <inkml:brush xml:id="br0">
      <inkml:brushProperty name="width" value="0.04877" units="cm"/>
      <inkml:brushProperty name="height" value="0.04877" units="cm"/>
      <inkml:brushProperty name="color" value="#F2395B"/>
    </inkml:brush>
  </inkml:definitions>
  <inkml:trace contextRef="#ctx0" brushRef="#br0">76674 21337 451,'-22'-6'44,"5"6"2,4 4 3,3 6 2,3 4 0,2 7-3,2 5-3,2 7-4,0 4-3,-2 6-3,-2 4-5,-1 6-4,-1 0-4,1 0-8,0 0-6,2-2-8,0-2-7,2-4-11,0-4-9,2-3-11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7"/>
    </inkml:context>
    <inkml:brush xml:id="br0">
      <inkml:brushProperty name="width" value="0.0629" units="cm"/>
      <inkml:brushProperty name="height" value="0.0629" units="cm"/>
      <inkml:brushProperty name="color" value="#F2395B"/>
    </inkml:brush>
  </inkml:definitions>
  <inkml:trace contextRef="#ctx0" brushRef="#br0">78381 21374 349,'-1'-15'1,"-2"2"3,-2 3 1,-1 1 3,-3 1 6,0 2 10,-1 1 11,-1 0 9,-1 3 2,0 2-5,0 4-7,0 2-6,0 4-4,-1 6-1,0 4-2,-2 5-2,-1 3 0,0 4-1,0 3 0,1 3-1,0 1 0,2-1-2,2 1-2,3 0-1,1-2-2,2-3-3,2-5-2,2-3-2,3-4-2,4-3-4,4-3-3,3-3-2,3-3-4,2-2-3,0-4-3,1-2-3,5-6-3,6-6-2,9-7-3,8-7-3,2-6-1,-4-3 1,-3-4 0,-5-4 1,-5-3 2,-2 0 3,-5-2 4,-3 1 2,-4 0 4,-3 4 4,-3 3 4,-2 5 3,-4 4 2,-3 3 0,-2 5-1,-4 3 0,-1 4 12,-2 2 24,0 4 24,-1 3 24,-1 7 7,0 14-11,0 11-10,1 14-11,-1 6-9,2 0-10,0 0-10,2 0-9,1-1-7,0-3-6,1-1-6,2-2-5,0-2-3,0-3 1,0-4 1,0-1 0,1-5-9,4-3-20,2-5-21,4-3-19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7"/>
    </inkml:context>
    <inkml:brush xml:id="br0">
      <inkml:brushProperty name="width" value="0.04477" units="cm"/>
      <inkml:brushProperty name="height" value="0.04477" units="cm"/>
      <inkml:brushProperty name="color" value="#F2395B"/>
    </inkml:brush>
  </inkml:definitions>
  <inkml:trace contextRef="#ctx0" brushRef="#br0">81143 20709 491,'-3'-36'54,"10"10"8,9 6 8,11 9 9,4 4-4,1 2-18,-1 2-16,-1 2-18,2 1-9,-1 0-2,0 0 0,1 0-2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8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71350 26966 476,'34'-1'143,"6"0"-32,6-2-32,6 0-31,2-1-18,-1 2-5,0 0-3,-2 2-4,-4 0-4,-7 0-1,-10 0-2,-6 0-2,-4 0-10,2 2-21,3 0-20,2 2-20,-4 1-7,-7 0 4,-8 4 4,-8 2 6,-5 0 4,0-3 6,-2-1 6,0-2 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8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70880 28100 516,'-22'7'7,"3"-2"11,3-2 12,3-2 13,6-1 7,10 0 1,10 0 1,9 0 2,10 0-4,9 0-10,8 0-9,9 0-10,4 0-6,-2 2-4,-4 0-4,1 1-3,-5 1-9,-3 3-13,-4 2-14,-3 2-12,-7-1-10,-8-1-9,-7-2-7,-8-2-8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19"/>
    </inkml:context>
    <inkml:brush xml:id="br0">
      <inkml:brushProperty name="width" value="0.05369" units="cm"/>
      <inkml:brushProperty name="height" value="0.05369" units="cm"/>
      <inkml:brushProperty name="color" value="#F2395B"/>
    </inkml:brush>
  </inkml:definitions>
  <inkml:trace contextRef="#ctx0" brushRef="#br0">75308 26137 409,'6'-6'49,"-3"6"7,-2 4 7,-4 6 8,-2 4-2,-3 5-9,-4 5-9,-2 5-9,-3 5-8,-3 4-5,-3 5-5,-3 6-5,-1 2-6,2 3-5,0 2-6,1 2-4,2-2-6,1-4-6,2-7-5,3-3-6,1-6-4,4-7-4,3-7-4,3-7-4,3-7-6,5-6-10,6-8-8,4-6-10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0"/>
    </inkml:context>
    <inkml:brush xml:id="br0">
      <inkml:brushProperty name="width" value="0.06638" units="cm"/>
      <inkml:brushProperty name="height" value="0.06638" units="cm"/>
      <inkml:brushProperty name="color" value="#F2395B"/>
    </inkml:brush>
  </inkml:definitions>
  <inkml:trace contextRef="#ctx0" brushRef="#br0">75901 25750 331,'7'-9'3,"-2"-2"8,-3-2 6,0-1 7,-2 2 6,0 8 7,0 8 6,0 8 6,0 5 1,0 7-4,0 4-4,0 4-4,-1 5-5,-1 5-5,0 3-5,-1 4-5,-2 4-4,-2 5-2,-2 5-2,-2 6-3,0-1-1,1-6 1,0-3-1,2-7 0,0-4-5,-2-8-11,0-6-12,-1-7-11,-2-8-8,-2-11-4,-1-9-3,-3-9-5,0-11 2,3-7 5,1-10 7,3-8 6,1-3 5,4 5 4,2 2 6,4 5 4,1 3 8,0 0 10,0 1 9,0 1 11,1 4 4,2 7-3,2 7-3,2 7-2,3 3-2,5 2 0,5 0-2,5 2 0,3 0-1,1 2-1,1 0-2,1 2-2,1-1-3,1 2-7,0-2-7,2 1-7,-2 0-3,-2-2-3,-3 0-1,-3-2-2,-4-1 0,-3-2-2,-4-2 1,-4-1-1,-4-4 1,-1 0 6,-2-3 4,-2-1 4,-2-1 4,-2 2 3,-2 2 1,-1 3 3,-3 0 6,-2 2 10,-2 0 11,-1 2 10,-2 1 5,2 2-1,1 2-1,1 2-2,-1 4-2,0 5-5,-1 7-4,-1 6-4,0 3-4,3 2-3,2 3-2,1 1-2,2 0-3,2-3-2,2-4-3,2-1-2,2-5-2,2-1-5,2-4-4,2-3-4,2-2-5,3-3-6,2-1-5,5-2-7,2-4-1,2-8 0,4-6 0,4-7 1,-2-5 3,-2-1 2,-3-2 5,-2-2 2,-5 0 5,-3 5 6,-4 3 4,-4 5 6,-4 1 5,-1 2 8,-2 1 6,-1 1 8,-3 1 5,-2 4 4,-2 2 4,-2 4 3,-1 2 2,-2 2-4,0 2-4,-1 2-2,1 4-3,1 5-3,2 7-2,2 5-2,2 5-3,0 5-2,2 3-4,1 4-2,0 3-4,0 2-1,0 1-3,0 2-3,0 2 0,0 0-2,0 0 0,0 0-1,-1-2-3,-2-1-5,-1-2-6,-3-2-4,0-3-5,0-3-5,2-5-4,1-4-4,-1-4 0,0-5 5,0-5 4,-2-5 5,-3-4 3,-2-2 4,-3-4 2,-3-2 4,-2-5 2,1-6 1,-1-6 3,1-5 2,2-6 0,5-5 1,4-5 0,6-4 0,4-4 0,6 1 1,4 0 0,5 0 0,6 1 0,7 0-1,7 1 0,7 2-2,5-2-3,2-2-4,3-4-6,3-2-3,3-4-3,2-1 0,2-4 1,1-3 0,-1 1 2,-6 8 3,-6 6 2,-6 8 4,-6 5 2,-5 5 5,-7 5 4,-5 5 4,-5 3 4,-2 0 7,-4 2 6,-3 1 5,-3 1 6,-2 2 5,-3 2 6,-3 3 5,-3 0 1,0 2-3,-2 0-4,0 2-3,-1 2-3,-1 6-6,-1 4-3,-2 5-6,1 4-2,-1 5-1,0 3-1,1 5-2,0 1-2,2 2-2,2 1-2,3 1-3,1-1-2,2 0-2,2-2-3,2 0-1,1-3-6,2-5-5,0-5-8,2-6-6,2-3-4,5-4-1,5-5-1,6-3-2,3-5 0,6-7-1,5-8 0,5-4 0,1-10 1,1-9 4,0-9 5,1-7 3,-3-5 1,-4 2-2,-4 2-4,-3 3-3,-6 2 1,-5 6 7,-6 4 6,-7 5 6,-3 5 7,-4 4 6,-2 3 7,-3 5 7,-3 3 7,0 2 10,-2 4 8,0 3 10,1 3 4,3 6 0,2 4 2,4 6-1,0 5-3,0 7-7,-2 7-8,0 7-7,0 5-6,0 4-3,2 4-3,0 4-3,1 3-2,0 3-1,0 3-2,0 3-1,0-1-9,0-6-21,0-6-18,0-6-19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3"/>
    </inkml:context>
    <inkml:brush xml:id="br0">
      <inkml:brushProperty name="width" value="0.04972" units="cm"/>
      <inkml:brushProperty name="height" value="0.04972" units="cm"/>
      <inkml:brushProperty name="color" value="#F2395B"/>
    </inkml:brush>
  </inkml:definitions>
  <inkml:trace contextRef="#ctx0" brushRef="#br0">98418 15713 442,'-1'-15'6,"-1"1"7,0 0 5,-1 2 6,-2 2 2,0 2-2,-2 4-3,0 3-3,-3 1-2,-3 2-1,-5 0-1,-3 1-1,-5 4-1,-1 4 1,-5 5 0,-1 5 1,-2 5 0,4 3 0,1 4 0,1 4 0,3 1 0,3-2-1,3-2 0,3-1-1,4-4-2,4-2-3,6-3-3,5-3-3,4-3-2,5-4 1,5-5 0,5-3 0,5-3-2,3-4-3,5-2-3,3-3-3,2-5-3,3-4-4,2-5-4,3-5-3,-2-4-1,0-5 0,-3-3 2,-2-4 1,-4-2 1,-2 0 2,-5 1 2,-3-1 1,-4 1 4,-3 3 2,-3 4 2,-3 2 4,-3 4 1,-2 3 3,-4 5 2,-2 3 2,-5 8 10,-2 12 20,-5 12 17,-4 11 20,0 4 2,3-3-13,2-5-13,4-3-13,-1 1-8,-2 5-3,-3 7-4,-3 5-3,-1 2-2,4 0-4,3-2-3,3 0-2,1-2-3,0 0-3,0-1-1,0-1-2,1-2-6,0-3-9,1-4-9,2-1-8,1-5-8,4-3-5,2-4-6,4-4-5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3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100058 16374 548,'16'-14'14,"-2"1"7,2 2 6,0 2 6,-1 3 4,1 2-2,0 4 0,0 3 0,-1 2-3,-1 3-4,-1 3-2,-1 4-5,-2 2-1,-2 3-3,-4 3-2,-2 3-2,-5 3-2,-8 2-2,-6 4-2,-7 2-2,-4 0-2,1-2 0,0-3-1,-1-3 0,3-4-2,2-3 0,3-5 0,3-3 0,4-4-3,8-2-3,7-4-3,6-2-4,8-5-6,9-2-6,9-5-8,8-4-6,3-1-2,-2 1 5,-4 1 4,-2 1 5,-5 1-1,-6 2-6,-5 2-6,-6 2-8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1"/>
    </inkml:context>
    <inkml:brush xml:id="br0">
      <inkml:brushProperty name="width" value="0.03425" units="cm"/>
      <inkml:brushProperty name="height" value="0.03425" units="cm"/>
      <inkml:brushProperty name="color" value="#00BFF2"/>
    </inkml:brush>
  </inkml:definitions>
  <inkml:trace contextRef="#ctx0" brushRef="#br0">25996 16939 642,'-8'-5'-7,"1"6"21,-1 6 21,0 6 21,2 3 6,1 1-12,2 1-10,2 1-11,1 1-7,0 2-4,0 3-2,0 1-3,0 1-6,0-3-5,0-1-5,0-2-7,0-2-6,0 0-6,0 0-8,0 1-5,0-2-3,0-1 3,0-2 2,0-2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6"/>
    </inkml:context>
    <inkml:brush xml:id="br0">
      <inkml:brushProperty name="width" value="0.06019" units="cm"/>
      <inkml:brushProperty name="height" value="0.06019" units="cm"/>
      <inkml:brushProperty name="color" value="#00BFF3"/>
    </inkml:brush>
  </inkml:definitions>
  <inkml:trace contextRef="#ctx0" brushRef="#br0">84719 10053 365,'8'-43'17,"-2"11"4,-1 10 3,0 9 5,-2 10 8,-1 10 16,0 9 16,-1 11 14,-2 8 0,-1 6-15,0 8-17,-1 6-15,-3 8-11,-2 9-7,-3 9-5,-3 9-6,-2 5-7,-1 1-6,-1 3-8,-1 1-7,0 3-7,2 2-9,3 2-7,2 1-8,1-5-3,2-12 5,2-13 4,3-13 4,0-11 1,0-10-3,0-10-2,0-9-2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4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101174 16500 599,'-11'0'61,"10"0"-3,10 0-2,10 0-1,5 0-6,4 0-7,2 0-10,4 0-7,1 0-10,-1 0-8,-1 0-8,-1 0-9,-3 0-5,-5 0-3,-2 0-2,-4 0-1,-4 0-6,-1 2-6,-2 0-8,-2 1-7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4"/>
    </inkml:context>
    <inkml:brush xml:id="br0">
      <inkml:brushProperty name="width" value="0.04371" units="cm"/>
      <inkml:brushProperty name="height" value="0.04371" units="cm"/>
      <inkml:brushProperty name="color" value="#F2395B"/>
    </inkml:brush>
  </inkml:definitions>
  <inkml:trace contextRef="#ctx0" brushRef="#br0">101549 15840 503,'-21'-5'16,"6"8"12,6 6 10,8 7 10,-1 6 5,0 5-2,-3 5-2,-2 5-3,-2 2-3,-2 2-7,-2 1-6,-1 0-6,-1 0-6,3 1-6,2 0-8,1 0-5,1-3-8,2-5-9,1-7-7,0-5-9,3-6-11,4-3-13,4-4-13,4-4-13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4"/>
    </inkml:context>
    <inkml:brush xml:id="br0">
      <inkml:brushProperty name="width" value="0.04721" units="cm"/>
      <inkml:brushProperty name="height" value="0.04721" units="cm"/>
      <inkml:brushProperty name="color" value="#F2395B"/>
    </inkml:brush>
  </inkml:definitions>
  <inkml:trace contextRef="#ctx0" brushRef="#br0">102401 15713 465,'17'-9'4,"1"0"5,3-2 6,0 0 6,2 1 2,-3 3-3,-1 2-2,-2 4-3,-2 1 1,1 2 4,0 0 4,0 2 4,-3 2 1,-3 5-3,-4 5-2,-4 6-2,-5 3-4,-6 4-2,-6 5-4,-5 3-3,-5 1-2,-3 0-2,-3-1-1,-3-2-2,1-1 0,0-2 1,3-1-1,2-3 1,3-2-1,4-3-1,6-3-3,5-3-3,6-3 0,8-2 1,8-4 1,7-3 0,7-3 0,5-4 0,5-4-1,5-3 0,0-5-2,1-2-6,-1-3-4,-1-3-6,-3-1-1,0-1-1,-3 1-1,-1-1 1,-4 1 1,-6 1 2,-4 1 3,-5 1 2,-4 2 2,-2 0 1,-4 1 1,-2 1 1,-4 1 1,-2 2 0,-4 2-1,-2 3 0,-3 1 5,1 2 9,-2 2 10,-1 2 10,-1 1 3,-2 2-3,0 0-4,-1 2-2,0 1 2,1 5 6,1 4 6,1 4 7,1 2 0,2 1-4,3 1-7,1 0-4,1 1-4,2 1-1,1-1 0,0 1-2,4-1-1,6-1 0,6-1-1,6-1 0,2-1-4,1-3-9,-1-1-10,1-2-8,2-3-4,5-1 1,5-2 1,5-2 2,-1-2-3,-1 0-8,-3-2-6,-3 0-7,-4-1-6,-5 2-6,-5 0-6,-4 2-4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5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104550 15151 618,'9'-28'7,"1"7"15,3 7 16,2 8 14,3 2 5,3 0-5,5 0-5,3 0-5,-1 1-8,-2 2-13,-5 2-12,-3 2-12,-2 2-12,-1 4-11,1 1-13,0 4-10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5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99687 19566 621,'-6'-7'76,"6"2"-16,4 2-19,6 2-17,5 1-6,7 0 4,7 0 6,7 0 4,2 0-2,3 0-7,1 0-7,1 0-8,-3 1-8,-4 2-9,-6 2-10,-4 2-8,-5 0-7,-3 0-2,-4 1-2,-4 0-2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5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99343 20296 564,'-3'-15'58,"10"5"2,10 2 2,9 3 3,8 1-4,5 2-12,3 0-12,7 2-11,0 0-12,-2 0-11,-3 0-10,-4 0-12,-3 1-3,-2 2 4,-3 2 4,-3 2 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6"/>
    </inkml:context>
    <inkml:brush xml:id="br0">
      <inkml:brushProperty name="width" value="0.05137" units="cm"/>
      <inkml:brushProperty name="height" value="0.05137" units="cm"/>
      <inkml:brushProperty name="color" value="#F2395B"/>
    </inkml:brush>
  </inkml:definitions>
  <inkml:trace contextRef="#ctx0" brushRef="#br0">100749 19081 428,'23'-13'51,"-2"3"-4,1 4-4,-2 4-4,-2 3-3,-1 4-3,-2 2-3,-2 4-2,-3 1-4,-3 3-4,-2 1-5,-4 3-4,-3 2-4,-6 3-2,-4 2-3,-5 4-2,-5 1-2,-3-1-4,-5-1-3,-3-1-2,-3-1-3,0 1-1,-1-1 0,-2 0-2,2-2 3,3-3 4,5-5 4,4-3 5,7-3 3,12-2 1,12-3 2,12-1 2,8-2-3,6-4-7,7-2-6,5-3-8,3-3-5,-1 0-2,1-2-4,0 0-3,-1 0-2,-4-1 1,-2 0 0,-3 0-1,-4 0 3,-2-3 5,-3-1 4,-2-2 5,-5-3 4,-1-2 3,-4-1 2,-3-2 3,-3-1 2,-1 2 1,-3 3 0,0 1 2,-3 2 3,-1 1 6,0 2 7,-2 0 5,0 1 6,0 2 3,0 3 5,0 1 4,-2 2 3,-3 2 3,-6 2 3,-2 2 3,-2 4-2,-3 8-8,0 6-7,-1 7-8,-1 4-6,-3 2-2,-1 2-2,-3 2-3,1 1-1,1-3-2,2-2 0,3-1-2,2-3 0,2-2-3,4-2-1,3-1-2,7-3-5,10-3-10,11-2-9,11-4-9,6-4-4,1-6 4,0-6 3,2-6 4,0-4-2,-2-3-5,-1-3-6,0-3-6,-3-2-1,-3-2 4,-5-2 3,-3-2 4,-4-1 6,-3 3 6,-2 1 7,-4 3 6,-2 3 5,-1 2 3,0 3 3,-2 3 2,-1 4 10,-4 6 20,-2 6 19,-3 6 18,-2 5 3,0 5-14,0 6-14,0 4-13,0 2-9,1 1-3,-1 2-3,0 1-3,0 0-4,2-1-6,1-1-6,0-1-5,2-2-7,0-2-10,2-2-8,0-1-10,2-2-6,0-3-5,2-1-6,0-2-4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27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104050 19165 543,'23'-7'111,"-1"3"-22,-1 1-22,-1 2-21,1 1-14,1 0-3,2 0-3,2 0-4,3 0-5,1 0-5,2 0-6,3 0-7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35"/>
    </inkml:context>
    <inkml:brush xml:id="br0">
      <inkml:brushProperty name="width" value="0.04609" units="cm"/>
      <inkml:brushProperty name="height" value="0.04609" units="cm"/>
      <inkml:brushProperty name="color" value="#F2395B"/>
    </inkml:brush>
  </inkml:definitions>
  <inkml:trace contextRef="#ctx0" brushRef="#br0">86545 19877 477,'-7'-8'3,"0"0"8,2 1 7,1-1 7,2 1 5,5 0 0,6 2 3,4 1 0,5 1 1,5 1 0,5 0-1,5 2 0,3 0-2,2 0-3,3 0-4,1 0-3,2 0-2,5 0-2,4 0-1,4 0 0,1 0-3,-3 0-3,-1 0-4,-2 0-2,-3 0-3,-3 0-4,-5 0-3,-5 0-3,-2 0-3,-1 0-2,-3 0-3,-1 0-2,-4 0-3,-2 0-3,-2 0-3,-4 0-4,-3-1-3,-1 0-4,-2-2-4,-2 0-4,-4-1 0,-2 2 4,-6 0 5,-2 2 4,-3 0 4,0 2 5,0 0 6,0 2 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37"/>
    </inkml:context>
    <inkml:brush xml:id="br0">
      <inkml:brushProperty name="width" value="0.03114" units="cm"/>
      <inkml:brushProperty name="height" value="0.03114" units="cm"/>
      <inkml:brushProperty name="color" value="#F2395B"/>
    </inkml:brush>
  </inkml:definitions>
  <inkml:trace contextRef="#ctx0" brushRef="#br0">89350 19630 706,'9'-7'22,"1"3"0,3 1 0,2 2 0,1 0 1,1 0-1,1-2 0,2 1-1,0-2-1,1 2 0,1 0-3,1 2-1,1 0-2,1 2-3,0 0-3,2 2-3,-1-1-2,0 1-1,-1 0-1,0 0 0,-3-2-5,0 0-5,-1 0-8,0-1-5,-3-1-5,-3 0-2,-3 0-2,-2 0-3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6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85864 11965 552,'0'-15'4,"2"1"7,0 1 7,2 1 7,-3 5 11,-6 11 14,-6 12 13,-6 10 13,-3 5-3,-3 2-21,-2 1-22,-1 1-21,0-4-11,4-3-3,2-5-3,3-5-3,2-3 1,4 0 3,3-2 4,3-1 2,3-2 2,5-2-2,6-4 0,4-2-1,5-2-1,3 0-2,5 0-3,2 0-1,4 0-2,-1 0-2,0 0-1,1 0-1,-2 0-4,-4 0-5,-3 0-4,-1 0-6,-4 0-4,-3 0-5,-3 0-5,-2 0-5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37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86271 18966 620,'5'-12'58,"-6"8"-5,-6 8-4,-5 8-6,-5 4-5,-2 3-7,-2 1-7,-1 3-6,-1 0-6,0 1-3,0-1-2,-1 1-4,2-2-2,1-3-3,2-3-2,3-3-3,0-2 0,2 0 1,1-2 3,1 0 1,1-2 1,2 0 0,2 1 0,3 0 0,1 0 2,3 1 2,4 2 4,2 0 1,3 1 2,2 0 0,2-1-2,1 1 0,5 1-1,7 1-3,7 3-1,7 2-4,1 0-2,-3-1-4,-2-1-4,-3-1-4,-3-1-5,-3-3-5,-4-1-4,-1-2-6,-4-2-1,-3 0 2,-3-2 1,-2 0 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38"/>
    </inkml:context>
    <inkml:brush xml:id="br0">
      <inkml:brushProperty name="width" value="0.05285" units="cm"/>
      <inkml:brushProperty name="height" value="0.05285" units="cm"/>
      <inkml:brushProperty name="color" value="#F2395B"/>
    </inkml:brush>
  </inkml:definitions>
  <inkml:trace contextRef="#ctx0" brushRef="#br0">86581 17340 416,'-8'-15'2,"1"2"6,-1 3 4,0 1 5,0 1 3,0 2-1,0 1 1,2 1-1,-4 1 1,0 3 1,-3 4 1,-2 2 2,0 3-2,1 2-3,1 2-4,1 1-3,-1 4-2,0 4 1,-1 3 1,-1 3 1,0 2 0,2-1-2,2-3 0,3-1-3,1-3 0,2-3-3,2-3-1,2-2-2,3-3-5,6 1-9,4 0-9,5 0-8,4-4-2,3-5 4,3-6 4,3-5 4,1-6 2,1-4-1,-2-3-1,2-5 0,-3-2 0,-2-1 2,-3-1 1,-3 0 2,-3 0 4,-2 4 8,-4 2 7,-3 3 8,-1 3 3,-2 2 1,-1 4 0,0 3 0,-2 6 6,-1 8 12,0 9 12,-1 9 13,-2 4 0,-1-1-9,0-2-11,-1 0-9,-1 0-8,0 1-5,0 1-5,0 1-5,1 0-2,0-1 0,2-1 0,0-1 1,1-2-6,0 0-12,0-1-11,0-1-12,1-2-8,0-1-5,2-2-6,0-2-4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38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88240 16874 562,'-8'-9'0,"2"-2"0,0-1 0,2-2 0,1-1 9,2 2 18,2 2 18,2 3 17,3 1 6,4 1-9,3 0-8,5 2-9,4 0-9,5 2-9,5 0-10,5 2-11,0 0-9,-1 2-10,-2 0-10,-1 2-11,-4 0-10,-3 0-9,-5-1-10,-3 2-10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42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87693 22524 491,'-43'-8'34,"11"0"-3,9 0-1,11 1-3,6 0 0,4 2 1,4 2 2,4 3 1,5-1-1,5-1-1,7 0-3,5-1-3,6-2-1,5 0-2,4-2-3,6 0-2,2 0-1,1 0-1,1 3-1,2 0-1,-1-1-1,-1 2-1,0-1-1,-2 0-2,-1 0-1,-2 2-5,-2 0-2,-2 2-4,-2 0-3,-6 0-3,-3 0-3,-3 0-4,-4 0-1,0 2-2,-1 0 0,0 2-2,-3 0 0,0 0-3,-1-1-1,0 2-1,-3-2-5,-3-1-8,-3 0-8,-2-2-8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43"/>
    </inkml:context>
    <inkml:brush xml:id="br0">
      <inkml:brushProperty name="width" value="0.04795" units="cm"/>
      <inkml:brushProperty name="height" value="0.04795" units="cm"/>
      <inkml:brushProperty name="color" value="#F2395B"/>
    </inkml:brush>
  </inkml:definitions>
  <inkml:trace contextRef="#ctx0" brushRef="#br0">90933 21550 458,'23'21'119,"-1"-3"-23,-1-4-25,-1-4-23,0-2-14,0 1-4,2 2-5,2 0-5,-1 1-3,3-1-1,0 1-2,1 0-2,-1-1-1,0 0-2,-1 1-1,-1 0-3,-2-1-1,-3-1-2,-3 0-1,-3-2-3,-2 1-2,-2 2-3,-2 2-2,-2 1-4,-7 3-3,-8 1-4,-11 3-5,-9 2-5,-8 1-4,-6 2-5,-6 3-5,-6 0-6,2 0 3,10-5 8,11-5 8,8-4 8,6-4 2,-1 1-4,0 0-5,1 0-4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43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91192 23789 461,'-7'-5'126,"2"6"-25,2 6-24,2 6-24,0 4-14,-2 5-4,-2 3-3,-2 5-4,-1 3-6,1 5-6,-1 6-8,1 4-7,-1 2-6,0-2-6,0-2-7,1-3-6,-1-3-5,2-5-6,0-7-5,2-5-5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43"/>
    </inkml:context>
    <inkml:brush xml:id="br0">
      <inkml:brushProperty name="width" value="0.0332" units="cm"/>
      <inkml:brushProperty name="height" value="0.0332" units="cm"/>
      <inkml:brushProperty name="color" value="#F2395B"/>
    </inkml:brush>
  </inkml:definitions>
  <inkml:trace contextRef="#ctx0" brushRef="#br0">91300 24430 662,'9'-7'2,"1"3"20,3 1 21,2 2 19,2 0 4,3 0-14,3-2-13,3 1-13,0-2-11,-2 2-6,-1 0-8,-3 2-6,-1 0-8,-1 0-12,-1 0-9,0 0-11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44"/>
    </inkml:context>
    <inkml:brush xml:id="br0">
      <inkml:brushProperty name="width" value="0.0556" units="cm"/>
      <inkml:brushProperty name="height" value="0.0556" units="cm"/>
      <inkml:brushProperty name="color" value="#F2395B"/>
    </inkml:brush>
  </inkml:definitions>
  <inkml:trace contextRef="#ctx0" brushRef="#br0">92004 23505 395,'-7'-13'28,"2"6"17,2 6 17,2 6 17,0 5 2,0 5-12,-2 5-13,0 6-12,-2 3-9,0 6-4,-1 5-6,0 4-4,-2 6-6,0 4-5,0 5-6,0 6-7,0 0-7,-2 2-10,0-1-10,-1 1-10,0-5-6,1-9-5,1-8-3,1-9-3,0-7-2,2-3 2,0-5 0,2-3 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44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92750 23979 611,'24'-21'89,"-1"7"-14,1 6-14,-1 5-15,2 3-11,2 0-6,4 0-6,3 0-6,1 0-7,0 0-6,1 0-7,-1 0-6,-2 0-5,-6 0-3,-4 0-4,-5 0-4,-3 0-5,-3 0-10,-1 0-9,-2 0-8,-2-1-1,0 0 9,-2-2 7,0 0 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44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93509 23340 498,'-21'-5'43,"6"8"16,7 6 17,5 7 17,3 6-3,0 7-22,0 5-22,0 6-22,-2 6-22,-2 7-20,-3 7-21,-3 8-22,-1-5-10,1-10-1,0-12 1,2-11-2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26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86406 12040 478,'-8'-15'5,"0"3"11,0 1 11,0 2 10,1 6 10,1 10 9,0 10 8,2 9 9,-1 8-3,0 6-16,-1 6-14,-1 5-16,-1 7-15,-2 4-16,0 5-15,-1 5-16,0-5-13,1-10-14,0-12-12,2-11-13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1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14416 27677 555,'-22'-6'27,"4"2"4,5 4 4,3 3 4,1 2 0,-2 5-2,-2 4-3,0 4-3,-3 3-3,0 2-4,1 3-4,-1 5-5,1-1-2,1-2-1,0-1-1,2-3-2,1-1 0,2-1-1,3-1 0,1-1-1,1-2-1,2 1-4,0-2-4,2-1-2,2-2-4,4-2-3,4-4-3,3-3-3,4-2-1,2-4 2,1-2 1,3-3 1,0-3 2,1-2 2,-2-2 2,2-1 2,-2-3 2,-3 0 2,-3-1 3,-3 0 2,-2-2 1,-2-1-2,-2-1-2,-2-1 0,-2-1 1,-1 3 6,0-1 5,-1 2 6,-1 1 2,0 1-2,0 2-1,0 0-1,-2 1-3,0 2-4,-3 3-4,-2 1-4,-2 2-13,-4 2-18,-2 2-20,-3 2-19,0 2-4,3 4 13,2 2 12,4 4 12,2 0 7,0 1 1,2 0 1,1 0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2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15700 28250 623,'8'15'61,"2"-1"-2,0-1-3,0 0-2,2-2-6,0-2-9,0 0-9,0 0-9,0 0-13,0 1-13,2 3-15,2 2-14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2"/>
    </inkml:context>
    <inkml:brush xml:id="br0">
      <inkml:brushProperty name="width" value="0.04948" units="cm"/>
      <inkml:brushProperty name="height" value="0.04948" units="cm"/>
      <inkml:brushProperty name="color" value="#F2395B"/>
    </inkml:brush>
  </inkml:definitions>
  <inkml:trace contextRef="#ctx0" brushRef="#br0">16897 27716 444,'0'-11'81,"-2"12"-5,-1 10-5,0 11-6,-1 5-7,-2 1-12,0-1-10,-1 1-11,0-2-6,2-2-2,2-2-3,2-1-2,1-2-1,0-1-3,0-1 0,0 0-2,1-3-4,4-1-5,2-2-6,4-2-6,1-3-2,1-3 2,0-2 2,3-4 2,-1-2 0,1-3-3,0-4-3,-1-2-3,0-1 0,0-1 2,-3 0 4,0 1 1,-1-2 4,-2 0 4,-2-1 4,-2-1 4,-2 0 2,-1 0 3,0-1 2,-1 1 3,-3 0-2,-2 2-1,-4 2-4,-2 3-2,-1 1-4,0 0-4,2 2-5,2 1-3,-2 1-7,-2 2-8,-2 2-7,-1 2-9,-2 2-2,0 4 2,1 2 2,-1 4 2,2-1 3,3 1 4,3-2 3,3 0 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2"/>
    </inkml:context>
    <inkml:brush xml:id="br0">
      <inkml:brushProperty name="width" value="0.05739" units="cm"/>
      <inkml:brushProperty name="height" value="0.05739" units="cm"/>
      <inkml:brushProperty name="color" value="#F2395B"/>
    </inkml:brush>
  </inkml:definitions>
  <inkml:trace contextRef="#ctx0" brushRef="#br0">18706 26209 383,'-15'-14'54,"2"3"4,2 3 4,3 2 5,0 4-2,2 4-6,1 4-6,0 4-5,0 4-8,1 7-6,-2 5-8,-1 7-6,-1 4-7,0 6-3,0 4-4,0 6-4,1 6-3,1 7-2,0 9 0,2 7-1,0 3-6,2-4-13,0-3-10,2-2-12,0-1-7,0 1-2,0 1-1,0 1-3,0-8 4,2-13 10,0-16 10,2-14 11,0-7 2,0 0-4,-1-1-4,2 1-5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3"/>
    </inkml:context>
    <inkml:brush xml:id="br0">
      <inkml:brushProperty name="width" value="0.05911" units="cm"/>
      <inkml:brushProperty name="height" value="0.05911" units="cm"/>
      <inkml:brushProperty name="color" value="#F2395B"/>
    </inkml:brush>
  </inkml:definitions>
  <inkml:trace contextRef="#ctx0" brushRef="#br0">19758 27302 372,'-2'-17'63,"-3"13"-6,-6 12-6,-2 13-6,-3 6-9,1-1-10,-1-1-11,0-1-11,2-2-5,2-3-2,4-3-1,3-2-1,6-7-5,10-7-9,9-7-10,11-9-10,3-4 1,-2 1 7,-1-1 10,-3 1 8,-4 1 8,-4 4 9,-4 4 8,-6 5 8,-4 3 6,-4 5 2,-4 6 1,-4 4 3,-2 2-5,2-1-10,1-1-10,0 0-11,5-4-9,8-5-9,8-4-9,7-5-8,3-4-2,-3 0 7,-3-1 8,-2-1 6,-4-1 5,-3 2 4,-3 1 5,-2 0 3,-2 3 10,2 0 15,0 4 16,1 1 16,1 3 2,-2 4-9,-1 3-10,0 5-9,-2 1-6,0-1-1,-2-1-1,0 0 0,-1-1-4,2-1-4,0 1-3,2 0-5,1-2-4,3-3-6,4-2-6,2-4-5,2-2-3,-1-2 1,1-2 1,0-1 0,-3-3 2,0 0 0,-2-1 2,-2-1 1,-3-2 2,-1 0 2,-2-1 3,-2-1 3,-2 0 1,-3 4 1,-4 3 1,-2 3 0,-3 1 3,0 2 3,0 0 3,-2 2 3,-1 1 0,-2 1-2,0 4-2,-1 0-2,1 2-3,1 0-4,2 0-4,3 0-4,5-3-8,11-5-9,12-4-10,10-5-9,5-5-3,-2-3 8,0-5 5,0-3 8,-4-2 4,-1 1 4,-1 0 4,-2 4 3,-3-1 3,-1 2 2,-2 3 2,-3 1 2,-1 3 4,-2 1 6,-2 2 5,-2 2 6,-2 1 3,-1 1-2,0-1 0,-1 0-2,-2 2 10,-1 6 22,0 4 21,-1 6 22,-1 4 2,0 7-18,0 5-19,0 7-17,-1 3-12,0 3-7,-1 4-7,-1 2-5,-1 1-4,2-2 0,0-2 0,2-1 1,1-3-5,0-3-10,2-1-9,0-1-10,1-3-15,0-3-22,0-4-22,0-1-22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4"/>
    </inkml:context>
    <inkml:brush xml:id="br0">
      <inkml:brushProperty name="width" value="0.05654" units="cm"/>
      <inkml:brushProperty name="height" value="0.05654" units="cm"/>
      <inkml:brushProperty name="color" value="#F2395B"/>
    </inkml:brush>
  </inkml:definitions>
  <inkml:trace contextRef="#ctx0" brushRef="#br0">23648 26850 389,'0'39'204,"2"0"-49,0 1-51,1-1-49,0 1-28,-1 5-4,0 4-3,-1 4-5,-3 0-8,0-1-12,-3-2-13,-1-2-12,-2-4-4,3-6 5,-1-6 6,2-5 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4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23850 27762 524,'3'-15'81,"6"2"-2,5 3 0,7 2-2,1 1-10,-1 2-18,-2 2-18,-3 2-19,-1 1-15,-1 0-14,-1 0-14,-1 0-14,-1 0-10,0 2-7,-2 0-7,0 2-9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4"/>
    </inkml:context>
    <inkml:brush xml:id="br0">
      <inkml:brushProperty name="width" value="0.05884" units="cm"/>
      <inkml:brushProperty name="height" value="0.05884" units="cm"/>
      <inkml:brushProperty name="color" value="#F2395B"/>
    </inkml:brush>
  </inkml:definitions>
  <inkml:trace contextRef="#ctx0" brushRef="#br0">24645 26589 373,'-7'-5'16,"2"6"32,2 6 32,2 6 31,0 7 4,0 9-23,-2 8-24,0 10-24,-1 7-17,0 7-9,1 7-10,-1 7-11,0 3-10,1-2-14,-2 0-13,2-1-12,-1-7-5,2-13 4,0-13 4,2-11 4,-1-9 0,0 0-4,-2-1-3,0 0-5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5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25250 26496 543,'2'-14'129,"4"5"-24,4 3-26,3 5-25,4 0-18,3-1-9,3 0-9,3-1-9,2-1-11,1 2-10,0 0-10,3 2-10,-4 0-6,-1 0-2,-3 0-1,-2 0-2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5"/>
    </inkml:context>
    <inkml:brush xml:id="br0">
      <inkml:brushProperty name="width" value="0.04771" units="cm"/>
      <inkml:brushProperty name="height" value="0.04771" units="cm"/>
      <inkml:brushProperty name="color" value="#F2395B"/>
    </inkml:brush>
  </inkml:definitions>
  <inkml:trace contextRef="#ctx0" brushRef="#br0">26112 25533 461,'-15'-1'6,"2"0"13,3-2 14,2 0 12,1 4 12,2 10 10,2 9 11,2 11 10,1 5-9,0 1-31,0 3-29,0 3-31,0-2-14,0-4 2,0-4 1,0-4 2,0-3-10,0 0-19,0 0-21,0-2-20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43"/>
    </inkml:context>
    <inkml:brush xml:id="br0">
      <inkml:brushProperty name="width" value="0.07264" units="cm"/>
      <inkml:brushProperty name="height" value="0.07264" units="cm"/>
      <inkml:brushProperty name="color" value="#00BFF3"/>
    </inkml:brush>
  </inkml:definitions>
  <inkml:trace contextRef="#ctx0" brushRef="#br0">70783 29700 302,'-6'8'10,"4"0"18,4 0 18,4-1 20,2 0 3,1-2-10,2-2-11,0-2-9,2 0-8,3 2-3,3 1-4,4 3-3,-1 1-3,0-1 0,-1 1-3,0 0 0,-2-1-3,1-2-2,-1-3-3,1 0-3,0-2 0,1 0 0,1 0 0,1 0 1,0 0 0,-1 0 0,-1 0 0,0 0 0,-2 0 0,1 0 0,-1 0-1,1 0 0,0 0-1,-1 0-1,1 0 0,-1 0-2,1 0 0,0 0 0,-1 0 0,1 0 0,1-1-1,3-1 1,3 0 0,3-1 0,0-1 0,-2 0 2,-1 0 0,-2 0 1,-1 1 1,2 0 0,3 2 0,1 0 1,2 1 0,1-2-2,1 0 1,1-1-2,0-1 0,0 2 0,0 0 1,1 2-1,-3 0 0,-4 0 0,-4 0 0,-4 0 0,-1 0 0,0 0-1,-1 0 1,1 0 0,-1-1-1,1-1 1,-1 0-1,1 0 0,0-2 0,-1 2-1,1 0 0,0 2-1,0-1 1,1 0-1,1-2 0,1 0 1,0 0 0,-1 0 0,-1 2 1,-1 0-1,0 1 1,1 0-1,1 0 1,1 0-1,1 0 0,-1 0 0,1 0 0,-1 0 0,1 0 1,-1 0-2,1 0 1,-1 0 0,1 0 0,-1 0-1,1 0 1,-1 0-1,1 0 1,0-2-1,-1 0 0,1-1 1,-1-1-1,1 2 0,-1 0 0,1 2-1,-2 0 0,0 0-1,-1 0-1,0 0 0,-2 0-1,1 0 1,-1 0 0,1 0 1,0 0 0,-1 0 1,1 0-1,0 0 0,0-1 0,3-1 1,1 0 1,3-1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6"/>
    </inkml:context>
    <inkml:brush xml:id="br0">
      <inkml:brushProperty name="width" value="0.04937" units="cm"/>
      <inkml:brushProperty name="height" value="0.04937" units="cm"/>
      <inkml:brushProperty name="color" value="#F2395B"/>
    </inkml:brush>
  </inkml:definitions>
  <inkml:trace contextRef="#ctx0" brushRef="#br0">27150 28477 445,'39'-2'152,"0"0"-33,1-3-34,-1-2-33,0 0-20,3-1-5,2 0-5,2 0-6,-1 1-2,-5 2-1,-6-1-1,-4 2-2,-3 0-9,0 2-20,1 0-18,-1 2-19,-1 0-8,-5 0 4,-3 0 3,-4 0 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6"/>
    </inkml:context>
    <inkml:brush xml:id="br0">
      <inkml:brushProperty name="width" value="0.04907" units="cm"/>
      <inkml:brushProperty name="height" value="0.04907" units="cm"/>
      <inkml:brushProperty name="color" value="#F2395B"/>
    </inkml:brush>
  </inkml:definitions>
  <inkml:trace contextRef="#ctx0" brushRef="#br0">28262 27400 448,'-15'4'13,"4"10"25,4 7 26,2 11 25,0 5 4,2 6-16,-1 3-18,0 7-17,0 1-13,2-1-6,0 0-7,2-2-8,0-2-9,0-5-15,0-3-14,0-3-14,1-6-12,2-6-11,2-5-11,2-6-10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6"/>
    </inkml:context>
    <inkml:brush xml:id="br0">
      <inkml:brushProperty name="width" value="0.0518" units="cm"/>
      <inkml:brushProperty name="height" value="0.0518" units="cm"/>
      <inkml:brushProperty name="color" value="#F2395B"/>
    </inkml:brush>
  </inkml:definitions>
  <inkml:trace contextRef="#ctx0" brushRef="#br0">30657 27227 424,'-8'7'9,"0"-2"16,0-2 18,0-2 17,1 0 4,-1 2-7,0 2-8,0 2-7,0 2-7,0 3-4,1 3-5,-1 4-5,0 0-2,0 4-1,0 1-1,0 3-2,1-1-1,1-2-2,0-1-3,2-2-3,0-2-3,2-2-3,0 0-3,2-1-3,2-1-7,6-1-8,4 0-10,5-2-8,3-3-3,1-4 7,1-6 7,1-4 5,1-6 3,0-6 1,2-5 0,1-6 1,-1-4 1,-3-2 2,-3-3 4,-3 0 3,-3 0 0,-4 5 0,-5 6 0,-2 4-1,-6 4 2,-2 2 6,-5 4 6,-4 3 5,-2 2 4,-1 0 0,-1 2 0,-1 1 1,-1 1-6,1 3-10,-1 4-12,2 2-12,-1 3-7,4 0-6,3 1-4,3 2-6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7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32000 27550 521,'8'8'12,"0"2"25,0 0 25,-1 1 25,2 1 3,1 0-18,3-1-18,2 1-18,0-1-16,1 2-12,0 1-11,0 2-13,-3-2-4,0-1 6,-2-2 5,-2-2 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7"/>
    </inkml:context>
    <inkml:brush xml:id="br0">
      <inkml:brushProperty name="width" value="0.0503" units="cm"/>
      <inkml:brushProperty name="height" value="0.0503" units="cm"/>
      <inkml:brushProperty name="color" value="#F2395B"/>
    </inkml:brush>
  </inkml:definitions>
  <inkml:trace contextRef="#ctx0" brushRef="#br0">33260 26900 437,'-8'7'6,"0"-2"12,0-3 11,0 0 12,1 0 9,-1 5 6,0 6 4,0 4 6,0 4-3,0 3-13,1 3-11,-1 3-13,1 1-7,2-1-3,2 2-4,2-1-3,2-2-7,4-3-8,2-5-9,4-3-9,2-6-5,3-8-2,3-8-3,3-8-2,2-6 2,-2-3 3,2-5 3,-1-3 5,-2-1 3,-3 1 1,-4 3 3,-4 2 1,-5 2 6,-2 1 7,-6 3 8,-2 1 7,-4 2 4,-2 2 0,-2 3-1,-1 1 0,-2 2-2,0 2-4,1 2-4,-1 2-4,1 1-3,0 0-4,-1 0-3,0 0-3,2 1-4,1 2-5,2 2-5,2 2-4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7"/>
    </inkml:context>
    <inkml:brush xml:id="br0">
      <inkml:brushProperty name="width" value="0.06409" units="cm"/>
      <inkml:brushProperty name="height" value="0.06409" units="cm"/>
      <inkml:brushProperty name="color" value="#F2395B"/>
    </inkml:brush>
  </inkml:definitions>
  <inkml:trace contextRef="#ctx0" brushRef="#br0">34826 26277 343,'-22'-8'79,"5"0"-1,4 0 0,3 0 0,3 6-4,2 12-8,2 11-9,2 13-7,1 8-10,-2 8-10,0 6-12,-1 7-9,-1 5-12,2 5-10,0 2-10,2 6-10,0-4-3,0-10 6,0-9 5,0-10 6,-1-8-8,0-7-23,-2-7-22,0-7-22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8"/>
    </inkml:context>
    <inkml:brush xml:id="br0">
      <inkml:brushProperty name="width" value="0.04847" units="cm"/>
      <inkml:brushProperty name="height" value="0.04847" units="cm"/>
      <inkml:brushProperty name="color" value="#F2395B"/>
    </inkml:brush>
  </inkml:definitions>
  <inkml:trace contextRef="#ctx0" brushRef="#br0">35996 26731 453,'-23'45'173,"3"-6"-45,1-5-46,3-4-44,0-4-28,2-3-9,1-3-8,1-2-9,6-8-12,14-11-12,12-10-13,13-11-12,4-4-1,-4 5 14,-4 3 14,-4 5 14,-4 2 11,-3 2 9,-4 3 10,-4 1 9,-4 4 13,-1 4 18,-2 4 18,-2 7 17,-1 1 0,-2-1-16,0-1-17,-2 0-17,0-2-14,1 1-9,-1 0-11,0 0-9,4-3-14,8-7-17,7-4-17,9-7-17,3-4-1,-1 0 14,-1-1 15,-1-1 14,-2-1 9,-1-2 1,-3 0 3,-1 0 1,-3 0 7,-2 5 7,-4 3 10,-3 4 8,0 2 7,0-2 2,1 0 4,2-1 4,0-1-3,0 2-8,-2 1-8,2 0-9,-1 4 11,-2 6 26,-2 6 28,-2 6 26,-2 2 3,0 1-25,-2-1-23,0 0-24,1-1-20,4-3-13,4-3-14,4-2-13,2-4-5,1-2 6,1-4 7,2-2 6,-1-4 3,-1-4 2,-1-4 2,-1-3 1,-1-3 2,-2 1 0,-2 0 2,-2-1 0,-2 2 2,-1 3 3,0 2 2,-1 4 4,-3 2 3,-2 1 4,-4 0 5,-2 2 5,-2 0 1,-2 2-4,0 0-2,-1 2-3,0 1 0,-1 4 2,0 2 4,1 4 3,0 0-2,2-1-5,2-1-6,4 0-6,1-1-8,6-1-12,4 1-13,4 0-13,4-2-1,0-4 8,0-4 8,-1-4 8,1-2 3,0 0-3,0 1-2,-1-1-2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8"/>
    </inkml:context>
    <inkml:brush xml:id="br0">
      <inkml:brushProperty name="width" value="0.06151" units="cm"/>
      <inkml:brushProperty name="height" value="0.06151" units="cm"/>
      <inkml:brushProperty name="color" value="#F2395B"/>
    </inkml:brush>
  </inkml:definitions>
  <inkml:trace contextRef="#ctx0" brushRef="#br0">38300 26152 357,'82'-57'-7,"-20"12"-1,-22 12-3,-21 11-1,-13 8 3,-3 1 8,-2 2 8,-4 2 9,-1 2 5,-2 1 4,0 0 4,-1 2 3,-1 4 9,0 8 13,0 7 12,1 9 14,0 4-1,-1 1-14,0 0-15,0 2-15,0 2-8,2 1-5,1 2-3,0 1-4,1 2-8,-2-2-11,0 0-11,-1-1-12,0-3-9,2-3-9,2-5-7,2-3-9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4:59"/>
    </inkml:context>
    <inkml:brush xml:id="br0">
      <inkml:brushProperty name="width" value="0.06248" units="cm"/>
      <inkml:brushProperty name="height" value="0.06248" units="cm"/>
      <inkml:brushProperty name="color" value="#F2395B"/>
    </inkml:brush>
  </inkml:definitions>
  <inkml:trace contextRef="#ctx0" brushRef="#br0">40166 25801 352,'7'-21'29,"-4"3"0,-2 4-2,-4 5-1,-1 2 0,-2 1 0,0 0 1,-1 2 0,-2 1-1,-2 2-2,-2 2-4,-1 2-2,-3 3-3,0 4-1,-1 2-3,-1 6-1,0 2-2,1 1 2,1 1 0,1 1 0,1 1 1,2 1 0,2 1-1,3 1-1,1 0 1,2 1-2,2-1 1,2 0-1,2-2-1,4-3-2,2-4-1,4-5-1,1-2-4,3-2-7,1-2-6,3-2-7,2-4-2,3-5 1,3-4 1,3-5 0,1-5 0,1-3-5,-1-5-4,0-2-4,-1-5-2,0-1 2,-1-2 1,-1-2 2,-2-1 2,-1 0 4,-3-1 4,-1 1 4,-3 3 3,-3 5 0,-2 4 2,-4 5 1,-2 4 6,-2 2 10,-3 4 9,0 3 10,-2 3 9,0 4 7,0 4 8,0 4 7,-2 4 2,0 7-5,-3 6-4,-2 5-5,-1 5-3,0 1-2,0 1-3,1 3-1,-1 1-4,2 1-4,1-1-3,0 0-5,1 0-5,0-2-6,0-1-6,0 0-7,0-3-6,1-3-9,-1-5-9,0-3-8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0"/>
    </inkml:context>
    <inkml:brush xml:id="br0">
      <inkml:brushProperty name="width" value="0.05273" units="cm"/>
      <inkml:brushProperty name="height" value="0.05273" units="cm"/>
      <inkml:brushProperty name="color" value="#F2395B"/>
    </inkml:brush>
  </inkml:definitions>
  <inkml:trace contextRef="#ctx0" brushRef="#br0">43250 24130 417,'24'-13'134,"-1"4"-21,1 3-23,-1 4-21,1 2-17,3 0-9,1 0-11,2 0-10,0 0-7,-2 0-6,-1 0-5,-3 0-6,-1 0-19,-3 0-32,-1 0-33,-2 0-32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46"/>
    </inkml:context>
    <inkml:brush xml:id="br0">
      <inkml:brushProperty name="width" value="0.03463" units="cm"/>
      <inkml:brushProperty name="height" value="0.03463" units="cm"/>
      <inkml:brushProperty name="color" value="#00BFF3"/>
    </inkml:brush>
  </inkml:definitions>
  <inkml:trace contextRef="#ctx0" brushRef="#br0">76304 34300 635,'7'44'130,"-2"-4"-33,-3-5-32,0-5-33,-4-1-18,0 4-3,-3 4-2,-2 4-2,0 1-8,1-2-10,1-2-11,1-2-12,0-3-6,0-5-3,0-5-3,0-5-4,1-6 1,2-6 5,2-8 3,2-6 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1"/>
    </inkml:context>
    <inkml:brush xml:id="br0">
      <inkml:brushProperty name="width" value="0.05211" units="cm"/>
      <inkml:brushProperty name="height" value="0.05211" units="cm"/>
      <inkml:brushProperty name="color" value="#F2395B"/>
    </inkml:brush>
  </inkml:definitions>
  <inkml:trace contextRef="#ctx0" brushRef="#br0">34000 35516 422,'45'-7'0,"-4"2"1,-4 2 1,-3 2 1,-2 1 6,2 2 14,3 0 13,0 2 13,0 1 2,-3 3-9,-5 4-9,-3 2-10,-5 4-6,-5 3-1,-5 5-3,-5 3-2,-4 2-4,-6 4-7,-4 1-7,-5 2-7,-5 0-2,-3-2 1,-5-1 2,-3-3 1,-2-2 3,3-1 4,2-4 3,2 0 3,1-3 4,1-1 0,1-3 1,1-1 2,8-3 2,16-4 2,15-5 4,17-2 3,7-6-2,1-6-3,1-6-4,2-5-4,1-4-4,0 1-4,2-1-2,0 1-4,-1 1-2,-6 1 0,-4 3-2,-5 1 0,-4 0-3,-1-1-2,-3-3-2,-2-1-4,-3-1 1,-5 3 4,-5 1 2,-4 2 4,-4 2 3,-2 1 3,-2 1 2,-2 1 4,-2 0 2,0 2 4,-2 1 4,0 0 2,-3 3 6,-3 3 4,-5 3 6,-3 2 5,-1 3 1,1 5-4,3 4-4,1 4-4,1 1-2,1 1-2,-1-1-1,0 1-2,2-1 0,1 1-1,2 0-1,2-1 0,2 1-1,2 0-1,2-1-2,3 1 0,0-1-2,3-2-3,2 0-1,2-1-4,2 0-2,2 0-2,2-1-2,1 1-2,3-2-3,3-3-4,4-2-2,2-4-5,1-2 0,2 0 1,0-2 0,2 0 2,1-3-3,1-2-7,1-3-8,1-3-6,-3-2-5,-6 2-2,-5 0 0,-6 2-2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1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37483 34674 515,'-6'-8'7,"4"0"17,4 0 15,4 1 17,5-1 5,5 1-3,7-1-3,5 0-4,3-1-6,2 0-9,1-1-9,1 0-10,-1-1-9,-2 4-8,-1 2-8,-4 4-9,-1 1-2,-5 0 4,-3 0 3,-4 0 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2"/>
    </inkml:context>
    <inkml:brush xml:id="br0">
      <inkml:brushProperty name="width" value="0.06072" units="cm"/>
      <inkml:brushProperty name="height" value="0.06072" units="cm"/>
      <inkml:brushProperty name="color" value="#F2395B"/>
    </inkml:brush>
  </inkml:definitions>
  <inkml:trace contextRef="#ctx0" brushRef="#br0">38833 36402 362,'-6'-7'61,"4"-1"-12,4 0-13,4 0-13,4-1-7,5-2 1,5-1 0,5-3 1,5 0-1,5-2-1,5-1 0,4-1-2,1 1 1,-3 4 0,-5 4 0,-4 5 1,0 1 0,3 2 1,2 0 1,4 2 0,-2 2-1,-6 4 0,-5 4-1,-7 3-1,-3 2-2,1-1 1,-1 0-2,1-2 0,-1 0-1,-1 1 1,-1 0-1,-1 3 0,1-2-1,3-1-2,4-2-2,2-2-3,0-2 0,-1-1 1,-3 0 1,-1-2 1,0 0-4,3 0-13,3 0-10,3 0-12,0-1-7,-2-1-3,-1 0-4,-3-1-2,-1-3-1,-1 0 0,-1-3 2,0-2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3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44289 35116 422,'17'-1'87,"1"-1"-12,3 0-11,1-1-12,2-1-7,-1 2-2,0 0-2,1 2-3,-2 0-4,-1 2-5,-3 0-7,-1 2-5,-4 4-5,-5 9-3,-4 9-3,-5 9-3,-6 5-4,-6 1-8,-6 3-5,-5 3-8,-3-3-2,1-2 1,1-5 2,2-4 0,1-5 4,2-2 3,4-4 3,3-5 5,2-2 3,1-2 5,0-3 4,2-1 4,3-1 1,6-2 1,6-1-1,6 0 0,4-2-5,5-2-6,3-2-9,5-2-6,1-3-8,3-2-8,3-3-7,1-3-8,0-3-1,-1-2 2,-4-1 2,-1-3 3,-3 1 3,-5 4 2,-5 2 2,-4 3 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3"/>
    </inkml:context>
    <inkml:brush xml:id="br0">
      <inkml:brushProperty name="width" value="0.0655" units="cm"/>
      <inkml:brushProperty name="height" value="0.0655" units="cm"/>
      <inkml:brushProperty name="color" value="#F2395B"/>
    </inkml:brush>
  </inkml:definitions>
  <inkml:trace contextRef="#ctx0" brushRef="#br0">46432 34825 335,'7'-7'2,"0"-1"3,-2 0 4,0 0 3,-3 1 10,-4 0 17,-4 2 18,-4 1 16,-3 3 2,-3 7-15,-4 7-13,-2 8-15,-1 4-8,-1 5-2,1 2-4,-1 5-2,2 4-2,1 2-1,3 4-3,1 3 0,3-2-3,2-5 0,4-4-2,3-6-2,1-4-1,2-3-4,0-5-2,2-3-3,3-3-3,7-1 1,8 0-2,6-2-1,5-3-2,2-6-6,4-6-6,3-6-5,2-6-3,0-7-1,2-7-2,0-7-2,0-6 2,-2-3 3,-2-7 3,-2-4 3,-2-1 4,-5 2 3,-3 4 3,-5 3 4,-3 4 3,-3 6 2,-2 6 4,-4 5 2,-2 5 7,-2 3 10,-3 3 11,0 3 9,-2 5 11,0 8 12,0 8 12,0 8 12,-2 8-2,0 12-16,-3 11-17,-2 9-17,0 3-9,2-8-4,2-8-3,2-8-3,1-3-8,0-1-13,0 0-12,0 1-12,0-2-9,0-3-3,0 0-5,0-3-3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3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49600 33659 509,'17'-36'74,"1"10"2,3 6 2,1 9 3,1 4-8,2 2-19,1 2-18,1 2-18,0 1-17,-3 0-16,-2 0-15,-1 0-14,-4 1-13,-3 2-7,-4 2-8,-4 2-9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4"/>
    </inkml:context>
    <inkml:brush xml:id="br0">
      <inkml:brushProperty name="width" value="0.05139" units="cm"/>
      <inkml:brushProperty name="height" value="0.05139" units="cm"/>
      <inkml:brushProperty name="color" value="#F2395B"/>
    </inkml:brush>
  </inkml:definitions>
  <inkml:trace contextRef="#ctx0" brushRef="#br0">50026 35991 428,'-21'-1'5,"5"0"11,5-2 12,5 0 10,4-2 2,5 0-6,6-1-8,4-1-6,7-2-1,7-2 2,8-2 4,9-1 4,3-1-1,2 2-2,0 2-3,1 3-3,-1 1-2,-4 2-1,-4 2-1,-4 2-1,-3 3-1,-3 4 0,-3 4-2,-3 3 0,-3 3-1,-1 2-2,-3 0-1,-1 1-1,-2 0-1,-1-1-2,-1-2 0,0 0-1,0 0-1,1 0-1,3-1-1,2 1 0,1-2-4,1-1-3,1-2-3,1-2-4,0-2-1,2-2 1,1-3 1,1 0 2,0-3-4,1-1-7,-1 0-8,1-1-7,-2-2-4,0-2 0,0-2 0,-2-1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4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55092 35150 467,'24'0'86,"-1"0"-12,1 0-11,-1 0-11,0 1-8,0 2-7,1 2-5,0 2-6,-1 2-4,1 3-2,-1 3 0,1 3-3,-1 3-2,-2-1-4,1 2-5,-2 2-4,-3-1-2,-5 2 1,-4 1 1,-6 1 1,-4 1-4,-6 0-7,-4 2-7,-5 1-7,-5 0-4,-5-2 0,-5 0 0,-5-1 1,-2-2 1,0-5 4,0-3 3,0-4 4,2-4 6,4-1 6,3-2 8,5-2 7,9-2 6,14-1 4,15 0 4,15-1 5,9-3-2,3 0-6,1-3-5,5-2-7,0-1-9,-2 0-11,-2 1-12,-1-1-11,-4 0-8,-2 0-3,-4 0-4,-2 0-4,-4 0 2,-3-1 5,-4-2 7,-5 0 6,-2 0 1,0 1-3,-2 0-4,0 2-3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5"/>
    </inkml:context>
    <inkml:brush xml:id="br0">
      <inkml:brushProperty name="width" value="0.05908" units="cm"/>
      <inkml:brushProperty name="height" value="0.05908" units="cm"/>
      <inkml:brushProperty name="color" value="#F2395B"/>
    </inkml:brush>
  </inkml:definitions>
  <inkml:trace contextRef="#ctx0" brushRef="#br0">57559 34727 372,'8'-6'7,"2"2"14,0 4 13,1 3 15,-1 2 7,-1 3 0,-2 3 1,-2 4 0,-1 2-2,0 3-7,-1 3-6,1 3-7,-1 3-5,-4 8-4,-2 5-6,-3 6-4,-4 3-4,-4 0-6,-3 0-5,-4-1-6,-2-4-5,4-8-7,3-9-7,3-9-7,3-9-12,-1-10-18,2-10-19,1-10-18,1-3 0,2 3 21,2 3 20,2 3 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5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57500 35550 540,'10'-18'0,"4"-2"0,3-3 0,5-2 0,0-1 5,-1 6 10,-3 2 9,-1 4 11,-1 3 5,1 1 1,1 0 3,1 2 1,0 0-1,1 0-4,-1 1-4,1-1-5,-1 1-6,-1 2-6,-1 2-8,0 2-7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47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76550 34190 550,'17'-3'4,"1"-2"8,3-5 8,1-4 9,3-2 2,0 1-1,4 0-2,1-1-2,0 2-1,-1 3 1,-3 3 0,-1 2 0,-4 3-1,-2 0-5,-3 2-4,-2 0-4,-3 2-3,-1 2-2,0 2-2,-2 2-2,-1 2-4,-2 3-3,-3 4-5,0 2-4,-4 0-2,0 2 0,-3 0-1,-2-1-1,-2 1-1,-2 0-3,-2-1-4,-1 1-2,-2-3-2,1-3 1,0-4 1,-1-4 2,0-3 2,-1 2 4,-2-2 5,1 1 4,-1-1 2,2-2 2,2-2 1,3-2 1,1-2 3,4-2 3,2-1 3,4-3 3,2-1 3,4 1 2,2-1 2,4 0 1,1 1 2,3 0 0,2 2 0,2 1 1,-1 1 0,-1 2-2,-3 2-1,-1 2-1,-4 6-4,-4 10-8,-6 9-8,-4 11-8,-4 2-3,-4 0-1,-2-3-1,-3-1-1,-1-3 1,1 0 1,1-2 1,1 0 1,0-2 2,2-5 2,1-3 1,1-4 3,3-8 3,7-9 4,4-10 4,7-9 6,3-6-1,3-1-3,2 0-4,1-1-4,1-2-2,-2 1-3,-3 0-1,-1-1-3,-2 1-1,0 0 0,-2-1-2,-1 1-1,-1 0 0,-2 1 1,-2 1 1,-2 2 1,-2 0 1,-2 1 2,-2 1 1,-2 1 2,0 3 3,1 3 8,0 4 5,2 5 7,-1 4 9,0 8 12,-1 6 11,-2 7 12,1 5 1,2 3-10,3 3-10,1 3-9,0 1-7,-1 0-2,0 0-4,-1 1-3,-1 0-1,0 4-1,0 3 0,0 2 0,0 2-3,0 1-3,0-1-4,0-1-4,1-2-5,0-4-3,2-5-5,1-5-4,1-5-4,5-5-5,4-5-4,4-4-6,2-4 1,-1-2 6,1-2 4,0-2 6,-1-2-3,-1 0-11,-1-1-11,-1-2-12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5"/>
    </inkml:context>
    <inkml:brush xml:id="br0">
      <inkml:brushProperty name="width" value="0.06182" units="cm"/>
      <inkml:brushProperty name="height" value="0.06182" units="cm"/>
      <inkml:brushProperty name="color" value="#F2395B"/>
    </inkml:brush>
  </inkml:definitions>
  <inkml:trace contextRef="#ctx0" brushRef="#br0">58483 34177 355,'-1'-21'6,"-1"5"11,0 5 11,-1 4 11,-1 6 10,2 6 6,0 6 7,2 6 8,0 4-3,0 5-9,0 3-10,0 4-11,-1 6-7,0 6-5,-2 7-5,0 8-5,-2 5-4,-4 5-5,-2 5-4,-3 5-5,-2 1-5,-2-1-6,0 0-6,0-1-6,-1-3-2,1-4 4,1-3 3,1-4 3,1-8-3,4-11-7,3-10-7,3-11-9,1-6-5,0-3-7,0-1-5,0-2-5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5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60150 33867 527,'3'-16'6,"6"0"13,5 1 13,7 0 13,3 1 6,-1 5 0,1 3 1,-1 4-1,2 1-3,3 0-8,2-2-7,4 0-9,-1 0-8,-2 2-12,-3 2-10,-3 2-11,-3 1-6,-3 2-2,-3 0-1,-2 2-3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6"/>
    </inkml:context>
    <inkml:brush xml:id="br0">
      <inkml:brushProperty name="height" value="0.053" units="cm"/>
      <inkml:brushProperty name="color" value="#F2395B"/>
    </inkml:brush>
  </inkml:definitions>
  <inkml:trace contextRef="#ctx0" brushRef="#br0">60890 32861 415,'-22'-8'0,"7"2"0,4 1 0,5 0 0,1 1 8,2 0 15,-1 0 17,0 1 16,0 1 7,2 5 0,0 6 0,2 4 0,0 8-5,2 11-10,0 10-11,2 12-10,-1 5-8,-2 1-7,-2 1-7,-2 1-7,-2-1-10,-2-1-12,-2-2-12,-2-2-13,1-6-10,0-10-10,0-10-8,2-9-9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9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33672 42228 586,'-1'-14'6,"0"3"12,-2 3 13,0 2 11,-2 6 5,-2 6-4,-1 7-4,-3 7-3,0 3-4,0 2-6,2 1-3,1 1-6,0 0-2,2-1-3,1-1-1,0-2-1,3-2-4,4-3-7,4-4-6,4-4-6,3-5-3,5-2-1,4-6-1,3-2 0,2-5 0,-1-4 1,-2-4 3,0-3 2,-2-2 2,-1-2 3,-3-1 2,-1-1 3,-3 1 2,-4 1 2,-5 3 3,-2 2 1,-4 1 2,-1 3-1,0 1 0,-1 3 0,-2 1-2,-2 4-1,-2 2-2,-1 4-3,-2 2-3,0 2-4,0 2-5,1 2-4,-2 1-6,-2 3-7,-2 2-6,-1 2-6,1-1-1,4-2 7,2-1 6,6-2 7,1-1 3,0-1 1,0 1 1,0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9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34800 42600 638,'8'8'7,"0"0"15,0-1 13,-1 1 15,0 0 4,1 0-6,0 0-7,0 0-5,0 0-8,2 0-7,0 2-8,1 2-6,-1-1-14,1 1-16,-2 0-18,0 0-17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9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36013 42128 528,'-15'2'124,"4"2"-27,3 4-27,3 2-26,0 2-16,2 3-5,-1 2-4,0 1-4,0 0-3,2 1-3,0-2-1,2-1-2,0-1-1,0-1-1,0 0 0,0-2 0,2-1-6,6-2-7,4-3-8,5-1-9,3-2-3,1-4 1,1-2 2,2-3 1,-3-4 2,-1-2 2,-1-3 4,-2-3 3,-3-2 3,-1 1 4,-2-1 4,-2 0 4,-2 2 1,-2-2 1,-3 0 0,0 1 0,-4 0 0,0 2-1,-3 3 0,-2 1-2,-1 2-1,-2 2-1,0 3-2,-1 1-2,-2 1-4,0 2-5,-1 0-6,-1 2-6,0 0-1,3 0 3,2 0 4,1 0 3,1 1 0,2 2-4,1 2-3,0 2-3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09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37107 41000 440,'5'71'209,"-2"-1"-52,-6 1-53,-2-1-51,-4 4-31,0 6-10,-1 8-9,-1 7-11,-1 4-13,-1 6-15,-2 5-15,0 6-15,2-11-7,2-22 2,2-25 1,4-22 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0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38247 42450 518,'-8'14'127,"2"-1"-32,1-2-31,0-2-31,0 0-19,-4 3-8,-2 4-7,-3 2-8,-1 0-6,2-2-5,3-1-6,1-3-5,3-2-4,6-4-1,4-4-3,6-4-1,3-3 3,5-2 7,3-2 7,5-1 8,0-1 7,-3 1 4,-3 1 6,-3 1 4,-3 2 7,-4 4 6,-4 4 7,-4 4 7,-4 2 3,-4 3-2,-4 1-2,-4 3-1,0 0-3,1 1-6,2 0-5,2-1-5,3-1-7,5-2-10,2-4-9,5-3-10,4-3-5,6-6 2,4-4 1,5-5 0,3-4 3,3-1 3,1-3 3,2-1 3,-3 0 3,-6 7 4,-7 4 4,-6 5 4,-6 3 11,-3 4 17,-2 2 17,-4 4 18,1 0-1,2 1-20,4-1-19,2 1-20,2-1-11,2-1-1,0 0-3,2-2-1,-1 0-1,1 0 1,0 0 2,0 0 2,-1 1 1,-1 0 3,-1 1 2,0 2 2,-1-2 8,-1-3 12,1-2 13,0-4 11,-1-2 1,0-3-11,-2-4-11,0-2-11,-2-1-7,-1 1-2,0 2-2,-2-1-2,0 2-1,-2-1-2,0 0-1,-1 0 0,-3 2-1,-2 1 1,-3 2 1,-4 2 1,0 1 1,1 0 2,1 0 2,1 0 2,-1 1 1,0 2 1,-1 2 2,-1 2 1,0 2-1,4 2-1,3 2-1,2 2-3,5 0-8,4 1-16,6 0-16,4 0-16,4-2-7,3-5 4,3-3 3,3-4 4,0-2 5,-5-2 8,-3 0 8,-4-1 7,-3-1 4,1 0-2,0 0-1,0 1-2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1"/>
    </inkml:context>
    <inkml:brush xml:id="br0">
      <inkml:brushProperty name="width" value="0.05349" units="cm"/>
      <inkml:brushProperty name="height" value="0.05349" units="cm"/>
      <inkml:brushProperty name="color" value="#F2395B"/>
    </inkml:brush>
  </inkml:definitions>
  <inkml:trace contextRef="#ctx0" brushRef="#br0">40700 41656 411,'9'-18'2,"2"-6"6,0-3 4,4-6 6,-2 0 3,-3 7 4,-5 5 3,-2 7 3,-3 7 8,0 10 9,0 10 12,0 9 10,0 8-2,0 5-13,0 4-14,0 6-13,0 2-11,0 5-5,0 2-6,0 4-7,-2 2-4,0 5-2,-3 3-1,-2 5-3,0-6 1,1-13 2,1-14 2,0-14 2,1-6-14,0 0-30,0-1-31,1 1-31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1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44709 41831 478,'-2'-12'10,"-2"9"22,-4 6 20,-2 9 22,-2 6 3,2 3-14,-2 5-14,0 3-14,1 1-8,2-2-3,3-2-4,1-1-2,1-3-3,2-3-4,0-3-3,2-3-3,1-2-4,4-2-3,2-2-3,4-2-4,3-4-3,5-6-2,4-6-3,6-6-2,1-4-2,-1-3 1,-3-3 0,-2-2 0,-3-2 0,-5 4 1,-5 0 0,-4 3 1,-4 2 1,-2 3 4,-2 3 2,-2 2 3,-3 4 2,-4 3 3,-4 2 1,-3 4 3,-2 1-1,0 2-3,-1 0-3,0 2-2,2 1-5,3 1-4,2 3-5,4 2-5,2 0-2,2-1 1,2 0 2,3-2 2,0 0 1,1-2 1,2-1 1,0 0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49"/>
    </inkml:context>
    <inkml:brush xml:id="br0">
      <inkml:brushProperty name="width" value="0.03463" units="cm"/>
      <inkml:brushProperty name="height" value="0.03463" units="cm"/>
      <inkml:brushProperty name="color" value="#00BFF3"/>
    </inkml:brush>
  </inkml:definitions>
  <inkml:trace contextRef="#ctx0" brushRef="#br0">78794 33141 635,'15'-29'16,"-1"8"8,-1 7 9,0 7 8,-3 5 1,0 4-4,0 4-4,-2 4-6,-1 1-5,0 1-7,-2 0-8,0 0-7,-2-1-6,-1 1-4,0 0-6,-1 0-4,-1-1-1,0-1 2,0 0 3,0-2 2,-1 0-2,-1 0-4,0-1-6,-1 1-5,-2 0 0,0 0 4,-2 0 4,0 0 5,-1-1 3,1-1 5,-1-1 4,0 0 4,1-1 3,-1 0-1,0 0-1,0 0 1,0 1 2,-1 3 5,-2 3 4,0 4 5,0 0 2,1-1 1,0-1-1,2 0 1,0-1-1,0 1-1,1 1 0,-1 2-2,1-2-1,2-2 0,2-2 0,2-1-1,1 0-3,2 0-7,0 1-5,2 2-7,1-2-3,1-3-2,3-2-1,2-4-2,0-1-2,0 0 0,-2 0-2,-1 0-1,-1 1 2,-4 2 5,-3 2 5,-2 2 6,-2 1 4,0 1 5,0 2 6,1 0 5,-1 1 2,0-1 0,0 1-1,0 0-1,0 0-1,0-1-4,0 1-3,0 0-3,1-1-2,0-1 0,2 0-2,0-2 1,3-5-7,2-8-11,4-9-11,2-9-11,2-5-2,-1 1 8,1 0 6,0-1 8,0 2 6,1 3 6,1 3 7,1 3 6,1 1 3,1-1 1,1-1 0,1 0 0,1 0 3,0 2 2,-1 4 4,1 3 3,-2 2 1,-3 2 0,-3 2 0,-2 2 1,-2 2-2,-1 4-2,1 2-2,0 4-3,-2 1-2,-4 1-6,-4 1-5,-4 2-5,-2-1-5,0 0-5,1 0-4,-1 1-5,0-2-2,0-2 1,0-4 1,0-3 0,1-3-1,2-4-3,3-4-4,1-3-4,3-5 2,5-2 5,6-3 6,4-2 6,2-1 3,1 3 1,0 3 1,-1 3 1,-1 1 5,-3 2 12,-3 1 12,-3 1 12,-2 3 4,-2 7-1,-2 8-1,-2 6-1,-4 4-6,-6 1-9,-6 1-9,-4 1-9,-5 0-6,-1 0-3,-1 1-2,-1-1-3,1-1-1,3-3-3,3-3-1,3-2-1,7-6 2,14-5 8,12-6 6,13-5 8,5-4 3,-2 0 2,-1 0 0,-3 1 2,-2 0 0,-6 2-2,-2 2-1,-4 2 0,-6 5-5,-8 6-9,-8 7-7,-8 7-9,-5 4-3,-2 1 0,-4 1 2,-3 1 2,-1 0 1,1 1 5,1-1 3,1 1 4,2-3 4,3-3 4,3-5 5,3-3 4,6-4 7,8-4 9,10-4 10,8-4 9,7-4-1,5-2-10,5-3-10,5-3-11,1-2-6,0 0-2,-1 1-2,-2-1-1,-3 2-7,-4 2-7,-5 4-9,-4 3-9,-5 1-5,-1 2-5,-2 0-4,-2 2-5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1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45800 42250 583,'8'8'114,"2"0"-24,0 0-25,1-2-24,1 3-16,2 0-5,-1 1-5,2 2-7,1-1-1,-1 0 2,1 1 1,0 0 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2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46928 41631 462,'-15'3'111,"1"4"-22,1 5-20,1 6-22,1 1-14,4 2-4,2 1-5,4 1-4,1-1-4,0-1 1,0-3-1,0-1 0,0-3-1,2 0-2,0 0-3,2-2-1,1-2-5,3-2-9,4-4-7,2-2-7,2-4-6,1-2-5,2-4-3,-1-2-4,1-4 0,-1-3 3,-1-5 5,-1-2 3,-2-3 4,-4 1 2,-5 1 3,-2 1 3,-4 2 2,-1 3-1,0 3 1,-1 3 0,-3 2 2,-2 2 4,-3 3 5,-3 1 4,-2 1 3,0 2-1,1 0-1,0 2 0,-1 0-3,2 2-5,1 0-7,1 2-5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2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47974 40250 423,'-1'42'213,"-1"8"-54,0 6-51,-1 8-53,-2 4-31,0 4-10,-2 4-10,1 4-11,-2 3-10,-2 3-9,0 1-11,-1 2-9,0-7-1,2-14 8,3-15 7,2-14 8,-1-9-3,0-1-13,-2-3-13,0-1-13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4"/>
    </inkml:context>
    <inkml:brush xml:id="br0">
      <inkml:brushProperty name="width" value="0.05118" units="cm"/>
      <inkml:brushProperty name="height" value="0.05118" units="cm"/>
      <inkml:brushProperty name="color" value="#F2395B"/>
    </inkml:brush>
  </inkml:definitions>
  <inkml:trace contextRef="#ctx0" brushRef="#br0">49040 41426 429,'0'-15'2,"1"0"3,2-1 3,0 0 3,2 2 9,2 3 13,2 2 13,2 4 14,0 5 5,-1 10-4,0 8-2,-2 9-4,-2 4-7,-2 0-10,-4 0-10,-2 1-11,-4-1-7,-2 0-6,-3 1-4,-3-2-6,-2-1-4,0-5 0,1-5-1,-1-5-1,5-7-7,10-12-15,10-10-15,10-11-14,5-4-1,2 2 13,3 2 14,1 1 12,0 3 10,-1 3 6,-4 3 5,0 3 5,-3 2 6,-3 2 4,-3 2 4,-2 2 5,-4 3 2,-3 4 0,-2 4 1,-4 4 0,-1 3-1,-2 1-1,0 3-2,-2 2-1,0-1-1,-2-1-3,0-2-1,-1-2-2,2-4-8,8-5-14,6-4-13,7-6-14,5-3-5,1-1 3,3-3 4,1-2 4,0 1 3,-3 1 5,-3 2 3,-2 2 4,-5 4 6,-3 4 8,-4 6 8,-4 4 7,-3 2 5,0-1 3,-2 0 3,0-2 2,2-4-6,6-8-19,6-8-17,6-7-19,0-3-4,-1 5 8,-5 3 7,-1 4 9,-4 6 15,-3 8 22,-2 8 23,-4 8 23,-1 1 4,1-1-10,-2-4-12,2-3-12,0-1-8,3 0-6,4-1-5,3 1-6,1-3-5,3-3-3,2-4-3,2-4-5,1-3-4,1-2-4,1-1-6,1-2-4,-1-2-3,-3 0 0,-2 0 0,-4 0-1,-2 0 2,-2-1 4,-3-1 3,0-1 5,-4 0 2,-2 2 2,-4 2 1,-2 2 2,-3 3 0,-1 0 0,-3 4 0,-2 1-1,0 2 5,-1 1 11,0 4 11,1 0 11,1 3 3,5 2-5,4 2-4,3 2-5,5-2-8,6-5-12,4-5-10,8-4-12,3-5-9,1-2-7,1-3-7,2-3-7,-3-1 0,-3 2 8,-5 3 8,-3 1 7,-2 1 5,0 0 0,0 1 0,0-1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5"/>
    </inkml:context>
    <inkml:brush xml:id="br0">
      <inkml:brushProperty name="width" value="0.05872" units="cm"/>
      <inkml:brushProperty name="height" value="0.05872" units="cm"/>
      <inkml:brushProperty name="color" value="#F2395B"/>
    </inkml:brush>
  </inkml:definitions>
  <inkml:trace contextRef="#ctx0" brushRef="#br0">51800 40744 374,'8'-10'1,"0"-2"0,0-3 0,-1-3 2,0-1 0,-1 2 2,-1 3 1,0 1 1,-2 2 8,-1 1 12,0 0 13,-1 2 12,-1 2 6,0 6-1,0 4-2,0 6-1,0 6-4,0 9-9,0 9-7,0 8-9,-2 7-4,0 1-1,-3 5-2,-2 2-1,0 1-6,2-3-8,3-1-8,1-3-10,1-2-9,-2-4-11,0-4-9,-1-3-12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5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56698 40850 454,'-22'67'174,"3"-7"-41,3-7-42,3-6-41,2-7-23,1-1-4,0-3-4,2-3-4,3-4-6,6-6-4,6-4-7,6-4-5,3-7-4,3-8 0,2-8 0,0-8 0,4-7-4,3-9-4,3-7-6,3-8-4,-4 0-2,-4 7 3,-8 6 3,-7 8 2,-4 2 4,-2 2 3,-3 1 3,0 1 4,-5 2 2,-4 3-2,-6 3 0,-4 3-1,-3 2 1,0 2 6,-2 2 5,-1 2 6,1 2-1,1 2-4,2 2-6,3 2-4,1 1-7,4 1-8,3 2-7,4 0-8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6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57850 41200 643,'7'8'5,"0"0"10,-2 0 9,0-1 11,-1 2 6,3 4 3,1 1 3,3 4 2,1 1-4,0-1-14,-1-1-14,1 0-14,-2-3-5,1 0 0,-2-1 1,0 0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6"/>
    </inkml:context>
    <inkml:brush xml:id="br0">
      <inkml:brushProperty name="width" value="0.05086" units="cm"/>
      <inkml:brushProperty name="height" value="0.05086" units="cm"/>
      <inkml:brushProperty name="color" value="#F2395B"/>
    </inkml:brush>
  </inkml:definitions>
  <inkml:trace contextRef="#ctx0" brushRef="#br0">59260 40650 432,'-22'1'77,"5"2"-9,3 2-8,4 2-8,2 2-7,0 5-3,1 4-3,-1 3-4,1 3-3,2 1-4,2 1-4,2 0-3,2 0-4,2-1-5,2-3-3,2-1-4,1-3-3,1-3-4,2-3-3,0-2-4,1-5-3,3-2-3,2-6-5,2-2-4,-1-5-2,2-6 0,-1-4-1,1-5 1,-2-2 1,-3 1 2,-2 1 2,-4 3 2,-2-2 3,-2 3 4,-3 0 2,0 0 4,-5 3 2,-2 3 2,-5 3 0,-4 3 2,-3 2 0,-1 2-1,-3 2 1,-1 2-1,0 1-2,3 2-4,3 0-3,3 2-5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6"/>
    </inkml:context>
    <inkml:brush xml:id="br0">
      <inkml:brushProperty name="width" value="0.05266" units="cm"/>
      <inkml:brushProperty name="height" value="0.05266" units="cm"/>
      <inkml:brushProperty name="color" value="#F2395B"/>
    </inkml:brush>
  </inkml:definitions>
  <inkml:trace contextRef="#ctx0" brushRef="#br0">60317 39516 417,'-8'-7'7,"0"2"14,0 2 14,0 2 13,0 2 6,1 4-6,-1 2-3,1 4-6,0 2-2,2 5 0,2 3-2,2 5 0,0 4-3,0 4-2,-2 6-2,0 5-3,-1 6-7,-2 9-10,0 9-9,-1 9-11,-1 2-5,0-3 0,0-6 0,0-2 0,-1 2-6,-4 10-13,-2 11-13,-2 8-13,-1-4-6,5-19 3,3-21 3,4-18 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5:17"/>
    </inkml:context>
    <inkml:brush xml:id="br0">
      <inkml:brushProperty name="width" value="0.069" units="cm"/>
      <inkml:brushProperty name="height" value="0.069" units="cm"/>
      <inkml:brushProperty name="color" value="#F2395B"/>
    </inkml:brush>
  </inkml:definitions>
  <inkml:trace contextRef="#ctx0" brushRef="#br0">61423 40031 318,'4'24'102,"-7"4"-24,-6 3-25,-7 3-24,-4 1-14,1 0-6,-1 0-4,1 1-6,0-4-3,2-6-2,2-5-2,3-6-3,4-7-3,8-8-6,8-8-5,8-8-6,4-4 1,2-1 5,3-1 6,2-1 6,-1 1 5,-2 5 2,-1 3 3,-2 4 2,-3 3 3,-3 2 1,-4 3 1,-1 1 2,-4 3 1,-3 5 2,-2 6 1,-4 4 2,-2 2 1,-1 1 4,-3-1 2,-1 1 3,-2-1 1,1-1-4,-1-1-2,0 0-3,4-5-5,6-5-7,7-6-6,8-6-7,3-3-3,1-1 0,0-2 1,2 0-1,1-1 1,0 1 0,-1-1-1,1 0-1,-3 3 4,-5 6 7,-4 6 7,-6 6 7,0 1-2,4-4-9,4-4-9,3-4-9,3-4-4,0-2-1,-1-3 2,1-3-1,-1-1 4,-3 4 5,-1 3 6,-2 3 6,-2 0 4,0 2 0,-2-1 3,0 0 1,-2 2 9,-3 4 17,0 3 17,-3 6 17,-1 1 3,2 1-15,0 1-12,2 1-14,0 3-8,0 5-2,0 5-3,0 5-3,0-1-2,0-4-4,0-5-3,0-5-3,4-5-6,8-5-8,7-4-9,9-5-8,1-5-1,-3-4 3,-5-4 4,-3-3 4,-4-5 3,-1-2 0,-2-1 1,-2-5 1,-4 0 3,-2 5 5,-2 3 5,-3 5 5,-3 3 1,-5 4-2,-4 4-2,-3 4-2,-3 3 3,0 0 7,1 2 8,-1 0 8,1 2 2,1 2-1,1 2-1,1 2-1,1 0-5,2 1-8,2 0-8,3 0-8,3-2-8,10-3-8,6-3-9,9-2-9,4-5-1,1-6 4,1-6 4,1-5 5,-1-5 3,-1-1 3,-3-3 4,-1-1 2,-3-1 3,2 0 2,0-1 1,-1 1 2,0 1 3,-1 4 0,0 2 3,-2 3 2,-1 2 3,-1 1 7,-1 0 5,0 3 6,-3 0 5,-1 2 3,-2 2 3,-2 2 4,-1 2 0,0-1 0,0 0-2,0 0 1,-1 5 2,-2 10 10,-2 10 8,-2 9 8,-2 7-1,-2 3-11,-2 2-12,-2 3-10,1 5-8,3 6-2,2 6-2,4 6-3,2-1-5,2-3-7,2-6-8,2-5-7,1-5-9,3-4-9,2-5-10,2-5-10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49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79962 34500 574,'-28'1'8,"10"2"15,6 2 15,8 2 16,4 3 4,0 5-8,0 5-6,0 5-9,0 8-5,2 10-3,0 12-4,2 10-4,-1 7-6,-1 8-10,0 5-8,-1 6-10,-1 3-10,0-2-9,0 0-9,0-2-10,0-8-5,2-16 2,0-15 0,2-15 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08"/>
    </inkml:context>
    <inkml:brush xml:id="br0">
      <inkml:brushProperty name="width" value="0.06151" units="cm"/>
      <inkml:brushProperty name="height" value="0.06151" units="cm"/>
      <inkml:brushProperty name="color" value="#F2395B"/>
    </inkml:brush>
  </inkml:definitions>
  <inkml:trace contextRef="#ctx0" brushRef="#br0">78111 18994 357,'-13'2'5,"8"6"9,7 4 9,6 5 10,3 0 1,-1 0-3,0-2-6,-2-2-4,0-3-4,2-1-1,0-2-2,1-2-3,2-1 0,0 2 0,1 0-1,1 1 0,2 1 0,1-2-1,3-1-1,2 0 0,1-2-2,1-1 0,1 0-2,1-1 0,1-3-2,4-2-1,3-4-1,3-2 0,0-2-1,-2-1 0,-2-2 0,-1 0-1,-2 1 1,-2 1-2,0 2 1,0 2-2,-3 3 1,-2 1 2,-1 2 3,-2 3 1,-3 0 1,1 0-1,-2 0-1,-1 0-1,0 0 2,0 1 2,-1 1 3,1 2 2,0 0 2,-1 1-1,1 2-1,0 0-1,0 0 0,1 0-1,1-2-1,1 0-1,0-2-1,-1 1 0,-1 0-1,0 0-1,-1-1 1,1 0-1,1-2 1,1 0 0,1-1 0,-1 0-1,1 0 1,0 0-1,-2 0 1,1 0-1,-2 0-1,-1 0 1,0 0-1,1 0 1,2 0-1,0 0 1,1-1-1,1-2 0,1-2-2,1-2 0,1 0-1,1 1 0,1 0 0,1 2-1,0 0 0,-1 0 0,-1 0-1,-1 0 1,-1 1-1,1 0 0,-1 2 1,1 0-1,-1 2 1,1 0-1,-1 2 1,1 0-1,-1 0 0,1 0 0,-1-1 1,1-2 0,0 0 1,1 0 1,1 0 0,1 0 1,-1 0 1,0-2 1,-1-1 0,-1 0 1,-1 0 0,-1 0 0,-1 2-1,-1 0 0,-1 1 0,1 0 2,0 0 2,-1 0 1,2 0 1,0 0-3,0 0-1,3 0-2,-1 0-1,1-2 0,-1 0 0,1-1-1,0-1-1,3 1-2,1-1-2,2 0-2,3-1-1,3 0-2,3-1-1,2-1-1,3-1 0,2 0-1,2 0 0,3 0 0,-1 1 2,-1 0 1,0 2 3,-1 1 3,-1 0 1,0 0 3,0 0 3,0 0 1,-2 0 1,0 0 0,-3 0-2,-2 0 1,-2 1 0,-3 1 2,-4 0 2,-2 2 3,-1-1 0,-1-1-1,1 0-1,-1-1-1,0-1-2,-1 2 0,-1 0 0,-1 2-2,0 0 1,-1 0-1,1 0 1,-1 0-1,1 0 1,-1 2 1,1 0 0,-1 2 1,0 0 0,-1 0 0,-1-1 0,-1 1-1,-1 0 0,-1-2-4,0 0-1,-2-2-4,0 0-6,-1 0-10,1 0-9,0 0-11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19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23246 30914 456,'-5'-7'2,"4"2"10,6 2 12,4 2 11,3 1 2,2 2-7,0 1-7,1 0-8,2 0-2,3 0-2,3-2 0,3 0-1,0-1-1,-3 0-2,-3 0-3,-2 0-3,-5 1-7,-5 2-12,-5 2-12,-4 1-13,-6 2-2,-6 0 9,-5 0 10,-7 0 8,0-2 6,3-1 3,4-2 1,5-1 3,0-2 1,-2 1 3,-1 1 2,-3 1 3,1 0 0,3 0 1,2-1-1,4-2 0,2 0 1,-1 0 3,0 0 2,0 0 1,0 0 3,0 2 1,1 1 1,-1 0 1,1 1 0,2 2 0,2 0-1,2 2-1,1 0 0,0 3 0,0 2-2,0 2 0,0 1 0,0 1 0,0 1 2,0 1-1,0 0 0,0-1-1,0-1-1,0 0-1,0 0-2,0 3-1,0 3-1,0 3-1,0-1-2,0 0-3,0-3-3,0-1-4,0-3-2,0-1-3,0-2-4,0-2-2,-2-4-6,-2-3-8,-3-4-9,-4-4-8,0-3 0,-1-4 7,0-2 9,0-3 7,1-1 6,3 1 4,1 0 5,2 2 4,2 1 9,2 1 12,2 0 12,2 2 13,3 0 3,4 3-7,3 0-7,5 0-6,2 1-5,1 1-2,1-1-1,1 0-1,1 0-3,1 0-2,1 0-2,1 0-3,0 0-2,-1 0 0,-1 0-2,-1 0 0,-2 0-1,-1 1-2,-2-1 0,-2 0-2,-2 0-1,-1 0 0,-1 0-2,-1 0-1,-1-1 0,-2-2 0,-3-2 1,-1-1 1,-2-2 1,-2 2 1,-2 1 2,-2 1 2,0 0 0,-1 0 0,0 0 0,0 0 0,-1 1 1,0 0 1,-1 2 0,-1 1 2,-2 0 1,0 2 2,-2 0 2,0 2 1,-1 0 1,-1 2-1,-1 0-1,-1 2-1,-1 0 0,0 3-1,0 2-1,1 2-1,0 1 1,2 1-1,3 2-1,1 0 1,1 1 0,2-1 0,1 1 0,0 0 0,2-1 0,0-1-1,2-1-1,0-1-1,2-1-1,0 1-1,2 0 0,0-1-1,3 0-1,4-2-2,3-2-1,5-2-3,3-2 0,1-1 0,3 0-1,1-1 1,3-4-3,1-4-5,2-6-4,2-4-4,0-3-1,-2-2 3,-1-2 3,-3-3 4,-1 0 2,-3 1 2,-1 1 1,-3 2 3,-2 0 3,-4 2 4,-5 3 6,-3 1 4,-3 3 9,-4 5 12,-2 3 13,-3 4 11,-3 3 1,0 4-12,-2 2-11,0 3-11,-1 4-6,-1 4-2,-2 3-1,0 5 0,1 0-3,1 0-3,2-1-4,2 0-2,2-3-2,2-3-2,3-3 0,1-4 0,3 0-4,5 0-5,6-1-5,4 1-4,3-4-3,3-6 2,1-7 2,3-8 0,0-5 2,1-5-2,-1-4 1,1-6-2,-3-2 3,-1 0 3,-4 0 3,-3-1 3,-3 2 5,-3 0 3,-2 1 4,-4 1 4,-1 3 2,0 0-1,0 3-1,0 1 0,-1 3 2,-1 3 5,0 3 7,-1 3 6,-3 7 7,-2 12 8,-4 12 8,-2 11 9,0 4-3,2-3-12,4-5-14,3-3-12,1-2-9,0 6-8,0 3-5,0 4-7,0 2-5,0 1-3,0-1-4,0 0-3,1 1-5,1 3-7,3 0-8,2 3-6,1-2-4,0-7 1,0-7 2,0-7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20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26500 32100 559,'22'7'110,"-3"-1"-26,-3 0-26,-2-2-27,-4 1-14,0 0-2,-1 1-2,0 2-2,-2 0-2,-1 1-3,0 2-3,-2 0-2,-1 2-4,-2 3-4,-2 3-5,-2 2-3,-1 1 0,-2-4 5,0-5 6,-1-3 4,-1-2 4,0 0 1,0 0 0,1-1 1,2 1 4,4-2 7,6-1 7,3 0 7,5-2-3,3-1-12,4 0-13,2-1-13,1-1-11,1 0-8,0 0-9,-2 0-8,0-1-7,-3-1-3,-3 0-5,-2-1-3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21"/>
    </inkml:context>
    <inkml:brush xml:id="br0">
      <inkml:brushProperty name="width" value="0.02347" units="cm"/>
      <inkml:brushProperty name="height" value="0.02347" units="cm"/>
      <inkml:brushProperty name="color" value="#F2395B"/>
    </inkml:brush>
  </inkml:definitions>
  <inkml:trace contextRef="#ctx0" brushRef="#br0">24529 26400 937,'14'3'-1,"-3"6"2,-3 5 5,-2 7 2,-3 6 2,-1 6-3,0 8-2,-1 7-1,-2 9-1,-1 11 1,0 12 2,-1 12 2,-3 8-6,-2 1-14,-3 4-12,-3 4-14,0-10-2,3-20 7,3-21 7,3-20 8,1-12 3,0-2 1,0-1-1,0-2 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2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24373 26561 999,'-16'-13'-31,"0"8"7,1 7 8,-1 6 8,2 7 4,0 7 3,1 6 0,0 8 3,2 0-4,3-9-9,1-5-8,2-6-10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3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19144 10765 999,'-13'-2'-6,"5"0"-12,5-2-12,5-3-12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38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19271 10100 616,'-29'0'48,"8"2"-8,4 0-8,6 2-8,3 1-5,1 3-1,-1 4-1,0 2-2,0 2 1,2-1-2,2 1 1,-1 0 0,1 0-1,0 3 0,0 1-1,1 3 0,-2 0-1,2 1-2,-1-2-2,0 2-1,0-1-2,2-1 0,0-1 0,2-1 0,2-1-7,4-1-11,4-1-12,3 0-11,3-4-4,-1-3 4,1-4 4,-1-4 3,0-2 2,0 0-1,-2 0-1,-2 0-2,0 0 1,0 2 0,-2 0 0,0 2 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38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19742 10627 729,'-3'7'42,"8"-2"-1,9-3 0,10 0 0,3-4-4,0 0-8,1-3-8,-1-2-8,1-1-8,-2 0-6,1 1-8,1 0-7,-3-1-5,-3 2-4,-4 1-5,-5 0-4,-2 1-3,-2-2-3,-2 0-4,-2-1-2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39"/>
    </inkml:context>
    <inkml:brush xml:id="br0">
      <inkml:brushProperty name="width" value="0.03054" units="cm"/>
      <inkml:brushProperty name="height" value="0.03054" units="cm"/>
      <inkml:brushProperty name="color" value="#F2395B"/>
    </inkml:brush>
  </inkml:definitions>
  <inkml:trace contextRef="#ctx0" brushRef="#br0">20309 10216 720,'-29'-7'5,"7"2"4,6 2 4,5 2 4,4 2 2,1 2 2,0 2 1,2 2 1,0 1 0,2 3-1,0 2-1,2 2-1,0 2-2,0 3-2,0 2-4,0 4-2,0 2-4,0 3-3,0 1-5,0 3-4,0-2-3,0-4-4,0-4-3,0-4-3,1-2-6,2-1-6,2 0-9,2-2-6,1-3-1,-1-5 4,1-4 6,0-6 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39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21250 9816 583,'8'-7'42,"2"2"-9,0 2-7,1 2-8,3 2-2,4 2 7,3 2 5,5 2 7,0 1 0,-1 1-6,-4 2-5,0 0-5,-2 1-2,1 3-1,0 2 0,-1 2-1,-1 1-2,-4 2-5,-5 3-5,-3 2-4,-4 2-6,-6 6-6,-4 5-6,-5 4-6,-2 0-1,0-7 5,2-4 3,1-7 4,-2 2-1,-3 7-10,-5 8-9,-4 8-8,1 0-4,0-8 1,3-8 2,1-7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49"/>
    </inkml:context>
    <inkml:brush xml:id="br0">
      <inkml:brushProperty name="width" value="0.03081" units="cm"/>
      <inkml:brushProperty name="height" value="0.03081" units="cm"/>
      <inkml:brushProperty name="color" value="#00BFF3"/>
    </inkml:brush>
  </inkml:definitions>
  <inkml:trace contextRef="#ctx0" brushRef="#br0">81316 34047 714,'14'-21'68,"-1"7"-12,-2 5-12,-3 6-13,0 3-8,-1 2-2,1 0-3,0 2-3,-1 1-6,-2 6-10,-3 2-10,0 5-10,-4 2-8,0 2-5,-3 2-4,-2 3-5,-2 0 0,-2-1 2,-2-1 4,0-2 3,-2-2 4,2-5 5,3-5 5,1-4 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40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41871 9837 545,'-9'-6'49,"-1"6"-2,-3 4-1,-1 6-2,-1 2-4,-1 3-4,0 2-5,1 2-5,0 1-4,2 1-2,2 0-2,3 2-1,1 1-3,2 1 0,2 1-2,2 1 0,3 0-6,4 1-7,4-1-10,3 0-8,4-1-7,3-2-6,4-1-6,2-3-6,-2-3 1,0-4 6,-4-6 9,-3-4 7,-2-3-1,-1 0-8,-1 0-8,0 0-8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40"/>
    </inkml:context>
    <inkml:brush xml:id="br0">
      <inkml:brushProperty name="width" value="0.03308" units="cm"/>
      <inkml:brushProperty name="height" value="0.03308" units="cm"/>
      <inkml:brushProperty name="color" value="#F2395B"/>
    </inkml:brush>
  </inkml:definitions>
  <inkml:trace contextRef="#ctx0" brushRef="#br0">42800 10293 664,'52'-16'127,"-4"2"-32,-6 1-32,-4 2-32,-4 0-19,0 2-5,-1 2-7,-2 3-4,-2 0-5,-5 2-2,-5 0-1,-4 2-1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36:40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44200 9650 625,'30'22'132,"-3"-3"-32,-3-3-32,-3-3-31,-4 0-20,0 0-6,-2 1-5,-2 1-6,-2 1-2,-1 0 2,-1-1 2,0 1 2,-4 1-6,-2 5-11,-6 2-13,-2 6-11,-4 0-7,0-2-1,-1-1 0,-1-3-2,-1-1 2,0-3 2,0-1 4,1-2 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19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23738 40377 470,'-5'-6'5,"6"2"11,6 4 10,6 3 10,2 0 2,1-1-6,0 0-7,0-2-6,1 0-3,7 0 0,3 0 0,6 0 0,1 0-1,-3 0-3,-3 0-3,-3 0-3,-3 0-4,-1 0-2,-3 0-4,-1 0-3,-2 0-3,0 0-2,-2 0-2,-1 0-1,-4 1-5,-6 0-6,-7 2-6,-8 0-6,-4 0 1,-3 0 7,-3-2 7,-3 0 7,-2-1 5,-1 2 1,-1 0 2,0 2 1,-1 0 1,1 2 0,1 0-1,1 1 0,0 1 3,1 0 5,0 0 5,-1 0 6,2-1 3,3-1 1,3 0 1,3-2 1,3 1 1,2 0-1,4 1-1,3 2-1,1 1 0,2 1 1,0 3 1,2 2 0,0 2 1,2 3-1,0 3-1,2 3-1,0 1-1,0 4 0,-1 1-1,2 2-2,-2 2 1,-1 3-1,0 1 0,-2 2 0,0 0-1,0 0-3,0-1-4,0-1-2,0-1-1,-2 2 0,0 1 1,-1-1 0,-1 1-3,2-4-5,0-2-7,2-3-6,0-3-3,0-3 0,0-3 0,0-3 0,-2-8-5,0-10-7,-3-13-8,-2-12-8,0-6 0,0-3 8,2-1 10,1-2 8,-1 0 7,2 3 6,-1 3 5,0 3 6,0 4 2,2 2 0,0 3-1,2 3-1,0 1 1,0 0 5,0 0 4,0 1 3,1 0 5,4 2 3,2 2 3,4 3 5,2-1 0,3 2-2,3-1-3,3 0-1,2 0-3,1 0-2,1 0-1,1 0-3,1 0 0,3 0-2,1 0-2,2 0 0,2 0-1,-1-2 1,0 0-1,0-1 2,0-1-4,-3 0-5,-2 0-6,-1 1-6,-3-1-4,-3 2-2,-3 0-2,-3 2-2,-3-1 0,-2 0 3,-4-1 3,-3-1 3,-2-2 2,-2-2 2,-2-2 1,-2-1 1,-2-3 1,-2 0 2,-1-1 1,-3-1 2,0 0 1,0 3 2,2 1 1,1 2 2,-1 2 2,0 3 0,-1 1 3,-1 2 0,-1 2 2,0 2-2,0 2 0,1 2-1,-2 3-1,-2 6-1,-2 4-2,-1 5-1,-3 4 0,0 3 0,0 3 1,-2 2 0,-1 2 1,2-3-2,1-2 1,1-1-1,2-3 0,3 0-2,3 0-1,3-2-2,1-2 0,2-1-1,0-3-1,2-1 0,3-2-3,6-2-1,5 0-3,7 0-3,5-3-1,3-3 2,5-2 1,3-4 1,5-4-2,6-5-8,6-7-7,6-6-7,2-3-1,0-4 3,-3-3 5,1-2 4,-4-2 4,-3 3 3,-4 2 3,-3 1 3,-7 3 3,-6 1 2,-7 3 2,-6 1 2,-6 3 3,-3 1 6,-2 2 5,-4 3 5,-2 1 5,-4 4 7,-2 2 6,-3 4 6,-2 2-1,2 4-9,1 2-10,0 4-9,1 2-6,-1 5 1,-2 3-2,0 5 1,0 1-3,1 1-2,0-1-3,2 1-3,0-2-1,2-1-1,1-3-1,0-1 1,2-2-2,1-1 0,0-1 0,2-1-2,1-2 0,3-2-3,4-4-3,2-3-1,4-4-1,4-2 0,3-4 1,5-5 0,2-5 0,2-7-1,2-7-2,3-7 0,-1-6 0,0-6 1,-1-6 0,-1-6 1,-2-1 0,-3 5 2,-3 3 2,-3 4 0,-3 5 4,-3 3 5,-2 3 4,-4 5 6,-2 4 4,-2 5 4,-3 5 3,0 5 4,-4 4 5,0 2 7,-3 4 8,-2 2 6,-1 4 0,0 4-9,0 4-9,1 4-8,-1 4-5,0 5 0,0 5-1,0 5 0,0 3-1,1 2-1,-1 1-2,0 3-1,1 1-2,2 1-2,2-2-2,2 2-2,1-2-4,0-2-3,0-2-3,0-2-4,1-2-6,2-3-7,2-3-7,2-3-7,1-3-5,0-1-1,-1-3-3,1-2-1,0-2 1,2-4 5,0-4 4,1-4 6,0-4 3,-2 0 2,-2-3 2,-2-2 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0"/>
    </inkml:context>
    <inkml:brush xml:id="br0">
      <inkml:brushProperty name="width" value="0.03618" units="cm"/>
      <inkml:brushProperty name="height" value="0.03618" units="cm"/>
      <inkml:brushProperty name="color" value="#F2395B"/>
    </inkml:brush>
  </inkml:definitions>
  <inkml:trace contextRef="#ctx0" brushRef="#br0">27675 42096 608,'1'-15'2,"0"2"4,2 2 3,0 3 5,2 0 6,2 2 6,2 0 6,2 2 8,0 4 0,-1 8-4,-1 8-5,0 7-6,-5 5-4,-1 1-8,-6 1-5,-1 1-8,-4-2-5,0-2-5,0-3-6,0-3-6,2-2 0,1-3 3,2-1 3,2-2 5,4-2 3,5-2 5,7 1 6,6-2 4,0 0 3,0 0 2,-3 0 2,-1 0 1,-2 0 1,-1 1-1,0 1-2,-2 2-1,-2 2 0,-2 7-1,-4 5 1,-2 7-2,-5 3 0,-4 4-2,-6 3-2,-4 2-2,-3 2-1,-1-2 0,-1 0-1,-1-2 0,-3 0-1,-4 1-3,-6-1-1,-4-1-2,-4 1-6,-1 2-14,0 0-11,-1 2-13,3-5-2,8-8 6,8-9 8,7-8 7,5-7 2,2 1-3,3-2-3,1 0-3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0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29861 42191 632,'-13'-7'61,"8"2"-7,7 2-9,6 2-6,7 0-7,7 0-4,7-2-4,7 0-4,3-1-3,-1 1-2,2-1-1,-1 0-2,2 0-5,6 1-11,4-1-9,6 0-9,-2-1-6,-9 0 0,-7-2-2,-8 0 0,-6 0-1,-5 1-4,-5 1-2,-4 1-3,-6 0 1,-2 0 2,-6 0 4,-2 0 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0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30743 41247 612,'-28'-29'2,"7"7"6,7 5 5,8 6 5,2 3 4,0 1 4,0-1 4,0 0 3,0 2 1,2 6 0,0 4 0,2 6-2,1 5-3,2 9-5,2 7-6,2 9-5,0 5-5,-2 7-2,1 5-3,-2 7-3,0 3-6,-2 1-10,0 1-11,-2 1-11,0-6-4,0-11 2,0-12 0,0-12 2,1-6-1,0-1 0,2-1-2,0 0-1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1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34900 39848 551,'7'-17'0,"-1"11"18,0 12 17,-1 11 19,-2 9 4,1 3-6,-1 5-7,1 3-6,-1 4-6,0 6-5,-2 4-6,0 6-4,-2 3-4,0 3-2,-2 3-2,0 2-1,-1 0-8,1-5-10,-1-5-11,1-4-11,-1-5-7,2-4-2,0-4-2,2-4-1,1-5-1,1-5-1,3-7 0,2-5 0,0-5 3,1-2 7,0-4 7,0-2 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1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35576 40811 617,'14'-28'7,"-4"5"14,-4 6 14,-4 7 13,-3 4 5,0 4-7,-2 4-6,0 4-6,-4 4-5,-4 5-5,-5 5-4,-5 5-5,-2 3-6,-1-1-8,0-1-7,1 2-8,0-2-4,1-3-2,2-3 0,0-3-2,1-2 2,2-2 5,2-3 6,3-1 6,1 0 4,2 2 2,2 2 4,3 1 2,2 2 1,5 0 0,6-1-1,4 1 0,4-1 0,3 0-1,3 1-1,3 0-1,1-1-4,0-1-8,1-1-8,-1 0-8,1-3-4,1-1 1,1-2 0,1-2 1,-1-2-2,-4-1-2,-3 0-3,-1-1-4,-4-3 1,-3 0 1,-3-3 2,-2-2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1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37533 40216 485,'-6'-7'8,"4"2"18,4 2 16,4 2 18,4 1 1,3 0-11,5 0-13,4 0-12,1 0-10,4 0-5,1 0-6,3 0-6,-2 0-1,-4 0 3,-4 0 4,-3 0 3,-6 2-4,-6 6-9,-8 4-10,-6 5-9,-5 3 0,-2 1 10,-1 1 9,-2 1 11,-1 1 7,3 1 8,1 1 7,2 0 6,3 2 2,2-1-4,4 0-5,3 1-4,1-1-4,0 1-4,0-1-4,0 1-3,0-1-6,0 1-7,0-1-5,0 1-7,0-2-4,0 0-1,0-2-2,0 0-1,0-1-1,1-3-1,2-1 0,0-2-1,0-2-2,-2-1-3,-2-1-4,-2 0-4,-2-3 0,-1-1 4,-3-2 2,-2-2 2,0-1 6,0 0 6,2 0 6,2 0 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50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81150 34161 568,'15'0'-20,"-1"0"11,-1 0 12,0 0 11,-2 1 5,-3 2 1,-1 2-1,-2 2 1,-2 2 0,0 3 1,-2 3 3,0 4 1,-2 1 0,0 3-2,-2 1-3,0 3-1,-1-1-1,0 0-1,0-1-1,1 0 0,-2-3-2,2-1-2,-1-3-2,0-1-2,2-4-6,4-5-9,4-4-10,4-6-9,3-7-4,3-11-1,3-11-1,3-10 0,2-10 0,1-4-1,1-7-1,1-6 0,0 2 1,-1 4 4,-1 6 3,-1 6 3,-2 6 6,0 4 8,-1 5 9,-1 6 9,-2 3 8,-4 6 5,-5 5 5,-3 5 7,-1 5 5,0 6 5,1 6 5,2 6 5,0 1-9,-1-1-19,1-2-21,0-2-21,-1-1-10,-2 1 2,-2 2 0,-2 0 1,-3 2 2,-4 3 0,-4 3 3,-4 3 1,-2 2 2,-1-1 3,-1 1 2,-1-1 3,-1 0 2,1-3 3,-1-1 2,1-2 2,1-1 3,1 1 3,2 0 5,3 2 3,0 0 1,2-3-2,1-1-1,1-2-1,0-1-1,2 0 3,0-1 1,2 1 2,1 0 0,0 0-4,2-1-2,0 1-3,2-1-5,2-3-8,2-1-8,2-2-7,2-3-4,3-6 1,4-4 1,2-5-1,4-6 0,4-5-2,5-7-2,6-5-3,0 0 1,-3 5 3,-5 8 3,-3 4 4,-4 5 6,-1 1 10,-3 2 12,-1 2 9,-2 3 8,-2 1 6,-3 2 4,-1 2 6,-1 3 2,-2 4 1,-1 3 1,0 5 1,-3 3-4,-4 1-8,-4 3-9,-4 0-8,-3 3-6,-3 1-7,-3 1-6,-3 1-5,-2 0-7,1-3-8,-1-1-8,0-3-7,1-1-4,1-3 1,1-1 1,1-2 1,1-3 2,1-4 3,1-4 4,1-4 4,2-4 2,3-4 1,3-4 3,2-3 2,5-4 2,6-2 5,6-1 5,5-2 4,4 0 1,3 5 0,1 3-2,3 4-1,0 3 6,-1 3 10,-1 1 12,-1 2 10,-2 2 6,-3 0-2,-3 1-1,-3 2-1,-2 1-4,-2 2-7,-2 2-7,-2 2-7,-2 2-6,-2 3-6,-2 3-4,-2 4-5,-3 1-6,-4 1-4,-4 1-5,-3 1-5,-5 0-6,-1 1-6,-4-1-5,-3 1-7,-3-3 1,-1-3 9,-2-4 8,-2-4 8,2-4 6,4-1 5,5-2 4,5-2 3,3-1 4,3-2 0,1 0 1,2-2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2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37150 42762 570,'-16'0'0,"1"0"1,-1 0-1,0 0 1,1 0 1,1 0 1,1 0 2,0 0 1,2 0 2,1 0 5,0 0 5,2 0 5,5-2 6,10 0 11,10-3 9,9-2 9,8-1 0,5 1-12,4 0-11,6-1-12,1 1-12,2 2-11,-2 2-10,0 2-13,1 1-10,-2 2-11,0 0-11,-2 2-10,-4 0-2,-7 0 8,-9-1 8,-7 2 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3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40477 41681 520,'-6'-7'9,"2"0"20,4 2 19,3 1 19,3 0 4,5 2-13,5 0-11,5 2-13,3 0-9,1 0-4,1 0-4,1 0-5,1 0-3,1 2-2,1 0-3,1 2-1,2 0-1,3 0 1,6-1 1,3 1 2,2 0-2,0-2-6,0 0-4,0-2-6,-1 0-2,-2 0 0,-2 0-1,-2 0 0,-1 0 0,-1-2 0,-2 0 0,0-2-1,-1 1 1,-2 0 0,0 2 0,-1 1 1,-2 0 0,0 1 0,-1 2 0,-1 0 0,-2 2-3,-3 2-2,-3 2-4,-3 1-3,-2 1-2,-4-1-1,-3-1-1,-2 0-2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5"/>
    </inkml:context>
    <inkml:brush xml:id="br0">
      <inkml:brushProperty name="width" value="0.05107" units="cm"/>
      <inkml:brushProperty name="height" value="0.05107" units="cm"/>
      <inkml:brushProperty name="color" value="#F2395B"/>
    </inkml:brush>
  </inkml:definitions>
  <inkml:trace contextRef="#ctx0" brushRef="#br0">47310 39312 430,'-26'0'61,"13"0"-11,10 0-12,13 0-11,8 0-7,6 0 1,3 0-2,6 0 0,3 0-2,1-2-3,0 0-4,2-2-3,-2 1-3,-5 2-4,-5 2-3,-5 2-3,-5 2-5,-5 2-5,-4 2-6,-6 2-6,-5 3-3,-6 5-3,-5 5-2,-7 5-3,-3-1 1,-1-5 5,-1-7 5,-1-5 5,0-4 5,-1-2 3,1-2 5,-1-2 3,1-1 4,1 0 2,1 0 4,1 0 1,2 0 5,3 0 5,3 0 6,3 0 6,3 2 4,2 4 5,4 3 4,2 5 4,3 4 0,2 3-7,2 5-6,2 3-7,0 2-4,-2 2-4,-3 1-5,0 0-2,-3 3-5,0 3-1,-2 2-3,0 4-3,-1-2-1,0-6-1,0-6-2,0-5 0,0-11-9,-2-16-14,0-16-16,-1-15-15,0-8-2,2 1 14,2 1 12,2 2 13,1 2 9,0 5 4,0 5 5,0 5 4,1 3 11,4 4 14,2 3 16,4 3 16,3 1 2,5 2-9,5 0-10,5 2-10,4-2-7,4-2-2,4-4-5,5-2-2,0-1-4,0 1-4,-2 0-3,0 2-3,-3 0-5,-4 1-2,-3-1-4,-5 0-3,-3 2-2,-3 1 1,-3 2 0,-3 2 1,-3 0 1,-3-2-2,-3-2 1,-2-1-1,-3-3 3,-1 0 4,0-2 6,-2 0 4,-1-1 2,-2-1 1,-2-1-1,-1-1 1,-3 0 3,-1 4 4,-3 3 6,-1 2 5,-2 3 4,0 0 0,1 2 1,-1 1 1,-1 1-1,-1 1-1,-3 3-1,-1 2-2,-3 3-1,0 4-2,-1 3-3,0 5-1,0 2-2,2 1 0,4 1 0,3 0-1,3 2 0,3 2-3,2 3-3,4 1-1,2 0-3,2-2-1,2-1-1,2-3-1,3-2-3,6-3-3,4-3-4,5-2-3,4-5-2,5-5-2,3-5-2,4-4-2,4-7-2,3-7-4,2-9-3,4-7-4,-2-6 1,-1-1 5,-4-2 6,-2-2 5,-4 0 4,-5 4 3,-5 2 2,-5 4 3,-5 3 3,-3 5 2,-4 5 3,-4 5 3,-4 4 4,-4 2 7,-4 4 7,-4 3 7,-2 2 3,-2 3 1,0 4 1,-1 2 0,-2 4-2,-1 3-4,-3 5-3,-1 3-5,0 3-2,5 4-3,3 3-2,4 3-2,3-1-2,2-2-2,2-3-1,2-3-2,3-4-3,2-1-3,4-4-4,2-3-4,3-4-3,5-3-1,4-4-3,3-4-3,4-5 0,3-8-1,3-6-1,3-7 0,0-7-1,0-6-1,-1-8-1,-1-6-1,-2-4 1,-2 2 3,-1 2 1,-3-1 2,-2 2 4,-5 2 3,-3 2 3,-4 2 4,-4 4 2,-1 4 2,-2 5 1,-2 5 1,-2 4 7,-2 3 11,-2 3 13,-2 3 12,-2 3 6,-2 6 3,-2 4 2,-1 6 2,-1 4-4,2 5-10,2 5-11,2 5-9,2 4-7,0 3-2,2 3-3,0 3-2,1 2-3,0 2-3,0 2-3,0 2-2,0 2-7,0 3-7,0 3-8,0 3-8,1 1-6,0 0-1,2-2-3,0 0-2,0-7-3,0-10-7,-2-12-5,0-9-6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6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52507 41240 606,'10'-28'49,"4"7"-5,3 7-5,5 7-4,2 4-2,1 3-1,1 4-1,1 2 0,-1 4-3,-1 4-5,-3 3-4,-1 5-4,-5 3-5,-4 5-6,-4 3-3,-6 4-6,-5 2-3,-8-2-1,-5-1-2,-8 0 0,-4-2-2,-3-1-2,-1-3 0,-2-1-2,0-5 1,3-4 4,3-4 2,3-6 4,4-3 2,3-2 0,4-3 1,5 0 0,6-5 3,11-4 6,11-6 5,11-3 5,6-3 0,1 4-9,0 3-9,2 3-8,1 1-6,2 2-6,3 1-6,0 0-5,1 2-3,0 0-2,-2 2-1,0 0-1,-5 1 2,-7 0 6,-9 0 5,-7 0 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6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54540 40809 665,'-8'-8'0,"2"0"0,0 0 0,2 0 0,1 1 6,2-1 13,2 1 11,2-1 12,5 0 4,8 2-5,7 1-5,8 1-6,9-1-4,7 2-4,7-1-5,8 0-4,3 0-6,-2 2-9,-4 0-7,-3 2-8,-5 0-7,-7 2-8,-6 0-7,-7 2-7,-6-1-3,-5-1 1,-5 0 1,-4-1 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6"/>
    </inkml:context>
    <inkml:brush xml:id="br0">
      <inkml:brushProperty name="width" value="0.04087" units="cm"/>
      <inkml:brushProperty name="height" value="0.04087" units="cm"/>
      <inkml:brushProperty name="color" value="#F2395B"/>
    </inkml:brush>
  </inkml:definitions>
  <inkml:trace contextRef="#ctx0" brushRef="#br0">55574 39813 538,'-35'-15'59,"8"4"-6,7 3-7,9 3-7,4 4-3,1 7-1,0 7-1,2 8-1,1 6-2,2 8-4,2 8-3,2 8-4,0 9-5,0 9-7,-2 11-7,0 8-6,-2 3-11,0-8-15,-2-6-14,0-7-16,-1-10-5,2-14 1,0-14 2,2-13 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7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59350 39266 537,'-4'-7'92,"8"2"-19,7 2-18,9 2-19,4 1-13,1 2-6,0 0-7,2 2-6,-1 0-4,-5 0-3,-3-1-2,-4 2-2,-4-1-2,-1 1 1,-2 1-1,-2 2 1,-3 2 2,-2 4 7,-4 3 6,-2 5 6,-2 2 3,-2 2 2,0 3 1,-1 1 1,0 2 0,0-1 1,2 0 0,1 1 0,1-2-4,2-3-6,2 0-9,2-3-6,1 0-5,0-1-3,0 1-2,0-1-3,-1 0-5,-2-1-6,-2-1-7,-2 0-7,-1-4-3,-2-1 3,0-4 1,0-3 1,-2-1 4,-2-2 4,0-1 5,-1 0 4,-2-2 3,-1 0 2,-3-2 1,-1 0 2,-1-1 4,1 2 6,1 0 7,1 2 7,2-1 6,4 1 6,4 0 6,5 0 5,2 0 3,3 0 1,4 0-1,2 0 1,5-1-1,8-2-5,6-2-2,7-2-5,4-2-4,2 0-5,2-1-6,2-2-6,0 1-6,-1-1-11,0 0-8,-1 0-10,-3 1-5,-6 2-3,-4 2-3,-4 2-2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8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61044 40694 606,'9'-16'0,"3"1"0,3-1 0,4 0 0,-1 3 4,-1 3 7,-3 4 8,-1 4 8,-1 2 5,2 0 4,0 0 4,1 0 3,-1 2-1,-1 6-5,-2 4-7,-2 5-6,-4 4-5,-1 1-5,-4 3-6,-2 0-4,-4 3-5,-5 1-3,-5 1-3,-5 1-2,-2-1-2,-1-2 1,1-1 0,-1-2 1,2-4 3,3 0 5,3-3 5,3-1 5,2-3 3,2-1-1,2-2-1,2-2 0,3-2-2,4-2-3,4-3-2,4 0-4,6-4-4,7 0-6,8-3-5,9-2-7,2-3-5,2-6-6,-2-4-4,1-5-7,-3-1 0,-4 2 2,-5 2 2,-5 1 2,-5 3 4,-3 3 4,-4 3 5,-4 3 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8"/>
    </inkml:context>
    <inkml:brush xml:id="br0">
      <inkml:brushProperty name="width" value="0.03147" units="cm"/>
      <inkml:brushProperty name="height" value="0.03147" units="cm"/>
      <inkml:brushProperty name="color" value="#F2395B"/>
    </inkml:brush>
  </inkml:definitions>
  <inkml:trace contextRef="#ctx0" brushRef="#br0">63050 40029 699,'46'-8'100,"-2"2"-21,-2 1-24,-2 0-22,0 2-15,-1-1-7,-1 0-7,1 1-6,-1-1-3,-3 2 1,-4 0 1,-2 2 2,-3-1-8,-3 0-13,-3-2-14,-2 0-15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8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63750 38989 496,'-9'-15'1,"0"1"1,-2 1 2,1 1 1,-3-1 4,0 0 7,-1-1 5,-1-1 7,0 0 2,2 2-2,3 3-3,2 1-1,0 3 1,2 4 3,1 4 3,0 4 4,1 5-1,0 7-3,0 7-4,1 7-5,-2 6-2,2 4-2,-1 5-2,0 6-2,0 5-6,0 7-6,0 7-9,0 6-8,-1 3-2,0-3 2,-1-3 3,-1-3 2,0-9-3,2-13-10,2-14-10,2-13-9,1-8-7,0-1-6,0-1-5,0 0-6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2"/>
    </inkml:context>
    <inkml:brush xml:id="br0">
      <inkml:brushProperty name="width" value="0.03828" units="cm"/>
      <inkml:brushProperty name="height" value="0.03828" units="cm"/>
      <inkml:brushProperty name="color" value="#00BFF2"/>
    </inkml:brush>
  </inkml:definitions>
  <inkml:trace contextRef="#ctx0" brushRef="#br0">26350 16838 574,'8'-8'0,"0"0"0,0 1 0,-1-1 0,2-1 3,4-2 5,2-2 4,3-1 5,5-2 4,5 2 2,6 1 1,6 1 2,2 1 0,0 0-2,-1 2-2,-1 1-2,-3 1-3,-4 2-4,-4 2-4,-3 2-5,-4 2-3,-1 2-2,-3 2-4,-2 2-3,-1 0-2,0-1-1,-2-1-1,-1 0-2,-2 0 1,-2 2 1,-4 2 3,-2 2 1,-3 0 1,0 1-1,-2 0 0,0 0-1,-3 0-1,-2 1-4,-3 1-2,-3 1-4,-3 1-1,-3 0-1,-3-1-1,-2 1-1,-4-1 1,0-1 2,0-1 3,-2 0 1,0-2 4,1 1 4,1 0 4,1 0 3,2-1 6,5-3 6,3-1 7,5-2 6,4-1 7,6 0 8,6 0 8,6 0 8,3 0 0,1 2-11,1 0-10,2 0-9,-1 3-7,1 0-3,0 1-4,-1 2-2,0-1-3,0 1 1,-2 0-1,-1 0 0,1-1-1,0 1 1,1 0-1,1 0 0,0-1 0,-1 1 1,0 0-1,-2 0 0,-1-1 0,-1 1-1,0 0 0,-2 0 0,0-1-1,-2 1 1,-1 0-1,0 0 0,-2-1-1,0 1-2,-2 0-1,0 0-2,-3-1-1,-4 1-1,-4 0-2,-4 0 0,-4-2-2,-3-1 1,-5-2-1,-3-2 1,-3-2-3,-1-2-2,-1-2-4,0-2-3,-2-3-1,1-2 0,0-3-1,1-3 1,1-1 2,5 2 6,5 3 6,5 1 5,3 1 7,4 0 10,3 0 10,3 0 9,5 1 3,7 1-3,9 0-4,8 2-4,4-1-3,4 0-2,3-1-3,2-2-2,3 0-2,4-1-1,3-2-3,2 0-1,1 0-5,-4 2-12,-2 3-9,-3 1-10,-5 1-10,-1 0-8,-3 0-9,-3 0-8,-4 0 0,-5 0 8,-5 0 8,-4 1 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50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81317 35947 566,'-28'-14'1,"5"2"3,7 4 3,5 3 3,6 1 8,6 2 12,6 0 14,6 2 12,6 1 4,9 4-8,7 2-8,8 4-7,5 2-7,4 3-9,2 3-7,4 2-9,-2 3-10,-2 1-15,-2 1-14,-4 1-14,-5-2-4,-7-4 8,-9-3 7,-7-5 7,-5-2 1,-1-2-6,-1-2-6,0-2-5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8"/>
    </inkml:context>
    <inkml:brush xml:id="br0">
      <inkml:brushProperty name="width" value="0.04547" units="cm"/>
      <inkml:brushProperty name="height" value="0.04547" units="cm"/>
      <inkml:brushProperty name="color" value="#F2395B"/>
    </inkml:brush>
  </inkml:definitions>
  <inkml:trace contextRef="#ctx0" brushRef="#br0">68540 37961 483,'-15'-15'5,"2"4"10,3 3 9,1 3 10,3 3 5,0 5 2,4 6 1,1 4 1,1 7-1,0 9-3,0 9-3,0 8-4,0 6-3,0 1-3,0 3-3,0 2-4,-2-1-4,0-1-6,-3-2-6,-2-2-4,-1-2-6,0 0-3,0-2-5,1-1-3,0-2-7,1-4-8,0-4-8,2-3-8,0-6-6,2-4-3,0-5-3,2-4-3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9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68971 39056 525,'0'-16'0,"0"2"0,0 1 0,0 1 0,-1 1 11,-1 2 22,0 2 22,0 3 21,-3 1 4,-2 3-16,-2 4-15,-2 2-17,-2 4-9,-5 4-4,-4 3-5,-3 5-5,-4 2-2,-3 1-5,-3 1-2,-2 1-3,-1-2-3,4-2 1,2-3-1,3-3 1,4-3-3,3-1-1,4-2-4,5-2-1,6-1-1,10 1 2,10 2 1,9 0 3,8 0 0,5-1 0,4 0 0,5-2 0,3-1-4,-2-2-10,0-3-9,-1 0-9,-2-3-3,-2-1 2,-3 0 3,0-1 2,-5-1 3,-6 0 4,-5 0 3,-6 0 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29"/>
    </inkml:context>
    <inkml:brush xml:id="br0">
      <inkml:brushProperty name="width" value="0.05672" units="cm"/>
      <inkml:brushProperty name="height" value="0.05672" units="cm"/>
      <inkml:brushProperty name="color" value="#F2395B"/>
    </inkml:brush>
  </inkml:definitions>
  <inkml:trace contextRef="#ctx0" brushRef="#br0">71185 38869 387,'27'-43'12,"-7"8"7,-8 7 7,-8 9 7,-6 5 3,-2 1-4,-4 3-2,-2 1-4,-2 1 1,-3 2 5,-2 1 3,-1 0 4,-1 4-1,0 4-8,2 5-6,1 6-6,0 4-6,-1 6-1,-2 6-3,1 6-1,-1 4-3,4-1 0,3 0-2,3 0-2,2-2-1,2-3-4,2-5-3,2-4-3,3-3-1,4-3 0,4-3 0,3-3 2,5-3-3,5-4-3,5-4-6,5-4-3,4-5-3,5-6-1,3-6-1,4-4 0,2-6 1,1-3 3,1-3 2,1-2 3,-2-2 2,-6-1 3,-6 1 1,-5 0 2,-6 1 4,-5 3 4,-5 5 4,-5 1 6,-4 3 5,-4 3 9,-4 3 7,-4 3 9,-3 1 4,-2 2 2,-2 1 1,-2 1 2,0 3 1,1 6-1,0 6-1,2 6 1,1 7-6,0 7-7,2 8-9,1 9-8,1 3-8,2 3-4,2 1-7,2 4-5,1-1-5,3 1-2,2 0-4,2 0-4,0-2-5,-2-5-9,-3-3-8,-1-3-9,-1-6-5,-2-6-1,0-5 0,-2-6-2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30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43790 40337 626,'-5'-6'6,"8"6"15,6 4 13,7 6 14,7 4 4,7 5-5,7 5-6,5 5-5,1-1-7,-9-7-5,-9-7-6,-9-7-6,-4-2-7,1 2-5,2 2-8,0 1-5,2 3-8,2 3-7,4 3-7,3 3-7,-1 1-5,-7-3 1,-5-1-1,-6-2 0,-4-3 3,-1-1 7,0-2 7,-1-2 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30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40527 42577 644,'-6'-15'2,"2"5"4,4 2 5,3 2 3,2 2 6,5 0 6,4 0 6,4 1 7,6 0 1,12 1-3,11 0-3,10 2-3,6-1-6,4 0-7,4-2-8,2 0-6,0-1-4,-1 2 1,-3 0 1,-1 2 1,-6 1-6,-7 2-16,-8 2-16,-8 2-14,-8-1-6,-5 0 6,-8 0 5,-7-2 5,-4 1 4,-2 0 1,-3 1 3,0 1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30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40968 42495 631,'-33'-13'30,"13"4"11,12 6 9,14 5 12,8 5-2,7 7-11,5 7-11,7 7-12,3 4-13,5 0-15,4 2-15,4 0-14,0 0-7,-4-2 1,-5-1 0,-2-3 0,-6-3-1,-6-5-3,-5-5-4,-6-4-4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32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32671 40428 540,'8'-8'12,"3"-1"-4,2-2-2,2 0-3,1 0 2,1 2 7,1 3 8,1 1 7,2 1 4,1 2-1,3 0 0,1 2 0,-1 3-2,-2 6-3,-3 5-5,-3 7-4,-3 4-2,-4 3-1,-4 3 0,-4 3-2,-2-2 0,0-7-4,0-4-2,0-6-3,-2 1-3,0 9-6,-3 9-4,-2 8-6,-2 4-1,-4-4 3,-2-2 3,-3-3 2,-2-4 2,0-2 0,-2-4 1,-1-2 0,-1-2 1,-1-3 0,-1-1 0,-1-2 1,0-2 3,-1-1 7,1-1 6,-1 0 7,3-3 4,3-1 1,5-2 0,3-2 1,6-2-1,6-1-2,7 0-1,8-1-3,6-1-4,9 0-7,7 0-6,8 0-7,5-1-7,0-1-5,2 0-4,0-1-7,-1-1-2,-1 2-3,-2 0-1,-2 2-2,-4 0 1,-7 0 5,-7 0 5,-7 0 5,-4 0-1,-1 0-4,-1 0-5,0 0-5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32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20555 41891 611,'-8'-17'3,"2"-1"5,1-3 5,0-1 6,4 0 4,6 6 3,6 5 2,6 5 3,2 2-1,1 2-4,-2 0-6,2 2-4,1 1-3,3 4-1,3 2-1,3 4-1,0 1-1,-1 3-2,-3 1-1,-1 3-2,-4 1-1,-3 1-2,-4 1-1,-4 1-3,-4 2-1,-3 1-2,-2 3-3,-3 1-1,-6 2-2,-6 1 1,-7 0 1,-7 2 1,-5 0 0,-3 2 1,-3 0 1,-2 2 0,-2-1 2,0-2 2,0-2 3,0-1 3,2-4 3,4-3 6,4-5 4,3-3 5,5-4 2,3-1-2,4-2-1,5-2-2,7-2-2,12-2-4,12-3-4,11 0-3,11-5-4,12-4-4,10-6-5,11-3-5,9-7-4,10-4-7,8-4-5,10-6-7,-4 1-1,-13 7 3,-14 7 2,-13 7 3,-11 3-1,-5 1-4,-6-1-3,-5 0-5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34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44382 39947 516,'-14'-2'5,"1"-2"10,2-3 9,2-3 11,4-1 2,4 4-4,6 2-6,4 4-5,7 1-2,9 0 1,9 0 0,9 0 1,4 1 1,3 2 0,2 2 0,2 2 0,-2 2-1,-5 5-5,-4 4-3,-5 3-3,-6 5-4,-7 5-2,-7 5-2,-7 5-3,-8 4-3,-8 5-4,-9 6-3,-9 4-5,-7 0-1,-5-4 1,-4-3 1,-6-4 0,-2-4 1,2-4 0,0-4 0,2-3-1,-1-4 3,0-1 4,-1-3 4,-2-1 4,2-3 5,2-3 6,3-3 5,4-3 6,3-2 2,7-2-1,5-3-1,7-1-1,13-2-4,23-4-4,22-2-5,24-3-4,14-3-8,8 0-10,7-2-9,9 0-9,9 0-3,9-1 1,10 0 3,11 0 3,-10 1-6,-25 1-10,-24 0-13,-26 2-11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47:35"/>
    </inkml:context>
    <inkml:brush xml:id="br0">
      <inkml:brushProperty name="width" value="0.04706" units="cm"/>
      <inkml:brushProperty name="height" value="0.04706" units="cm"/>
      <inkml:brushProperty name="color" value="#F2395B"/>
    </inkml:brush>
  </inkml:definitions>
  <inkml:trace contextRef="#ctx0" brushRef="#br0">65428 38750 467,'42'21'80,"-9"-5"-14,-11-5-16,-9-4-13,-4-2-10,3 1-1,4 3-3,2 2-2,2 2-2,-1 3-3,1 3-1,-1 4-3,-2-1-2,-4-1-1,-6-3-2,-4-2-2,-3 0-1,0 1-3,0 1-1,0 2-2,-4 1-2,-6 2-1,-7 4-2,-7 3-2,-4 1 1,-1-1 1,-1-1 2,-1-1 1,-2-1 3,-3 1 3,-2-1 4,-4 1 3,2-2 2,5-3-1,4 0 0,5-2-1,2-2 0,1-1 1,-1-1 1,1-1 1,1-1-1,5-1 0,3 0 0,4-2-1,11-1-2,17-1-3,19 0-3,17-2-4,16-3-4,14-8-6,15-6-7,15-7-5,1-4-3,-16 1 1,-14-1 1,-16 0 1,-9 2-7,-5 1-16,-4 2-16,-5 3-16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51"/>
    </inkml:context>
    <inkml:brush xml:id="br0">
      <inkml:brushProperty name="width" value="0.02402" units="cm"/>
      <inkml:brushProperty name="height" value="0.02402" units="cm"/>
      <inkml:brushProperty name="color" value="#00BFF3"/>
    </inkml:brush>
  </inkml:definitions>
  <inkml:trace contextRef="#ctx0" brushRef="#br0">80796 29971 915,'0'-36'-5,"0"10"1,0 6 4,0 8 1,-1 5 3,-1-1 3,0 0 2,-1 0 3,0 1 1,-1-1-1,0 1-2,0-1-1,-1 1-2,0 2-2,-1 2-1,-1 2-4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38"/>
    </inkml:context>
    <inkml:brush xml:id="br0">
      <inkml:brushProperty name="width" value="0.05612" units="cm"/>
      <inkml:brushProperty name="height" value="0.05612" units="cm"/>
      <inkml:brushProperty name="color" value="#FED406"/>
    </inkml:brush>
  </inkml:definitions>
  <inkml:trace contextRef="#ctx0" brushRef="#br0">48543 5823 392,'-43'-7'0,"11"2"3,9 2 2,11 2 1,6 1 11,4 0 17,4 0 18,4 0 17,3-1 3,3 0-15,4-2-15,2 0-14,1-1-9,1 0-4,-1 0-3,1 1-3,0-2-2,-1 2 0,1-1-1,-1 0 0,1 0 0,0 2-1,-1 0 0,1 2-2,0 0 1,1 0 0,1 0 1,1 0 0,1 0 0,1 0-2,1 0-1,1 0-1,1 0-1,1 0 1,1 0 1,1 0 0,-1 0 1,-2 0-1,-1 0 0,-3 0 1,0 0-1,1 0 0,1 0 1,1 0 0,0 0 0,-1 0-1,-1 0 1,-1 0-1,0 0 1,-1 0-1,1 0 1,-1 0-1,1-1 0,-1 0 1,1-2 0,-1 0-1,1 1 1,1-1-1,1 2 0,1 0-1,0 1 1,-1-2 0,-1 0 0,-2-1 1,1-1 0,-1 2 0,1 0-1,-1 2 1,1-1-1,-1 0 0,1-2 0,-1 0 0,1 0 0,-1 0-2,1 1 1,-1 2-2,1 0 0,-1 0 0,1 0 0,-1 0 0,1 0 0,1-2 0,1-1 1,1 0-1,0 0 0,-3 0 0,-1 2 1,-3 0-1,0 1 1,1 0-1,1 0 1,2 0 0,-1 0 0,1 0-1,-1 0 1,1 0 0,-1 0-1,-2 0 1,0 0-1,0 0 1,-1 0 0,1 0 0,1 0-1,1 0 1,1 0 0,-1 0-2,1 0 1,-1 0-1,0 0 0,-1 0 0,-1 0 0,-1 0 1,-1 0 0,-1 0-1,0 0 1,-2 0 0,0 0-1,-1 0 1,1 0-2,0 0 0,-2-1-16,-1-3-33,-2-4-31,-2-2-32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66500 9294 999,'0'-13'-5,"2"5"-10,0 5-11,2 5-10,0 1-2,-1 1 7,1-1 6,0 1 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3"/>
    </inkml:context>
    <inkml:brush xml:id="br0">
      <inkml:brushProperty name="width" value="0.03852" units="cm"/>
      <inkml:brushProperty name="height" value="0.03852" units="cm"/>
      <inkml:brushProperty name="color" value="#00BFF3"/>
    </inkml:brush>
  </inkml:definitions>
  <inkml:trace contextRef="#ctx0" brushRef="#br0">61344 2625 571,'-1'-22'54,"-2"5"-11,-2 3-11,-2 4-12,-1 3-5,1 0-2,-1 2-1,0 1-2,0 0-1,0 0-1,0 0-3,1 0-1,-2 0 0,1 0 1,-3 0 2,0 0 0,-1 1 2,-1 2 2,-1 2 1,-1 2 1,0 3 1,2 2-1,2 3-2,2 4-1,2 1-2,-1 1-6,0 1-5,0 1-5,0 1-1,0 1-1,1 1 2,-1 1 0,0 1 2,0-1 0,0 1 3,0-1 1,1 1 0,1-1 1,0 1 1,2-2-1,0 1 1,2-1-1,0-1 1,2-1 0,0-1 0,0-1 0,0 0 0,0-2 0,0 0 0,2-1 0,0 1 0,2 0 0,0-1 0,0-1 0,-1-1 0,2-1 1,-2-1 0,1 0 0,0-2-2,0 0 0,1-2-1,2-1-1,2-1 0,2 0 0,1-2-1,1-2 1,1-2-1,1-2 0,3-2 1,4-2-1,3-2 1,5-1 0,0-3 0,-1 0-2,0-1 0,-1-1-2,-1-1 1,-1-2-1,-1 0 2,-1-1 0,-2-2 0,-1-3-2,-2-3-1,-2-2-2,-2-4-1,-1-1 2,-1-1-1,-1-3 2,-1-1 1,-2 1 1,-2 1 2,-2 2 2,-1 1 2,0 5 1,-1 3 2,1 5 2,0 2 2,-2 3 3,0 1 2,-2 2 2,0 2 2,0 1-2,0 0-1,0 2 0,1 0-2,0 1 0,2-1-2,0 0 0,0 2 0,0 6 3,-2 4 3,0 6 2,-1 1 1,0 1-3,0 0-1,0 0-3,0 3-1,0 7-1,0 7 0,0 7-2,0 4-1,0 2 0,0 2-2,0 2-1,0-1-3,0-4-1,0-5-3,0-2-2,-1-3-2,0 2 1,-2 1-1,0 1 0,-1-1 0,0-2-1,0-1 0,0-3-1,0-2-1,1-1 0,-1-3-2,0-1 0,0-3-2,0-3-3,0-2-3,0-4-2,0-5-5,0-8-6,0-8-7,0-7-6,3-8 1,4-5 6,5-7 7,6-4 7,2-3 5,-1 3 6,1 4 5,0 2 4,-2 4 6,-3 3 3,-3 5 5,-2 3 3,-2 4 4,2 0 1,0 1 1,1 1 2,1 1 2,-2 2 0,-1 3 0,0 1 2,-1 1-1,1 2 1,1 1 0,1 0 0,1 2-2,0 0-5,0 2-4,0 1-5,0 0-2,1 0 1,2 0-1,0 0 0,1 0 0,0 0-3,-1 0-2,1 0-2,0 0-3,1 1-3,2 2-3,0 0-4,-1 1-2,-1-2-5,-2 0-3,-2-2-5,-2-1-2,-2-2 0,-3-2-1,0-1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3"/>
    </inkml:context>
    <inkml:brush xml:id="br0">
      <inkml:brushProperty name="width" value="0.04437" units="cm"/>
      <inkml:brushProperty name="height" value="0.04437" units="cm"/>
      <inkml:brushProperty name="color" value="#00BFF3"/>
    </inkml:brush>
  </inkml:definitions>
  <inkml:trace contextRef="#ctx0" brushRef="#br0">63889 1749 495,'0'-22'1,"0"3"2,0 3 2,0 3 2,1 1 1,0 0 0,2 0 1,0 1 0,1-1 1,0 2-2,0 1 1,0 0-2,-1 6 7,-1 8 13,0 9 12,-1 10 14,-3 4 1,0 0-10,-3 2-9,-2 1-11,-1 1-5,2-1-4,1 0-1,0 1-3,3 0-1,-1 4 0,2 3 1,1 1 1,-1 4-1,-1 2-3,0 2-2,-1 2-3,-1 0-3,2-2-1,0-2-2,2-1-2,-1-3-2,0 2 1,-2-1 0,0 0 0,-2 1-1,0 2-1,-1 2-2,-2 2-1,1 1-1,-1 0 0,0-1 1,0 1 0,2-2-2,-1-4-3,2-4-5,1-4-2,-1-4-3,2-3-1,-1-5 0,0-3 0,0-4 0,2-3 1,0-3-1,2-2 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4"/>
    </inkml:context>
    <inkml:brush xml:id="br0">
      <inkml:brushProperty name="width" value="0.03422" units="cm"/>
      <inkml:brushProperty name="height" value="0.03422" units="cm"/>
      <inkml:brushProperty name="color" value="#00BFF3"/>
    </inkml:brush>
  </inkml:definitions>
  <inkml:trace contextRef="#ctx0" brushRef="#br0">64646 3650 642,'-16'44'92,"-1"-4"-25,-2-5-25,1-5-25,-2-5-12,2-2-2,1-3-1,2-3-1,-1-2-1,2-1 1,1-1-1,1 0 1,1-2 1,2 1-1,2 0 1,3 0 1,1-2 0,3-1 1,4-2 1,2-2 1,4-2 1,6-1 0,4 0 0,5-1 1,1-1-1,0 0 0,-1 0-1,-1 0-1,0-1 1,-1-1 1,1 0 3,-1-1 1,0-1-1,-4 2-7,0 0-7,-2 2-5,-2 0-12,-1 0-17,-1 0-15,0 0-17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4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65206 3977 532,'-15'-15'0,"4"2"1,3 3 0,3 1 1,0 1 1,-1 2 3,0 1 1,-1 0 3,-1 1 3,2-2 3,2 0 4,0-1 3,0 1 2,2 4 3,0 4 3,2 4 1,-1 4 0,-1 3-4,0 5-3,-1 3-3,-1 4-3,0 1-2,0 3-1,0 1-2,0 1-1,0-1-1,0-2-2,1 1-1,-2-2 0,2 1-2,-1 2-1,0 1 0,0-1-3,2-1-1,0-3-4,2-1-2,0-3 0,0-2 0,0-1 0,0-2 1,0-2-8,0-1-15,0-1-17,0 0-16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5"/>
    </inkml:context>
    <inkml:brush xml:id="br0">
      <inkml:brushProperty name="width" value="0.03564" units="cm"/>
      <inkml:brushProperty name="height" value="0.03564" units="cm"/>
      <inkml:brushProperty name="color" value="#00BFF3"/>
    </inkml:brush>
  </inkml:definitions>
  <inkml:trace contextRef="#ctx0" brushRef="#br0">69834 2181 617,'-16'-13'6,"3"3"14,0 4 13,1 4 13,0 4 3,2 4-9,1 4-8,0 3-9,1 4-5,-2 1-2,0 3-3,-1 2-3,-1 1-1,1 2-1,0 3 1,-1 1-2,1 2 1,0-1-1,2 0 0,1 1 0,1-1-2,2 2 0,2 1-3,2 1 0,1-1-2,0 1 0,0 0 0,0 1 0,0-2-2,0 0-3,0-1-2,0-1-4,1-3 1,2-3 1,2-5 1,2-3 3,2-2-3,3-1-6,3 1-6,3 0-5,2-2-6,1-3-1,1-3-3,1-2-2,-1-3 0,-1-1 5,-3 0 5,-1-1 4,-3-2 2,-1-1 0,-2 0-1,-2-1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5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71243 2178 582,'0'-10'8,"0"12"17,0 12 17,0 11 17,0 9 4,0 5-11,0 4-8,0 6-11,-2 3-7,0 5-3,-3 4-5,-2 4-4,0-1-6,-1-6-6,0-4-6,0-4-6,1-5-6,0-2-2,2-4-4,2-2-3,-1-3-1,0-1 1,0-3 2,0-1 2,0-5-1,2-4-5,0-4-3,2-6-5,1-3-2,2-2 0,2-3 1,2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5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71771 3017 581,'7'-28'32,"-1"5"-5,0 7-4,-2 5-3,-3 6 1,-8 6 5,-6 6 6,-7 6 5,-5 4-3,-3 5-14,-3 3-13,-2 5-13,-3 0-6,1-1 1,1 0 1,-2-1 1,3-2 3,4-3 3,3-3 5,5-2 2,3-3 4,2-1 0,4-1 2,3 0 1,3-3 0,4 1 1,4-2-1,4 0 0,4-1 0,5-2 1,5 2 0,5 0 0,3 0-1,1 0-1,1 0-3,1-1-2,0 1 0,-2 0 1,-1 0 0,1 0 1,-4 0-3,-1-1-5,-4 1-8,-3 0-6,-2-1-5,-1 0-7,-1-2-6,0 0-6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6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73455 3059 523,'-14'-22'3,"3"5"6,2 3 6,4 4 6,1 2 3,0 1 2,0-1 1,0 0 2,-1 2-2,-2 4-4,-1 4-3,-3 4-3,-1 3-2,-1 3-1,-1 4 1,-1 2 1,-1 2-2,1 1 0,-1 1-1,0 0-1,1 1-1,1 1-1,1-1 1,0 1-1,2-1-1,3-1-2,1-1-1,2-1-1,2-2-1,2-1-3,2-2-2,2-2-1,2-3-1,2-1-1,1-2 0,3-2 0,3-2-2,4-2-2,3-2-3,5-2-3,1-4 0,1-4 2,-1-5 1,0-5 1,-2-3 2,-1-1 2,-4-1 1,-3-1 3,-3-2-1,-1-2 0,-2-4 0,-2-2-2,-2-1 1,-2 3 1,-3 4 2,0 2 1,-3 3 2,-1 5 2,0 3 3,-1 5 2,-2 1-1,0 2-1,-1 1-3,-2 1-2,3 0-8,6 2-12,6 0-13,6 2-13,3 1-1,-1 2 14,1 2 11,0 2 12,-1 1 10,-1 2 8,-1 0 6,0 2 8,-2 0 3,1 1 2,0 1 0,0 2 1,-1 0-1,-1 1-2,-1 1-2,0 2-2,-3 0-3,-1 5-2,-2 2-4,-1 3-2,-2 2-4,0 0-1,0 1-3,0 2-3,-2 0-3,-1-1-5,-2-2-6,-1 1-4,-2-4-6,0-3-3,0-5-6,1-3-3,0-6-5,3-8-4,4-8-5,3-8-3,1-3 5,3-1 19,2 0 17,2 1 17,1 0 10,0 1 4,-1 0 2,1 2 2,0 1 3,1 1 1,1 1 2,1 1 0,1 0-1,-1 3-5,1 0-4,0 1-6,-1 0-4,-1 2-5,-1 0-6,0 2-5,-2 1-13,1 2-20,0 2-22,0 2-20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09:56"/>
    </inkml:context>
    <inkml:brush xml:id="br0">
      <inkml:brushProperty name="width" value="0.05195" units="cm"/>
      <inkml:brushProperty name="height" value="0.05195" units="cm"/>
      <inkml:brushProperty name="color" value="#00BFF3"/>
    </inkml:brush>
  </inkml:definitions>
  <inkml:trace contextRef="#ctx0" brushRef="#br0">78059 32324 423,'-25'-15'17,"11"4"18,12 4 17,12 1 17,6 2 3,1 1-13,1-2-13,2 2-12,0-1-8,1 2-2,1 0-1,1 2-2,0-1-2,1-2-3,-2-2-2,2-2-1,0 0-3,-1 2-1,1 2-2,-1 3-2,2 0-1,1-2-3,3 0-1,1-1-2,2-1-2,1 2-1,0 0 0,2 2-2,-1-1 0,-1 0-2,-3-2-2,-2 0-2,-2-1 0,-1 2 3,-3 0 2,-1 2 2,-3 0 2,-1 0 0,-2 0 0,-2 0 0,-2 0 0,1 0-2,0 0-2,0 0-1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6"/>
    </inkml:context>
    <inkml:brush xml:id="br0">
      <inkml:brushProperty name="width" value="0.04496" units="cm"/>
      <inkml:brushProperty name="height" value="0.04496" units="cm"/>
      <inkml:brushProperty name="color" value="#00BFF3"/>
    </inkml:brush>
  </inkml:definitions>
  <inkml:trace contextRef="#ctx0" brushRef="#br0">75692 2705 489,'0'-13'43,"0"6"6,0 6 5,0 6 5,0 6-3,0 7-8,0 7-10,0 7-9,-2 4-6,0 3-3,-3 1-3,-2 1-4,-1 2-1,2 0 0,1 0 1,0 0-1,1 0-2,1-2-7,-1 0-7,0-1-6,0-1-4,-1-2-3,-2 0-3,0-1-3,0-2-5,0 1-7,2 1-7,1-1-7,0-2-1,0-3 6,0-5 6,0-3 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7"/>
    </inkml:context>
    <inkml:brush xml:id="br0">
      <inkml:brushProperty name="width" value="0.04237" units="cm"/>
      <inkml:brushProperty name="height" value="0.04237" units="cm"/>
      <inkml:brushProperty name="color" value="#00BFF3"/>
    </inkml:brush>
  </inkml:definitions>
  <inkml:trace contextRef="#ctx0" brushRef="#br0">76813 1705 519,'9'-13'41,"5"6"-8,4 6-9,3 6-9,3 4 0,0 3 9,-2 4 9,2 2 9,-2 2 1,-3 1-7,-3 1-7,-3 1-7,-1 3-3,0 5-2,-1 5-1,1 4 0,-2 2-3,-2-1-1,-4 0-2,-2-1-2,-2-3-2,0-2-2,0-3-2,0-3-1,-2 0-5,0 3-7,-3 2-6,-2 4-7,-3 1-3,-6-2-2,-4 0-1,-5-2-1,-5 1-3,-4 1-2,-5 0-3,-6 2-4,2-3-1,8-6 2,7-5 2,9-6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8"/>
    </inkml:context>
    <inkml:brush xml:id="br0">
      <inkml:brushProperty name="width" value="0.03192" units="cm"/>
      <inkml:brushProperty name="height" value="0.03192" units="cm"/>
      <inkml:brushProperty name="color" value="#00BFF3"/>
    </inkml:brush>
  </inkml:definitions>
  <inkml:trace contextRef="#ctx0" brushRef="#br0">80381 1811 689,'2'-13'7,"2"8"15,4 7 14,2 6 15,1 6 3,-3 3-8,-1 5-9,-2 3-8,-1 3-9,0-1-12,0 0-10,0 1-11,-1-2-5,-2 0 0,-2-1 1,-2-1 0,-2 1 2,0 3 1,-1 3 1,-2 2 2,2-1 2,1-7 2,2-7 3,2-6 2,4-7 3,7-3 3,8-4 3,6-3 4,4-5 1,5-4-1,4-4-1,5-3 0,-2-2-1,-4 1-2,-6 1 0,-4 1-2,-4 2-2,-5 2-4,-3 4-4,-4 3-3,-3 1-4,-2 0-4,-3 0-4,0 1-5,-4-3-1,0 0 0,-3-3 0,-2-1 0,-2-1 0,-4-1 1,-2 1-1,-3-1 0,-1 1 3,1 0 3,1 2 5,1 1 3,1 1 6,1 0 5,1 2 5,1 1 7,1 0 1,2 2-1,2 1-3,2 0-1,2 6 7,0 8 17,2 9 15,0 9 17,0 6 1,-2 5-17,-2 3-15,-1 3-16,-4 5-11,-4 6-4,-4 4-4,-3 5-5,-2 1-2,2-3 0,0-3 2,1-3 0,0-5-3,2-8-9,1-8-9,1-7-9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8"/>
    </inkml:context>
    <inkml:brush xml:id="br0">
      <inkml:brushProperty name="width" value="0.02845" units="cm"/>
      <inkml:brushProperty name="height" value="0.02845" units="cm"/>
      <inkml:brushProperty name="color" value="#00BFF3"/>
    </inkml:brush>
  </inkml:definitions>
  <inkml:trace contextRef="#ctx0" brushRef="#br0">80950 3650 773,'22'30'87,"-3"-1"-21,-3-3-24,-2-1-21,-3-3-14,1 0-3,-1-2-6,1 1-3,-1-2-5,1 1-3,0-1-6,0 1-3,-2-1-1,1-3 4,-2-1 4,0-2 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49"/>
    </inkml:context>
    <inkml:brush xml:id="br0">
      <inkml:brushProperty name="width" value="0.03239" units="cm"/>
      <inkml:brushProperty name="height" value="0.03239" units="cm"/>
      <inkml:brushProperty name="color" value="#00BFF3"/>
    </inkml:brush>
  </inkml:definitions>
  <inkml:trace contextRef="#ctx0" brushRef="#br0">81939 1400 679,'-7'37'33,"1"-6"-9,0-4-10,2-4-10,-1-4-5,0 1-1,-1-1-3,-2 1 0,1-1-3,1-1-2,1-1-2,1-1-2,3-4-4,6-8-2,4-8-4,8-8-3,2-3 1,-3-1 7,-1 0 7,-2 1 7,-2 0 6,-3 4 8,-1 3 7,-2 3 7,-1 0 8,0 2 9,0-1 8,0 0 8,0 1-3,0 4-17,0 2-15,0 4-17,-1 1-9,2 3-1,-2 2-2,1 2-1,-2 3 0,-4 7-1,-4 5 0,-3 6 1,-3 3 1,0-2 3,0 0 3,1-1 4,-1-2 0,0-1-1,0-4-1,1 0-1,0-4-1,2-3 0,2-5 1,2-3 0,1-3-3,0-1-4,0 0-4,1-2-5,-2-5-5,1-10-5,-3-10-6,0-9-5,0-6 1,0-1 8,2-1 8,1 1 8,-1 0 5,0 7 2,-2 5 2,0 7 1,0 3 6,0 2 7,2 2 9,1 3 8,1 0 6,3 3 4,4 2 2,2 3 4,3 0-2,0 1-10,1 1-8,2 2-10,-1 0-5,1 2-2,0 0-4,-1 1-2,-1 2-1,-1 3-2,-2 3 0,-2 4-1,-2-1-1,0 2-3,-2-1-2,0 1-3,-2-2-1,-2-1-1,-2-3-1,-2-1 0,-1-3-1,0-3 3,1-2 1,-1-4 2,2-3 1,1-4 1,2-4 1,2-3 0,3-4 3,4-2 4,3-2 3,4-1 4,2-1 4,0 2 2,-2 3 4,-1 1 2,0 2 2,0 1-1,-1 0 0,1 2-2,-1 1 0,0 4-4,-2 3-3,0 2-4,-3 4-3,-1 2-6,-2 3-6,-2 3-5,-3 3-2,-4 3 0,-4 4 2,-3 2 0,-4 1 1,-3 2 1,-4 1 0,-1 1 0,-4-1 2,2-3 2,-3-3 4,-1-3 3,0-2 1,-1 1 2,1-1 1,0 1 1,1-1 3,3-1 4,3-1 4,3 0 4,3-3 2,2-3 0,4-3-2,3-2 0,3-3-1,4-1-3,4 0-3,4-1-2,5-2-1,7-1 1,7 0 0,7-1 1,5-1 0,2 0 2,4 0 0,3 0 1,0 0-2,0 0-2,-3 0-3,1 1-3,-4-2-5,-4 2-3,-5-1-6,-5 0-4,-3 0-5,-3 2-6,-1 0-5,-2 2-7,-3-1 1,-1 0 4,-2-2 5,-2 0 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1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84468 1972 590,'19'6'21,"7"-4"-2,7-4-3,7-4-3,4-2-2,0-2-2,1 0-1,2-1-2,-2-1 0,-3 0 0,-2 1 0,-3-1 2,-4 1-3,-4 0-5,-3 2-6,-5 1-4,-4-1-5,-6 0-5,-6-2-3,-6 1-6,-5-3 1,-2 0 2,-3-1 2,-3-1 4,-3-2 2,0-2 4,-1-1 2,-1-3 3,0-1 3,1-1 2,1 0 4,1-2 3,1 1 3,2 1 5,2 3 4,3 1 4,1 3 1,2 3 0,2 3-1,2 2-1,0 3 2,0-1 5,-2 0 6,0 0 4,0 5 4,0 10-1,1 10 1,2 9 1,-1 7-4,-2 3-9,-2 2-7,-1 4-7,-2 2-6,2 3-1,0 3-1,2 4-1,0 0-2,1 0 1,-1-2-1,0 0 0,1-3 0,0-1 1,2-2 0,0-2 1,1-4-1,0-6-5,0-5-4,0-7-4,-2-8-6,-6-10-6,-4-12-7,-5-10-7,-2-9-1,1-8 3,1-9 3,1-6 4,0-2 5,2 3 6,1 4 8,1 3 5,1 5 5,2 2 1,2 3 1,3 3 0,0 3 2,4 1 0,0 3 2,4 1 0,0 2-1,3 3-2,2 1-4,2 2-2,1 2-2,3 1-3,2 0-1,2 2-2,1 2 0,1-1-1,1 2 1,1 1 0,-1 0-1,-4 0-1,-2 0 0,-3 0-2,0 1 0,0 0 2,1 2 0,1 0 2,-1 2 3,-2 0 7,-4 2 6,-3 0 7,-3 5 4,-6 8 0,-4 6 1,-5 9 1,-5 5-1,-6 1-5,-3 0-3,-6 2-5,-1 1-2,-2 1-1,1 0-1,0 2-1,1-2-3,5-4-2,4-3-4,3-6-2,3-2-4,3-3-3,1-3-3,3-3-4,5-6-2,11-8-1,12-10-2,10-8-2,5-5 3,0-1 9,1-1 8,-1-1 9,-1 3 6,-1 2 6,-3 4 6,-1 4 6,-3 4 2,-2 1 0,-2 2-1,-1 2-1,-2 1 1,-1 2 1,-1 0 2,0 2 3,-1 1-4,0 3-6,-1 3-8,1 4-7,-1 0-6,-3 0-5,-1 1-4,-2 0-6,-1-1-4,-2-1-4,0-1-5,-2-1-5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1"/>
    </inkml:context>
    <inkml:brush xml:id="br0">
      <inkml:brushProperty name="width" value="0.03152" units="cm"/>
      <inkml:brushProperty name="height" value="0.03152" units="cm"/>
      <inkml:brushProperty name="color" value="#00BFF3"/>
    </inkml:brush>
  </inkml:definitions>
  <inkml:trace contextRef="#ctx0" brushRef="#br0">85769 2163 697,'7'-15'4,"1"2"7,0 2 7,0 3 8,0 1 3,2 2-1,0 2-1,1 2-1,0 2-7,-2 2-11,-2 2-13,-2 2-12,-3 3-7,-1 7-1,-2 5-3,-1 7-2,-3 1 0,0-3 4,-2-4 3,0-1 3,0-4 2,0-3 3,2-3 2,1-2 1,2-3 6,5-1 9,6-1 8,4 0 9,3-2 4,-1 0 1,0-2 0,1 0 0,-2-1 0,-1 2-2,-2 0-2,-2 2-1,-2 0-6,-2 1-7,-3 2-7,0 0-9,-6 3-5,-6 5-3,-7 5-2,-7 5-2,-5 1-2,0 0 1,-4-1 0,-1-1 0,-1-1 3,-1-3 7,1-1 5,0-2 7,1-3 6,6-1 6,2-2 5,5-2 7,3-2 2,2-1 1,4 0-2,3-2 1,3 0-2,6 0-3,4 0-3,6 0-3,3-1-1,5-1-2,4 0 0,3-1 0,4-2-1,2-1 0,4 0 0,3-1 0,-1-2-1,-4 0-2,-3-1-2,-5-2-3,-2 1-2,-1-1-6,-2 0-4,1 0-4,-3 0-6,-1 0-7,-2 1-5,-2-1-7,-3-1-3,-1 0-3,-2-1 0,-2-1-3,-2-1 4,-2 2 9,-2 1 9,-2 0 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1"/>
    </inkml:context>
    <inkml:brush xml:id="br0">
      <inkml:brushProperty name="width" value="0.03649" units="cm"/>
      <inkml:brushProperty name="height" value="0.03649" units="cm"/>
      <inkml:brushProperty name="color" value="#00BFF3"/>
    </inkml:brush>
  </inkml:definitions>
  <inkml:trace contextRef="#ctx0" brushRef="#br0">86777 1811 602,'0'-13'9,"0"8"15,0 7 17,0 6 17,0 6 1,2 5-11,0 5-13,2 5-12,-1 3-6,-1 3-1,0 1 1,-1 2-1,-1-2-1,0-5-5,0-7-3,0-5-5,0 4-2,0 16-1,0 16-1,0 16-2,-2 9-1,0 4-3,-3 4-2,-2 4-2,0 5-5,-1 5-9,0 7-8,0 5-8,0 0-6,1-7 0,0-6-1,-1-8-1,1-11 3,2-17 9,2-17 9,2-16 7,1-9 7,0-3 3,0-1 4,0-2 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2"/>
    </inkml:context>
    <inkml:brush xml:id="br0">
      <inkml:brushProperty name="width" value="0.02854" units="cm"/>
      <inkml:brushProperty name="height" value="0.02854" units="cm"/>
      <inkml:brushProperty name="color" value="#00BFF3"/>
    </inkml:brush>
  </inkml:definitions>
  <inkml:trace contextRef="#ctx0" brushRef="#br0">88493 2400 770,'-7'17'80,"2"3"-20,2 3-21,2 3-20,0 7-10,0 10-2,-2 11 0,1 11-2,-2 2-2,0-7-2,0-6-4,0-8-2,0-6-4,-2-2-5,0-5-7,-1-4-4,0-3-7,-1-5-4,0-3-5,0-4-6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2"/>
    </inkml:context>
    <inkml:brush xml:id="br0">
      <inkml:brushProperty name="width" value="0.03122" units="cm"/>
      <inkml:brushProperty name="height" value="0.03122" units="cm"/>
      <inkml:brushProperty name="color" value="#00BFF3"/>
    </inkml:brush>
  </inkml:definitions>
  <inkml:trace contextRef="#ctx0" brushRef="#br0">88550 2718 704,'14'-28'5,"-1"7"10,-2 7 11,-2 6 9,0 4 4,2 1-5,1-1-5,3 0-5,3 0-3,5 0-4,4 0-3,6 0-4,2 1-3,1 2-1,-1 2-2,0 2-1,-1 2-1,-3 2 0,-4 1-1,-2 3 1,-3 2-3,-1 0-3,-3 1-3,-1 1-4,-3 1-1,-4 1 1,-5 2 1,-2 0 1,-5 0 0,0 1-4,-3-1-3,-2 1-4,-3 0 0,-6 1 0,-4 1 3,-5 1 0,-3-2 2,0 0 3,-1-2 1,-2-2 2,0-3 3,1-3 3,1-3 3,1-2 3,2-3 2,3-1-1,3 0 0,3-1-1,3-4 0,5-2-2,3-5-1,4-4-1,5-2 0,6-1 1,5-1 3,7-1 1,2 1 1,2 1-2,2 3 0,0 1-2,-1 2 3,-2 0 7,-1 2 7,-2 1 8,-4 2-2,-3 6-10,-4 4-10,-4 6-11,-6 4-5,-6 5 1,-7 5 0,-8 4 1,-3 3-2,-3-2-3,-1 0-4,-2-1-3,-1-1 1,3-3 6,1-1 6,3-3 7,2-1 5,2-2 3,1-3 5,2-1 3,3-2 1,3-1 0,3 0-1,2-2 0,5-1-3,6 0-3,6-2-4,6 0-4,4-4-1,2-6-2,4-6 0,3-6-1,1-3 0,0-3 0,1-1 1,-1-3-1,-3 0-2,-5 0-7,-7-1-5,-5 1-6,-3 1-4,0 3-2,0 2 0,0 5-2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20"/>
    </inkml:context>
    <inkml:brush xml:id="br0">
      <inkml:brushProperty name="width" value="0.04114" units="cm"/>
      <inkml:brushProperty name="height" value="0.04114" units="cm"/>
      <inkml:brushProperty name="color" value="#00BFF3"/>
    </inkml:brush>
  </inkml:definitions>
  <inkml:trace contextRef="#ctx0" brushRef="#br0">71852 24341 534,'-15'-7'36,"-1"4"-1,0 3-1,1 2-1,-1 3-3,2 2-3,1 2-4,1 2-4,0 2-2,1 3-3,-1 3-1,1 3-2,-2 2-1,-2-1 0,-2 1 0,-1-1 1,-1 1-1,2 1 0,3 1 0,1 1-1,2-2 0,2 0 0,2-3 1,3-1 0,0-1-1,0 1-2,0 1-3,0 1-2,1 0-1,2-1 1,2-1 1,2-1 1,2-1 0,2-1 0,1-1-2,3 0 0,2-2 0,0-1-1,1-1 1,1 0 0,2-2-1,1 1 1,3 0-1,2 0-1,0-2 0,0-1-2,0-2-2,1-2-2,0-2-1,1-1 0,1 0-1,1-1 1,0-2 0,1-1 0,-1 0 1,1-1 1,-2-3 0,-2-2 0,-1-3 1,-2-3-1,-2-3 1,1 0-1,-2-1 0,2-1-1,-1-1 0,-3 1 1,-1-1 1,-2 1 2,-2-2 0,1-1 1,0-3 1,0-1 1,-2-2 1,-1-1 1,-2-1 1,-2-1 0,-1 0 1,0 3 0,0-1-1,0 1 0,-1 0-1,-1 1 0,0-1 0,-1 1 0,-3 0-1,0 1-1,-3 1-1,-2 1-1,-1 2-1,-2 1 0,0 3 0,-1 1-1,-1 2 0,0 1 0,0 0 0,1 2 0,-3 1 1,-2 2-1,-3 3 0,-3 1 0,-3 1 0,0 2-1,-3 0-1,-3 2-1,-1 1 0,-1 2-3,0 2-2,-2 2-2,0 1-2,1 1-2,2 2-3,0 0-1,1 1-3,2 3-3,0 2-2,1 2-3,3-2 1,7-1 5,5-4 4,6-3 5,3-1 1,1 0-2,-1 0-2,0 0-2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3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89437 1641 666,'-15'-28'5,"4"7"9,3 6 9,2 8 10,2 5 3,1 4-1,-1 4-2,1 4-2,-2 5-3,0 7-6,-2 7-5,0 7-6,-1 6-3,0 6 0,0 6 1,1 4 0,-1 6-2,0 2-3,0 1-4,0 3-2,2-1-3,-1-3-1,2-3-2,1-3-1,0-4-2,0-5-4,0-4-2,0-6-4,0-4-1,2-3 2,0-5 0,2-3 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3"/>
    </inkml:context>
    <inkml:brush xml:id="br0">
      <inkml:brushProperty name="width" value="0.03014" units="cm"/>
      <inkml:brushProperty name="height" value="0.03014" units="cm"/>
      <inkml:brushProperty name="color" value="#00BFF3"/>
    </inkml:brush>
  </inkml:definitions>
  <inkml:trace contextRef="#ctx0" brushRef="#br0">90700 2750 729,'23'1'112,"-1"2"-30,-2 2-30,0 2-30,0 1-20,0 1-7,-1 1-9,1 1-9,-3 2-6,-2 1-5,-2 3-4,-4 2-6,-2-2 0,-2-2 3,-3-3 3,0-2 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3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90322 3094 583,'16'-7'57,"1"2"-13,2 2-13,0 2-14,-1 2-9,-1 2-8,-3 2-7,-1 2-7,-3 3-4,-3 5 2,-2 5 0,-4 5 1,-3 4-1,-6 2-3,-4 3-2,-4 4-2,-5 0 0,-1-3 1,-3-4 2,-1-2 2,0-2 4,2-3 5,4-1 5,3-3 5,3-2 5,3-4 5,3-4 4,2-5 5,4-2 5,4-4 3,4-2 4,4-3 4,4-5-1,7-6-7,5-5-7,7-7-6,4-4-6,4-4-8,3-5-5,6-2-7,2-3-3,5 0 2,4 1 1,4-1 1,-2 2 1,-6 4-4,-9 3-1,-5 5-2,-7 3 0,-4 3 4,-5 3 3,-5 3 4,-4 3 4,-4 3 6,-4 2 5,-5 4 5,-2 3 9,-4 2 10,-2 4 12,-3 3 10,-3 3 0,0 7-10,-2 5-11,0 7-11,0 3-7,1 3-4,0 1-2,2 3-4,0 0-2,1 2-2,-1 0-2,0 2 0,0-1-4,0-4-3,0-3-3,0-2-3,1-2-5,-1-1-6,0-1-6,0-1-7,1-2-1,0-5 1,2-3 1,1-4 1,-1-5 0,-1-4-2,0-6-2,0-4-2,-2-3 3,2 1 8,1-1 7,0 0 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4"/>
    </inkml:context>
    <inkml:brush xml:id="br0">
      <inkml:brushProperty name="width" value="0.03127" units="cm"/>
      <inkml:brushProperty name="height" value="0.03127" units="cm"/>
      <inkml:brushProperty name="color" value="#00BFF3"/>
    </inkml:brush>
  </inkml:definitions>
  <inkml:trace contextRef="#ctx0" brushRef="#br0">92079 2926 703,'0'-59'-1,"0"9"-2,0 7-2,0 8-3,0 6 6,0 5 12,0 5 13,0 5 13,1 6 6,0 6 0,2 7 1,-1 8 0,2 6-5,0 9-13,0 7-12,0 8-13,-1 4-9,-2 1-10,-2 2-8,-2 0-9,-3-1-5,-2-4 0,-2-5-1,-5-3 0,1-5 1,4-7 5,1-7 5,4-6 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4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91493 3618 563,'-7'-8'2,"0"1"3,2-1 5,1 0 2,1 2 6,3 6 7,4 4 6,2 6 6,2 3 1,-2 3-6,-1 3-6,0 3-6,-1 3-4,0 1-3,-1 3-1,2 1-4,-2 0-2,-1-1-2,0-3-4,-2-1-2,0-1-2,-2 5 0,0 5 0,-1 3-1,-1-1 2,2-6 0,0-5 3,2-6 1,0-5 1,2-1 0,0-2 0,2-2 0,1-1 0,3-1 0,3 1-1,4 0 0,3-1 0,5-2 1,5-3 2,5 0 0,1-2 1,3 0 0,1 0 1,1 0 0,0-1 0,2-1 1,1 0 1,0-1 1,0-2 0,-3 0 1,-5-1-1,-1-2 1,-4 1-1,-5 1-2,-5 0-2,-4 2-2,-4 0-1,1 0 0,0 0-1,0 0 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8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96553 1477 725,'-18'-1'42,"14"-1"-2,12 0-3,14-1-3,6-2-3,4 0-5,3-1-5,3-1-4,0 0-5,3 0-3,1 2-4,1 1-4,-2 1-3,-2-1-1,-3 0 0,-3 0-2,-4 0-2,-1 2-3,-1 0-2,-2 2-4,-3 0 0,-3 0 3,-3 0 1,-3 0 4,-4 0-7,-4 0-15,-6 0-14,-4 0-14,-3 0-1,0 0 13,1 0 13,-1 0 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8"/>
    </inkml:context>
    <inkml:brush xml:id="br0">
      <inkml:brushProperty name="width" value="0.02949" units="cm"/>
      <inkml:brushProperty name="height" value="0.02949" units="cm"/>
      <inkml:brushProperty name="color" value="#00BFF3"/>
    </inkml:brush>
  </inkml:definitions>
  <inkml:trace contextRef="#ctx0" brushRef="#br0">96836 947 745,'-29'-7'1,"9"0"2,6 2 0,7 1 3,3 3 4,2 7 9,0 7 9,2 8 8,0 4 2,0 3-6,0 3-7,0 1-6,-1 4-5,0-1-4,-2 0-3,0 1-3,0-2-5,-1 0-5,0-1-4,0-1-5,0-3-2,0-2 3,0-4 2,1-1 2,0-5-4,3-3-13,4-4-11,2-4-12,2-4-1,-2-4 8,-1-4 8,-1-4 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8"/>
    </inkml:context>
    <inkml:brush xml:id="br0">
      <inkml:brushProperty name="width" value="0.02771" units="cm"/>
      <inkml:brushProperty name="height" value="0.02771" units="cm"/>
      <inkml:brushProperty name="color" value="#00BFF3"/>
    </inkml:brush>
  </inkml:definitions>
  <inkml:trace contextRef="#ctx0" brushRef="#br0">97490 844 794,'6'-18'36,"-4"10"2,-4 11 2,-4 12 2,-2 6-8,0 3-18,0 3-19,1 2-19,-3 3-10,-2 2-3,-2 3-4,-4 1-3,0-3 1,2-7 3,4-6 5,3-6 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9"/>
    </inkml:context>
    <inkml:brush xml:id="br0">
      <inkml:brushProperty name="width" value="0.03279" units="cm"/>
      <inkml:brushProperty name="height" value="0.03279" units="cm"/>
      <inkml:brushProperty name="color" value="#00BFF3"/>
    </inkml:brush>
  </inkml:definitions>
  <inkml:trace contextRef="#ctx0" brushRef="#br0">96263 2132 670,'-8'24'52,"2"-2"-15,1 2-14,0-1-15,0 2-9,0 1-3,-1 3-2,-1 1-4,0 1 0,2-2-1,2 0 2,2-1-1,1-1 1,0-1 1,0-1 0,0-1 0,0-2 1,0-3 2,0-3 2,0-2 2,0-3 0,0-1-1,0-1-1,0 0-1,0-2 2,2-1 3,0 0 4,2-2 5,-1-3 2,-1-8 2,0-6 2,-1-7 1,1-6-2,5-7-10,6-5-9,4-6-8,4-7-6,3-7-1,3-9-2,3-7-2,1-2 1,-2 8 3,0 4 2,-1 6 3,-1 7 6,-1 6 10,-1 8 10,-2 6 10,0 4 4,-3 1 1,-1 1 0,-2 1 0,-3 3 0,-1 5-1,-2 4-1,-2 6 0,-3 4-4,-3 4-5,-2 4-5,-3 4-5,-3 3-5,-2 3-4,-2 3-3,-2 3-4,0 1-3,1-1 0,0-1-2,2 0-1,1-4 0,2-1-1,2-4 1,2-3 0,4-2-2,8-2 0,6-2-2,7-2-1,3-2 2,1 0 3,-1-2 5,1 0 4,-2-1 3,-1 0 4,-3 0 3,-1 0 4,-3 1 5,-3 1 6,-3 0 7,-2 2 6,-5 2 5,-2 5 2,-6 6 2,-2 4 2,-5 3-3,-2 3-6,-3 1-7,-3 3-7,-2 1-6,-1 2-8,-1 3-6,-1 1-7,-2 2-5,-3-1-3,-3 3-4,-3 1-2,-2-1-3,-1 0-1,1-1-1,-3-1-1,1-4-2,3-4 0,4-5-1,2-4 0,3-6 0,5-3 2,3-4 2,5-4 3,2-3 2,2 0 5,2-2 5,2 0 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5:59"/>
    </inkml:context>
    <inkml:brush xml:id="br0">
      <inkml:brushProperty name="width" value="0.03095" units="cm"/>
      <inkml:brushProperty name="height" value="0.03095" units="cm"/>
      <inkml:brushProperty name="color" value="#00BFF3"/>
    </inkml:brush>
  </inkml:definitions>
  <inkml:trace contextRef="#ctx0" brushRef="#br0">96950 3171 710,'8'-21'2,"0"3"5,0 4 4,-1 5 5,2 1 4,4 2 2,2 1 4,3 0 2,5 1 2,5 0-3,6 0-1,7 1-2,1 0-4,0 3-4,-1 4-6,-3 2-5,1 2-6,-1 2-5,-2 0-6,0 1-6,-2 2-4,-3 0-5,-3 1-4,-3 1-4,-4 1-1,-3-1 2,-4 0 2,-4 1 2,-4 0 2,-3-1 1,-2 1 1,-4 0 2,-1-2 2,1-3 5,-1-3 5,0-2 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21"/>
    </inkml:context>
    <inkml:brush xml:id="br0">
      <inkml:brushProperty name="width" value="0.04159" units="cm"/>
      <inkml:brushProperty name="height" value="0.04159" units="cm"/>
      <inkml:brushProperty name="color" value="#00BFF3"/>
    </inkml:brush>
  </inkml:definitions>
  <inkml:trace contextRef="#ctx0" brushRef="#br0">72040 25750 528,'-19'0'16,"10"0"16,10 0 17,10 0 16,6 0 3,3 0-12,3 0-12,3 0-10,1 0-9,1 0-5,-1 0-5,0 0-4,0 0-3,1 0 0,-1 0 1,0 0 0,-1 0-6,-3 2-12,-3 0-11,-2 1-12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0"/>
    </inkml:context>
    <inkml:brush xml:id="br0">
      <inkml:brushProperty name="width" value="0.03548" units="cm"/>
      <inkml:brushProperty name="height" value="0.03548" units="cm"/>
      <inkml:brushProperty name="color" value="#00BFF3"/>
    </inkml:brush>
  </inkml:definitions>
  <inkml:trace contextRef="#ctx0" brushRef="#br0">97650 2627 620,'22'-28'-2,"-3"6"3,-3 6 3,-2 5 4,-1 3 2,5 0 5,3 0 3,5 1 3,0 0 0,-1 2-2,-3 2-4,-1 2-2,-2 2-3,-3 2-2,-1 2-2,-2 2-1,-3 2-3,-3 3 0,-2 3-1,-4 3-2,-2 1-2,-2 2-3,-2 1-3,-1 2-4,-3-2-1,0 0 2,-2-1 1,0 0 3,-1-2-1,-1-1-1,-1-1-1,-1-1-2,0-2 1,2-4 2,2-5 3,2-2 2,2-3 3,-1 0 2,0 0 2,0 0 2,1-3 2,2-2 1,2-5 1,2-4 2,3-4-2,2-7-3,4-5-3,2-6-4,6-8-2,7-9-3,9-7-1,7-10-1,4-5-1,2-1 1,0-1 2,2 0 0,-1 3 3,-2 11 4,-2 9 3,-1 11 5,-5 6 4,-5 5 7,-4 5 7,-5 5 5,-4 4 3,-3 5-4,-2 3-3,-4 4-2,-4 6-11,-4 10-17,-6 8-18,-4 9-18,-2 2-5,2-3 3,2-5 6,3-3 3,1-4 6,2-1 4,2-2 5,2-2 4,1-2 5,2-1 3,0 0 3,1-2 4,1 1 3,0 0 4,0 1 4,0 2 3,0 0 2,-1 0-2,1-1 0,0 0-1,-2 2-2,-2 4 0,-4 2-1,-2 3 0,-4 3-3,-2 3-2,-3 3-5,-3 3-2,-3 0-4,0-1-4,-1-3-3,-1-1-4,0-3-1,1-1 0,1-3 1,2-1 1,-1-2 1,2-3 2,1-1 4,1-2 2,-1-1 3,0 0 0,-1 0 1,-1 0 1,0-1 1,2-1-1,3-1 0,1 0 0,4-3 9,6-2 19,6-4 18,5-2 19,10-3 4,11-2-11,12-1-12,12-3-10,3 0-10,-1 3-8,-4 1-8,-2 2-7,-4 2-8,-1 0-4,-1 2-4,-3 1-6,-3 0-3,-4 2-2,-4 0-2,-3 2-2,-4 0 0,-3 0 1,-3 0 1,-3 0 2,-6-3-3,-10-6-5,-10-6-6,-10-5-6,-5-4 2,-3-1 10,-1-1 9,-2-1 9,-1 0 6,3 3 1,1 1 3,3 3 1,2 2 6,5 2 10,3 4 9,4 3 11,3 1 5,0 2 3,2 1 1,1 1 4,0 4-1,2 5-2,0 8-3,2 8-2,-1 5-5,-2 6-11,-2 7-10,-2 5-9,-3 3-8,-3 2-6,-5 0-4,-4 2-6,-2-2-2,-3-2-1,-1-4 1,-2-3 0,-1-2-1,1-4-2,1-2-3,1-3-2,4-3-1,4-5 0,5-3 0,5-4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0"/>
    </inkml:context>
    <inkml:brush xml:id="br0">
      <inkml:brushProperty name="width" value="0.03114" units="cm"/>
      <inkml:brushProperty name="height" value="0.03114" units="cm"/>
      <inkml:brushProperty name="color" value="#00BFF3"/>
    </inkml:brush>
  </inkml:definitions>
  <inkml:trace contextRef="#ctx0" brushRef="#br0">101000 4300 706,'23'9'80,"-1"1"-15,-1 3-16,-1 2-15,1 2-11,1 0-4,3 4-6,1 1-4,0 2-8,0 0-9,-1-1-11,-1 1-9,-2-4-3,-3-2 5,-3-5 6,-2-3 5,-3-2-4,1 0-10,0 0-12,0 0-12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1"/>
    </inkml:context>
    <inkml:brush xml:id="br0">
      <inkml:brushProperty name="width" value="0.03327" units="cm"/>
      <inkml:brushProperty name="height" value="0.03327" units="cm"/>
      <inkml:brushProperty name="color" value="#00BFF3"/>
    </inkml:brush>
  </inkml:definitions>
  <inkml:trace contextRef="#ctx0" brushRef="#br0">101952 645 661,'26'-7'-2,"3"2"13,5 3 11,3 1 11,2 0 3,2 0-5,0-2-7,1 0-5,1-1-4,-1 0-2,-2 0-2,0 0-1,-2 0-6,-2-2-7,-1 0-8,-3-1-8,-4-1-4,-5 0-4,-6 0-4,-6 0-2,-5 0-2,-3-1 1,-2-2 1,-4 0 1,-3-1 3,-7-1 6,-6-2 6,-5 0 5,-4 1 4,1 1 2,-1 2 2,1 2 2,0 2 0,1-1 1,1 0 0,1 0 0,2 1 5,3 2 8,3 2 9,3 2 7,1 3 8,2 2 6,0 4 5,2 2 7,1 3-2,2 5-7,3 4-10,1 3-7,1 3-6,0 1-3,0 1-2,0 1-3,0 0-4,0 0-2,0 1-4,0-1-4,-1 0-2,-1-1-5,0-2-4,-1 1-4,-1-4-1,0-2 2,0-4 2,0-1 2,0-4-2,0-1-8,0-2-7,0-2-7,1-5-4,0-5 1,2-5 0,1-7 1,2-7 2,5-7 4,6-7 4,4-9 5,3-6 3,3-4 4,1-4 4,3-4 4,-1 0 4,-3 3 4,-3 3 3,-3 2 5,-2 6 3,-3 6 6,-1 7 5,-2 7 5,-2 8 7,0 7 9,-2 8 10,0 8 9,-2 6-3,-3 5-15,0 6-15,-3 4-15,-3 6-11,-4 10-7,-4 8-6,-3 10-7,-3 0-5,0-7-2,1-6-3,-1-7-2,1-6-3,1-2-3,1-3-3,1-3-2,1-4 2,2-5 6,2-5 7,3-4 6,2-5 5,6-4 4,4-4 4,5-4 3,5-3 2,2-1 3,3-3 2,3-1 2,2-2 2,1 2 4,1 1 2,1 1 4,-1 2 2,-3 2 3,-3 4 4,-3 3 2,-5 5 1,-8 10-2,-8 8-1,-8 9-2,-5 4-4,-3 2-7,-3 1-6,-3 1-8,-2 1-3,-1-1-2,-1 3-2,-1 1 0,-1 0-2,-1 2 0,0 1 0,-1 0-2,-1 2-1,0 0-3,-1 2-3,1 0-3,0-1-3,-1-4-3,1-4-2,0-3-2,1-5-3,5-5 0,3-5-1,5-5 0,3-4 2,5-4 7,3-4 7,4-4 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2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103250 2909 690,'52'-15'51,"-6"4"-7,-6 3-6,-5 3-8,-3 2-4,2 3-2,1 4 0,4 2-1,-3 3-4,-4 2-4,-5 2-5,-5 1-5,-4 2-5,-4 2-6,-5-1-7,-3 2-7,-5 1-7,-8 3-9,-6 1-9,-7 3-10,-5-1 0,-3-1 6,-3-3 8,-2-1 6,-4-3 7,1 0 6,-1-1 6,-1 0 6,2-3 5,9-3 0,7-3 2,8-2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2"/>
    </inkml:context>
    <inkml:brush xml:id="br0">
      <inkml:brushProperty name="width" value="0.03026" units="cm"/>
      <inkml:brushProperty name="height" value="0.03026" units="cm"/>
      <inkml:brushProperty name="color" value="#00BFF3"/>
    </inkml:brush>
  </inkml:definitions>
  <inkml:trace contextRef="#ctx0" brushRef="#br0">102950 4091 726,'-26'-2'5,"10"0"10,12-3 9,11-2 9,6-1 3,5 1-4,3-1-4,5 1-5,1-1-2,4 0-4,1 0-1,2 0-3,1 1-5,-1 1-5,-1 1-7,-2 1-7,-2 0-5,-5 2-5,-5 0-6,-5 2-6,-5 0-5,-6 0-4,-6 0-4,-6 0-6,-2-1 4,0 0 11,2-2 10,1 0 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2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103528 3501 565,'-28'-31'19,"7"17"12,7 17 10,7 16 12,3 9 1,2 0-8,0 2-10,2 1-8,0 0-6,2-1-3,0-2-3,2 0-4,-1-2-1,-1 0 0,0-1 1,-1 0 1,-1-3-4,2-1-8,0-3-7,2-1-8,2-4-7,7-5-7,5-4-7,7-6-5,4-5-5,5-9 1,3-8 0,3-7 0,2-5 1,-3-1 3,-4 0 3,-2-2 4,-5 4 4,-7 4 6,-7 7 7,-6 5 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3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104765 1610 484,'-15'-21'0,"1"3"2,1 4 1,1 5 1,5 2 6,11-1 8,12 0 9,10 0 10,6 0 0,2 0-6,3 1-7,1-1-6,1 0-4,0 0-4,-1 0-3,1 0-3,-1 1-3,-3 1-3,-4 0-1,-1 2-3,-5 0-3,-3 0-1,-5 0-4,-3 0-1,-6-1-5,-8-4-6,-8-2-6,-8-3-6,-4-1 0,-1 1 7,-1 0 6,-1 2 6,0-1 5,1-1 2,1-3 2,1-1 3,1-2 3,1 0 2,0 1 3,2-1 2,3 1 3,2 1 3,3 1 3,2 1 2,3 0 3,0 2 1,2 1 2,0 1 2,2 1 1,0 0-1,2 2 0,0 1 0,2 1-1,0 2 0,1 2 0,1 2-1,0 2 0,-1 2-1,0 2 0,-2 2 0,0 3 0,0 7-1,0 6 0,0 5-1,-1 4 0,0 2-2,-2 3 0,0 1-2,-2 4 0,0 6-2,-2 6-2,0 6-1,-1 4 0,0 4 1,0 4 1,0 5 1,1 0-1,0-2-3,2-1-2,0-2-4,2-2-3,2 1-6,2-1-5,2 1-6,1-1-4,2 1-3,0-1-2,1 1-3,-1-3-1,-2-4-2,-4-4 0,-2-3 0,-3-3 0,0-4 2,-2-3 2,0-2 2,-3-5 0,-4-5-1,-4-7 0,-3-5-2,-1-6 3,5-3 5,4-4 6,3-4 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3"/>
    </inkml:context>
    <inkml:brush xml:id="br0">
      <inkml:brushProperty name="width" value="0.03403" units="cm"/>
      <inkml:brushProperty name="height" value="0.03403" units="cm"/>
      <inkml:brushProperty name="color" value="#00BFF3"/>
    </inkml:brush>
  </inkml:definitions>
  <inkml:trace contextRef="#ctx0" brushRef="#br0">104385 2870 646,'0'-42'4,"0"8"9,0 9 7,0 9 9,-2 8 7,0 6 3,-3 7 4,-2 8 3,-3 6-2,-4 9-10,-3 7-11,-5 8-9,-3 3-8,0-2-3,-4-2-6,-1-3-3,-1 0-3,-1-2 0,1 0 0,0-1-1,0-3-4,4-3-8,0-5-9,3-3-9,2-5-3,5-3 2,3-4 2,4-4 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3"/>
    </inkml:context>
    <inkml:brush xml:id="br0">
      <inkml:brushProperty name="width" value="0.03635" units="cm"/>
      <inkml:brushProperty name="height" value="0.03635" units="cm"/>
      <inkml:brushProperty name="color" value="#00BFF3"/>
    </inkml:brush>
  </inkml:definitions>
  <inkml:trace contextRef="#ctx0" brushRef="#br0">105750 3059 605,'10'-8'4,"5"0"9,5 0 8,6 0 9,-1 2 2,-3 2-3,-5 4-3,-3 3-4,-1 2-1,5 3 3,2 3 1,6 4 2,0 1 1,-3 1-2,-3 0-2,-3 2-1,-2 0-7,-1-1-13,0 0-11,-2-2-12,-2 0-9,-2-1-4,-4 1-6,-2 0-6,-6-1-2,-8 0-1,-8 1 0,-7-1-1,-2 0 4,5-4 8,5-3 9,5-2 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3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104572 4550 648,'-7'7'0,"-1"-2"0,0-3 0,0 0 0,4-2 6,8 2 13,8 0 12,7 1 13,8 1 4,5-3-6,6 1-6,7-2-6,2 0-6,4 0-6,4 0-8,2 0-5,1 1-4,-2 0 2,-2 2 2,-3 0 1,-5 0 1,-10 0-1,-9-2 0,-11 0-2,-5-1-13,0 2-27,-2 0-27,0 2-27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21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72662 24964 475,'-15'-14'46,"2"2"0,3 4 0,2 3 0,1 5 2,2 10 1,2 8 3,2 9 2,1 5-4,0 0-12,0 1-10,0 2-12,0 1-11,0 0-11,0 2-12,0 1-11,0-2-9,0-5-4,0-2-5,0-5-4,0-2-3,0-3-2,0-1-2,0-2-2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4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97058 7816 528,'-22'0'3,"5"0"7,3 0 6,4 0 7,8 0 4,12 0 2,11 0 3,13 0 2,6-1-2,4-1-6,3 0-5,2-1-7,-1-1-2,-1 2 0,-3 0 0,-4 2 1,-4 0-6,-5 0-9,-7 0-10,-5 0-9,-7 1-6,-6 2-3,-8 2-2,-6 2-2,-5 1 5,-2-1 10,-1 1 13,-3 0 10,0-1 7,3 0 3,1-2 3,3 0 2,1-1 3,2 3 2,2 2 3,2 2 4,1 1-2,0 1-2,0 1-3,1 2-3,-2 1-2,2 4-3,-1 4-1,0 5-2,0 2-2,2 0-3,0 2-3,2 1-2,-1 0-2,0-2-2,-2 0-2,0-1-1,-1-1-2,0-2-3,0 0-3,1-1-3,-1-2-1,2-3-2,0-3-1,2-3-1,3-6-7,7-8-12,7-10-12,8-8-12,-1-3-2,-4 1 10,-4 2 9,-6 3 10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4"/>
    </inkml:context>
    <inkml:brush xml:id="br0">
      <inkml:brushProperty name="width" value="0.0488" units="cm"/>
      <inkml:brushProperty name="height" value="0.0488" units="cm"/>
      <inkml:brushProperty name="color" value="#00BFF3"/>
    </inkml:brush>
  </inkml:definitions>
  <inkml:trace contextRef="#ctx0" brushRef="#br0">99000 8075 450,'2'-21'28,"4"5"2,4 5 4,3 4 2,5 3-1,6-2-7,3 0-7,6-1-7,2-1-5,2 2-2,1 1-1,1 0-3,-1 1-3,-2 1-1,-2-1-3,-1 0-3,-3 0-1,-2 2 0,-2 0 0,-1 2-1,-4 0 1,-3 2 0,-4 0 2,-4 2 0,-4 1 6,-3 1 11,-2 3 11,-4 2 12,-1 2 4,-2 1-3,0 3-1,-1 2-3,-2 2-2,-2 3-4,-2 3-2,-1 3-4,-2 1-2,2 0-3,1 1-2,1-1-2,1-1-2,2-1-2,3 0-3,1-1-2,1-1-3,-2-3-1,0-1-3,-1-3-1,-1-1-3,2-1-1,1-1-2,0 0-3,1-3 0,-2-1 0,0-2 0,-1-2 0,-1-1 0,0-1-1,0 1-2,0 0-2,0-1 1,-1-2 0,-2-3 1,0 0 0,-1-5-1,-2-6-4,0-6-3,-1-5-5,1-6-1,5-5 2,3-5 0,4-4 0,2-1 3,2 7 3,0 6 3,2 5 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5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99341 6978 555,'0'-22'2,"0"3"3,0 3 3,0 3 4,-2 5 9,0 8 15,-3 8 16,-2 8 15,-1 5 1,-2 5-12,0 3-13,-1 4-13,-2 4-9,0 2-7,-1 4-6,-1 2-7,-2 5-3,-1 5-3,-3 7-2,-1 6-3,-1 2-4,-3-1-7,0-1-8,0-2-7,1-5-3,5-10-1,4-12 0,6-10-1,3-7 0,-1-3-1,0-3 0,0-2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5"/>
    </inkml:context>
    <inkml:brush xml:id="br0">
      <inkml:brushProperty name="width" value="0.04652" units="cm"/>
      <inkml:brushProperty name="height" value="0.04652" units="cm"/>
      <inkml:brushProperty name="color" value="#00BFF3"/>
    </inkml:brush>
  </inkml:definitions>
  <inkml:trace contextRef="#ctx0" brushRef="#br0">102846 6864 472,'15'-8'2,"-5"0"1,-2 1 3,-2-1 3,-3 2 10,-1 4 19,0 4 19,-1 4 18,-3 4 3,0 5-14,-3 5-15,-2 5-15,0 3-8,1 1-5,1 1-5,0 1-4,1 1-3,-2 4-3,0 3-3,-1 2-3,0 0-2,1-2-5,0-3-3,2-4-4,0-2-4,2-3-3,0-3-5,2-3-3,0-6-7,0-10-8,0-10-8,0-10-9,0-4-1,0 1 8,0 1 5,0 1 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5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102790 6616 472,'8'-12'9,"0"8"18,0 8 19,-1 8 18,0 3 3,-2 1-13,-2 0-13,-2-1-13,-1 1-8,2 2-1,0 0-3,2 1-2,-1 0-1,-1 1-1,0-1-1,-1 0 0,-2 1-1,-1-1 0,0 1 0,-1 0 0,-1 0-1,0 1-2,0 1 0,0 1-2,-1 0-1,0 1-1,-1-1-3,-1 1 0,-2 0-6,0 1-11,-2 1-11,1 1-10,-3 0-9,-1 2-9,-3 0-9,-1 2-8,0-2 2,2-7 10,4-5 13,3-6 11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6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102550 10400 494,'0'22'84,"2"-3"-17,0-3-18,2-2-18,-1-2-10,0 1-3,-2 1-2,0 1-2,0 0-3,1 1-1,4 0-1,0-1-2,3-1-1,2-2 2,1-4 0,3-3 2,0-2-2,1-4-3,0-2-3,-1-3-3,0-3 0,0-2 2,-3-2 4,0-1 1,-1-2 3,-2 2 1,-2 1 2,-2 1 1,-4 0 0,-6-1 1,-6-1 0,-6-1 1,-2 0-5,4 4-8,0 3-10,3 3-9,-1 1-10,-2 2-12,-2 0-13,-1 2-11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06"/>
    </inkml:context>
    <inkml:brush xml:id="br0">
      <inkml:brushProperty name="width" value="0.03124" units="cm"/>
      <inkml:brushProperty name="height" value="0.03124" units="cm"/>
      <inkml:brushProperty name="color" value="#00BFF3"/>
    </inkml:brush>
  </inkml:definitions>
  <inkml:trace contextRef="#ctx0" brushRef="#br0">102782 6807 704,'0'-17'29,"0"14"13,0 14 14,0 13 14,0 8-8,0 0-29,0 2-29,0 1-30,0-3-13,0-4 2,0-6 2,0-3 1,-1-5 0,0-1-4,-1-2-3,-1-2-4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3"/>
    </inkml:context>
    <inkml:brush xml:id="br0">
      <inkml:brushProperty name="width" value="0.03462" units="cm"/>
      <inkml:brushProperty name="height" value="0.03462" units="cm"/>
      <inkml:brushProperty name="color" value="#00BFF3"/>
    </inkml:brush>
  </inkml:definitions>
  <inkml:trace contextRef="#ctx0" brushRef="#br0">61550 7110 635,'-15'-20'36,"2"4"-8,3 5-7,1 5-8,1 2-3,1 2-1,-1 0 0,1 2 0,-1 0-1,0 0-2,0 0-1,0 0-1,0 0-1,-2 2-2,0 0 0,-1 2-1,0 1 0,0 3 0,2 3 1,1 4 0,0 0 1,0 4 1,0 2 2,0 1 0,1 2 1,1-1 0,0 1 0,2-1 0,0 0-1,2-1 0,0-1-2,2-1-1,0-1 0,0-1 0,0 0 1,0-2-1,0-2 1,0-1 0,0-3 0,0-1 1,2-2-2,4-1-1,4 0-1,3-2-2,5-1 0,4-4 0,3-2 0,5-3 1,1-5 0,2-4 0,0-4 1,2-6 0,-1-3-3,0 1-7,-1 0-6,-1-1-6,-3 1-3,-3 0 3,-5-1 3,-3 1 2,-3-1 3,-1 1 1,0-1 3,-2 2 1,-1-1 3,-2 3 2,-2 1 4,-2 3 3,-2 2 2,0 2 0,1 4 1,0 3 1,-2 4 4,-2 6 9,-3 6 9,-4 6 8,0 4 1,-2 3-5,-2 3-6,0 3-5,0 1-5,2 1-1,3-2-2,1 2-2,1 0-3,0 2-2,0 3-4,0 1-2,0 2-3,0 0-2,0 2-1,0 1-1,1-3-2,1-3-1,0-3 0,2-5-2,-1-3-3,-1-3-3,0-3-3,-1-2-4,-1-6-6,2-8-6,0-8-8,2-8-8,1-5 1,2-5 8,2-3 8,2-5 7,0 1 7,-1 3 4,-1 2 5,0 3 5,-1 3 4,0 3 2,0 3 4,0 2 2,0 3 4,2 3 7,0 1 6,1 2 6,2 2 3,0 0-2,1 1-2,2 2-2,-2 0-2,2-2-4,0-1-3,0 0-3,0 0-3,1 0-1,1 2-2,2 1-3,-1 0-2,-1 0-4,-1 0-5,-1 0-4,-1 0-6,0 0-6,-2 0-7,0 0-6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3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63795 6870 537,'0'-11'5,"0"8"23,0 9 22,0 10 23,0 4 4,0 1-13,0 1-15,0 1-13,0 1-9,0 3-6,0 1-5,0 2-5,-1 4-5,-1 5-7,0 4-5,-1 6-6,-2 3-4,0 3-1,-2 3-1,0 3-3,1-1-2,1-5-6,3-4-5,1-5-6,0-5-1,-1-2 4,0-4 2,-1-2 3,-1-4 1,0-7-1,0-5 0,0-6-2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4"/>
    </inkml:context>
    <inkml:brush xml:id="br0">
      <inkml:brushProperty name="width" value="0.03297" units="cm"/>
      <inkml:brushProperty name="height" value="0.03297" units="cm"/>
      <inkml:brushProperty name="color" value="#00BFF3"/>
    </inkml:brush>
  </inkml:definitions>
  <inkml:trace contextRef="#ctx0" brushRef="#br0">64376 7650 667,'15'9'73,"-2"3"-17,-3 4-17,-1 2-19,-2 2-9,-4 1-2,-3 1-3,-2 1-2,-3 0-2,-2-1-1,-2-1-2,-1-1-1,-3-1-2,0-3 2,-1-1-1,-1-2 0,1-2 1,3-1-2,3 0-1,2-2 0,5-2 1,6-3 6,6-3 5,5-1 6,3-3 1,-1 2 0,-1 0-1,0 2-1,-2 1 0,-1 2-1,-1 1 0,-1 3-1,-1 1-1,-1 1-2,-1 2-2,0 0-2,-2 0-1,-2 1-1,-3 0-1,0 0-1,-4 0 1,0 3 0,-3 2 0,-2 2 1,-2-1-1,-2 0-4,-2 0-4,0-2-4,-3-1-3,0-1-2,1-1-3,-1 0-3,1-2-1,0-1-4,2 0-2,1-2-3,2-1-1,-1-2 0,2-3 1,1 0 1,0-3 2,2-1 4,0 0 3,2-1 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32"/>
    </inkml:context>
    <inkml:brush xml:id="br0">
      <inkml:brushProperty name="width" value="0.03334" units="cm"/>
      <inkml:brushProperty name="height" value="0.03334" units="cm"/>
      <inkml:brushProperty name="color" value="#00BFF3"/>
    </inkml:brush>
  </inkml:definitions>
  <inkml:trace contextRef="#ctx0" brushRef="#br0">72117 39937 659,'-7'-6'61,"2"6"-8,2 4-7,2 6-6,1 4-6,0 5-5,0 5-5,0 5-6,-1 3-3,-2 3-5,-2 0-3,-2 3-3,-2 2-7,-3 2-6,-3 3-8,-3 1-7,-2-1-4,1-2-2,-1-5-1,1-1-1,1-4 0,3-7 0,3-5 1,3-7 1,1-3 1,2-2 0,0-2 0,2-2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5"/>
    </inkml:context>
    <inkml:brush xml:id="br0">
      <inkml:brushProperty name="width" value="0.03875" units="cm"/>
      <inkml:brushProperty name="height" value="0.03875" units="cm"/>
      <inkml:brushProperty name="color" value="#00BFF3"/>
    </inkml:brush>
  </inkml:definitions>
  <inkml:trace contextRef="#ctx0" brushRef="#br0">66034 7340 567,'-7'7'0,"-1"-2"-3,0-3 0,0 0-2,0-2 4,0 0 9,0 0 9,1 0 9,-1 0 6,-1 2 3,-2 0 3,0 2 3,-1 0-2,1 3-5,-1 2-6,0 2-5,1 2-3,1 3-2,0 3 0,2 3-2,0 1-1,0-1-4,1-1-2,-1-1-4,1 0-2,2 1 0,2 1-2,2 1 0,1-1 0,0-1-1,0-3 1,0-1 1,3-3-3,7-2-3,8-4-2,6-3-4,3-4-1,1-8 3,-1-6 2,1-7 2,-3-4-1,0-1-2,-3-1-4,-1-1-3,-3 0 0,-3 1 1,-3 2 2,-2 0 2,-3 1 0,-1-1 1,0 1 0,-2-1 0,-1 2 1,-4 3 1,-2 3 1,-3 3 1,-3 1 0,0 0 2,-2 0 1,0 1 0,0 1 3,1 2 0,0 4 3,2 2 1,3 2-3,8-2-9,6 0-8,8-1-9,1 0 0,1 3 7,-2 4 7,-1 2 8,-1 2 5,-1 2 5,0 0 3,-2 2 4,-1-1 2,-2 1-2,-3 0 0,-1 0-1,-1-1 1,0 1 1,0 0 2,0 0 2,-1 0-1,0 1-3,-2 1-4,0 1-3,-2 2-3,-2 3-3,-2 4-2,-2 1-2,-1 3-3,-2 4-1,0 3-2,-1 3-2,-1-1-4,1-6-5,-1-4-7,0-5-6,2-7-4,2-8-4,4-10-3,3-8-3,2-7 1,3-3 8,4-5 5,2-3 8,2-1 6,0 1 6,-1 3 7,1 1 6,0 3 5,2 3 2,0 3 2,1 4 3,1 1 1,-1 2 0,1 2-1,-1 3 0,0 0-1,1 0-2,0 0-1,0 0-3,-1 0-1,-1 2-3,-1 0-2,-1 2-3,-1 0-1,0 0-1,-2 0 1,0 0-2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5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67981 6690 534,'0'-16'2,"0"1"5,0-1 4,0 0 5,0 6 8,2 10 10,0 12 10,1 10 12,0 7 0,-1 4-7,0 4-9,-1 5-7,-1 2-6,0 4-5,0 2-3,0 4-5,0 4-5,0 7-7,0 7-6,0 7-7,-2 0-7,0-1-8,-4-3-9,1-3-8,-3-5-1,2-7 3,1-6 3,1-8 5,0-6-1,2-5-3,0-7-5,2-5-4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6"/>
    </inkml:context>
    <inkml:brush xml:id="br0">
      <inkml:brushProperty name="width" value="0.03204" units="cm"/>
      <inkml:brushProperty name="height" value="0.03204" units="cm"/>
      <inkml:brushProperty name="color" value="#00BFF3"/>
    </inkml:brush>
  </inkml:definitions>
  <inkml:trace contextRef="#ctx0" brushRef="#br0">70731 7000 686,'-22'3'25,"1"7"4,2 8 3,3 6 4,0 4 0,0 0-5,1 2-4,0 1-4,0 2-4,2 3-3,3 2-2,1 4-4,1-1-2,2 1-3,1-1-2,0-2-4,3-2-1,4-3 1,4-5 1,4-3 1,4-4-4,5-3-9,4-3-11,6-3-9,2-3-5,-1-2-3,-1-4-2,-2-2-2,-2-4 0,-5 0 5,-5-3 3,-4-2 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6"/>
    </inkml:context>
    <inkml:brush xml:id="br0">
      <inkml:brushProperty name="width" value="0.03447" units="cm"/>
      <inkml:brushProperty name="height" value="0.03447" units="cm"/>
      <inkml:brushProperty name="color" value="#00BFF3"/>
    </inkml:brush>
  </inkml:definitions>
  <inkml:trace contextRef="#ctx0" brushRef="#br0">72070 7166 638,'-15'-7'3,"3"2"7,1 2 8,3 2 6,0 2 3,2 2-2,0 2 0,2 2-2,0 2-1,2 3-1,1 3-1,1 4-1,0 1-2,1 2-1,1 3-2,2 2-1,-1 1 0,-2 5 0,-2 4 1,-2 5 1,-1 2-6,1 3-11,-1 4-12,0 3-12,0-3-6,0-8 0,0-5-1,1-7 0,0-6 1,3-5 1,4-5 2,2-4 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7"/>
    </inkml:context>
    <inkml:brush xml:id="br0">
      <inkml:brushProperty name="width" value="0.03043" units="cm"/>
      <inkml:brushProperty name="height" value="0.03043" units="cm"/>
      <inkml:brushProperty name="color" value="#00BFF3"/>
    </inkml:brush>
  </inkml:definitions>
  <inkml:trace contextRef="#ctx0" brushRef="#br0">72577 7609 722,'1'-15'4,"0"4"6,2 3 8,0 3 6,-2 2 2,-8 3-2,-6 4-2,-7 2-3,-3 2-4,3 0-3,1 0-4,3 0-4,-1 0-2,-2 1-2,-1 2 0,-2 0-1,0-1 1,5 0 2,3 0 2,4-2 3,4 0 2,2 2 1,4 0 0,3 1 2,3 2-1,5 0-2,5 1-2,5 1-2,3 0-2,0-1-2,-2-1-1,2-1-1,-1-1-1,1 0 1,-1-2 0,1-1 1,-1 0-4,1-2-9,-1-1-8,0 0-10,-1-2-5,-3-2-4,-3-2-4,-3-2-3,-2-1 2,0 0 6,-2 0 6,0 0 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7"/>
    </inkml:context>
    <inkml:brush xml:id="br0">
      <inkml:brushProperty name="width" value="0.04221" units="cm"/>
      <inkml:brushProperty name="height" value="0.04221" units="cm"/>
      <inkml:brushProperty name="color" value="#00BFF3"/>
    </inkml:brush>
  </inkml:definitions>
  <inkml:trace contextRef="#ctx0" brushRef="#br0">74087 7427 521,'-16'2'63,"1"6"-9,-1 4-9,0 5-10,2 3-6,3-1-5,3 0-3,2 0-5,2 0-2,0-1-4,0 0-1,1-2-3,0-1-4,3-1-3,4-1-4,2 0-4,3-4 0,4-7 0,2-4 2,3-7 2,1-5 1,-3-2 1,-1-3 2,-2-3 0,-1-1 0,-1 1 0,1 1 0,0 2-1,0-1 0,-1 1 1,1-1 1,0 1 1,-1 0 0,-1 2 0,0 3 0,-2 1 1,-2 2 1,1 0 5,-2 2 3,0 1 5,-1 2 2,1 4 3,2 4 2,0 4 2,1 3-2,2 1-4,0 3-5,1 2-5,0 1-3,-2-1-2,-2 1 0,-2 0-1,-2 0-4,-2 3-2,-2 1-5,-2 3-3,-2 0-3,-2 2-3,-2 1 0,-2 1-3,0-1-3,1-3-3,0-3-3,2-3-4,2-6 0,2-10 2,4-10 3,2-10 2,4-3 5,2 1 4,3 3 5,4 1 5,0 2 4,-1 1 2,-1 0 2,-1 2 2,-1 1 0,0 2 0,-2 3-3,0 1 0,-2 1-2,1 3-2,0-1-1,0 2-2,0 0-1,0 0-1,-1 0 0,1 0-1,0-1-3,0-2-5,0-2-6,0-2-5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8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75800 7261 513,'0'-28'17,"0"5"7,0 6 6,0 7 6,0 4 4,0 4 1,0 4-1,0 4 1,0 3-3,0 3-4,0 3-6,0 4-4,0 2-4,0 2-1,0 4-2,0 3-3,0 3-2,0 3-4,0 3-5,0 2-3,0 3-7,0 2-7,0 1-7,0 3-8,0-1-4,0-4-1,0-4 0,0-3-1,0-6 0,0-6-1,0-5 0,0-6 0,0-5-1,0 1 0,0-2 0,0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56:18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76450 6581 566,'8'-13'60,"2"3"-12,0 4-14,1 4-14,1 3-6,2 2-2,0 2 0,1 2-1,1 1-1,-1-1 1,1 1 1,0 0 0,0 0 1,-2 2 1,2 0 1,0 1 0,-1 1 1,1 2 0,0 0-2,-1 1 1,0 1-2,-2 1-1,-3 0-1,-1 3-1,-1-2-3,-2-1-2,-1-3-4,0-1-2,-2 1-5,-2 5-7,-2 5-6,-2 5-6,-4 4-3,-4 1 3,-5 2 1,-5 2 3,-2 0 1,1-4 3,1-2 1,1-3 3,0-3-6,2-2-13,-2-1-12,0-2-13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38"/>
    </inkml:context>
    <inkml:brush xml:id="br0">
      <inkml:brushProperty name="width" value="0.05612" units="cm"/>
      <inkml:brushProperty name="height" value="0.05612" units="cm"/>
      <inkml:brushProperty name="color" value="#FED406"/>
    </inkml:brush>
  </inkml:definitions>
  <inkml:trace contextRef="#ctx0" brushRef="#br0">48543 5823 392,'-43'-7'0,"11"2"3,9 2 2,11 2 1,6 1 11,4 0 17,4 0 18,4 0 17,3-1 3,3 0-15,4-2-15,2 0-14,1-1-9,1 0-4,-1 0-3,1 1-3,0-2-2,-1 2 0,1-1-1,-1 0 0,1 0 0,0 2-1,-1 0 0,1 2-2,0 0 1,1 0 0,1 0 1,1 0 0,1 0 0,1 0-2,1 0-1,1 0-1,1 0-1,1 0 1,1 0 1,1 0 0,-1 0 1,-2 0-1,-1 0 0,-3 0 1,0 0-1,1 0 0,1 0 1,1 0 0,0 0 0,-1 0-1,-1 0 1,-1 0-1,0 0 1,-1 0-1,1 0 1,-1 0-1,1-1 0,-1 0 1,1-2 0,-1 0-1,1 1 1,1-1-1,1 2 0,1 0-1,0 1 1,-1-2 0,-1 0 0,-2-1 1,1-1 0,-1 2 0,1 0-1,-1 2 1,1-1-1,-1 0 0,1-2 0,-1 0 0,1 0 0,-1 0-2,1 1 1,-1 2-2,1 0 0,-1 0 0,1 0 0,-1 0 0,1 0 0,1-2 0,1-1 1,1 0-1,0 0 0,-3 0 0,-1 2 1,-3 0-1,0 1 1,1 0-1,1 0 1,2 0 0,-1 0 0,1 0-1,-1 0 1,1 0 0,-1 0-1,-2 0 1,0 0-1,0 0 1,-1 0 0,1 0 0,1 0-1,1 0 1,1 0 0,-1 0-2,1 0 1,-1 0-1,0 0 0,-1 0 0,-1 0 0,-1 0 1,-1 0 0,-1 0-1,0 0 1,-2 0 0,0 0-1,-1 0 1,1 0-2,0 0 0,-2-1-16,-1-3-33,-2-4-31,-2-2-32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66500 9294 999,'0'-13'-5,"2"5"-10,0 5-11,2 5-10,0 1-2,-1 1 7,1-1 6,0 1 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33"/>
    </inkml:context>
    <inkml:brush xml:id="br0">
      <inkml:brushProperty name="width" value="0.04074" units="cm"/>
      <inkml:brushProperty name="height" value="0.04074" units="cm"/>
      <inkml:brushProperty name="color" value="#00BFF3"/>
    </inkml:brush>
  </inkml:definitions>
  <inkml:trace contextRef="#ctx0" brushRef="#br0">72571 39408 539,'15'-22'26,"-1"6"-3,-1 5-1,0 5-2,-1 2-2,3 0-3,0 0-2,4 0-2,0 0-3,-3 0-1,-1 0-2,-2 1-1,-2 1 0,-3 5 2,-1 6 1,-2 4 2,-2 3 2,0 1 5,-2 1 2,0 2 4,-1 0 2,0 2-2,0 3 0,0 2-1,0 1-2,0 2-1,0 2-3,0 3-1,0 1-3,0 2-1,0 1-2,0 4-2,0-1-2,0 0-3,0-2-1,0 0-3,0-3-2,0-3-2,0-5-2,0-4-2,0-3-1,0-3-1,0-3 0,0-2 0,-3-6-5,-8-8-10,-6-8-8,-7-8-10,-2-8-2,1-9 6,3-9 6,2-8 5,1-3 6,1 5 4,1 2 4,1 5 4,1 3 4,4 5 4,3 1 3,3 3 4,2 4 5,2 3 6,2 4 6,2 5 5,2 1 3,5 0-1,4 0 0,4 1-2,1 1-1,1 2-2,-1 4-1,1 2-3,-3 4 0,0 2-1,-2 4-1,-2 2 1,-4 3-4,-3 5-7,-4 4-6,-4 3-6,-4 3-4,-6 3-2,-4 1-1,-5 2-2,-1 0 1,0-2 2,1-2 2,1-1 2,1-4 2,1-3 0,1-5 0,1-3 1,5-5 0,10-6 2,10-6 0,10-6 1,4-4 0,1-3 0,-1-3-1,0-3 0,1-2-2,0 1-6,2-1-6,1 1-4,-2 0-5,-5 5-2,-5 2-4,-4 3-1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3"/>
    </inkml:context>
    <inkml:brush xml:id="br0">
      <inkml:brushProperty name="width" value="0.03852" units="cm"/>
      <inkml:brushProperty name="height" value="0.03852" units="cm"/>
      <inkml:brushProperty name="color" value="#00BFF3"/>
    </inkml:brush>
  </inkml:definitions>
  <inkml:trace contextRef="#ctx0" brushRef="#br0">61344 2625 571,'-1'-22'54,"-2"5"-11,-2 3-11,-2 4-12,-1 3-5,1 0-2,-1 2-1,0 1-2,0 0-1,0 0-1,0 0-3,1 0-1,-2 0 0,1 0 1,-3 0 2,0 0 0,-1 1 2,-1 2 2,-1 2 1,-1 2 1,0 3 1,2 2-1,2 3-2,2 4-1,2 1-2,-1 1-6,0 1-5,0 1-5,0 1-1,0 1-1,1 1 2,-1 1 0,0 1 2,0-1 0,0 1 3,0-1 1,1 1 0,1-1 1,0 1 1,2-2-1,0 1 1,2-1-1,0-1 1,2-1 0,0-1 0,0-1 0,0 0 0,0-2 0,0 0 0,2-1 0,0 1 0,2 0 0,0-1 0,0-1 0,-1-1 0,2-1 1,-2-1 0,1 0 0,0-2-2,0 0 0,1-2-1,2-1-1,2-1 0,2 0 0,1-2-1,1-2 1,1-2-1,1-2 0,3-2 1,4-2-1,3-2 1,5-1 0,0-3 0,-1 0-2,0-1 0,-1-1-2,-1-1 1,-1-2-1,-1 0 2,-1-1 0,-2-2 0,-1-3-2,-2-3-1,-2-2-2,-2-4-1,-1-1 2,-1-1-1,-1-3 2,-1-1 1,-2 1 1,-2 1 2,-2 2 2,-1 1 2,0 5 1,-1 3 2,1 5 2,0 2 2,-2 3 3,0 1 2,-2 2 2,0 2 2,0 1-2,0 0-1,0 2 0,1 0-2,0 1 0,2-1-2,0 0 0,0 2 0,0 6 3,-2 4 3,0 6 2,-1 1 1,0 1-3,0 0-1,0 0-3,0 3-1,0 7-1,0 7 0,0 7-2,0 4-1,0 2 0,0 2-2,0 2-1,0-1-3,0-4-1,0-5-3,0-2-2,-1-3-2,0 2 1,-2 1-1,0 1 0,-1-1 0,0-2-1,0-1 0,0-3-1,0-2-1,1-1 0,-1-3-2,0-1 0,0-3-2,0-3-3,0-2-3,0-4-2,0-5-5,0-8-6,0-8-7,0-7-6,3-8 1,4-5 6,5-7 7,6-4 7,2-3 5,-1 3 6,1 4 5,0 2 4,-2 4 6,-3 3 3,-3 5 5,-2 3 3,-2 4 4,2 0 1,0 1 1,1 1 2,1 1 2,-2 2 0,-1 3 0,0 1 2,-1 1-1,1 2 1,1 1 0,1 0 0,1 2-2,0 0-5,0 2-4,0 1-5,0 0-2,1 0 1,2 0-1,0 0 0,1 0 0,0 0-3,-1 0-2,1 0-2,0 0-3,1 1-3,2 2-3,0 0-4,-1 1-2,-1-2-5,-2 0-3,-2-2-5,-2-1-2,-2-2 0,-3-2-1,0-1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3"/>
    </inkml:context>
    <inkml:brush xml:id="br0">
      <inkml:brushProperty name="width" value="0.04437" units="cm"/>
      <inkml:brushProperty name="height" value="0.04437" units="cm"/>
      <inkml:brushProperty name="color" value="#00BFF3"/>
    </inkml:brush>
  </inkml:definitions>
  <inkml:trace contextRef="#ctx0" brushRef="#br0">63889 1749 495,'0'-22'1,"0"3"2,0 3 2,0 3 2,1 1 1,0 0 0,2 0 1,0 1 0,1-1 1,0 2-2,0 1 1,0 0-2,-1 6 7,-1 8 13,0 9 12,-1 10 14,-3 4 1,0 0-10,-3 2-9,-2 1-11,-1 1-5,2-1-4,1 0-1,0 1-3,3 0-1,-1 4 0,2 3 1,1 1 1,-1 4-1,-1 2-3,0 2-2,-1 2-3,-1 0-3,2-2-1,0-2-2,2-1-2,-1-3-2,0 2 1,-2-1 0,0 0 0,-2 1-1,0 2-1,-1 2-2,-2 2-1,1 1-1,-1 0 0,0-1 1,0 1 0,2-2-2,-1-4-3,2-4-5,1-4-2,-1-4-3,2-3-1,-1-5 0,0-3 0,0-4 0,2-3 1,0-3-1,2-2 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4"/>
    </inkml:context>
    <inkml:brush xml:id="br0">
      <inkml:brushProperty name="width" value="0.03422" units="cm"/>
      <inkml:brushProperty name="height" value="0.03422" units="cm"/>
      <inkml:brushProperty name="color" value="#00BFF3"/>
    </inkml:brush>
  </inkml:definitions>
  <inkml:trace contextRef="#ctx0" brushRef="#br0">64646 3650 642,'-16'44'92,"-1"-4"-25,-2-5-25,1-5-25,-2-5-12,2-2-2,1-3-1,2-3-1,-1-2-1,2-1 1,1-1-1,1 0 1,1-2 1,2 1-1,2 0 1,3 0 1,1-2 0,3-1 1,4-2 1,2-2 1,4-2 1,6-1 0,4 0 0,5-1 1,1-1-1,0 0 0,-1 0-1,-1 0-1,0-1 1,-1-1 1,1 0 3,-1-1 1,0-1-1,-4 2-7,0 0-7,-2 2-5,-2 0-12,-1 0-17,-1 0-15,0 0-17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4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65206 3977 532,'-15'-15'0,"4"2"1,3 3 0,3 1 1,0 1 1,-1 2 3,0 1 1,-1 0 3,-1 1 3,2-2 3,2 0 4,0-1 3,0 1 2,2 4 3,0 4 3,2 4 1,-1 4 0,-1 3-4,0 5-3,-1 3-3,-1 4-3,0 1-2,0 3-1,0 1-2,0 1-1,0-1-1,0-2-2,1 1-1,-2-2 0,2 1-2,-1 2-1,0 1 0,0-1-3,2-1-1,0-3-4,2-1-2,0-3 0,0-2 0,0-1 0,0-2 1,0-2-8,0-1-15,0-1-17,0 0-16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5"/>
    </inkml:context>
    <inkml:brush xml:id="br0">
      <inkml:brushProperty name="width" value="0.03564" units="cm"/>
      <inkml:brushProperty name="height" value="0.03564" units="cm"/>
      <inkml:brushProperty name="color" value="#00BFF3"/>
    </inkml:brush>
  </inkml:definitions>
  <inkml:trace contextRef="#ctx0" brushRef="#br0">69834 2181 617,'-16'-13'6,"3"3"14,0 4 13,1 4 13,0 4 3,2 4-9,1 4-8,0 3-9,1 4-5,-2 1-2,0 3-3,-1 2-3,-1 1-1,1 2-1,0 3 1,-1 1-2,1 2 1,0-1-1,2 0 0,1 1 0,1-1-2,2 2 0,2 1-3,2 1 0,1-1-2,0 1 0,0 0 0,0 1 0,0-2-2,0 0-3,0-1-2,0-1-4,1-3 1,2-3 1,2-5 1,2-3 3,2-2-3,3-1-6,3 1-6,3 0-5,2-2-6,1-3-1,1-3-3,1-2-2,-1-3 0,-1-1 5,-3 0 5,-1-1 4,-3-2 2,-1-1 0,-2 0-1,-2-1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5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71243 2178 582,'0'-10'8,"0"12"17,0 12 17,0 11 17,0 9 4,0 5-11,0 4-8,0 6-11,-2 3-7,0 5-3,-3 4-5,-2 4-4,0-1-6,-1-6-6,0-4-6,0-4-6,1-5-6,0-2-2,2-4-4,2-2-3,-1-3-1,0-1 1,0-3 2,0-1 2,0-5-1,2-4-5,0-4-3,2-6-5,1-3-2,2-2 0,2-3 1,2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5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71771 3017 581,'7'-28'32,"-1"5"-5,0 7-4,-2 5-3,-3 6 1,-8 6 5,-6 6 6,-7 6 5,-5 4-3,-3 5-14,-3 3-13,-2 5-13,-3 0-6,1-1 1,1 0 1,-2-1 1,3-2 3,4-3 3,3-3 5,5-2 2,3-3 4,2-1 0,4-1 2,3 0 1,3-3 0,4 1 1,4-2-1,4 0 0,4-1 0,5-2 1,5 2 0,5 0 0,3 0-1,1 0-1,1 0-3,1-1-2,0 1 0,-2 0 1,-1 0 0,1 0 1,-4 0-3,-1-1-5,-4 1-8,-3 0-6,-2-1-5,-1 0-7,-1-2-6,0 0-6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6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73455 3059 523,'-14'-22'3,"3"5"6,2 3 6,4 4 6,1 2 3,0 1 2,0-1 1,0 0 2,-1 2-2,-2 4-4,-1 4-3,-3 4-3,-1 3-2,-1 3-1,-1 4 1,-1 2 1,-1 2-2,1 1 0,-1 1-1,0 0-1,1 1-1,1 1-1,1-1 1,0 1-1,2-1-1,3-1-2,1-1-1,2-1-1,2-2-1,2-1-3,2-2-2,2-2-1,2-3-1,2-1-1,1-2 0,3-2 0,3-2-2,4-2-2,3-2-3,5-2-3,1-4 0,1-4 2,-1-5 1,0-5 1,-2-3 2,-1-1 2,-4-1 1,-3-1 3,-3-2-1,-1-2 0,-2-4 0,-2-2-2,-2-1 1,-2 3 1,-3 4 2,0 2 1,-3 3 2,-1 5 2,0 3 3,-1 5 2,-2 1-1,0 2-1,-1 1-3,-2 1-2,3 0-8,6 2-12,6 0-13,6 2-13,3 1-1,-1 2 14,1 2 11,0 2 12,-1 1 10,-1 2 8,-1 0 6,0 2 8,-2 0 3,1 1 2,0 1 0,0 2 1,-1 0-1,-1 1-2,-1 1-2,0 2-2,-3 0-3,-1 5-2,-2 2-4,-1 3-2,-2 2-4,0 0-1,0 1-3,0 2-3,-2 0-3,-1-1-5,-2-2-6,-1 1-4,-2-4-6,0-3-3,0-5-6,1-3-3,0-6-5,3-8-4,4-8-5,3-8-3,1-3 5,3-1 19,2 0 17,2 1 17,1 0 10,0 1 4,-1 0 2,1 2 2,0 1 3,1 1 1,1 1 2,1 1 0,1 0-1,-1 3-5,1 0-4,0 1-6,-1 0-4,-1 2-5,-1 0-6,0 2-5,-2 1-13,1 2-20,0 2-22,0 2-20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6"/>
    </inkml:context>
    <inkml:brush xml:id="br0">
      <inkml:brushProperty name="width" value="0.04496" units="cm"/>
      <inkml:brushProperty name="height" value="0.04496" units="cm"/>
      <inkml:brushProperty name="color" value="#00BFF3"/>
    </inkml:brush>
  </inkml:definitions>
  <inkml:trace contextRef="#ctx0" brushRef="#br0">75692 2705 489,'0'-13'43,"0"6"6,0 6 5,0 6 5,0 6-3,0 7-8,0 7-10,0 7-9,-2 4-6,0 3-3,-3 1-3,-2 1-4,-1 2-1,2 0 0,1 0 1,0 0-1,1 0-2,1-2-7,-1 0-7,0-1-6,0-1-4,-1-2-3,-2 0-3,0-1-3,0-2-5,0 1-7,2 1-7,1-1-7,0-2-1,0-3 6,0-5 6,0-3 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7"/>
    </inkml:context>
    <inkml:brush xml:id="br0">
      <inkml:brushProperty name="width" value="0.04237" units="cm"/>
      <inkml:brushProperty name="height" value="0.04237" units="cm"/>
      <inkml:brushProperty name="color" value="#00BFF3"/>
    </inkml:brush>
  </inkml:definitions>
  <inkml:trace contextRef="#ctx0" brushRef="#br0">76813 1705 519,'9'-13'41,"5"6"-8,4 6-9,3 6-9,3 4 0,0 3 9,-2 4 9,2 2 9,-2 2 1,-3 1-7,-3 1-7,-3 1-7,-1 3-3,0 5-2,-1 5-1,1 4 0,-2 2-3,-2-1-1,-4 0-2,-2-1-2,-2-3-2,0-2-2,0-3-2,0-3-1,-2 0-5,0 3-7,-3 2-6,-2 4-7,-3 1-3,-6-2-2,-4 0-1,-5-2-1,-5 1-3,-4 1-2,-5 0-3,-6 2-4,2-3-1,8-6 2,7-5 2,9-6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33"/>
    </inkml:context>
    <inkml:brush xml:id="br0">
      <inkml:brushProperty name="width" value="0.03531" units="cm"/>
      <inkml:brushProperty name="height" value="0.03531" units="cm"/>
      <inkml:brushProperty name="color" value="#00BFF3"/>
    </inkml:brush>
  </inkml:definitions>
  <inkml:trace contextRef="#ctx0" brushRef="#br0">74200 39050 623,'8'16'118,"0"-1"-28,0 1-28,-1 0-29,1-1-15,-2 1-1,-1-1-1,0 0-1,-1 0-8,0-1-12,-1 0-14,2-2-14,0-2-8,2-4-5,4-4-4,4-4-6,-1-3 2,-1 0 6,-2-1 6,-2-2 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8"/>
    </inkml:context>
    <inkml:brush xml:id="br0">
      <inkml:brushProperty name="width" value="0.03192" units="cm"/>
      <inkml:brushProperty name="height" value="0.03192" units="cm"/>
      <inkml:brushProperty name="color" value="#00BFF3"/>
    </inkml:brush>
  </inkml:definitions>
  <inkml:trace contextRef="#ctx0" brushRef="#br0">80381 1811 689,'2'-13'7,"2"8"15,4 7 14,2 6 15,1 6 3,-3 3-8,-1 5-9,-2 3-8,-1 3-9,0-1-12,0 0-10,0 1-11,-1-2-5,-2 0 0,-2-1 1,-2-1 0,-2 1 2,0 3 1,-1 3 1,-2 2 2,2-1 2,1-7 2,2-7 3,2-6 2,4-7 3,7-3 3,8-4 3,6-3 4,4-5 1,5-4-1,4-4-1,5-3 0,-2-2-1,-4 1-2,-6 1 0,-4 1-2,-4 2-2,-5 2-4,-3 4-4,-4 3-3,-3 1-4,-2 0-4,-3 0-4,0 1-5,-4-3-1,0 0 0,-3-3 0,-2-1 0,-2-1 0,-4-1 1,-2 1-1,-3-1 0,-1 1 3,1 0 3,1 2 5,1 1 3,1 1 6,1 0 5,1 2 5,1 1 7,1 0 1,2 2-1,2 1-3,2 0-1,2 6 7,0 8 17,2 9 15,0 9 17,0 6 1,-2 5-17,-2 3-15,-1 3-16,-4 5-11,-4 6-4,-4 4-4,-3 5-5,-2 1-2,2-3 0,0-3 2,1-3 0,0-5-3,2-8-9,1-8-9,1-7-9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8"/>
    </inkml:context>
    <inkml:brush xml:id="br0">
      <inkml:brushProperty name="width" value="0.02845" units="cm"/>
      <inkml:brushProperty name="height" value="0.02845" units="cm"/>
      <inkml:brushProperty name="color" value="#00BFF3"/>
    </inkml:brush>
  </inkml:definitions>
  <inkml:trace contextRef="#ctx0" brushRef="#br0">80950 3650 773,'22'30'87,"-3"-1"-21,-3-3-24,-2-1-21,-3-3-14,1 0-3,-1-2-6,1 1-3,-1-2-5,1 1-3,0-1-6,0 1-3,-2-1-1,1-3 4,-2-1 4,0-2 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49"/>
    </inkml:context>
    <inkml:brush xml:id="br0">
      <inkml:brushProperty name="width" value="0.03239" units="cm"/>
      <inkml:brushProperty name="height" value="0.03239" units="cm"/>
      <inkml:brushProperty name="color" value="#00BFF3"/>
    </inkml:brush>
  </inkml:definitions>
  <inkml:trace contextRef="#ctx0" brushRef="#br0">81939 1400 679,'-7'37'33,"1"-6"-9,0-4-10,2-4-10,-1-4-5,0 1-1,-1-1-3,-2 1 0,1-1-3,1-1-2,1-1-2,1-1-2,3-4-4,6-8-2,4-8-4,8-8-3,2-3 1,-3-1 7,-1 0 7,-2 1 7,-2 0 6,-3 4 8,-1 3 7,-2 3 7,-1 0 8,0 2 9,0-1 8,0 0 8,0 1-3,0 4-17,0 2-15,0 4-17,-1 1-9,2 3-1,-2 2-2,1 2-1,-2 3 0,-4 7-1,-4 5 0,-3 6 1,-3 3 1,0-2 3,0 0 3,1-1 4,-1-2 0,0-1-1,0-4-1,1 0-1,0-4-1,2-3 0,2-5 1,2-3 0,1-3-3,0-1-4,0 0-4,1-2-5,-2-5-5,1-10-5,-3-10-6,0-9-5,0-6 1,0-1 8,2-1 8,1 1 8,-1 0 5,0 7 2,-2 5 2,0 7 1,0 3 6,0 2 7,2 2 9,1 3 8,1 0 6,3 3 4,4 2 2,2 3 4,3 0-2,0 1-10,1 1-8,2 2-10,-1 0-5,1 2-2,0 0-4,-1 1-2,-1 2-1,-1 3-2,-2 3 0,-2 4-1,-2-1-1,0 2-3,-2-1-2,0 1-3,-2-2-1,-2-1-1,-2-3-1,-2-1 0,-1-3-1,0-3 3,1-2 1,-1-4 2,2-3 1,1-4 1,2-4 1,2-3 0,3-4 3,4-2 4,3-2 3,4-1 4,2-1 4,0 2 2,-2 3 4,-1 1 2,0 2 2,0 1-1,-1 0 0,1 2-2,-1 1 0,0 4-4,-2 3-3,0 2-4,-3 4-3,-1 2-6,-2 3-6,-2 3-5,-3 3-2,-4 3 0,-4 4 2,-3 2 0,-4 1 1,-3 2 1,-4 1 0,-1 1 0,-4-1 2,2-3 2,-3-3 4,-1-3 3,0-2 1,-1 1 2,1-1 1,0 1 1,1-1 3,3-1 4,3-1 4,3 0 4,3-3 2,2-3 0,4-3-2,3-2 0,3-3-1,4-1-3,4 0-3,4-1-2,5-2-1,7-1 1,7 0 0,7-1 1,5-1 0,2 0 2,4 0 0,3 0 1,0 0-2,0 0-2,-3 0-3,1 1-3,-4-2-5,-4 2-3,-5-1-6,-5 0-4,-3 0-5,-3 2-6,-1 0-5,-2 2-7,-3-1 1,-1 0 4,-2-2 5,-2 0 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1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84468 1972 590,'19'6'21,"7"-4"-2,7-4-3,7-4-3,4-2-2,0-2-2,1 0-1,2-1-2,-2-1 0,-3 0 0,-2 1 0,-3-1 2,-4 1-3,-4 0-5,-3 2-6,-5 1-4,-4-1-5,-6 0-5,-6-2-3,-6 1-6,-5-3 1,-2 0 2,-3-1 2,-3-1 4,-3-2 2,0-2 4,-1-1 2,-1-3 3,0-1 3,1-1 2,1 0 4,1-2 3,1 1 3,2 1 5,2 3 4,3 1 4,1 3 1,2 3 0,2 3-1,2 2-1,0 3 2,0-1 5,-2 0 6,0 0 4,0 5 4,0 10-1,1 10 1,2 9 1,-1 7-4,-2 3-9,-2 2-7,-1 4-7,-2 2-6,2 3-1,0 3-1,2 4-1,0 0-2,1 0 1,-1-2-1,0 0 0,1-3 0,0-1 1,2-2 0,0-2 1,1-4-1,0-6-5,0-5-4,0-7-4,-2-8-6,-6-10-6,-4-12-7,-5-10-7,-2-9-1,1-8 3,1-9 3,1-6 4,0-2 5,2 3 6,1 4 8,1 3 5,1 5 5,2 2 1,2 3 1,3 3 0,0 3 2,4 1 0,0 3 2,4 1 0,0 2-1,3 3-2,2 1-4,2 2-2,1 2-2,3 1-3,2 0-1,2 2-2,1 2 0,1-1-1,1 2 1,1 1 0,-1 0-1,-4 0-1,-2 0 0,-3 0-2,0 1 0,0 0 2,1 2 0,1 0 2,-1 2 3,-2 0 7,-4 2 6,-3 0 7,-3 5 4,-6 8 0,-4 6 1,-5 9 1,-5 5-1,-6 1-5,-3 0-3,-6 2-5,-1 1-2,-2 1-1,1 0-1,0 2-1,1-2-3,5-4-2,4-3-4,3-6-2,3-2-4,3-3-3,1-3-3,3-3-4,5-6-2,11-8-1,12-10-2,10-8-2,5-5 3,0-1 9,1-1 8,-1-1 9,-1 3 6,-1 2 6,-3 4 6,-1 4 6,-3 4 2,-2 1 0,-2 2-1,-1 2-1,-2 1 1,-1 2 1,-1 0 2,0 2 3,-1 1-4,0 3-6,-1 3-8,1 4-7,-1 0-6,-3 0-5,-1 1-4,-2 0-6,-1-1-4,-2-1-4,0-1-5,-2-1-5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1"/>
    </inkml:context>
    <inkml:brush xml:id="br0">
      <inkml:brushProperty name="width" value="0.03152" units="cm"/>
      <inkml:brushProperty name="height" value="0.03152" units="cm"/>
      <inkml:brushProperty name="color" value="#00BFF3"/>
    </inkml:brush>
  </inkml:definitions>
  <inkml:trace contextRef="#ctx0" brushRef="#br0">85769 2163 697,'7'-15'4,"1"2"7,0 2 7,0 3 8,0 1 3,2 2-1,0 2-1,1 2-1,0 2-7,-2 2-11,-2 2-13,-2 2-12,-3 3-7,-1 7-1,-2 5-3,-1 7-2,-3 1 0,0-3 4,-2-4 3,0-1 3,0-4 2,0-3 3,2-3 2,1-2 1,2-3 6,5-1 9,6-1 8,4 0 9,3-2 4,-1 0 1,0-2 0,1 0 0,-2-1 0,-1 2-2,-2 0-2,-2 2-1,-2 0-6,-2 1-7,-3 2-7,0 0-9,-6 3-5,-6 5-3,-7 5-2,-7 5-2,-5 1-2,0 0 1,-4-1 0,-1-1 0,-1-1 3,-1-3 7,1-1 5,0-2 7,1-3 6,6-1 6,2-2 5,5-2 7,3-2 2,2-1 1,4 0-2,3-2 1,3 0-2,6 0-3,4 0-3,6 0-3,3-1-1,5-1-2,4 0 0,3-1 0,4-2-1,2-1 0,4 0 0,3-1 0,-1-2-1,-4 0-2,-3-1-2,-5-2-3,-2 1-2,-1-1-6,-2 0-4,1 0-4,-3 0-6,-1 0-7,-2 1-5,-2-1-7,-3-1-3,-1 0-3,-2-1 0,-2-1-3,-2-1 4,-2 2 9,-2 1 9,-2 0 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1"/>
    </inkml:context>
    <inkml:brush xml:id="br0">
      <inkml:brushProperty name="width" value="0.03649" units="cm"/>
      <inkml:brushProperty name="height" value="0.03649" units="cm"/>
      <inkml:brushProperty name="color" value="#00BFF3"/>
    </inkml:brush>
  </inkml:definitions>
  <inkml:trace contextRef="#ctx0" brushRef="#br0">86777 1811 602,'0'-13'9,"0"8"15,0 7 17,0 6 17,0 6 1,2 5-11,0 5-13,2 5-12,-1 3-6,-1 3-1,0 1 1,-1 2-1,-1-2-1,0-5-5,0-7-3,0-5-5,0 4-2,0 16-1,0 16-1,0 16-2,-2 9-1,0 4-3,-3 4-2,-2 4-2,0 5-5,-1 5-9,0 7-8,0 5-8,0 0-6,1-7 0,0-6-1,-1-8-1,1-11 3,2-17 9,2-17 9,2-16 7,1-9 7,0-3 3,0-1 4,0-2 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2"/>
    </inkml:context>
    <inkml:brush xml:id="br0">
      <inkml:brushProperty name="width" value="0.02854" units="cm"/>
      <inkml:brushProperty name="height" value="0.02854" units="cm"/>
      <inkml:brushProperty name="color" value="#00BFF3"/>
    </inkml:brush>
  </inkml:definitions>
  <inkml:trace contextRef="#ctx0" brushRef="#br0">88493 2400 770,'-7'17'80,"2"3"-20,2 3-21,2 3-20,0 7-10,0 10-2,-2 11 0,1 11-2,-2 2-2,0-7-2,0-6-4,0-8-2,0-6-4,-2-2-5,0-5-7,-1-4-4,0-3-7,-1-5-4,0-3-5,0-4-6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2"/>
    </inkml:context>
    <inkml:brush xml:id="br0">
      <inkml:brushProperty name="width" value="0.03122" units="cm"/>
      <inkml:brushProperty name="height" value="0.03122" units="cm"/>
      <inkml:brushProperty name="color" value="#00BFF3"/>
    </inkml:brush>
  </inkml:definitions>
  <inkml:trace contextRef="#ctx0" brushRef="#br0">88550 2718 704,'14'-28'5,"-1"7"10,-2 7 11,-2 6 9,0 4 4,2 1-5,1-1-5,3 0-5,3 0-3,5 0-4,4 0-3,6 0-4,2 1-3,1 2-1,-1 2-2,0 2-1,-1 2-1,-3 2 0,-4 1-1,-2 3 1,-3 2-3,-1 0-3,-3 1-3,-1 1-4,-3 1-1,-4 1 1,-5 2 1,-2 0 1,-5 0 0,0 1-4,-3-1-3,-2 1-4,-3 0 0,-6 1 0,-4 1 3,-5 1 0,-3-2 2,0 0 3,-1-2 1,-2-2 2,0-3 3,1-3 3,1-3 3,1-2 3,2-3 2,3-1-1,3 0 0,3-1-1,3-4 0,5-2-2,3-5-1,4-4-1,5-2 0,6-1 1,5-1 3,7-1 1,2 1 1,2 1-2,2 3 0,0 1-2,-1 2 3,-2 0 7,-1 2 7,-2 1 8,-4 2-2,-3 6-10,-4 4-10,-4 6-11,-6 4-5,-6 5 1,-7 5 0,-8 4 1,-3 3-2,-3-2-3,-1 0-4,-2-1-3,-1-1 1,3-3 6,1-1 6,3-3 7,2-1 5,2-2 3,1-3 5,2-1 3,3-2 1,3-1 0,3 0-1,2-2 0,5-1-3,6 0-3,6-2-4,6 0-4,4-4-1,2-6-2,4-6 0,3-6-1,1-3 0,0-3 0,1-1 1,-1-3-1,-3 0-2,-5 0-7,-7-1-5,-5 1-6,-3 1-4,0 3-2,0 2 0,0 5-2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3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89437 1641 666,'-15'-28'5,"4"7"9,3 6 9,2 8 10,2 5 3,1 4-1,-1 4-2,1 4-2,-2 5-3,0 7-6,-2 7-5,0 7-6,-1 6-3,0 6 0,0 6 1,1 4 0,-1 6-2,0 2-3,0 1-4,0 3-2,2-1-3,-1-3-1,2-3-2,1-3-1,0-4-2,0-5-4,0-4-2,0-6-4,0-4-1,2-3 2,0-5 0,2-3 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3"/>
    </inkml:context>
    <inkml:brush xml:id="br0">
      <inkml:brushProperty name="width" value="0.03014" units="cm"/>
      <inkml:brushProperty name="height" value="0.03014" units="cm"/>
      <inkml:brushProperty name="color" value="#00BFF3"/>
    </inkml:brush>
  </inkml:definitions>
  <inkml:trace contextRef="#ctx0" brushRef="#br0">90700 2750 729,'23'1'112,"-1"2"-30,-2 2-30,0 2-30,0 1-20,0 1-7,-1 1-9,1 1-9,-3 2-6,-2 1-5,-2 3-4,-4 2-6,-2-2 0,-2-2 3,-3-3 3,0-2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34"/>
    </inkml:context>
    <inkml:brush xml:id="br0">
      <inkml:brushProperty name="width" value="0.0408" units="cm"/>
      <inkml:brushProperty name="height" value="0.0408" units="cm"/>
      <inkml:brushProperty name="color" value="#00BFF3"/>
    </inkml:brush>
  </inkml:definitions>
  <inkml:trace contextRef="#ctx0" brushRef="#br0">74180 39000 539,'-45'45'100,"6"-6"-25,4-4-24,5-5-25,3-3-12,0-1-1,0-1 0,-1-1 1,2-2-9,3-1-13,3-3-16,3-1-14,2-3-5,1-2 4,1-4 4,0-3 5,3 0 16,5 2 25,3 2 26,4 2 27,1 2 6,-1 3-14,0 3-13,-1 3-15,-1 1-8,0 0-6,0 1-5,0-1-5,-1-1-6,-1-3-9,0-3-9,-1-2-8,0-6-6,4-7-2,2-6-1,4-7-2,3-6 1,7-5 4,5-5 5,7-5 4,1-1 5,-1 2 9,-3 2 7,-1 2 7,-3 2 6,-2 5 0,-2 3 2,-1 4 2,-3 4 2,-1 2 3,-2 4 3,-2 3 2,-3 2 1,-2 2-1,-4 2-1,-2 1-1,-5 5-3,-4 6-4,-5 5-5,-5 7-4,-3 2-4,0 2-1,-2 1-2,-1 0-2,0 0-3,-1-2-4,1-1-4,-1-3-4,3-2-1,3-3 3,5-3 3,3-2 2,5-6 2,6-7 1,6-6 2,6-8 1,5-4 2,5-5 1,5-4 2,5-3 1,2-2 2,-1 3 1,-1 1 1,-1 3 2,-3 2-1,-4 5-1,-4 3-1,-3 4-2,-5 4 3,-6 6 6,-6 4 8,-6 6 5,-4 2 3,-3 5-4,-2 2-3,-4 3-4,-2 2-2,1 0-3,-1 2-3,1 1-3,-1 0-2,1-1-2,-1-1-2,1-1-1,0-3-4,4-3-6,3-5-6,3-3-5,5-5-7,6-4-8,7-6-10,8-4-8,4-5 0,3-6 10,3-4 8,3-5 10,0-1 7,-1 1 5,-3 3 7,-1 1 5,-2 3 7,-3 3 7,-1 3 6,-2 3 7,-3 2 10,-1 4 12,-2 2 12,-2 4 12,-1 2 0,0 5-10,-1 4-12,1 4-11,0 1-8,0 1-5,-1-1-7,2 1-4,-1-1-4,1-1 1,2-1 0,0 0 0,2-3-6,1-1-11,3-2-12,2-2-11,2-3-10,1-3-6,3-2-7,1-4-6,1-1 1,-3-2 8,-1 0 9,-2-1 8,-2-1 7,-1 0 3,-1 0 5,0 1 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3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90322 3094 583,'16'-7'57,"1"2"-13,2 2-13,0 2-14,-1 2-9,-1 2-8,-3 2-7,-1 2-7,-3 3-4,-3 5 2,-2 5 0,-4 5 1,-3 4-1,-6 2-3,-4 3-2,-4 4-2,-5 0 0,-1-3 1,-3-4 2,-1-2 2,0-2 4,2-3 5,4-1 5,3-3 5,3-2 5,3-4 5,3-4 4,2-5 5,4-2 5,4-4 3,4-2 4,4-3 4,4-5-1,7-6-7,5-5-7,7-7-6,4-4-6,4-4-8,3-5-5,6-2-7,2-3-3,5 0 2,4 1 1,4-1 1,-2 2 1,-6 4-4,-9 3-1,-5 5-2,-7 3 0,-4 3 4,-5 3 3,-5 3 4,-4 3 4,-4 3 6,-4 2 5,-5 4 5,-2 3 9,-4 2 10,-2 4 12,-3 3 10,-3 3 0,0 7-10,-2 5-11,0 7-11,0 3-7,1 3-4,0 1-2,2 3-4,0 0-2,1 2-2,-1 0-2,0 2 0,0-1-4,0-4-3,0-3-3,0-2-3,1-2-5,-1-1-6,0-1-6,0-1-7,1-2-1,0-5 1,2-3 1,1-4 1,-1-5 0,-1-4-2,0-6-2,0-4-2,-2-3 3,2 1 8,1-1 7,0 0 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4"/>
    </inkml:context>
    <inkml:brush xml:id="br0">
      <inkml:brushProperty name="width" value="0.03127" units="cm"/>
      <inkml:brushProperty name="height" value="0.03127" units="cm"/>
      <inkml:brushProperty name="color" value="#00BFF3"/>
    </inkml:brush>
  </inkml:definitions>
  <inkml:trace contextRef="#ctx0" brushRef="#br0">92079 2926 703,'0'-59'-1,"0"9"-2,0 7-2,0 8-3,0 6 6,0 5 12,0 5 13,0 5 13,1 6 6,0 6 0,2 7 1,-1 8 0,2 6-5,0 9-13,0 7-12,0 8-13,-1 4-9,-2 1-10,-2 2-8,-2 0-9,-3-1-5,-2-4 0,-2-5-1,-5-3 0,1-5 1,4-7 5,1-7 5,4-6 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4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91493 3618 563,'-7'-8'2,"0"1"3,2-1 5,1 0 2,1 2 6,3 6 7,4 4 6,2 6 6,2 3 1,-2 3-6,-1 3-6,0 3-6,-1 3-4,0 1-3,-1 3-1,2 1-4,-2 0-2,-1-1-2,0-3-4,-2-1-2,0-1-2,-2 5 0,0 5 0,-1 3-1,-1-1 2,2-6 0,0-5 3,2-6 1,0-5 1,2-1 0,0-2 0,2-2 0,1-1 0,3-1 0,3 1-1,4 0 0,3-1 0,5-2 1,5-3 2,5 0 0,1-2 1,3 0 0,1 0 1,1 0 0,0-1 0,2-1 1,1 0 1,0-1 1,0-2 0,-3 0 1,-5-1-1,-1-2 1,-4 1-1,-5 1-2,-5 0-2,-4 2-2,-4 0-1,1 0 0,0 0-1,0 0 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8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96553 1477 725,'-18'-1'42,"14"-1"-2,12 0-3,14-1-3,6-2-3,4 0-5,3-1-5,3-1-4,0 0-5,3 0-3,1 2-4,1 1-4,-2 1-3,-2-1-1,-3 0 0,-3 0-2,-4 0-2,-1 2-3,-1 0-2,-2 2-4,-3 0 0,-3 0 3,-3 0 1,-3 0 4,-4 0-7,-4 0-15,-6 0-14,-4 0-14,-3 0-1,0 0 13,1 0 13,-1 0 13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8"/>
    </inkml:context>
    <inkml:brush xml:id="br0">
      <inkml:brushProperty name="width" value="0.02949" units="cm"/>
      <inkml:brushProperty name="height" value="0.02949" units="cm"/>
      <inkml:brushProperty name="color" value="#00BFF3"/>
    </inkml:brush>
  </inkml:definitions>
  <inkml:trace contextRef="#ctx0" brushRef="#br0">96836 947 745,'-29'-7'1,"9"0"2,6 2 0,7 1 3,3 3 4,2 7 9,0 7 9,2 8 8,0 4 2,0 3-6,0 3-7,0 1-6,-1 4-5,0-1-4,-2 0-3,0 1-3,0-2-5,-1 0-5,0-1-4,0-1-5,0-3-2,0-2 3,0-4 2,1-1 2,0-5-4,3-3-13,4-4-11,2-4-12,2-4-1,-2-4 8,-1-4 8,-1-4 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8"/>
    </inkml:context>
    <inkml:brush xml:id="br0">
      <inkml:brushProperty name="width" value="0.02771" units="cm"/>
      <inkml:brushProperty name="height" value="0.02771" units="cm"/>
      <inkml:brushProperty name="color" value="#00BFF3"/>
    </inkml:brush>
  </inkml:definitions>
  <inkml:trace contextRef="#ctx0" brushRef="#br0">97490 844 794,'6'-18'36,"-4"10"2,-4 11 2,-4 12 2,-2 6-8,0 3-18,0 3-19,1 2-19,-3 3-10,-2 2-3,-2 3-4,-4 1-3,0-3 1,2-7 3,4-6 5,3-6 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9"/>
    </inkml:context>
    <inkml:brush xml:id="br0">
      <inkml:brushProperty name="width" value="0.03279" units="cm"/>
      <inkml:brushProperty name="height" value="0.03279" units="cm"/>
      <inkml:brushProperty name="color" value="#00BFF3"/>
    </inkml:brush>
  </inkml:definitions>
  <inkml:trace contextRef="#ctx0" brushRef="#br0">96263 2132 670,'-8'24'52,"2"-2"-15,1 2-14,0-1-15,0 2-9,0 1-3,-1 3-2,-1 1-4,0 1 0,2-2-1,2 0 2,2-1-1,1-1 1,0-1 1,0-1 0,0-1 0,0-2 1,0-3 2,0-3 2,0-2 2,0-3 0,0-1-1,0-1-1,0 0-1,0-2 2,2-1 3,0 0 4,2-2 5,-1-3 2,-1-8 2,0-6 2,-1-7 1,1-6-2,5-7-10,6-5-9,4-6-8,4-7-6,3-7-1,3-9-2,3-7-2,1-2 1,-2 8 3,0 4 2,-1 6 3,-1 7 6,-1 6 10,-1 8 10,-2 6 10,0 4 4,-3 1 1,-1 1 0,-2 1 0,-3 3 0,-1 5-1,-2 4-1,-2 6 0,-3 4-4,-3 4-5,-2 4-5,-3 4-5,-3 3-5,-2 3-4,-2 3-3,-2 3-4,0 1-3,1-1 0,0-1-2,2 0-1,1-4 0,2-1-1,2-4 1,2-3 0,4-2-2,8-2 0,6-2-2,7-2-1,3-2 2,1 0 3,-1-2 5,1 0 4,-2-1 3,-1 0 4,-3 0 3,-1 0 4,-3 1 5,-3 1 6,-3 0 7,-2 2 6,-5 2 5,-2 5 2,-6 6 2,-2 4 2,-5 3-3,-2 3-6,-3 1-7,-3 3-7,-2 1-6,-1 2-8,-1 3-6,-1 1-7,-2 2-5,-3-1-3,-3 3-4,-3 1-2,-2-1-3,-1 0-1,1-1-1,-3-1-1,1-4-2,3-4 0,4-5-1,2-4 0,3-6 0,5-3 2,3-4 2,5-4 3,2-3 2,2 0 5,2-2 5,2 0 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5:59"/>
    </inkml:context>
    <inkml:brush xml:id="br0">
      <inkml:brushProperty name="width" value="0.03095" units="cm"/>
      <inkml:brushProperty name="height" value="0.03095" units="cm"/>
      <inkml:brushProperty name="color" value="#00BFF3"/>
    </inkml:brush>
  </inkml:definitions>
  <inkml:trace contextRef="#ctx0" brushRef="#br0">96950 3171 710,'8'-21'2,"0"3"5,0 4 4,-1 5 5,2 1 4,4 2 2,2 1 4,3 0 2,5 1 2,5 0-3,6 0-1,7 1-2,1 0-4,0 3-4,-1 4-6,-3 2-5,1 2-6,-1 2-5,-2 0-6,0 1-6,-2 2-4,-3 0-5,-3 1-4,-3 1-4,-4 1-1,-3-1 2,-4 0 2,-4 1 2,-4 0 2,-3-1 1,-2 1 1,-4 0 2,-1-2 2,1-3 5,-1-3 5,0-2 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0"/>
    </inkml:context>
    <inkml:brush xml:id="br0">
      <inkml:brushProperty name="width" value="0.03548" units="cm"/>
      <inkml:brushProperty name="height" value="0.03548" units="cm"/>
      <inkml:brushProperty name="color" value="#00BFF3"/>
    </inkml:brush>
  </inkml:definitions>
  <inkml:trace contextRef="#ctx0" brushRef="#br0">97650 2627 620,'22'-28'-2,"-3"6"3,-3 6 3,-2 5 4,-1 3 2,5 0 5,3 0 3,5 1 3,0 0 0,-1 2-2,-3 2-4,-1 2-2,-2 2-3,-3 2-2,-1 2-2,-2 2-1,-3 2-3,-3 3 0,-2 3-1,-4 3-2,-2 1-2,-2 2-3,-2 1-3,-1 2-4,-3-2-1,0 0 2,-2-1 1,0 0 3,-1-2-1,-1-1-1,-1-1-1,-1-1-2,0-2 1,2-4 2,2-5 3,2-2 2,2-3 3,-1 0 2,0 0 2,0 0 2,1-3 2,2-2 1,2-5 1,2-4 2,3-4-2,2-7-3,4-5-3,2-6-4,6-8-2,7-9-3,9-7-1,7-10-1,4-5-1,2-1 1,0-1 2,2 0 0,-1 3 3,-2 11 4,-2 9 3,-1 11 5,-5 6 4,-5 5 7,-4 5 7,-5 5 5,-4 4 3,-3 5-4,-2 3-3,-4 4-2,-4 6-11,-4 10-17,-6 8-18,-4 9-18,-2 2-5,2-3 3,2-5 6,3-3 3,1-4 6,2-1 4,2-2 5,2-2 4,1-2 5,2-1 3,0 0 3,1-2 4,1 1 3,0 0 4,0 1 4,0 2 3,0 0 2,-1 0-2,1-1 0,0 0-1,-2 2-2,-2 4 0,-4 2-1,-2 3 0,-4 3-3,-2 3-2,-3 3-5,-3 3-2,-3 0-4,0-1-4,-1-3-3,-1-1-4,0-3-1,1-1 0,1-3 1,2-1 1,-1-2 1,2-3 2,1-1 4,1-2 2,-1-1 3,0 0 0,-1 0 1,-1 0 1,0-1 1,2-1-1,3-1 0,1 0 0,4-3 9,6-2 19,6-4 18,5-2 19,10-3 4,11-2-11,12-1-12,12-3-10,3 0-10,-1 3-8,-4 1-8,-2 2-7,-4 2-8,-1 0-4,-1 2-4,-3 1-6,-3 0-3,-4 2-2,-4 0-2,-3 2-2,-4 0 0,-3 0 1,-3 0 1,-3 0 2,-6-3-3,-10-6-5,-10-6-6,-10-5-6,-5-4 2,-3-1 10,-1-1 9,-2-1 9,-1 0 6,3 3 1,1 1 3,3 3 1,2 2 6,5 2 10,3 4 9,4 3 11,3 1 5,0 2 3,2 1 1,1 1 4,0 4-1,2 5-2,0 8-3,2 8-2,-1 5-5,-2 6-11,-2 7-10,-2 5-9,-3 3-8,-3 2-6,-5 0-4,-4 2-6,-2-2-2,-3-2-1,-1-4 1,-2-3 0,-1-2-1,1-4-2,1-2-3,1-3-2,4-3-1,4-5 0,5-3 0,5-4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0"/>
    </inkml:context>
    <inkml:brush xml:id="br0">
      <inkml:brushProperty name="width" value="0.03114" units="cm"/>
      <inkml:brushProperty name="height" value="0.03114" units="cm"/>
      <inkml:brushProperty name="color" value="#00BFF3"/>
    </inkml:brush>
  </inkml:definitions>
  <inkml:trace contextRef="#ctx0" brushRef="#br0">101000 4300 706,'23'9'80,"-1"1"-15,-1 3-16,-1 2-15,1 2-11,1 0-4,3 4-6,1 1-4,0 2-8,0 0-9,-1-1-11,-1 1-9,-2-4-3,-3-2 5,-3-5 6,-2-3 5,-3-2-4,1 0-10,0 0-12,0 0-12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1:06:53"/>
    </inkml:context>
    <inkml:brush xml:id="br0">
      <inkml:brushProperty name="width" value="0.03952" units="cm"/>
      <inkml:brushProperty name="height" value="0.03952" units="cm"/>
      <inkml:brushProperty name="color" value="#00BFF2"/>
    </inkml:brush>
  </inkml:definitions>
  <inkml:trace contextRef="#ctx0" brushRef="#br0">41850 16839 556,'7'-5'104,"0"6"-21,-2 6-19,-1 6-20,-1 4-12,1 5-5,0 3-4,0 5-5,0 3-3,0 4-3,0 3-2,0 6-2,0 1-5,-1 0-6,1 0-8,0 0-7,-1-2-7,-1 0-6,0-3-8,-1-2-6,-2-3-4,-1-1 0,0-1 1,-1-3 0,-1-4 3,0-7 6,1-7 6,-1-6 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35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76794 39075 560,'0'-11'31,"2"10"10,0 10 10,2 10 8,-2 4-1,-1 1-14,-2-1-13,-1 0-14,-3-2-10,2-2-4,-1-3-6,0-2-6,0-3-2,0-1-1,0 0 0,0-2 0,2-1 1,4-2 3,4-3 3,4 0 3,5-4 2,7 0 1,7-3 1,7-2 0,1-1 0,1 0-1,-1 1-1,-1-1-1,-2 1-2,-2 2-6,-1 2-4,-3 2-4,-2 0-5,-5 0-4,-3-2-4,-5 0-4,-2-1-1,1-2-1,0 0 1,0-1 0,-2-2 3,-3-2 8,-2-2 7,-4-1 6,-1-1 5,0 0 2,0-1 2,0 0 2,0 1 2,0 1 4,0 1 2,0 0 4,1 3 8,0 1 15,2 2 15,0 2 14,2 3 3,0 4-10,1 4-9,2 4-9,-1 2-6,-1 1-4,-1 1-3,0 2-4,-1-1-3,0 1-5,0 0-4,0-1-5,-1 0-5,-1 2-4,0 2-6,-1 0-6,-3-1-9,0-1-16,-3-3-16,-2-1-14,-1-3-4,0-2 11,0-4 10,1-2 11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1"/>
    </inkml:context>
    <inkml:brush xml:id="br0">
      <inkml:brushProperty name="width" value="0.03327" units="cm"/>
      <inkml:brushProperty name="height" value="0.03327" units="cm"/>
      <inkml:brushProperty name="color" value="#00BFF3"/>
    </inkml:brush>
  </inkml:definitions>
  <inkml:trace contextRef="#ctx0" brushRef="#br0">101952 645 661,'26'-7'-2,"3"2"13,5 3 11,3 1 11,2 0 3,2 0-5,0-2-7,1 0-5,1-1-4,-1 0-2,-2 0-2,0 0-1,-2 0-6,-2-2-7,-1 0-8,-3-1-8,-4-1-4,-5 0-4,-6 0-4,-6 0-2,-5 0-2,-3-1 1,-2-2 1,-4 0 1,-3-1 3,-7-1 6,-6-2 6,-5 0 5,-4 1 4,1 1 2,-1 2 2,1 2 2,0 2 0,1-1 1,1 0 0,1 0 0,2 1 5,3 2 8,3 2 9,3 2 7,1 3 8,2 2 6,0 4 5,2 2 7,1 3-2,2 5-7,3 4-10,1 3-7,1 3-6,0 1-3,0 1-2,0 1-3,0 0-4,0 0-2,0 1-4,0-1-4,-1 0-2,-1-1-5,0-2-4,-1 1-4,-1-4-1,0-2 2,0-4 2,0-1 2,0-4-2,0-1-8,0-2-7,0-2-7,1-5-4,0-5 1,2-5 0,1-7 1,2-7 2,5-7 4,6-7 4,4-9 5,3-6 3,3-4 4,1-4 4,3-4 4,-1 0 4,-3 3 4,-3 3 3,-3 2 5,-2 6 3,-3 6 6,-1 7 5,-2 7 5,-2 8 7,0 7 9,-2 8 10,0 8 9,-2 6-3,-3 5-15,0 6-15,-3 4-15,-3 6-11,-4 10-7,-4 8-6,-3 10-7,-3 0-5,0-7-2,1-6-3,-1-7-2,1-6-3,1-2-3,1-3-3,1-3-2,1-4 2,2-5 6,2-5 7,3-4 6,2-5 5,6-4 4,4-4 4,5-4 3,5-3 2,2-1 3,3-3 2,3-1 2,2-2 2,1 2 4,1 1 2,1 1 4,-1 2 2,-3 2 3,-3 4 4,-3 3 2,-5 5 1,-8 10-2,-8 8-1,-8 9-2,-5 4-4,-3 2-7,-3 1-6,-3 1-8,-2 1-3,-1-1-2,-1 3-2,-1 1 0,-1 0-2,-1 2 0,0 1 0,-1 0-2,-1 2-1,0 0-3,-1 2-3,1 0-3,0-1-3,-1-4-3,1-4-2,0-3-2,1-5-3,5-5 0,3-5-1,5-5 0,3-4 2,5-4 7,3-4 7,4-4 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2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103250 2909 690,'52'-15'51,"-6"4"-7,-6 3-6,-5 3-8,-3 2-4,2 3-2,1 4 0,4 2-1,-3 3-4,-4 2-4,-5 2-5,-5 1-5,-4 2-5,-4 2-6,-5-1-7,-3 2-7,-5 1-7,-8 3-9,-6 1-9,-7 3-10,-5-1 0,-3-1 6,-3-3 8,-2-1 6,-4-3 7,1 0 6,-1-1 6,-1 0 6,2-3 5,9-3 0,7-3 2,8-2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2"/>
    </inkml:context>
    <inkml:brush xml:id="br0">
      <inkml:brushProperty name="width" value="0.03026" units="cm"/>
      <inkml:brushProperty name="height" value="0.03026" units="cm"/>
      <inkml:brushProperty name="color" value="#00BFF3"/>
    </inkml:brush>
  </inkml:definitions>
  <inkml:trace contextRef="#ctx0" brushRef="#br0">102950 4091 726,'-26'-2'5,"10"0"10,12-3 9,11-2 9,6-1 3,5 1-4,3-1-4,5 1-5,1-1-2,4 0-4,1 0-1,2 0-3,1 1-5,-1 1-5,-1 1-7,-2 1-7,-2 0-5,-5 2-5,-5 0-6,-5 2-6,-5 0-5,-6 0-4,-6 0-4,-6 0-6,-2-1 4,0 0 11,2-2 10,1 0 11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2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103528 3501 565,'-28'-31'19,"7"17"12,7 17 10,7 16 12,3 9 1,2 0-8,0 2-10,2 1-8,0 0-6,2-1-3,0-2-3,2 0-4,-1-2-1,-1 0 0,0-1 1,-1 0 1,-1-3-4,2-1-8,0-3-7,2-1-8,2-4-7,7-5-7,5-4-7,7-6-5,4-5-5,5-9 1,3-8 0,3-7 0,2-5 1,-3-1 3,-4 0 3,-2-2 4,-5 4 4,-7 4 6,-7 7 7,-6 5 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3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104765 1610 484,'-15'-21'0,"1"3"2,1 4 1,1 5 1,5 2 6,11-1 8,12 0 9,10 0 10,6 0 0,2 0-6,3 1-7,1-1-6,1 0-4,0 0-4,-1 0-3,1 0-3,-1 1-3,-3 1-3,-4 0-1,-1 2-3,-5 0-3,-3 0-1,-5 0-4,-3 0-1,-6-1-5,-8-4-6,-8-2-6,-8-3-6,-4-1 0,-1 1 7,-1 0 6,-1 2 6,0-1 5,1-1 2,1-3 2,1-1 3,1-2 3,1 0 2,0 1 3,2-1 2,3 1 3,2 1 3,3 1 3,2 1 2,3 0 3,0 2 1,2 1 2,0 1 2,2 1 1,0 0-1,2 2 0,0 1 0,2 1-1,0 2 0,1 2 0,1 2-1,0 2 0,-1 2-1,0 2 0,-2 2 0,0 3 0,0 7-1,0 6 0,0 5-1,-1 4 0,0 2-2,-2 3 0,0 1-2,-2 4 0,0 6-2,-2 6-2,0 6-1,-1 4 0,0 4 1,0 4 1,0 5 1,1 0-1,0-2-3,2-1-2,0-2-4,2-2-3,2 1-6,2-1-5,2 1-6,1-1-4,2 1-3,0-1-2,1 1-3,-1-3-1,-2-4-2,-4-4 0,-2-3 0,-3-3 0,0-4 2,-2-3 2,0-2 2,-3-5 0,-4-5-1,-4-7 0,-3-5-2,-1-6 3,5-3 5,4-4 6,3-4 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3"/>
    </inkml:context>
    <inkml:brush xml:id="br0">
      <inkml:brushProperty name="width" value="0.03403" units="cm"/>
      <inkml:brushProperty name="height" value="0.03403" units="cm"/>
      <inkml:brushProperty name="color" value="#00BFF3"/>
    </inkml:brush>
  </inkml:definitions>
  <inkml:trace contextRef="#ctx0" brushRef="#br0">104385 2870 646,'0'-42'4,"0"8"9,0 9 7,0 9 9,-2 8 7,0 6 3,-3 7 4,-2 8 3,-3 6-2,-4 9-10,-3 7-11,-5 8-9,-3 3-8,0-2-3,-4-2-6,-1-3-3,-1 0-3,-1-2 0,1 0 0,0-1-1,0-3-4,4-3-8,0-5-9,3-3-9,2-5-3,5-3 2,3-4 2,4-4 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3"/>
    </inkml:context>
    <inkml:brush xml:id="br0">
      <inkml:brushProperty name="width" value="0.03635" units="cm"/>
      <inkml:brushProperty name="height" value="0.03635" units="cm"/>
      <inkml:brushProperty name="color" value="#00BFF3"/>
    </inkml:brush>
  </inkml:definitions>
  <inkml:trace contextRef="#ctx0" brushRef="#br0">105750 3059 605,'10'-8'4,"5"0"9,5 0 8,6 0 9,-1 2 2,-3 2-3,-5 4-3,-3 3-4,-1 2-1,5 3 3,2 3 1,6 4 2,0 1 1,-3 1-2,-3 0-2,-3 2-1,-2 0-7,-1-1-13,0 0-11,-2-2-12,-2 0-9,-2-1-4,-4 1-6,-2 0-6,-6-1-2,-8 0-1,-8 1 0,-7-1-1,-2 0 4,5-4 8,5-3 9,5-2 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3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104572 4550 648,'-7'7'0,"-1"-2"0,0-3 0,0 0 0,4-2 6,8 2 13,8 0 12,7 1 13,8 1 4,5-3-6,6 1-6,7-2-6,2 0-6,4 0-6,4 0-8,2 0-5,1 1-4,-2 0 2,-2 2 2,-3 0 1,-5 0 1,-10 0-1,-9-2 0,-11 0-2,-5-1-13,0 2-27,-2 0-27,0 2-27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4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97058 7816 528,'-22'0'3,"5"0"7,3 0 6,4 0 7,8 0 4,12 0 2,11 0 3,13 0 2,6-1-2,4-1-6,3 0-5,2-1-7,-1-1-2,-1 2 0,-3 0 0,-4 2 1,-4 0-6,-5 0-9,-7 0-10,-5 0-9,-7 1-6,-6 2-3,-8 2-2,-6 2-2,-5 1 5,-2-1 10,-1 1 13,-3 0 10,0-1 7,3 0 3,1-2 3,3 0 2,1-1 3,2 3 2,2 2 3,2 2 4,1 1-2,0 1-2,0 1-3,1 2-3,-2 1-2,2 4-3,-1 4-1,0 5-2,0 2-2,2 0-3,0 2-3,2 1-2,-1 0-2,0-2-2,-2 0-2,0-1-1,-1-1-2,0-2-3,0 0-3,1-1-3,-1-2-1,2-3-2,0-3-1,2-3-1,3-6-7,7-8-12,7-10-12,8-8-12,-1-3-2,-4 1 10,-4 2 9,-6 3 10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4"/>
    </inkml:context>
    <inkml:brush xml:id="br0">
      <inkml:brushProperty name="width" value="0.0488" units="cm"/>
      <inkml:brushProperty name="height" value="0.0488" units="cm"/>
      <inkml:brushProperty name="color" value="#00BFF3"/>
    </inkml:brush>
  </inkml:definitions>
  <inkml:trace contextRef="#ctx0" brushRef="#br0">99000 8075 450,'2'-21'28,"4"5"2,4 5 4,3 4 2,5 3-1,6-2-7,3 0-7,6-1-7,2-1-5,2 2-2,1 1-1,1 0-3,-1 1-3,-2 1-1,-2-1-3,-1 0-3,-3 0-1,-2 2 0,-2 0 0,-1 2-1,-4 0 1,-3 2 0,-4 0 2,-4 2 0,-4 1 6,-3 1 11,-2 3 11,-4 2 12,-1 2 4,-2 1-3,0 3-1,-1 2-3,-2 2-2,-2 3-4,-2 3-2,-1 3-4,-2 1-2,2 0-3,1 1-2,1-1-2,1-1-2,2-1-2,3 0-3,1-1-2,1-1-3,-2-3-1,0-1-3,-1-3-1,-1-1-3,2-1-1,1-1-2,0 0-3,1-3 0,-2-1 0,0-2 0,-1-2 0,-1-1 0,0-1-1,0 1-2,0 0-2,0-1 1,-1-2 0,-2-3 1,0 0 0,-1-5-1,-2-6-4,0-6-3,-1-5-5,1-6-1,5-5 2,3-5 0,4-4 0,2-1 3,2 7 3,0 6 3,2 5 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35"/>
    </inkml:context>
    <inkml:brush xml:id="br0">
      <inkml:brushProperty name="width" value="0.03552" units="cm"/>
      <inkml:brushProperty name="height" value="0.03552" units="cm"/>
      <inkml:brushProperty name="color" value="#00BFF3"/>
    </inkml:brush>
  </inkml:definitions>
  <inkml:trace contextRef="#ctx0" brushRef="#br0">77807 38185 619,'-14'-35'4,"3"7"8,4 9 8,2 7 9,2 8 6,3 8 7,4 8 6,2 7 6,1 7-3,-1 3-12,-1 4-12,0 5-12,-1 1-11,-1 0-6,1 0-9,0-1-7,-1 1-9,-2-1-11,-2-2-11,-2 0-11,-1-4 0,0-7 11,1-7 10,-1-7 11,-1-3 5,0 0 1,-1 0 0,-1 0 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5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99341 6978 555,'0'-22'2,"0"3"3,0 3 3,0 3 4,-2 5 9,0 8 15,-3 8 16,-2 8 15,-1 5 1,-2 5-12,0 3-13,-1 4-13,-2 4-9,0 2-7,-1 4-6,-1 2-7,-2 5-3,-1 5-3,-3 7-2,-1 6-3,-1 2-4,-3-1-7,0-1-8,0-2-7,1-5-3,5-10-1,4-12 0,6-10-1,3-7 0,-1-3-1,0-3 0,0-2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5"/>
    </inkml:context>
    <inkml:brush xml:id="br0">
      <inkml:brushProperty name="width" value="0.04652" units="cm"/>
      <inkml:brushProperty name="height" value="0.04652" units="cm"/>
      <inkml:brushProperty name="color" value="#00BFF3"/>
    </inkml:brush>
  </inkml:definitions>
  <inkml:trace contextRef="#ctx0" brushRef="#br0">102846 6864 472,'15'-8'2,"-5"0"1,-2 1 3,-2-1 3,-3 2 10,-1 4 19,0 4 19,-1 4 18,-3 4 3,0 5-14,-3 5-15,-2 5-15,0 3-8,1 1-5,1 1-5,0 1-4,1 1-3,-2 4-3,0 3-3,-1 2-3,0 0-2,1-2-5,0-3-3,2-4-4,0-2-4,2-3-3,0-3-5,2-3-3,0-6-7,0-10-8,0-10-8,0-10-9,0-4-1,0 1 8,0 1 5,0 1 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5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102790 6616 472,'8'-12'9,"0"8"18,0 8 19,-1 8 18,0 3 3,-2 1-13,-2 0-13,-2-1-13,-1 1-8,2 2-1,0 0-3,2 1-2,-1 0-1,-1 1-1,0-1-1,-1 0 0,-2 1-1,-1-1 0,0 1 0,-1 0 0,-1 0-1,0 1-2,0 1 0,0 1-2,-1 0-1,0 1-1,-1-1-3,-1 1 0,-2 0-6,0 1-11,-2 1-11,1 1-10,-3 0-9,-1 2-9,-3 0-9,-1 2-8,0-2 2,2-7 10,4-5 13,3-6 11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6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102550 10400 494,'0'22'84,"2"-3"-17,0-3-18,2-2-18,-1-2-10,0 1-3,-2 1-2,0 1-2,0 0-3,1 1-1,4 0-1,0-1-2,3-1-1,2-2 2,1-4 0,3-3 2,0-2-2,1-4-3,0-2-3,-1-3-3,0-3 0,0-2 2,-3-2 4,0-1 1,-1-2 3,-2 2 1,-2 1 2,-2 1 1,-4 0 0,-6-1 1,-6-1 0,-6-1 1,-2 0-5,4 4-8,0 3-10,3 3-9,-1 1-10,-2 2-12,-2 0-13,-1 2-11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06"/>
    </inkml:context>
    <inkml:brush xml:id="br0">
      <inkml:brushProperty name="width" value="0.03124" units="cm"/>
      <inkml:brushProperty name="height" value="0.03124" units="cm"/>
      <inkml:brushProperty name="color" value="#00BFF3"/>
    </inkml:brush>
  </inkml:definitions>
  <inkml:trace contextRef="#ctx0" brushRef="#br0">102782 6807 704,'0'-17'29,"0"14"13,0 14 14,0 13 14,0 8-8,0 0-29,0 2-29,0 1-30,0-3-13,0-4 2,0-6 2,0-3 1,-1-5 0,0-1-4,-1-2-3,-1-2-4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3"/>
    </inkml:context>
    <inkml:brush xml:id="br0">
      <inkml:brushProperty name="width" value="0.03462" units="cm"/>
      <inkml:brushProperty name="height" value="0.03462" units="cm"/>
      <inkml:brushProperty name="color" value="#00BFF3"/>
    </inkml:brush>
  </inkml:definitions>
  <inkml:trace contextRef="#ctx0" brushRef="#br0">61550 7110 635,'-15'-20'36,"2"4"-8,3 5-7,1 5-8,1 2-3,1 2-1,-1 0 0,1 2 0,-1 0-1,0 0-2,0 0-1,0 0-1,0 0-1,-2 2-2,0 0 0,-1 2-1,0 1 0,0 3 0,2 3 1,1 4 0,0 0 1,0 4 1,0 2 2,0 1 0,1 2 1,1-1 0,0 1 0,2-1 0,0 0-1,2-1 0,0-1-2,2-1-1,0-1 0,0-1 0,0 0 1,0-2-1,0-2 1,0-1 0,0-3 0,0-1 1,2-2-2,4-1-1,4 0-1,3-2-2,5-1 0,4-4 0,3-2 0,5-3 1,1-5 0,2-4 0,0-4 1,2-6 0,-1-3-3,0 1-7,-1 0-6,-1-1-6,-3 1-3,-3 0 3,-5-1 3,-3 1 2,-3-1 3,-1 1 1,0-1 3,-2 2 1,-1-1 3,-2 3 2,-2 1 4,-2 3 3,-2 2 2,0 2 0,1 4 1,0 3 1,-2 4 4,-2 6 9,-3 6 9,-4 6 8,0 4 1,-2 3-5,-2 3-6,0 3-5,0 1-5,2 1-1,3-2-2,1 2-2,1 0-3,0 2-2,0 3-4,0 1-2,0 2-3,0 0-2,0 2-1,0 1-1,1-3-2,1-3-1,0-3 0,2-5-2,-1-3-3,-1-3-3,0-3-3,-1-2-4,-1-6-6,2-8-6,0-8-8,2-8-8,1-5 1,2-5 8,2-3 8,2-5 7,0 1 7,-1 3 4,-1 2 5,0 3 5,-1 3 4,0 3 2,0 3 4,0 2 2,0 3 4,2 3 7,0 1 6,1 2 6,2 2 3,0 0-2,1 1-2,2 2-2,-2 0-2,2-2-4,0-1-3,0 0-3,0 0-3,1 0-1,1 2-2,2 1-3,-1 0-2,-1 0-4,-1 0-5,-1 0-4,-1 0-6,0 0-6,-2 0-7,0 0-6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3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63795 6870 537,'0'-11'5,"0"8"23,0 9 22,0 10 23,0 4 4,0 1-13,0 1-15,0 1-13,0 1-9,0 3-6,0 1-5,0 2-5,-1 4-5,-1 5-7,0 4-5,-1 6-6,-2 3-4,0 3-1,-2 3-1,0 3-3,1-1-2,1-5-6,3-4-5,1-5-6,0-5-1,-1-2 4,0-4 2,-1-2 3,-1-4 1,0-7-1,0-5 0,0-6-2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4"/>
    </inkml:context>
    <inkml:brush xml:id="br0">
      <inkml:brushProperty name="width" value="0.03297" units="cm"/>
      <inkml:brushProperty name="height" value="0.03297" units="cm"/>
      <inkml:brushProperty name="color" value="#00BFF3"/>
    </inkml:brush>
  </inkml:definitions>
  <inkml:trace contextRef="#ctx0" brushRef="#br0">64376 7650 667,'15'9'73,"-2"3"-17,-3 4-17,-1 2-19,-2 2-9,-4 1-2,-3 1-3,-2 1-2,-3 0-2,-2-1-1,-2-1-2,-1-1-1,-3-1-2,0-3 2,-1-1-1,-1-2 0,1-2 1,3-1-2,3 0-1,2-2 0,5-2 1,6-3 6,6-3 5,5-1 6,3-3 1,-1 2 0,-1 0-1,0 2-1,-2 1 0,-1 2-1,-1 1 0,-1 3-1,-1 1-1,-1 1-2,-1 2-2,0 0-2,-2 0-1,-2 1-1,-3 0-1,0 0-1,-4 0 1,0 3 0,-3 2 0,-2 2 1,-2-1-1,-2 0-4,-2 0-4,0-2-4,-3-1-3,0-1-2,1-1-3,-1 0-3,1-2-1,0-1-4,2 0-2,1-2-3,2-1-1,-1-2 0,2-3 1,1 0 1,0-3 2,2-1 4,0 0 3,2-1 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5"/>
    </inkml:context>
    <inkml:brush xml:id="br0">
      <inkml:brushProperty name="width" value="0.03875" units="cm"/>
      <inkml:brushProperty name="height" value="0.03875" units="cm"/>
      <inkml:brushProperty name="color" value="#00BFF3"/>
    </inkml:brush>
  </inkml:definitions>
  <inkml:trace contextRef="#ctx0" brushRef="#br0">66034 7340 567,'-7'7'0,"-1"-2"-3,0-3 0,0 0-2,0-2 4,0 0 9,0 0 9,1 0 9,-1 0 6,-1 2 3,-2 0 3,0 2 3,-1 0-2,1 3-5,-1 2-6,0 2-5,1 2-3,1 3-2,0 3 0,2 3-2,0 1-1,0-1-4,1-1-2,-1-1-4,1 0-2,2 1 0,2 1-2,2 1 0,1-1 0,0-1-1,0-3 1,0-1 1,3-3-3,7-2-3,8-4-2,6-3-4,3-4-1,1-8 3,-1-6 2,1-7 2,-3-4-1,0-1-2,-3-1-4,-1-1-3,-3 0 0,-3 1 1,-3 2 2,-2 0 2,-3 1 0,-1-1 1,0 1 0,-2-1 0,-1 2 1,-4 3 1,-2 3 1,-3 3 1,-3 1 0,0 0 2,-2 0 1,0 1 0,0 1 3,1 2 0,0 4 3,2 2 1,3 2-3,8-2-9,6 0-8,8-1-9,1 0 0,1 3 7,-2 4 7,-1 2 8,-1 2 5,-1 2 5,0 0 3,-2 2 4,-1-1 2,-2 1-2,-3 0 0,-1 0-1,-1-1 1,0 1 1,0 0 2,0 0 2,-1 0-1,0 1-3,-2 1-4,0 1-3,-2 2-3,-2 3-3,-2 4-2,-2 1-2,-1 3-3,-2 4-1,0 3-2,-1 3-2,-1-1-4,1-6-5,-1-4-7,0-5-6,2-7-4,2-8-4,4-10-3,3-8-3,2-7 1,3-3 8,4-5 5,2-3 8,2-1 6,0 1 6,-1 3 7,1 1 6,0 3 5,2 3 2,0 3 2,1 4 3,1 1 1,-1 2 0,1 2-1,-1 3 0,0 0-1,1 0-2,0 0-1,0 0-3,-1 0-1,-1 2-3,-1 0-2,-1 2-3,-1 0-1,0 0-1,-2 0 1,0 0-2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5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67981 6690 534,'0'-16'2,"0"1"5,0-1 4,0 0 5,0 6 8,2 10 10,0 12 10,1 10 12,0 7 0,-1 4-7,0 4-9,-1 5-7,-1 2-6,0 4-5,0 2-3,0 4-5,0 4-5,0 7-7,0 7-6,0 7-7,-2 0-7,0-1-8,-4-3-9,1-3-8,-3-5-1,2-7 3,1-6 3,1-8 5,0-6-1,2-5-3,0-7-5,2-5-4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36"/>
    </inkml:context>
    <inkml:brush xml:id="br0">
      <inkml:brushProperty name="width" value="0.04517" units="cm"/>
      <inkml:brushProperty name="height" value="0.04517" units="cm"/>
      <inkml:brushProperty name="color" value="#00BFF3"/>
    </inkml:brush>
  </inkml:definitions>
  <inkml:trace contextRef="#ctx0" brushRef="#br0">75792 40298 487,'-16'6'4,"1"-1"8,-1-2 8,0-1 9,7-4 6,12-2 5,13-4 5,14-2 5,8-2-2,6-1-8,6-1-9,6-1-9,2 0-7,-3 3-3,-1 1-4,-2 2-3,-5 2-7,-5 2-6,-5 2-8,-7 3-8,-9 0-10,-10 1-14,-14 2-15,-10 0-14,-7 0 1,1-4 16,-1-2 16,0-3 18,0-2 11,-1 0 8,-1 0 8,0 0 9,0 1 5,1 2 5,2 2 4,3 3 5,0 0 4,2 0 2,1 0 3,1 0 3,1 1-1,2 5-2,2 4-4,3 4-4,-1 3-2,2 3-4,-1 3-2,0 3-4,0 3-1,0 1 0,0 5 0,0 3 0,0 1-2,0 1-2,0-1-3,0 0-3,1-2-4,1-4-4,0-4-6,2-3-4,2-10-15,3-16-23,5-16-23,4-15-24,0-9-3,-1-1 20,-2 0 20,-2-2 19,-1 0 13,2 0 7,0 0 7,1 0 8,0 4 3,0 4-1,-2 7-1,-1 6 0,0 5 11,0 6 23,0 6 23,0 6 24,-2 6 4,-1 6-13,-2 5-12,-1 7-14,-2 3-8,0 3-5,0 0-4,0 3-3,-2 2-5,-1 3-4,-2 1-3,-1 2-4,-3-1-4,0-4-5,-1-3-5,-1-5-4,-1-3-5,2-3-4,1-4-3,0-2-4,2-7-3,-1-12-5,0-12-3,0-10-3,1-9-2,4-3 1,3-3 1,2-2 1,2 0 5,0 4 9,0 3 8,0 5 8,0 4 5,0 7 1,-1 5 1,2 6 0,-2 6 9,-1 6 15,0 6 15,-2 6 16,-1 4 2,-2 5-9,-2 3-10,-1 4-9,-3 2-7,0-3-2,-1-2-4,-1-1-3,-1-4-2,2-1 0,0-4-1,2-3-1,6-10-3,10-12-6,11-16-6,11-15-6,7-9-2,2-4 3,4-4 2,2-4 2,-2 3-1,-6 8-5,-7 11-4,-7 7-6,-4 5 0,-1 3 1,-1 1 2,0 3 2,-1 0 5,1 0 7,1 1 8,1-1 7,-1 3 10,-2 8 15,-4 7 14,-3 6 14,-2 5 2,0 1-7,-2 3-9,0 2-9,-1 0-5,1 1-4,2-1-4,0 1-4,1-1-4,0-1-3,0-2-3,0 1-4,-1-2-3,1 1-1,0 0-2,0-1-1,-1 1-2,-1 1 0,0 2-2,-2 0-1,-1 0-1,-4 1 0,-2-1-1,-3 1 1,-4-1-1,-2-1 2,-3-1-1,-3 0 2,-3-3-1,0-1-3,-1-3-3,0 0-2,-2-4-2,0-1-2,1-2-2,-1-2-1,3-3-2,3-4-1,4-4-1,5-3 0,2-4-1,2-3 1,2-4 2,2-1 0,3-2 2,4 1 4,4 1 3,3 1 4,3 2 4,0 2 4,-1 5 5,1 1 5,-1 4 5,-3 2 5,-1 4 6,-2 3 4,-3 3 8,-4 4 9,-4 3 9,-4 5 10,-4 4-1,-3 5-10,-5 5-11,-4 5-10,-2 2-9,-1 1-6,-1-1-7,-1 0-7,-1-1-3,-1-3-3,0 0-2,-2-3-2,2-2-6,2-3-8,3-3-10,3-2-8,3-4-8,2-3-4,4-3-5,3-2-4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6"/>
    </inkml:context>
    <inkml:brush xml:id="br0">
      <inkml:brushProperty name="width" value="0.03204" units="cm"/>
      <inkml:brushProperty name="height" value="0.03204" units="cm"/>
      <inkml:brushProperty name="color" value="#00BFF3"/>
    </inkml:brush>
  </inkml:definitions>
  <inkml:trace contextRef="#ctx0" brushRef="#br0">70731 7000 686,'-22'3'25,"1"7"4,2 8 3,3 6 4,0 4 0,0 0-5,1 2-4,0 1-4,0 2-4,2 3-3,3 2-2,1 4-4,1-1-2,2 1-3,1-1-2,0-2-4,3-2-1,4-3 1,4-5 1,4-3 1,4-4-4,5-3-9,4-3-11,6-3-9,2-3-5,-1-2-3,-1-4-2,-2-2-2,-2-4 0,-5 0 5,-5-3 3,-4-2 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6"/>
    </inkml:context>
    <inkml:brush xml:id="br0">
      <inkml:brushProperty name="width" value="0.03447" units="cm"/>
      <inkml:brushProperty name="height" value="0.03447" units="cm"/>
      <inkml:brushProperty name="color" value="#00BFF3"/>
    </inkml:brush>
  </inkml:definitions>
  <inkml:trace contextRef="#ctx0" brushRef="#br0">72070 7166 638,'-15'-7'3,"3"2"7,1 2 8,3 2 6,0 2 3,2 2-2,0 2 0,2 2-2,0 2-1,2 3-1,1 3-1,1 4-1,0 1-2,1 2-1,1 3-2,2 2-1,-1 1 0,-2 5 0,-2 4 1,-2 5 1,-1 2-6,1 3-11,-1 4-12,0 3-12,0-3-6,0-8 0,0-5-1,1-7 0,0-6 1,3-5 1,4-5 2,2-4 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7"/>
    </inkml:context>
    <inkml:brush xml:id="br0">
      <inkml:brushProperty name="width" value="0.03043" units="cm"/>
      <inkml:brushProperty name="height" value="0.03043" units="cm"/>
      <inkml:brushProperty name="color" value="#00BFF3"/>
    </inkml:brush>
  </inkml:definitions>
  <inkml:trace contextRef="#ctx0" brushRef="#br0">72577 7609 722,'1'-15'4,"0"4"6,2 3 8,0 3 6,-2 2 2,-8 3-2,-6 4-2,-7 2-3,-3 2-4,3 0-3,1 0-4,3 0-4,-1 0-2,-2 1-2,-1 2 0,-2 0-1,0-1 1,5 0 2,3 0 2,4-2 3,4 0 2,2 2 1,4 0 0,3 1 2,3 2-1,5 0-2,5 1-2,5 1-2,3 0-2,0-1-2,-2-1-1,2-1-1,-1-1-1,1 0 1,-1-2 0,1-1 1,-1 0-4,1-2-9,-1-1-8,0 0-10,-1-2-5,-3-2-4,-3-2-4,-3-2-3,-2-1 2,0 0 6,-2 0 6,0 0 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7"/>
    </inkml:context>
    <inkml:brush xml:id="br0">
      <inkml:brushProperty name="width" value="0.04221" units="cm"/>
      <inkml:brushProperty name="height" value="0.04221" units="cm"/>
      <inkml:brushProperty name="color" value="#00BFF3"/>
    </inkml:brush>
  </inkml:definitions>
  <inkml:trace contextRef="#ctx0" brushRef="#br0">74087 7427 521,'-16'2'63,"1"6"-9,-1 4-9,0 5-10,2 3-6,3-1-5,3 0-3,2 0-5,2 0-2,0-1-4,0 0-1,1-2-3,0-1-4,3-1-3,4-1-4,2 0-4,3-4 0,4-7 0,2-4 2,3-7 2,1-5 1,-3-2 1,-1-3 2,-2-3 0,-1-1 0,-1 1 0,1 1 0,0 2-1,0-1 0,-1 1 1,1-1 1,0 1 1,-1 0 0,-1 2 0,0 3 0,-2 1 1,-2 2 1,1 0 5,-2 2 3,0 1 5,-1 2 2,1 4 3,2 4 2,0 4 2,1 3-2,2 1-4,0 3-5,1 2-5,0 1-3,-2-1-2,-2 1 0,-2 0-1,-2 0-4,-2 3-2,-2 1-5,-2 3-3,-2 0-3,-2 2-3,-2 1 0,-2 1-3,0-1-3,1-3-3,0-3-3,2-3-4,2-6 0,2-10 2,4-10 3,2-10 2,4-3 5,2 1 4,3 3 5,4 1 5,0 2 4,-1 1 2,-1 0 2,-1 2 2,-1 1 0,0 2 0,-2 3-3,0 1 0,-2 1-2,1 3-2,0-1-1,0 2-2,0 0-1,0 0-1,-1 0 0,1 0-1,0-1-3,0-2-5,0-2-6,0-2-5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8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75800 7261 513,'0'-28'17,"0"5"7,0 6 6,0 7 6,0 4 4,0 4 1,0 4-1,0 4 1,0 3-3,0 3-4,0 3-6,0 4-4,0 2-4,0 2-1,0 4-2,0 3-3,0 3-2,0 3-4,0 3-5,0 2-3,0 3-7,0 2-7,0 1-7,0 3-8,0-1-4,0-4-1,0-4 0,0-3-1,0-6 0,0-6-1,0-5 0,0-6 0,0-5-1,0 1 0,0-2 0,0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6T17:56:18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76450 6581 566,'8'-13'60,"2"3"-12,0 4-14,1 4-14,1 3-6,2 2-2,0 2 0,1 2-1,1 1-1,-1-1 1,1 1 1,0 0 0,0 0 1,-2 2 1,2 0 1,0 1 0,-1 1 1,1 2 0,0 0-2,-1 1 1,0 1-2,-2 1-1,-3 0-1,-1 3-1,-1-2-3,-2-1-2,-1-3-4,0-1-2,-2 1-5,-2 5-7,-2 5-6,-2 5-6,-4 4-3,-4 1 3,-5 2 1,-5 2 3,-2 0 1,1-4 3,1-2 1,1-3 3,0-3-6,2-2-13,-2-1-12,0-2-13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2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39375 33550 333,'49'20'167,"16"14"-1,15 14 1,17 16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37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12958 22703 450,'-14'-18'30,"7"14"16,4 12 15,4 13 15,2 6 1,-1-3-14,-1-1-15,0-2-13,-1-2-10,0 4-4,0 1-3,0 3-4,-1-1-3,0 0-2,-1-1-1,-1 0-3,0-2-2,0 1-4,2-2-2,0 2-4,1-2-3,-2-1-5,0-3-5,-1-1-4,0-5-11,3-6-15,4-8-17,2-6-15,2-4-1,-3 0 15,0 1 13,0-1 15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38"/>
    </inkml:context>
    <inkml:brush xml:id="br0">
      <inkml:brushProperty name="width" value="0.048" units="cm"/>
      <inkml:brushProperty name="height" value="0.048" units="cm"/>
      <inkml:brushProperty name="color" value="#F2395B"/>
    </inkml:brush>
  </inkml:definitions>
  <inkml:trace contextRef="#ctx0" brushRef="#br0">13150 22154 458,'2'-43'30,"6"9"4,4 9 4,5 9 3,3 5 0,-1 1-5,1 0-4,0 2-4,0 0-5,2 2-1,2 1-4,3 1-1,-1-1-2,0 2 0,0-1 0,-2 0 0,-1 0-2,1 2 0,-1 0-1,1 2-1,-3 1-1,0 2 0,-3 2-2,-1 2-1,-2 1 0,-2 3 0,-3 2-1,-1 2-1,-1 1 0,-2 1-1,-1 1-2,0 1-1,-2 1-1,-1 1-1,0 1-1,-1 1-2,-4 2 0,-4 1 1,-6 3 2,-4 1 0,-3 1-2,-1-3-3,-1 1-5,-1-1-3,1-1-3,-2-3-1,1-1-1,-1-3-1,1-1 0,-1-2 0,1-3 0,-1-1-1,0-2 1,1-2 1,-1-3 1,1-1 0,1-2 2,2-4 2,1-2 2,2-3 2,3-4 3,1-2 1,2-3 2,2-3 2,4-3 2,4 0 2,6 0 3,4-2 3,4-1 2,3-2 2,4 0 4,2 0 1,1 1 3,-2 4-1,0 3 0,-1 4 1,-1 4-1,-1 1-2,-1 2-1,0 2-2,-3 4-3,-1 6-7,-2 6-6,-2 5-6,-4 6-4,-5 3-4,-4 5-4,-5 2-2,-5 3-3,-3 1 0,-5-1-1,-4 0-1,-1-1 1,1-3 4,1-3 3,2-3 2,1-3 3,3-3 1,3-3 0,3-3 1,4-3 7,6-4 15,6-4 14,6-4 15,4-4 2,3-4-10,3-4-11,3-3-11,0-2-5,0 2-2,-1 3-2,0 1 0,-2 1-5,-1-2-8,-1 0-6,-1-1-8,-1 0-6,-2 1-5,-3 1-7,-1 0-4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38"/>
    </inkml:context>
    <inkml:brush xml:id="br0">
      <inkml:brushProperty name="width" value="0.04899" units="cm"/>
      <inkml:brushProperty name="height" value="0.04899" units="cm"/>
      <inkml:brushProperty name="color" value="#F2395B"/>
    </inkml:brush>
  </inkml:definitions>
  <inkml:trace contextRef="#ctx0" brushRef="#br0">13739 22391 449,'-14'-4'10,"5"8"22,3 8 21,4 7 22,2 7 3,0 3-14,0 4-15,0 5-13,0 3-10,0 6-2,0 4-2,0 6-4,-1 8-1,-2 12-1,-2 13-2,-2 14-1,0 4-9,1-1-17,1-2-16,1-2-17,1-4-9,3-5-4,4-5-3,2-4-4,2-10 4,-3-15 11,0-15 12,0-14 10,-1-8 6,0-1 1,0-1 0,0 0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0:36"/>
    </inkml:context>
    <inkml:brush xml:id="br0">
      <inkml:brushProperty name="width" value="0.04118" units="cm"/>
      <inkml:brushProperty name="height" value="0.04118" units="cm"/>
      <inkml:brushProperty name="color" value="#00BFF3"/>
    </inkml:brush>
  </inkml:definitions>
  <inkml:trace contextRef="#ctx0" brushRef="#br0">77550 42150 534,'65'8'50,"-12"2"-1,-12 0 0,-12 1-1,-6 2-2,-2 2-1,0 0-4,-1 4-1,-1 0-6,-1-1-7,0-1-8,-2 0-7,0-1-6,-1 3-7,1 1-5,0 2-6,-2-1-14,-1-3-24,-2-4-24,-2-4-24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38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16000 21180 556,'8'-12'73,"2"2"-9,0 4-8,1 4-10,3 2-6,4 0-4,3 0-4,5 0-5,0 0-4,0 0-4,-2 0-5,0 0-4,-1 0-6,-3 0-9,-1 0-6,-2 0-9,-3 1-12,-1 4-15,-2 2-16,-2 3-15,-4 0-2,-2-1 15,-6-2 14,-2-2 14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39"/>
    </inkml:context>
    <inkml:brush xml:id="br0">
      <inkml:brushProperty name="width" value="0.04903" units="cm"/>
      <inkml:brushProperty name="height" value="0.04903" units="cm"/>
      <inkml:brushProperty name="color" value="#F2395B"/>
    </inkml:brush>
  </inkml:definitions>
  <inkml:trace contextRef="#ctx0" brushRef="#br0">15740 21800 448,'-35'7'2,"8"-1"2,7 0 2,8-2 4,5 3 9,3 6 18,1 5 19,2 7 17,1 3 2,0 3-11,0 1-13,0 2-11,0 1-10,-2 1-3,0-1-6,-1 0-4,-1 0-6,0 4-4,0 1-5,0 2-6,0-2-9,2-4-12,0-5-12,2-5-13,1-5-10,2-3-7,2-4-6,2-4-8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39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15916 21834 450,'31'-14'105,"2"1"-26,0 2-26,2 2-26,0 2-15,-1-1-5,-1 0-5,-1 0-4,-3 1-4,-4 2-1,-4 2 0,-3 2-2,-4 2 1,-1 0-1,-2 2 0,-2 0 0,-2 2 3,-2 2 6,-3 2 6,0 2 7,-3 2 4,-1 5 5,0 3 6,-1 5 4,-2 1 1,-2 2-1,-2 0-3,-2 2-2,0-1-3,1-3-3,0-3-3,2-3-4,0-1-3,-2-1-4,0 1-4,0 0-5,-2-2-1,0-1-1,0-3 2,1-1-1,-3-4-6,-2-4-12,-3-6-13,-3-4-12,0-7-5,1-7 3,2-9 2,3-7 2,1-7 3,3-6 0,1-6 1,3-6 2,1-1 3,2 4 8,2 2 7,2 2 7,0 6 7,0 6 9,-2 7 7,0 7 8,0 6 5,0 3 2,1 4 1,2 5 3,0 4 5,0 8 5,0 6 8,0 7 6,-1 6-2,0 7-8,-2 5-9,0 7-9,-1 2-6,-2 2-5,0 0-4,-1 2-4,0-4-6,2-3-4,2-6-7,2-3-4,3-10-10,4-11-14,4-12-13,3-12-14,4-8-1,2-7 11,1-5 11,3-5 12,-1-3 8,0 3 6,-1 4 6,-1 2 6,-1 4 7,-3 3 9,-1 5 7,-2 3 10,-2 6 8,-2 8 11,-3 8 11,0 8 11,-5 6-2,-2 5-14,-5 5-14,-4 5-13,-3 3-8,-2 2-1,-1 2-1,-3 2 0,1-3-2,2-6 0,4-7-2,3-7-1,0-3-9,-2-1-17,-2 1-17,0 0-17,-2-2-3,0-1 12,2-2 13,1-2 11,6-5 6,12-5-3,12-5-2,11-7-2,3-3-3,-2-1-4,-5-2-4,-3 1-4,-3-2-2,-3 2 2,-1 1 1,-2 1 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0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17615 20259 526,'1'-15'10,"1"4"21,3 3 20,2 3 21,2 2 3,4 3-15,2 4-15,2 2-14,2 2-12,-3 2-9,-1 0-9,-2 2-9,-2 0-8,-2 3-8,-3 1-8,-1 3-7,-2 1-5,-4-1 0,-2 1 0,-3 0 0,-4-1 1,-2 1 5,-3-1 4,-3 1 3,-3-2 5,0-1 6,0-3 5,-2-1 5,1-3 6,1-1 3,2-2 5,3-2 4,0-2 4,2 0 5,1-2 4,1 0 5,5-2 5,10 0 7,10-2 7,9 0 8,5-1-2,-1 2-11,-1 0-12,-1 2-10,-1 0-6,-4 0-1,0 0 0,-2 0 0,-6 2-14,-9 6-26,-8 4-26,-9 5-27,-4 1-3,2-4 19,-1-5 19,2-3 18,2-3 12,1 0 5,2-1 4,2-2 4,1 1 12,0 2 16,1 2 18,-1 2 17,0 1 3,2-1-8,1 1-10,0 0-9,1 1-4,0 3 0,0 4 2,0 2 0,1 0-2,1-1-6,0-2-6,2-2-5,0-2-7,0 1-6,0 0-5,0 0-7,1-2-4,3-3 0,4-2 0,2-4-1,3-1-2,2 0-5,1 0-3,3 0-5,0 0-1,-3 0 2,-1 0 3,-2 0 1,-4 2 6,-5 4 10,-4 4 9,-5 4 10,-4 1 5,-2 1 4,-2 0 4,-1-1 2,-2 0 2,2-1 0,1 0-1,1-2 0,1 0-3,2 1-4,2 2-5,2 0-5,3-1-4,2-1-3,3-2-3,4-3-4,2 0-1,2 1 0,1 2 0,3 0 0,0 0 2,-1-1 1,0 0 2,-2-2 3,-1 0 0,-2 2 1,-2 0 1,-3 1-1,-1 2 2,1 2 2,0 1 2,0 3 2,-3 0-1,-6-1-6,-6-1-5,-4 0-6,-6-3-3,0-3-1,-1-3-3,-1-2-2,0-3 1,-1-1 2,1 0 3,-1-1 3,1-2 3,2-1 5,0 0 4,1-1 5,2-2 3,2 0 1,4-1 1,3-2 2,3 1 2,4-1 2,4 0 4,4 0 2,4 0-2,5-2-7,5 0-6,6-1-8,1-1-2,1 0-1,2 0 1,1 1 0,0-1-6,-1 0-13,-1 0-14,-1 1-14,-3 0-4,-6 2 4,-4 2 3,-4 2 4,-3 1 1,0 1-4,-1-1-3,1 0-3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1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19400 21300 449,'14'1'129,"-3"4"-28,-2 2-27,-4 4-27,-1 1-17,0 3-3,0 1-5,0 3-5,-1 3-3,-2 3-4,-2 4-4,-2 4-3,-2 1-4,0 0-3,-1-1-3,-2-1-4,1-2-3,1-3-4,0-3-3,2-3-3,3-3-2,7-5-2,8-3-1,6-4-1,4-4 1,-1-2 4,1-3 4,-1-4 4,-1-1 1,0 1 2,-1-1 0,-1 0 1,-1 0 1,-2 2 0,-3 1 0,-1 0 0,-3 1-1,-2-2 0,-4 0-1,-2-1-2,-4-2 1,0 0 2,-3-1 1,-2-1 1,-1-3 2,-2-2-1,0-3 1,-1-3 1,-1-1 1,2-1 2,1 1 3,1-1 3,0 3 3,2 0 6,0 2 5,2 3 6,0 1 7,0 2 10,0 2 10,0 3 9,1 6 5,0 13 2,2 13 0,1 13 1,-2 7-6,-1-1-14,-2 3-14,0 1-14,-4 0-10,-2 2-6,-2 0-5,-1 2-5,-2-4-6,2-5-3,1-6-5,1-6-4,1-4-11,2-5-18,2-3-18,3-4-18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1"/>
    </inkml:context>
    <inkml:brush xml:id="br0">
      <inkml:brushProperty name="width" value="0.03246" units="cm"/>
      <inkml:brushProperty name="height" value="0.03246" units="cm"/>
      <inkml:brushProperty name="color" value="#F2395B"/>
    </inkml:brush>
  </inkml:definitions>
  <inkml:trace contextRef="#ctx0" brushRef="#br0">19850 23250 677,'14'0'-31,"-3"2"27,-2 0 28,-4 2 27,1 1 10,1 1-3,4 3-6,4 1-4,0 2-10,1 0-17,0-1-17,0 1-15,-3-2-12,0-1-7,-2-2-6,-2-2-7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2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20604 20736 534,'-7'-15'32,"2"2"7,2 3 5,2 1 7,1 4-2,0 6-7,0 6-8,0 6-8,-1 3-8,0 3-6,-2 1-8,0 3-8,-1 1-4,-2-1-2,0 1-4,-1-1-1,2-3-8,8-7-13,6-6-11,7-8-13,3-3 3,-1 0 17,0 0 16,-2 1 16,-2 1 20,-1 5 20,-2 6 21,-2 4 21,-2 3 2,-2 0-15,-3 2-14,0 2-16,-4 1-10,0 2-3,-3 4-3,-2 3-4,-2 1-4,-4-1-5,-2-1-3,-3-1-5,-2-2-7,1-1-11,-1-3-10,1-1-10,-1-3-4,2-5 3,1-3 3,1-4 4,1-5 2,2-4 3,3-5 1,1-5 3,3-6 3,3-4 3,3-5 4,2-4 3,3-2 4,7 5 6,4 3 6,5 5 5,1 3 2,-3 2-2,-3 4-1,-2 3-2,-3 2 5,1 2 13,0 2 13,0 2 11,-2 2 6,-1 2-2,-2 2-2,-2 2-3,-2 2-3,0 2-7,-2 1-6,0 3-6,-2 2-5,-2 3-5,-2 3-5,-2 3-4,0 1-6,0-3-5,2-1-5,1-3-5,2-3-9,6-6-12,4-6-11,5-6-13,3-4 3,0-2 14,-1-2 16,1-2 15,-1 0 10,-1 3 4,-1 1 4,0 2 5,-4 3 9,-2 4 15,-2 4 15,-4 4 14,-2 2 2,-4 1-11,-2 1-12,-2 2-12,-6 1-6,-4 7-5,-5 4-2,-4 4-5,-4 1-2,1-2-2,-1-3-2,1-3-3,0-2-4,1-1-9,1-1-7,2-1-9,1-2-2,3-3 2,3-2 4,3-4 2,2-2 6,3-2 9,1-3 10,2 0 8,5-2 7,8 0 4,8 0 6,7 0 5,7 0-2,3 0-6,5 0-7,2 0-7,3-1-6,-2-1-2,0 0-5,-1-1-3,0-1-9,0 2-11,2 0-11,1 2-13,-4 0-3,-5 0 7,-5 0 7,-6 0 5,-4-1 3,-1 0-2,-1-2-2,0 0-2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2"/>
    </inkml:context>
    <inkml:brush xml:id="br0">
      <inkml:brushProperty name="width" value="0.03261" units="cm"/>
      <inkml:brushProperty name="height" value="0.03261" units="cm"/>
      <inkml:brushProperty name="color" value="#F2395B"/>
    </inkml:brush>
  </inkml:definitions>
  <inkml:trace contextRef="#ctx0" brushRef="#br0">21950 22503 674,'11'-8'96,"7"0"-19,7 0-20,7 0-20,4 1-12,1-1-8,0 0-5,2 0-8,-2 0-5,-1 0-7,-1 1-5,-3-1-7,-2 1-5,-3-1-3,-3 0-4,-3 0-4,-3 0 0,-5-2 2,-3 0 3,-4-1 2,-2 0 1,0 1 0,0 0 0,0 2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3"/>
    </inkml:context>
    <inkml:brush xml:id="br0">
      <inkml:brushProperty name="width" value="0.05575" units="cm"/>
      <inkml:brushProperty name="height" value="0.05575" units="cm"/>
      <inkml:brushProperty name="color" value="#F2395B"/>
    </inkml:brush>
  </inkml:definitions>
  <inkml:trace contextRef="#ctx0" brushRef="#br0">22387 21161 394,'-29'-28'10,"5"5"8,5 6 8,5 7 6,2 4 9,2 4 9,1 4 7,1 4 9,1 5-1,2 9-10,2 7-12,2 9-10,0 6-8,0 6-2,-2 5-3,0 7-3,-1 3-4,0 1-4,1 1-7,-1 1-4,1-3-6,0-6-6,2-9-7,1-5-6,0-7-3,0-4 3,0-5 1,0-5 3,-2-6-6,-1-8-12,-2-8-13,-1-8-13,-3-8 0,-2-10 11,-2-7 12,-1-10 11,-2-5 8,0-4 5,1-1 3,-1-4 5,1 1 6,2 6 6,3 6 9,1 6 7,2 5 6,0 7 6,2 5 6,1 7 5,1 3 4,3 2-1,4 2 0,2 2 1,4 2-9,4 0-13,3 2-15,5 1-15,3-1-9,3-1-4,3 0-6,3-1-3,-1-2-4,1-2 0,-1-2-1,-1-1-2,-3-1 3,-5 1 5,-5 0 6,-5 2 4,-5 1 11,-4 2 17,-6 2 17,-4 3 17,-3 0 6,-2 3-7,0 2-5,-1 2-7,-2 3-2,-2 4 0,-1 3-1,-3 4 1,-2 4-3,-1 5-4,-3 3-6,-1 4-3,0 2-9,0 1-9,1-1-9,1 0-11,2-1-6,1-4 0,2-2-2,3-3-2,1-4 1,4-6 0,3-4 1,3-4 2,3-5 2,7-3 5,6-2 5,6-4 4,3-2 4,1-1 6,1-3 4,1-2 6,1 1 1,-1 3-3,1 3-2,-2 3-2,1 2 5,-1 1 9,-1 2 11,-1 3 11,-1 1 3,-2 0-3,-3 0-2,-1 0-3,-2-1-9,-2 1-13,-2 0-15,-2 0-13,-3-1-8,-3-1 0,-2 0-1,-3-2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3"/>
    </inkml:context>
    <inkml:brush xml:id="br0">
      <inkml:brushProperty name="width" value="0.04147" units="cm"/>
      <inkml:brushProperty name="height" value="0.04147" units="cm"/>
      <inkml:brushProperty name="color" value="#F2395B"/>
    </inkml:brush>
  </inkml:definitions>
  <inkml:trace contextRef="#ctx0" brushRef="#br0">22911 21552 530,'1'-15'0,"-1"4"0,3 3 0,0 2 0,1 2 8,2-2 14,0 0 16,2-1 15,-1 2 4,-1 6-7,-1 6-9,0 6-6,-4 4-8,-4 5-7,-5 3-5,-5 5-8,-2-1-7,2-4-8,3-3-9,2-4-9,0-4-5,2-1 0,0-3-1,2 0 0,3-3 2,8-1 6,6-1 7,7 0 5,1-2 6,-2 0 4,-3-2 4,-2 0 5,-3-1 3,-1 2 2,-1 0 3,0 2 3,-5 1-1,-6 3-1,-8 2-2,-6 5-2,-4 1-3,-3 3-2,-1 2-4,-2 1-2,-3 1-2,-2-1 0,-4-1-1,-3-1 0,0-1 2,3-3 3,4-1 5,2-2 5,3-2 2,5-1 2,3 0 2,5-2 3,5-1 0,10-2 1,8-3-1,9 0 1,7-3-3,5-1-7,5 0-6,4-1-7,3-2-5,-2-2-4,0-2-5,-1-1-5,-2-1-3,3 2 1,1 2-2,0 2 1,-1 2 1,-5 0 3,-5 2 5,-5 0 4,-4 1-2,-3 0-6,-3 0-6,-3 0-6,-3-1-6,-2-2-4,-4-2-6,-2-1-4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00"/>
    </inkml:context>
    <inkml:brush xml:id="br0">
      <inkml:brushProperty name="width" value="0.02715" units="cm"/>
      <inkml:brushProperty name="height" value="0.02715" units="cm"/>
      <inkml:brushProperty name="color" value="#F2395B"/>
    </inkml:brush>
  </inkml:definitions>
  <inkml:trace contextRef="#ctx0" brushRef="#br0">60426 38580 810,'-6'-7'73,"3"-1"-18,3 1-16,3-1-17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4"/>
    </inkml:context>
    <inkml:brush xml:id="br0">
      <inkml:brushProperty name="width" value="0.05323" units="cm"/>
      <inkml:brushProperty name="height" value="0.05323" units="cm"/>
      <inkml:brushProperty name="color" value="#F2395B"/>
    </inkml:brush>
  </inkml:definitions>
  <inkml:trace contextRef="#ctx0" brushRef="#br0">24371 20865 413,'-8'-22'2,"0"1"4,0 3 4,0 1 3,0 2 4,2 1 0,-2 1 3,0 0 0,0 2 2,2 1 2,1 0 2,0 2 2,1 5 4,-2 10 5,0 10 5,-1 9 6,-1 6-1,2 3-9,1 1-7,1 2-8,1 4-6,0 6-3,2 6-4,0 6-2,1 6-2,-2 7 1,0 6 1,-1 7 1,-2 5-4,2 0-11,-1 2-10,0 1-10,0 1-8,2 5-7,0 4-7,2 4-6,0 2-1,0-2 2,0 2 4,0 0 3,0-11 3,0-18 2,0-21 3,0-18 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4"/>
    </inkml:context>
    <inkml:brush xml:id="br0">
      <inkml:brushProperty name="width" value="0.04666" units="cm"/>
      <inkml:brushProperty name="height" value="0.04666" units="cm"/>
      <inkml:brushProperty name="color" value="#F2395B"/>
    </inkml:brush>
  </inkml:definitions>
  <inkml:trace contextRef="#ctx0" brushRef="#br0">25959 21600 471,'0'47'192,"0"0"-46,0 0-47,0-1-47,-1 1-28,-1 0-11,0 0-10,-1 0-12,-2-1-8,-2-4-10,-2-2-9,-1-4-8,-2-4-4,3-4 1,-1-5 1,2-4 2,1-5 0,-1-3-2,0-3 0,0-2-1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5"/>
    </inkml:context>
    <inkml:brush xml:id="br0">
      <inkml:brushProperty name="width" value="0.04861" units="cm"/>
      <inkml:brushProperty name="height" value="0.04861" units="cm"/>
      <inkml:brushProperty name="color" value="#F2395B"/>
    </inkml:brush>
  </inkml:definitions>
  <inkml:trace contextRef="#ctx0" brushRef="#br0">26102 21525 452,'16'-22'5,"4"1"9,3 3 10,3 1 10,-1 3 1,-5 2-6,-5 4-6,-4 3-6,-1 1-2,5 2 5,5 0 4,5 2 4,4 0 3,1 2 1,2 0 1,2 2 2,-1 1-3,-3 3-6,-5 4-5,-3 2-7,-5 3-2,-3 1 0,-4 3 0,-4 1 0,-6 4-4,-8 4-10,-8 6-7,-7 5-10,-8 2-8,-5 0-9,-6 0-9,-5 0-10,-3-3-1,2-7 5,2-8 5,2-6 5,2-6 4,5-3 6,5-4 5,2-4 4,5-3 5,3-4 3,5-2 3,3-3 3,6-4 4,6-3 3,7-4 3,8-5 3,5-1 5,7-1 5,5 1 5,6 0 6,2 1 2,0 5-1,-1 3-2,-1 4 0,-3 4-2,-4 2-1,-3 4-2,-5 3-2,-3 3-2,-4 3-2,-4 5-3,-4 4-3,-6 4-2,-5 3-3,-5 5-2,-7 3-2,-4 2-3,-3-1-1,-3-2-2,-3 1-2,-1-4-2,-1 0-3,1-3-3,0-1-3,0-3 0,2-1 3,0-2 3,1-2 4,2-3 2,3-1 5,3-2 3,3-2 5,4-2 2,8-2 3,7-2 2,6-2 2,6-3 0,5-2-4,5-3-4,5-3-4,3-4-5,1-2-4,0-3-5,2-3-5,-1-4-3,-2-3-3,-1-7-1,-3-5-3,-3-1-1,-5 0 0,-5 2 1,-4 0-1,-4 5 3,-1 9 4,-1 6 5,0 8 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5"/>
    </inkml:context>
    <inkml:brush xml:id="br0">
      <inkml:brushProperty name="width" value="0.05527" units="cm"/>
      <inkml:brushProperty name="height" value="0.05527" units="cm"/>
      <inkml:brushProperty name="color" value="#F2395B"/>
    </inkml:brush>
  </inkml:definitions>
  <inkml:trace contextRef="#ctx0" brushRef="#br0">26871 20702 398,'-22'-42'-6,"6"10"8,6 9 5,4 10 8,2 10 9,0 8 16,0 9 15,0 10 14,0 6 3,0 6-11,0 6-9,0 6-10,0 7-7,-2 8-2,0 7-3,-1 9-3,-1-1-5,0-8-7,1-8-9,-1-7-6,1-4-5,1 0-3,0 0-3,2 0-1,0-5-6,2-8-6,0-9-7,2-9-7,2-7-7,4-5-10,4-4-8,3-6-8,1-3 0,1-1 12,-2-3 9,-1-2 12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5"/>
    </inkml:context>
    <inkml:brush xml:id="br0">
      <inkml:brushProperty name="width" value="0.04376" units="cm"/>
      <inkml:brushProperty name="height" value="0.04376" units="cm"/>
      <inkml:brushProperty name="color" value="#F2395B"/>
    </inkml:brush>
  </inkml:definitions>
  <inkml:trace contextRef="#ctx0" brushRef="#br0">28800 21281 502,'3'-13'128,"7"3"-19,8 4-21,6 4-20,0 3-18,-2 2-15,-5 2-17,-3 2-17,-4 2-12,-2 3-11,-4 3-11,-2 3-10,-5 2-8,-4 1-4,-6 1-4,-3 1-5,-3-3 3,4-2 8,4-4 10,2-4 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6"/>
    </inkml:context>
    <inkml:brush xml:id="br0">
      <inkml:brushProperty name="width" value="0.05606" units="cm"/>
      <inkml:brushProperty name="height" value="0.05606" units="cm"/>
      <inkml:brushProperty name="color" value="#F2395B"/>
    </inkml:brush>
  </inkml:definitions>
  <inkml:trace contextRef="#ctx0" brushRef="#br0">28186 21747 392,'-5'-8'32,"6"1"-2,6-1-4,6 0-2,3 1-3,1 2-2,1 2-3,1 2-2,-1 2-3,-2 2-4,-4 2-3,-3 2-4,-2 4-4,-2 7-4,-2 7-4,-2 7-3,-3 3-4,-4 1-2,-4-2-3,-3 1-2,-3-1 0,0-1 2,1-3 2,-1-2 2,-1-1 3,-1-3 6,-3-1 6,-1-3 5,-1-1 5,2-3 5,3-1 6,1-2 4,2-2 6,3-3 6,1-1 6,2-2 6,7-4 2,12-8-2,11-6-2,13-7-2,6-6-7,2-5-10,2-5-11,2-4-11,2-5-9,0-4-7,2-4-7,-1-3-7,1 0-3,-4 5 0,-2 4 1,-3 6 1,-4 4 4,-2 5 8,-3 5 9,-3 5 9,-4 4 5,-3 5 3,-5 3 4,-3 4 3,-4 4 7,-2 4 13,-4 4 12,-2 4 13,-4 4 1,0 5-10,-3 5-10,-2 5-10,-1 3-6,-2 1-6,0 0-3,-1 2-5,0 0-4,0-2-1,2 0-2,1-1-2,-1-3-6,0-2-8,-2-3-8,0-3-9,-1-4-12,-1-5-14,-1-4-16,-1-6-14,0-4 0,4-4 15,3-4 17,2-3 16,2-2 9,1 0 4,-2 2 2,2 1 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6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29796 21718 443,'0'-28'2,"0"5"8,0 6 9,0 7 9,0 5 12,0 8 13,0 6 15,0 7 14,0 6-1,0 5-16,0 5-17,0 4-16,0 3-13,0 2-9,0 1-11,0 0-10,-2-1-9,0-3-8,-4-6-10,1-3-7,-3-3-6,0-3-2,1-3-3,-1-2-2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6"/>
    </inkml:context>
    <inkml:brush xml:id="br0">
      <inkml:brushProperty name="width" value="0.05793" units="cm"/>
      <inkml:brushProperty name="height" value="0.05793" units="cm"/>
      <inkml:brushProperty name="color" value="#F2395B"/>
    </inkml:brush>
  </inkml:definitions>
  <inkml:trace contextRef="#ctx0" brushRef="#br0">29078 22177 379,'-20'-32'12,"7"13"20,7 14 22,6 14 21,3 10 5,0 5-13,-2 6-13,0 7-12,-2 2-8,0 1-3,-2 2-4,0 0-3,-2 1-3,0-2-2,-1 0-4,-1-1-2,0-3-2,2-4-5,2-4-3,2-4-3,3-3-2,6-3-1,4-3 0,5-2-2,4-3 0,3-1-3,3 0-3,3-2-1,2-1 0,3-2 5,1-3 3,1 0 4,1-2 3,-3 0-1,-4 0-1,-2 0 0,-3 0 1,-3 0 2,-3 0 3,-2 0 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6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32450 22950 497,'29'8'183,"-6"0"-41,-4-1-42,-5 0-41,-4 2-41,1 2-37,-2 1-39,0 3-39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47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32300 23750 537,'21'15'177,"0"-2"-41,-3 0-41,-1 0-40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16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60038 39401 457,'-8'8'110,"2"1"-25,1 2-24,0 0-24,1 1-13,0-1-3,0 1-2,0 0-3,0 1-2,-2 3 0,0 3 0,-1 3-1,-1 0 0,2-2-1,1-1 0,0-2 0,1-2-2,-2 1-4,0 0-4,-1 0-2,-1-1-3,2 1 0,1 0-1,0-1 0,1 1 1,-2 0 0,0-1 1,-1 1 1,-1 0 0,0-1 1,0 1 1,1 0-1,-2 0 2,0 1 0,-2 1 0,0 1 1,-1 0 0,-1-1 0,-2-1 2,0 0-1,0-2 1,-1 1-1,0 0 1,1-1-1,-1 0 0,2-2-1,1-3-2,1-1 0,0-1-1,0 0-1,0 0 2,1-1-1,-2 1-1,0 1 0,-1 2-2,-1 0-1,-1 0 0,-2-1 1,0 0 1,-1-2 1,-1 0 0,-1 0 1,-1-1 0,-1 1 0,0 0 1,1 0 0,2 0-1,0 0 1,1-1-1,1-1 0,0-1 1,2 0-1,0-1 0,-1 0 1,-1 0-1,-1 0 0,0 0 0,0 0 0,2-1 0,1 2 1,0-2-1,1 1 0,-1 0 0,0 0 0,1 0 0,-1 0 0,0 0 0,1 0 1,-1 0 0,0 0 0,1-1 0,-1 2 0,0-2-1,1 1 1,-1 0-1,0 0 1,1-1-1,-1 0 0,0-2 1,1 0-1,-2-1-1,-2 2 1,-2 0 1,-1 2-1,-1-1 0,1-1 0,1 0 0,1-1 0,-1-1 0,-1 0 0,-3 0 0,-1 0 0,-1 0 0,1 0 0,1 0 0,1 0 0,1 0 0,1 0 1,1 0 0,1 0 0,0-2 1,0 0-1,1-3 1,-1-2-1,1-1 1,3 0 0,1 1 0,3-1 0,-1-1 0,0 0 0,-1-2 0,-1 1-1,-1-2 0,0 0-1,1 0 0,-1 0-1,0 1-1,-2-1 0,0 0-1,-1 0-1,0 0 0,1-1 1,1-1 0,2-1 1,-1-1 0,0 0 0,1 1-1,-1 0 1,1-1-1,1-2 1,0 0-1,2-1 1,0 0 1,1-1 0,-1 1 0,0-1 1,0 0-1,1 1 1,-1-1 0,0 1-1,0-1 1,-2 1 0,0-1-1,-1 0 0,0 1 0,1-1 0,1 0 0,0 1 0,1 0 0,-1 3 0,-1 1 0,-2 2 0,1 1 0,1-1 0,1-1 1,1-2 0,0 1-1,2 1 1,1 1 0,0 1-1,2 0 1,-1 1-1,0-1 1,0 1-1,0-1 1,2 0-1,1 0 0,0 1 0,1-1-1,1 0 1,-1 0 0,0 1 0,-1-2 0,-2-2-2,-2-2 1,-2-1-2,0 0 1,1 2 1,0 4 0,2 3 1,1 1 1,0-2 1,2 0 0,1-1 1,0 2 0,0 6 0,0 6 0,0 6 0,1 3 0,0 1 1,2 1 1,0 2 0,1 0 0,-2 3 0,0 2-1,-2 1-1,1 0 0,0-3-1,2-3 0,1-2-1,-1-3 0,-1 1-1,0 0-1,-1 0-1,-1-1-1,0 1-3,0-1-3,0 1-3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1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9148 29000 624,'7'45'132,"-1"-6"-31,-1-4-33,0-5-31,-2-3-19,0 2-6,-2 1-6,0 1-5,-2 0-6,0 2-6,-2 1-7,0 1-6,-1-1-2,0-3 2,0 0 4,0-3 3,1-3 0,-1-5 0,0-4-2,1-6-1,-1-5-4,0-6-9,0-6-8,0-6-9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2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9100 29590 665,'0'-29'11,"2"7"10,0 5 9,2 8 9,1 2 1,1 2-6,3 2-6,2 2-5,2 0-4,3 0 0,3-2-1,4 0 0,-1-1-3,-2 0-4,-2 0-4,-1 0-5,-2 1-6,-1 1-4,-1 0-6,0 2-6,-2 0-7,-1 0-10,0 0-8,-2 0-11,-1-2-1,-2 0 8,-3-3 5,0-2 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2"/>
    </inkml:context>
    <inkml:brush xml:id="br0">
      <inkml:brushProperty name="width" value="0.05004" units="cm"/>
      <inkml:brushProperty name="height" value="0.05004" units="cm"/>
      <inkml:brushProperty name="color" value="#F2395B"/>
    </inkml:brush>
  </inkml:definitions>
  <inkml:trace contextRef="#ctx0" brushRef="#br0">10200 28377 439,'7'-25'36,"-1"16"10,-1 14 11,0 16 10,-3 6 1,0 1-10,0-1-11,-1 0-10,-1 2-8,0 1-5,0 2-3,0 3-5,0 2-3,0 5-4,0 5-1,0 6-4,-2 3 0,0 3 0,-3 4 2,-1 2 1,-1 1-9,3-1-15,1-1-17,2-1-16,1-2-6,0-5 4,0-3 4,0-4 3,0-6 3,0-6 2,0-7 1,0-7 2,0-5 2,0-1 2,0-2 3,0-2 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2"/>
    </inkml:context>
    <inkml:brush xml:id="br0">
      <inkml:brushProperty name="width" value="0.03239" units="cm"/>
      <inkml:brushProperty name="height" value="0.03239" units="cm"/>
      <inkml:brushProperty name="color" value="#F2395B"/>
    </inkml:brush>
  </inkml:definitions>
  <inkml:trace contextRef="#ctx0" brushRef="#br0">10950 28663 679,'2'-13'9,"6"3"18,4 5 18,5 3 19,3 2 1,-1 0-15,1 0-16,0 0-14,0 0-13,1 0-10,-1 0-8,4 0-9,-1 0-7,-2 0-6,0 0-4,0 0-6,-3-1-1,-3 0 2,-3-2 2,-2 0 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2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11613 27400 581,'-13'4'72,"3"10"1,5 7 0,3 10 1,2 6-11,0 3-21,0 2-21,0 4-20,0 0-16,0-3-9,0-1-9,0-2-8,0-3-4,0-3 4,0-5 3,0-4 3,-1-2 0,0-3-2,-2-1-4,0-2-1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3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14700 30100 683,'15'14'151,"-1"-1"-49,-1-2-46,0-2-48,-4-1-29,0 0-7,-2-1-8,-2 0-8,-1 1-3,0 0 5,0 0 5,0-1 3,-1 1 4,-1 0 0,0 0 2,-1 0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3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14327 31350 644,'-6'8'153,"2"0"-42,4-1-44,3 1-43,1-1-25,1-1-7,1-1-7,1 0-7,1 0-6,0 1-5,-1 3-3,1 2-5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5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15003 28700 519,'-9'30'133,"0"-1"-30,-2-3-30,1-1-30,-3-1-16,0 3-4,-1 1-3,-1 2-4,0 3-3,1 4-2,1 4-3,1 4-2,1 2-3,0-2-2,2 0-2,1-2-3,1-1-3,2-1-4,2-3-4,2-3-2,3-1-7,6-1-8,4-3-8,5-1-8,3-5-3,1-4 2,1-4 2,0-6 2,0-3 3,-4 0 5,-5-2 5,-3 0 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5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16807 27750 568,'-23'5'111,"2"11"-20,3 11-19,1 11-21,0 6-14,-3 1-8,-3 3-8,-3 2-9,-2 0-6,2-4-4,-1-2-5,-1-3-4,2-5-4,3-3-7,3-4-6,3-3-6,2-5-6,2-3-5,3-4-5,1-4-6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6"/>
    </inkml:context>
    <inkml:brush xml:id="br0">
      <inkml:brushProperty name="width" value="0.04805" units="cm"/>
      <inkml:brushProperty name="height" value="0.04805" units="cm"/>
      <inkml:brushProperty name="color" value="#F2395B"/>
    </inkml:brush>
  </inkml:definitions>
  <inkml:trace contextRef="#ctx0" brushRef="#br0">17300 28250 457,'14'0'37,"-1"2"12,-2 0 12,-2 2 11,1 1 1,4 5-12,3 4-11,5 4-11,2 1-9,3 1-5,1-1-6,3 1-5,0 0-5,-1 1-6,2 1-4,-1 0-6,-1 1-3,-1-1 0,-3-1-1,-1-1 0,-3-1-1,-3-1 1,-3 0-1,-3-2 1,-2-1-1,-2-1-2,-2-1-2,-2 0-2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17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57387 39166 540,'-6'-7'85,"6"2"-18,4 2-18,6 2-18,1 1-10,1 0-1,0 0-1,0 0-1,1 0-1,5 2 2,4 0 0,2 2 2,3 0-2,-1 2-2,-1 0-3,-1 1-3,0 0-3,-1 0-4,1-2-4,0-1-3,-2 0-8,-1 1-12,1 2-11,-2 0-12,-2 0-8,-1 0-6,-2-2-5,-2 0-7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6"/>
    </inkml:context>
    <inkml:brush xml:id="br0">
      <inkml:brushProperty name="width" value="0.03446" units="cm"/>
      <inkml:brushProperty name="height" value="0.03446" units="cm"/>
      <inkml:brushProperty name="color" value="#F2395B"/>
    </inkml:brush>
  </inkml:definitions>
  <inkml:trace contextRef="#ctx0" brushRef="#br0">17499 29050 638,'-18'1'95,"12"4"-13,12 2-13,12 3-13,4 2-17,-4 0-19,-2 0-19,-3-1-21,-3 2-12,-2 2-7,-4 1-7,-2 2-7,-4 0-1,0-1 6,-3-2 4,-2-2 6,-1-2 5,-2-1 5,0-1 6,-1 0 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7"/>
    </inkml:context>
    <inkml:brush xml:id="br0">
      <inkml:brushProperty name="width" value="0.05288" units="cm"/>
      <inkml:brushProperty name="height" value="0.05288" units="cm"/>
      <inkml:brushProperty name="color" value="#F2395B"/>
    </inkml:brush>
  </inkml:definitions>
  <inkml:trace contextRef="#ctx0" brushRef="#br0">16897 29956 416,'-29'6'1,"5"-1"6,5-2 6,5-2 6,7-3 6,11-3 6,12-6 8,10-2 6,5-2-2,2 2-8,1 3-8,1 1-10,-2 1-5,-6 2-4,-4 1-2,-5 1-3,-4 1-2,-1 3-2,-2 4-1,-2 2-3,-3 3 0,-2 2-1,-4 2 0,-2 1-1,-4 3-1,-2 1-3,-3 3-2,-3 2-3,-4 0-3,-2 1-3,-3-1-4,-2 1-3,-2-2 0,1-3 3,1-3 3,1-3 3,2-3 4,3-2 4,3-4 5,3-2 5,2-1 14,2 1 22,2 4 22,3 0 23,0 3 4,4 0-13,0 1-15,4 1-14,0 3-9,1 7-4,2 5-3,0 7-4,0 1-6,-2-2-6,-2-2-7,-2-1-6,-1-3-6,0-3-5,0-3-6,0-3-5,0-2-4,0-1-6,0-1-5,0 0-4,-1-5-5,-2-6-2,-2-8-2,-2-6-4,0-6 4,2-3 8,2-5 9,2-3 7,3-1 10,4 3 10,4 3 9,4 3 10,2 1 6,3-1-2,2-1 0,1-1 0,3 1 2,1 1 7,2 2 7,2 4 5,0-1 3,-1 2-2,-3 1-3,-1 1-2,-3 2-3,-3 2-3,-3 4-3,-3 2-4,-2 4-2,-2 2-2,-3 4-2,-1 2-2,-2 3-2,-4 5 0,-2 4-1,-3 2 0,-4 4-2,-2 1-3,-3 1-2,-3 1-2,-2-2-1,1-3 1,-1-5-1,0-3 1,2-4 1,1-1 0,2-2 0,3-2 1,3-3-4,6-1-7,6-2-6,6-2-8,4-2-4,5-3-3,3-4-2,5-2-3,0-1-1,-3 0-1,-3 2-1,-3 1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7"/>
    </inkml:context>
    <inkml:brush xml:id="br0">
      <inkml:brushProperty name="width" value="0.03871" units="cm"/>
      <inkml:brushProperty name="height" value="0.03871" units="cm"/>
      <inkml:brushProperty name="color" value="#F2395B"/>
    </inkml:brush>
  </inkml:definitions>
  <inkml:trace contextRef="#ctx0" brushRef="#br0">20100 28086 568,'36'-21'77,"-7"5"-18,-7 5-17,-7 5-17,-1 2-9,3 0 3,5 0 0,3 0 2,2 1 1,0 2-1,1 2-1,-1 2 0,-2 2-1,-5 2-2,-4 1 0,-6 3 0,-5 3-16,-6 6-30,-6 3-28,-6 5-29,-2 1-8,1-7 16,1-5 16,0-6 15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7"/>
    </inkml:context>
    <inkml:brush xml:id="br0">
      <inkml:brushProperty name="width" value="0.05527" units="cm"/>
      <inkml:brushProperty name="height" value="0.05527" units="cm"/>
      <inkml:brushProperty name="color" value="#F2395B"/>
    </inkml:brush>
  </inkml:definitions>
  <inkml:trace contextRef="#ctx0" brushRef="#br0">19647 28900 398,'-36'0'3,"7"0"6,7 0 7,7 0 7,4 3 9,2 7 13,2 8 13,3 6 13,0 5 0,2 5-13,0 2-12,2 6-13,0 4-7,0 6-2,0 4-2,0 8-1,-1 3-3,-1 1-5,0 1-4,-1 1-5,-1-2-6,-1-5-5,-1-4-6,-2-6-6,1-4-3,-1-3 0,0-2 1,0-4 0,-1-3-4,-2-3-9,-2-5-9,-1-3-9,-1-5-5,2-5-1,3-5-2,1-4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7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18800 29695 604,'9'-24'6,"1"2"9,3 1 11,2 2 10,4 0 4,7 1 0,7 1 0,7 1-1,6 0-3,6 0-3,9 1-5,6-1-4,2 1-5,-3 1-9,-3 1-6,-2 1-9,-7 1-6,-5 2-3,-8 2-4,-6 3-4,-7 0-5,-5 0-7,-6 0-7,-6 0-7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8"/>
    </inkml:context>
    <inkml:brush xml:id="br0">
      <inkml:brushProperty name="width" value="0.04933" units="cm"/>
      <inkml:brushProperty name="height" value="0.04933" units="cm"/>
      <inkml:brushProperty name="color" value="#F2395B"/>
    </inkml:brush>
  </inkml:definitions>
  <inkml:trace contextRef="#ctx0" brushRef="#br0">20602 29045 445,'-9'-13'9,"0"4"17,-1 6 18,-1 5 17,-2 4 2,-2 7-14,-2 6-12,-1 5-15,-3 4-7,-3 3-1,-3 1-2,-3 3-1,1-3-3,4-1-4,3-3-4,5-3-4,4-3-11,6-5-18,6-3-17,6-4-17,3-3 0,2-1 20,0 0 20,1-1 19,0-1 13,0 1 6,-2 1 6,-1 2 5,0 1 7,-2 1 6,-1 3 6,0 2 6,-2 2 0,1 3-6,0 3-6,0 3-7,-1 2-5,-1 0-5,0 2-4,-1 1-5,-2-2-4,-1-3-1,0-5-3,-1-3-2,0-6-12,4-8-23,2-8-23,4-8-23,4-11-4,7-13 15,7-14 15,7-13 15,0-1 13,-4 11 9,-4 12 8,-6 11 10,-4 8 9,0 3 10,-1 3 9,0 3 10,-2 3 9,-1 6 9,0 4 8,-2 6 8,-1 4-3,-2 5-12,-3 5-15,0 6-12,-3 2-10,-1 2-4,0 2-5,-1 3-5,-2 0-4,-2 0-1,-2 0-3,-2 0-2,0-2-7,-1-5-10,0-5-10,0-5-11,0-5-8,2-5-4,-2-4-5,0-6-5,1-2 2,3-2 8,1 0 7,2-1 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8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20719 30531 563,'6'-35'2,"-1"7"7,-2 9 5,-1 7 6,-2 6 10,1 6 13,2 4 13,0 6 14,-2 4-1,-8 7-16,-6 5-15,-7 7-15,-4 2-14,-1 2-10,-1 0-12,0 1-11,1-2-5,5-9 0,4-8-1,6-7 1,3-4-5,-1 0-11,0 0-11,0 0-11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8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20800 31400 576,'23'8'74,"-1"0"-7,-1-1-7,-2 1-7,1 0-6,1 2-7,1 0-7,2 1-7,-1-1-9,-1 1-10,-1-2-13,-2-1-11,0 0-15,-1 0-19,-1 0-19,0 0-20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9"/>
    </inkml:context>
    <inkml:brush xml:id="br0">
      <inkml:brushProperty name="width" value="0.04399" units="cm"/>
      <inkml:brushProperty name="height" value="0.04399" units="cm"/>
      <inkml:brushProperty name="color" value="#F2395B"/>
    </inkml:brush>
  </inkml:definitions>
  <inkml:trace contextRef="#ctx0" brushRef="#br0">22125 29500 500,'30'2'108,"-1"4"-22,-3 4-21,-1 3-20,-4 3-13,0 2-2,-3 0-3,-1 1-2,-3 3-3,-3 5-3,-3 3-5,-2 7-2,-4 4-5,-4 2-2,-4 4-3,-4 3-2,-2-1-4,-3-4-1,-2-5-3,-1-3-2,-1-5-5,1-5-6,1-7-8,1-5-6,1-5-2,-1-2 3,0-4 4,1-2 3,-1-5 3,2-4 4,1-6 3,1-3 4,2-6 2,4-4 2,4-3 2,4-4 2,6-4 2,8-4 1,7-4 0,8-4 1,5 0-2,-1 4-3,-1 4-4,1 4-4,-3 7 0,-7 6 2,-7 8 2,-6 9 2,-4 2-2,1 0-6,1-2-7,2 0-6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9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24500 27416 593,'8'-7'101,"0"2"-20,0 2-20,-1 2-20,3 2-12,6 4-3,3 2-2,6 3-3,2 3-6,-1 2-8,-1 1-8,-1 3-8,-3 1-11,-4 1-13,-3 0-13,-4 2-13,-3-1-1,-2-3 11,-3-3 11,0-2 11,-4-3 4,0-1-3,-3-1-2,-2 0-4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25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54981 36216 612,'-15'-7'1,"1"4"6,1 2 6,0 4 5,2 2 2,-1 1-2,0 3-1,0 2-2,1 1-2,1 2 0,0 0 0,3 1-2,-1 0 1,-2-1-2,0-1 0,-1-1-1,0-1 0,2-1-2,2 0 1,3-2-2,-1 1 0,0 2 0,-2 1 0,0 3 0,-1 2 0,0 1-2,1 3 0,-1 2-2,1-1 0,2-2 1,2-1 0,2-2 1,1-2 0,0-1-1,0-1 1,0 0-1,0-3 1,0 2-1,0 0 1,0 0 0,1-2 0,2-1 1,2-2-1,2-2 1,1 0 1,3 0-2,2 1 1,2 2-1,1-1 0,1-1 0,1-1-1,1 0-1,0-1 1,2 0-1,1 0 1,2 0 0,-2-1 0,-1-1 1,-3 0-1,-1-1 0,-1-1-1,-1 0-2,1 0-4,0 0-3,-1-1 0,-1-1 2,-1 0 1,0-1 1,-3-3 2,2-2-1,0-3 0,0-3 1,-1-2-1,-1 0 2,-1 1 0,0-1 1,-1 0 0,0 1 1,-1 0-1,1-1 1,0 1 0,-2-1 0,-1 0-1,0 1 0,-2-1 0,-1 0-1,0 1 0,-1-1-2,-1 0 1,0 2-2,0 1 0,0 1-1,-1-1 0,-1 0 0,0-1 1,-1-1-1,-2 0 0,0 1 1,-1 1 1,-2 1 0,0 0 0,-2 1 1,0-1 0,-1 0 0,-1 1 1,-2 1-1,0 0 0,-1 2 0,1 0 0,-2 0-2,0 1 0,0-1-1,0 1 0,-3 2 0,-2 2-1,-1 2 1,-1 2-1,-1 2-1,0 2-1,1 2 0,-1 2-3,1 3-3,0 3-4,0 4-4,1 0-4,5 1-4,3-1-5,4 0-5,3-1-1,0-3 4,2-3 3,1-2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9"/>
    </inkml:context>
    <inkml:brush xml:id="br0">
      <inkml:brushProperty name="width" value="0.04711" units="cm"/>
      <inkml:brushProperty name="height" value="0.04711" units="cm"/>
      <inkml:brushProperty name="color" value="#F2395B"/>
    </inkml:brush>
  </inkml:definitions>
  <inkml:trace contextRef="#ctx0" brushRef="#br0">24122 28844 466,'-24'6'7,"13"-2"12,14-4 14,14-2 12,8-4 1,7-2-14,3-3-12,5-3-13,1-1-8,-2 2-2,-3 2-3,-3 3-2,-5 1-1,-5 2 1,-6 2 2,-6 2 1,-4 2 4,-2 2 8,0 2 6,0 2 8,-2 1 6,0 3 4,-2 2 5,0 2 5,0 1 0,2 1-6,2 1-4,2 0-6,1 1-4,1-3-4,1-1-4,2-2-3,0-2-7,1 1-11,1 0-9,2 0-10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3:59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24273 29200 571,'-14'1'85,"4"2"-8,4 2-9,4 2-7,1 2-10,-2 5-12,-2 4-12,-1 3-12,-3 4-9,-2 1-10,-1 3-8,-2 0-10,-1 1-6,2-3-7,3-4-6,1-1-6,3-5-4,4-3-1,4-4-2,4-4-1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0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24069 29616 529,'8'-7'2,"2"2"5,0 2 3,1 2 4,-1 2 9,-2 2 14,-4 2 12,-2 2 14,-4 3 2,-4 7-11,-4 6-9,-3 5-11,-4 4-8,-2 1-6,-2-1-6,-1 3-7,-2-1-7,-1-1-5,-1-3-8,0-1-6,-2-4-3,-1-3-2,-1-5 1,0-3-2,0-4-4,3-2-10,3-4-10,3-2-9,2-6-2,2-6 9,3-7 6,1-7 8,2-3 8,2 3 5,3 1 8,1 3 6,1 1 5,2 4 3,0 3 3,2 3 3,0 1 1,2 2 0,0 1 0,2 0-1,2 3 8,5 2 14,5 4 17,6 2 14,3 4 8,5 4 1,3 3 0,4 5 0,3 2-7,0 3-17,2 1-15,0 3-16,0-1-8,-2 0 0,-2-2 0,-2 0 0,-2-2-6,-3-5-13,-3-3-13,-3-4-12,-4-4-12,-3 1-7,-4-2-8,-4 0-9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0"/>
    </inkml:context>
    <inkml:brush xml:id="br0">
      <inkml:brushProperty name="width" value="0.04866" units="cm"/>
      <inkml:brushProperty name="height" value="0.04866" units="cm"/>
      <inkml:brushProperty name="color" value="#F2395B"/>
    </inkml:brush>
  </inkml:definitions>
  <inkml:trace contextRef="#ctx0" brushRef="#br0">25959 28012 452,'17'-14'48,"3"4"-6,3 4-6,3 4-6,3 2-6,2-2-6,4 0-7,3-1-6,-1-2-3,-3 0 1,-5-2 2,-3 0 0,-4 0-3,-3 0-8,-3 2-8,-3 1-8,-4-1-6,-3 0-3,-4-2-5,-4 0-3,-4-2 1,-3-4 6,-5-2 6,-3-3 7,-3-1 4,1 1 4,-1 1 5,0 1 3,2 0 2,1 2-1,2 1 0,3 1 0,0 2 9,2 1 18,1 2 19,1 2 18,1 3 9,2 2-1,2 4 0,2 2-2,1 5-6,2 6-11,0 9-11,2 5-12,-1 6-8,-1 3-5,0 2-4,-1 4-6,-1 2-5,1 4-8,2 2-7,0 4-8,0-1-4,-2-3 0,-2-3-1,-2-3-1,-1-3 0,1-6-2,-2-4-2,2-5-2,-3-5 0,-2-7 2,-3-5 1,-4-6 2,-1-5 3,-1-4 4,-1-4 5,-1-4 4,0-3 4,1-1 1,0-3 4,2-2 1,2 0 5,1-1 7,2 1 7,2-1 7,3-1 4,2-1 4,4-3 4,3-1 2,4-2 0,7-2-6,7-2-4,7-2-7,5-2-5,5-1-8,3-1-7,4 0-7,1-3-8,0-1-8,-2-2-9,0-2-7,-2 0 0,-3 2 5,0 2 7,-3 3 7,-2 1 4,-2 3 2,-1 4 2,-3 2 2,-1 2 6,-3 3 10,-1 1 12,-3 3 9,-1 2 10,-2 2 5,-3 4 8,-1 3 5,-1 3 2,0 4-7,-1 4-4,1 4-7,-3 4-8,-4 7-13,-6 6-12,-4 5-12,-6 5-14,-7 5-13,-8 3-15,-5 4-13,-5-1-5,1-5 4,0-4 5,0-5 4,3-5 8,7-5 8,6-5 9,8-5 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1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27087 28813 532,'-15'-1'1,"4"-1"3,3 0 2,3-1 3,2 1 9,3 4 18,4 3 17,2 5 17,1 4 2,-2 2-12,-2 3-13,-2 3-12,-2 2-11,0 1-7,-2 0-7,0 2-9,-1-1-2,0-2 1,0-1 2,1-2 2,2-10-16,7-15-30,7-15-32,8-16-32,2-6-3,1 5 25,-1 6 23,1 5 25,-1 2 15,5 2 7,3 3 6,3 1 7,0 2 11,-1 1 17,-3 1 17,-1 0 17,-4 3 5,-3 3-4,-5 2-5,-3 4-4,-6 4-7,-6 7-9,-8 8-8,-6 6-8,-6 4-10,-5 0-8,-5 2-9,-5 1-9,-3-1-7,-2-2-4,-2-2-4,-2-1-5,0-3 1,2-1 5,2-3 5,2-1 5,2-3 5,3-1 3,3-2 6,3-2 3,4-2 7,3-2 7,4-3 8,5 0 8,8-4 4,15-2 0,15-4 1,15-2 0,7-2-4,2 1-11,0-1-11,1 0-11,-2 0-8,-3 1-6,-4-1-5,-4 0-7,-4 1-4,-5 3-1,-5 1-3,-5 2-2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1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27311 29092 496,'-21'-3'41,"8"8"12,7 9 11,6 10 10,4 4 0,-2 2-12,0 3-13,-2 1-13,-2 2-10,-6 3-9,-4 4-9,-5 3-10,-4 1-10,-6 0-11,-5 0-12,-5-1-11,1-4-4,8-8 2,6-9 2,7-9 3,3-5 1,1 0-2,-1-2-1,0 0-2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1"/>
    </inkml:context>
    <inkml:brush xml:id="br0">
      <inkml:brushProperty name="width" value="0.0274" units="cm"/>
      <inkml:brushProperty name="height" value="0.0274" units="cm"/>
      <inkml:brushProperty name="color" value="#F2395B"/>
    </inkml:brush>
  </inkml:definitions>
  <inkml:trace contextRef="#ctx0" brushRef="#br0">28150 30550 802,'9'9'0,"1"1"0,3 3 0,2 2 0,1-1 0,1-3 0,1-4 0,1-1 0,1-1 5,3 2 10,1 1 10,3 3 10,-2-1 2,-4-2-6,-3-4-5,-5-2-7,-2-2-14,0 2-27,-2 0-24,0 2-26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1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29692 28550 506,'7'60'183,"-1"-7"-45,0-5-45,-2-5-44,-2-3-28,-6 2-12,-4 1-10,-5 3-11,-3-1-11,-2-2-9,1-3-11,-2-3-9,1-6 0,5-6 8,3-7 9,4-6 10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2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30064 27656 434,'15'-22'1,"-2"3"4,0 3 2,0 3 3,-2 3 2,1 4 2,0 4 2,0 4 2,-1 4 1,-1 2-1,0 3 1,-2 3 0,-1 4 0,-2 4 1,-3 3 1,0 4 2,-2 4-1,0 1-2,0 2-1,0 2-3,0 2 2,0 2 5,0 2 6,0 2 6,-2 2-1,-2 3-4,-4 4-5,-2 2-5,-1 1-5,2-2-5,3-2-3,1-3-5,0-4-4,0-6-3,-2-7-2,0-7-3,0-5-3,0-3-7,2-3-4,1-3-7,-1-3-2,-2-2-4,-2-4-1,-1-2-3,-2-8 0,1-10 3,-1-11 2,0-11 2,1-8 3,3-6 4,1-5 4,2-6 4,2-2 2,0 5 1,1 3 2,2 4 0,2 5 6,4 6 9,4 5 10,4 7 8,1 5 5,-1 3-2,-1 4-2,-1 5-1,-2 2 0,1 2 1,-2 2 2,0 3 2,-3 1-2,-1 6-2,-2 2-2,-2 5-4,-3 5-1,-4 5-2,-4 7-2,-3 5-2,-3 3-2,-1 1-4,-1-1-3,-1 0-4,0-1-1,1-5 2,1-4 1,1-3 1,5-5-9,8-7-18,9-5-18,10-6-19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2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31327 27409 612,'-6'-8'2,"2"0"5,4 0 5,3 0 4,3 1 6,5 1 9,5 0 7,5 3 9,5-1 0,4 0-5,6 0-7,5 0-5,0 0-7,-2 0-5,-3 0-6,-3 1-6,-5-1-7,-2 2-7,-5 0-8,-3 2-7,-5-2-12,-6 0-14,-6-3-15,-6-2-16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2:11:25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55000 36982 618,'44'0'125,"-8"0"-29,-7 0-29,-6 0-29,-3 0-18,0 0-4,-1 0-5,1 0-3,-1 0-8,-1 0-6,-1 0-9,0 0-7,-3 0-7,0 0-8,-1 0-6,-1 0-8,-1-1-2,0 0 3,-2-1 2,0-1 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2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31762 26777 562,'-15'-6'7,"4"2"12,4 4 14,2 3 12,0 3 6,2 7-2,-1 5-3,0 7-3,0 4-4,2 2-6,0 4-8,2 3-6,0 0-5,0-2-5,0-2-4,0-2-5,0-2-5,0-3-9,0-4-8,0-1-9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3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31375 26737 528,'14'-6'67,"-6"6"1,-5 4 0,-4 6 0,-5 4-7,-4 5-15,-3 5-15,-5 5-15,-3 4-11,-3 2-9,-3 4-9,-3 3-8,-1-1-3,1-1 2,1-2 2,2-1 1,2-5-3,4-4-12,3-5-11,4-5-11,5-3 4,6-2 18,6-3 18,6-1 19,2 0 15,-2 2 12,-2 2 13,-2 2 11,-3 2 3,-1 5-10,-2 3-9,-1 5-9,-3 0-6,-1-2-5,0-2-3,-1-2-5,-1-1-1,0-3 0,1-1 1,-1-2 1,1-5-14,2-7-27,2-6-26,2-8-27,5-6-7,10-7 15,7-7 13,11-5 15,2-4 10,-3 3 9,-1 3 8,-1 3 8,-3 3 8,-1 3 7,-3 3 6,-1 3 7,-3 3 7,-3 2 9,-3 4 8,-2 3 8,-4 2 2,-1 4-5,-2 2-5,-2 4-6,-2 2-4,-3 3-6,-4 3-5,-2 4-5,-4 1-4,-3 1-6,-5 1-3,-3 1-6,-2-1-3,3-3-4,1-3-2,3-3-4,1-2-2,4-2 1,3-2-1,4-2 1,3-2 1,6-1 1,5 0 2,6-1 1,5-1 2,3 0 3,4 0 2,2 0 2,-1-1 2,-3-1 1,-5 0 0,-3-1 1,-6 1-2,-6 6-3,-8 4-5,-6 4-3,-5 4-1,-3 0 2,-3-1 1,-3 1 2,-2 0 1,-1-1 0,0 1 0,-2 0-1,0-1 1,0-1 3,-1-1 2,1-1 2,1-1 1,1 0-1,3-2-2,1 0 0,4-1 9,3-1 19,4 1 18,5 0 19,7-1 6,13-2-9,13-3-8,13 0-8,8-5-9,2-2-11,3-5-11,4-4-11,-1-1-8,-5-1-4,-3 0-5,-4 1-4,-3 0-2,-3 4 1,-4 3 0,-2 2 2,-4 3-2,-5 1-4,-4 0-2,-6 2-4,-5-1-2,-2-1-1,-6 0-2,-2-1-2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3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31488 29287 534,'-30'-6'50,"7"6"1,3 4 3,6 6 1,3 2-1,3 1-8,2 1-6,1 2-8,-1 2-5,-4 5-5,-4 4-5,-3 6-4,-4 1-8,0 0-11,-1-1-9,-1-1-11,-1-1-5,-3 0 0,0 0-2,-3 0 0,1-3-6,6-7-9,7-7-8,5-6-10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3"/>
    </inkml:context>
    <inkml:brush xml:id="br0">
      <inkml:brushProperty name="width" value="0.03457" units="cm"/>
      <inkml:brushProperty name="height" value="0.03457" units="cm"/>
      <inkml:brushProperty name="color" value="#F2395B"/>
    </inkml:brush>
  </inkml:definitions>
  <inkml:trace contextRef="#ctx0" brushRef="#br0">32150 30150 636,'44'64'70,"-6"-11"-6,-6-12-6,-5-12-6,-5-6-8,0-1-10,-1-1-8,-1-1-10,-1-2-20,-1-3-30,-1-3-29,0-2-30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4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34016 27950 502,'14'7'4,"-1"-1"8,-2 0 9,-2-2 7,0 3 7,5 6 4,4 5 4,3 7 5,3 3-1,-1 1-5,0 1-5,1 1-5,-2 0-5,-3 0-3,-3 1-4,-3-1-3,-3 2-5,-2 2-4,-4 4-6,-2 2-6,-7 3-8,-10 4-11,-10 2-12,-9 4-11,-4-3-3,3-5 7,5-6 7,1-5 6,2-5-1,1-3-8,1-4-8,1-1-9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4"/>
    </inkml:context>
    <inkml:brush xml:id="br0">
      <inkml:brushProperty name="width" value="0.03607" units="cm"/>
      <inkml:brushProperty name="height" value="0.03607" units="cm"/>
      <inkml:brushProperty name="color" value="#F2395B"/>
    </inkml:brush>
  </inkml:definitions>
  <inkml:trace contextRef="#ctx0" brushRef="#br0">37250 29300 609,'21'14'124,"-3"-3"-27,-4-3-27,-5-3-26,-1 0-19,-1 2-7,1 2-8,0 2-8,-1 0-8,0 0-11,-2 1-10,0 0-9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5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36993 29900 614,'-7'7'6,"0"-1"12,2 0 12,1-1 12,1-1 7,3 2 1,4 3 1,2 2 2,3 0-8,1-1-17,3 0-15,2-3-15,-1 0-9,-2 0 3,-1-2 1,-2 0 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7"/>
    </inkml:context>
    <inkml:brush xml:id="br0">
      <inkml:brushProperty name="width" value="0.04972" units="cm"/>
      <inkml:brushProperty name="height" value="0.04972" units="cm"/>
      <inkml:brushProperty name="color" value="#F2395B"/>
    </inkml:brush>
  </inkml:definitions>
  <inkml:trace contextRef="#ctx0" brushRef="#br0">44826 27377 442,'8'-7'5,"0"2"8,0 2 10,0 2 9,-2 0 3,-3-2-2,-2-2-3,-3-2-1,-3-1-5,0 1-4,-2-1-6,0 0-4,-2 1-4,-4 2-1,-2 2-1,-3 2 0,-3 4-2,-1 6 0,-3 6-2,-1 5 0,-2 7 0,-1 4 3,-1 7 1,-1 6 3,2 1 1,4-3 1,3-5 0,4-4 1,5-3 0,3-1 0,4-3-1,4-1 1,4-4-1,4-2-2,4-3 0,3-3-2,4-2-2,1-2-1,3-2-1,2-2-2,2-2-3,2-2-3,5-2-3,1-2-4,3-4-2,3-6 3,1-5 0,2-7 2,0-4-3,-5-2-4,-1-4-6,-3-2-5,-4-4-1,-3-1 3,-5-2 2,-3-2 2,-3 1 4,-2 2 5,-3 4 4,-1 3 5,-2 3 2,-2 5-3,-2 5-1,-2 5-2,-1 7 11,0 8 23,0 9 23,0 10 23,-1 5 5,0 5-12,-2 3-13,0 4-13,-2 3-8,0 0-5,-1 1-6,-1 2-4,-2 1-5,0-1-2,-2 0-4,0 0-3,-1 0 0,-1 1 0,-1-1 2,-1-1 0,0-1-6,2-4-15,2-3-16,2-5-15,4-8-11,3-12-7,4-13-9,3-13-7,3-9 5,0-1 16,0-4 16,0-3 18,-1 2 11,-1 3 8,0 3 6,-2 5 7,1 2 7,0 3 8,1 1 6,2 2 8,0 3 3,0 1 1,-1 2 0,1 2-1,1 2-1,4 1-6,2 0-4,3 2-6,2 0-2,-1 0-2,1 0-1,0 0-1,-1 1-6,1 0-7,-1 2-8,1 0-9,-2 1-7,-1 0-6,-2 0-7,-2 0-5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8"/>
    </inkml:context>
    <inkml:brush xml:id="br0">
      <inkml:brushProperty name="width" value="0.05593" units="cm"/>
      <inkml:brushProperty name="height" value="0.05593" units="cm"/>
      <inkml:brushProperty name="color" value="#F2395B"/>
    </inkml:brush>
  </inkml:definitions>
  <inkml:trace contextRef="#ctx0" brushRef="#br0">47080 26230 393,'0'-22'3,"0"3"6,0 3 7,0 3 6,-1 6 9,-1 10 13,0 10 12,-1 9 12,-1 7 1,0 5-11,0 3-11,0 4-12,-1 6-6,-2 6-3,-2 7-4,-1 7-2,-4 6-4,-2 3-2,-3 4-4,-3 5-2,-1 3-4,0 3-7,0 5-6,-1 4-6,3-2-3,3-5 1,4-6 1,5-5 2,2-10-6,2-13-9,2-12-10,2-14-10,0-7-7,0-5-6,-2-3-4,0-4-4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8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47658 27991 495,'35'-4'119,"-8"8"-27,-7 8-26,-8 7-26,-7 5-19,-3-1-10,-4 1-10,-3-1-11,-6 1-4,-4 1-2,-5 1 0,-5 1 0,0-1-1,2-5 2,3-3 1,3-5 2,2-3 3,2-1 2,2-2 5,3-2 3,3-2 6,10-1 6,6 0 7,9-1 6,4-1 2,1 0-5,1 0-4,0 0-5,0 0-2,-3 0 0,-3 0-2,-3 0 0,-4 2 1,-6 7 1,-6 6 3,-6 6 2,-4 1-1,-2-1-3,-2-3-2,-1-1-3,-2-1-3,-2 1-6,0 1-5,-1 1-5,0-1-6,0-2-7,-1-4-8,1-3-8,0-2-8,2 0-9,3-2-11,1 0-8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13:59"/>
    </inkml:context>
    <inkml:brush xml:id="br0">
      <inkml:brushProperty name="width" value="0.0496" units="cm"/>
      <inkml:brushProperty name="height" value="0.0496" units="cm"/>
      <inkml:brushProperty name="color" value="#F2395B"/>
    </inkml:brush>
  </inkml:definitions>
  <inkml:trace contextRef="#ctx0" brushRef="#br0">25874 51856 443,'-16'-21'7,"1"5"12,1 7 14,2 6 13,-1 5 4,-1 4-6,-1 4-6,-1 5-5,0 1-5,3 0-4,1 0-4,3 1-5,0 1-2,0 3-3,-2 3-2,-1 4-2,1 1-1,1-1 0,3 1 1,2 0 0,1 0-1,0-2-3,0-1-2,-1 0-3,2-2-2,0 1 1,2 0 1,0 0 0,2-2 1,0-2 2,2-1 1,0-3 2,2-1 0,1-1 2,0-1 1,2-1 0,0-1 1,1-1-1,-1-2 0,0 0-1,2 0 0,1 1-1,2 1 1,3 1-1,0-1 0,-1-2-1,-2-2 1,0-1 0,0-3-1,1 0 2,1-2 0,1 0 0,1-1 1,1 0-1,2 0 0,0 0-1,0 0 0,1 0 0,-1 0 0,1 0-1,0 0 1,-1 0 0,0 0 0,1 0 0,-1-1-1,-1-2-2,-1-2-4,-1-3-2,1 0-1,1-2-1,3-1-1,1-1 0,2-1 0,-2-3 0,-1-1 2,-1-3 0,-1-1 0,0 1 1,-3-1 0,1 0 1,-3 1 0,-2 2 0,-1 0 1,-3 1 0,-1 0 1,-1-1 1,-2-1 0,0-1 2,-1-2-1,0-2 0,0-1 0,0-3 0,0-1 0,-2 2 0,0 1 1,-1 1-1,-1 0 1,0 2-1,0 1-1,0 1-1,-1 1 0,-1 0-1,0 2 0,-2 2 1,0 0-1,-2-1 0,-1 1 1,-1-1-1,0 2 2,-2 1 0,-1 3 2,-1 2 0,-1 0 2,-1-1 2,-1-1 0,-1-1 2,-1 1 0,-1 0-1,-1 1 0,-1 1-2,0 1-1,1 2 0,1 0 0,1 1-1,0 2-1,-1 0-2,-1 2-3,-1 0-2,-2 2-2,-2 0-2,-2 2-1,0 0-3,-3 3-1,0 3-3,0 3-2,0 3-2,0 3-2,0 3 1,0 3 0,1 3 0,0 5-2,2 4-5,2 5-6,3 6-5,2-2-1,4-9 3,5-10 4,4-9 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9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49401 27710 454,'-1'-14'42,"-2"6"0,-2 5 0,-1 4-1,-2 4-1,-1 2-3,-1 2-4,-1 2-4,-2 1-1,0 3-3,-1 1-1,-1 3-2,-1 2-2,2 1-2,1 3-2,1 0-3,0 2 0,2-1-2,1-1 0,1-1-1,0-1-2,2-1 0,0-1-3,2-1-1,4-1-1,8-2-2,8-3-3,7-1-1,6-4-5,3-6-5,2-6-7,4-6-6,-1-4-4,-2-1 0,-3-3-2,-3-2 0,-4-1 0,-3-1 5,-5-1 3,-3-1 3,-4 1 4,-2 1 3,-4 2 3,-2 3 3,-4-2 2,-2-2 1,-4-6 3,-2-3 1,-2 0 1,-2 5 3,0 5 2,-1 5 3,1 3 0,1 2 1,2 2 0,2 2 0,4 0-3,6-2-5,6-1-6,6-3-6,5 0-4,5 0-1,5 2-2,5 1-1,0 1 0,-2 2 3,-3 2 3,-3 2 3,-3 1 3,-2 2 3,-4 0 3,-3 2 4,-3 1 4,-3 3 8,-3 4 6,-2 2 6,-2 3 5,0 1 1,0 3 2,0 1 1,-2 2-1,0 1-3,-2 1-4,-3 1-3,-2 1-4,0-2-4,-1 1-2,-1 1-5,-1-2-1,2-1 1,1-3 0,0-1 1,2-2-8,-1-3-17,0-1-16,0-2-16,1-4-12,2-7-5,2-4-5,2-7-5,3-4 4,2-2 14,4-1 15,2-3 14,2 0 11,-1 1 9,1 0 8,0 3 9,0-1 6,0 2 3,-1 1 4,1 1 4,0 1 1,0 2-1,3 2-1,0 2-1,1 2-3,-1 1-4,1 1-5,0 0-4,-1 1-5,-1 0-4,-1 0-6,0 0-3,-2 0-10,1 0-12,0 0-14,0 0-13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09"/>
    </inkml:context>
    <inkml:brush xml:id="br0">
      <inkml:brushProperty name="width" value="0.05783" units="cm"/>
      <inkml:brushProperty name="height" value="0.05783" units="cm"/>
      <inkml:brushProperty name="color" value="#F2395B"/>
    </inkml:brush>
  </inkml:definitions>
  <inkml:trace contextRef="#ctx0" brushRef="#br0">51720 26936 380,'7'-15'5,"-2"2"11,-3 3 10,0 1 10,-2 4 8,0 6 7,0 6 4,0 6 7,-1 5-2,-1 7-10,0 5-10,-1 6-9,-2 5-6,0 4-1,-1 4 0,-2 4-1,-1 3-3,-1 4-6,-3 2-5,-2 3-5,0 1-6,2-2-9,0 0-8,0-1-8,1-1-8,1 0-6,-1-2-7,0-1-6,2-5-2,2-10 3,4-10 4,3-9 3,0-7 2,0-3 2,-2-3 3,0-2 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0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53200 28796 612,'1'-15'8,"2"5"18,2 2 17,2 3 16,2 1 6,5 2-9,4 0-8,3 2-7,2 0-12,1 0-17,-1 0-14,1 0-17,-1 0-12,1 2-10,-1 0-10,0 2-9,-2-1-2,-3-1 6,-4 0 6,-4-1 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0"/>
    </inkml:context>
    <inkml:brush xml:id="br0">
      <inkml:brushProperty name="width" value="0.0588" units="cm"/>
      <inkml:brushProperty name="height" value="0.0588" units="cm"/>
      <inkml:brushProperty name="color" value="#F2395B"/>
    </inkml:brush>
  </inkml:definitions>
  <inkml:trace contextRef="#ctx0" brushRef="#br0">56171 26902 374,'-1'-21'5,"-1"3"10,0 4 10,-1 5 10,-4 4 7,-4 8 7,-5 6 6,-5 7 6,-2 5-2,1 5-9,1 3-8,1 5-9,-1 2-6,0 4-3,-1 2-3,1 4-3,-3 1-2,1-1-3,-1 1-2,1 0-2,0-2-2,2-4-2,3-4-2,1-3-3,3-5-1,2-4-2,4-3-4,3-4-1,5-4-8,10-3-11,8-3-12,9-2-11,5-5-3,0-6 6,2-6 8,1-6 5,-1-3 6,-2-3 4,-2-1 3,-2-3 4,-3 1 3,-5 0 2,-4 1 3,-6 1 3,-4 2 2,-2 5 4,-4 3 2,-2 4 4,-4 3 2,-4 2 3,-4 2 3,-3 2 2,-5 3 1,-1 4-1,-4 4-1,-3 4-1,1 1-3,0 1-6,3 0-7,1-1-5,4 0-11,5-1-16,5 0-15,4-2-16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1"/>
    </inkml:context>
    <inkml:brush xml:id="br0">
      <inkml:brushProperty name="width" value="0.05733" units="cm"/>
      <inkml:brushProperty name="height" value="0.05733" units="cm"/>
      <inkml:brushProperty name="color" value="#F2395B"/>
    </inkml:brush>
  </inkml:definitions>
  <inkml:trace contextRef="#ctx0" brushRef="#br0">57078 28097 383,'24'-22'52,"1"5"-5,1 3-4,1 4-4,0 2-5,0 1-5,1 0-7,-1-1-6,-1 0-4,-5 2-4,-3 1-3,-4 0-4,-4-1-5,-1-3-8,-2-5-7,-2-4-8,-2-1-2,-2 3 3,-2 1 1,-2 3 4,-2 0 2,0 0 1,-1 0 1,-2 1 2,-1 0 6,-1 4 9,-3 2 10,-2 4 9,-1 1 6,-1 0 1,-1 0 3,-1 0 1,-2 2 2,-2 4 2,0 4 2,-3 3 2,-1 4-1,3 1-4,1 3-5,3 2-3,1 0-4,4 3-1,3 0-2,3 1-1,2-2-2,2 1-1,2-1-2,2-1 0,3-1-3,4-3-3,4-1-2,3-2-5,5-3-5,4-3-8,3-3-8,4-2-9,2-3-7,-1-1-7,-2 0-5,0-1-6,-2-2-2,-1-1 3,-3 0 4,-1-1 2,-3-1 5,-3 0 4,-2 0 5,-4 0 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1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58677 26562 538,'-6'-9'8,"2"0"15,4-2 17,3 2 15,4-2 8,9 4-2,8 2 0,7 4-2,2 1-9,-3 0-20,-2 0-18,-3 0-20,-2 1-12,-3 2-4,-1 2-4,-2 2-6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1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59400 28143 544,'6'-16'10,"13"2"21,13 1 21,13 2 20,6 0 2,0 2-14,0 2-16,0 3-15,-1 0-8,3 2-2,0 0-1,1 2-2,-3 1-7,-8 2-12,-7 2-12,-9 2-13,-7 1-13,-7 1-16,-6 1-15,-8 1-15,-3-2 2,1-3 19,-2-4 18,2-4 20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2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60190 27036 438,'-14'-15'24,"4"2"0,4 3 1,4 1 0,3 4 6,0 6 11,2 6 11,0 6 11,0 5 0,0 9-10,-2 5-10,0 8-11,-2 5-7,-2 3-6,-2 5-4,-2 4-4,-1 1-8,-5-3-6,-2-1-8,-3-3-8,0-2-7,3-4-10,3-4-9,3-3-8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2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62593 27370 441,'0'-11'12,"2"8"21,0 9 24,2 10 22,-1 6 5,-1 6-12,0 7-13,-1 4-12,-3 3-10,-2 0-7,-4-1-8,-2-1-6,-2-2-7,1-2-8,0-3-5,-1 0-8,1-3-1,1-3 3,0-4 3,2-1 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8-27T07:54:12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62800 28137 563,'29'-43'38,"-5"7"3,-5 10 3,-5 7 4,-1 4 0,3 2-4,3 2-3,4 3-4,-1 1-5,2 2-7,-1 2-7,1 2-6,-2 1-6,-3 0-4,-3 0-2,-3 0-4,-3 1-13,-2 4-22,-4 2-22,-2 3-23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EDF6-82AD-4378-B887-6F605AE0F111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4295-5760-44F3-BC47-1B9705A51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26" Type="http://schemas.openxmlformats.org/officeDocument/2006/relationships/customXml" Target="../ink/ink23.xml"/><Relationship Id="rId39" Type="http://schemas.openxmlformats.org/officeDocument/2006/relationships/customXml" Target="../ink/ink36.xml"/><Relationship Id="rId21" Type="http://schemas.openxmlformats.org/officeDocument/2006/relationships/customXml" Target="../ink/ink18.xml"/><Relationship Id="rId34" Type="http://schemas.openxmlformats.org/officeDocument/2006/relationships/customXml" Target="../ink/ink31.xml"/><Relationship Id="rId42" Type="http://schemas.openxmlformats.org/officeDocument/2006/relationships/customXml" Target="../ink/ink39.xml"/><Relationship Id="rId7" Type="http://schemas.openxmlformats.org/officeDocument/2006/relationships/customXml" Target="../ink/ink4.xml"/><Relationship Id="rId2" Type="http://schemas.openxmlformats.org/officeDocument/2006/relationships/image" Target="../media/image1.png"/><Relationship Id="rId16" Type="http://schemas.openxmlformats.org/officeDocument/2006/relationships/customXml" Target="../ink/ink13.xml"/><Relationship Id="rId20" Type="http://schemas.openxmlformats.org/officeDocument/2006/relationships/customXml" Target="../ink/ink17.xml"/><Relationship Id="rId29" Type="http://schemas.openxmlformats.org/officeDocument/2006/relationships/customXml" Target="../ink/ink26.xml"/><Relationship Id="rId41" Type="http://schemas.openxmlformats.org/officeDocument/2006/relationships/customXml" Target="../ink/ink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24" Type="http://schemas.openxmlformats.org/officeDocument/2006/relationships/customXml" Target="../ink/ink21.xml"/><Relationship Id="rId32" Type="http://schemas.openxmlformats.org/officeDocument/2006/relationships/customXml" Target="../ink/ink29.xml"/><Relationship Id="rId37" Type="http://schemas.openxmlformats.org/officeDocument/2006/relationships/customXml" Target="../ink/ink34.xml"/><Relationship Id="rId40" Type="http://schemas.openxmlformats.org/officeDocument/2006/relationships/customXml" Target="../ink/ink37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23" Type="http://schemas.openxmlformats.org/officeDocument/2006/relationships/customXml" Target="../ink/ink20.xml"/><Relationship Id="rId28" Type="http://schemas.openxmlformats.org/officeDocument/2006/relationships/customXml" Target="../ink/ink25.xml"/><Relationship Id="rId36" Type="http://schemas.openxmlformats.org/officeDocument/2006/relationships/customXml" Target="../ink/ink33.xml"/><Relationship Id="rId10" Type="http://schemas.openxmlformats.org/officeDocument/2006/relationships/customXml" Target="../ink/ink7.xml"/><Relationship Id="rId19" Type="http://schemas.openxmlformats.org/officeDocument/2006/relationships/customXml" Target="../ink/ink16.xml"/><Relationship Id="rId31" Type="http://schemas.openxmlformats.org/officeDocument/2006/relationships/customXml" Target="../ink/ink28.xml"/><Relationship Id="rId44" Type="http://schemas.openxmlformats.org/officeDocument/2006/relationships/customXml" Target="../ink/ink41.xml"/><Relationship Id="rId4" Type="http://schemas.openxmlformats.org/officeDocument/2006/relationships/customXml" Target="../ink/ink1.xml"/><Relationship Id="rId9" Type="http://schemas.openxmlformats.org/officeDocument/2006/relationships/customXml" Target="../ink/ink6.xml"/><Relationship Id="rId14" Type="http://schemas.openxmlformats.org/officeDocument/2006/relationships/customXml" Target="../ink/ink11.xml"/><Relationship Id="rId22" Type="http://schemas.openxmlformats.org/officeDocument/2006/relationships/customXml" Target="../ink/ink19.xml"/><Relationship Id="rId27" Type="http://schemas.openxmlformats.org/officeDocument/2006/relationships/customXml" Target="../ink/ink24.xml"/><Relationship Id="rId30" Type="http://schemas.openxmlformats.org/officeDocument/2006/relationships/customXml" Target="../ink/ink27.xml"/><Relationship Id="rId35" Type="http://schemas.openxmlformats.org/officeDocument/2006/relationships/customXml" Target="../ink/ink32.xml"/><Relationship Id="rId43" Type="http://schemas.openxmlformats.org/officeDocument/2006/relationships/customXml" Target="../ink/ink40.xml"/><Relationship Id="rId8" Type="http://schemas.openxmlformats.org/officeDocument/2006/relationships/customXml" Target="../ink/ink5.xml"/><Relationship Id="rId3" Type="http://schemas.openxmlformats.org/officeDocument/2006/relationships/image" Target="../media/image2.png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5" Type="http://schemas.openxmlformats.org/officeDocument/2006/relationships/customXml" Target="../ink/ink22.xml"/><Relationship Id="rId33" Type="http://schemas.openxmlformats.org/officeDocument/2006/relationships/customXml" Target="../ink/ink30.xml"/><Relationship Id="rId38" Type="http://schemas.openxmlformats.org/officeDocument/2006/relationships/customXml" Target="../ink/ink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3.xml"/><Relationship Id="rId3" Type="http://schemas.openxmlformats.org/officeDocument/2006/relationships/customXml" Target="../ink/ink568.xml"/><Relationship Id="rId7" Type="http://schemas.openxmlformats.org/officeDocument/2006/relationships/customXml" Target="../ink/ink57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71.xml"/><Relationship Id="rId5" Type="http://schemas.openxmlformats.org/officeDocument/2006/relationships/customXml" Target="../ink/ink570.xml"/><Relationship Id="rId4" Type="http://schemas.openxmlformats.org/officeDocument/2006/relationships/customXml" Target="../ink/ink569.xml"/><Relationship Id="rId9" Type="http://schemas.openxmlformats.org/officeDocument/2006/relationships/customXml" Target="../ink/ink57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84.xml"/><Relationship Id="rId18" Type="http://schemas.openxmlformats.org/officeDocument/2006/relationships/customXml" Target="../ink/ink589.xml"/><Relationship Id="rId26" Type="http://schemas.openxmlformats.org/officeDocument/2006/relationships/customXml" Target="../ink/ink597.xml"/><Relationship Id="rId21" Type="http://schemas.openxmlformats.org/officeDocument/2006/relationships/customXml" Target="../ink/ink592.xml"/><Relationship Id="rId34" Type="http://schemas.openxmlformats.org/officeDocument/2006/relationships/customXml" Target="../ink/ink605.xml"/><Relationship Id="rId7" Type="http://schemas.openxmlformats.org/officeDocument/2006/relationships/customXml" Target="../ink/ink578.xml"/><Relationship Id="rId12" Type="http://schemas.openxmlformats.org/officeDocument/2006/relationships/customXml" Target="../ink/ink583.xml"/><Relationship Id="rId17" Type="http://schemas.openxmlformats.org/officeDocument/2006/relationships/customXml" Target="../ink/ink588.xml"/><Relationship Id="rId25" Type="http://schemas.openxmlformats.org/officeDocument/2006/relationships/customXml" Target="../ink/ink596.xml"/><Relationship Id="rId33" Type="http://schemas.openxmlformats.org/officeDocument/2006/relationships/customXml" Target="../ink/ink604.xml"/><Relationship Id="rId2" Type="http://schemas.openxmlformats.org/officeDocument/2006/relationships/image" Target="../media/image13.png"/><Relationship Id="rId16" Type="http://schemas.openxmlformats.org/officeDocument/2006/relationships/customXml" Target="../ink/ink587.xml"/><Relationship Id="rId20" Type="http://schemas.openxmlformats.org/officeDocument/2006/relationships/customXml" Target="../ink/ink591.xml"/><Relationship Id="rId29" Type="http://schemas.openxmlformats.org/officeDocument/2006/relationships/customXml" Target="../ink/ink60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77.xml"/><Relationship Id="rId11" Type="http://schemas.openxmlformats.org/officeDocument/2006/relationships/customXml" Target="../ink/ink582.xml"/><Relationship Id="rId24" Type="http://schemas.openxmlformats.org/officeDocument/2006/relationships/customXml" Target="../ink/ink595.xml"/><Relationship Id="rId32" Type="http://schemas.openxmlformats.org/officeDocument/2006/relationships/customXml" Target="../ink/ink603.xml"/><Relationship Id="rId37" Type="http://schemas.openxmlformats.org/officeDocument/2006/relationships/customXml" Target="../ink/ink608.xml"/><Relationship Id="rId5" Type="http://schemas.openxmlformats.org/officeDocument/2006/relationships/customXml" Target="../ink/ink576.xml"/><Relationship Id="rId15" Type="http://schemas.openxmlformats.org/officeDocument/2006/relationships/customXml" Target="../ink/ink586.xml"/><Relationship Id="rId23" Type="http://schemas.openxmlformats.org/officeDocument/2006/relationships/customXml" Target="../ink/ink594.xml"/><Relationship Id="rId28" Type="http://schemas.openxmlformats.org/officeDocument/2006/relationships/customXml" Target="../ink/ink599.xml"/><Relationship Id="rId36" Type="http://schemas.openxmlformats.org/officeDocument/2006/relationships/customXml" Target="../ink/ink607.xml"/><Relationship Id="rId10" Type="http://schemas.openxmlformats.org/officeDocument/2006/relationships/customXml" Target="../ink/ink581.xml"/><Relationship Id="rId19" Type="http://schemas.openxmlformats.org/officeDocument/2006/relationships/customXml" Target="../ink/ink590.xml"/><Relationship Id="rId31" Type="http://schemas.openxmlformats.org/officeDocument/2006/relationships/customXml" Target="../ink/ink602.xml"/><Relationship Id="rId4" Type="http://schemas.openxmlformats.org/officeDocument/2006/relationships/customXml" Target="../ink/ink575.xml"/><Relationship Id="rId9" Type="http://schemas.openxmlformats.org/officeDocument/2006/relationships/customXml" Target="../ink/ink580.xml"/><Relationship Id="rId14" Type="http://schemas.openxmlformats.org/officeDocument/2006/relationships/customXml" Target="../ink/ink585.xml"/><Relationship Id="rId22" Type="http://schemas.openxmlformats.org/officeDocument/2006/relationships/customXml" Target="../ink/ink593.xml"/><Relationship Id="rId27" Type="http://schemas.openxmlformats.org/officeDocument/2006/relationships/customXml" Target="../ink/ink598.xml"/><Relationship Id="rId30" Type="http://schemas.openxmlformats.org/officeDocument/2006/relationships/customXml" Target="../ink/ink601.xml"/><Relationship Id="rId35" Type="http://schemas.openxmlformats.org/officeDocument/2006/relationships/customXml" Target="../ink/ink606.xml"/><Relationship Id="rId8" Type="http://schemas.openxmlformats.org/officeDocument/2006/relationships/customXml" Target="../ink/ink57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31.xml"/><Relationship Id="rId21" Type="http://schemas.openxmlformats.org/officeDocument/2006/relationships/customXml" Target="../ink/ink626.xml"/><Relationship Id="rId34" Type="http://schemas.openxmlformats.org/officeDocument/2006/relationships/customXml" Target="../ink/ink639.xml"/><Relationship Id="rId42" Type="http://schemas.openxmlformats.org/officeDocument/2006/relationships/customXml" Target="../ink/ink647.xml"/><Relationship Id="rId47" Type="http://schemas.openxmlformats.org/officeDocument/2006/relationships/customXml" Target="../ink/ink652.xml"/><Relationship Id="rId50" Type="http://schemas.openxmlformats.org/officeDocument/2006/relationships/customXml" Target="../ink/ink655.xml"/><Relationship Id="rId55" Type="http://schemas.openxmlformats.org/officeDocument/2006/relationships/customXml" Target="../ink/ink660.xml"/><Relationship Id="rId63" Type="http://schemas.openxmlformats.org/officeDocument/2006/relationships/customXml" Target="../ink/ink668.xml"/><Relationship Id="rId7" Type="http://schemas.openxmlformats.org/officeDocument/2006/relationships/customXml" Target="../ink/ink612.xml"/><Relationship Id="rId2" Type="http://schemas.openxmlformats.org/officeDocument/2006/relationships/image" Target="../media/image15.png"/><Relationship Id="rId16" Type="http://schemas.openxmlformats.org/officeDocument/2006/relationships/customXml" Target="../ink/ink621.xml"/><Relationship Id="rId29" Type="http://schemas.openxmlformats.org/officeDocument/2006/relationships/customXml" Target="../ink/ink634.xml"/><Relationship Id="rId11" Type="http://schemas.openxmlformats.org/officeDocument/2006/relationships/customXml" Target="../ink/ink616.xml"/><Relationship Id="rId24" Type="http://schemas.openxmlformats.org/officeDocument/2006/relationships/customXml" Target="../ink/ink629.xml"/><Relationship Id="rId32" Type="http://schemas.openxmlformats.org/officeDocument/2006/relationships/customXml" Target="../ink/ink637.xml"/><Relationship Id="rId37" Type="http://schemas.openxmlformats.org/officeDocument/2006/relationships/customXml" Target="../ink/ink642.xml"/><Relationship Id="rId40" Type="http://schemas.openxmlformats.org/officeDocument/2006/relationships/customXml" Target="../ink/ink645.xml"/><Relationship Id="rId45" Type="http://schemas.openxmlformats.org/officeDocument/2006/relationships/customXml" Target="../ink/ink650.xml"/><Relationship Id="rId53" Type="http://schemas.openxmlformats.org/officeDocument/2006/relationships/customXml" Target="../ink/ink658.xml"/><Relationship Id="rId58" Type="http://schemas.openxmlformats.org/officeDocument/2006/relationships/customXml" Target="../ink/ink663.xml"/><Relationship Id="rId66" Type="http://schemas.openxmlformats.org/officeDocument/2006/relationships/customXml" Target="../ink/ink671.xml"/><Relationship Id="rId5" Type="http://schemas.openxmlformats.org/officeDocument/2006/relationships/customXml" Target="../ink/ink610.xml"/><Relationship Id="rId61" Type="http://schemas.openxmlformats.org/officeDocument/2006/relationships/customXml" Target="../ink/ink666.xml"/><Relationship Id="rId19" Type="http://schemas.openxmlformats.org/officeDocument/2006/relationships/customXml" Target="../ink/ink624.xml"/><Relationship Id="rId14" Type="http://schemas.openxmlformats.org/officeDocument/2006/relationships/customXml" Target="../ink/ink619.xml"/><Relationship Id="rId22" Type="http://schemas.openxmlformats.org/officeDocument/2006/relationships/customXml" Target="../ink/ink627.xml"/><Relationship Id="rId27" Type="http://schemas.openxmlformats.org/officeDocument/2006/relationships/customXml" Target="../ink/ink632.xml"/><Relationship Id="rId30" Type="http://schemas.openxmlformats.org/officeDocument/2006/relationships/customXml" Target="../ink/ink635.xml"/><Relationship Id="rId35" Type="http://schemas.openxmlformats.org/officeDocument/2006/relationships/customXml" Target="../ink/ink640.xml"/><Relationship Id="rId43" Type="http://schemas.openxmlformats.org/officeDocument/2006/relationships/customXml" Target="../ink/ink648.xml"/><Relationship Id="rId48" Type="http://schemas.openxmlformats.org/officeDocument/2006/relationships/customXml" Target="../ink/ink653.xml"/><Relationship Id="rId56" Type="http://schemas.openxmlformats.org/officeDocument/2006/relationships/customXml" Target="../ink/ink661.xml"/><Relationship Id="rId64" Type="http://schemas.openxmlformats.org/officeDocument/2006/relationships/customXml" Target="../ink/ink669.xml"/><Relationship Id="rId8" Type="http://schemas.openxmlformats.org/officeDocument/2006/relationships/customXml" Target="../ink/ink613.xml"/><Relationship Id="rId51" Type="http://schemas.openxmlformats.org/officeDocument/2006/relationships/customXml" Target="../ink/ink656.xml"/><Relationship Id="rId3" Type="http://schemas.openxmlformats.org/officeDocument/2006/relationships/image" Target="../media/image16.png"/><Relationship Id="rId12" Type="http://schemas.openxmlformats.org/officeDocument/2006/relationships/customXml" Target="../ink/ink617.xml"/><Relationship Id="rId17" Type="http://schemas.openxmlformats.org/officeDocument/2006/relationships/customXml" Target="../ink/ink622.xml"/><Relationship Id="rId25" Type="http://schemas.openxmlformats.org/officeDocument/2006/relationships/customXml" Target="../ink/ink630.xml"/><Relationship Id="rId33" Type="http://schemas.openxmlformats.org/officeDocument/2006/relationships/customXml" Target="../ink/ink638.xml"/><Relationship Id="rId38" Type="http://schemas.openxmlformats.org/officeDocument/2006/relationships/customXml" Target="../ink/ink643.xml"/><Relationship Id="rId46" Type="http://schemas.openxmlformats.org/officeDocument/2006/relationships/customXml" Target="../ink/ink651.xml"/><Relationship Id="rId59" Type="http://schemas.openxmlformats.org/officeDocument/2006/relationships/customXml" Target="../ink/ink664.xml"/><Relationship Id="rId67" Type="http://schemas.openxmlformats.org/officeDocument/2006/relationships/customXml" Target="../ink/ink672.xml"/><Relationship Id="rId20" Type="http://schemas.openxmlformats.org/officeDocument/2006/relationships/customXml" Target="../ink/ink625.xml"/><Relationship Id="rId41" Type="http://schemas.openxmlformats.org/officeDocument/2006/relationships/customXml" Target="../ink/ink646.xml"/><Relationship Id="rId54" Type="http://schemas.openxmlformats.org/officeDocument/2006/relationships/customXml" Target="../ink/ink659.xml"/><Relationship Id="rId62" Type="http://schemas.openxmlformats.org/officeDocument/2006/relationships/customXml" Target="../ink/ink6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11.xml"/><Relationship Id="rId15" Type="http://schemas.openxmlformats.org/officeDocument/2006/relationships/customXml" Target="../ink/ink620.xml"/><Relationship Id="rId23" Type="http://schemas.openxmlformats.org/officeDocument/2006/relationships/customXml" Target="../ink/ink628.xml"/><Relationship Id="rId28" Type="http://schemas.openxmlformats.org/officeDocument/2006/relationships/customXml" Target="../ink/ink633.xml"/><Relationship Id="rId36" Type="http://schemas.openxmlformats.org/officeDocument/2006/relationships/customXml" Target="../ink/ink641.xml"/><Relationship Id="rId49" Type="http://schemas.openxmlformats.org/officeDocument/2006/relationships/customXml" Target="../ink/ink654.xml"/><Relationship Id="rId57" Type="http://schemas.openxmlformats.org/officeDocument/2006/relationships/customXml" Target="../ink/ink662.xml"/><Relationship Id="rId10" Type="http://schemas.openxmlformats.org/officeDocument/2006/relationships/customXml" Target="../ink/ink615.xml"/><Relationship Id="rId31" Type="http://schemas.openxmlformats.org/officeDocument/2006/relationships/customXml" Target="../ink/ink636.xml"/><Relationship Id="rId44" Type="http://schemas.openxmlformats.org/officeDocument/2006/relationships/customXml" Target="../ink/ink649.xml"/><Relationship Id="rId52" Type="http://schemas.openxmlformats.org/officeDocument/2006/relationships/customXml" Target="../ink/ink657.xml"/><Relationship Id="rId60" Type="http://schemas.openxmlformats.org/officeDocument/2006/relationships/customXml" Target="../ink/ink665.xml"/><Relationship Id="rId65" Type="http://schemas.openxmlformats.org/officeDocument/2006/relationships/customXml" Target="../ink/ink670.xml"/><Relationship Id="rId4" Type="http://schemas.openxmlformats.org/officeDocument/2006/relationships/customXml" Target="../ink/ink609.xml"/><Relationship Id="rId9" Type="http://schemas.openxmlformats.org/officeDocument/2006/relationships/customXml" Target="../ink/ink614.xml"/><Relationship Id="rId13" Type="http://schemas.openxmlformats.org/officeDocument/2006/relationships/customXml" Target="../ink/ink618.xml"/><Relationship Id="rId18" Type="http://schemas.openxmlformats.org/officeDocument/2006/relationships/customXml" Target="../ink/ink623.xml"/><Relationship Id="rId39" Type="http://schemas.openxmlformats.org/officeDocument/2006/relationships/customXml" Target="../ink/ink64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6.xml"/><Relationship Id="rId21" Type="http://schemas.openxmlformats.org/officeDocument/2006/relationships/customXml" Target="../ink/ink691.xml"/><Relationship Id="rId42" Type="http://schemas.openxmlformats.org/officeDocument/2006/relationships/customXml" Target="../ink/ink712.xml"/><Relationship Id="rId47" Type="http://schemas.openxmlformats.org/officeDocument/2006/relationships/customXml" Target="../ink/ink717.xml"/><Relationship Id="rId63" Type="http://schemas.openxmlformats.org/officeDocument/2006/relationships/customXml" Target="../ink/ink733.xml"/><Relationship Id="rId68" Type="http://schemas.openxmlformats.org/officeDocument/2006/relationships/customXml" Target="../ink/ink738.xml"/><Relationship Id="rId84" Type="http://schemas.openxmlformats.org/officeDocument/2006/relationships/customXml" Target="../ink/ink754.xml"/><Relationship Id="rId89" Type="http://schemas.openxmlformats.org/officeDocument/2006/relationships/customXml" Target="../ink/ink759.xml"/><Relationship Id="rId16" Type="http://schemas.openxmlformats.org/officeDocument/2006/relationships/customXml" Target="../ink/ink686.xml"/><Relationship Id="rId11" Type="http://schemas.openxmlformats.org/officeDocument/2006/relationships/customXml" Target="../ink/ink681.xml"/><Relationship Id="rId32" Type="http://schemas.openxmlformats.org/officeDocument/2006/relationships/customXml" Target="../ink/ink702.xml"/><Relationship Id="rId37" Type="http://schemas.openxmlformats.org/officeDocument/2006/relationships/customXml" Target="../ink/ink707.xml"/><Relationship Id="rId53" Type="http://schemas.openxmlformats.org/officeDocument/2006/relationships/customXml" Target="../ink/ink723.xml"/><Relationship Id="rId58" Type="http://schemas.openxmlformats.org/officeDocument/2006/relationships/customXml" Target="../ink/ink728.xml"/><Relationship Id="rId74" Type="http://schemas.openxmlformats.org/officeDocument/2006/relationships/customXml" Target="../ink/ink744.xml"/><Relationship Id="rId79" Type="http://schemas.openxmlformats.org/officeDocument/2006/relationships/customXml" Target="../ink/ink749.xml"/><Relationship Id="rId5" Type="http://schemas.openxmlformats.org/officeDocument/2006/relationships/customXml" Target="../ink/ink675.xml"/><Relationship Id="rId90" Type="http://schemas.openxmlformats.org/officeDocument/2006/relationships/customXml" Target="../ink/ink760.xml"/><Relationship Id="rId95" Type="http://schemas.openxmlformats.org/officeDocument/2006/relationships/customXml" Target="../ink/ink765.xml"/><Relationship Id="rId22" Type="http://schemas.openxmlformats.org/officeDocument/2006/relationships/customXml" Target="../ink/ink692.xml"/><Relationship Id="rId27" Type="http://schemas.openxmlformats.org/officeDocument/2006/relationships/customXml" Target="../ink/ink697.xml"/><Relationship Id="rId43" Type="http://schemas.openxmlformats.org/officeDocument/2006/relationships/customXml" Target="../ink/ink713.xml"/><Relationship Id="rId48" Type="http://schemas.openxmlformats.org/officeDocument/2006/relationships/customXml" Target="../ink/ink718.xml"/><Relationship Id="rId64" Type="http://schemas.openxmlformats.org/officeDocument/2006/relationships/customXml" Target="../ink/ink734.xml"/><Relationship Id="rId69" Type="http://schemas.openxmlformats.org/officeDocument/2006/relationships/customXml" Target="../ink/ink739.xml"/><Relationship Id="rId80" Type="http://schemas.openxmlformats.org/officeDocument/2006/relationships/customXml" Target="../ink/ink750.xml"/><Relationship Id="rId85" Type="http://schemas.openxmlformats.org/officeDocument/2006/relationships/customXml" Target="../ink/ink755.xml"/><Relationship Id="rId3" Type="http://schemas.openxmlformats.org/officeDocument/2006/relationships/customXml" Target="../ink/ink673.xml"/><Relationship Id="rId12" Type="http://schemas.openxmlformats.org/officeDocument/2006/relationships/customXml" Target="../ink/ink682.xml"/><Relationship Id="rId17" Type="http://schemas.openxmlformats.org/officeDocument/2006/relationships/customXml" Target="../ink/ink687.xml"/><Relationship Id="rId25" Type="http://schemas.openxmlformats.org/officeDocument/2006/relationships/customXml" Target="../ink/ink695.xml"/><Relationship Id="rId33" Type="http://schemas.openxmlformats.org/officeDocument/2006/relationships/customXml" Target="../ink/ink703.xml"/><Relationship Id="rId38" Type="http://schemas.openxmlformats.org/officeDocument/2006/relationships/customXml" Target="../ink/ink708.xml"/><Relationship Id="rId46" Type="http://schemas.openxmlformats.org/officeDocument/2006/relationships/customXml" Target="../ink/ink716.xml"/><Relationship Id="rId59" Type="http://schemas.openxmlformats.org/officeDocument/2006/relationships/customXml" Target="../ink/ink729.xml"/><Relationship Id="rId67" Type="http://schemas.openxmlformats.org/officeDocument/2006/relationships/customXml" Target="../ink/ink737.xml"/><Relationship Id="rId20" Type="http://schemas.openxmlformats.org/officeDocument/2006/relationships/customXml" Target="../ink/ink690.xml"/><Relationship Id="rId41" Type="http://schemas.openxmlformats.org/officeDocument/2006/relationships/customXml" Target="../ink/ink711.xml"/><Relationship Id="rId54" Type="http://schemas.openxmlformats.org/officeDocument/2006/relationships/customXml" Target="../ink/ink724.xml"/><Relationship Id="rId62" Type="http://schemas.openxmlformats.org/officeDocument/2006/relationships/customXml" Target="../ink/ink732.xml"/><Relationship Id="rId70" Type="http://schemas.openxmlformats.org/officeDocument/2006/relationships/customXml" Target="../ink/ink740.xml"/><Relationship Id="rId75" Type="http://schemas.openxmlformats.org/officeDocument/2006/relationships/customXml" Target="../ink/ink745.xml"/><Relationship Id="rId83" Type="http://schemas.openxmlformats.org/officeDocument/2006/relationships/customXml" Target="../ink/ink753.xml"/><Relationship Id="rId88" Type="http://schemas.openxmlformats.org/officeDocument/2006/relationships/customXml" Target="../ink/ink758.xml"/><Relationship Id="rId91" Type="http://schemas.openxmlformats.org/officeDocument/2006/relationships/customXml" Target="../ink/ink761.xml"/><Relationship Id="rId96" Type="http://schemas.openxmlformats.org/officeDocument/2006/relationships/customXml" Target="../ink/ink7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76.xml"/><Relationship Id="rId15" Type="http://schemas.openxmlformats.org/officeDocument/2006/relationships/customXml" Target="../ink/ink685.xml"/><Relationship Id="rId23" Type="http://schemas.openxmlformats.org/officeDocument/2006/relationships/customXml" Target="../ink/ink693.xml"/><Relationship Id="rId28" Type="http://schemas.openxmlformats.org/officeDocument/2006/relationships/customXml" Target="../ink/ink698.xml"/><Relationship Id="rId36" Type="http://schemas.openxmlformats.org/officeDocument/2006/relationships/customXml" Target="../ink/ink706.xml"/><Relationship Id="rId49" Type="http://schemas.openxmlformats.org/officeDocument/2006/relationships/customXml" Target="../ink/ink719.xml"/><Relationship Id="rId57" Type="http://schemas.openxmlformats.org/officeDocument/2006/relationships/customXml" Target="../ink/ink727.xml"/><Relationship Id="rId10" Type="http://schemas.openxmlformats.org/officeDocument/2006/relationships/customXml" Target="../ink/ink680.xml"/><Relationship Id="rId31" Type="http://schemas.openxmlformats.org/officeDocument/2006/relationships/customXml" Target="../ink/ink701.xml"/><Relationship Id="rId44" Type="http://schemas.openxmlformats.org/officeDocument/2006/relationships/customXml" Target="../ink/ink714.xml"/><Relationship Id="rId52" Type="http://schemas.openxmlformats.org/officeDocument/2006/relationships/customXml" Target="../ink/ink722.xml"/><Relationship Id="rId60" Type="http://schemas.openxmlformats.org/officeDocument/2006/relationships/customXml" Target="../ink/ink730.xml"/><Relationship Id="rId65" Type="http://schemas.openxmlformats.org/officeDocument/2006/relationships/customXml" Target="../ink/ink735.xml"/><Relationship Id="rId73" Type="http://schemas.openxmlformats.org/officeDocument/2006/relationships/customXml" Target="../ink/ink743.xml"/><Relationship Id="rId78" Type="http://schemas.openxmlformats.org/officeDocument/2006/relationships/customXml" Target="../ink/ink748.xml"/><Relationship Id="rId81" Type="http://schemas.openxmlformats.org/officeDocument/2006/relationships/customXml" Target="../ink/ink751.xml"/><Relationship Id="rId86" Type="http://schemas.openxmlformats.org/officeDocument/2006/relationships/customXml" Target="../ink/ink756.xml"/><Relationship Id="rId94" Type="http://schemas.openxmlformats.org/officeDocument/2006/relationships/customXml" Target="../ink/ink764.xml"/><Relationship Id="rId99" Type="http://schemas.openxmlformats.org/officeDocument/2006/relationships/customXml" Target="../ink/ink769.xml"/><Relationship Id="rId4" Type="http://schemas.openxmlformats.org/officeDocument/2006/relationships/customXml" Target="../ink/ink674.xml"/><Relationship Id="rId9" Type="http://schemas.openxmlformats.org/officeDocument/2006/relationships/customXml" Target="../ink/ink679.xml"/><Relationship Id="rId13" Type="http://schemas.openxmlformats.org/officeDocument/2006/relationships/customXml" Target="../ink/ink683.xml"/><Relationship Id="rId18" Type="http://schemas.openxmlformats.org/officeDocument/2006/relationships/customXml" Target="../ink/ink688.xml"/><Relationship Id="rId39" Type="http://schemas.openxmlformats.org/officeDocument/2006/relationships/customXml" Target="../ink/ink709.xml"/><Relationship Id="rId34" Type="http://schemas.openxmlformats.org/officeDocument/2006/relationships/customXml" Target="../ink/ink704.xml"/><Relationship Id="rId50" Type="http://schemas.openxmlformats.org/officeDocument/2006/relationships/customXml" Target="../ink/ink720.xml"/><Relationship Id="rId55" Type="http://schemas.openxmlformats.org/officeDocument/2006/relationships/customXml" Target="../ink/ink725.xml"/><Relationship Id="rId76" Type="http://schemas.openxmlformats.org/officeDocument/2006/relationships/customXml" Target="../ink/ink746.xml"/><Relationship Id="rId97" Type="http://schemas.openxmlformats.org/officeDocument/2006/relationships/customXml" Target="../ink/ink767.xml"/><Relationship Id="rId7" Type="http://schemas.openxmlformats.org/officeDocument/2006/relationships/customXml" Target="../ink/ink677.xml"/><Relationship Id="rId71" Type="http://schemas.openxmlformats.org/officeDocument/2006/relationships/customXml" Target="../ink/ink741.xml"/><Relationship Id="rId92" Type="http://schemas.openxmlformats.org/officeDocument/2006/relationships/customXml" Target="../ink/ink762.xml"/><Relationship Id="rId2" Type="http://schemas.openxmlformats.org/officeDocument/2006/relationships/image" Target="../media/image17.png"/><Relationship Id="rId29" Type="http://schemas.openxmlformats.org/officeDocument/2006/relationships/customXml" Target="../ink/ink699.xml"/><Relationship Id="rId24" Type="http://schemas.openxmlformats.org/officeDocument/2006/relationships/customXml" Target="../ink/ink694.xml"/><Relationship Id="rId40" Type="http://schemas.openxmlformats.org/officeDocument/2006/relationships/customXml" Target="../ink/ink710.xml"/><Relationship Id="rId45" Type="http://schemas.openxmlformats.org/officeDocument/2006/relationships/customXml" Target="../ink/ink715.xml"/><Relationship Id="rId66" Type="http://schemas.openxmlformats.org/officeDocument/2006/relationships/customXml" Target="../ink/ink736.xml"/><Relationship Id="rId87" Type="http://schemas.openxmlformats.org/officeDocument/2006/relationships/customXml" Target="../ink/ink757.xml"/><Relationship Id="rId61" Type="http://schemas.openxmlformats.org/officeDocument/2006/relationships/customXml" Target="../ink/ink731.xml"/><Relationship Id="rId82" Type="http://schemas.openxmlformats.org/officeDocument/2006/relationships/customXml" Target="../ink/ink752.xml"/><Relationship Id="rId19" Type="http://schemas.openxmlformats.org/officeDocument/2006/relationships/customXml" Target="../ink/ink689.xml"/><Relationship Id="rId14" Type="http://schemas.openxmlformats.org/officeDocument/2006/relationships/customXml" Target="../ink/ink684.xml"/><Relationship Id="rId30" Type="http://schemas.openxmlformats.org/officeDocument/2006/relationships/customXml" Target="../ink/ink700.xml"/><Relationship Id="rId35" Type="http://schemas.openxmlformats.org/officeDocument/2006/relationships/customXml" Target="../ink/ink705.xml"/><Relationship Id="rId56" Type="http://schemas.openxmlformats.org/officeDocument/2006/relationships/customXml" Target="../ink/ink726.xml"/><Relationship Id="rId77" Type="http://schemas.openxmlformats.org/officeDocument/2006/relationships/customXml" Target="../ink/ink747.xml"/><Relationship Id="rId8" Type="http://schemas.openxmlformats.org/officeDocument/2006/relationships/customXml" Target="../ink/ink678.xml"/><Relationship Id="rId51" Type="http://schemas.openxmlformats.org/officeDocument/2006/relationships/customXml" Target="../ink/ink721.xml"/><Relationship Id="rId72" Type="http://schemas.openxmlformats.org/officeDocument/2006/relationships/customXml" Target="../ink/ink742.xml"/><Relationship Id="rId93" Type="http://schemas.openxmlformats.org/officeDocument/2006/relationships/customXml" Target="../ink/ink763.xml"/><Relationship Id="rId98" Type="http://schemas.openxmlformats.org/officeDocument/2006/relationships/customXml" Target="../ink/ink76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80.xml"/><Relationship Id="rId18" Type="http://schemas.openxmlformats.org/officeDocument/2006/relationships/customXml" Target="../ink/ink785.xml"/><Relationship Id="rId26" Type="http://schemas.openxmlformats.org/officeDocument/2006/relationships/customXml" Target="../ink/ink793.xml"/><Relationship Id="rId39" Type="http://schemas.openxmlformats.org/officeDocument/2006/relationships/customXml" Target="../ink/ink806.xml"/><Relationship Id="rId21" Type="http://schemas.openxmlformats.org/officeDocument/2006/relationships/customXml" Target="../ink/ink788.xml"/><Relationship Id="rId34" Type="http://schemas.openxmlformats.org/officeDocument/2006/relationships/customXml" Target="../ink/ink801.xml"/><Relationship Id="rId42" Type="http://schemas.openxmlformats.org/officeDocument/2006/relationships/customXml" Target="../ink/ink809.xml"/><Relationship Id="rId7" Type="http://schemas.openxmlformats.org/officeDocument/2006/relationships/customXml" Target="../ink/ink774.xml"/><Relationship Id="rId2" Type="http://schemas.openxmlformats.org/officeDocument/2006/relationships/image" Target="../media/image18.png"/><Relationship Id="rId16" Type="http://schemas.openxmlformats.org/officeDocument/2006/relationships/customXml" Target="../ink/ink783.xml"/><Relationship Id="rId20" Type="http://schemas.openxmlformats.org/officeDocument/2006/relationships/customXml" Target="../ink/ink787.xml"/><Relationship Id="rId29" Type="http://schemas.openxmlformats.org/officeDocument/2006/relationships/customXml" Target="../ink/ink796.xml"/><Relationship Id="rId41" Type="http://schemas.openxmlformats.org/officeDocument/2006/relationships/customXml" Target="../ink/ink8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3.xml"/><Relationship Id="rId11" Type="http://schemas.openxmlformats.org/officeDocument/2006/relationships/customXml" Target="../ink/ink778.xml"/><Relationship Id="rId24" Type="http://schemas.openxmlformats.org/officeDocument/2006/relationships/customXml" Target="../ink/ink791.xml"/><Relationship Id="rId32" Type="http://schemas.openxmlformats.org/officeDocument/2006/relationships/customXml" Target="../ink/ink799.xml"/><Relationship Id="rId37" Type="http://schemas.openxmlformats.org/officeDocument/2006/relationships/customXml" Target="../ink/ink804.xml"/><Relationship Id="rId40" Type="http://schemas.openxmlformats.org/officeDocument/2006/relationships/customXml" Target="../ink/ink807.xml"/><Relationship Id="rId5" Type="http://schemas.openxmlformats.org/officeDocument/2006/relationships/customXml" Target="../ink/ink772.xml"/><Relationship Id="rId15" Type="http://schemas.openxmlformats.org/officeDocument/2006/relationships/customXml" Target="../ink/ink782.xml"/><Relationship Id="rId23" Type="http://schemas.openxmlformats.org/officeDocument/2006/relationships/customXml" Target="../ink/ink790.xml"/><Relationship Id="rId28" Type="http://schemas.openxmlformats.org/officeDocument/2006/relationships/customXml" Target="../ink/ink795.xml"/><Relationship Id="rId36" Type="http://schemas.openxmlformats.org/officeDocument/2006/relationships/customXml" Target="../ink/ink803.xml"/><Relationship Id="rId10" Type="http://schemas.openxmlformats.org/officeDocument/2006/relationships/customXml" Target="../ink/ink777.xml"/><Relationship Id="rId19" Type="http://schemas.openxmlformats.org/officeDocument/2006/relationships/customXml" Target="../ink/ink786.xml"/><Relationship Id="rId31" Type="http://schemas.openxmlformats.org/officeDocument/2006/relationships/customXml" Target="../ink/ink798.xml"/><Relationship Id="rId4" Type="http://schemas.openxmlformats.org/officeDocument/2006/relationships/customXml" Target="../ink/ink771.xml"/><Relationship Id="rId9" Type="http://schemas.openxmlformats.org/officeDocument/2006/relationships/customXml" Target="../ink/ink776.xml"/><Relationship Id="rId14" Type="http://schemas.openxmlformats.org/officeDocument/2006/relationships/customXml" Target="../ink/ink781.xml"/><Relationship Id="rId22" Type="http://schemas.openxmlformats.org/officeDocument/2006/relationships/customXml" Target="../ink/ink789.xml"/><Relationship Id="rId27" Type="http://schemas.openxmlformats.org/officeDocument/2006/relationships/customXml" Target="../ink/ink794.xml"/><Relationship Id="rId30" Type="http://schemas.openxmlformats.org/officeDocument/2006/relationships/customXml" Target="../ink/ink797.xml"/><Relationship Id="rId35" Type="http://schemas.openxmlformats.org/officeDocument/2006/relationships/customXml" Target="../ink/ink802.xml"/><Relationship Id="rId8" Type="http://schemas.openxmlformats.org/officeDocument/2006/relationships/customXml" Target="../ink/ink775.xml"/><Relationship Id="rId3" Type="http://schemas.openxmlformats.org/officeDocument/2006/relationships/customXml" Target="../ink/ink770.xml"/><Relationship Id="rId12" Type="http://schemas.openxmlformats.org/officeDocument/2006/relationships/customXml" Target="../ink/ink779.xml"/><Relationship Id="rId17" Type="http://schemas.openxmlformats.org/officeDocument/2006/relationships/customXml" Target="../ink/ink784.xml"/><Relationship Id="rId25" Type="http://schemas.openxmlformats.org/officeDocument/2006/relationships/customXml" Target="../ink/ink792.xml"/><Relationship Id="rId33" Type="http://schemas.openxmlformats.org/officeDocument/2006/relationships/customXml" Target="../ink/ink800.xml"/><Relationship Id="rId38" Type="http://schemas.openxmlformats.org/officeDocument/2006/relationships/customXml" Target="../ink/ink80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20.xml"/><Relationship Id="rId18" Type="http://schemas.openxmlformats.org/officeDocument/2006/relationships/customXml" Target="../ink/ink825.xml"/><Relationship Id="rId26" Type="http://schemas.openxmlformats.org/officeDocument/2006/relationships/customXml" Target="../ink/ink833.xml"/><Relationship Id="rId39" Type="http://schemas.openxmlformats.org/officeDocument/2006/relationships/customXml" Target="../ink/ink846.xml"/><Relationship Id="rId21" Type="http://schemas.openxmlformats.org/officeDocument/2006/relationships/customXml" Target="../ink/ink828.xml"/><Relationship Id="rId34" Type="http://schemas.openxmlformats.org/officeDocument/2006/relationships/customXml" Target="../ink/ink841.xml"/><Relationship Id="rId42" Type="http://schemas.openxmlformats.org/officeDocument/2006/relationships/customXml" Target="../ink/ink849.xml"/><Relationship Id="rId47" Type="http://schemas.openxmlformats.org/officeDocument/2006/relationships/customXml" Target="../ink/ink854.xml"/><Relationship Id="rId50" Type="http://schemas.openxmlformats.org/officeDocument/2006/relationships/customXml" Target="../ink/ink857.xml"/><Relationship Id="rId55" Type="http://schemas.openxmlformats.org/officeDocument/2006/relationships/customXml" Target="../ink/ink862.xml"/><Relationship Id="rId7" Type="http://schemas.openxmlformats.org/officeDocument/2006/relationships/customXml" Target="../ink/ink814.xml"/><Relationship Id="rId2" Type="http://schemas.openxmlformats.org/officeDocument/2006/relationships/image" Target="../media/image19.png"/><Relationship Id="rId16" Type="http://schemas.openxmlformats.org/officeDocument/2006/relationships/customXml" Target="../ink/ink823.xml"/><Relationship Id="rId29" Type="http://schemas.openxmlformats.org/officeDocument/2006/relationships/customXml" Target="../ink/ink836.xml"/><Relationship Id="rId11" Type="http://schemas.openxmlformats.org/officeDocument/2006/relationships/customXml" Target="../ink/ink818.xml"/><Relationship Id="rId24" Type="http://schemas.openxmlformats.org/officeDocument/2006/relationships/customXml" Target="../ink/ink831.xml"/><Relationship Id="rId32" Type="http://schemas.openxmlformats.org/officeDocument/2006/relationships/customXml" Target="../ink/ink839.xml"/><Relationship Id="rId37" Type="http://schemas.openxmlformats.org/officeDocument/2006/relationships/customXml" Target="../ink/ink844.xml"/><Relationship Id="rId40" Type="http://schemas.openxmlformats.org/officeDocument/2006/relationships/customXml" Target="../ink/ink847.xml"/><Relationship Id="rId45" Type="http://schemas.openxmlformats.org/officeDocument/2006/relationships/customXml" Target="../ink/ink852.xml"/><Relationship Id="rId53" Type="http://schemas.openxmlformats.org/officeDocument/2006/relationships/customXml" Target="../ink/ink860.xml"/><Relationship Id="rId58" Type="http://schemas.openxmlformats.org/officeDocument/2006/relationships/customXml" Target="../ink/ink865.xml"/><Relationship Id="rId5" Type="http://schemas.openxmlformats.org/officeDocument/2006/relationships/customXml" Target="../ink/ink812.xml"/><Relationship Id="rId19" Type="http://schemas.openxmlformats.org/officeDocument/2006/relationships/customXml" Target="../ink/ink826.xml"/><Relationship Id="rId4" Type="http://schemas.openxmlformats.org/officeDocument/2006/relationships/customXml" Target="../ink/ink811.xml"/><Relationship Id="rId9" Type="http://schemas.openxmlformats.org/officeDocument/2006/relationships/customXml" Target="../ink/ink816.xml"/><Relationship Id="rId14" Type="http://schemas.openxmlformats.org/officeDocument/2006/relationships/customXml" Target="../ink/ink821.xml"/><Relationship Id="rId22" Type="http://schemas.openxmlformats.org/officeDocument/2006/relationships/customXml" Target="../ink/ink829.xml"/><Relationship Id="rId27" Type="http://schemas.openxmlformats.org/officeDocument/2006/relationships/customXml" Target="../ink/ink834.xml"/><Relationship Id="rId30" Type="http://schemas.openxmlformats.org/officeDocument/2006/relationships/customXml" Target="../ink/ink837.xml"/><Relationship Id="rId35" Type="http://schemas.openxmlformats.org/officeDocument/2006/relationships/customXml" Target="../ink/ink842.xml"/><Relationship Id="rId43" Type="http://schemas.openxmlformats.org/officeDocument/2006/relationships/customXml" Target="../ink/ink850.xml"/><Relationship Id="rId48" Type="http://schemas.openxmlformats.org/officeDocument/2006/relationships/customXml" Target="../ink/ink855.xml"/><Relationship Id="rId56" Type="http://schemas.openxmlformats.org/officeDocument/2006/relationships/customXml" Target="../ink/ink863.xml"/><Relationship Id="rId8" Type="http://schemas.openxmlformats.org/officeDocument/2006/relationships/customXml" Target="../ink/ink815.xml"/><Relationship Id="rId51" Type="http://schemas.openxmlformats.org/officeDocument/2006/relationships/customXml" Target="../ink/ink858.xml"/><Relationship Id="rId3" Type="http://schemas.openxmlformats.org/officeDocument/2006/relationships/customXml" Target="../ink/ink810.xml"/><Relationship Id="rId12" Type="http://schemas.openxmlformats.org/officeDocument/2006/relationships/customXml" Target="../ink/ink819.xml"/><Relationship Id="rId17" Type="http://schemas.openxmlformats.org/officeDocument/2006/relationships/customXml" Target="../ink/ink824.xml"/><Relationship Id="rId25" Type="http://schemas.openxmlformats.org/officeDocument/2006/relationships/customXml" Target="../ink/ink832.xml"/><Relationship Id="rId33" Type="http://schemas.openxmlformats.org/officeDocument/2006/relationships/customXml" Target="../ink/ink840.xml"/><Relationship Id="rId38" Type="http://schemas.openxmlformats.org/officeDocument/2006/relationships/customXml" Target="../ink/ink845.xml"/><Relationship Id="rId46" Type="http://schemas.openxmlformats.org/officeDocument/2006/relationships/customXml" Target="../ink/ink853.xml"/><Relationship Id="rId59" Type="http://schemas.openxmlformats.org/officeDocument/2006/relationships/customXml" Target="../ink/ink866.xml"/><Relationship Id="rId20" Type="http://schemas.openxmlformats.org/officeDocument/2006/relationships/customXml" Target="../ink/ink827.xml"/><Relationship Id="rId41" Type="http://schemas.openxmlformats.org/officeDocument/2006/relationships/customXml" Target="../ink/ink848.xml"/><Relationship Id="rId54" Type="http://schemas.openxmlformats.org/officeDocument/2006/relationships/customXml" Target="../ink/ink8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3.xml"/><Relationship Id="rId15" Type="http://schemas.openxmlformats.org/officeDocument/2006/relationships/customXml" Target="../ink/ink822.xml"/><Relationship Id="rId23" Type="http://schemas.openxmlformats.org/officeDocument/2006/relationships/customXml" Target="../ink/ink830.xml"/><Relationship Id="rId28" Type="http://schemas.openxmlformats.org/officeDocument/2006/relationships/customXml" Target="../ink/ink835.xml"/><Relationship Id="rId36" Type="http://schemas.openxmlformats.org/officeDocument/2006/relationships/customXml" Target="../ink/ink843.xml"/><Relationship Id="rId49" Type="http://schemas.openxmlformats.org/officeDocument/2006/relationships/customXml" Target="../ink/ink856.xml"/><Relationship Id="rId57" Type="http://schemas.openxmlformats.org/officeDocument/2006/relationships/customXml" Target="../ink/ink864.xml"/><Relationship Id="rId10" Type="http://schemas.openxmlformats.org/officeDocument/2006/relationships/customXml" Target="../ink/ink817.xml"/><Relationship Id="rId31" Type="http://schemas.openxmlformats.org/officeDocument/2006/relationships/customXml" Target="../ink/ink838.xml"/><Relationship Id="rId44" Type="http://schemas.openxmlformats.org/officeDocument/2006/relationships/customXml" Target="../ink/ink851.xml"/><Relationship Id="rId52" Type="http://schemas.openxmlformats.org/officeDocument/2006/relationships/customXml" Target="../ink/ink859.xml"/><Relationship Id="rId60" Type="http://schemas.openxmlformats.org/officeDocument/2006/relationships/customXml" Target="../ink/ink86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82.xml"/><Relationship Id="rId21" Type="http://schemas.openxmlformats.org/officeDocument/2006/relationships/customXml" Target="../ink/ink886.xml"/><Relationship Id="rId42" Type="http://schemas.openxmlformats.org/officeDocument/2006/relationships/customXml" Target="../ink/ink907.xml"/><Relationship Id="rId63" Type="http://schemas.openxmlformats.org/officeDocument/2006/relationships/customXml" Target="../ink/ink928.xml"/><Relationship Id="rId84" Type="http://schemas.openxmlformats.org/officeDocument/2006/relationships/customXml" Target="../ink/ink949.xml"/><Relationship Id="rId138" Type="http://schemas.openxmlformats.org/officeDocument/2006/relationships/customXml" Target="../ink/ink1003.xml"/><Relationship Id="rId159" Type="http://schemas.openxmlformats.org/officeDocument/2006/relationships/customXml" Target="../ink/ink1024.xml"/><Relationship Id="rId170" Type="http://schemas.openxmlformats.org/officeDocument/2006/relationships/customXml" Target="../ink/ink1035.xml"/><Relationship Id="rId191" Type="http://schemas.openxmlformats.org/officeDocument/2006/relationships/customXml" Target="../ink/ink1056.xml"/><Relationship Id="rId205" Type="http://schemas.openxmlformats.org/officeDocument/2006/relationships/customXml" Target="../ink/ink1070.xml"/><Relationship Id="rId226" Type="http://schemas.openxmlformats.org/officeDocument/2006/relationships/customXml" Target="../ink/ink1091.xml"/><Relationship Id="rId107" Type="http://schemas.openxmlformats.org/officeDocument/2006/relationships/customXml" Target="../ink/ink972.xml"/><Relationship Id="rId11" Type="http://schemas.openxmlformats.org/officeDocument/2006/relationships/customXml" Target="../ink/ink876.xml"/><Relationship Id="rId32" Type="http://schemas.openxmlformats.org/officeDocument/2006/relationships/customXml" Target="../ink/ink897.xml"/><Relationship Id="rId53" Type="http://schemas.openxmlformats.org/officeDocument/2006/relationships/customXml" Target="../ink/ink918.xml"/><Relationship Id="rId74" Type="http://schemas.openxmlformats.org/officeDocument/2006/relationships/customXml" Target="../ink/ink939.xml"/><Relationship Id="rId128" Type="http://schemas.openxmlformats.org/officeDocument/2006/relationships/customXml" Target="../ink/ink993.xml"/><Relationship Id="rId149" Type="http://schemas.openxmlformats.org/officeDocument/2006/relationships/customXml" Target="../ink/ink1014.xml"/><Relationship Id="rId5" Type="http://schemas.openxmlformats.org/officeDocument/2006/relationships/customXml" Target="../ink/ink870.xml"/><Relationship Id="rId95" Type="http://schemas.openxmlformats.org/officeDocument/2006/relationships/customXml" Target="../ink/ink960.xml"/><Relationship Id="rId160" Type="http://schemas.openxmlformats.org/officeDocument/2006/relationships/customXml" Target="../ink/ink1025.xml"/><Relationship Id="rId181" Type="http://schemas.openxmlformats.org/officeDocument/2006/relationships/customXml" Target="../ink/ink1046.xml"/><Relationship Id="rId216" Type="http://schemas.openxmlformats.org/officeDocument/2006/relationships/customXml" Target="../ink/ink1081.xml"/><Relationship Id="rId237" Type="http://schemas.openxmlformats.org/officeDocument/2006/relationships/customXml" Target="../ink/ink1102.xml"/><Relationship Id="rId22" Type="http://schemas.openxmlformats.org/officeDocument/2006/relationships/customXml" Target="../ink/ink887.xml"/><Relationship Id="rId43" Type="http://schemas.openxmlformats.org/officeDocument/2006/relationships/customXml" Target="../ink/ink908.xml"/><Relationship Id="rId64" Type="http://schemas.openxmlformats.org/officeDocument/2006/relationships/customXml" Target="../ink/ink929.xml"/><Relationship Id="rId118" Type="http://schemas.openxmlformats.org/officeDocument/2006/relationships/customXml" Target="../ink/ink983.xml"/><Relationship Id="rId139" Type="http://schemas.openxmlformats.org/officeDocument/2006/relationships/customXml" Target="../ink/ink1004.xml"/><Relationship Id="rId85" Type="http://schemas.openxmlformats.org/officeDocument/2006/relationships/customXml" Target="../ink/ink950.xml"/><Relationship Id="rId150" Type="http://schemas.openxmlformats.org/officeDocument/2006/relationships/customXml" Target="../ink/ink1015.xml"/><Relationship Id="rId171" Type="http://schemas.openxmlformats.org/officeDocument/2006/relationships/customXml" Target="../ink/ink1036.xml"/><Relationship Id="rId192" Type="http://schemas.openxmlformats.org/officeDocument/2006/relationships/customXml" Target="../ink/ink1057.xml"/><Relationship Id="rId206" Type="http://schemas.openxmlformats.org/officeDocument/2006/relationships/customXml" Target="../ink/ink1071.xml"/><Relationship Id="rId227" Type="http://schemas.openxmlformats.org/officeDocument/2006/relationships/customXml" Target="../ink/ink1092.xml"/><Relationship Id="rId12" Type="http://schemas.openxmlformats.org/officeDocument/2006/relationships/customXml" Target="../ink/ink877.xml"/><Relationship Id="rId33" Type="http://schemas.openxmlformats.org/officeDocument/2006/relationships/customXml" Target="../ink/ink898.xml"/><Relationship Id="rId108" Type="http://schemas.openxmlformats.org/officeDocument/2006/relationships/customXml" Target="../ink/ink973.xml"/><Relationship Id="rId129" Type="http://schemas.openxmlformats.org/officeDocument/2006/relationships/customXml" Target="../ink/ink994.xml"/><Relationship Id="rId54" Type="http://schemas.openxmlformats.org/officeDocument/2006/relationships/customXml" Target="../ink/ink919.xml"/><Relationship Id="rId75" Type="http://schemas.openxmlformats.org/officeDocument/2006/relationships/customXml" Target="../ink/ink940.xml"/><Relationship Id="rId96" Type="http://schemas.openxmlformats.org/officeDocument/2006/relationships/customXml" Target="../ink/ink961.xml"/><Relationship Id="rId140" Type="http://schemas.openxmlformats.org/officeDocument/2006/relationships/customXml" Target="../ink/ink1005.xml"/><Relationship Id="rId161" Type="http://schemas.openxmlformats.org/officeDocument/2006/relationships/customXml" Target="../ink/ink1026.xml"/><Relationship Id="rId182" Type="http://schemas.openxmlformats.org/officeDocument/2006/relationships/customXml" Target="../ink/ink1047.xml"/><Relationship Id="rId217" Type="http://schemas.openxmlformats.org/officeDocument/2006/relationships/customXml" Target="../ink/ink1082.xml"/><Relationship Id="rId6" Type="http://schemas.openxmlformats.org/officeDocument/2006/relationships/customXml" Target="../ink/ink871.xml"/><Relationship Id="rId238" Type="http://schemas.openxmlformats.org/officeDocument/2006/relationships/customXml" Target="../ink/ink1103.xml"/><Relationship Id="rId23" Type="http://schemas.openxmlformats.org/officeDocument/2006/relationships/customXml" Target="../ink/ink888.xml"/><Relationship Id="rId119" Type="http://schemas.openxmlformats.org/officeDocument/2006/relationships/customXml" Target="../ink/ink984.xml"/><Relationship Id="rId44" Type="http://schemas.openxmlformats.org/officeDocument/2006/relationships/customXml" Target="../ink/ink909.xml"/><Relationship Id="rId65" Type="http://schemas.openxmlformats.org/officeDocument/2006/relationships/customXml" Target="../ink/ink930.xml"/><Relationship Id="rId86" Type="http://schemas.openxmlformats.org/officeDocument/2006/relationships/customXml" Target="../ink/ink951.xml"/><Relationship Id="rId130" Type="http://schemas.openxmlformats.org/officeDocument/2006/relationships/customXml" Target="../ink/ink995.xml"/><Relationship Id="rId151" Type="http://schemas.openxmlformats.org/officeDocument/2006/relationships/customXml" Target="../ink/ink1016.xml"/><Relationship Id="rId172" Type="http://schemas.openxmlformats.org/officeDocument/2006/relationships/customXml" Target="../ink/ink1037.xml"/><Relationship Id="rId193" Type="http://schemas.openxmlformats.org/officeDocument/2006/relationships/customXml" Target="../ink/ink1058.xml"/><Relationship Id="rId207" Type="http://schemas.openxmlformats.org/officeDocument/2006/relationships/customXml" Target="../ink/ink1072.xml"/><Relationship Id="rId228" Type="http://schemas.openxmlformats.org/officeDocument/2006/relationships/customXml" Target="../ink/ink1093.xml"/><Relationship Id="rId13" Type="http://schemas.openxmlformats.org/officeDocument/2006/relationships/customXml" Target="../ink/ink878.xml"/><Relationship Id="rId109" Type="http://schemas.openxmlformats.org/officeDocument/2006/relationships/customXml" Target="../ink/ink974.xml"/><Relationship Id="rId34" Type="http://schemas.openxmlformats.org/officeDocument/2006/relationships/customXml" Target="../ink/ink899.xml"/><Relationship Id="rId55" Type="http://schemas.openxmlformats.org/officeDocument/2006/relationships/customXml" Target="../ink/ink920.xml"/><Relationship Id="rId76" Type="http://schemas.openxmlformats.org/officeDocument/2006/relationships/customXml" Target="../ink/ink941.xml"/><Relationship Id="rId97" Type="http://schemas.openxmlformats.org/officeDocument/2006/relationships/customXml" Target="../ink/ink962.xml"/><Relationship Id="rId120" Type="http://schemas.openxmlformats.org/officeDocument/2006/relationships/customXml" Target="../ink/ink985.xml"/><Relationship Id="rId141" Type="http://schemas.openxmlformats.org/officeDocument/2006/relationships/customXml" Target="../ink/ink1006.xml"/><Relationship Id="rId7" Type="http://schemas.openxmlformats.org/officeDocument/2006/relationships/customXml" Target="../ink/ink872.xml"/><Relationship Id="rId162" Type="http://schemas.openxmlformats.org/officeDocument/2006/relationships/customXml" Target="../ink/ink1027.xml"/><Relationship Id="rId183" Type="http://schemas.openxmlformats.org/officeDocument/2006/relationships/customXml" Target="../ink/ink1048.xml"/><Relationship Id="rId218" Type="http://schemas.openxmlformats.org/officeDocument/2006/relationships/customXml" Target="../ink/ink1083.xml"/><Relationship Id="rId239" Type="http://schemas.openxmlformats.org/officeDocument/2006/relationships/customXml" Target="../ink/ink1104.xml"/><Relationship Id="rId24" Type="http://schemas.openxmlformats.org/officeDocument/2006/relationships/customXml" Target="../ink/ink889.xml"/><Relationship Id="rId45" Type="http://schemas.openxmlformats.org/officeDocument/2006/relationships/customXml" Target="../ink/ink910.xml"/><Relationship Id="rId66" Type="http://schemas.openxmlformats.org/officeDocument/2006/relationships/customXml" Target="../ink/ink931.xml"/><Relationship Id="rId87" Type="http://schemas.openxmlformats.org/officeDocument/2006/relationships/customXml" Target="../ink/ink952.xml"/><Relationship Id="rId110" Type="http://schemas.openxmlformats.org/officeDocument/2006/relationships/customXml" Target="../ink/ink975.xml"/><Relationship Id="rId131" Type="http://schemas.openxmlformats.org/officeDocument/2006/relationships/customXml" Target="../ink/ink996.xml"/><Relationship Id="rId152" Type="http://schemas.openxmlformats.org/officeDocument/2006/relationships/customXml" Target="../ink/ink1017.xml"/><Relationship Id="rId173" Type="http://schemas.openxmlformats.org/officeDocument/2006/relationships/customXml" Target="../ink/ink1038.xml"/><Relationship Id="rId194" Type="http://schemas.openxmlformats.org/officeDocument/2006/relationships/customXml" Target="../ink/ink1059.xml"/><Relationship Id="rId208" Type="http://schemas.openxmlformats.org/officeDocument/2006/relationships/customXml" Target="../ink/ink1073.xml"/><Relationship Id="rId229" Type="http://schemas.openxmlformats.org/officeDocument/2006/relationships/customXml" Target="../ink/ink1094.xml"/><Relationship Id="rId240" Type="http://schemas.openxmlformats.org/officeDocument/2006/relationships/customXml" Target="../ink/ink1105.xml"/><Relationship Id="rId14" Type="http://schemas.openxmlformats.org/officeDocument/2006/relationships/customXml" Target="../ink/ink879.xml"/><Relationship Id="rId35" Type="http://schemas.openxmlformats.org/officeDocument/2006/relationships/customXml" Target="../ink/ink900.xml"/><Relationship Id="rId56" Type="http://schemas.openxmlformats.org/officeDocument/2006/relationships/customXml" Target="../ink/ink921.xml"/><Relationship Id="rId77" Type="http://schemas.openxmlformats.org/officeDocument/2006/relationships/customXml" Target="../ink/ink942.xml"/><Relationship Id="rId100" Type="http://schemas.openxmlformats.org/officeDocument/2006/relationships/customXml" Target="../ink/ink965.xml"/><Relationship Id="rId8" Type="http://schemas.openxmlformats.org/officeDocument/2006/relationships/customXml" Target="../ink/ink873.xml"/><Relationship Id="rId98" Type="http://schemas.openxmlformats.org/officeDocument/2006/relationships/customXml" Target="../ink/ink963.xml"/><Relationship Id="rId121" Type="http://schemas.openxmlformats.org/officeDocument/2006/relationships/customXml" Target="../ink/ink986.xml"/><Relationship Id="rId142" Type="http://schemas.openxmlformats.org/officeDocument/2006/relationships/customXml" Target="../ink/ink1007.xml"/><Relationship Id="rId163" Type="http://schemas.openxmlformats.org/officeDocument/2006/relationships/customXml" Target="../ink/ink1028.xml"/><Relationship Id="rId184" Type="http://schemas.openxmlformats.org/officeDocument/2006/relationships/customXml" Target="../ink/ink1049.xml"/><Relationship Id="rId219" Type="http://schemas.openxmlformats.org/officeDocument/2006/relationships/customXml" Target="../ink/ink1084.xml"/><Relationship Id="rId230" Type="http://schemas.openxmlformats.org/officeDocument/2006/relationships/customXml" Target="../ink/ink1095.xml"/><Relationship Id="rId25" Type="http://schemas.openxmlformats.org/officeDocument/2006/relationships/customXml" Target="../ink/ink890.xml"/><Relationship Id="rId46" Type="http://schemas.openxmlformats.org/officeDocument/2006/relationships/customXml" Target="../ink/ink911.xml"/><Relationship Id="rId67" Type="http://schemas.openxmlformats.org/officeDocument/2006/relationships/customXml" Target="../ink/ink932.xml"/><Relationship Id="rId88" Type="http://schemas.openxmlformats.org/officeDocument/2006/relationships/customXml" Target="../ink/ink953.xml"/><Relationship Id="rId111" Type="http://schemas.openxmlformats.org/officeDocument/2006/relationships/customXml" Target="../ink/ink976.xml"/><Relationship Id="rId132" Type="http://schemas.openxmlformats.org/officeDocument/2006/relationships/customXml" Target="../ink/ink997.xml"/><Relationship Id="rId153" Type="http://schemas.openxmlformats.org/officeDocument/2006/relationships/customXml" Target="../ink/ink1018.xml"/><Relationship Id="rId174" Type="http://schemas.openxmlformats.org/officeDocument/2006/relationships/customXml" Target="../ink/ink1039.xml"/><Relationship Id="rId195" Type="http://schemas.openxmlformats.org/officeDocument/2006/relationships/customXml" Target="../ink/ink1060.xml"/><Relationship Id="rId209" Type="http://schemas.openxmlformats.org/officeDocument/2006/relationships/customXml" Target="../ink/ink1074.xml"/><Relationship Id="rId220" Type="http://schemas.openxmlformats.org/officeDocument/2006/relationships/customXml" Target="../ink/ink1085.xml"/><Relationship Id="rId241" Type="http://schemas.openxmlformats.org/officeDocument/2006/relationships/customXml" Target="../ink/ink1106.xml"/><Relationship Id="rId15" Type="http://schemas.openxmlformats.org/officeDocument/2006/relationships/customXml" Target="../ink/ink880.xml"/><Relationship Id="rId36" Type="http://schemas.openxmlformats.org/officeDocument/2006/relationships/customXml" Target="../ink/ink901.xml"/><Relationship Id="rId57" Type="http://schemas.openxmlformats.org/officeDocument/2006/relationships/customXml" Target="../ink/ink922.xml"/><Relationship Id="rId106" Type="http://schemas.openxmlformats.org/officeDocument/2006/relationships/customXml" Target="../ink/ink971.xml"/><Relationship Id="rId127" Type="http://schemas.openxmlformats.org/officeDocument/2006/relationships/customXml" Target="../ink/ink992.xml"/><Relationship Id="rId10" Type="http://schemas.openxmlformats.org/officeDocument/2006/relationships/customXml" Target="../ink/ink875.xml"/><Relationship Id="rId31" Type="http://schemas.openxmlformats.org/officeDocument/2006/relationships/customXml" Target="../ink/ink896.xml"/><Relationship Id="rId52" Type="http://schemas.openxmlformats.org/officeDocument/2006/relationships/customXml" Target="../ink/ink917.xml"/><Relationship Id="rId73" Type="http://schemas.openxmlformats.org/officeDocument/2006/relationships/customXml" Target="../ink/ink938.xml"/><Relationship Id="rId78" Type="http://schemas.openxmlformats.org/officeDocument/2006/relationships/customXml" Target="../ink/ink943.xml"/><Relationship Id="rId94" Type="http://schemas.openxmlformats.org/officeDocument/2006/relationships/customXml" Target="../ink/ink959.xml"/><Relationship Id="rId99" Type="http://schemas.openxmlformats.org/officeDocument/2006/relationships/customXml" Target="../ink/ink964.xml"/><Relationship Id="rId101" Type="http://schemas.openxmlformats.org/officeDocument/2006/relationships/customXml" Target="../ink/ink966.xml"/><Relationship Id="rId122" Type="http://schemas.openxmlformats.org/officeDocument/2006/relationships/customXml" Target="../ink/ink987.xml"/><Relationship Id="rId143" Type="http://schemas.openxmlformats.org/officeDocument/2006/relationships/customXml" Target="../ink/ink1008.xml"/><Relationship Id="rId148" Type="http://schemas.openxmlformats.org/officeDocument/2006/relationships/customXml" Target="../ink/ink1013.xml"/><Relationship Id="rId164" Type="http://schemas.openxmlformats.org/officeDocument/2006/relationships/customXml" Target="../ink/ink1029.xml"/><Relationship Id="rId169" Type="http://schemas.openxmlformats.org/officeDocument/2006/relationships/customXml" Target="../ink/ink1034.xml"/><Relationship Id="rId185" Type="http://schemas.openxmlformats.org/officeDocument/2006/relationships/customXml" Target="../ink/ink1050.xml"/><Relationship Id="rId4" Type="http://schemas.openxmlformats.org/officeDocument/2006/relationships/customXml" Target="../ink/ink869.xml"/><Relationship Id="rId9" Type="http://schemas.openxmlformats.org/officeDocument/2006/relationships/customXml" Target="../ink/ink874.xml"/><Relationship Id="rId180" Type="http://schemas.openxmlformats.org/officeDocument/2006/relationships/customXml" Target="../ink/ink1045.xml"/><Relationship Id="rId210" Type="http://schemas.openxmlformats.org/officeDocument/2006/relationships/customXml" Target="../ink/ink1075.xml"/><Relationship Id="rId215" Type="http://schemas.openxmlformats.org/officeDocument/2006/relationships/customXml" Target="../ink/ink1080.xml"/><Relationship Id="rId236" Type="http://schemas.openxmlformats.org/officeDocument/2006/relationships/customXml" Target="../ink/ink1101.xml"/><Relationship Id="rId26" Type="http://schemas.openxmlformats.org/officeDocument/2006/relationships/customXml" Target="../ink/ink891.xml"/><Relationship Id="rId231" Type="http://schemas.openxmlformats.org/officeDocument/2006/relationships/customXml" Target="../ink/ink1096.xml"/><Relationship Id="rId47" Type="http://schemas.openxmlformats.org/officeDocument/2006/relationships/customXml" Target="../ink/ink912.xml"/><Relationship Id="rId68" Type="http://schemas.openxmlformats.org/officeDocument/2006/relationships/customXml" Target="../ink/ink933.xml"/><Relationship Id="rId89" Type="http://schemas.openxmlformats.org/officeDocument/2006/relationships/customXml" Target="../ink/ink954.xml"/><Relationship Id="rId112" Type="http://schemas.openxmlformats.org/officeDocument/2006/relationships/customXml" Target="../ink/ink977.xml"/><Relationship Id="rId133" Type="http://schemas.openxmlformats.org/officeDocument/2006/relationships/customXml" Target="../ink/ink998.xml"/><Relationship Id="rId154" Type="http://schemas.openxmlformats.org/officeDocument/2006/relationships/customXml" Target="../ink/ink1019.xml"/><Relationship Id="rId175" Type="http://schemas.openxmlformats.org/officeDocument/2006/relationships/customXml" Target="../ink/ink1040.xml"/><Relationship Id="rId196" Type="http://schemas.openxmlformats.org/officeDocument/2006/relationships/customXml" Target="../ink/ink1061.xml"/><Relationship Id="rId200" Type="http://schemas.openxmlformats.org/officeDocument/2006/relationships/customXml" Target="../ink/ink1065.xml"/><Relationship Id="rId16" Type="http://schemas.openxmlformats.org/officeDocument/2006/relationships/customXml" Target="../ink/ink881.xml"/><Relationship Id="rId221" Type="http://schemas.openxmlformats.org/officeDocument/2006/relationships/customXml" Target="../ink/ink1086.xml"/><Relationship Id="rId37" Type="http://schemas.openxmlformats.org/officeDocument/2006/relationships/customXml" Target="../ink/ink902.xml"/><Relationship Id="rId58" Type="http://schemas.openxmlformats.org/officeDocument/2006/relationships/customXml" Target="../ink/ink923.xml"/><Relationship Id="rId79" Type="http://schemas.openxmlformats.org/officeDocument/2006/relationships/customXml" Target="../ink/ink944.xml"/><Relationship Id="rId102" Type="http://schemas.openxmlformats.org/officeDocument/2006/relationships/customXml" Target="../ink/ink967.xml"/><Relationship Id="rId123" Type="http://schemas.openxmlformats.org/officeDocument/2006/relationships/customXml" Target="../ink/ink988.xml"/><Relationship Id="rId144" Type="http://schemas.openxmlformats.org/officeDocument/2006/relationships/customXml" Target="../ink/ink1009.xml"/><Relationship Id="rId90" Type="http://schemas.openxmlformats.org/officeDocument/2006/relationships/customXml" Target="../ink/ink955.xml"/><Relationship Id="rId165" Type="http://schemas.openxmlformats.org/officeDocument/2006/relationships/customXml" Target="../ink/ink1030.xml"/><Relationship Id="rId186" Type="http://schemas.openxmlformats.org/officeDocument/2006/relationships/customXml" Target="../ink/ink1051.xml"/><Relationship Id="rId211" Type="http://schemas.openxmlformats.org/officeDocument/2006/relationships/customXml" Target="../ink/ink1076.xml"/><Relationship Id="rId232" Type="http://schemas.openxmlformats.org/officeDocument/2006/relationships/customXml" Target="../ink/ink1097.xml"/><Relationship Id="rId27" Type="http://schemas.openxmlformats.org/officeDocument/2006/relationships/customXml" Target="../ink/ink892.xml"/><Relationship Id="rId48" Type="http://schemas.openxmlformats.org/officeDocument/2006/relationships/customXml" Target="../ink/ink913.xml"/><Relationship Id="rId69" Type="http://schemas.openxmlformats.org/officeDocument/2006/relationships/customXml" Target="../ink/ink934.xml"/><Relationship Id="rId113" Type="http://schemas.openxmlformats.org/officeDocument/2006/relationships/customXml" Target="../ink/ink978.xml"/><Relationship Id="rId134" Type="http://schemas.openxmlformats.org/officeDocument/2006/relationships/customXml" Target="../ink/ink999.xml"/><Relationship Id="rId80" Type="http://schemas.openxmlformats.org/officeDocument/2006/relationships/customXml" Target="../ink/ink945.xml"/><Relationship Id="rId155" Type="http://schemas.openxmlformats.org/officeDocument/2006/relationships/customXml" Target="../ink/ink1020.xml"/><Relationship Id="rId176" Type="http://schemas.openxmlformats.org/officeDocument/2006/relationships/customXml" Target="../ink/ink1041.xml"/><Relationship Id="rId197" Type="http://schemas.openxmlformats.org/officeDocument/2006/relationships/customXml" Target="../ink/ink1062.xml"/><Relationship Id="rId201" Type="http://schemas.openxmlformats.org/officeDocument/2006/relationships/customXml" Target="../ink/ink1066.xml"/><Relationship Id="rId222" Type="http://schemas.openxmlformats.org/officeDocument/2006/relationships/customXml" Target="../ink/ink1087.xml"/><Relationship Id="rId17" Type="http://schemas.openxmlformats.org/officeDocument/2006/relationships/customXml" Target="../ink/ink882.xml"/><Relationship Id="rId38" Type="http://schemas.openxmlformats.org/officeDocument/2006/relationships/customXml" Target="../ink/ink903.xml"/><Relationship Id="rId59" Type="http://schemas.openxmlformats.org/officeDocument/2006/relationships/customXml" Target="../ink/ink924.xml"/><Relationship Id="rId103" Type="http://schemas.openxmlformats.org/officeDocument/2006/relationships/customXml" Target="../ink/ink968.xml"/><Relationship Id="rId124" Type="http://schemas.openxmlformats.org/officeDocument/2006/relationships/customXml" Target="../ink/ink989.xml"/><Relationship Id="rId70" Type="http://schemas.openxmlformats.org/officeDocument/2006/relationships/customXml" Target="../ink/ink935.xml"/><Relationship Id="rId91" Type="http://schemas.openxmlformats.org/officeDocument/2006/relationships/customXml" Target="../ink/ink956.xml"/><Relationship Id="rId145" Type="http://schemas.openxmlformats.org/officeDocument/2006/relationships/customXml" Target="../ink/ink1010.xml"/><Relationship Id="rId166" Type="http://schemas.openxmlformats.org/officeDocument/2006/relationships/customXml" Target="../ink/ink1031.xml"/><Relationship Id="rId187" Type="http://schemas.openxmlformats.org/officeDocument/2006/relationships/customXml" Target="../ink/ink105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77.xml"/><Relationship Id="rId233" Type="http://schemas.openxmlformats.org/officeDocument/2006/relationships/customXml" Target="../ink/ink1098.xml"/><Relationship Id="rId28" Type="http://schemas.openxmlformats.org/officeDocument/2006/relationships/customXml" Target="../ink/ink893.xml"/><Relationship Id="rId49" Type="http://schemas.openxmlformats.org/officeDocument/2006/relationships/customXml" Target="../ink/ink914.xml"/><Relationship Id="rId114" Type="http://schemas.openxmlformats.org/officeDocument/2006/relationships/customXml" Target="../ink/ink979.xml"/><Relationship Id="rId60" Type="http://schemas.openxmlformats.org/officeDocument/2006/relationships/customXml" Target="../ink/ink925.xml"/><Relationship Id="rId81" Type="http://schemas.openxmlformats.org/officeDocument/2006/relationships/customXml" Target="../ink/ink946.xml"/><Relationship Id="rId135" Type="http://schemas.openxmlformats.org/officeDocument/2006/relationships/customXml" Target="../ink/ink1000.xml"/><Relationship Id="rId156" Type="http://schemas.openxmlformats.org/officeDocument/2006/relationships/customXml" Target="../ink/ink1021.xml"/><Relationship Id="rId177" Type="http://schemas.openxmlformats.org/officeDocument/2006/relationships/customXml" Target="../ink/ink1042.xml"/><Relationship Id="rId198" Type="http://schemas.openxmlformats.org/officeDocument/2006/relationships/customXml" Target="../ink/ink1063.xml"/><Relationship Id="rId202" Type="http://schemas.openxmlformats.org/officeDocument/2006/relationships/customXml" Target="../ink/ink1067.xml"/><Relationship Id="rId223" Type="http://schemas.openxmlformats.org/officeDocument/2006/relationships/customXml" Target="../ink/ink1088.xml"/><Relationship Id="rId18" Type="http://schemas.openxmlformats.org/officeDocument/2006/relationships/customXml" Target="../ink/ink883.xml"/><Relationship Id="rId39" Type="http://schemas.openxmlformats.org/officeDocument/2006/relationships/customXml" Target="../ink/ink904.xml"/><Relationship Id="rId50" Type="http://schemas.openxmlformats.org/officeDocument/2006/relationships/customXml" Target="../ink/ink915.xml"/><Relationship Id="rId104" Type="http://schemas.openxmlformats.org/officeDocument/2006/relationships/customXml" Target="../ink/ink969.xml"/><Relationship Id="rId125" Type="http://schemas.openxmlformats.org/officeDocument/2006/relationships/customXml" Target="../ink/ink990.xml"/><Relationship Id="rId146" Type="http://schemas.openxmlformats.org/officeDocument/2006/relationships/customXml" Target="../ink/ink1011.xml"/><Relationship Id="rId167" Type="http://schemas.openxmlformats.org/officeDocument/2006/relationships/customXml" Target="../ink/ink1032.xml"/><Relationship Id="rId188" Type="http://schemas.openxmlformats.org/officeDocument/2006/relationships/customXml" Target="../ink/ink1053.xml"/><Relationship Id="rId71" Type="http://schemas.openxmlformats.org/officeDocument/2006/relationships/customXml" Target="../ink/ink936.xml"/><Relationship Id="rId92" Type="http://schemas.openxmlformats.org/officeDocument/2006/relationships/customXml" Target="../ink/ink957.xml"/><Relationship Id="rId213" Type="http://schemas.openxmlformats.org/officeDocument/2006/relationships/customXml" Target="../ink/ink1078.xml"/><Relationship Id="rId234" Type="http://schemas.openxmlformats.org/officeDocument/2006/relationships/customXml" Target="../ink/ink1099.xml"/><Relationship Id="rId2" Type="http://schemas.openxmlformats.org/officeDocument/2006/relationships/image" Target="../media/image19.png"/><Relationship Id="rId29" Type="http://schemas.openxmlformats.org/officeDocument/2006/relationships/customXml" Target="../ink/ink894.xml"/><Relationship Id="rId40" Type="http://schemas.openxmlformats.org/officeDocument/2006/relationships/customXml" Target="../ink/ink905.xml"/><Relationship Id="rId115" Type="http://schemas.openxmlformats.org/officeDocument/2006/relationships/customXml" Target="../ink/ink980.xml"/><Relationship Id="rId136" Type="http://schemas.openxmlformats.org/officeDocument/2006/relationships/customXml" Target="../ink/ink1001.xml"/><Relationship Id="rId157" Type="http://schemas.openxmlformats.org/officeDocument/2006/relationships/customXml" Target="../ink/ink1022.xml"/><Relationship Id="rId178" Type="http://schemas.openxmlformats.org/officeDocument/2006/relationships/customXml" Target="../ink/ink1043.xml"/><Relationship Id="rId61" Type="http://schemas.openxmlformats.org/officeDocument/2006/relationships/customXml" Target="../ink/ink926.xml"/><Relationship Id="rId82" Type="http://schemas.openxmlformats.org/officeDocument/2006/relationships/customXml" Target="../ink/ink947.xml"/><Relationship Id="rId199" Type="http://schemas.openxmlformats.org/officeDocument/2006/relationships/customXml" Target="../ink/ink1064.xml"/><Relationship Id="rId203" Type="http://schemas.openxmlformats.org/officeDocument/2006/relationships/customXml" Target="../ink/ink1068.xml"/><Relationship Id="rId19" Type="http://schemas.openxmlformats.org/officeDocument/2006/relationships/customXml" Target="../ink/ink884.xml"/><Relationship Id="rId224" Type="http://schemas.openxmlformats.org/officeDocument/2006/relationships/customXml" Target="../ink/ink1089.xml"/><Relationship Id="rId30" Type="http://schemas.openxmlformats.org/officeDocument/2006/relationships/customXml" Target="../ink/ink895.xml"/><Relationship Id="rId105" Type="http://schemas.openxmlformats.org/officeDocument/2006/relationships/customXml" Target="../ink/ink970.xml"/><Relationship Id="rId126" Type="http://schemas.openxmlformats.org/officeDocument/2006/relationships/customXml" Target="../ink/ink991.xml"/><Relationship Id="rId147" Type="http://schemas.openxmlformats.org/officeDocument/2006/relationships/customXml" Target="../ink/ink1012.xml"/><Relationship Id="rId168" Type="http://schemas.openxmlformats.org/officeDocument/2006/relationships/customXml" Target="../ink/ink1033.xml"/><Relationship Id="rId51" Type="http://schemas.openxmlformats.org/officeDocument/2006/relationships/customXml" Target="../ink/ink916.xml"/><Relationship Id="rId72" Type="http://schemas.openxmlformats.org/officeDocument/2006/relationships/customXml" Target="../ink/ink937.xml"/><Relationship Id="rId93" Type="http://schemas.openxmlformats.org/officeDocument/2006/relationships/customXml" Target="../ink/ink958.xml"/><Relationship Id="rId189" Type="http://schemas.openxmlformats.org/officeDocument/2006/relationships/customXml" Target="../ink/ink1054.xml"/><Relationship Id="rId3" Type="http://schemas.openxmlformats.org/officeDocument/2006/relationships/customXml" Target="../ink/ink868.xml"/><Relationship Id="rId214" Type="http://schemas.openxmlformats.org/officeDocument/2006/relationships/customXml" Target="../ink/ink1079.xml"/><Relationship Id="rId235" Type="http://schemas.openxmlformats.org/officeDocument/2006/relationships/customXml" Target="../ink/ink1100.xml"/><Relationship Id="rId116" Type="http://schemas.openxmlformats.org/officeDocument/2006/relationships/customXml" Target="../ink/ink981.xml"/><Relationship Id="rId137" Type="http://schemas.openxmlformats.org/officeDocument/2006/relationships/customXml" Target="../ink/ink1002.xml"/><Relationship Id="rId158" Type="http://schemas.openxmlformats.org/officeDocument/2006/relationships/customXml" Target="../ink/ink1023.xml"/><Relationship Id="rId20" Type="http://schemas.openxmlformats.org/officeDocument/2006/relationships/customXml" Target="../ink/ink885.xml"/><Relationship Id="rId41" Type="http://schemas.openxmlformats.org/officeDocument/2006/relationships/customXml" Target="../ink/ink906.xml"/><Relationship Id="rId62" Type="http://schemas.openxmlformats.org/officeDocument/2006/relationships/customXml" Target="../ink/ink927.xml"/><Relationship Id="rId83" Type="http://schemas.openxmlformats.org/officeDocument/2006/relationships/customXml" Target="../ink/ink948.xml"/><Relationship Id="rId179" Type="http://schemas.openxmlformats.org/officeDocument/2006/relationships/customXml" Target="../ink/ink1044.xml"/><Relationship Id="rId190" Type="http://schemas.openxmlformats.org/officeDocument/2006/relationships/customXml" Target="../ink/ink1055.xml"/><Relationship Id="rId204" Type="http://schemas.openxmlformats.org/officeDocument/2006/relationships/customXml" Target="../ink/ink1069.xml"/><Relationship Id="rId225" Type="http://schemas.openxmlformats.org/officeDocument/2006/relationships/customXml" Target="../ink/ink109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2.xml"/><Relationship Id="rId13" Type="http://schemas.openxmlformats.org/officeDocument/2006/relationships/customXml" Target="../ink/ink1117.xml"/><Relationship Id="rId18" Type="http://schemas.openxmlformats.org/officeDocument/2006/relationships/customXml" Target="../ink/ink1122.xml"/><Relationship Id="rId3" Type="http://schemas.openxmlformats.org/officeDocument/2006/relationships/customXml" Target="../ink/ink1107.xml"/><Relationship Id="rId21" Type="http://schemas.openxmlformats.org/officeDocument/2006/relationships/customXml" Target="../ink/ink1125.xml"/><Relationship Id="rId7" Type="http://schemas.openxmlformats.org/officeDocument/2006/relationships/customXml" Target="../ink/ink1111.xml"/><Relationship Id="rId12" Type="http://schemas.openxmlformats.org/officeDocument/2006/relationships/customXml" Target="../ink/ink1116.xml"/><Relationship Id="rId17" Type="http://schemas.openxmlformats.org/officeDocument/2006/relationships/customXml" Target="../ink/ink1121.xml"/><Relationship Id="rId2" Type="http://schemas.openxmlformats.org/officeDocument/2006/relationships/image" Target="../media/image20.png"/><Relationship Id="rId16" Type="http://schemas.openxmlformats.org/officeDocument/2006/relationships/customXml" Target="../ink/ink1120.xml"/><Relationship Id="rId20" Type="http://schemas.openxmlformats.org/officeDocument/2006/relationships/customXml" Target="../ink/ink11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0.xml"/><Relationship Id="rId11" Type="http://schemas.openxmlformats.org/officeDocument/2006/relationships/customXml" Target="../ink/ink1115.xml"/><Relationship Id="rId24" Type="http://schemas.openxmlformats.org/officeDocument/2006/relationships/customXml" Target="../ink/ink1128.xml"/><Relationship Id="rId5" Type="http://schemas.openxmlformats.org/officeDocument/2006/relationships/customXml" Target="../ink/ink1109.xml"/><Relationship Id="rId15" Type="http://schemas.openxmlformats.org/officeDocument/2006/relationships/customXml" Target="../ink/ink1119.xml"/><Relationship Id="rId23" Type="http://schemas.openxmlformats.org/officeDocument/2006/relationships/customXml" Target="../ink/ink1127.xml"/><Relationship Id="rId10" Type="http://schemas.openxmlformats.org/officeDocument/2006/relationships/customXml" Target="../ink/ink1114.xml"/><Relationship Id="rId19" Type="http://schemas.openxmlformats.org/officeDocument/2006/relationships/customXml" Target="../ink/ink1123.xml"/><Relationship Id="rId4" Type="http://schemas.openxmlformats.org/officeDocument/2006/relationships/customXml" Target="../ink/ink1108.xml"/><Relationship Id="rId9" Type="http://schemas.openxmlformats.org/officeDocument/2006/relationships/customXml" Target="../ink/ink1113.xml"/><Relationship Id="rId14" Type="http://schemas.openxmlformats.org/officeDocument/2006/relationships/customXml" Target="../ink/ink1118.xml"/><Relationship Id="rId22" Type="http://schemas.openxmlformats.org/officeDocument/2006/relationships/customXml" Target="../ink/ink11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4.xml"/><Relationship Id="rId13" Type="http://schemas.openxmlformats.org/officeDocument/2006/relationships/customXml" Target="../ink/ink1139.xml"/><Relationship Id="rId18" Type="http://schemas.openxmlformats.org/officeDocument/2006/relationships/customXml" Target="../ink/ink1144.xml"/><Relationship Id="rId26" Type="http://schemas.openxmlformats.org/officeDocument/2006/relationships/customXml" Target="../ink/ink1152.xml"/><Relationship Id="rId3" Type="http://schemas.openxmlformats.org/officeDocument/2006/relationships/customXml" Target="../ink/ink1129.xml"/><Relationship Id="rId21" Type="http://schemas.openxmlformats.org/officeDocument/2006/relationships/customXml" Target="../ink/ink1147.xml"/><Relationship Id="rId7" Type="http://schemas.openxmlformats.org/officeDocument/2006/relationships/customXml" Target="../ink/ink1133.xml"/><Relationship Id="rId12" Type="http://schemas.openxmlformats.org/officeDocument/2006/relationships/customXml" Target="../ink/ink1138.xml"/><Relationship Id="rId17" Type="http://schemas.openxmlformats.org/officeDocument/2006/relationships/customXml" Target="../ink/ink1143.xml"/><Relationship Id="rId25" Type="http://schemas.openxmlformats.org/officeDocument/2006/relationships/customXml" Target="../ink/ink1151.xml"/><Relationship Id="rId2" Type="http://schemas.openxmlformats.org/officeDocument/2006/relationships/image" Target="../media/image20.png"/><Relationship Id="rId16" Type="http://schemas.openxmlformats.org/officeDocument/2006/relationships/customXml" Target="../ink/ink1142.xml"/><Relationship Id="rId20" Type="http://schemas.openxmlformats.org/officeDocument/2006/relationships/customXml" Target="../ink/ink1146.xml"/><Relationship Id="rId29" Type="http://schemas.openxmlformats.org/officeDocument/2006/relationships/customXml" Target="../ink/ink11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2.xml"/><Relationship Id="rId11" Type="http://schemas.openxmlformats.org/officeDocument/2006/relationships/customXml" Target="../ink/ink1137.xml"/><Relationship Id="rId24" Type="http://schemas.openxmlformats.org/officeDocument/2006/relationships/customXml" Target="../ink/ink1150.xml"/><Relationship Id="rId5" Type="http://schemas.openxmlformats.org/officeDocument/2006/relationships/customXml" Target="../ink/ink1131.xml"/><Relationship Id="rId15" Type="http://schemas.openxmlformats.org/officeDocument/2006/relationships/customXml" Target="../ink/ink1141.xml"/><Relationship Id="rId23" Type="http://schemas.openxmlformats.org/officeDocument/2006/relationships/customXml" Target="../ink/ink1149.xml"/><Relationship Id="rId28" Type="http://schemas.openxmlformats.org/officeDocument/2006/relationships/customXml" Target="../ink/ink1154.xml"/><Relationship Id="rId10" Type="http://schemas.openxmlformats.org/officeDocument/2006/relationships/customXml" Target="../ink/ink1136.xml"/><Relationship Id="rId19" Type="http://schemas.openxmlformats.org/officeDocument/2006/relationships/customXml" Target="../ink/ink1145.xml"/><Relationship Id="rId31" Type="http://schemas.openxmlformats.org/officeDocument/2006/relationships/customXml" Target="../ink/ink1157.xml"/><Relationship Id="rId4" Type="http://schemas.openxmlformats.org/officeDocument/2006/relationships/customXml" Target="../ink/ink1130.xml"/><Relationship Id="rId9" Type="http://schemas.openxmlformats.org/officeDocument/2006/relationships/customXml" Target="../ink/ink1135.xml"/><Relationship Id="rId14" Type="http://schemas.openxmlformats.org/officeDocument/2006/relationships/customXml" Target="../ink/ink1140.xml"/><Relationship Id="rId22" Type="http://schemas.openxmlformats.org/officeDocument/2006/relationships/customXml" Target="../ink/ink1148.xml"/><Relationship Id="rId27" Type="http://schemas.openxmlformats.org/officeDocument/2006/relationships/customXml" Target="../ink/ink1153.xml"/><Relationship Id="rId30" Type="http://schemas.openxmlformats.org/officeDocument/2006/relationships/customXml" Target="../ink/ink115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1.xml"/><Relationship Id="rId21" Type="http://schemas.openxmlformats.org/officeDocument/2006/relationships/customXml" Target="../ink/ink1175.xml"/><Relationship Id="rId42" Type="http://schemas.openxmlformats.org/officeDocument/2006/relationships/customXml" Target="../ink/ink1196.xml"/><Relationship Id="rId63" Type="http://schemas.openxmlformats.org/officeDocument/2006/relationships/customXml" Target="../ink/ink1217.xml"/><Relationship Id="rId84" Type="http://schemas.openxmlformats.org/officeDocument/2006/relationships/customXml" Target="../ink/ink1238.xml"/><Relationship Id="rId138" Type="http://schemas.openxmlformats.org/officeDocument/2006/relationships/customXml" Target="../ink/ink1292.xml"/><Relationship Id="rId159" Type="http://schemas.openxmlformats.org/officeDocument/2006/relationships/customXml" Target="../ink/ink1313.xml"/><Relationship Id="rId170" Type="http://schemas.openxmlformats.org/officeDocument/2006/relationships/customXml" Target="../ink/ink1324.xml"/><Relationship Id="rId191" Type="http://schemas.openxmlformats.org/officeDocument/2006/relationships/customXml" Target="../ink/ink1345.xml"/><Relationship Id="rId205" Type="http://schemas.openxmlformats.org/officeDocument/2006/relationships/customXml" Target="../ink/ink1359.xml"/><Relationship Id="rId107" Type="http://schemas.openxmlformats.org/officeDocument/2006/relationships/customXml" Target="../ink/ink1261.xml"/><Relationship Id="rId11" Type="http://schemas.openxmlformats.org/officeDocument/2006/relationships/customXml" Target="../ink/ink1165.xml"/><Relationship Id="rId32" Type="http://schemas.openxmlformats.org/officeDocument/2006/relationships/customXml" Target="../ink/ink1186.xml"/><Relationship Id="rId53" Type="http://schemas.openxmlformats.org/officeDocument/2006/relationships/customXml" Target="../ink/ink1207.xml"/><Relationship Id="rId74" Type="http://schemas.openxmlformats.org/officeDocument/2006/relationships/customXml" Target="../ink/ink1228.xml"/><Relationship Id="rId128" Type="http://schemas.openxmlformats.org/officeDocument/2006/relationships/customXml" Target="../ink/ink1282.xml"/><Relationship Id="rId149" Type="http://schemas.openxmlformats.org/officeDocument/2006/relationships/customXml" Target="../ink/ink1303.xml"/><Relationship Id="rId5" Type="http://schemas.openxmlformats.org/officeDocument/2006/relationships/customXml" Target="../ink/ink1159.xml"/><Relationship Id="rId95" Type="http://schemas.openxmlformats.org/officeDocument/2006/relationships/customXml" Target="../ink/ink1249.xml"/><Relationship Id="rId160" Type="http://schemas.openxmlformats.org/officeDocument/2006/relationships/customXml" Target="../ink/ink1314.xml"/><Relationship Id="rId181" Type="http://schemas.openxmlformats.org/officeDocument/2006/relationships/customXml" Target="../ink/ink1335.xml"/><Relationship Id="rId22" Type="http://schemas.openxmlformats.org/officeDocument/2006/relationships/customXml" Target="../ink/ink1176.xml"/><Relationship Id="rId43" Type="http://schemas.openxmlformats.org/officeDocument/2006/relationships/customXml" Target="../ink/ink1197.xml"/><Relationship Id="rId64" Type="http://schemas.openxmlformats.org/officeDocument/2006/relationships/customXml" Target="../ink/ink1218.xml"/><Relationship Id="rId118" Type="http://schemas.openxmlformats.org/officeDocument/2006/relationships/customXml" Target="../ink/ink1272.xml"/><Relationship Id="rId139" Type="http://schemas.openxmlformats.org/officeDocument/2006/relationships/customXml" Target="../ink/ink1293.xml"/><Relationship Id="rId85" Type="http://schemas.openxmlformats.org/officeDocument/2006/relationships/customXml" Target="../ink/ink1239.xml"/><Relationship Id="rId150" Type="http://schemas.openxmlformats.org/officeDocument/2006/relationships/customXml" Target="../ink/ink1304.xml"/><Relationship Id="rId171" Type="http://schemas.openxmlformats.org/officeDocument/2006/relationships/customXml" Target="../ink/ink1325.xml"/><Relationship Id="rId192" Type="http://schemas.openxmlformats.org/officeDocument/2006/relationships/customXml" Target="../ink/ink1346.xml"/><Relationship Id="rId206" Type="http://schemas.openxmlformats.org/officeDocument/2006/relationships/customXml" Target="../ink/ink1360.xml"/><Relationship Id="rId12" Type="http://schemas.openxmlformats.org/officeDocument/2006/relationships/customXml" Target="../ink/ink1166.xml"/><Relationship Id="rId33" Type="http://schemas.openxmlformats.org/officeDocument/2006/relationships/customXml" Target="../ink/ink1187.xml"/><Relationship Id="rId108" Type="http://schemas.openxmlformats.org/officeDocument/2006/relationships/customXml" Target="../ink/ink1262.xml"/><Relationship Id="rId129" Type="http://schemas.openxmlformats.org/officeDocument/2006/relationships/customXml" Target="../ink/ink1283.xml"/><Relationship Id="rId54" Type="http://schemas.openxmlformats.org/officeDocument/2006/relationships/customXml" Target="../ink/ink1208.xml"/><Relationship Id="rId75" Type="http://schemas.openxmlformats.org/officeDocument/2006/relationships/customXml" Target="../ink/ink1229.xml"/><Relationship Id="rId96" Type="http://schemas.openxmlformats.org/officeDocument/2006/relationships/customXml" Target="../ink/ink1250.xml"/><Relationship Id="rId140" Type="http://schemas.openxmlformats.org/officeDocument/2006/relationships/customXml" Target="../ink/ink1294.xml"/><Relationship Id="rId161" Type="http://schemas.openxmlformats.org/officeDocument/2006/relationships/customXml" Target="../ink/ink1315.xml"/><Relationship Id="rId182" Type="http://schemas.openxmlformats.org/officeDocument/2006/relationships/customXml" Target="../ink/ink1336.xml"/><Relationship Id="rId6" Type="http://schemas.openxmlformats.org/officeDocument/2006/relationships/customXml" Target="../ink/ink1160.xml"/><Relationship Id="rId23" Type="http://schemas.openxmlformats.org/officeDocument/2006/relationships/customXml" Target="../ink/ink1177.xml"/><Relationship Id="rId119" Type="http://schemas.openxmlformats.org/officeDocument/2006/relationships/customXml" Target="../ink/ink1273.xml"/><Relationship Id="rId44" Type="http://schemas.openxmlformats.org/officeDocument/2006/relationships/customXml" Target="../ink/ink1198.xml"/><Relationship Id="rId65" Type="http://schemas.openxmlformats.org/officeDocument/2006/relationships/customXml" Target="../ink/ink1219.xml"/><Relationship Id="rId86" Type="http://schemas.openxmlformats.org/officeDocument/2006/relationships/customXml" Target="../ink/ink1240.xml"/><Relationship Id="rId130" Type="http://schemas.openxmlformats.org/officeDocument/2006/relationships/customXml" Target="../ink/ink1284.xml"/><Relationship Id="rId151" Type="http://schemas.openxmlformats.org/officeDocument/2006/relationships/customXml" Target="../ink/ink1305.xml"/><Relationship Id="rId172" Type="http://schemas.openxmlformats.org/officeDocument/2006/relationships/customXml" Target="../ink/ink1326.xml"/><Relationship Id="rId193" Type="http://schemas.openxmlformats.org/officeDocument/2006/relationships/customXml" Target="../ink/ink1347.xml"/><Relationship Id="rId207" Type="http://schemas.openxmlformats.org/officeDocument/2006/relationships/customXml" Target="../ink/ink1361.xml"/><Relationship Id="rId13" Type="http://schemas.openxmlformats.org/officeDocument/2006/relationships/customXml" Target="../ink/ink1167.xml"/><Relationship Id="rId109" Type="http://schemas.openxmlformats.org/officeDocument/2006/relationships/customXml" Target="../ink/ink1263.xml"/><Relationship Id="rId34" Type="http://schemas.openxmlformats.org/officeDocument/2006/relationships/customXml" Target="../ink/ink1188.xml"/><Relationship Id="rId55" Type="http://schemas.openxmlformats.org/officeDocument/2006/relationships/customXml" Target="../ink/ink1209.xml"/><Relationship Id="rId76" Type="http://schemas.openxmlformats.org/officeDocument/2006/relationships/customXml" Target="../ink/ink1230.xml"/><Relationship Id="rId97" Type="http://schemas.openxmlformats.org/officeDocument/2006/relationships/customXml" Target="../ink/ink1251.xml"/><Relationship Id="rId120" Type="http://schemas.openxmlformats.org/officeDocument/2006/relationships/customXml" Target="../ink/ink1274.xml"/><Relationship Id="rId141" Type="http://schemas.openxmlformats.org/officeDocument/2006/relationships/customXml" Target="../ink/ink1295.xml"/><Relationship Id="rId7" Type="http://schemas.openxmlformats.org/officeDocument/2006/relationships/customXml" Target="../ink/ink1161.xml"/><Relationship Id="rId162" Type="http://schemas.openxmlformats.org/officeDocument/2006/relationships/customXml" Target="../ink/ink1316.xml"/><Relationship Id="rId183" Type="http://schemas.openxmlformats.org/officeDocument/2006/relationships/customXml" Target="../ink/ink1337.xml"/><Relationship Id="rId24" Type="http://schemas.openxmlformats.org/officeDocument/2006/relationships/customXml" Target="../ink/ink1178.xml"/><Relationship Id="rId45" Type="http://schemas.openxmlformats.org/officeDocument/2006/relationships/customXml" Target="../ink/ink1199.xml"/><Relationship Id="rId66" Type="http://schemas.openxmlformats.org/officeDocument/2006/relationships/customXml" Target="../ink/ink1220.xml"/><Relationship Id="rId87" Type="http://schemas.openxmlformats.org/officeDocument/2006/relationships/customXml" Target="../ink/ink1241.xml"/><Relationship Id="rId110" Type="http://schemas.openxmlformats.org/officeDocument/2006/relationships/customXml" Target="../ink/ink1264.xml"/><Relationship Id="rId131" Type="http://schemas.openxmlformats.org/officeDocument/2006/relationships/customXml" Target="../ink/ink1285.xml"/><Relationship Id="rId152" Type="http://schemas.openxmlformats.org/officeDocument/2006/relationships/customXml" Target="../ink/ink1306.xml"/><Relationship Id="rId173" Type="http://schemas.openxmlformats.org/officeDocument/2006/relationships/customXml" Target="../ink/ink1327.xml"/><Relationship Id="rId194" Type="http://schemas.openxmlformats.org/officeDocument/2006/relationships/customXml" Target="../ink/ink1348.xml"/><Relationship Id="rId208" Type="http://schemas.openxmlformats.org/officeDocument/2006/relationships/customXml" Target="../ink/ink1362.xml"/><Relationship Id="rId19" Type="http://schemas.openxmlformats.org/officeDocument/2006/relationships/customXml" Target="../ink/ink1173.xml"/><Relationship Id="rId14" Type="http://schemas.openxmlformats.org/officeDocument/2006/relationships/customXml" Target="../ink/ink1168.xml"/><Relationship Id="rId30" Type="http://schemas.openxmlformats.org/officeDocument/2006/relationships/customXml" Target="../ink/ink1184.xml"/><Relationship Id="rId35" Type="http://schemas.openxmlformats.org/officeDocument/2006/relationships/customXml" Target="../ink/ink1189.xml"/><Relationship Id="rId56" Type="http://schemas.openxmlformats.org/officeDocument/2006/relationships/customXml" Target="../ink/ink1210.xml"/><Relationship Id="rId77" Type="http://schemas.openxmlformats.org/officeDocument/2006/relationships/customXml" Target="../ink/ink1231.xml"/><Relationship Id="rId100" Type="http://schemas.openxmlformats.org/officeDocument/2006/relationships/customXml" Target="../ink/ink1254.xml"/><Relationship Id="rId105" Type="http://schemas.openxmlformats.org/officeDocument/2006/relationships/customXml" Target="../ink/ink1259.xml"/><Relationship Id="rId126" Type="http://schemas.openxmlformats.org/officeDocument/2006/relationships/customXml" Target="../ink/ink1280.xml"/><Relationship Id="rId147" Type="http://schemas.openxmlformats.org/officeDocument/2006/relationships/customXml" Target="../ink/ink1301.xml"/><Relationship Id="rId168" Type="http://schemas.openxmlformats.org/officeDocument/2006/relationships/customXml" Target="../ink/ink1322.xml"/><Relationship Id="rId8" Type="http://schemas.openxmlformats.org/officeDocument/2006/relationships/customXml" Target="../ink/ink1162.xml"/><Relationship Id="rId51" Type="http://schemas.openxmlformats.org/officeDocument/2006/relationships/customXml" Target="../ink/ink1205.xml"/><Relationship Id="rId72" Type="http://schemas.openxmlformats.org/officeDocument/2006/relationships/customXml" Target="../ink/ink1226.xml"/><Relationship Id="rId93" Type="http://schemas.openxmlformats.org/officeDocument/2006/relationships/customXml" Target="../ink/ink1247.xml"/><Relationship Id="rId98" Type="http://schemas.openxmlformats.org/officeDocument/2006/relationships/customXml" Target="../ink/ink1252.xml"/><Relationship Id="rId121" Type="http://schemas.openxmlformats.org/officeDocument/2006/relationships/customXml" Target="../ink/ink1275.xml"/><Relationship Id="rId142" Type="http://schemas.openxmlformats.org/officeDocument/2006/relationships/customXml" Target="../ink/ink1296.xml"/><Relationship Id="rId163" Type="http://schemas.openxmlformats.org/officeDocument/2006/relationships/customXml" Target="../ink/ink1317.xml"/><Relationship Id="rId184" Type="http://schemas.openxmlformats.org/officeDocument/2006/relationships/customXml" Target="../ink/ink1338.xml"/><Relationship Id="rId189" Type="http://schemas.openxmlformats.org/officeDocument/2006/relationships/customXml" Target="../ink/ink1343.xml"/><Relationship Id="rId3" Type="http://schemas.openxmlformats.org/officeDocument/2006/relationships/image" Target="../media/image20.png"/><Relationship Id="rId214" Type="http://schemas.openxmlformats.org/officeDocument/2006/relationships/customXml" Target="../ink/ink1368.xml"/><Relationship Id="rId25" Type="http://schemas.openxmlformats.org/officeDocument/2006/relationships/customXml" Target="../ink/ink1179.xml"/><Relationship Id="rId46" Type="http://schemas.openxmlformats.org/officeDocument/2006/relationships/customXml" Target="../ink/ink1200.xml"/><Relationship Id="rId67" Type="http://schemas.openxmlformats.org/officeDocument/2006/relationships/customXml" Target="../ink/ink1221.xml"/><Relationship Id="rId116" Type="http://schemas.openxmlformats.org/officeDocument/2006/relationships/customXml" Target="../ink/ink1270.xml"/><Relationship Id="rId137" Type="http://schemas.openxmlformats.org/officeDocument/2006/relationships/customXml" Target="../ink/ink1291.xml"/><Relationship Id="rId158" Type="http://schemas.openxmlformats.org/officeDocument/2006/relationships/customXml" Target="../ink/ink1312.xml"/><Relationship Id="rId20" Type="http://schemas.openxmlformats.org/officeDocument/2006/relationships/customXml" Target="../ink/ink1174.xml"/><Relationship Id="rId41" Type="http://schemas.openxmlformats.org/officeDocument/2006/relationships/customXml" Target="../ink/ink1195.xml"/><Relationship Id="rId62" Type="http://schemas.openxmlformats.org/officeDocument/2006/relationships/customXml" Target="../ink/ink1216.xml"/><Relationship Id="rId83" Type="http://schemas.openxmlformats.org/officeDocument/2006/relationships/customXml" Target="../ink/ink1237.xml"/><Relationship Id="rId88" Type="http://schemas.openxmlformats.org/officeDocument/2006/relationships/customXml" Target="../ink/ink1242.xml"/><Relationship Id="rId111" Type="http://schemas.openxmlformats.org/officeDocument/2006/relationships/customXml" Target="../ink/ink1265.xml"/><Relationship Id="rId132" Type="http://schemas.openxmlformats.org/officeDocument/2006/relationships/customXml" Target="../ink/ink1286.xml"/><Relationship Id="rId153" Type="http://schemas.openxmlformats.org/officeDocument/2006/relationships/customXml" Target="../ink/ink1307.xml"/><Relationship Id="rId174" Type="http://schemas.openxmlformats.org/officeDocument/2006/relationships/customXml" Target="../ink/ink1328.xml"/><Relationship Id="rId179" Type="http://schemas.openxmlformats.org/officeDocument/2006/relationships/customXml" Target="../ink/ink1333.xml"/><Relationship Id="rId195" Type="http://schemas.openxmlformats.org/officeDocument/2006/relationships/customXml" Target="../ink/ink1349.xml"/><Relationship Id="rId209" Type="http://schemas.openxmlformats.org/officeDocument/2006/relationships/customXml" Target="../ink/ink1363.xml"/><Relationship Id="rId190" Type="http://schemas.openxmlformats.org/officeDocument/2006/relationships/customXml" Target="../ink/ink1344.xml"/><Relationship Id="rId204" Type="http://schemas.openxmlformats.org/officeDocument/2006/relationships/customXml" Target="../ink/ink1358.xml"/><Relationship Id="rId15" Type="http://schemas.openxmlformats.org/officeDocument/2006/relationships/customXml" Target="../ink/ink1169.xml"/><Relationship Id="rId36" Type="http://schemas.openxmlformats.org/officeDocument/2006/relationships/customXml" Target="../ink/ink1190.xml"/><Relationship Id="rId57" Type="http://schemas.openxmlformats.org/officeDocument/2006/relationships/customXml" Target="../ink/ink1211.xml"/><Relationship Id="rId106" Type="http://schemas.openxmlformats.org/officeDocument/2006/relationships/customXml" Target="../ink/ink1260.xml"/><Relationship Id="rId127" Type="http://schemas.openxmlformats.org/officeDocument/2006/relationships/customXml" Target="../ink/ink1281.xml"/><Relationship Id="rId10" Type="http://schemas.openxmlformats.org/officeDocument/2006/relationships/customXml" Target="../ink/ink1164.xml"/><Relationship Id="rId31" Type="http://schemas.openxmlformats.org/officeDocument/2006/relationships/customXml" Target="../ink/ink1185.xml"/><Relationship Id="rId52" Type="http://schemas.openxmlformats.org/officeDocument/2006/relationships/customXml" Target="../ink/ink1206.xml"/><Relationship Id="rId73" Type="http://schemas.openxmlformats.org/officeDocument/2006/relationships/customXml" Target="../ink/ink1227.xml"/><Relationship Id="rId78" Type="http://schemas.openxmlformats.org/officeDocument/2006/relationships/customXml" Target="../ink/ink1232.xml"/><Relationship Id="rId94" Type="http://schemas.openxmlformats.org/officeDocument/2006/relationships/customXml" Target="../ink/ink1248.xml"/><Relationship Id="rId99" Type="http://schemas.openxmlformats.org/officeDocument/2006/relationships/customXml" Target="../ink/ink1253.xml"/><Relationship Id="rId101" Type="http://schemas.openxmlformats.org/officeDocument/2006/relationships/customXml" Target="../ink/ink1255.xml"/><Relationship Id="rId122" Type="http://schemas.openxmlformats.org/officeDocument/2006/relationships/customXml" Target="../ink/ink1276.xml"/><Relationship Id="rId143" Type="http://schemas.openxmlformats.org/officeDocument/2006/relationships/customXml" Target="../ink/ink1297.xml"/><Relationship Id="rId148" Type="http://schemas.openxmlformats.org/officeDocument/2006/relationships/customXml" Target="../ink/ink1302.xml"/><Relationship Id="rId164" Type="http://schemas.openxmlformats.org/officeDocument/2006/relationships/customXml" Target="../ink/ink1318.xml"/><Relationship Id="rId169" Type="http://schemas.openxmlformats.org/officeDocument/2006/relationships/customXml" Target="../ink/ink1323.xml"/><Relationship Id="rId185" Type="http://schemas.openxmlformats.org/officeDocument/2006/relationships/customXml" Target="../ink/ink1339.xml"/><Relationship Id="rId4" Type="http://schemas.openxmlformats.org/officeDocument/2006/relationships/customXml" Target="../ink/ink1158.xml"/><Relationship Id="rId9" Type="http://schemas.openxmlformats.org/officeDocument/2006/relationships/customXml" Target="../ink/ink1163.xml"/><Relationship Id="rId180" Type="http://schemas.openxmlformats.org/officeDocument/2006/relationships/customXml" Target="../ink/ink1334.xml"/><Relationship Id="rId210" Type="http://schemas.openxmlformats.org/officeDocument/2006/relationships/customXml" Target="../ink/ink1364.xml"/><Relationship Id="rId215" Type="http://schemas.openxmlformats.org/officeDocument/2006/relationships/customXml" Target="../ink/ink1369.xml"/><Relationship Id="rId26" Type="http://schemas.openxmlformats.org/officeDocument/2006/relationships/customXml" Target="../ink/ink1180.xml"/><Relationship Id="rId47" Type="http://schemas.openxmlformats.org/officeDocument/2006/relationships/customXml" Target="../ink/ink1201.xml"/><Relationship Id="rId68" Type="http://schemas.openxmlformats.org/officeDocument/2006/relationships/customXml" Target="../ink/ink1222.xml"/><Relationship Id="rId89" Type="http://schemas.openxmlformats.org/officeDocument/2006/relationships/customXml" Target="../ink/ink1243.xml"/><Relationship Id="rId112" Type="http://schemas.openxmlformats.org/officeDocument/2006/relationships/customXml" Target="../ink/ink1266.xml"/><Relationship Id="rId133" Type="http://schemas.openxmlformats.org/officeDocument/2006/relationships/customXml" Target="../ink/ink1287.xml"/><Relationship Id="rId154" Type="http://schemas.openxmlformats.org/officeDocument/2006/relationships/customXml" Target="../ink/ink1308.xml"/><Relationship Id="rId175" Type="http://schemas.openxmlformats.org/officeDocument/2006/relationships/customXml" Target="../ink/ink1329.xml"/><Relationship Id="rId196" Type="http://schemas.openxmlformats.org/officeDocument/2006/relationships/customXml" Target="../ink/ink1350.xml"/><Relationship Id="rId200" Type="http://schemas.openxmlformats.org/officeDocument/2006/relationships/customXml" Target="../ink/ink1354.xml"/><Relationship Id="rId16" Type="http://schemas.openxmlformats.org/officeDocument/2006/relationships/customXml" Target="../ink/ink1170.xml"/><Relationship Id="rId37" Type="http://schemas.openxmlformats.org/officeDocument/2006/relationships/customXml" Target="../ink/ink1191.xml"/><Relationship Id="rId58" Type="http://schemas.openxmlformats.org/officeDocument/2006/relationships/customXml" Target="../ink/ink1212.xml"/><Relationship Id="rId79" Type="http://schemas.openxmlformats.org/officeDocument/2006/relationships/customXml" Target="../ink/ink1233.xml"/><Relationship Id="rId102" Type="http://schemas.openxmlformats.org/officeDocument/2006/relationships/customXml" Target="../ink/ink1256.xml"/><Relationship Id="rId123" Type="http://schemas.openxmlformats.org/officeDocument/2006/relationships/customXml" Target="../ink/ink1277.xml"/><Relationship Id="rId144" Type="http://schemas.openxmlformats.org/officeDocument/2006/relationships/customXml" Target="../ink/ink1298.xml"/><Relationship Id="rId90" Type="http://schemas.openxmlformats.org/officeDocument/2006/relationships/customXml" Target="../ink/ink1244.xml"/><Relationship Id="rId165" Type="http://schemas.openxmlformats.org/officeDocument/2006/relationships/customXml" Target="../ink/ink1319.xml"/><Relationship Id="rId186" Type="http://schemas.openxmlformats.org/officeDocument/2006/relationships/customXml" Target="../ink/ink1340.xml"/><Relationship Id="rId211" Type="http://schemas.openxmlformats.org/officeDocument/2006/relationships/customXml" Target="../ink/ink1365.xml"/><Relationship Id="rId27" Type="http://schemas.openxmlformats.org/officeDocument/2006/relationships/customXml" Target="../ink/ink1181.xml"/><Relationship Id="rId48" Type="http://schemas.openxmlformats.org/officeDocument/2006/relationships/customXml" Target="../ink/ink1202.xml"/><Relationship Id="rId69" Type="http://schemas.openxmlformats.org/officeDocument/2006/relationships/customXml" Target="../ink/ink1223.xml"/><Relationship Id="rId113" Type="http://schemas.openxmlformats.org/officeDocument/2006/relationships/customXml" Target="../ink/ink1267.xml"/><Relationship Id="rId134" Type="http://schemas.openxmlformats.org/officeDocument/2006/relationships/customXml" Target="../ink/ink1288.xml"/><Relationship Id="rId80" Type="http://schemas.openxmlformats.org/officeDocument/2006/relationships/customXml" Target="../ink/ink1234.xml"/><Relationship Id="rId155" Type="http://schemas.openxmlformats.org/officeDocument/2006/relationships/customXml" Target="../ink/ink1309.xml"/><Relationship Id="rId176" Type="http://schemas.openxmlformats.org/officeDocument/2006/relationships/customXml" Target="../ink/ink1330.xml"/><Relationship Id="rId197" Type="http://schemas.openxmlformats.org/officeDocument/2006/relationships/customXml" Target="../ink/ink1351.xml"/><Relationship Id="rId201" Type="http://schemas.openxmlformats.org/officeDocument/2006/relationships/customXml" Target="../ink/ink1355.xml"/><Relationship Id="rId17" Type="http://schemas.openxmlformats.org/officeDocument/2006/relationships/customXml" Target="../ink/ink1171.xml"/><Relationship Id="rId38" Type="http://schemas.openxmlformats.org/officeDocument/2006/relationships/customXml" Target="../ink/ink1192.xml"/><Relationship Id="rId59" Type="http://schemas.openxmlformats.org/officeDocument/2006/relationships/customXml" Target="../ink/ink1213.xml"/><Relationship Id="rId103" Type="http://schemas.openxmlformats.org/officeDocument/2006/relationships/customXml" Target="../ink/ink1257.xml"/><Relationship Id="rId124" Type="http://schemas.openxmlformats.org/officeDocument/2006/relationships/customXml" Target="../ink/ink1278.xml"/><Relationship Id="rId70" Type="http://schemas.openxmlformats.org/officeDocument/2006/relationships/customXml" Target="../ink/ink1224.xml"/><Relationship Id="rId91" Type="http://schemas.openxmlformats.org/officeDocument/2006/relationships/customXml" Target="../ink/ink1245.xml"/><Relationship Id="rId145" Type="http://schemas.openxmlformats.org/officeDocument/2006/relationships/customXml" Target="../ink/ink1299.xml"/><Relationship Id="rId166" Type="http://schemas.openxmlformats.org/officeDocument/2006/relationships/customXml" Target="../ink/ink1320.xml"/><Relationship Id="rId187" Type="http://schemas.openxmlformats.org/officeDocument/2006/relationships/customXml" Target="../ink/ink134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66.xml"/><Relationship Id="rId28" Type="http://schemas.openxmlformats.org/officeDocument/2006/relationships/customXml" Target="../ink/ink1182.xml"/><Relationship Id="rId49" Type="http://schemas.openxmlformats.org/officeDocument/2006/relationships/customXml" Target="../ink/ink1203.xml"/><Relationship Id="rId114" Type="http://schemas.openxmlformats.org/officeDocument/2006/relationships/customXml" Target="../ink/ink1268.xml"/><Relationship Id="rId60" Type="http://schemas.openxmlformats.org/officeDocument/2006/relationships/customXml" Target="../ink/ink1214.xml"/><Relationship Id="rId81" Type="http://schemas.openxmlformats.org/officeDocument/2006/relationships/customXml" Target="../ink/ink1235.xml"/><Relationship Id="rId135" Type="http://schemas.openxmlformats.org/officeDocument/2006/relationships/customXml" Target="../ink/ink1289.xml"/><Relationship Id="rId156" Type="http://schemas.openxmlformats.org/officeDocument/2006/relationships/customXml" Target="../ink/ink1310.xml"/><Relationship Id="rId177" Type="http://schemas.openxmlformats.org/officeDocument/2006/relationships/customXml" Target="../ink/ink1331.xml"/><Relationship Id="rId198" Type="http://schemas.openxmlformats.org/officeDocument/2006/relationships/customXml" Target="../ink/ink1352.xml"/><Relationship Id="rId202" Type="http://schemas.openxmlformats.org/officeDocument/2006/relationships/customXml" Target="../ink/ink1356.xml"/><Relationship Id="rId18" Type="http://schemas.openxmlformats.org/officeDocument/2006/relationships/customXml" Target="../ink/ink1172.xml"/><Relationship Id="rId39" Type="http://schemas.openxmlformats.org/officeDocument/2006/relationships/customXml" Target="../ink/ink1193.xml"/><Relationship Id="rId50" Type="http://schemas.openxmlformats.org/officeDocument/2006/relationships/customXml" Target="../ink/ink1204.xml"/><Relationship Id="rId104" Type="http://schemas.openxmlformats.org/officeDocument/2006/relationships/customXml" Target="../ink/ink1258.xml"/><Relationship Id="rId125" Type="http://schemas.openxmlformats.org/officeDocument/2006/relationships/customXml" Target="../ink/ink1279.xml"/><Relationship Id="rId146" Type="http://schemas.openxmlformats.org/officeDocument/2006/relationships/customXml" Target="../ink/ink1300.xml"/><Relationship Id="rId167" Type="http://schemas.openxmlformats.org/officeDocument/2006/relationships/customXml" Target="../ink/ink1321.xml"/><Relationship Id="rId188" Type="http://schemas.openxmlformats.org/officeDocument/2006/relationships/customXml" Target="../ink/ink1342.xml"/><Relationship Id="rId71" Type="http://schemas.openxmlformats.org/officeDocument/2006/relationships/customXml" Target="../ink/ink1225.xml"/><Relationship Id="rId92" Type="http://schemas.openxmlformats.org/officeDocument/2006/relationships/customXml" Target="../ink/ink1246.xml"/><Relationship Id="rId213" Type="http://schemas.openxmlformats.org/officeDocument/2006/relationships/customXml" Target="../ink/ink1367.xml"/><Relationship Id="rId2" Type="http://schemas.openxmlformats.org/officeDocument/2006/relationships/image" Target="../media/image19.png"/><Relationship Id="rId29" Type="http://schemas.openxmlformats.org/officeDocument/2006/relationships/customXml" Target="../ink/ink1183.xml"/><Relationship Id="rId40" Type="http://schemas.openxmlformats.org/officeDocument/2006/relationships/customXml" Target="../ink/ink1194.xml"/><Relationship Id="rId115" Type="http://schemas.openxmlformats.org/officeDocument/2006/relationships/customXml" Target="../ink/ink1269.xml"/><Relationship Id="rId136" Type="http://schemas.openxmlformats.org/officeDocument/2006/relationships/customXml" Target="../ink/ink1290.xml"/><Relationship Id="rId157" Type="http://schemas.openxmlformats.org/officeDocument/2006/relationships/customXml" Target="../ink/ink1311.xml"/><Relationship Id="rId178" Type="http://schemas.openxmlformats.org/officeDocument/2006/relationships/customXml" Target="../ink/ink1332.xml"/><Relationship Id="rId61" Type="http://schemas.openxmlformats.org/officeDocument/2006/relationships/customXml" Target="../ink/ink1215.xml"/><Relationship Id="rId82" Type="http://schemas.openxmlformats.org/officeDocument/2006/relationships/customXml" Target="../ink/ink1236.xml"/><Relationship Id="rId199" Type="http://schemas.openxmlformats.org/officeDocument/2006/relationships/customXml" Target="../ink/ink1353.xml"/><Relationship Id="rId203" Type="http://schemas.openxmlformats.org/officeDocument/2006/relationships/customXml" Target="../ink/ink135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customXml" Target="../ink/ink57.xml"/><Relationship Id="rId26" Type="http://schemas.openxmlformats.org/officeDocument/2006/relationships/customXml" Target="../ink/ink65.xml"/><Relationship Id="rId3" Type="http://schemas.openxmlformats.org/officeDocument/2006/relationships/customXml" Target="../ink/ink42.xml"/><Relationship Id="rId21" Type="http://schemas.openxmlformats.org/officeDocument/2006/relationships/customXml" Target="../ink/ink60.xml"/><Relationship Id="rId7" Type="http://schemas.openxmlformats.org/officeDocument/2006/relationships/customXml" Target="../ink/ink46.xml"/><Relationship Id="rId12" Type="http://schemas.openxmlformats.org/officeDocument/2006/relationships/customXml" Target="../ink/ink51.xml"/><Relationship Id="rId17" Type="http://schemas.openxmlformats.org/officeDocument/2006/relationships/customXml" Target="../ink/ink56.xml"/><Relationship Id="rId25" Type="http://schemas.openxmlformats.org/officeDocument/2006/relationships/customXml" Target="../ink/ink64.xml"/><Relationship Id="rId33" Type="http://schemas.openxmlformats.org/officeDocument/2006/relationships/customXml" Target="../ink/ink72.xml"/><Relationship Id="rId2" Type="http://schemas.openxmlformats.org/officeDocument/2006/relationships/image" Target="../media/image3.png"/><Relationship Id="rId16" Type="http://schemas.openxmlformats.org/officeDocument/2006/relationships/customXml" Target="../ink/ink55.xml"/><Relationship Id="rId20" Type="http://schemas.openxmlformats.org/officeDocument/2006/relationships/customXml" Target="../ink/ink59.xml"/><Relationship Id="rId29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customXml" Target="../ink/ink50.xml"/><Relationship Id="rId24" Type="http://schemas.openxmlformats.org/officeDocument/2006/relationships/customXml" Target="../ink/ink63.xml"/><Relationship Id="rId32" Type="http://schemas.openxmlformats.org/officeDocument/2006/relationships/customXml" Target="../ink/ink71.xml"/><Relationship Id="rId5" Type="http://schemas.openxmlformats.org/officeDocument/2006/relationships/customXml" Target="../ink/ink44.xml"/><Relationship Id="rId15" Type="http://schemas.openxmlformats.org/officeDocument/2006/relationships/customXml" Target="../ink/ink54.xml"/><Relationship Id="rId23" Type="http://schemas.openxmlformats.org/officeDocument/2006/relationships/customXml" Target="../ink/ink62.xml"/><Relationship Id="rId28" Type="http://schemas.openxmlformats.org/officeDocument/2006/relationships/customXml" Target="../ink/ink67.xml"/><Relationship Id="rId10" Type="http://schemas.openxmlformats.org/officeDocument/2006/relationships/customXml" Target="../ink/ink49.xml"/><Relationship Id="rId19" Type="http://schemas.openxmlformats.org/officeDocument/2006/relationships/customXml" Target="../ink/ink58.xml"/><Relationship Id="rId31" Type="http://schemas.openxmlformats.org/officeDocument/2006/relationships/customXml" Target="../ink/ink70.xml"/><Relationship Id="rId4" Type="http://schemas.openxmlformats.org/officeDocument/2006/relationships/customXml" Target="../ink/ink43.xml"/><Relationship Id="rId9" Type="http://schemas.openxmlformats.org/officeDocument/2006/relationships/customXml" Target="../ink/ink48.xml"/><Relationship Id="rId14" Type="http://schemas.openxmlformats.org/officeDocument/2006/relationships/customXml" Target="../ink/ink53.xml"/><Relationship Id="rId22" Type="http://schemas.openxmlformats.org/officeDocument/2006/relationships/customXml" Target="../ink/ink61.xml"/><Relationship Id="rId27" Type="http://schemas.openxmlformats.org/officeDocument/2006/relationships/customXml" Target="../ink/ink66.xml"/><Relationship Id="rId30" Type="http://schemas.openxmlformats.org/officeDocument/2006/relationships/customXml" Target="../ink/ink69.xml"/><Relationship Id="rId8" Type="http://schemas.openxmlformats.org/officeDocument/2006/relationships/customXml" Target="../ink/ink47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5.xml"/><Relationship Id="rId21" Type="http://schemas.openxmlformats.org/officeDocument/2006/relationships/customXml" Target="../ink/ink1389.xml"/><Relationship Id="rId42" Type="http://schemas.openxmlformats.org/officeDocument/2006/relationships/customXml" Target="../ink/ink1410.xml"/><Relationship Id="rId63" Type="http://schemas.openxmlformats.org/officeDocument/2006/relationships/customXml" Target="../ink/ink1431.xml"/><Relationship Id="rId84" Type="http://schemas.openxmlformats.org/officeDocument/2006/relationships/customXml" Target="../ink/ink1452.xml"/><Relationship Id="rId138" Type="http://schemas.openxmlformats.org/officeDocument/2006/relationships/customXml" Target="../ink/ink1506.xml"/><Relationship Id="rId159" Type="http://schemas.openxmlformats.org/officeDocument/2006/relationships/customXml" Target="../ink/ink1527.xml"/><Relationship Id="rId170" Type="http://schemas.openxmlformats.org/officeDocument/2006/relationships/customXml" Target="../ink/ink1538.xml"/><Relationship Id="rId107" Type="http://schemas.openxmlformats.org/officeDocument/2006/relationships/customXml" Target="../ink/ink1475.xml"/><Relationship Id="rId11" Type="http://schemas.openxmlformats.org/officeDocument/2006/relationships/customXml" Target="../ink/ink1379.xml"/><Relationship Id="rId32" Type="http://schemas.openxmlformats.org/officeDocument/2006/relationships/customXml" Target="../ink/ink1400.xml"/><Relationship Id="rId53" Type="http://schemas.openxmlformats.org/officeDocument/2006/relationships/customXml" Target="../ink/ink1421.xml"/><Relationship Id="rId74" Type="http://schemas.openxmlformats.org/officeDocument/2006/relationships/customXml" Target="../ink/ink1442.xml"/><Relationship Id="rId128" Type="http://schemas.openxmlformats.org/officeDocument/2006/relationships/customXml" Target="../ink/ink1496.xml"/><Relationship Id="rId149" Type="http://schemas.openxmlformats.org/officeDocument/2006/relationships/customXml" Target="../ink/ink1517.xml"/><Relationship Id="rId5" Type="http://schemas.openxmlformats.org/officeDocument/2006/relationships/customXml" Target="../ink/ink1373.xml"/><Relationship Id="rId95" Type="http://schemas.openxmlformats.org/officeDocument/2006/relationships/customXml" Target="../ink/ink1463.xml"/><Relationship Id="rId160" Type="http://schemas.openxmlformats.org/officeDocument/2006/relationships/customXml" Target="../ink/ink1528.xml"/><Relationship Id="rId22" Type="http://schemas.openxmlformats.org/officeDocument/2006/relationships/customXml" Target="../ink/ink1390.xml"/><Relationship Id="rId43" Type="http://schemas.openxmlformats.org/officeDocument/2006/relationships/customXml" Target="../ink/ink1411.xml"/><Relationship Id="rId64" Type="http://schemas.openxmlformats.org/officeDocument/2006/relationships/customXml" Target="../ink/ink1432.xml"/><Relationship Id="rId118" Type="http://schemas.openxmlformats.org/officeDocument/2006/relationships/customXml" Target="../ink/ink1486.xml"/><Relationship Id="rId139" Type="http://schemas.openxmlformats.org/officeDocument/2006/relationships/customXml" Target="../ink/ink1507.xml"/><Relationship Id="rId85" Type="http://schemas.openxmlformats.org/officeDocument/2006/relationships/customXml" Target="../ink/ink1453.xml"/><Relationship Id="rId150" Type="http://schemas.openxmlformats.org/officeDocument/2006/relationships/customXml" Target="../ink/ink1518.xml"/><Relationship Id="rId171" Type="http://schemas.openxmlformats.org/officeDocument/2006/relationships/customXml" Target="../ink/ink1539.xml"/><Relationship Id="rId12" Type="http://schemas.openxmlformats.org/officeDocument/2006/relationships/customXml" Target="../ink/ink1380.xml"/><Relationship Id="rId33" Type="http://schemas.openxmlformats.org/officeDocument/2006/relationships/customXml" Target="../ink/ink1401.xml"/><Relationship Id="rId108" Type="http://schemas.openxmlformats.org/officeDocument/2006/relationships/customXml" Target="../ink/ink1476.xml"/><Relationship Id="rId129" Type="http://schemas.openxmlformats.org/officeDocument/2006/relationships/customXml" Target="../ink/ink1497.xml"/><Relationship Id="rId54" Type="http://schemas.openxmlformats.org/officeDocument/2006/relationships/customXml" Target="../ink/ink1422.xml"/><Relationship Id="rId75" Type="http://schemas.openxmlformats.org/officeDocument/2006/relationships/customXml" Target="../ink/ink1443.xml"/><Relationship Id="rId96" Type="http://schemas.openxmlformats.org/officeDocument/2006/relationships/customXml" Target="../ink/ink1464.xml"/><Relationship Id="rId140" Type="http://schemas.openxmlformats.org/officeDocument/2006/relationships/customXml" Target="../ink/ink1508.xml"/><Relationship Id="rId161" Type="http://schemas.openxmlformats.org/officeDocument/2006/relationships/customXml" Target="../ink/ink1529.xml"/><Relationship Id="rId6" Type="http://schemas.openxmlformats.org/officeDocument/2006/relationships/customXml" Target="../ink/ink1374.xml"/><Relationship Id="rId23" Type="http://schemas.openxmlformats.org/officeDocument/2006/relationships/customXml" Target="../ink/ink1391.xml"/><Relationship Id="rId28" Type="http://schemas.openxmlformats.org/officeDocument/2006/relationships/customXml" Target="../ink/ink1396.xml"/><Relationship Id="rId49" Type="http://schemas.openxmlformats.org/officeDocument/2006/relationships/customXml" Target="../ink/ink1417.xml"/><Relationship Id="rId114" Type="http://schemas.openxmlformats.org/officeDocument/2006/relationships/customXml" Target="../ink/ink1482.xml"/><Relationship Id="rId119" Type="http://schemas.openxmlformats.org/officeDocument/2006/relationships/customXml" Target="../ink/ink1487.xml"/><Relationship Id="rId44" Type="http://schemas.openxmlformats.org/officeDocument/2006/relationships/customXml" Target="../ink/ink1412.xml"/><Relationship Id="rId60" Type="http://schemas.openxmlformats.org/officeDocument/2006/relationships/customXml" Target="../ink/ink1428.xml"/><Relationship Id="rId65" Type="http://schemas.openxmlformats.org/officeDocument/2006/relationships/customXml" Target="../ink/ink1433.xml"/><Relationship Id="rId81" Type="http://schemas.openxmlformats.org/officeDocument/2006/relationships/customXml" Target="../ink/ink1449.xml"/><Relationship Id="rId86" Type="http://schemas.openxmlformats.org/officeDocument/2006/relationships/customXml" Target="../ink/ink1454.xml"/><Relationship Id="rId130" Type="http://schemas.openxmlformats.org/officeDocument/2006/relationships/customXml" Target="../ink/ink1498.xml"/><Relationship Id="rId135" Type="http://schemas.openxmlformats.org/officeDocument/2006/relationships/customXml" Target="../ink/ink1503.xml"/><Relationship Id="rId151" Type="http://schemas.openxmlformats.org/officeDocument/2006/relationships/customXml" Target="../ink/ink1519.xml"/><Relationship Id="rId156" Type="http://schemas.openxmlformats.org/officeDocument/2006/relationships/customXml" Target="../ink/ink1524.xml"/><Relationship Id="rId177" Type="http://schemas.openxmlformats.org/officeDocument/2006/relationships/customXml" Target="../ink/ink1545.xml"/><Relationship Id="rId172" Type="http://schemas.openxmlformats.org/officeDocument/2006/relationships/customXml" Target="../ink/ink1540.xml"/><Relationship Id="rId13" Type="http://schemas.openxmlformats.org/officeDocument/2006/relationships/customXml" Target="../ink/ink1381.xml"/><Relationship Id="rId18" Type="http://schemas.openxmlformats.org/officeDocument/2006/relationships/customXml" Target="../ink/ink1386.xml"/><Relationship Id="rId39" Type="http://schemas.openxmlformats.org/officeDocument/2006/relationships/customXml" Target="../ink/ink1407.xml"/><Relationship Id="rId109" Type="http://schemas.openxmlformats.org/officeDocument/2006/relationships/customXml" Target="../ink/ink1477.xml"/><Relationship Id="rId34" Type="http://schemas.openxmlformats.org/officeDocument/2006/relationships/customXml" Target="../ink/ink1402.xml"/><Relationship Id="rId50" Type="http://schemas.openxmlformats.org/officeDocument/2006/relationships/customXml" Target="../ink/ink1418.xml"/><Relationship Id="rId55" Type="http://schemas.openxmlformats.org/officeDocument/2006/relationships/customXml" Target="../ink/ink1423.xml"/><Relationship Id="rId76" Type="http://schemas.openxmlformats.org/officeDocument/2006/relationships/customXml" Target="../ink/ink1444.xml"/><Relationship Id="rId97" Type="http://schemas.openxmlformats.org/officeDocument/2006/relationships/customXml" Target="../ink/ink1465.xml"/><Relationship Id="rId104" Type="http://schemas.openxmlformats.org/officeDocument/2006/relationships/customXml" Target="../ink/ink1472.xml"/><Relationship Id="rId120" Type="http://schemas.openxmlformats.org/officeDocument/2006/relationships/customXml" Target="../ink/ink1488.xml"/><Relationship Id="rId125" Type="http://schemas.openxmlformats.org/officeDocument/2006/relationships/customXml" Target="../ink/ink1493.xml"/><Relationship Id="rId141" Type="http://schemas.openxmlformats.org/officeDocument/2006/relationships/customXml" Target="../ink/ink1509.xml"/><Relationship Id="rId146" Type="http://schemas.openxmlformats.org/officeDocument/2006/relationships/customXml" Target="../ink/ink1514.xml"/><Relationship Id="rId167" Type="http://schemas.openxmlformats.org/officeDocument/2006/relationships/customXml" Target="../ink/ink1535.xml"/><Relationship Id="rId7" Type="http://schemas.openxmlformats.org/officeDocument/2006/relationships/customXml" Target="../ink/ink1375.xml"/><Relationship Id="rId71" Type="http://schemas.openxmlformats.org/officeDocument/2006/relationships/customXml" Target="../ink/ink1439.xml"/><Relationship Id="rId92" Type="http://schemas.openxmlformats.org/officeDocument/2006/relationships/customXml" Target="../ink/ink1460.xml"/><Relationship Id="rId162" Type="http://schemas.openxmlformats.org/officeDocument/2006/relationships/customXml" Target="../ink/ink1530.xml"/><Relationship Id="rId2" Type="http://schemas.openxmlformats.org/officeDocument/2006/relationships/customXml" Target="../ink/ink1370.xml"/><Relationship Id="rId29" Type="http://schemas.openxmlformats.org/officeDocument/2006/relationships/customXml" Target="../ink/ink1397.xml"/><Relationship Id="rId24" Type="http://schemas.openxmlformats.org/officeDocument/2006/relationships/customXml" Target="../ink/ink1392.xml"/><Relationship Id="rId40" Type="http://schemas.openxmlformats.org/officeDocument/2006/relationships/customXml" Target="../ink/ink1408.xml"/><Relationship Id="rId45" Type="http://schemas.openxmlformats.org/officeDocument/2006/relationships/customXml" Target="../ink/ink1413.xml"/><Relationship Id="rId66" Type="http://schemas.openxmlformats.org/officeDocument/2006/relationships/customXml" Target="../ink/ink1434.xml"/><Relationship Id="rId87" Type="http://schemas.openxmlformats.org/officeDocument/2006/relationships/customXml" Target="../ink/ink1455.xml"/><Relationship Id="rId110" Type="http://schemas.openxmlformats.org/officeDocument/2006/relationships/customXml" Target="../ink/ink1478.xml"/><Relationship Id="rId115" Type="http://schemas.openxmlformats.org/officeDocument/2006/relationships/customXml" Target="../ink/ink1483.xml"/><Relationship Id="rId131" Type="http://schemas.openxmlformats.org/officeDocument/2006/relationships/customXml" Target="../ink/ink1499.xml"/><Relationship Id="rId136" Type="http://schemas.openxmlformats.org/officeDocument/2006/relationships/customXml" Target="../ink/ink1504.xml"/><Relationship Id="rId157" Type="http://schemas.openxmlformats.org/officeDocument/2006/relationships/customXml" Target="../ink/ink1525.xml"/><Relationship Id="rId61" Type="http://schemas.openxmlformats.org/officeDocument/2006/relationships/customXml" Target="../ink/ink1429.xml"/><Relationship Id="rId82" Type="http://schemas.openxmlformats.org/officeDocument/2006/relationships/customXml" Target="../ink/ink1450.xml"/><Relationship Id="rId152" Type="http://schemas.openxmlformats.org/officeDocument/2006/relationships/customXml" Target="../ink/ink1520.xml"/><Relationship Id="rId173" Type="http://schemas.openxmlformats.org/officeDocument/2006/relationships/customXml" Target="../ink/ink1541.xml"/><Relationship Id="rId19" Type="http://schemas.openxmlformats.org/officeDocument/2006/relationships/customXml" Target="../ink/ink1387.xml"/><Relationship Id="rId14" Type="http://schemas.openxmlformats.org/officeDocument/2006/relationships/customXml" Target="../ink/ink1382.xml"/><Relationship Id="rId30" Type="http://schemas.openxmlformats.org/officeDocument/2006/relationships/customXml" Target="../ink/ink1398.xml"/><Relationship Id="rId35" Type="http://schemas.openxmlformats.org/officeDocument/2006/relationships/customXml" Target="../ink/ink1403.xml"/><Relationship Id="rId56" Type="http://schemas.openxmlformats.org/officeDocument/2006/relationships/customXml" Target="../ink/ink1424.xml"/><Relationship Id="rId77" Type="http://schemas.openxmlformats.org/officeDocument/2006/relationships/customXml" Target="../ink/ink1445.xml"/><Relationship Id="rId100" Type="http://schemas.openxmlformats.org/officeDocument/2006/relationships/customXml" Target="../ink/ink1468.xml"/><Relationship Id="rId105" Type="http://schemas.openxmlformats.org/officeDocument/2006/relationships/customXml" Target="../ink/ink1473.xml"/><Relationship Id="rId126" Type="http://schemas.openxmlformats.org/officeDocument/2006/relationships/customXml" Target="../ink/ink1494.xml"/><Relationship Id="rId147" Type="http://schemas.openxmlformats.org/officeDocument/2006/relationships/customXml" Target="../ink/ink1515.xml"/><Relationship Id="rId168" Type="http://schemas.openxmlformats.org/officeDocument/2006/relationships/customXml" Target="../ink/ink1536.xml"/><Relationship Id="rId8" Type="http://schemas.openxmlformats.org/officeDocument/2006/relationships/customXml" Target="../ink/ink1376.xml"/><Relationship Id="rId51" Type="http://schemas.openxmlformats.org/officeDocument/2006/relationships/customXml" Target="../ink/ink1419.xml"/><Relationship Id="rId72" Type="http://schemas.openxmlformats.org/officeDocument/2006/relationships/customXml" Target="../ink/ink1440.xml"/><Relationship Id="rId93" Type="http://schemas.openxmlformats.org/officeDocument/2006/relationships/customXml" Target="../ink/ink1461.xml"/><Relationship Id="rId98" Type="http://schemas.openxmlformats.org/officeDocument/2006/relationships/customXml" Target="../ink/ink1466.xml"/><Relationship Id="rId121" Type="http://schemas.openxmlformats.org/officeDocument/2006/relationships/customXml" Target="../ink/ink1489.xml"/><Relationship Id="rId142" Type="http://schemas.openxmlformats.org/officeDocument/2006/relationships/customXml" Target="../ink/ink1510.xml"/><Relationship Id="rId163" Type="http://schemas.openxmlformats.org/officeDocument/2006/relationships/customXml" Target="../ink/ink1531.xml"/><Relationship Id="rId3" Type="http://schemas.openxmlformats.org/officeDocument/2006/relationships/customXml" Target="../ink/ink1371.xml"/><Relationship Id="rId25" Type="http://schemas.openxmlformats.org/officeDocument/2006/relationships/customXml" Target="../ink/ink1393.xml"/><Relationship Id="rId46" Type="http://schemas.openxmlformats.org/officeDocument/2006/relationships/customXml" Target="../ink/ink1414.xml"/><Relationship Id="rId67" Type="http://schemas.openxmlformats.org/officeDocument/2006/relationships/customXml" Target="../ink/ink1435.xml"/><Relationship Id="rId116" Type="http://schemas.openxmlformats.org/officeDocument/2006/relationships/customXml" Target="../ink/ink1484.xml"/><Relationship Id="rId137" Type="http://schemas.openxmlformats.org/officeDocument/2006/relationships/customXml" Target="../ink/ink1505.xml"/><Relationship Id="rId158" Type="http://schemas.openxmlformats.org/officeDocument/2006/relationships/customXml" Target="../ink/ink1526.xml"/><Relationship Id="rId20" Type="http://schemas.openxmlformats.org/officeDocument/2006/relationships/customXml" Target="../ink/ink1388.xml"/><Relationship Id="rId41" Type="http://schemas.openxmlformats.org/officeDocument/2006/relationships/customXml" Target="../ink/ink1409.xml"/><Relationship Id="rId62" Type="http://schemas.openxmlformats.org/officeDocument/2006/relationships/customXml" Target="../ink/ink1430.xml"/><Relationship Id="rId83" Type="http://schemas.openxmlformats.org/officeDocument/2006/relationships/customXml" Target="../ink/ink1451.xml"/><Relationship Id="rId88" Type="http://schemas.openxmlformats.org/officeDocument/2006/relationships/customXml" Target="../ink/ink1456.xml"/><Relationship Id="rId111" Type="http://schemas.openxmlformats.org/officeDocument/2006/relationships/customXml" Target="../ink/ink1479.xml"/><Relationship Id="rId132" Type="http://schemas.openxmlformats.org/officeDocument/2006/relationships/customXml" Target="../ink/ink1500.xml"/><Relationship Id="rId153" Type="http://schemas.openxmlformats.org/officeDocument/2006/relationships/customXml" Target="../ink/ink1521.xml"/><Relationship Id="rId174" Type="http://schemas.openxmlformats.org/officeDocument/2006/relationships/customXml" Target="../ink/ink1542.xml"/><Relationship Id="rId15" Type="http://schemas.openxmlformats.org/officeDocument/2006/relationships/customXml" Target="../ink/ink1383.xml"/><Relationship Id="rId36" Type="http://schemas.openxmlformats.org/officeDocument/2006/relationships/customXml" Target="../ink/ink1404.xml"/><Relationship Id="rId57" Type="http://schemas.openxmlformats.org/officeDocument/2006/relationships/customXml" Target="../ink/ink1425.xml"/><Relationship Id="rId106" Type="http://schemas.openxmlformats.org/officeDocument/2006/relationships/customXml" Target="../ink/ink1474.xml"/><Relationship Id="rId127" Type="http://schemas.openxmlformats.org/officeDocument/2006/relationships/customXml" Target="../ink/ink1495.xml"/><Relationship Id="rId10" Type="http://schemas.openxmlformats.org/officeDocument/2006/relationships/customXml" Target="../ink/ink1378.xml"/><Relationship Id="rId31" Type="http://schemas.openxmlformats.org/officeDocument/2006/relationships/customXml" Target="../ink/ink1399.xml"/><Relationship Id="rId52" Type="http://schemas.openxmlformats.org/officeDocument/2006/relationships/customXml" Target="../ink/ink1420.xml"/><Relationship Id="rId73" Type="http://schemas.openxmlformats.org/officeDocument/2006/relationships/customXml" Target="../ink/ink1441.xml"/><Relationship Id="rId78" Type="http://schemas.openxmlformats.org/officeDocument/2006/relationships/customXml" Target="../ink/ink1446.xml"/><Relationship Id="rId94" Type="http://schemas.openxmlformats.org/officeDocument/2006/relationships/customXml" Target="../ink/ink1462.xml"/><Relationship Id="rId99" Type="http://schemas.openxmlformats.org/officeDocument/2006/relationships/customXml" Target="../ink/ink1467.xml"/><Relationship Id="rId101" Type="http://schemas.openxmlformats.org/officeDocument/2006/relationships/customXml" Target="../ink/ink1469.xml"/><Relationship Id="rId122" Type="http://schemas.openxmlformats.org/officeDocument/2006/relationships/customXml" Target="../ink/ink1490.xml"/><Relationship Id="rId143" Type="http://schemas.openxmlformats.org/officeDocument/2006/relationships/customXml" Target="../ink/ink1511.xml"/><Relationship Id="rId148" Type="http://schemas.openxmlformats.org/officeDocument/2006/relationships/customXml" Target="../ink/ink1516.xml"/><Relationship Id="rId164" Type="http://schemas.openxmlformats.org/officeDocument/2006/relationships/customXml" Target="../ink/ink1532.xml"/><Relationship Id="rId169" Type="http://schemas.openxmlformats.org/officeDocument/2006/relationships/customXml" Target="../ink/ink1537.xml"/><Relationship Id="rId4" Type="http://schemas.openxmlformats.org/officeDocument/2006/relationships/customXml" Target="../ink/ink1372.xml"/><Relationship Id="rId9" Type="http://schemas.openxmlformats.org/officeDocument/2006/relationships/customXml" Target="../ink/ink1377.xml"/><Relationship Id="rId26" Type="http://schemas.openxmlformats.org/officeDocument/2006/relationships/customXml" Target="../ink/ink1394.xml"/><Relationship Id="rId47" Type="http://schemas.openxmlformats.org/officeDocument/2006/relationships/customXml" Target="../ink/ink1415.xml"/><Relationship Id="rId68" Type="http://schemas.openxmlformats.org/officeDocument/2006/relationships/customXml" Target="../ink/ink1436.xml"/><Relationship Id="rId89" Type="http://schemas.openxmlformats.org/officeDocument/2006/relationships/customXml" Target="../ink/ink1457.xml"/><Relationship Id="rId112" Type="http://schemas.openxmlformats.org/officeDocument/2006/relationships/customXml" Target="../ink/ink1480.xml"/><Relationship Id="rId133" Type="http://schemas.openxmlformats.org/officeDocument/2006/relationships/customXml" Target="../ink/ink1501.xml"/><Relationship Id="rId154" Type="http://schemas.openxmlformats.org/officeDocument/2006/relationships/customXml" Target="../ink/ink1522.xml"/><Relationship Id="rId175" Type="http://schemas.openxmlformats.org/officeDocument/2006/relationships/customXml" Target="../ink/ink1543.xml"/><Relationship Id="rId16" Type="http://schemas.openxmlformats.org/officeDocument/2006/relationships/customXml" Target="../ink/ink1384.xml"/><Relationship Id="rId37" Type="http://schemas.openxmlformats.org/officeDocument/2006/relationships/customXml" Target="../ink/ink1405.xml"/><Relationship Id="rId58" Type="http://schemas.openxmlformats.org/officeDocument/2006/relationships/customXml" Target="../ink/ink1426.xml"/><Relationship Id="rId79" Type="http://schemas.openxmlformats.org/officeDocument/2006/relationships/customXml" Target="../ink/ink1447.xml"/><Relationship Id="rId102" Type="http://schemas.openxmlformats.org/officeDocument/2006/relationships/customXml" Target="../ink/ink1470.xml"/><Relationship Id="rId123" Type="http://schemas.openxmlformats.org/officeDocument/2006/relationships/customXml" Target="../ink/ink1491.xml"/><Relationship Id="rId144" Type="http://schemas.openxmlformats.org/officeDocument/2006/relationships/customXml" Target="../ink/ink1512.xml"/><Relationship Id="rId90" Type="http://schemas.openxmlformats.org/officeDocument/2006/relationships/customXml" Target="../ink/ink1458.xml"/><Relationship Id="rId165" Type="http://schemas.openxmlformats.org/officeDocument/2006/relationships/customXml" Target="../ink/ink1533.xml"/><Relationship Id="rId27" Type="http://schemas.openxmlformats.org/officeDocument/2006/relationships/customXml" Target="../ink/ink1395.xml"/><Relationship Id="rId48" Type="http://schemas.openxmlformats.org/officeDocument/2006/relationships/customXml" Target="../ink/ink1416.xml"/><Relationship Id="rId69" Type="http://schemas.openxmlformats.org/officeDocument/2006/relationships/customXml" Target="../ink/ink1437.xml"/><Relationship Id="rId113" Type="http://schemas.openxmlformats.org/officeDocument/2006/relationships/customXml" Target="../ink/ink1481.xml"/><Relationship Id="rId134" Type="http://schemas.openxmlformats.org/officeDocument/2006/relationships/customXml" Target="../ink/ink1502.xml"/><Relationship Id="rId80" Type="http://schemas.openxmlformats.org/officeDocument/2006/relationships/customXml" Target="../ink/ink1448.xml"/><Relationship Id="rId155" Type="http://schemas.openxmlformats.org/officeDocument/2006/relationships/customXml" Target="../ink/ink1523.xml"/><Relationship Id="rId176" Type="http://schemas.openxmlformats.org/officeDocument/2006/relationships/customXml" Target="../ink/ink1544.xml"/><Relationship Id="rId17" Type="http://schemas.openxmlformats.org/officeDocument/2006/relationships/customXml" Target="../ink/ink1385.xml"/><Relationship Id="rId38" Type="http://schemas.openxmlformats.org/officeDocument/2006/relationships/customXml" Target="../ink/ink1406.xml"/><Relationship Id="rId59" Type="http://schemas.openxmlformats.org/officeDocument/2006/relationships/customXml" Target="../ink/ink1427.xml"/><Relationship Id="rId103" Type="http://schemas.openxmlformats.org/officeDocument/2006/relationships/customXml" Target="../ink/ink1471.xml"/><Relationship Id="rId124" Type="http://schemas.openxmlformats.org/officeDocument/2006/relationships/customXml" Target="../ink/ink1492.xml"/><Relationship Id="rId70" Type="http://schemas.openxmlformats.org/officeDocument/2006/relationships/customXml" Target="../ink/ink1438.xml"/><Relationship Id="rId91" Type="http://schemas.openxmlformats.org/officeDocument/2006/relationships/customXml" Target="../ink/ink1459.xml"/><Relationship Id="rId145" Type="http://schemas.openxmlformats.org/officeDocument/2006/relationships/customXml" Target="../ink/ink1513.xml"/><Relationship Id="rId166" Type="http://schemas.openxmlformats.org/officeDocument/2006/relationships/customXml" Target="../ink/ink153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56.xml"/><Relationship Id="rId18" Type="http://schemas.openxmlformats.org/officeDocument/2006/relationships/customXml" Target="../ink/ink1561.xml"/><Relationship Id="rId26" Type="http://schemas.openxmlformats.org/officeDocument/2006/relationships/customXml" Target="../ink/ink1569.xml"/><Relationship Id="rId39" Type="http://schemas.openxmlformats.org/officeDocument/2006/relationships/customXml" Target="../ink/ink1582.xml"/><Relationship Id="rId21" Type="http://schemas.openxmlformats.org/officeDocument/2006/relationships/customXml" Target="../ink/ink1564.xml"/><Relationship Id="rId34" Type="http://schemas.openxmlformats.org/officeDocument/2006/relationships/customXml" Target="../ink/ink1577.xml"/><Relationship Id="rId42" Type="http://schemas.openxmlformats.org/officeDocument/2006/relationships/customXml" Target="../ink/ink1585.xml"/><Relationship Id="rId47" Type="http://schemas.openxmlformats.org/officeDocument/2006/relationships/customXml" Target="../ink/ink1590.xml"/><Relationship Id="rId7" Type="http://schemas.openxmlformats.org/officeDocument/2006/relationships/customXml" Target="../ink/ink1550.xml"/><Relationship Id="rId2" Type="http://schemas.openxmlformats.org/officeDocument/2006/relationships/image" Target="../media/image21.png"/><Relationship Id="rId16" Type="http://schemas.openxmlformats.org/officeDocument/2006/relationships/customXml" Target="../ink/ink1559.xml"/><Relationship Id="rId29" Type="http://schemas.openxmlformats.org/officeDocument/2006/relationships/customXml" Target="../ink/ink1572.xml"/><Relationship Id="rId11" Type="http://schemas.openxmlformats.org/officeDocument/2006/relationships/customXml" Target="../ink/ink1554.xml"/><Relationship Id="rId24" Type="http://schemas.openxmlformats.org/officeDocument/2006/relationships/customXml" Target="../ink/ink1567.xml"/><Relationship Id="rId32" Type="http://schemas.openxmlformats.org/officeDocument/2006/relationships/customXml" Target="../ink/ink1575.xml"/><Relationship Id="rId37" Type="http://schemas.openxmlformats.org/officeDocument/2006/relationships/customXml" Target="../ink/ink1580.xml"/><Relationship Id="rId40" Type="http://schemas.openxmlformats.org/officeDocument/2006/relationships/customXml" Target="../ink/ink1583.xml"/><Relationship Id="rId45" Type="http://schemas.openxmlformats.org/officeDocument/2006/relationships/customXml" Target="../ink/ink1588.xml"/><Relationship Id="rId5" Type="http://schemas.openxmlformats.org/officeDocument/2006/relationships/customXml" Target="../ink/ink1548.xml"/><Relationship Id="rId15" Type="http://schemas.openxmlformats.org/officeDocument/2006/relationships/customXml" Target="../ink/ink1558.xml"/><Relationship Id="rId23" Type="http://schemas.openxmlformats.org/officeDocument/2006/relationships/customXml" Target="../ink/ink1566.xml"/><Relationship Id="rId28" Type="http://schemas.openxmlformats.org/officeDocument/2006/relationships/customXml" Target="../ink/ink1571.xml"/><Relationship Id="rId36" Type="http://schemas.openxmlformats.org/officeDocument/2006/relationships/customXml" Target="../ink/ink1579.xml"/><Relationship Id="rId49" Type="http://schemas.openxmlformats.org/officeDocument/2006/relationships/customXml" Target="../ink/ink1592.xml"/><Relationship Id="rId10" Type="http://schemas.openxmlformats.org/officeDocument/2006/relationships/customXml" Target="../ink/ink1553.xml"/><Relationship Id="rId19" Type="http://schemas.openxmlformats.org/officeDocument/2006/relationships/customXml" Target="../ink/ink1562.xml"/><Relationship Id="rId31" Type="http://schemas.openxmlformats.org/officeDocument/2006/relationships/customXml" Target="../ink/ink1574.xml"/><Relationship Id="rId44" Type="http://schemas.openxmlformats.org/officeDocument/2006/relationships/customXml" Target="../ink/ink1587.xml"/><Relationship Id="rId4" Type="http://schemas.openxmlformats.org/officeDocument/2006/relationships/customXml" Target="../ink/ink1547.xml"/><Relationship Id="rId9" Type="http://schemas.openxmlformats.org/officeDocument/2006/relationships/customXml" Target="../ink/ink1552.xml"/><Relationship Id="rId14" Type="http://schemas.openxmlformats.org/officeDocument/2006/relationships/customXml" Target="../ink/ink1557.xml"/><Relationship Id="rId22" Type="http://schemas.openxmlformats.org/officeDocument/2006/relationships/customXml" Target="../ink/ink1565.xml"/><Relationship Id="rId27" Type="http://schemas.openxmlformats.org/officeDocument/2006/relationships/customXml" Target="../ink/ink1570.xml"/><Relationship Id="rId30" Type="http://schemas.openxmlformats.org/officeDocument/2006/relationships/customXml" Target="../ink/ink1573.xml"/><Relationship Id="rId35" Type="http://schemas.openxmlformats.org/officeDocument/2006/relationships/customXml" Target="../ink/ink1578.xml"/><Relationship Id="rId43" Type="http://schemas.openxmlformats.org/officeDocument/2006/relationships/customXml" Target="../ink/ink1586.xml"/><Relationship Id="rId48" Type="http://schemas.openxmlformats.org/officeDocument/2006/relationships/customXml" Target="../ink/ink1591.xml"/><Relationship Id="rId8" Type="http://schemas.openxmlformats.org/officeDocument/2006/relationships/customXml" Target="../ink/ink1551.xml"/><Relationship Id="rId3" Type="http://schemas.openxmlformats.org/officeDocument/2006/relationships/customXml" Target="../ink/ink1546.xml"/><Relationship Id="rId12" Type="http://schemas.openxmlformats.org/officeDocument/2006/relationships/customXml" Target="../ink/ink1555.xml"/><Relationship Id="rId17" Type="http://schemas.openxmlformats.org/officeDocument/2006/relationships/customXml" Target="../ink/ink1560.xml"/><Relationship Id="rId25" Type="http://schemas.openxmlformats.org/officeDocument/2006/relationships/customXml" Target="../ink/ink1568.xml"/><Relationship Id="rId33" Type="http://schemas.openxmlformats.org/officeDocument/2006/relationships/customXml" Target="../ink/ink1576.xml"/><Relationship Id="rId38" Type="http://schemas.openxmlformats.org/officeDocument/2006/relationships/customXml" Target="../ink/ink1581.xml"/><Relationship Id="rId46" Type="http://schemas.openxmlformats.org/officeDocument/2006/relationships/customXml" Target="../ink/ink1589.xml"/><Relationship Id="rId20" Type="http://schemas.openxmlformats.org/officeDocument/2006/relationships/customXml" Target="../ink/ink1563.xml"/><Relationship Id="rId41" Type="http://schemas.openxmlformats.org/officeDocument/2006/relationships/customXml" Target="../ink/ink15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4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8.xml"/><Relationship Id="rId13" Type="http://schemas.openxmlformats.org/officeDocument/2006/relationships/customXml" Target="../ink/ink1603.xml"/><Relationship Id="rId18" Type="http://schemas.openxmlformats.org/officeDocument/2006/relationships/customXml" Target="../ink/ink1608.xml"/><Relationship Id="rId26" Type="http://schemas.openxmlformats.org/officeDocument/2006/relationships/customXml" Target="../ink/ink1616.xml"/><Relationship Id="rId3" Type="http://schemas.openxmlformats.org/officeDocument/2006/relationships/customXml" Target="../ink/ink1593.xml"/><Relationship Id="rId21" Type="http://schemas.openxmlformats.org/officeDocument/2006/relationships/customXml" Target="../ink/ink1611.xml"/><Relationship Id="rId7" Type="http://schemas.openxmlformats.org/officeDocument/2006/relationships/customXml" Target="../ink/ink1597.xml"/><Relationship Id="rId12" Type="http://schemas.openxmlformats.org/officeDocument/2006/relationships/customXml" Target="../ink/ink1602.xml"/><Relationship Id="rId17" Type="http://schemas.openxmlformats.org/officeDocument/2006/relationships/customXml" Target="../ink/ink1607.xml"/><Relationship Id="rId25" Type="http://schemas.openxmlformats.org/officeDocument/2006/relationships/customXml" Target="../ink/ink1615.xml"/><Relationship Id="rId2" Type="http://schemas.openxmlformats.org/officeDocument/2006/relationships/image" Target="../media/image21.png"/><Relationship Id="rId16" Type="http://schemas.openxmlformats.org/officeDocument/2006/relationships/customXml" Target="../ink/ink1606.xml"/><Relationship Id="rId20" Type="http://schemas.openxmlformats.org/officeDocument/2006/relationships/customXml" Target="../ink/ink1610.xml"/><Relationship Id="rId29" Type="http://schemas.openxmlformats.org/officeDocument/2006/relationships/customXml" Target="../ink/ink16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6.xml"/><Relationship Id="rId11" Type="http://schemas.openxmlformats.org/officeDocument/2006/relationships/customXml" Target="../ink/ink1601.xml"/><Relationship Id="rId24" Type="http://schemas.openxmlformats.org/officeDocument/2006/relationships/customXml" Target="../ink/ink1614.xml"/><Relationship Id="rId5" Type="http://schemas.openxmlformats.org/officeDocument/2006/relationships/customXml" Target="../ink/ink1595.xml"/><Relationship Id="rId15" Type="http://schemas.openxmlformats.org/officeDocument/2006/relationships/customXml" Target="../ink/ink1605.xml"/><Relationship Id="rId23" Type="http://schemas.openxmlformats.org/officeDocument/2006/relationships/customXml" Target="../ink/ink1613.xml"/><Relationship Id="rId28" Type="http://schemas.openxmlformats.org/officeDocument/2006/relationships/customXml" Target="../ink/ink1618.xml"/><Relationship Id="rId10" Type="http://schemas.openxmlformats.org/officeDocument/2006/relationships/customXml" Target="../ink/ink1600.xml"/><Relationship Id="rId19" Type="http://schemas.openxmlformats.org/officeDocument/2006/relationships/customXml" Target="../ink/ink1609.xml"/><Relationship Id="rId31" Type="http://schemas.openxmlformats.org/officeDocument/2006/relationships/customXml" Target="../ink/ink1621.xml"/><Relationship Id="rId4" Type="http://schemas.openxmlformats.org/officeDocument/2006/relationships/customXml" Target="../ink/ink1594.xml"/><Relationship Id="rId9" Type="http://schemas.openxmlformats.org/officeDocument/2006/relationships/customXml" Target="../ink/ink1599.xml"/><Relationship Id="rId14" Type="http://schemas.openxmlformats.org/officeDocument/2006/relationships/customXml" Target="../ink/ink1604.xml"/><Relationship Id="rId22" Type="http://schemas.openxmlformats.org/officeDocument/2006/relationships/customXml" Target="../ink/ink1612.xml"/><Relationship Id="rId27" Type="http://schemas.openxmlformats.org/officeDocument/2006/relationships/customXml" Target="../ink/ink1617.xml"/><Relationship Id="rId30" Type="http://schemas.openxmlformats.org/officeDocument/2006/relationships/customXml" Target="../ink/ink16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43.xml"/><Relationship Id="rId21" Type="http://schemas.openxmlformats.org/officeDocument/2006/relationships/customXml" Target="../ink/ink1638.xml"/><Relationship Id="rId42" Type="http://schemas.openxmlformats.org/officeDocument/2006/relationships/customXml" Target="../ink/ink1659.xml"/><Relationship Id="rId47" Type="http://schemas.openxmlformats.org/officeDocument/2006/relationships/customXml" Target="../ink/ink1664.xml"/><Relationship Id="rId63" Type="http://schemas.openxmlformats.org/officeDocument/2006/relationships/customXml" Target="../ink/ink1680.xml"/><Relationship Id="rId68" Type="http://schemas.openxmlformats.org/officeDocument/2006/relationships/customXml" Target="../ink/ink1685.xml"/><Relationship Id="rId7" Type="http://schemas.openxmlformats.org/officeDocument/2006/relationships/customXml" Target="../ink/ink1624.xml"/><Relationship Id="rId2" Type="http://schemas.openxmlformats.org/officeDocument/2006/relationships/image" Target="../media/image22.png"/><Relationship Id="rId16" Type="http://schemas.openxmlformats.org/officeDocument/2006/relationships/customXml" Target="../ink/ink1633.xml"/><Relationship Id="rId29" Type="http://schemas.openxmlformats.org/officeDocument/2006/relationships/customXml" Target="../ink/ink1646.xml"/><Relationship Id="rId11" Type="http://schemas.openxmlformats.org/officeDocument/2006/relationships/customXml" Target="../ink/ink1628.xml"/><Relationship Id="rId24" Type="http://schemas.openxmlformats.org/officeDocument/2006/relationships/customXml" Target="../ink/ink1641.xml"/><Relationship Id="rId32" Type="http://schemas.openxmlformats.org/officeDocument/2006/relationships/customXml" Target="../ink/ink1649.xml"/><Relationship Id="rId37" Type="http://schemas.openxmlformats.org/officeDocument/2006/relationships/customXml" Target="../ink/ink1654.xml"/><Relationship Id="rId40" Type="http://schemas.openxmlformats.org/officeDocument/2006/relationships/customXml" Target="../ink/ink1657.xml"/><Relationship Id="rId45" Type="http://schemas.openxmlformats.org/officeDocument/2006/relationships/customXml" Target="../ink/ink1662.xml"/><Relationship Id="rId53" Type="http://schemas.openxmlformats.org/officeDocument/2006/relationships/customXml" Target="../ink/ink1670.xml"/><Relationship Id="rId58" Type="http://schemas.openxmlformats.org/officeDocument/2006/relationships/customXml" Target="../ink/ink1675.xml"/><Relationship Id="rId66" Type="http://schemas.openxmlformats.org/officeDocument/2006/relationships/customXml" Target="../ink/ink1683.xml"/><Relationship Id="rId5" Type="http://schemas.openxmlformats.org/officeDocument/2006/relationships/customXml" Target="../ink/ink1622.xml"/><Relationship Id="rId61" Type="http://schemas.openxmlformats.org/officeDocument/2006/relationships/customXml" Target="../ink/ink1678.xml"/><Relationship Id="rId19" Type="http://schemas.openxmlformats.org/officeDocument/2006/relationships/customXml" Target="../ink/ink1636.xml"/><Relationship Id="rId14" Type="http://schemas.openxmlformats.org/officeDocument/2006/relationships/customXml" Target="../ink/ink1631.xml"/><Relationship Id="rId22" Type="http://schemas.openxmlformats.org/officeDocument/2006/relationships/customXml" Target="../ink/ink1639.xml"/><Relationship Id="rId27" Type="http://schemas.openxmlformats.org/officeDocument/2006/relationships/customXml" Target="../ink/ink1644.xml"/><Relationship Id="rId30" Type="http://schemas.openxmlformats.org/officeDocument/2006/relationships/customXml" Target="../ink/ink1647.xml"/><Relationship Id="rId35" Type="http://schemas.openxmlformats.org/officeDocument/2006/relationships/customXml" Target="../ink/ink1652.xml"/><Relationship Id="rId43" Type="http://schemas.openxmlformats.org/officeDocument/2006/relationships/customXml" Target="../ink/ink1660.xml"/><Relationship Id="rId48" Type="http://schemas.openxmlformats.org/officeDocument/2006/relationships/customXml" Target="../ink/ink1665.xml"/><Relationship Id="rId56" Type="http://schemas.openxmlformats.org/officeDocument/2006/relationships/customXml" Target="../ink/ink1673.xml"/><Relationship Id="rId64" Type="http://schemas.openxmlformats.org/officeDocument/2006/relationships/customXml" Target="../ink/ink1681.xml"/><Relationship Id="rId69" Type="http://schemas.openxmlformats.org/officeDocument/2006/relationships/customXml" Target="../ink/ink1686.xml"/><Relationship Id="rId8" Type="http://schemas.openxmlformats.org/officeDocument/2006/relationships/customXml" Target="../ink/ink1625.xml"/><Relationship Id="rId51" Type="http://schemas.openxmlformats.org/officeDocument/2006/relationships/customXml" Target="../ink/ink1668.xml"/><Relationship Id="rId3" Type="http://schemas.openxmlformats.org/officeDocument/2006/relationships/image" Target="../media/image23.png"/><Relationship Id="rId12" Type="http://schemas.openxmlformats.org/officeDocument/2006/relationships/customXml" Target="../ink/ink1629.xml"/><Relationship Id="rId17" Type="http://schemas.openxmlformats.org/officeDocument/2006/relationships/customXml" Target="../ink/ink1634.xml"/><Relationship Id="rId25" Type="http://schemas.openxmlformats.org/officeDocument/2006/relationships/customXml" Target="../ink/ink1642.xml"/><Relationship Id="rId33" Type="http://schemas.openxmlformats.org/officeDocument/2006/relationships/customXml" Target="../ink/ink1650.xml"/><Relationship Id="rId38" Type="http://schemas.openxmlformats.org/officeDocument/2006/relationships/customXml" Target="../ink/ink1655.xml"/><Relationship Id="rId46" Type="http://schemas.openxmlformats.org/officeDocument/2006/relationships/customXml" Target="../ink/ink1663.xml"/><Relationship Id="rId59" Type="http://schemas.openxmlformats.org/officeDocument/2006/relationships/customXml" Target="../ink/ink1676.xml"/><Relationship Id="rId67" Type="http://schemas.openxmlformats.org/officeDocument/2006/relationships/customXml" Target="../ink/ink1684.xml"/><Relationship Id="rId20" Type="http://schemas.openxmlformats.org/officeDocument/2006/relationships/customXml" Target="../ink/ink1637.xml"/><Relationship Id="rId41" Type="http://schemas.openxmlformats.org/officeDocument/2006/relationships/customXml" Target="../ink/ink1658.xml"/><Relationship Id="rId54" Type="http://schemas.openxmlformats.org/officeDocument/2006/relationships/customXml" Target="../ink/ink1671.xml"/><Relationship Id="rId62" Type="http://schemas.openxmlformats.org/officeDocument/2006/relationships/customXml" Target="../ink/ink16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3.xml"/><Relationship Id="rId15" Type="http://schemas.openxmlformats.org/officeDocument/2006/relationships/customXml" Target="../ink/ink1632.xml"/><Relationship Id="rId23" Type="http://schemas.openxmlformats.org/officeDocument/2006/relationships/customXml" Target="../ink/ink1640.xml"/><Relationship Id="rId28" Type="http://schemas.openxmlformats.org/officeDocument/2006/relationships/customXml" Target="../ink/ink1645.xml"/><Relationship Id="rId36" Type="http://schemas.openxmlformats.org/officeDocument/2006/relationships/customXml" Target="../ink/ink1653.xml"/><Relationship Id="rId49" Type="http://schemas.openxmlformats.org/officeDocument/2006/relationships/customXml" Target="../ink/ink1666.xml"/><Relationship Id="rId57" Type="http://schemas.openxmlformats.org/officeDocument/2006/relationships/customXml" Target="../ink/ink1674.xml"/><Relationship Id="rId10" Type="http://schemas.openxmlformats.org/officeDocument/2006/relationships/customXml" Target="../ink/ink1627.xml"/><Relationship Id="rId31" Type="http://schemas.openxmlformats.org/officeDocument/2006/relationships/customXml" Target="../ink/ink1648.xml"/><Relationship Id="rId44" Type="http://schemas.openxmlformats.org/officeDocument/2006/relationships/customXml" Target="../ink/ink1661.xml"/><Relationship Id="rId52" Type="http://schemas.openxmlformats.org/officeDocument/2006/relationships/customXml" Target="../ink/ink1669.xml"/><Relationship Id="rId60" Type="http://schemas.openxmlformats.org/officeDocument/2006/relationships/customXml" Target="../ink/ink1677.xml"/><Relationship Id="rId65" Type="http://schemas.openxmlformats.org/officeDocument/2006/relationships/customXml" Target="../ink/ink1682.xml"/><Relationship Id="rId4" Type="http://schemas.openxmlformats.org/officeDocument/2006/relationships/image" Target="../media/image24.png"/><Relationship Id="rId9" Type="http://schemas.openxmlformats.org/officeDocument/2006/relationships/customXml" Target="../ink/ink1626.xml"/><Relationship Id="rId13" Type="http://schemas.openxmlformats.org/officeDocument/2006/relationships/customXml" Target="../ink/ink1630.xml"/><Relationship Id="rId18" Type="http://schemas.openxmlformats.org/officeDocument/2006/relationships/customXml" Target="../ink/ink1635.xml"/><Relationship Id="rId39" Type="http://schemas.openxmlformats.org/officeDocument/2006/relationships/customXml" Target="../ink/ink1656.xml"/><Relationship Id="rId34" Type="http://schemas.openxmlformats.org/officeDocument/2006/relationships/customXml" Target="../ink/ink1651.xml"/><Relationship Id="rId50" Type="http://schemas.openxmlformats.org/officeDocument/2006/relationships/customXml" Target="../ink/ink1667.xml"/><Relationship Id="rId55" Type="http://schemas.openxmlformats.org/officeDocument/2006/relationships/customXml" Target="../ink/ink16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92.xml"/><Relationship Id="rId13" Type="http://schemas.openxmlformats.org/officeDocument/2006/relationships/customXml" Target="../ink/ink1697.xml"/><Relationship Id="rId18" Type="http://schemas.openxmlformats.org/officeDocument/2006/relationships/customXml" Target="../ink/ink1702.xml"/><Relationship Id="rId26" Type="http://schemas.openxmlformats.org/officeDocument/2006/relationships/customXml" Target="../ink/ink1710.xml"/><Relationship Id="rId3" Type="http://schemas.openxmlformats.org/officeDocument/2006/relationships/customXml" Target="../ink/ink1687.xml"/><Relationship Id="rId21" Type="http://schemas.openxmlformats.org/officeDocument/2006/relationships/customXml" Target="../ink/ink1705.xml"/><Relationship Id="rId7" Type="http://schemas.openxmlformats.org/officeDocument/2006/relationships/customXml" Target="../ink/ink1691.xml"/><Relationship Id="rId12" Type="http://schemas.openxmlformats.org/officeDocument/2006/relationships/customXml" Target="../ink/ink1696.xml"/><Relationship Id="rId17" Type="http://schemas.openxmlformats.org/officeDocument/2006/relationships/customXml" Target="../ink/ink1701.xml"/><Relationship Id="rId25" Type="http://schemas.openxmlformats.org/officeDocument/2006/relationships/customXml" Target="../ink/ink1709.xml"/><Relationship Id="rId2" Type="http://schemas.openxmlformats.org/officeDocument/2006/relationships/image" Target="../media/image25.png"/><Relationship Id="rId16" Type="http://schemas.openxmlformats.org/officeDocument/2006/relationships/customXml" Target="../ink/ink1700.xml"/><Relationship Id="rId20" Type="http://schemas.openxmlformats.org/officeDocument/2006/relationships/customXml" Target="../ink/ink1704.xml"/><Relationship Id="rId29" Type="http://schemas.openxmlformats.org/officeDocument/2006/relationships/customXml" Target="../ink/ink17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0.xml"/><Relationship Id="rId11" Type="http://schemas.openxmlformats.org/officeDocument/2006/relationships/customXml" Target="../ink/ink1695.xml"/><Relationship Id="rId24" Type="http://schemas.openxmlformats.org/officeDocument/2006/relationships/customXml" Target="../ink/ink1708.xml"/><Relationship Id="rId5" Type="http://schemas.openxmlformats.org/officeDocument/2006/relationships/customXml" Target="../ink/ink1689.xml"/><Relationship Id="rId15" Type="http://schemas.openxmlformats.org/officeDocument/2006/relationships/customXml" Target="../ink/ink1699.xml"/><Relationship Id="rId23" Type="http://schemas.openxmlformats.org/officeDocument/2006/relationships/customXml" Target="../ink/ink1707.xml"/><Relationship Id="rId28" Type="http://schemas.openxmlformats.org/officeDocument/2006/relationships/customXml" Target="../ink/ink1712.xml"/><Relationship Id="rId10" Type="http://schemas.openxmlformats.org/officeDocument/2006/relationships/customXml" Target="../ink/ink1694.xml"/><Relationship Id="rId19" Type="http://schemas.openxmlformats.org/officeDocument/2006/relationships/customXml" Target="../ink/ink1703.xml"/><Relationship Id="rId31" Type="http://schemas.openxmlformats.org/officeDocument/2006/relationships/customXml" Target="../ink/ink1715.xml"/><Relationship Id="rId4" Type="http://schemas.openxmlformats.org/officeDocument/2006/relationships/customXml" Target="../ink/ink1688.xml"/><Relationship Id="rId9" Type="http://schemas.openxmlformats.org/officeDocument/2006/relationships/customXml" Target="../ink/ink1693.xml"/><Relationship Id="rId14" Type="http://schemas.openxmlformats.org/officeDocument/2006/relationships/customXml" Target="../ink/ink1698.xml"/><Relationship Id="rId22" Type="http://schemas.openxmlformats.org/officeDocument/2006/relationships/customXml" Target="../ink/ink1706.xml"/><Relationship Id="rId27" Type="http://schemas.openxmlformats.org/officeDocument/2006/relationships/customXml" Target="../ink/ink1711.xml"/><Relationship Id="rId30" Type="http://schemas.openxmlformats.org/officeDocument/2006/relationships/customXml" Target="../ink/ink17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26.xml"/><Relationship Id="rId18" Type="http://schemas.openxmlformats.org/officeDocument/2006/relationships/customXml" Target="../ink/ink1731.xml"/><Relationship Id="rId26" Type="http://schemas.openxmlformats.org/officeDocument/2006/relationships/customXml" Target="../ink/ink1739.xml"/><Relationship Id="rId39" Type="http://schemas.openxmlformats.org/officeDocument/2006/relationships/customXml" Target="../ink/ink1752.xml"/><Relationship Id="rId21" Type="http://schemas.openxmlformats.org/officeDocument/2006/relationships/customXml" Target="../ink/ink1734.xml"/><Relationship Id="rId34" Type="http://schemas.openxmlformats.org/officeDocument/2006/relationships/customXml" Target="../ink/ink1747.xml"/><Relationship Id="rId42" Type="http://schemas.openxmlformats.org/officeDocument/2006/relationships/customXml" Target="../ink/ink1755.xml"/><Relationship Id="rId47" Type="http://schemas.openxmlformats.org/officeDocument/2006/relationships/customXml" Target="../ink/ink1760.xml"/><Relationship Id="rId50" Type="http://schemas.openxmlformats.org/officeDocument/2006/relationships/customXml" Target="../ink/ink1763.xml"/><Relationship Id="rId55" Type="http://schemas.openxmlformats.org/officeDocument/2006/relationships/customXml" Target="../ink/ink1768.xml"/><Relationship Id="rId63" Type="http://schemas.openxmlformats.org/officeDocument/2006/relationships/customXml" Target="../ink/ink1776.xml"/><Relationship Id="rId7" Type="http://schemas.openxmlformats.org/officeDocument/2006/relationships/customXml" Target="../ink/ink1720.xml"/><Relationship Id="rId2" Type="http://schemas.openxmlformats.org/officeDocument/2006/relationships/image" Target="../media/image26.png"/><Relationship Id="rId16" Type="http://schemas.openxmlformats.org/officeDocument/2006/relationships/customXml" Target="../ink/ink1729.xml"/><Relationship Id="rId29" Type="http://schemas.openxmlformats.org/officeDocument/2006/relationships/customXml" Target="../ink/ink1742.xml"/><Relationship Id="rId11" Type="http://schemas.openxmlformats.org/officeDocument/2006/relationships/customXml" Target="../ink/ink1724.xml"/><Relationship Id="rId24" Type="http://schemas.openxmlformats.org/officeDocument/2006/relationships/customXml" Target="../ink/ink1737.xml"/><Relationship Id="rId32" Type="http://schemas.openxmlformats.org/officeDocument/2006/relationships/customXml" Target="../ink/ink1745.xml"/><Relationship Id="rId37" Type="http://schemas.openxmlformats.org/officeDocument/2006/relationships/customXml" Target="../ink/ink1750.xml"/><Relationship Id="rId40" Type="http://schemas.openxmlformats.org/officeDocument/2006/relationships/customXml" Target="../ink/ink1753.xml"/><Relationship Id="rId45" Type="http://schemas.openxmlformats.org/officeDocument/2006/relationships/customXml" Target="../ink/ink1758.xml"/><Relationship Id="rId53" Type="http://schemas.openxmlformats.org/officeDocument/2006/relationships/customXml" Target="../ink/ink1766.xml"/><Relationship Id="rId58" Type="http://schemas.openxmlformats.org/officeDocument/2006/relationships/customXml" Target="../ink/ink1771.xml"/><Relationship Id="rId5" Type="http://schemas.openxmlformats.org/officeDocument/2006/relationships/customXml" Target="../ink/ink1718.xml"/><Relationship Id="rId61" Type="http://schemas.openxmlformats.org/officeDocument/2006/relationships/customXml" Target="../ink/ink1774.xml"/><Relationship Id="rId19" Type="http://schemas.openxmlformats.org/officeDocument/2006/relationships/customXml" Target="../ink/ink1732.xml"/><Relationship Id="rId14" Type="http://schemas.openxmlformats.org/officeDocument/2006/relationships/customXml" Target="../ink/ink1727.xml"/><Relationship Id="rId22" Type="http://schemas.openxmlformats.org/officeDocument/2006/relationships/customXml" Target="../ink/ink1735.xml"/><Relationship Id="rId27" Type="http://schemas.openxmlformats.org/officeDocument/2006/relationships/customXml" Target="../ink/ink1740.xml"/><Relationship Id="rId30" Type="http://schemas.openxmlformats.org/officeDocument/2006/relationships/customXml" Target="../ink/ink1743.xml"/><Relationship Id="rId35" Type="http://schemas.openxmlformats.org/officeDocument/2006/relationships/customXml" Target="../ink/ink1748.xml"/><Relationship Id="rId43" Type="http://schemas.openxmlformats.org/officeDocument/2006/relationships/customXml" Target="../ink/ink1756.xml"/><Relationship Id="rId48" Type="http://schemas.openxmlformats.org/officeDocument/2006/relationships/customXml" Target="../ink/ink1761.xml"/><Relationship Id="rId56" Type="http://schemas.openxmlformats.org/officeDocument/2006/relationships/customXml" Target="../ink/ink1769.xml"/><Relationship Id="rId8" Type="http://schemas.openxmlformats.org/officeDocument/2006/relationships/customXml" Target="../ink/ink1721.xml"/><Relationship Id="rId51" Type="http://schemas.openxmlformats.org/officeDocument/2006/relationships/customXml" Target="../ink/ink1764.xml"/><Relationship Id="rId3" Type="http://schemas.openxmlformats.org/officeDocument/2006/relationships/customXml" Target="../ink/ink1716.xml"/><Relationship Id="rId12" Type="http://schemas.openxmlformats.org/officeDocument/2006/relationships/customXml" Target="../ink/ink1725.xml"/><Relationship Id="rId17" Type="http://schemas.openxmlformats.org/officeDocument/2006/relationships/customXml" Target="../ink/ink1730.xml"/><Relationship Id="rId25" Type="http://schemas.openxmlformats.org/officeDocument/2006/relationships/customXml" Target="../ink/ink1738.xml"/><Relationship Id="rId33" Type="http://schemas.openxmlformats.org/officeDocument/2006/relationships/customXml" Target="../ink/ink1746.xml"/><Relationship Id="rId38" Type="http://schemas.openxmlformats.org/officeDocument/2006/relationships/customXml" Target="../ink/ink1751.xml"/><Relationship Id="rId46" Type="http://schemas.openxmlformats.org/officeDocument/2006/relationships/customXml" Target="../ink/ink1759.xml"/><Relationship Id="rId59" Type="http://schemas.openxmlformats.org/officeDocument/2006/relationships/customXml" Target="../ink/ink1772.xml"/><Relationship Id="rId20" Type="http://schemas.openxmlformats.org/officeDocument/2006/relationships/customXml" Target="../ink/ink1733.xml"/><Relationship Id="rId41" Type="http://schemas.openxmlformats.org/officeDocument/2006/relationships/customXml" Target="../ink/ink1754.xml"/><Relationship Id="rId54" Type="http://schemas.openxmlformats.org/officeDocument/2006/relationships/customXml" Target="../ink/ink1767.xml"/><Relationship Id="rId62" Type="http://schemas.openxmlformats.org/officeDocument/2006/relationships/customXml" Target="../ink/ink17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9.xml"/><Relationship Id="rId15" Type="http://schemas.openxmlformats.org/officeDocument/2006/relationships/customXml" Target="../ink/ink1728.xml"/><Relationship Id="rId23" Type="http://schemas.openxmlformats.org/officeDocument/2006/relationships/customXml" Target="../ink/ink1736.xml"/><Relationship Id="rId28" Type="http://schemas.openxmlformats.org/officeDocument/2006/relationships/customXml" Target="../ink/ink1741.xml"/><Relationship Id="rId36" Type="http://schemas.openxmlformats.org/officeDocument/2006/relationships/customXml" Target="../ink/ink1749.xml"/><Relationship Id="rId49" Type="http://schemas.openxmlformats.org/officeDocument/2006/relationships/customXml" Target="../ink/ink1762.xml"/><Relationship Id="rId57" Type="http://schemas.openxmlformats.org/officeDocument/2006/relationships/customXml" Target="../ink/ink1770.xml"/><Relationship Id="rId10" Type="http://schemas.openxmlformats.org/officeDocument/2006/relationships/customXml" Target="../ink/ink1723.xml"/><Relationship Id="rId31" Type="http://schemas.openxmlformats.org/officeDocument/2006/relationships/customXml" Target="../ink/ink1744.xml"/><Relationship Id="rId44" Type="http://schemas.openxmlformats.org/officeDocument/2006/relationships/customXml" Target="../ink/ink1757.xml"/><Relationship Id="rId52" Type="http://schemas.openxmlformats.org/officeDocument/2006/relationships/customXml" Target="../ink/ink1765.xml"/><Relationship Id="rId60" Type="http://schemas.openxmlformats.org/officeDocument/2006/relationships/customXml" Target="../ink/ink1773.xml"/><Relationship Id="rId4" Type="http://schemas.openxmlformats.org/officeDocument/2006/relationships/customXml" Target="../ink/ink1717.xml"/><Relationship Id="rId9" Type="http://schemas.openxmlformats.org/officeDocument/2006/relationships/customXml" Target="../ink/ink17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7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779.xml"/><Relationship Id="rId4" Type="http://schemas.openxmlformats.org/officeDocument/2006/relationships/customXml" Target="../ink/ink17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90.xml"/><Relationship Id="rId18" Type="http://schemas.openxmlformats.org/officeDocument/2006/relationships/customXml" Target="../ink/ink1795.xml"/><Relationship Id="rId26" Type="http://schemas.openxmlformats.org/officeDocument/2006/relationships/customXml" Target="../ink/ink1803.xml"/><Relationship Id="rId39" Type="http://schemas.openxmlformats.org/officeDocument/2006/relationships/customXml" Target="../ink/ink1816.xml"/><Relationship Id="rId21" Type="http://schemas.openxmlformats.org/officeDocument/2006/relationships/customXml" Target="../ink/ink1798.xml"/><Relationship Id="rId34" Type="http://schemas.openxmlformats.org/officeDocument/2006/relationships/customXml" Target="../ink/ink1811.xml"/><Relationship Id="rId42" Type="http://schemas.openxmlformats.org/officeDocument/2006/relationships/customXml" Target="../ink/ink1819.xml"/><Relationship Id="rId47" Type="http://schemas.openxmlformats.org/officeDocument/2006/relationships/customXml" Target="../ink/ink1824.xml"/><Relationship Id="rId50" Type="http://schemas.openxmlformats.org/officeDocument/2006/relationships/customXml" Target="../ink/ink1827.xml"/><Relationship Id="rId7" Type="http://schemas.openxmlformats.org/officeDocument/2006/relationships/customXml" Target="../ink/ink1784.xml"/><Relationship Id="rId2" Type="http://schemas.openxmlformats.org/officeDocument/2006/relationships/image" Target="../media/image27.png"/><Relationship Id="rId16" Type="http://schemas.openxmlformats.org/officeDocument/2006/relationships/customXml" Target="../ink/ink1793.xml"/><Relationship Id="rId29" Type="http://schemas.openxmlformats.org/officeDocument/2006/relationships/customXml" Target="../ink/ink1806.xml"/><Relationship Id="rId11" Type="http://schemas.openxmlformats.org/officeDocument/2006/relationships/customXml" Target="../ink/ink1788.xml"/><Relationship Id="rId24" Type="http://schemas.openxmlformats.org/officeDocument/2006/relationships/customXml" Target="../ink/ink1801.xml"/><Relationship Id="rId32" Type="http://schemas.openxmlformats.org/officeDocument/2006/relationships/customXml" Target="../ink/ink1809.xml"/><Relationship Id="rId37" Type="http://schemas.openxmlformats.org/officeDocument/2006/relationships/customXml" Target="../ink/ink1814.xml"/><Relationship Id="rId40" Type="http://schemas.openxmlformats.org/officeDocument/2006/relationships/customXml" Target="../ink/ink1817.xml"/><Relationship Id="rId45" Type="http://schemas.openxmlformats.org/officeDocument/2006/relationships/customXml" Target="../ink/ink1822.xml"/><Relationship Id="rId5" Type="http://schemas.openxmlformats.org/officeDocument/2006/relationships/customXml" Target="../ink/ink1782.xml"/><Relationship Id="rId15" Type="http://schemas.openxmlformats.org/officeDocument/2006/relationships/customXml" Target="../ink/ink1792.xml"/><Relationship Id="rId23" Type="http://schemas.openxmlformats.org/officeDocument/2006/relationships/customXml" Target="../ink/ink1800.xml"/><Relationship Id="rId28" Type="http://schemas.openxmlformats.org/officeDocument/2006/relationships/customXml" Target="../ink/ink1805.xml"/><Relationship Id="rId36" Type="http://schemas.openxmlformats.org/officeDocument/2006/relationships/customXml" Target="../ink/ink1813.xml"/><Relationship Id="rId49" Type="http://schemas.openxmlformats.org/officeDocument/2006/relationships/customXml" Target="../ink/ink1826.xml"/><Relationship Id="rId10" Type="http://schemas.openxmlformats.org/officeDocument/2006/relationships/customXml" Target="../ink/ink1787.xml"/><Relationship Id="rId19" Type="http://schemas.openxmlformats.org/officeDocument/2006/relationships/customXml" Target="../ink/ink1796.xml"/><Relationship Id="rId31" Type="http://schemas.openxmlformats.org/officeDocument/2006/relationships/customXml" Target="../ink/ink1808.xml"/><Relationship Id="rId44" Type="http://schemas.openxmlformats.org/officeDocument/2006/relationships/customXml" Target="../ink/ink1821.xml"/><Relationship Id="rId52" Type="http://schemas.openxmlformats.org/officeDocument/2006/relationships/customXml" Target="../ink/ink1829.xml"/><Relationship Id="rId4" Type="http://schemas.openxmlformats.org/officeDocument/2006/relationships/customXml" Target="../ink/ink1781.xml"/><Relationship Id="rId9" Type="http://schemas.openxmlformats.org/officeDocument/2006/relationships/customXml" Target="../ink/ink1786.xml"/><Relationship Id="rId14" Type="http://schemas.openxmlformats.org/officeDocument/2006/relationships/customXml" Target="../ink/ink1791.xml"/><Relationship Id="rId22" Type="http://schemas.openxmlformats.org/officeDocument/2006/relationships/customXml" Target="../ink/ink1799.xml"/><Relationship Id="rId27" Type="http://schemas.openxmlformats.org/officeDocument/2006/relationships/customXml" Target="../ink/ink1804.xml"/><Relationship Id="rId30" Type="http://schemas.openxmlformats.org/officeDocument/2006/relationships/customXml" Target="../ink/ink1807.xml"/><Relationship Id="rId35" Type="http://schemas.openxmlformats.org/officeDocument/2006/relationships/customXml" Target="../ink/ink1812.xml"/><Relationship Id="rId43" Type="http://schemas.openxmlformats.org/officeDocument/2006/relationships/customXml" Target="../ink/ink1820.xml"/><Relationship Id="rId48" Type="http://schemas.openxmlformats.org/officeDocument/2006/relationships/customXml" Target="../ink/ink1825.xml"/><Relationship Id="rId8" Type="http://schemas.openxmlformats.org/officeDocument/2006/relationships/customXml" Target="../ink/ink1785.xml"/><Relationship Id="rId51" Type="http://schemas.openxmlformats.org/officeDocument/2006/relationships/customXml" Target="../ink/ink1828.xml"/><Relationship Id="rId3" Type="http://schemas.openxmlformats.org/officeDocument/2006/relationships/customXml" Target="../ink/ink1780.xml"/><Relationship Id="rId12" Type="http://schemas.openxmlformats.org/officeDocument/2006/relationships/customXml" Target="../ink/ink1789.xml"/><Relationship Id="rId17" Type="http://schemas.openxmlformats.org/officeDocument/2006/relationships/customXml" Target="../ink/ink1794.xml"/><Relationship Id="rId25" Type="http://schemas.openxmlformats.org/officeDocument/2006/relationships/customXml" Target="../ink/ink1802.xml"/><Relationship Id="rId33" Type="http://schemas.openxmlformats.org/officeDocument/2006/relationships/customXml" Target="../ink/ink1810.xml"/><Relationship Id="rId38" Type="http://schemas.openxmlformats.org/officeDocument/2006/relationships/customXml" Target="../ink/ink1815.xml"/><Relationship Id="rId46" Type="http://schemas.openxmlformats.org/officeDocument/2006/relationships/customXml" Target="../ink/ink1823.xml"/><Relationship Id="rId20" Type="http://schemas.openxmlformats.org/officeDocument/2006/relationships/customXml" Target="../ink/ink1797.xml"/><Relationship Id="rId41" Type="http://schemas.openxmlformats.org/officeDocument/2006/relationships/customXml" Target="../ink/ink18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4.xml"/><Relationship Id="rId13" Type="http://schemas.openxmlformats.org/officeDocument/2006/relationships/customXml" Target="../ink/ink1839.xml"/><Relationship Id="rId18" Type="http://schemas.openxmlformats.org/officeDocument/2006/relationships/customXml" Target="../ink/ink1844.xml"/><Relationship Id="rId3" Type="http://schemas.openxmlformats.org/officeDocument/2006/relationships/image" Target="../media/image28.png"/><Relationship Id="rId21" Type="http://schemas.openxmlformats.org/officeDocument/2006/relationships/customXml" Target="../ink/ink1847.xml"/><Relationship Id="rId7" Type="http://schemas.openxmlformats.org/officeDocument/2006/relationships/customXml" Target="../ink/ink1833.xml"/><Relationship Id="rId12" Type="http://schemas.openxmlformats.org/officeDocument/2006/relationships/customXml" Target="../ink/ink1838.xml"/><Relationship Id="rId17" Type="http://schemas.openxmlformats.org/officeDocument/2006/relationships/customXml" Target="../ink/ink1843.xml"/><Relationship Id="rId2" Type="http://schemas.openxmlformats.org/officeDocument/2006/relationships/image" Target="../media/image22.png"/><Relationship Id="rId16" Type="http://schemas.openxmlformats.org/officeDocument/2006/relationships/customXml" Target="../ink/ink1842.xml"/><Relationship Id="rId20" Type="http://schemas.openxmlformats.org/officeDocument/2006/relationships/customXml" Target="../ink/ink18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32.xml"/><Relationship Id="rId11" Type="http://schemas.openxmlformats.org/officeDocument/2006/relationships/customXml" Target="../ink/ink1837.xml"/><Relationship Id="rId24" Type="http://schemas.openxmlformats.org/officeDocument/2006/relationships/customXml" Target="../ink/ink1850.xml"/><Relationship Id="rId5" Type="http://schemas.openxmlformats.org/officeDocument/2006/relationships/customXml" Target="../ink/ink1831.xml"/><Relationship Id="rId15" Type="http://schemas.openxmlformats.org/officeDocument/2006/relationships/customXml" Target="../ink/ink1841.xml"/><Relationship Id="rId23" Type="http://schemas.openxmlformats.org/officeDocument/2006/relationships/customXml" Target="../ink/ink1849.xml"/><Relationship Id="rId10" Type="http://schemas.openxmlformats.org/officeDocument/2006/relationships/customXml" Target="../ink/ink1836.xml"/><Relationship Id="rId19" Type="http://schemas.openxmlformats.org/officeDocument/2006/relationships/customXml" Target="../ink/ink1845.xml"/><Relationship Id="rId4" Type="http://schemas.openxmlformats.org/officeDocument/2006/relationships/customXml" Target="../ink/ink1830.xml"/><Relationship Id="rId9" Type="http://schemas.openxmlformats.org/officeDocument/2006/relationships/customXml" Target="../ink/ink1835.xml"/><Relationship Id="rId14" Type="http://schemas.openxmlformats.org/officeDocument/2006/relationships/customXml" Target="../ink/ink1840.xml"/><Relationship Id="rId22" Type="http://schemas.openxmlformats.org/officeDocument/2006/relationships/customXml" Target="../ink/ink1848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73.xml"/><Relationship Id="rId21" Type="http://schemas.openxmlformats.org/officeDocument/2006/relationships/customXml" Target="../ink/ink1868.xml"/><Relationship Id="rId42" Type="http://schemas.openxmlformats.org/officeDocument/2006/relationships/customXml" Target="../ink/ink1889.xml"/><Relationship Id="rId47" Type="http://schemas.openxmlformats.org/officeDocument/2006/relationships/customXml" Target="../ink/ink1894.xml"/><Relationship Id="rId63" Type="http://schemas.openxmlformats.org/officeDocument/2006/relationships/customXml" Target="../ink/ink1910.xml"/><Relationship Id="rId68" Type="http://schemas.openxmlformats.org/officeDocument/2006/relationships/customXml" Target="../ink/ink1915.xml"/><Relationship Id="rId2" Type="http://schemas.openxmlformats.org/officeDocument/2006/relationships/image" Target="../media/image22.png"/><Relationship Id="rId16" Type="http://schemas.openxmlformats.org/officeDocument/2006/relationships/customXml" Target="../ink/ink1863.xml"/><Relationship Id="rId29" Type="http://schemas.openxmlformats.org/officeDocument/2006/relationships/customXml" Target="../ink/ink1876.xml"/><Relationship Id="rId11" Type="http://schemas.openxmlformats.org/officeDocument/2006/relationships/customXml" Target="../ink/ink1858.xml"/><Relationship Id="rId24" Type="http://schemas.openxmlformats.org/officeDocument/2006/relationships/customXml" Target="../ink/ink1871.xml"/><Relationship Id="rId32" Type="http://schemas.openxmlformats.org/officeDocument/2006/relationships/customXml" Target="../ink/ink1879.xml"/><Relationship Id="rId37" Type="http://schemas.openxmlformats.org/officeDocument/2006/relationships/customXml" Target="../ink/ink1884.xml"/><Relationship Id="rId40" Type="http://schemas.openxmlformats.org/officeDocument/2006/relationships/customXml" Target="../ink/ink1887.xml"/><Relationship Id="rId45" Type="http://schemas.openxmlformats.org/officeDocument/2006/relationships/customXml" Target="../ink/ink1892.xml"/><Relationship Id="rId53" Type="http://schemas.openxmlformats.org/officeDocument/2006/relationships/customXml" Target="../ink/ink1900.xml"/><Relationship Id="rId58" Type="http://schemas.openxmlformats.org/officeDocument/2006/relationships/customXml" Target="../ink/ink1905.xml"/><Relationship Id="rId66" Type="http://schemas.openxmlformats.org/officeDocument/2006/relationships/customXml" Target="../ink/ink1913.xml"/><Relationship Id="rId74" Type="http://schemas.openxmlformats.org/officeDocument/2006/relationships/customXml" Target="../ink/ink1921.xml"/><Relationship Id="rId5" Type="http://schemas.openxmlformats.org/officeDocument/2006/relationships/customXml" Target="../ink/ink1852.xml"/><Relationship Id="rId61" Type="http://schemas.openxmlformats.org/officeDocument/2006/relationships/customXml" Target="../ink/ink1908.xml"/><Relationship Id="rId19" Type="http://schemas.openxmlformats.org/officeDocument/2006/relationships/customXml" Target="../ink/ink1866.xml"/><Relationship Id="rId14" Type="http://schemas.openxmlformats.org/officeDocument/2006/relationships/customXml" Target="../ink/ink1861.xml"/><Relationship Id="rId22" Type="http://schemas.openxmlformats.org/officeDocument/2006/relationships/customXml" Target="../ink/ink1869.xml"/><Relationship Id="rId27" Type="http://schemas.openxmlformats.org/officeDocument/2006/relationships/customXml" Target="../ink/ink1874.xml"/><Relationship Id="rId30" Type="http://schemas.openxmlformats.org/officeDocument/2006/relationships/customXml" Target="../ink/ink1877.xml"/><Relationship Id="rId35" Type="http://schemas.openxmlformats.org/officeDocument/2006/relationships/customXml" Target="../ink/ink1882.xml"/><Relationship Id="rId43" Type="http://schemas.openxmlformats.org/officeDocument/2006/relationships/customXml" Target="../ink/ink1890.xml"/><Relationship Id="rId48" Type="http://schemas.openxmlformats.org/officeDocument/2006/relationships/customXml" Target="../ink/ink1895.xml"/><Relationship Id="rId56" Type="http://schemas.openxmlformats.org/officeDocument/2006/relationships/customXml" Target="../ink/ink1903.xml"/><Relationship Id="rId64" Type="http://schemas.openxmlformats.org/officeDocument/2006/relationships/customXml" Target="../ink/ink1911.xml"/><Relationship Id="rId69" Type="http://schemas.openxmlformats.org/officeDocument/2006/relationships/customXml" Target="../ink/ink1916.xml"/><Relationship Id="rId8" Type="http://schemas.openxmlformats.org/officeDocument/2006/relationships/customXml" Target="../ink/ink1855.xml"/><Relationship Id="rId51" Type="http://schemas.openxmlformats.org/officeDocument/2006/relationships/customXml" Target="../ink/ink1898.xml"/><Relationship Id="rId72" Type="http://schemas.openxmlformats.org/officeDocument/2006/relationships/customXml" Target="../ink/ink1919.xml"/><Relationship Id="rId3" Type="http://schemas.openxmlformats.org/officeDocument/2006/relationships/image" Target="../media/image28.png"/><Relationship Id="rId12" Type="http://schemas.openxmlformats.org/officeDocument/2006/relationships/customXml" Target="../ink/ink1859.xml"/><Relationship Id="rId17" Type="http://schemas.openxmlformats.org/officeDocument/2006/relationships/customXml" Target="../ink/ink1864.xml"/><Relationship Id="rId25" Type="http://schemas.openxmlformats.org/officeDocument/2006/relationships/customXml" Target="../ink/ink1872.xml"/><Relationship Id="rId33" Type="http://schemas.openxmlformats.org/officeDocument/2006/relationships/customXml" Target="../ink/ink1880.xml"/><Relationship Id="rId38" Type="http://schemas.openxmlformats.org/officeDocument/2006/relationships/customXml" Target="../ink/ink1885.xml"/><Relationship Id="rId46" Type="http://schemas.openxmlformats.org/officeDocument/2006/relationships/customXml" Target="../ink/ink1893.xml"/><Relationship Id="rId59" Type="http://schemas.openxmlformats.org/officeDocument/2006/relationships/customXml" Target="../ink/ink1906.xml"/><Relationship Id="rId67" Type="http://schemas.openxmlformats.org/officeDocument/2006/relationships/customXml" Target="../ink/ink1914.xml"/><Relationship Id="rId20" Type="http://schemas.openxmlformats.org/officeDocument/2006/relationships/customXml" Target="../ink/ink1867.xml"/><Relationship Id="rId41" Type="http://schemas.openxmlformats.org/officeDocument/2006/relationships/customXml" Target="../ink/ink1888.xml"/><Relationship Id="rId54" Type="http://schemas.openxmlformats.org/officeDocument/2006/relationships/customXml" Target="../ink/ink1901.xml"/><Relationship Id="rId62" Type="http://schemas.openxmlformats.org/officeDocument/2006/relationships/customXml" Target="../ink/ink1909.xml"/><Relationship Id="rId70" Type="http://schemas.openxmlformats.org/officeDocument/2006/relationships/customXml" Target="../ink/ink1917.xml"/><Relationship Id="rId75" Type="http://schemas.openxmlformats.org/officeDocument/2006/relationships/customXml" Target="../ink/ink19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3.xml"/><Relationship Id="rId15" Type="http://schemas.openxmlformats.org/officeDocument/2006/relationships/customXml" Target="../ink/ink1862.xml"/><Relationship Id="rId23" Type="http://schemas.openxmlformats.org/officeDocument/2006/relationships/customXml" Target="../ink/ink1870.xml"/><Relationship Id="rId28" Type="http://schemas.openxmlformats.org/officeDocument/2006/relationships/customXml" Target="../ink/ink1875.xml"/><Relationship Id="rId36" Type="http://schemas.openxmlformats.org/officeDocument/2006/relationships/customXml" Target="../ink/ink1883.xml"/><Relationship Id="rId49" Type="http://schemas.openxmlformats.org/officeDocument/2006/relationships/customXml" Target="../ink/ink1896.xml"/><Relationship Id="rId57" Type="http://schemas.openxmlformats.org/officeDocument/2006/relationships/customXml" Target="../ink/ink1904.xml"/><Relationship Id="rId10" Type="http://schemas.openxmlformats.org/officeDocument/2006/relationships/customXml" Target="../ink/ink1857.xml"/><Relationship Id="rId31" Type="http://schemas.openxmlformats.org/officeDocument/2006/relationships/customXml" Target="../ink/ink1878.xml"/><Relationship Id="rId44" Type="http://schemas.openxmlformats.org/officeDocument/2006/relationships/customXml" Target="../ink/ink1891.xml"/><Relationship Id="rId52" Type="http://schemas.openxmlformats.org/officeDocument/2006/relationships/customXml" Target="../ink/ink1899.xml"/><Relationship Id="rId60" Type="http://schemas.openxmlformats.org/officeDocument/2006/relationships/customXml" Target="../ink/ink1907.xml"/><Relationship Id="rId65" Type="http://schemas.openxmlformats.org/officeDocument/2006/relationships/customXml" Target="../ink/ink1912.xml"/><Relationship Id="rId73" Type="http://schemas.openxmlformats.org/officeDocument/2006/relationships/customXml" Target="../ink/ink1920.xml"/><Relationship Id="rId4" Type="http://schemas.openxmlformats.org/officeDocument/2006/relationships/customXml" Target="../ink/ink1851.xml"/><Relationship Id="rId9" Type="http://schemas.openxmlformats.org/officeDocument/2006/relationships/customXml" Target="../ink/ink1856.xml"/><Relationship Id="rId13" Type="http://schemas.openxmlformats.org/officeDocument/2006/relationships/customXml" Target="../ink/ink1860.xml"/><Relationship Id="rId18" Type="http://schemas.openxmlformats.org/officeDocument/2006/relationships/customXml" Target="../ink/ink1865.xml"/><Relationship Id="rId39" Type="http://schemas.openxmlformats.org/officeDocument/2006/relationships/customXml" Target="../ink/ink1886.xml"/><Relationship Id="rId34" Type="http://schemas.openxmlformats.org/officeDocument/2006/relationships/customXml" Target="../ink/ink1881.xml"/><Relationship Id="rId50" Type="http://schemas.openxmlformats.org/officeDocument/2006/relationships/customXml" Target="../ink/ink1897.xml"/><Relationship Id="rId55" Type="http://schemas.openxmlformats.org/officeDocument/2006/relationships/customXml" Target="../ink/ink1902.xml"/><Relationship Id="rId76" Type="http://schemas.openxmlformats.org/officeDocument/2006/relationships/customXml" Target="../ink/ink1923.xml"/><Relationship Id="rId7" Type="http://schemas.openxmlformats.org/officeDocument/2006/relationships/customXml" Target="../ink/ink1854.xml"/><Relationship Id="rId71" Type="http://schemas.openxmlformats.org/officeDocument/2006/relationships/customXml" Target="../ink/ink19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2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27.xml"/><Relationship Id="rId5" Type="http://schemas.openxmlformats.org/officeDocument/2006/relationships/customXml" Target="../ink/ink1926.xml"/><Relationship Id="rId4" Type="http://schemas.openxmlformats.org/officeDocument/2006/relationships/customXml" Target="../ink/ink1925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51.xml"/><Relationship Id="rId21" Type="http://schemas.openxmlformats.org/officeDocument/2006/relationships/customXml" Target="../ink/ink1946.xml"/><Relationship Id="rId42" Type="http://schemas.openxmlformats.org/officeDocument/2006/relationships/customXml" Target="../ink/ink1967.xml"/><Relationship Id="rId47" Type="http://schemas.openxmlformats.org/officeDocument/2006/relationships/customXml" Target="../ink/ink1972.xml"/><Relationship Id="rId63" Type="http://schemas.openxmlformats.org/officeDocument/2006/relationships/customXml" Target="../ink/ink1988.xml"/><Relationship Id="rId68" Type="http://schemas.openxmlformats.org/officeDocument/2006/relationships/customXml" Target="../ink/ink1993.xml"/><Relationship Id="rId84" Type="http://schemas.openxmlformats.org/officeDocument/2006/relationships/customXml" Target="../ink/ink2009.xml"/><Relationship Id="rId89" Type="http://schemas.openxmlformats.org/officeDocument/2006/relationships/customXml" Target="../ink/ink2014.xml"/><Relationship Id="rId16" Type="http://schemas.openxmlformats.org/officeDocument/2006/relationships/customXml" Target="../ink/ink1941.xml"/><Relationship Id="rId11" Type="http://schemas.openxmlformats.org/officeDocument/2006/relationships/customXml" Target="../ink/ink1936.xml"/><Relationship Id="rId32" Type="http://schemas.openxmlformats.org/officeDocument/2006/relationships/customXml" Target="../ink/ink1957.xml"/><Relationship Id="rId37" Type="http://schemas.openxmlformats.org/officeDocument/2006/relationships/customXml" Target="../ink/ink1962.xml"/><Relationship Id="rId53" Type="http://schemas.openxmlformats.org/officeDocument/2006/relationships/customXml" Target="../ink/ink1978.xml"/><Relationship Id="rId58" Type="http://schemas.openxmlformats.org/officeDocument/2006/relationships/customXml" Target="../ink/ink1983.xml"/><Relationship Id="rId74" Type="http://schemas.openxmlformats.org/officeDocument/2006/relationships/customXml" Target="../ink/ink1999.xml"/><Relationship Id="rId79" Type="http://schemas.openxmlformats.org/officeDocument/2006/relationships/customXml" Target="../ink/ink2004.xml"/><Relationship Id="rId102" Type="http://schemas.openxmlformats.org/officeDocument/2006/relationships/customXml" Target="../ink/ink2027.xml"/><Relationship Id="rId5" Type="http://schemas.openxmlformats.org/officeDocument/2006/relationships/customXml" Target="../ink/ink1930.xml"/><Relationship Id="rId90" Type="http://schemas.openxmlformats.org/officeDocument/2006/relationships/customXml" Target="../ink/ink2015.xml"/><Relationship Id="rId95" Type="http://schemas.openxmlformats.org/officeDocument/2006/relationships/customXml" Target="../ink/ink2020.xml"/><Relationship Id="rId22" Type="http://schemas.openxmlformats.org/officeDocument/2006/relationships/customXml" Target="../ink/ink1947.xml"/><Relationship Id="rId27" Type="http://schemas.openxmlformats.org/officeDocument/2006/relationships/customXml" Target="../ink/ink1952.xml"/><Relationship Id="rId43" Type="http://schemas.openxmlformats.org/officeDocument/2006/relationships/customXml" Target="../ink/ink1968.xml"/><Relationship Id="rId48" Type="http://schemas.openxmlformats.org/officeDocument/2006/relationships/customXml" Target="../ink/ink1973.xml"/><Relationship Id="rId64" Type="http://schemas.openxmlformats.org/officeDocument/2006/relationships/customXml" Target="../ink/ink1989.xml"/><Relationship Id="rId69" Type="http://schemas.openxmlformats.org/officeDocument/2006/relationships/customXml" Target="../ink/ink1994.xml"/><Relationship Id="rId80" Type="http://schemas.openxmlformats.org/officeDocument/2006/relationships/customXml" Target="../ink/ink2005.xml"/><Relationship Id="rId85" Type="http://schemas.openxmlformats.org/officeDocument/2006/relationships/customXml" Target="../ink/ink2010.xml"/><Relationship Id="rId12" Type="http://schemas.openxmlformats.org/officeDocument/2006/relationships/customXml" Target="../ink/ink1937.xml"/><Relationship Id="rId17" Type="http://schemas.openxmlformats.org/officeDocument/2006/relationships/customXml" Target="../ink/ink1942.xml"/><Relationship Id="rId33" Type="http://schemas.openxmlformats.org/officeDocument/2006/relationships/customXml" Target="../ink/ink1958.xml"/><Relationship Id="rId38" Type="http://schemas.openxmlformats.org/officeDocument/2006/relationships/customXml" Target="../ink/ink1963.xml"/><Relationship Id="rId59" Type="http://schemas.openxmlformats.org/officeDocument/2006/relationships/customXml" Target="../ink/ink1984.xml"/><Relationship Id="rId103" Type="http://schemas.openxmlformats.org/officeDocument/2006/relationships/customXml" Target="../ink/ink2028.xml"/><Relationship Id="rId20" Type="http://schemas.openxmlformats.org/officeDocument/2006/relationships/customXml" Target="../ink/ink1945.xml"/><Relationship Id="rId41" Type="http://schemas.openxmlformats.org/officeDocument/2006/relationships/customXml" Target="../ink/ink1966.xml"/><Relationship Id="rId54" Type="http://schemas.openxmlformats.org/officeDocument/2006/relationships/customXml" Target="../ink/ink1979.xml"/><Relationship Id="rId62" Type="http://schemas.openxmlformats.org/officeDocument/2006/relationships/customXml" Target="../ink/ink1987.xml"/><Relationship Id="rId70" Type="http://schemas.openxmlformats.org/officeDocument/2006/relationships/customXml" Target="../ink/ink1995.xml"/><Relationship Id="rId75" Type="http://schemas.openxmlformats.org/officeDocument/2006/relationships/customXml" Target="../ink/ink2000.xml"/><Relationship Id="rId83" Type="http://schemas.openxmlformats.org/officeDocument/2006/relationships/customXml" Target="../ink/ink2008.xml"/><Relationship Id="rId88" Type="http://schemas.openxmlformats.org/officeDocument/2006/relationships/customXml" Target="../ink/ink2013.xml"/><Relationship Id="rId91" Type="http://schemas.openxmlformats.org/officeDocument/2006/relationships/customXml" Target="../ink/ink2016.xml"/><Relationship Id="rId96" Type="http://schemas.openxmlformats.org/officeDocument/2006/relationships/customXml" Target="../ink/ink20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1.xml"/><Relationship Id="rId15" Type="http://schemas.openxmlformats.org/officeDocument/2006/relationships/customXml" Target="../ink/ink1940.xml"/><Relationship Id="rId23" Type="http://schemas.openxmlformats.org/officeDocument/2006/relationships/customXml" Target="../ink/ink1948.xml"/><Relationship Id="rId28" Type="http://schemas.openxmlformats.org/officeDocument/2006/relationships/customXml" Target="../ink/ink1953.xml"/><Relationship Id="rId36" Type="http://schemas.openxmlformats.org/officeDocument/2006/relationships/customXml" Target="../ink/ink1961.xml"/><Relationship Id="rId49" Type="http://schemas.openxmlformats.org/officeDocument/2006/relationships/customXml" Target="../ink/ink1974.xml"/><Relationship Id="rId57" Type="http://schemas.openxmlformats.org/officeDocument/2006/relationships/customXml" Target="../ink/ink1982.xml"/><Relationship Id="rId106" Type="http://schemas.openxmlformats.org/officeDocument/2006/relationships/customXml" Target="../ink/ink2031.xml"/><Relationship Id="rId10" Type="http://schemas.openxmlformats.org/officeDocument/2006/relationships/customXml" Target="../ink/ink1935.xml"/><Relationship Id="rId31" Type="http://schemas.openxmlformats.org/officeDocument/2006/relationships/customXml" Target="../ink/ink1956.xml"/><Relationship Id="rId44" Type="http://schemas.openxmlformats.org/officeDocument/2006/relationships/customXml" Target="../ink/ink1969.xml"/><Relationship Id="rId52" Type="http://schemas.openxmlformats.org/officeDocument/2006/relationships/customXml" Target="../ink/ink1977.xml"/><Relationship Id="rId60" Type="http://schemas.openxmlformats.org/officeDocument/2006/relationships/customXml" Target="../ink/ink1985.xml"/><Relationship Id="rId65" Type="http://schemas.openxmlformats.org/officeDocument/2006/relationships/customXml" Target="../ink/ink1990.xml"/><Relationship Id="rId73" Type="http://schemas.openxmlformats.org/officeDocument/2006/relationships/customXml" Target="../ink/ink1998.xml"/><Relationship Id="rId78" Type="http://schemas.openxmlformats.org/officeDocument/2006/relationships/customXml" Target="../ink/ink2003.xml"/><Relationship Id="rId81" Type="http://schemas.openxmlformats.org/officeDocument/2006/relationships/customXml" Target="../ink/ink2006.xml"/><Relationship Id="rId86" Type="http://schemas.openxmlformats.org/officeDocument/2006/relationships/customXml" Target="../ink/ink2011.xml"/><Relationship Id="rId94" Type="http://schemas.openxmlformats.org/officeDocument/2006/relationships/customXml" Target="../ink/ink2019.xml"/><Relationship Id="rId99" Type="http://schemas.openxmlformats.org/officeDocument/2006/relationships/customXml" Target="../ink/ink2024.xml"/><Relationship Id="rId101" Type="http://schemas.openxmlformats.org/officeDocument/2006/relationships/customXml" Target="../ink/ink2026.xml"/><Relationship Id="rId4" Type="http://schemas.openxmlformats.org/officeDocument/2006/relationships/customXml" Target="../ink/ink1929.xml"/><Relationship Id="rId9" Type="http://schemas.openxmlformats.org/officeDocument/2006/relationships/customXml" Target="../ink/ink1934.xml"/><Relationship Id="rId13" Type="http://schemas.openxmlformats.org/officeDocument/2006/relationships/customXml" Target="../ink/ink1938.xml"/><Relationship Id="rId18" Type="http://schemas.openxmlformats.org/officeDocument/2006/relationships/customXml" Target="../ink/ink1943.xml"/><Relationship Id="rId39" Type="http://schemas.openxmlformats.org/officeDocument/2006/relationships/customXml" Target="../ink/ink1964.xml"/><Relationship Id="rId34" Type="http://schemas.openxmlformats.org/officeDocument/2006/relationships/customXml" Target="../ink/ink1959.xml"/><Relationship Id="rId50" Type="http://schemas.openxmlformats.org/officeDocument/2006/relationships/customXml" Target="../ink/ink1975.xml"/><Relationship Id="rId55" Type="http://schemas.openxmlformats.org/officeDocument/2006/relationships/customXml" Target="../ink/ink1980.xml"/><Relationship Id="rId76" Type="http://schemas.openxmlformats.org/officeDocument/2006/relationships/customXml" Target="../ink/ink2001.xml"/><Relationship Id="rId97" Type="http://schemas.openxmlformats.org/officeDocument/2006/relationships/customXml" Target="../ink/ink2022.xml"/><Relationship Id="rId104" Type="http://schemas.openxmlformats.org/officeDocument/2006/relationships/customXml" Target="../ink/ink2029.xml"/><Relationship Id="rId7" Type="http://schemas.openxmlformats.org/officeDocument/2006/relationships/customXml" Target="../ink/ink1932.xml"/><Relationship Id="rId71" Type="http://schemas.openxmlformats.org/officeDocument/2006/relationships/customXml" Target="../ink/ink1996.xml"/><Relationship Id="rId92" Type="http://schemas.openxmlformats.org/officeDocument/2006/relationships/customXml" Target="../ink/ink2017.xml"/><Relationship Id="rId2" Type="http://schemas.openxmlformats.org/officeDocument/2006/relationships/image" Target="../media/image29.png"/><Relationship Id="rId29" Type="http://schemas.openxmlformats.org/officeDocument/2006/relationships/customXml" Target="../ink/ink1954.xml"/><Relationship Id="rId24" Type="http://schemas.openxmlformats.org/officeDocument/2006/relationships/customXml" Target="../ink/ink1949.xml"/><Relationship Id="rId40" Type="http://schemas.openxmlformats.org/officeDocument/2006/relationships/customXml" Target="../ink/ink1965.xml"/><Relationship Id="rId45" Type="http://schemas.openxmlformats.org/officeDocument/2006/relationships/customXml" Target="../ink/ink1970.xml"/><Relationship Id="rId66" Type="http://schemas.openxmlformats.org/officeDocument/2006/relationships/customXml" Target="../ink/ink1991.xml"/><Relationship Id="rId87" Type="http://schemas.openxmlformats.org/officeDocument/2006/relationships/customXml" Target="../ink/ink2012.xml"/><Relationship Id="rId61" Type="http://schemas.openxmlformats.org/officeDocument/2006/relationships/customXml" Target="../ink/ink1986.xml"/><Relationship Id="rId82" Type="http://schemas.openxmlformats.org/officeDocument/2006/relationships/customXml" Target="../ink/ink2007.xml"/><Relationship Id="rId19" Type="http://schemas.openxmlformats.org/officeDocument/2006/relationships/customXml" Target="../ink/ink1944.xml"/><Relationship Id="rId14" Type="http://schemas.openxmlformats.org/officeDocument/2006/relationships/customXml" Target="../ink/ink1939.xml"/><Relationship Id="rId30" Type="http://schemas.openxmlformats.org/officeDocument/2006/relationships/customXml" Target="../ink/ink1955.xml"/><Relationship Id="rId35" Type="http://schemas.openxmlformats.org/officeDocument/2006/relationships/customXml" Target="../ink/ink1960.xml"/><Relationship Id="rId56" Type="http://schemas.openxmlformats.org/officeDocument/2006/relationships/customXml" Target="../ink/ink1981.xml"/><Relationship Id="rId77" Type="http://schemas.openxmlformats.org/officeDocument/2006/relationships/customXml" Target="../ink/ink2002.xml"/><Relationship Id="rId100" Type="http://schemas.openxmlformats.org/officeDocument/2006/relationships/customXml" Target="../ink/ink2025.xml"/><Relationship Id="rId105" Type="http://schemas.openxmlformats.org/officeDocument/2006/relationships/customXml" Target="../ink/ink2030.xml"/><Relationship Id="rId8" Type="http://schemas.openxmlformats.org/officeDocument/2006/relationships/customXml" Target="../ink/ink1933.xml"/><Relationship Id="rId51" Type="http://schemas.openxmlformats.org/officeDocument/2006/relationships/customXml" Target="../ink/ink1976.xml"/><Relationship Id="rId72" Type="http://schemas.openxmlformats.org/officeDocument/2006/relationships/customXml" Target="../ink/ink1997.xml"/><Relationship Id="rId93" Type="http://schemas.openxmlformats.org/officeDocument/2006/relationships/customXml" Target="../ink/ink2018.xml"/><Relationship Id="rId98" Type="http://schemas.openxmlformats.org/officeDocument/2006/relationships/customXml" Target="../ink/ink2023.xml"/><Relationship Id="rId3" Type="http://schemas.openxmlformats.org/officeDocument/2006/relationships/customXml" Target="../ink/ink1928.xml"/><Relationship Id="rId25" Type="http://schemas.openxmlformats.org/officeDocument/2006/relationships/customXml" Target="../ink/ink1950.xml"/><Relationship Id="rId46" Type="http://schemas.openxmlformats.org/officeDocument/2006/relationships/customXml" Target="../ink/ink1971.xml"/><Relationship Id="rId67" Type="http://schemas.openxmlformats.org/officeDocument/2006/relationships/customXml" Target="../ink/ink199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7.xml"/><Relationship Id="rId13" Type="http://schemas.openxmlformats.org/officeDocument/2006/relationships/customXml" Target="../ink/ink2042.xml"/><Relationship Id="rId18" Type="http://schemas.openxmlformats.org/officeDocument/2006/relationships/customXml" Target="../ink/ink2047.xml"/><Relationship Id="rId3" Type="http://schemas.openxmlformats.org/officeDocument/2006/relationships/customXml" Target="../ink/ink2032.xml"/><Relationship Id="rId7" Type="http://schemas.openxmlformats.org/officeDocument/2006/relationships/customXml" Target="../ink/ink2036.xml"/><Relationship Id="rId12" Type="http://schemas.openxmlformats.org/officeDocument/2006/relationships/customXml" Target="../ink/ink2041.xml"/><Relationship Id="rId17" Type="http://schemas.openxmlformats.org/officeDocument/2006/relationships/customXml" Target="../ink/ink2046.xml"/><Relationship Id="rId2" Type="http://schemas.openxmlformats.org/officeDocument/2006/relationships/image" Target="../media/image30.png"/><Relationship Id="rId16" Type="http://schemas.openxmlformats.org/officeDocument/2006/relationships/customXml" Target="../ink/ink2045.xml"/><Relationship Id="rId20" Type="http://schemas.openxmlformats.org/officeDocument/2006/relationships/customXml" Target="../ink/ink20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5.xml"/><Relationship Id="rId11" Type="http://schemas.openxmlformats.org/officeDocument/2006/relationships/customXml" Target="../ink/ink2040.xml"/><Relationship Id="rId5" Type="http://schemas.openxmlformats.org/officeDocument/2006/relationships/customXml" Target="../ink/ink2034.xml"/><Relationship Id="rId15" Type="http://schemas.openxmlformats.org/officeDocument/2006/relationships/customXml" Target="../ink/ink2044.xml"/><Relationship Id="rId10" Type="http://schemas.openxmlformats.org/officeDocument/2006/relationships/customXml" Target="../ink/ink2039.xml"/><Relationship Id="rId19" Type="http://schemas.openxmlformats.org/officeDocument/2006/relationships/customXml" Target="../ink/ink2048.xml"/><Relationship Id="rId4" Type="http://schemas.openxmlformats.org/officeDocument/2006/relationships/customXml" Target="../ink/ink2033.xml"/><Relationship Id="rId9" Type="http://schemas.openxmlformats.org/officeDocument/2006/relationships/customXml" Target="../ink/ink2038.xml"/><Relationship Id="rId14" Type="http://schemas.openxmlformats.org/officeDocument/2006/relationships/customXml" Target="../ink/ink2043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60.xml"/><Relationship Id="rId18" Type="http://schemas.openxmlformats.org/officeDocument/2006/relationships/customXml" Target="../ink/ink2065.xml"/><Relationship Id="rId26" Type="http://schemas.openxmlformats.org/officeDocument/2006/relationships/customXml" Target="../ink/ink2073.xml"/><Relationship Id="rId39" Type="http://schemas.openxmlformats.org/officeDocument/2006/relationships/customXml" Target="../ink/ink2086.xml"/><Relationship Id="rId21" Type="http://schemas.openxmlformats.org/officeDocument/2006/relationships/customXml" Target="../ink/ink2068.xml"/><Relationship Id="rId34" Type="http://schemas.openxmlformats.org/officeDocument/2006/relationships/customXml" Target="../ink/ink2081.xml"/><Relationship Id="rId42" Type="http://schemas.openxmlformats.org/officeDocument/2006/relationships/customXml" Target="../ink/ink2089.xml"/><Relationship Id="rId47" Type="http://schemas.openxmlformats.org/officeDocument/2006/relationships/customXml" Target="../ink/ink2094.xml"/><Relationship Id="rId50" Type="http://schemas.openxmlformats.org/officeDocument/2006/relationships/customXml" Target="../ink/ink2097.xml"/><Relationship Id="rId55" Type="http://schemas.openxmlformats.org/officeDocument/2006/relationships/customXml" Target="../ink/ink2102.xml"/><Relationship Id="rId7" Type="http://schemas.openxmlformats.org/officeDocument/2006/relationships/customXml" Target="../ink/ink2054.xml"/><Relationship Id="rId2" Type="http://schemas.openxmlformats.org/officeDocument/2006/relationships/image" Target="../media/image30.png"/><Relationship Id="rId16" Type="http://schemas.openxmlformats.org/officeDocument/2006/relationships/customXml" Target="../ink/ink2063.xml"/><Relationship Id="rId29" Type="http://schemas.openxmlformats.org/officeDocument/2006/relationships/customXml" Target="../ink/ink2076.xml"/><Relationship Id="rId11" Type="http://schemas.openxmlformats.org/officeDocument/2006/relationships/customXml" Target="../ink/ink2058.xml"/><Relationship Id="rId24" Type="http://schemas.openxmlformats.org/officeDocument/2006/relationships/customXml" Target="../ink/ink2071.xml"/><Relationship Id="rId32" Type="http://schemas.openxmlformats.org/officeDocument/2006/relationships/customXml" Target="../ink/ink2079.xml"/><Relationship Id="rId37" Type="http://schemas.openxmlformats.org/officeDocument/2006/relationships/customXml" Target="../ink/ink2084.xml"/><Relationship Id="rId40" Type="http://schemas.openxmlformats.org/officeDocument/2006/relationships/customXml" Target="../ink/ink2087.xml"/><Relationship Id="rId45" Type="http://schemas.openxmlformats.org/officeDocument/2006/relationships/customXml" Target="../ink/ink2092.xml"/><Relationship Id="rId53" Type="http://schemas.openxmlformats.org/officeDocument/2006/relationships/customXml" Target="../ink/ink2100.xml"/><Relationship Id="rId58" Type="http://schemas.openxmlformats.org/officeDocument/2006/relationships/customXml" Target="../ink/ink2105.xml"/><Relationship Id="rId5" Type="http://schemas.openxmlformats.org/officeDocument/2006/relationships/customXml" Target="../ink/ink2052.xml"/><Relationship Id="rId19" Type="http://schemas.openxmlformats.org/officeDocument/2006/relationships/customXml" Target="../ink/ink2066.xml"/><Relationship Id="rId4" Type="http://schemas.openxmlformats.org/officeDocument/2006/relationships/customXml" Target="../ink/ink2051.xml"/><Relationship Id="rId9" Type="http://schemas.openxmlformats.org/officeDocument/2006/relationships/customXml" Target="../ink/ink2056.xml"/><Relationship Id="rId14" Type="http://schemas.openxmlformats.org/officeDocument/2006/relationships/customXml" Target="../ink/ink2061.xml"/><Relationship Id="rId22" Type="http://schemas.openxmlformats.org/officeDocument/2006/relationships/customXml" Target="../ink/ink2069.xml"/><Relationship Id="rId27" Type="http://schemas.openxmlformats.org/officeDocument/2006/relationships/customXml" Target="../ink/ink2074.xml"/><Relationship Id="rId30" Type="http://schemas.openxmlformats.org/officeDocument/2006/relationships/customXml" Target="../ink/ink2077.xml"/><Relationship Id="rId35" Type="http://schemas.openxmlformats.org/officeDocument/2006/relationships/customXml" Target="../ink/ink2082.xml"/><Relationship Id="rId43" Type="http://schemas.openxmlformats.org/officeDocument/2006/relationships/customXml" Target="../ink/ink2090.xml"/><Relationship Id="rId48" Type="http://schemas.openxmlformats.org/officeDocument/2006/relationships/customXml" Target="../ink/ink2095.xml"/><Relationship Id="rId56" Type="http://schemas.openxmlformats.org/officeDocument/2006/relationships/customXml" Target="../ink/ink2103.xml"/><Relationship Id="rId8" Type="http://schemas.openxmlformats.org/officeDocument/2006/relationships/customXml" Target="../ink/ink2055.xml"/><Relationship Id="rId51" Type="http://schemas.openxmlformats.org/officeDocument/2006/relationships/customXml" Target="../ink/ink2098.xml"/><Relationship Id="rId3" Type="http://schemas.openxmlformats.org/officeDocument/2006/relationships/customXml" Target="../ink/ink2050.xml"/><Relationship Id="rId12" Type="http://schemas.openxmlformats.org/officeDocument/2006/relationships/customXml" Target="../ink/ink2059.xml"/><Relationship Id="rId17" Type="http://schemas.openxmlformats.org/officeDocument/2006/relationships/customXml" Target="../ink/ink2064.xml"/><Relationship Id="rId25" Type="http://schemas.openxmlformats.org/officeDocument/2006/relationships/customXml" Target="../ink/ink2072.xml"/><Relationship Id="rId33" Type="http://schemas.openxmlformats.org/officeDocument/2006/relationships/customXml" Target="../ink/ink2080.xml"/><Relationship Id="rId38" Type="http://schemas.openxmlformats.org/officeDocument/2006/relationships/customXml" Target="../ink/ink2085.xml"/><Relationship Id="rId46" Type="http://schemas.openxmlformats.org/officeDocument/2006/relationships/customXml" Target="../ink/ink2093.xml"/><Relationship Id="rId59" Type="http://schemas.openxmlformats.org/officeDocument/2006/relationships/customXml" Target="../ink/ink2106.xml"/><Relationship Id="rId20" Type="http://schemas.openxmlformats.org/officeDocument/2006/relationships/customXml" Target="../ink/ink2067.xml"/><Relationship Id="rId41" Type="http://schemas.openxmlformats.org/officeDocument/2006/relationships/customXml" Target="../ink/ink2088.xml"/><Relationship Id="rId54" Type="http://schemas.openxmlformats.org/officeDocument/2006/relationships/customXml" Target="../ink/ink21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53.xml"/><Relationship Id="rId15" Type="http://schemas.openxmlformats.org/officeDocument/2006/relationships/customXml" Target="../ink/ink2062.xml"/><Relationship Id="rId23" Type="http://schemas.openxmlformats.org/officeDocument/2006/relationships/customXml" Target="../ink/ink2070.xml"/><Relationship Id="rId28" Type="http://schemas.openxmlformats.org/officeDocument/2006/relationships/customXml" Target="../ink/ink2075.xml"/><Relationship Id="rId36" Type="http://schemas.openxmlformats.org/officeDocument/2006/relationships/customXml" Target="../ink/ink2083.xml"/><Relationship Id="rId49" Type="http://schemas.openxmlformats.org/officeDocument/2006/relationships/customXml" Target="../ink/ink2096.xml"/><Relationship Id="rId57" Type="http://schemas.openxmlformats.org/officeDocument/2006/relationships/customXml" Target="../ink/ink2104.xml"/><Relationship Id="rId10" Type="http://schemas.openxmlformats.org/officeDocument/2006/relationships/customXml" Target="../ink/ink2057.xml"/><Relationship Id="rId31" Type="http://schemas.openxmlformats.org/officeDocument/2006/relationships/customXml" Target="../ink/ink2078.xml"/><Relationship Id="rId44" Type="http://schemas.openxmlformats.org/officeDocument/2006/relationships/customXml" Target="../ink/ink2091.xml"/><Relationship Id="rId52" Type="http://schemas.openxmlformats.org/officeDocument/2006/relationships/customXml" Target="../ink/ink209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0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10.xml"/><Relationship Id="rId5" Type="http://schemas.openxmlformats.org/officeDocument/2006/relationships/customXml" Target="../ink/ink2109.xml"/><Relationship Id="rId4" Type="http://schemas.openxmlformats.org/officeDocument/2006/relationships/customXml" Target="../ink/ink210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16.xml"/><Relationship Id="rId13" Type="http://schemas.openxmlformats.org/officeDocument/2006/relationships/customXml" Target="../ink/ink2121.xml"/><Relationship Id="rId18" Type="http://schemas.openxmlformats.org/officeDocument/2006/relationships/customXml" Target="../ink/ink2126.xml"/><Relationship Id="rId26" Type="http://schemas.openxmlformats.org/officeDocument/2006/relationships/customXml" Target="../ink/ink2134.xml"/><Relationship Id="rId3" Type="http://schemas.openxmlformats.org/officeDocument/2006/relationships/customXml" Target="../ink/ink2111.xml"/><Relationship Id="rId21" Type="http://schemas.openxmlformats.org/officeDocument/2006/relationships/customXml" Target="../ink/ink2129.xml"/><Relationship Id="rId7" Type="http://schemas.openxmlformats.org/officeDocument/2006/relationships/customXml" Target="../ink/ink2115.xml"/><Relationship Id="rId12" Type="http://schemas.openxmlformats.org/officeDocument/2006/relationships/customXml" Target="../ink/ink2120.xml"/><Relationship Id="rId17" Type="http://schemas.openxmlformats.org/officeDocument/2006/relationships/customXml" Target="../ink/ink2125.xml"/><Relationship Id="rId25" Type="http://schemas.openxmlformats.org/officeDocument/2006/relationships/customXml" Target="../ink/ink2133.xml"/><Relationship Id="rId2" Type="http://schemas.openxmlformats.org/officeDocument/2006/relationships/image" Target="../media/image32.png"/><Relationship Id="rId16" Type="http://schemas.openxmlformats.org/officeDocument/2006/relationships/customXml" Target="../ink/ink2124.xml"/><Relationship Id="rId20" Type="http://schemas.openxmlformats.org/officeDocument/2006/relationships/customXml" Target="../ink/ink2128.xml"/><Relationship Id="rId29" Type="http://schemas.openxmlformats.org/officeDocument/2006/relationships/customXml" Target="../ink/ink21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14.xml"/><Relationship Id="rId11" Type="http://schemas.openxmlformats.org/officeDocument/2006/relationships/customXml" Target="../ink/ink2119.xml"/><Relationship Id="rId24" Type="http://schemas.openxmlformats.org/officeDocument/2006/relationships/customXml" Target="../ink/ink2132.xml"/><Relationship Id="rId32" Type="http://schemas.openxmlformats.org/officeDocument/2006/relationships/customXml" Target="../ink/ink2140.xml"/><Relationship Id="rId5" Type="http://schemas.openxmlformats.org/officeDocument/2006/relationships/customXml" Target="../ink/ink2113.xml"/><Relationship Id="rId15" Type="http://schemas.openxmlformats.org/officeDocument/2006/relationships/customXml" Target="../ink/ink2123.xml"/><Relationship Id="rId23" Type="http://schemas.openxmlformats.org/officeDocument/2006/relationships/customXml" Target="../ink/ink2131.xml"/><Relationship Id="rId28" Type="http://schemas.openxmlformats.org/officeDocument/2006/relationships/customXml" Target="../ink/ink2136.xml"/><Relationship Id="rId10" Type="http://schemas.openxmlformats.org/officeDocument/2006/relationships/customXml" Target="../ink/ink2118.xml"/><Relationship Id="rId19" Type="http://schemas.openxmlformats.org/officeDocument/2006/relationships/customXml" Target="../ink/ink2127.xml"/><Relationship Id="rId31" Type="http://schemas.openxmlformats.org/officeDocument/2006/relationships/customXml" Target="../ink/ink2139.xml"/><Relationship Id="rId4" Type="http://schemas.openxmlformats.org/officeDocument/2006/relationships/customXml" Target="../ink/ink2112.xml"/><Relationship Id="rId9" Type="http://schemas.openxmlformats.org/officeDocument/2006/relationships/customXml" Target="../ink/ink2117.xml"/><Relationship Id="rId14" Type="http://schemas.openxmlformats.org/officeDocument/2006/relationships/customXml" Target="../ink/ink2122.xml"/><Relationship Id="rId22" Type="http://schemas.openxmlformats.org/officeDocument/2006/relationships/customXml" Target="../ink/ink2130.xml"/><Relationship Id="rId27" Type="http://schemas.openxmlformats.org/officeDocument/2006/relationships/customXml" Target="../ink/ink2135.xml"/><Relationship Id="rId30" Type="http://schemas.openxmlformats.org/officeDocument/2006/relationships/customXml" Target="../ink/ink21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46.xml"/><Relationship Id="rId3" Type="http://schemas.openxmlformats.org/officeDocument/2006/relationships/customXml" Target="../ink/ink2141.xml"/><Relationship Id="rId7" Type="http://schemas.openxmlformats.org/officeDocument/2006/relationships/customXml" Target="../ink/ink214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44.xml"/><Relationship Id="rId5" Type="http://schemas.openxmlformats.org/officeDocument/2006/relationships/customXml" Target="../ink/ink2143.xml"/><Relationship Id="rId4" Type="http://schemas.openxmlformats.org/officeDocument/2006/relationships/customXml" Target="../ink/ink214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5.xml"/><Relationship Id="rId21" Type="http://schemas.openxmlformats.org/officeDocument/2006/relationships/customXml" Target="../ink/ink90.xml"/><Relationship Id="rId42" Type="http://schemas.openxmlformats.org/officeDocument/2006/relationships/customXml" Target="../ink/ink111.xml"/><Relationship Id="rId47" Type="http://schemas.openxmlformats.org/officeDocument/2006/relationships/customXml" Target="../ink/ink116.xml"/><Relationship Id="rId63" Type="http://schemas.openxmlformats.org/officeDocument/2006/relationships/customXml" Target="../ink/ink132.xml"/><Relationship Id="rId68" Type="http://schemas.openxmlformats.org/officeDocument/2006/relationships/customXml" Target="../ink/ink137.xml"/><Relationship Id="rId84" Type="http://schemas.openxmlformats.org/officeDocument/2006/relationships/customXml" Target="../ink/ink153.xml"/><Relationship Id="rId89" Type="http://schemas.openxmlformats.org/officeDocument/2006/relationships/customXml" Target="../ink/ink158.xml"/><Relationship Id="rId16" Type="http://schemas.openxmlformats.org/officeDocument/2006/relationships/customXml" Target="../ink/ink85.xml"/><Relationship Id="rId11" Type="http://schemas.openxmlformats.org/officeDocument/2006/relationships/customXml" Target="../ink/ink80.xml"/><Relationship Id="rId32" Type="http://schemas.openxmlformats.org/officeDocument/2006/relationships/customXml" Target="../ink/ink101.xml"/><Relationship Id="rId37" Type="http://schemas.openxmlformats.org/officeDocument/2006/relationships/customXml" Target="../ink/ink106.xml"/><Relationship Id="rId53" Type="http://schemas.openxmlformats.org/officeDocument/2006/relationships/customXml" Target="../ink/ink122.xml"/><Relationship Id="rId58" Type="http://schemas.openxmlformats.org/officeDocument/2006/relationships/customXml" Target="../ink/ink127.xml"/><Relationship Id="rId74" Type="http://schemas.openxmlformats.org/officeDocument/2006/relationships/customXml" Target="../ink/ink143.xml"/><Relationship Id="rId79" Type="http://schemas.openxmlformats.org/officeDocument/2006/relationships/customXml" Target="../ink/ink148.xml"/><Relationship Id="rId5" Type="http://schemas.openxmlformats.org/officeDocument/2006/relationships/customXml" Target="../ink/ink74.xml"/><Relationship Id="rId90" Type="http://schemas.openxmlformats.org/officeDocument/2006/relationships/customXml" Target="../ink/ink159.xml"/><Relationship Id="rId95" Type="http://schemas.openxmlformats.org/officeDocument/2006/relationships/customXml" Target="../ink/ink164.xml"/><Relationship Id="rId22" Type="http://schemas.openxmlformats.org/officeDocument/2006/relationships/customXml" Target="../ink/ink91.xml"/><Relationship Id="rId27" Type="http://schemas.openxmlformats.org/officeDocument/2006/relationships/customXml" Target="../ink/ink96.xml"/><Relationship Id="rId43" Type="http://schemas.openxmlformats.org/officeDocument/2006/relationships/customXml" Target="../ink/ink112.xml"/><Relationship Id="rId48" Type="http://schemas.openxmlformats.org/officeDocument/2006/relationships/customXml" Target="../ink/ink117.xml"/><Relationship Id="rId64" Type="http://schemas.openxmlformats.org/officeDocument/2006/relationships/customXml" Target="../ink/ink133.xml"/><Relationship Id="rId69" Type="http://schemas.openxmlformats.org/officeDocument/2006/relationships/customXml" Target="../ink/ink138.xml"/><Relationship Id="rId80" Type="http://schemas.openxmlformats.org/officeDocument/2006/relationships/customXml" Target="../ink/ink149.xml"/><Relationship Id="rId85" Type="http://schemas.openxmlformats.org/officeDocument/2006/relationships/customXml" Target="../ink/ink154.xml"/><Relationship Id="rId12" Type="http://schemas.openxmlformats.org/officeDocument/2006/relationships/customXml" Target="../ink/ink81.xml"/><Relationship Id="rId17" Type="http://schemas.openxmlformats.org/officeDocument/2006/relationships/customXml" Target="../ink/ink86.xml"/><Relationship Id="rId25" Type="http://schemas.openxmlformats.org/officeDocument/2006/relationships/customXml" Target="../ink/ink94.xml"/><Relationship Id="rId33" Type="http://schemas.openxmlformats.org/officeDocument/2006/relationships/customXml" Target="../ink/ink102.xml"/><Relationship Id="rId38" Type="http://schemas.openxmlformats.org/officeDocument/2006/relationships/customXml" Target="../ink/ink107.xml"/><Relationship Id="rId46" Type="http://schemas.openxmlformats.org/officeDocument/2006/relationships/customXml" Target="../ink/ink115.xml"/><Relationship Id="rId59" Type="http://schemas.openxmlformats.org/officeDocument/2006/relationships/customXml" Target="../ink/ink128.xml"/><Relationship Id="rId67" Type="http://schemas.openxmlformats.org/officeDocument/2006/relationships/customXml" Target="../ink/ink136.xml"/><Relationship Id="rId20" Type="http://schemas.openxmlformats.org/officeDocument/2006/relationships/customXml" Target="../ink/ink89.xml"/><Relationship Id="rId41" Type="http://schemas.openxmlformats.org/officeDocument/2006/relationships/customXml" Target="../ink/ink110.xml"/><Relationship Id="rId54" Type="http://schemas.openxmlformats.org/officeDocument/2006/relationships/customXml" Target="../ink/ink123.xml"/><Relationship Id="rId62" Type="http://schemas.openxmlformats.org/officeDocument/2006/relationships/customXml" Target="../ink/ink131.xml"/><Relationship Id="rId70" Type="http://schemas.openxmlformats.org/officeDocument/2006/relationships/customXml" Target="../ink/ink139.xml"/><Relationship Id="rId75" Type="http://schemas.openxmlformats.org/officeDocument/2006/relationships/customXml" Target="../ink/ink144.xml"/><Relationship Id="rId83" Type="http://schemas.openxmlformats.org/officeDocument/2006/relationships/customXml" Target="../ink/ink152.xml"/><Relationship Id="rId88" Type="http://schemas.openxmlformats.org/officeDocument/2006/relationships/customXml" Target="../ink/ink157.xml"/><Relationship Id="rId91" Type="http://schemas.openxmlformats.org/officeDocument/2006/relationships/customXml" Target="../ink/ink160.xml"/><Relationship Id="rId96" Type="http://schemas.openxmlformats.org/officeDocument/2006/relationships/customXml" Target="../ink/ink1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5.xml"/><Relationship Id="rId15" Type="http://schemas.openxmlformats.org/officeDocument/2006/relationships/customXml" Target="../ink/ink84.xml"/><Relationship Id="rId23" Type="http://schemas.openxmlformats.org/officeDocument/2006/relationships/customXml" Target="../ink/ink92.xml"/><Relationship Id="rId28" Type="http://schemas.openxmlformats.org/officeDocument/2006/relationships/customXml" Target="../ink/ink97.xml"/><Relationship Id="rId36" Type="http://schemas.openxmlformats.org/officeDocument/2006/relationships/customXml" Target="../ink/ink105.xml"/><Relationship Id="rId49" Type="http://schemas.openxmlformats.org/officeDocument/2006/relationships/customXml" Target="../ink/ink118.xml"/><Relationship Id="rId57" Type="http://schemas.openxmlformats.org/officeDocument/2006/relationships/customXml" Target="../ink/ink126.xml"/><Relationship Id="rId10" Type="http://schemas.openxmlformats.org/officeDocument/2006/relationships/customXml" Target="../ink/ink79.xml"/><Relationship Id="rId31" Type="http://schemas.openxmlformats.org/officeDocument/2006/relationships/customXml" Target="../ink/ink100.xml"/><Relationship Id="rId44" Type="http://schemas.openxmlformats.org/officeDocument/2006/relationships/customXml" Target="../ink/ink113.xml"/><Relationship Id="rId52" Type="http://schemas.openxmlformats.org/officeDocument/2006/relationships/customXml" Target="../ink/ink121.xml"/><Relationship Id="rId60" Type="http://schemas.openxmlformats.org/officeDocument/2006/relationships/customXml" Target="../ink/ink129.xml"/><Relationship Id="rId65" Type="http://schemas.openxmlformats.org/officeDocument/2006/relationships/customXml" Target="../ink/ink134.xml"/><Relationship Id="rId73" Type="http://schemas.openxmlformats.org/officeDocument/2006/relationships/customXml" Target="../ink/ink142.xml"/><Relationship Id="rId78" Type="http://schemas.openxmlformats.org/officeDocument/2006/relationships/customXml" Target="../ink/ink147.xml"/><Relationship Id="rId81" Type="http://schemas.openxmlformats.org/officeDocument/2006/relationships/customXml" Target="../ink/ink150.xml"/><Relationship Id="rId86" Type="http://schemas.openxmlformats.org/officeDocument/2006/relationships/customXml" Target="../ink/ink155.xml"/><Relationship Id="rId94" Type="http://schemas.openxmlformats.org/officeDocument/2006/relationships/customXml" Target="../ink/ink163.xml"/><Relationship Id="rId99" Type="http://schemas.openxmlformats.org/officeDocument/2006/relationships/customXml" Target="../ink/ink168.xml"/><Relationship Id="rId101" Type="http://schemas.openxmlformats.org/officeDocument/2006/relationships/customXml" Target="../ink/ink170.xml"/><Relationship Id="rId4" Type="http://schemas.openxmlformats.org/officeDocument/2006/relationships/customXml" Target="../ink/ink73.xml"/><Relationship Id="rId9" Type="http://schemas.openxmlformats.org/officeDocument/2006/relationships/customXml" Target="../ink/ink78.xml"/><Relationship Id="rId13" Type="http://schemas.openxmlformats.org/officeDocument/2006/relationships/customXml" Target="../ink/ink82.xml"/><Relationship Id="rId18" Type="http://schemas.openxmlformats.org/officeDocument/2006/relationships/customXml" Target="../ink/ink87.xml"/><Relationship Id="rId39" Type="http://schemas.openxmlformats.org/officeDocument/2006/relationships/customXml" Target="../ink/ink108.xml"/><Relationship Id="rId34" Type="http://schemas.openxmlformats.org/officeDocument/2006/relationships/customXml" Target="../ink/ink103.xml"/><Relationship Id="rId50" Type="http://schemas.openxmlformats.org/officeDocument/2006/relationships/customXml" Target="../ink/ink119.xml"/><Relationship Id="rId55" Type="http://schemas.openxmlformats.org/officeDocument/2006/relationships/customXml" Target="../ink/ink124.xml"/><Relationship Id="rId76" Type="http://schemas.openxmlformats.org/officeDocument/2006/relationships/customXml" Target="../ink/ink145.xml"/><Relationship Id="rId97" Type="http://schemas.openxmlformats.org/officeDocument/2006/relationships/customXml" Target="../ink/ink166.xml"/><Relationship Id="rId7" Type="http://schemas.openxmlformats.org/officeDocument/2006/relationships/customXml" Target="../ink/ink76.xml"/><Relationship Id="rId71" Type="http://schemas.openxmlformats.org/officeDocument/2006/relationships/customXml" Target="../ink/ink140.xml"/><Relationship Id="rId92" Type="http://schemas.openxmlformats.org/officeDocument/2006/relationships/customXml" Target="../ink/ink161.xml"/><Relationship Id="rId2" Type="http://schemas.openxmlformats.org/officeDocument/2006/relationships/image" Target="../media/image4.png"/><Relationship Id="rId29" Type="http://schemas.openxmlformats.org/officeDocument/2006/relationships/customXml" Target="../ink/ink98.xml"/><Relationship Id="rId24" Type="http://schemas.openxmlformats.org/officeDocument/2006/relationships/customXml" Target="../ink/ink93.xml"/><Relationship Id="rId40" Type="http://schemas.openxmlformats.org/officeDocument/2006/relationships/customXml" Target="../ink/ink109.xml"/><Relationship Id="rId45" Type="http://schemas.openxmlformats.org/officeDocument/2006/relationships/customXml" Target="../ink/ink114.xml"/><Relationship Id="rId66" Type="http://schemas.openxmlformats.org/officeDocument/2006/relationships/customXml" Target="../ink/ink135.xml"/><Relationship Id="rId87" Type="http://schemas.openxmlformats.org/officeDocument/2006/relationships/customXml" Target="../ink/ink156.xml"/><Relationship Id="rId61" Type="http://schemas.openxmlformats.org/officeDocument/2006/relationships/customXml" Target="../ink/ink130.xml"/><Relationship Id="rId82" Type="http://schemas.openxmlformats.org/officeDocument/2006/relationships/customXml" Target="../ink/ink151.xml"/><Relationship Id="rId19" Type="http://schemas.openxmlformats.org/officeDocument/2006/relationships/customXml" Target="../ink/ink88.xml"/><Relationship Id="rId14" Type="http://schemas.openxmlformats.org/officeDocument/2006/relationships/customXml" Target="../ink/ink83.xml"/><Relationship Id="rId30" Type="http://schemas.openxmlformats.org/officeDocument/2006/relationships/customXml" Target="../ink/ink99.xml"/><Relationship Id="rId35" Type="http://schemas.openxmlformats.org/officeDocument/2006/relationships/customXml" Target="../ink/ink104.xml"/><Relationship Id="rId56" Type="http://schemas.openxmlformats.org/officeDocument/2006/relationships/customXml" Target="../ink/ink125.xml"/><Relationship Id="rId77" Type="http://schemas.openxmlformats.org/officeDocument/2006/relationships/customXml" Target="../ink/ink146.xml"/><Relationship Id="rId100" Type="http://schemas.openxmlformats.org/officeDocument/2006/relationships/customXml" Target="../ink/ink169.xml"/><Relationship Id="rId8" Type="http://schemas.openxmlformats.org/officeDocument/2006/relationships/customXml" Target="../ink/ink77.xml"/><Relationship Id="rId51" Type="http://schemas.openxmlformats.org/officeDocument/2006/relationships/customXml" Target="../ink/ink120.xml"/><Relationship Id="rId72" Type="http://schemas.openxmlformats.org/officeDocument/2006/relationships/customXml" Target="../ink/ink141.xml"/><Relationship Id="rId93" Type="http://schemas.openxmlformats.org/officeDocument/2006/relationships/customXml" Target="../ink/ink162.xml"/><Relationship Id="rId98" Type="http://schemas.openxmlformats.org/officeDocument/2006/relationships/customXml" Target="../ink/ink167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14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59.xml"/><Relationship Id="rId18" Type="http://schemas.openxmlformats.org/officeDocument/2006/relationships/customXml" Target="../ink/ink2164.xml"/><Relationship Id="rId26" Type="http://schemas.openxmlformats.org/officeDocument/2006/relationships/customXml" Target="../ink/ink2172.xml"/><Relationship Id="rId39" Type="http://schemas.openxmlformats.org/officeDocument/2006/relationships/customXml" Target="../ink/ink2185.xml"/><Relationship Id="rId21" Type="http://schemas.openxmlformats.org/officeDocument/2006/relationships/customXml" Target="../ink/ink2167.xml"/><Relationship Id="rId34" Type="http://schemas.openxmlformats.org/officeDocument/2006/relationships/customXml" Target="../ink/ink2180.xml"/><Relationship Id="rId7" Type="http://schemas.openxmlformats.org/officeDocument/2006/relationships/customXml" Target="../ink/ink2153.xml"/><Relationship Id="rId12" Type="http://schemas.openxmlformats.org/officeDocument/2006/relationships/customXml" Target="../ink/ink2158.xml"/><Relationship Id="rId17" Type="http://schemas.openxmlformats.org/officeDocument/2006/relationships/customXml" Target="../ink/ink2163.xml"/><Relationship Id="rId25" Type="http://schemas.openxmlformats.org/officeDocument/2006/relationships/customXml" Target="../ink/ink2171.xml"/><Relationship Id="rId33" Type="http://schemas.openxmlformats.org/officeDocument/2006/relationships/customXml" Target="../ink/ink2179.xml"/><Relationship Id="rId38" Type="http://schemas.openxmlformats.org/officeDocument/2006/relationships/customXml" Target="../ink/ink2184.xml"/><Relationship Id="rId2" Type="http://schemas.openxmlformats.org/officeDocument/2006/relationships/image" Target="../media/image35.png"/><Relationship Id="rId16" Type="http://schemas.openxmlformats.org/officeDocument/2006/relationships/customXml" Target="../ink/ink2162.xml"/><Relationship Id="rId20" Type="http://schemas.openxmlformats.org/officeDocument/2006/relationships/customXml" Target="../ink/ink2166.xml"/><Relationship Id="rId29" Type="http://schemas.openxmlformats.org/officeDocument/2006/relationships/customXml" Target="../ink/ink21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52.xml"/><Relationship Id="rId11" Type="http://schemas.openxmlformats.org/officeDocument/2006/relationships/customXml" Target="../ink/ink2157.xml"/><Relationship Id="rId24" Type="http://schemas.openxmlformats.org/officeDocument/2006/relationships/customXml" Target="../ink/ink2170.xml"/><Relationship Id="rId32" Type="http://schemas.openxmlformats.org/officeDocument/2006/relationships/customXml" Target="../ink/ink2178.xml"/><Relationship Id="rId37" Type="http://schemas.openxmlformats.org/officeDocument/2006/relationships/customXml" Target="../ink/ink2183.xml"/><Relationship Id="rId5" Type="http://schemas.openxmlformats.org/officeDocument/2006/relationships/customXml" Target="../ink/ink2151.xml"/><Relationship Id="rId15" Type="http://schemas.openxmlformats.org/officeDocument/2006/relationships/customXml" Target="../ink/ink2161.xml"/><Relationship Id="rId23" Type="http://schemas.openxmlformats.org/officeDocument/2006/relationships/customXml" Target="../ink/ink2169.xml"/><Relationship Id="rId28" Type="http://schemas.openxmlformats.org/officeDocument/2006/relationships/customXml" Target="../ink/ink2174.xml"/><Relationship Id="rId36" Type="http://schemas.openxmlformats.org/officeDocument/2006/relationships/customXml" Target="../ink/ink2182.xml"/><Relationship Id="rId10" Type="http://schemas.openxmlformats.org/officeDocument/2006/relationships/customXml" Target="../ink/ink2156.xml"/><Relationship Id="rId19" Type="http://schemas.openxmlformats.org/officeDocument/2006/relationships/customXml" Target="../ink/ink2165.xml"/><Relationship Id="rId31" Type="http://schemas.openxmlformats.org/officeDocument/2006/relationships/customXml" Target="../ink/ink2177.xml"/><Relationship Id="rId4" Type="http://schemas.openxmlformats.org/officeDocument/2006/relationships/customXml" Target="../ink/ink2150.xml"/><Relationship Id="rId9" Type="http://schemas.openxmlformats.org/officeDocument/2006/relationships/customXml" Target="../ink/ink2155.xml"/><Relationship Id="rId14" Type="http://schemas.openxmlformats.org/officeDocument/2006/relationships/customXml" Target="../ink/ink2160.xml"/><Relationship Id="rId22" Type="http://schemas.openxmlformats.org/officeDocument/2006/relationships/customXml" Target="../ink/ink2168.xml"/><Relationship Id="rId27" Type="http://schemas.openxmlformats.org/officeDocument/2006/relationships/customXml" Target="../ink/ink2173.xml"/><Relationship Id="rId30" Type="http://schemas.openxmlformats.org/officeDocument/2006/relationships/customXml" Target="../ink/ink2176.xml"/><Relationship Id="rId35" Type="http://schemas.openxmlformats.org/officeDocument/2006/relationships/customXml" Target="../ink/ink2181.xml"/><Relationship Id="rId8" Type="http://schemas.openxmlformats.org/officeDocument/2006/relationships/customXml" Target="../ink/ink2154.xml"/><Relationship Id="rId3" Type="http://schemas.openxmlformats.org/officeDocument/2006/relationships/customXml" Target="../ink/ink2149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96.xml"/><Relationship Id="rId18" Type="http://schemas.openxmlformats.org/officeDocument/2006/relationships/customXml" Target="../ink/ink2201.xml"/><Relationship Id="rId26" Type="http://schemas.openxmlformats.org/officeDocument/2006/relationships/customXml" Target="../ink/ink2209.xml"/><Relationship Id="rId3" Type="http://schemas.openxmlformats.org/officeDocument/2006/relationships/customXml" Target="../ink/ink2186.xml"/><Relationship Id="rId21" Type="http://schemas.openxmlformats.org/officeDocument/2006/relationships/customXml" Target="../ink/ink2204.xml"/><Relationship Id="rId34" Type="http://schemas.openxmlformats.org/officeDocument/2006/relationships/customXml" Target="../ink/ink2217.xml"/><Relationship Id="rId7" Type="http://schemas.openxmlformats.org/officeDocument/2006/relationships/customXml" Target="../ink/ink2190.xml"/><Relationship Id="rId12" Type="http://schemas.openxmlformats.org/officeDocument/2006/relationships/customXml" Target="../ink/ink2195.xml"/><Relationship Id="rId17" Type="http://schemas.openxmlformats.org/officeDocument/2006/relationships/customXml" Target="../ink/ink2200.xml"/><Relationship Id="rId25" Type="http://schemas.openxmlformats.org/officeDocument/2006/relationships/customXml" Target="../ink/ink2208.xml"/><Relationship Id="rId33" Type="http://schemas.openxmlformats.org/officeDocument/2006/relationships/customXml" Target="../ink/ink2216.xml"/><Relationship Id="rId2" Type="http://schemas.openxmlformats.org/officeDocument/2006/relationships/image" Target="../media/image36.png"/><Relationship Id="rId16" Type="http://schemas.openxmlformats.org/officeDocument/2006/relationships/customXml" Target="../ink/ink2199.xml"/><Relationship Id="rId20" Type="http://schemas.openxmlformats.org/officeDocument/2006/relationships/customXml" Target="../ink/ink2203.xml"/><Relationship Id="rId29" Type="http://schemas.openxmlformats.org/officeDocument/2006/relationships/customXml" Target="../ink/ink22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89.xml"/><Relationship Id="rId11" Type="http://schemas.openxmlformats.org/officeDocument/2006/relationships/customXml" Target="../ink/ink2194.xml"/><Relationship Id="rId24" Type="http://schemas.openxmlformats.org/officeDocument/2006/relationships/customXml" Target="../ink/ink2207.xml"/><Relationship Id="rId32" Type="http://schemas.openxmlformats.org/officeDocument/2006/relationships/customXml" Target="../ink/ink2215.xml"/><Relationship Id="rId5" Type="http://schemas.openxmlformats.org/officeDocument/2006/relationships/customXml" Target="../ink/ink2188.xml"/><Relationship Id="rId15" Type="http://schemas.openxmlformats.org/officeDocument/2006/relationships/customXml" Target="../ink/ink2198.xml"/><Relationship Id="rId23" Type="http://schemas.openxmlformats.org/officeDocument/2006/relationships/customXml" Target="../ink/ink2206.xml"/><Relationship Id="rId28" Type="http://schemas.openxmlformats.org/officeDocument/2006/relationships/customXml" Target="../ink/ink2211.xml"/><Relationship Id="rId10" Type="http://schemas.openxmlformats.org/officeDocument/2006/relationships/customXml" Target="../ink/ink2193.xml"/><Relationship Id="rId19" Type="http://schemas.openxmlformats.org/officeDocument/2006/relationships/customXml" Target="../ink/ink2202.xml"/><Relationship Id="rId31" Type="http://schemas.openxmlformats.org/officeDocument/2006/relationships/customXml" Target="../ink/ink2214.xml"/><Relationship Id="rId4" Type="http://schemas.openxmlformats.org/officeDocument/2006/relationships/customXml" Target="../ink/ink2187.xml"/><Relationship Id="rId9" Type="http://schemas.openxmlformats.org/officeDocument/2006/relationships/customXml" Target="../ink/ink2192.xml"/><Relationship Id="rId14" Type="http://schemas.openxmlformats.org/officeDocument/2006/relationships/customXml" Target="../ink/ink2197.xml"/><Relationship Id="rId22" Type="http://schemas.openxmlformats.org/officeDocument/2006/relationships/customXml" Target="../ink/ink2205.xml"/><Relationship Id="rId27" Type="http://schemas.openxmlformats.org/officeDocument/2006/relationships/customXml" Target="../ink/ink2210.xml"/><Relationship Id="rId30" Type="http://schemas.openxmlformats.org/officeDocument/2006/relationships/customXml" Target="../ink/ink2213.xml"/><Relationship Id="rId8" Type="http://schemas.openxmlformats.org/officeDocument/2006/relationships/customXml" Target="../ink/ink219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23.xml"/><Relationship Id="rId13" Type="http://schemas.openxmlformats.org/officeDocument/2006/relationships/customXml" Target="../ink/ink2228.xml"/><Relationship Id="rId18" Type="http://schemas.openxmlformats.org/officeDocument/2006/relationships/customXml" Target="../ink/ink2233.xml"/><Relationship Id="rId26" Type="http://schemas.openxmlformats.org/officeDocument/2006/relationships/customXml" Target="../ink/ink2241.xml"/><Relationship Id="rId3" Type="http://schemas.openxmlformats.org/officeDocument/2006/relationships/customXml" Target="../ink/ink2218.xml"/><Relationship Id="rId21" Type="http://schemas.openxmlformats.org/officeDocument/2006/relationships/customXml" Target="../ink/ink2236.xml"/><Relationship Id="rId7" Type="http://schemas.openxmlformats.org/officeDocument/2006/relationships/customXml" Target="../ink/ink2222.xml"/><Relationship Id="rId12" Type="http://schemas.openxmlformats.org/officeDocument/2006/relationships/customXml" Target="../ink/ink2227.xml"/><Relationship Id="rId17" Type="http://schemas.openxmlformats.org/officeDocument/2006/relationships/customXml" Target="../ink/ink2232.xml"/><Relationship Id="rId25" Type="http://schemas.openxmlformats.org/officeDocument/2006/relationships/customXml" Target="../ink/ink2240.xml"/><Relationship Id="rId2" Type="http://schemas.openxmlformats.org/officeDocument/2006/relationships/image" Target="../media/image37.png"/><Relationship Id="rId16" Type="http://schemas.openxmlformats.org/officeDocument/2006/relationships/customXml" Target="../ink/ink2231.xml"/><Relationship Id="rId20" Type="http://schemas.openxmlformats.org/officeDocument/2006/relationships/customXml" Target="../ink/ink2235.xml"/><Relationship Id="rId29" Type="http://schemas.openxmlformats.org/officeDocument/2006/relationships/customXml" Target="../ink/ink22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21.xml"/><Relationship Id="rId11" Type="http://schemas.openxmlformats.org/officeDocument/2006/relationships/customXml" Target="../ink/ink2226.xml"/><Relationship Id="rId24" Type="http://schemas.openxmlformats.org/officeDocument/2006/relationships/customXml" Target="../ink/ink2239.xml"/><Relationship Id="rId5" Type="http://schemas.openxmlformats.org/officeDocument/2006/relationships/customXml" Target="../ink/ink2220.xml"/><Relationship Id="rId15" Type="http://schemas.openxmlformats.org/officeDocument/2006/relationships/customXml" Target="../ink/ink2230.xml"/><Relationship Id="rId23" Type="http://schemas.openxmlformats.org/officeDocument/2006/relationships/customXml" Target="../ink/ink2238.xml"/><Relationship Id="rId28" Type="http://schemas.openxmlformats.org/officeDocument/2006/relationships/customXml" Target="../ink/ink2243.xml"/><Relationship Id="rId10" Type="http://schemas.openxmlformats.org/officeDocument/2006/relationships/customXml" Target="../ink/ink2225.xml"/><Relationship Id="rId19" Type="http://schemas.openxmlformats.org/officeDocument/2006/relationships/customXml" Target="../ink/ink2234.xml"/><Relationship Id="rId4" Type="http://schemas.openxmlformats.org/officeDocument/2006/relationships/customXml" Target="../ink/ink2219.xml"/><Relationship Id="rId9" Type="http://schemas.openxmlformats.org/officeDocument/2006/relationships/customXml" Target="../ink/ink2224.xml"/><Relationship Id="rId14" Type="http://schemas.openxmlformats.org/officeDocument/2006/relationships/customXml" Target="../ink/ink2229.xml"/><Relationship Id="rId22" Type="http://schemas.openxmlformats.org/officeDocument/2006/relationships/customXml" Target="../ink/ink2237.xml"/><Relationship Id="rId27" Type="http://schemas.openxmlformats.org/officeDocument/2006/relationships/customXml" Target="../ink/ink2242.xml"/><Relationship Id="rId30" Type="http://schemas.openxmlformats.org/officeDocument/2006/relationships/customXml" Target="../ink/ink2245.xml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60.xml"/><Relationship Id="rId21" Type="http://schemas.openxmlformats.org/officeDocument/2006/relationships/customXml" Target="../ink/ink2264.xml"/><Relationship Id="rId42" Type="http://schemas.openxmlformats.org/officeDocument/2006/relationships/customXml" Target="../ink/ink2285.xml"/><Relationship Id="rId63" Type="http://schemas.openxmlformats.org/officeDocument/2006/relationships/customXml" Target="../ink/ink2306.xml"/><Relationship Id="rId84" Type="http://schemas.openxmlformats.org/officeDocument/2006/relationships/customXml" Target="../ink/ink2327.xml"/><Relationship Id="rId138" Type="http://schemas.openxmlformats.org/officeDocument/2006/relationships/customXml" Target="../ink/ink2381.xml"/><Relationship Id="rId107" Type="http://schemas.openxmlformats.org/officeDocument/2006/relationships/customXml" Target="../ink/ink2350.xml"/><Relationship Id="rId11" Type="http://schemas.openxmlformats.org/officeDocument/2006/relationships/customXml" Target="../ink/ink2254.xml"/><Relationship Id="rId32" Type="http://schemas.openxmlformats.org/officeDocument/2006/relationships/customXml" Target="../ink/ink2275.xml"/><Relationship Id="rId53" Type="http://schemas.openxmlformats.org/officeDocument/2006/relationships/customXml" Target="../ink/ink2296.xml"/><Relationship Id="rId74" Type="http://schemas.openxmlformats.org/officeDocument/2006/relationships/customXml" Target="../ink/ink2317.xml"/><Relationship Id="rId128" Type="http://schemas.openxmlformats.org/officeDocument/2006/relationships/customXml" Target="../ink/ink2371.xml"/><Relationship Id="rId149" Type="http://schemas.openxmlformats.org/officeDocument/2006/relationships/customXml" Target="../ink/ink2392.xml"/><Relationship Id="rId5" Type="http://schemas.openxmlformats.org/officeDocument/2006/relationships/customXml" Target="../ink/ink2248.xml"/><Relationship Id="rId95" Type="http://schemas.openxmlformats.org/officeDocument/2006/relationships/customXml" Target="../ink/ink2338.xml"/><Relationship Id="rId22" Type="http://schemas.openxmlformats.org/officeDocument/2006/relationships/customXml" Target="../ink/ink2265.xml"/><Relationship Id="rId27" Type="http://schemas.openxmlformats.org/officeDocument/2006/relationships/customXml" Target="../ink/ink2270.xml"/><Relationship Id="rId43" Type="http://schemas.openxmlformats.org/officeDocument/2006/relationships/customXml" Target="../ink/ink2286.xml"/><Relationship Id="rId48" Type="http://schemas.openxmlformats.org/officeDocument/2006/relationships/customXml" Target="../ink/ink2291.xml"/><Relationship Id="rId64" Type="http://schemas.openxmlformats.org/officeDocument/2006/relationships/customXml" Target="../ink/ink2307.xml"/><Relationship Id="rId69" Type="http://schemas.openxmlformats.org/officeDocument/2006/relationships/customXml" Target="../ink/ink2312.xml"/><Relationship Id="rId113" Type="http://schemas.openxmlformats.org/officeDocument/2006/relationships/customXml" Target="../ink/ink2356.xml"/><Relationship Id="rId118" Type="http://schemas.openxmlformats.org/officeDocument/2006/relationships/customXml" Target="../ink/ink2361.xml"/><Relationship Id="rId134" Type="http://schemas.openxmlformats.org/officeDocument/2006/relationships/customXml" Target="../ink/ink2377.xml"/><Relationship Id="rId139" Type="http://schemas.openxmlformats.org/officeDocument/2006/relationships/customXml" Target="../ink/ink2382.xml"/><Relationship Id="rId80" Type="http://schemas.openxmlformats.org/officeDocument/2006/relationships/customXml" Target="../ink/ink2323.xml"/><Relationship Id="rId85" Type="http://schemas.openxmlformats.org/officeDocument/2006/relationships/customXml" Target="../ink/ink2328.xml"/><Relationship Id="rId12" Type="http://schemas.openxmlformats.org/officeDocument/2006/relationships/customXml" Target="../ink/ink2255.xml"/><Relationship Id="rId17" Type="http://schemas.openxmlformats.org/officeDocument/2006/relationships/customXml" Target="../ink/ink2260.xml"/><Relationship Id="rId33" Type="http://schemas.openxmlformats.org/officeDocument/2006/relationships/customXml" Target="../ink/ink2276.xml"/><Relationship Id="rId38" Type="http://schemas.openxmlformats.org/officeDocument/2006/relationships/customXml" Target="../ink/ink2281.xml"/><Relationship Id="rId59" Type="http://schemas.openxmlformats.org/officeDocument/2006/relationships/customXml" Target="../ink/ink2302.xml"/><Relationship Id="rId103" Type="http://schemas.openxmlformats.org/officeDocument/2006/relationships/customXml" Target="../ink/ink2346.xml"/><Relationship Id="rId108" Type="http://schemas.openxmlformats.org/officeDocument/2006/relationships/customXml" Target="../ink/ink2351.xml"/><Relationship Id="rId124" Type="http://schemas.openxmlformats.org/officeDocument/2006/relationships/customXml" Target="../ink/ink2367.xml"/><Relationship Id="rId129" Type="http://schemas.openxmlformats.org/officeDocument/2006/relationships/customXml" Target="../ink/ink2372.xml"/><Relationship Id="rId54" Type="http://schemas.openxmlformats.org/officeDocument/2006/relationships/customXml" Target="../ink/ink2297.xml"/><Relationship Id="rId70" Type="http://schemas.openxmlformats.org/officeDocument/2006/relationships/customXml" Target="../ink/ink2313.xml"/><Relationship Id="rId75" Type="http://schemas.openxmlformats.org/officeDocument/2006/relationships/customXml" Target="../ink/ink2318.xml"/><Relationship Id="rId91" Type="http://schemas.openxmlformats.org/officeDocument/2006/relationships/customXml" Target="../ink/ink2334.xml"/><Relationship Id="rId96" Type="http://schemas.openxmlformats.org/officeDocument/2006/relationships/customXml" Target="../ink/ink2339.xml"/><Relationship Id="rId140" Type="http://schemas.openxmlformats.org/officeDocument/2006/relationships/customXml" Target="../ink/ink2383.xml"/><Relationship Id="rId145" Type="http://schemas.openxmlformats.org/officeDocument/2006/relationships/customXml" Target="../ink/ink23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49.xml"/><Relationship Id="rId23" Type="http://schemas.openxmlformats.org/officeDocument/2006/relationships/customXml" Target="../ink/ink2266.xml"/><Relationship Id="rId28" Type="http://schemas.openxmlformats.org/officeDocument/2006/relationships/customXml" Target="../ink/ink2271.xml"/><Relationship Id="rId49" Type="http://schemas.openxmlformats.org/officeDocument/2006/relationships/customXml" Target="../ink/ink2292.xml"/><Relationship Id="rId114" Type="http://schemas.openxmlformats.org/officeDocument/2006/relationships/customXml" Target="../ink/ink2357.xml"/><Relationship Id="rId119" Type="http://schemas.openxmlformats.org/officeDocument/2006/relationships/customXml" Target="../ink/ink2362.xml"/><Relationship Id="rId44" Type="http://schemas.openxmlformats.org/officeDocument/2006/relationships/customXml" Target="../ink/ink2287.xml"/><Relationship Id="rId60" Type="http://schemas.openxmlformats.org/officeDocument/2006/relationships/customXml" Target="../ink/ink2303.xml"/><Relationship Id="rId65" Type="http://schemas.openxmlformats.org/officeDocument/2006/relationships/customXml" Target="../ink/ink2308.xml"/><Relationship Id="rId81" Type="http://schemas.openxmlformats.org/officeDocument/2006/relationships/customXml" Target="../ink/ink2324.xml"/><Relationship Id="rId86" Type="http://schemas.openxmlformats.org/officeDocument/2006/relationships/customXml" Target="../ink/ink2329.xml"/><Relationship Id="rId130" Type="http://schemas.openxmlformats.org/officeDocument/2006/relationships/customXml" Target="../ink/ink2373.xml"/><Relationship Id="rId135" Type="http://schemas.openxmlformats.org/officeDocument/2006/relationships/customXml" Target="../ink/ink2378.xml"/><Relationship Id="rId13" Type="http://schemas.openxmlformats.org/officeDocument/2006/relationships/customXml" Target="../ink/ink2256.xml"/><Relationship Id="rId18" Type="http://schemas.openxmlformats.org/officeDocument/2006/relationships/customXml" Target="../ink/ink2261.xml"/><Relationship Id="rId39" Type="http://schemas.openxmlformats.org/officeDocument/2006/relationships/customXml" Target="../ink/ink2282.xml"/><Relationship Id="rId109" Type="http://schemas.openxmlformats.org/officeDocument/2006/relationships/customXml" Target="../ink/ink2352.xml"/><Relationship Id="rId34" Type="http://schemas.openxmlformats.org/officeDocument/2006/relationships/customXml" Target="../ink/ink2277.xml"/><Relationship Id="rId50" Type="http://schemas.openxmlformats.org/officeDocument/2006/relationships/customXml" Target="../ink/ink2293.xml"/><Relationship Id="rId55" Type="http://schemas.openxmlformats.org/officeDocument/2006/relationships/customXml" Target="../ink/ink2298.xml"/><Relationship Id="rId76" Type="http://schemas.openxmlformats.org/officeDocument/2006/relationships/customXml" Target="../ink/ink2319.xml"/><Relationship Id="rId97" Type="http://schemas.openxmlformats.org/officeDocument/2006/relationships/customXml" Target="../ink/ink2340.xml"/><Relationship Id="rId104" Type="http://schemas.openxmlformats.org/officeDocument/2006/relationships/customXml" Target="../ink/ink2347.xml"/><Relationship Id="rId120" Type="http://schemas.openxmlformats.org/officeDocument/2006/relationships/customXml" Target="../ink/ink2363.xml"/><Relationship Id="rId125" Type="http://schemas.openxmlformats.org/officeDocument/2006/relationships/customXml" Target="../ink/ink2368.xml"/><Relationship Id="rId141" Type="http://schemas.openxmlformats.org/officeDocument/2006/relationships/customXml" Target="../ink/ink2384.xml"/><Relationship Id="rId146" Type="http://schemas.openxmlformats.org/officeDocument/2006/relationships/customXml" Target="../ink/ink2389.xml"/><Relationship Id="rId7" Type="http://schemas.openxmlformats.org/officeDocument/2006/relationships/customXml" Target="../ink/ink2250.xml"/><Relationship Id="rId71" Type="http://schemas.openxmlformats.org/officeDocument/2006/relationships/customXml" Target="../ink/ink2314.xml"/><Relationship Id="rId92" Type="http://schemas.openxmlformats.org/officeDocument/2006/relationships/customXml" Target="../ink/ink2335.xml"/><Relationship Id="rId2" Type="http://schemas.openxmlformats.org/officeDocument/2006/relationships/image" Target="../media/image37.png"/><Relationship Id="rId29" Type="http://schemas.openxmlformats.org/officeDocument/2006/relationships/customXml" Target="../ink/ink2272.xml"/><Relationship Id="rId24" Type="http://schemas.openxmlformats.org/officeDocument/2006/relationships/customXml" Target="../ink/ink2267.xml"/><Relationship Id="rId40" Type="http://schemas.openxmlformats.org/officeDocument/2006/relationships/customXml" Target="../ink/ink2283.xml"/><Relationship Id="rId45" Type="http://schemas.openxmlformats.org/officeDocument/2006/relationships/customXml" Target="../ink/ink2288.xml"/><Relationship Id="rId66" Type="http://schemas.openxmlformats.org/officeDocument/2006/relationships/customXml" Target="../ink/ink2309.xml"/><Relationship Id="rId87" Type="http://schemas.openxmlformats.org/officeDocument/2006/relationships/customXml" Target="../ink/ink2330.xml"/><Relationship Id="rId110" Type="http://schemas.openxmlformats.org/officeDocument/2006/relationships/customXml" Target="../ink/ink2353.xml"/><Relationship Id="rId115" Type="http://schemas.openxmlformats.org/officeDocument/2006/relationships/customXml" Target="../ink/ink2358.xml"/><Relationship Id="rId131" Type="http://schemas.openxmlformats.org/officeDocument/2006/relationships/customXml" Target="../ink/ink2374.xml"/><Relationship Id="rId136" Type="http://schemas.openxmlformats.org/officeDocument/2006/relationships/customXml" Target="../ink/ink2379.xml"/><Relationship Id="rId61" Type="http://schemas.openxmlformats.org/officeDocument/2006/relationships/customXml" Target="../ink/ink2304.xml"/><Relationship Id="rId82" Type="http://schemas.openxmlformats.org/officeDocument/2006/relationships/customXml" Target="../ink/ink2325.xml"/><Relationship Id="rId19" Type="http://schemas.openxmlformats.org/officeDocument/2006/relationships/customXml" Target="../ink/ink2262.xml"/><Relationship Id="rId14" Type="http://schemas.openxmlformats.org/officeDocument/2006/relationships/customXml" Target="../ink/ink2257.xml"/><Relationship Id="rId30" Type="http://schemas.openxmlformats.org/officeDocument/2006/relationships/customXml" Target="../ink/ink2273.xml"/><Relationship Id="rId35" Type="http://schemas.openxmlformats.org/officeDocument/2006/relationships/customXml" Target="../ink/ink2278.xml"/><Relationship Id="rId56" Type="http://schemas.openxmlformats.org/officeDocument/2006/relationships/customXml" Target="../ink/ink2299.xml"/><Relationship Id="rId77" Type="http://schemas.openxmlformats.org/officeDocument/2006/relationships/customXml" Target="../ink/ink2320.xml"/><Relationship Id="rId100" Type="http://schemas.openxmlformats.org/officeDocument/2006/relationships/customXml" Target="../ink/ink2343.xml"/><Relationship Id="rId105" Type="http://schemas.openxmlformats.org/officeDocument/2006/relationships/customXml" Target="../ink/ink2348.xml"/><Relationship Id="rId126" Type="http://schemas.openxmlformats.org/officeDocument/2006/relationships/customXml" Target="../ink/ink2369.xml"/><Relationship Id="rId147" Type="http://schemas.openxmlformats.org/officeDocument/2006/relationships/customXml" Target="../ink/ink2390.xml"/><Relationship Id="rId8" Type="http://schemas.openxmlformats.org/officeDocument/2006/relationships/customXml" Target="../ink/ink2251.xml"/><Relationship Id="rId51" Type="http://schemas.openxmlformats.org/officeDocument/2006/relationships/customXml" Target="../ink/ink2294.xml"/><Relationship Id="rId72" Type="http://schemas.openxmlformats.org/officeDocument/2006/relationships/customXml" Target="../ink/ink2315.xml"/><Relationship Id="rId93" Type="http://schemas.openxmlformats.org/officeDocument/2006/relationships/customXml" Target="../ink/ink2336.xml"/><Relationship Id="rId98" Type="http://schemas.openxmlformats.org/officeDocument/2006/relationships/customXml" Target="../ink/ink2341.xml"/><Relationship Id="rId121" Type="http://schemas.openxmlformats.org/officeDocument/2006/relationships/customXml" Target="../ink/ink2364.xml"/><Relationship Id="rId142" Type="http://schemas.openxmlformats.org/officeDocument/2006/relationships/customXml" Target="../ink/ink2385.xml"/><Relationship Id="rId3" Type="http://schemas.openxmlformats.org/officeDocument/2006/relationships/customXml" Target="../ink/ink2246.xml"/><Relationship Id="rId25" Type="http://schemas.openxmlformats.org/officeDocument/2006/relationships/customXml" Target="../ink/ink2268.xml"/><Relationship Id="rId46" Type="http://schemas.openxmlformats.org/officeDocument/2006/relationships/customXml" Target="../ink/ink2289.xml"/><Relationship Id="rId67" Type="http://schemas.openxmlformats.org/officeDocument/2006/relationships/customXml" Target="../ink/ink2310.xml"/><Relationship Id="rId116" Type="http://schemas.openxmlformats.org/officeDocument/2006/relationships/customXml" Target="../ink/ink2359.xml"/><Relationship Id="rId137" Type="http://schemas.openxmlformats.org/officeDocument/2006/relationships/customXml" Target="../ink/ink2380.xml"/><Relationship Id="rId20" Type="http://schemas.openxmlformats.org/officeDocument/2006/relationships/customXml" Target="../ink/ink2263.xml"/><Relationship Id="rId41" Type="http://schemas.openxmlformats.org/officeDocument/2006/relationships/customXml" Target="../ink/ink2284.xml"/><Relationship Id="rId62" Type="http://schemas.openxmlformats.org/officeDocument/2006/relationships/customXml" Target="../ink/ink2305.xml"/><Relationship Id="rId83" Type="http://schemas.openxmlformats.org/officeDocument/2006/relationships/customXml" Target="../ink/ink2326.xml"/><Relationship Id="rId88" Type="http://schemas.openxmlformats.org/officeDocument/2006/relationships/customXml" Target="../ink/ink2331.xml"/><Relationship Id="rId111" Type="http://schemas.openxmlformats.org/officeDocument/2006/relationships/customXml" Target="../ink/ink2354.xml"/><Relationship Id="rId132" Type="http://schemas.openxmlformats.org/officeDocument/2006/relationships/customXml" Target="../ink/ink2375.xml"/><Relationship Id="rId15" Type="http://schemas.openxmlformats.org/officeDocument/2006/relationships/customXml" Target="../ink/ink2258.xml"/><Relationship Id="rId36" Type="http://schemas.openxmlformats.org/officeDocument/2006/relationships/customXml" Target="../ink/ink2279.xml"/><Relationship Id="rId57" Type="http://schemas.openxmlformats.org/officeDocument/2006/relationships/customXml" Target="../ink/ink2300.xml"/><Relationship Id="rId106" Type="http://schemas.openxmlformats.org/officeDocument/2006/relationships/customXml" Target="../ink/ink2349.xml"/><Relationship Id="rId127" Type="http://schemas.openxmlformats.org/officeDocument/2006/relationships/customXml" Target="../ink/ink2370.xml"/><Relationship Id="rId10" Type="http://schemas.openxmlformats.org/officeDocument/2006/relationships/customXml" Target="../ink/ink2253.xml"/><Relationship Id="rId31" Type="http://schemas.openxmlformats.org/officeDocument/2006/relationships/customXml" Target="../ink/ink2274.xml"/><Relationship Id="rId52" Type="http://schemas.openxmlformats.org/officeDocument/2006/relationships/customXml" Target="../ink/ink2295.xml"/><Relationship Id="rId73" Type="http://schemas.openxmlformats.org/officeDocument/2006/relationships/customXml" Target="../ink/ink2316.xml"/><Relationship Id="rId78" Type="http://schemas.openxmlformats.org/officeDocument/2006/relationships/customXml" Target="../ink/ink2321.xml"/><Relationship Id="rId94" Type="http://schemas.openxmlformats.org/officeDocument/2006/relationships/customXml" Target="../ink/ink2337.xml"/><Relationship Id="rId99" Type="http://schemas.openxmlformats.org/officeDocument/2006/relationships/customXml" Target="../ink/ink2342.xml"/><Relationship Id="rId101" Type="http://schemas.openxmlformats.org/officeDocument/2006/relationships/customXml" Target="../ink/ink2344.xml"/><Relationship Id="rId122" Type="http://schemas.openxmlformats.org/officeDocument/2006/relationships/customXml" Target="../ink/ink2365.xml"/><Relationship Id="rId143" Type="http://schemas.openxmlformats.org/officeDocument/2006/relationships/customXml" Target="../ink/ink2386.xml"/><Relationship Id="rId148" Type="http://schemas.openxmlformats.org/officeDocument/2006/relationships/customXml" Target="../ink/ink2391.xml"/><Relationship Id="rId4" Type="http://schemas.openxmlformats.org/officeDocument/2006/relationships/customXml" Target="../ink/ink2247.xml"/><Relationship Id="rId9" Type="http://schemas.openxmlformats.org/officeDocument/2006/relationships/customXml" Target="../ink/ink2252.xml"/><Relationship Id="rId26" Type="http://schemas.openxmlformats.org/officeDocument/2006/relationships/customXml" Target="../ink/ink2269.xml"/><Relationship Id="rId47" Type="http://schemas.openxmlformats.org/officeDocument/2006/relationships/customXml" Target="../ink/ink2290.xml"/><Relationship Id="rId68" Type="http://schemas.openxmlformats.org/officeDocument/2006/relationships/customXml" Target="../ink/ink2311.xml"/><Relationship Id="rId89" Type="http://schemas.openxmlformats.org/officeDocument/2006/relationships/customXml" Target="../ink/ink2332.xml"/><Relationship Id="rId112" Type="http://schemas.openxmlformats.org/officeDocument/2006/relationships/customXml" Target="../ink/ink2355.xml"/><Relationship Id="rId133" Type="http://schemas.openxmlformats.org/officeDocument/2006/relationships/customXml" Target="../ink/ink2376.xml"/><Relationship Id="rId16" Type="http://schemas.openxmlformats.org/officeDocument/2006/relationships/customXml" Target="../ink/ink2259.xml"/><Relationship Id="rId37" Type="http://schemas.openxmlformats.org/officeDocument/2006/relationships/customXml" Target="../ink/ink2280.xml"/><Relationship Id="rId58" Type="http://schemas.openxmlformats.org/officeDocument/2006/relationships/customXml" Target="../ink/ink2301.xml"/><Relationship Id="rId79" Type="http://schemas.openxmlformats.org/officeDocument/2006/relationships/customXml" Target="../ink/ink2322.xml"/><Relationship Id="rId102" Type="http://schemas.openxmlformats.org/officeDocument/2006/relationships/customXml" Target="../ink/ink2345.xml"/><Relationship Id="rId123" Type="http://schemas.openxmlformats.org/officeDocument/2006/relationships/customXml" Target="../ink/ink2366.xml"/><Relationship Id="rId144" Type="http://schemas.openxmlformats.org/officeDocument/2006/relationships/customXml" Target="../ink/ink2387.xml"/><Relationship Id="rId90" Type="http://schemas.openxmlformats.org/officeDocument/2006/relationships/customXml" Target="../ink/ink233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98.xml"/><Relationship Id="rId13" Type="http://schemas.openxmlformats.org/officeDocument/2006/relationships/customXml" Target="../ink/ink2403.xml"/><Relationship Id="rId18" Type="http://schemas.openxmlformats.org/officeDocument/2006/relationships/customXml" Target="../ink/ink2408.xml"/><Relationship Id="rId26" Type="http://schemas.openxmlformats.org/officeDocument/2006/relationships/customXml" Target="../ink/ink2416.xml"/><Relationship Id="rId3" Type="http://schemas.openxmlformats.org/officeDocument/2006/relationships/customXml" Target="../ink/ink2393.xml"/><Relationship Id="rId21" Type="http://schemas.openxmlformats.org/officeDocument/2006/relationships/customXml" Target="../ink/ink2411.xml"/><Relationship Id="rId7" Type="http://schemas.openxmlformats.org/officeDocument/2006/relationships/customXml" Target="../ink/ink2397.xml"/><Relationship Id="rId12" Type="http://schemas.openxmlformats.org/officeDocument/2006/relationships/customXml" Target="../ink/ink2402.xml"/><Relationship Id="rId17" Type="http://schemas.openxmlformats.org/officeDocument/2006/relationships/customXml" Target="../ink/ink2407.xml"/><Relationship Id="rId25" Type="http://schemas.openxmlformats.org/officeDocument/2006/relationships/customXml" Target="../ink/ink2415.xml"/><Relationship Id="rId2" Type="http://schemas.openxmlformats.org/officeDocument/2006/relationships/image" Target="../media/image38.png"/><Relationship Id="rId16" Type="http://schemas.openxmlformats.org/officeDocument/2006/relationships/customXml" Target="../ink/ink2406.xml"/><Relationship Id="rId20" Type="http://schemas.openxmlformats.org/officeDocument/2006/relationships/customXml" Target="../ink/ink24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6.xml"/><Relationship Id="rId11" Type="http://schemas.openxmlformats.org/officeDocument/2006/relationships/customXml" Target="../ink/ink2401.xml"/><Relationship Id="rId24" Type="http://schemas.openxmlformats.org/officeDocument/2006/relationships/customXml" Target="../ink/ink2414.xml"/><Relationship Id="rId5" Type="http://schemas.openxmlformats.org/officeDocument/2006/relationships/customXml" Target="../ink/ink2395.xml"/><Relationship Id="rId15" Type="http://schemas.openxmlformats.org/officeDocument/2006/relationships/customXml" Target="../ink/ink2405.xml"/><Relationship Id="rId23" Type="http://schemas.openxmlformats.org/officeDocument/2006/relationships/customXml" Target="../ink/ink2413.xml"/><Relationship Id="rId10" Type="http://schemas.openxmlformats.org/officeDocument/2006/relationships/customXml" Target="../ink/ink2400.xml"/><Relationship Id="rId19" Type="http://schemas.openxmlformats.org/officeDocument/2006/relationships/customXml" Target="../ink/ink2409.xml"/><Relationship Id="rId4" Type="http://schemas.openxmlformats.org/officeDocument/2006/relationships/customXml" Target="../ink/ink2394.xml"/><Relationship Id="rId9" Type="http://schemas.openxmlformats.org/officeDocument/2006/relationships/customXml" Target="../ink/ink2399.xml"/><Relationship Id="rId14" Type="http://schemas.openxmlformats.org/officeDocument/2006/relationships/customXml" Target="../ink/ink2404.xml"/><Relationship Id="rId22" Type="http://schemas.openxmlformats.org/officeDocument/2006/relationships/customXml" Target="../ink/ink2412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1.xml"/><Relationship Id="rId21" Type="http://schemas.openxmlformats.org/officeDocument/2006/relationships/customXml" Target="../ink/ink2435.xml"/><Relationship Id="rId42" Type="http://schemas.openxmlformats.org/officeDocument/2006/relationships/customXml" Target="../ink/ink2456.xml"/><Relationship Id="rId63" Type="http://schemas.openxmlformats.org/officeDocument/2006/relationships/customXml" Target="../ink/ink2477.xml"/><Relationship Id="rId84" Type="http://schemas.openxmlformats.org/officeDocument/2006/relationships/customXml" Target="../ink/ink2498.xml"/><Relationship Id="rId138" Type="http://schemas.openxmlformats.org/officeDocument/2006/relationships/customXml" Target="../ink/ink2552.xml"/><Relationship Id="rId107" Type="http://schemas.openxmlformats.org/officeDocument/2006/relationships/customXml" Target="../ink/ink2521.xml"/><Relationship Id="rId11" Type="http://schemas.openxmlformats.org/officeDocument/2006/relationships/customXml" Target="../ink/ink2425.xml"/><Relationship Id="rId32" Type="http://schemas.openxmlformats.org/officeDocument/2006/relationships/customXml" Target="../ink/ink2446.xml"/><Relationship Id="rId53" Type="http://schemas.openxmlformats.org/officeDocument/2006/relationships/customXml" Target="../ink/ink2467.xml"/><Relationship Id="rId74" Type="http://schemas.openxmlformats.org/officeDocument/2006/relationships/customXml" Target="../ink/ink2488.xml"/><Relationship Id="rId128" Type="http://schemas.openxmlformats.org/officeDocument/2006/relationships/customXml" Target="../ink/ink2542.xml"/><Relationship Id="rId149" Type="http://schemas.openxmlformats.org/officeDocument/2006/relationships/customXml" Target="../ink/ink2563.xml"/><Relationship Id="rId5" Type="http://schemas.openxmlformats.org/officeDocument/2006/relationships/customXml" Target="../ink/ink2419.xml"/><Relationship Id="rId95" Type="http://schemas.openxmlformats.org/officeDocument/2006/relationships/customXml" Target="../ink/ink2509.xml"/><Relationship Id="rId22" Type="http://schemas.openxmlformats.org/officeDocument/2006/relationships/customXml" Target="../ink/ink2436.xml"/><Relationship Id="rId27" Type="http://schemas.openxmlformats.org/officeDocument/2006/relationships/customXml" Target="../ink/ink2441.xml"/><Relationship Id="rId43" Type="http://schemas.openxmlformats.org/officeDocument/2006/relationships/customXml" Target="../ink/ink2457.xml"/><Relationship Id="rId48" Type="http://schemas.openxmlformats.org/officeDocument/2006/relationships/customXml" Target="../ink/ink2462.xml"/><Relationship Id="rId64" Type="http://schemas.openxmlformats.org/officeDocument/2006/relationships/customXml" Target="../ink/ink2478.xml"/><Relationship Id="rId69" Type="http://schemas.openxmlformats.org/officeDocument/2006/relationships/customXml" Target="../ink/ink2483.xml"/><Relationship Id="rId113" Type="http://schemas.openxmlformats.org/officeDocument/2006/relationships/customXml" Target="../ink/ink2527.xml"/><Relationship Id="rId118" Type="http://schemas.openxmlformats.org/officeDocument/2006/relationships/customXml" Target="../ink/ink2532.xml"/><Relationship Id="rId134" Type="http://schemas.openxmlformats.org/officeDocument/2006/relationships/customXml" Target="../ink/ink2548.xml"/><Relationship Id="rId139" Type="http://schemas.openxmlformats.org/officeDocument/2006/relationships/customXml" Target="../ink/ink2553.xml"/><Relationship Id="rId80" Type="http://schemas.openxmlformats.org/officeDocument/2006/relationships/customXml" Target="../ink/ink2494.xml"/><Relationship Id="rId85" Type="http://schemas.openxmlformats.org/officeDocument/2006/relationships/customXml" Target="../ink/ink2499.xml"/><Relationship Id="rId150" Type="http://schemas.openxmlformats.org/officeDocument/2006/relationships/customXml" Target="../ink/ink2564.xml"/><Relationship Id="rId12" Type="http://schemas.openxmlformats.org/officeDocument/2006/relationships/customXml" Target="../ink/ink2426.xml"/><Relationship Id="rId17" Type="http://schemas.openxmlformats.org/officeDocument/2006/relationships/customXml" Target="../ink/ink2431.xml"/><Relationship Id="rId33" Type="http://schemas.openxmlformats.org/officeDocument/2006/relationships/customXml" Target="../ink/ink2447.xml"/><Relationship Id="rId38" Type="http://schemas.openxmlformats.org/officeDocument/2006/relationships/customXml" Target="../ink/ink2452.xml"/><Relationship Id="rId59" Type="http://schemas.openxmlformats.org/officeDocument/2006/relationships/customXml" Target="../ink/ink2473.xml"/><Relationship Id="rId103" Type="http://schemas.openxmlformats.org/officeDocument/2006/relationships/customXml" Target="../ink/ink2517.xml"/><Relationship Id="rId108" Type="http://schemas.openxmlformats.org/officeDocument/2006/relationships/customXml" Target="../ink/ink2522.xml"/><Relationship Id="rId124" Type="http://schemas.openxmlformats.org/officeDocument/2006/relationships/customXml" Target="../ink/ink2538.xml"/><Relationship Id="rId129" Type="http://schemas.openxmlformats.org/officeDocument/2006/relationships/customXml" Target="../ink/ink2543.xml"/><Relationship Id="rId54" Type="http://schemas.openxmlformats.org/officeDocument/2006/relationships/customXml" Target="../ink/ink2468.xml"/><Relationship Id="rId70" Type="http://schemas.openxmlformats.org/officeDocument/2006/relationships/customXml" Target="../ink/ink2484.xml"/><Relationship Id="rId75" Type="http://schemas.openxmlformats.org/officeDocument/2006/relationships/customXml" Target="../ink/ink2489.xml"/><Relationship Id="rId91" Type="http://schemas.openxmlformats.org/officeDocument/2006/relationships/customXml" Target="../ink/ink2505.xml"/><Relationship Id="rId96" Type="http://schemas.openxmlformats.org/officeDocument/2006/relationships/customXml" Target="../ink/ink2510.xml"/><Relationship Id="rId140" Type="http://schemas.openxmlformats.org/officeDocument/2006/relationships/customXml" Target="../ink/ink2554.xml"/><Relationship Id="rId145" Type="http://schemas.openxmlformats.org/officeDocument/2006/relationships/customXml" Target="../ink/ink25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20.xml"/><Relationship Id="rId23" Type="http://schemas.openxmlformats.org/officeDocument/2006/relationships/customXml" Target="../ink/ink2437.xml"/><Relationship Id="rId28" Type="http://schemas.openxmlformats.org/officeDocument/2006/relationships/customXml" Target="../ink/ink2442.xml"/><Relationship Id="rId49" Type="http://schemas.openxmlformats.org/officeDocument/2006/relationships/customXml" Target="../ink/ink2463.xml"/><Relationship Id="rId114" Type="http://schemas.openxmlformats.org/officeDocument/2006/relationships/customXml" Target="../ink/ink2528.xml"/><Relationship Id="rId119" Type="http://schemas.openxmlformats.org/officeDocument/2006/relationships/customXml" Target="../ink/ink2533.xml"/><Relationship Id="rId44" Type="http://schemas.openxmlformats.org/officeDocument/2006/relationships/customXml" Target="../ink/ink2458.xml"/><Relationship Id="rId60" Type="http://schemas.openxmlformats.org/officeDocument/2006/relationships/customXml" Target="../ink/ink2474.xml"/><Relationship Id="rId65" Type="http://schemas.openxmlformats.org/officeDocument/2006/relationships/customXml" Target="../ink/ink2479.xml"/><Relationship Id="rId81" Type="http://schemas.openxmlformats.org/officeDocument/2006/relationships/customXml" Target="../ink/ink2495.xml"/><Relationship Id="rId86" Type="http://schemas.openxmlformats.org/officeDocument/2006/relationships/customXml" Target="../ink/ink2500.xml"/><Relationship Id="rId130" Type="http://schemas.openxmlformats.org/officeDocument/2006/relationships/customXml" Target="../ink/ink2544.xml"/><Relationship Id="rId135" Type="http://schemas.openxmlformats.org/officeDocument/2006/relationships/customXml" Target="../ink/ink2549.xml"/><Relationship Id="rId151" Type="http://schemas.openxmlformats.org/officeDocument/2006/relationships/customXml" Target="../ink/ink2565.xml"/><Relationship Id="rId13" Type="http://schemas.openxmlformats.org/officeDocument/2006/relationships/customXml" Target="../ink/ink2427.xml"/><Relationship Id="rId18" Type="http://schemas.openxmlformats.org/officeDocument/2006/relationships/customXml" Target="../ink/ink2432.xml"/><Relationship Id="rId39" Type="http://schemas.openxmlformats.org/officeDocument/2006/relationships/customXml" Target="../ink/ink2453.xml"/><Relationship Id="rId109" Type="http://schemas.openxmlformats.org/officeDocument/2006/relationships/customXml" Target="../ink/ink2523.xml"/><Relationship Id="rId34" Type="http://schemas.openxmlformats.org/officeDocument/2006/relationships/customXml" Target="../ink/ink2448.xml"/><Relationship Id="rId50" Type="http://schemas.openxmlformats.org/officeDocument/2006/relationships/customXml" Target="../ink/ink2464.xml"/><Relationship Id="rId55" Type="http://schemas.openxmlformats.org/officeDocument/2006/relationships/customXml" Target="../ink/ink2469.xml"/><Relationship Id="rId76" Type="http://schemas.openxmlformats.org/officeDocument/2006/relationships/customXml" Target="../ink/ink2490.xml"/><Relationship Id="rId97" Type="http://schemas.openxmlformats.org/officeDocument/2006/relationships/customXml" Target="../ink/ink2511.xml"/><Relationship Id="rId104" Type="http://schemas.openxmlformats.org/officeDocument/2006/relationships/customXml" Target="../ink/ink2518.xml"/><Relationship Id="rId120" Type="http://schemas.openxmlformats.org/officeDocument/2006/relationships/customXml" Target="../ink/ink2534.xml"/><Relationship Id="rId125" Type="http://schemas.openxmlformats.org/officeDocument/2006/relationships/customXml" Target="../ink/ink2539.xml"/><Relationship Id="rId141" Type="http://schemas.openxmlformats.org/officeDocument/2006/relationships/customXml" Target="../ink/ink2555.xml"/><Relationship Id="rId146" Type="http://schemas.openxmlformats.org/officeDocument/2006/relationships/customXml" Target="../ink/ink2560.xml"/><Relationship Id="rId7" Type="http://schemas.openxmlformats.org/officeDocument/2006/relationships/customXml" Target="../ink/ink2421.xml"/><Relationship Id="rId71" Type="http://schemas.openxmlformats.org/officeDocument/2006/relationships/customXml" Target="../ink/ink2485.xml"/><Relationship Id="rId92" Type="http://schemas.openxmlformats.org/officeDocument/2006/relationships/customXml" Target="../ink/ink2506.xml"/><Relationship Id="rId2" Type="http://schemas.openxmlformats.org/officeDocument/2006/relationships/image" Target="../media/image38.png"/><Relationship Id="rId29" Type="http://schemas.openxmlformats.org/officeDocument/2006/relationships/customXml" Target="../ink/ink2443.xml"/><Relationship Id="rId24" Type="http://schemas.openxmlformats.org/officeDocument/2006/relationships/customXml" Target="../ink/ink2438.xml"/><Relationship Id="rId40" Type="http://schemas.openxmlformats.org/officeDocument/2006/relationships/customXml" Target="../ink/ink2454.xml"/><Relationship Id="rId45" Type="http://schemas.openxmlformats.org/officeDocument/2006/relationships/customXml" Target="../ink/ink2459.xml"/><Relationship Id="rId66" Type="http://schemas.openxmlformats.org/officeDocument/2006/relationships/customXml" Target="../ink/ink2480.xml"/><Relationship Id="rId87" Type="http://schemas.openxmlformats.org/officeDocument/2006/relationships/customXml" Target="../ink/ink2501.xml"/><Relationship Id="rId110" Type="http://schemas.openxmlformats.org/officeDocument/2006/relationships/customXml" Target="../ink/ink2524.xml"/><Relationship Id="rId115" Type="http://schemas.openxmlformats.org/officeDocument/2006/relationships/customXml" Target="../ink/ink2529.xml"/><Relationship Id="rId131" Type="http://schemas.openxmlformats.org/officeDocument/2006/relationships/customXml" Target="../ink/ink2545.xml"/><Relationship Id="rId136" Type="http://schemas.openxmlformats.org/officeDocument/2006/relationships/customXml" Target="../ink/ink2550.xml"/><Relationship Id="rId61" Type="http://schemas.openxmlformats.org/officeDocument/2006/relationships/customXml" Target="../ink/ink2475.xml"/><Relationship Id="rId82" Type="http://schemas.openxmlformats.org/officeDocument/2006/relationships/customXml" Target="../ink/ink2496.xml"/><Relationship Id="rId152" Type="http://schemas.openxmlformats.org/officeDocument/2006/relationships/customXml" Target="../ink/ink2566.xml"/><Relationship Id="rId19" Type="http://schemas.openxmlformats.org/officeDocument/2006/relationships/customXml" Target="../ink/ink2433.xml"/><Relationship Id="rId14" Type="http://schemas.openxmlformats.org/officeDocument/2006/relationships/customXml" Target="../ink/ink2428.xml"/><Relationship Id="rId30" Type="http://schemas.openxmlformats.org/officeDocument/2006/relationships/customXml" Target="../ink/ink2444.xml"/><Relationship Id="rId35" Type="http://schemas.openxmlformats.org/officeDocument/2006/relationships/customXml" Target="../ink/ink2449.xml"/><Relationship Id="rId56" Type="http://schemas.openxmlformats.org/officeDocument/2006/relationships/customXml" Target="../ink/ink2470.xml"/><Relationship Id="rId77" Type="http://schemas.openxmlformats.org/officeDocument/2006/relationships/customXml" Target="../ink/ink2491.xml"/><Relationship Id="rId100" Type="http://schemas.openxmlformats.org/officeDocument/2006/relationships/customXml" Target="../ink/ink2514.xml"/><Relationship Id="rId105" Type="http://schemas.openxmlformats.org/officeDocument/2006/relationships/customXml" Target="../ink/ink2519.xml"/><Relationship Id="rId126" Type="http://schemas.openxmlformats.org/officeDocument/2006/relationships/customXml" Target="../ink/ink2540.xml"/><Relationship Id="rId147" Type="http://schemas.openxmlformats.org/officeDocument/2006/relationships/customXml" Target="../ink/ink2561.xml"/><Relationship Id="rId8" Type="http://schemas.openxmlformats.org/officeDocument/2006/relationships/customXml" Target="../ink/ink2422.xml"/><Relationship Id="rId51" Type="http://schemas.openxmlformats.org/officeDocument/2006/relationships/customXml" Target="../ink/ink2465.xml"/><Relationship Id="rId72" Type="http://schemas.openxmlformats.org/officeDocument/2006/relationships/customXml" Target="../ink/ink2486.xml"/><Relationship Id="rId93" Type="http://schemas.openxmlformats.org/officeDocument/2006/relationships/customXml" Target="../ink/ink2507.xml"/><Relationship Id="rId98" Type="http://schemas.openxmlformats.org/officeDocument/2006/relationships/customXml" Target="../ink/ink2512.xml"/><Relationship Id="rId121" Type="http://schemas.openxmlformats.org/officeDocument/2006/relationships/customXml" Target="../ink/ink2535.xml"/><Relationship Id="rId142" Type="http://schemas.openxmlformats.org/officeDocument/2006/relationships/customXml" Target="../ink/ink2556.xml"/><Relationship Id="rId3" Type="http://schemas.openxmlformats.org/officeDocument/2006/relationships/customXml" Target="../ink/ink2417.xml"/><Relationship Id="rId25" Type="http://schemas.openxmlformats.org/officeDocument/2006/relationships/customXml" Target="../ink/ink2439.xml"/><Relationship Id="rId46" Type="http://schemas.openxmlformats.org/officeDocument/2006/relationships/customXml" Target="../ink/ink2460.xml"/><Relationship Id="rId67" Type="http://schemas.openxmlformats.org/officeDocument/2006/relationships/customXml" Target="../ink/ink2481.xml"/><Relationship Id="rId116" Type="http://schemas.openxmlformats.org/officeDocument/2006/relationships/customXml" Target="../ink/ink2530.xml"/><Relationship Id="rId137" Type="http://schemas.openxmlformats.org/officeDocument/2006/relationships/customXml" Target="../ink/ink2551.xml"/><Relationship Id="rId20" Type="http://schemas.openxmlformats.org/officeDocument/2006/relationships/customXml" Target="../ink/ink2434.xml"/><Relationship Id="rId41" Type="http://schemas.openxmlformats.org/officeDocument/2006/relationships/customXml" Target="../ink/ink2455.xml"/><Relationship Id="rId62" Type="http://schemas.openxmlformats.org/officeDocument/2006/relationships/customXml" Target="../ink/ink2476.xml"/><Relationship Id="rId83" Type="http://schemas.openxmlformats.org/officeDocument/2006/relationships/customXml" Target="../ink/ink2497.xml"/><Relationship Id="rId88" Type="http://schemas.openxmlformats.org/officeDocument/2006/relationships/customXml" Target="../ink/ink2502.xml"/><Relationship Id="rId111" Type="http://schemas.openxmlformats.org/officeDocument/2006/relationships/customXml" Target="../ink/ink2525.xml"/><Relationship Id="rId132" Type="http://schemas.openxmlformats.org/officeDocument/2006/relationships/customXml" Target="../ink/ink2546.xml"/><Relationship Id="rId153" Type="http://schemas.openxmlformats.org/officeDocument/2006/relationships/customXml" Target="../ink/ink2567.xml"/><Relationship Id="rId15" Type="http://schemas.openxmlformats.org/officeDocument/2006/relationships/customXml" Target="../ink/ink2429.xml"/><Relationship Id="rId36" Type="http://schemas.openxmlformats.org/officeDocument/2006/relationships/customXml" Target="../ink/ink2450.xml"/><Relationship Id="rId57" Type="http://schemas.openxmlformats.org/officeDocument/2006/relationships/customXml" Target="../ink/ink2471.xml"/><Relationship Id="rId106" Type="http://schemas.openxmlformats.org/officeDocument/2006/relationships/customXml" Target="../ink/ink2520.xml"/><Relationship Id="rId127" Type="http://schemas.openxmlformats.org/officeDocument/2006/relationships/customXml" Target="../ink/ink2541.xml"/><Relationship Id="rId10" Type="http://schemas.openxmlformats.org/officeDocument/2006/relationships/customXml" Target="../ink/ink2424.xml"/><Relationship Id="rId31" Type="http://schemas.openxmlformats.org/officeDocument/2006/relationships/customXml" Target="../ink/ink2445.xml"/><Relationship Id="rId52" Type="http://schemas.openxmlformats.org/officeDocument/2006/relationships/customXml" Target="../ink/ink2466.xml"/><Relationship Id="rId73" Type="http://schemas.openxmlformats.org/officeDocument/2006/relationships/customXml" Target="../ink/ink2487.xml"/><Relationship Id="rId78" Type="http://schemas.openxmlformats.org/officeDocument/2006/relationships/customXml" Target="../ink/ink2492.xml"/><Relationship Id="rId94" Type="http://schemas.openxmlformats.org/officeDocument/2006/relationships/customXml" Target="../ink/ink2508.xml"/><Relationship Id="rId99" Type="http://schemas.openxmlformats.org/officeDocument/2006/relationships/customXml" Target="../ink/ink2513.xml"/><Relationship Id="rId101" Type="http://schemas.openxmlformats.org/officeDocument/2006/relationships/customXml" Target="../ink/ink2515.xml"/><Relationship Id="rId122" Type="http://schemas.openxmlformats.org/officeDocument/2006/relationships/customXml" Target="../ink/ink2536.xml"/><Relationship Id="rId143" Type="http://schemas.openxmlformats.org/officeDocument/2006/relationships/customXml" Target="../ink/ink2557.xml"/><Relationship Id="rId148" Type="http://schemas.openxmlformats.org/officeDocument/2006/relationships/customXml" Target="../ink/ink2562.xml"/><Relationship Id="rId4" Type="http://schemas.openxmlformats.org/officeDocument/2006/relationships/customXml" Target="../ink/ink2418.xml"/><Relationship Id="rId9" Type="http://schemas.openxmlformats.org/officeDocument/2006/relationships/customXml" Target="../ink/ink2423.xml"/><Relationship Id="rId26" Type="http://schemas.openxmlformats.org/officeDocument/2006/relationships/customXml" Target="../ink/ink2440.xml"/><Relationship Id="rId47" Type="http://schemas.openxmlformats.org/officeDocument/2006/relationships/customXml" Target="../ink/ink2461.xml"/><Relationship Id="rId68" Type="http://schemas.openxmlformats.org/officeDocument/2006/relationships/customXml" Target="../ink/ink2482.xml"/><Relationship Id="rId89" Type="http://schemas.openxmlformats.org/officeDocument/2006/relationships/customXml" Target="../ink/ink2503.xml"/><Relationship Id="rId112" Type="http://schemas.openxmlformats.org/officeDocument/2006/relationships/customXml" Target="../ink/ink2526.xml"/><Relationship Id="rId133" Type="http://schemas.openxmlformats.org/officeDocument/2006/relationships/customXml" Target="../ink/ink2547.xml"/><Relationship Id="rId16" Type="http://schemas.openxmlformats.org/officeDocument/2006/relationships/customXml" Target="../ink/ink2430.xml"/><Relationship Id="rId37" Type="http://schemas.openxmlformats.org/officeDocument/2006/relationships/customXml" Target="../ink/ink2451.xml"/><Relationship Id="rId58" Type="http://schemas.openxmlformats.org/officeDocument/2006/relationships/customXml" Target="../ink/ink2472.xml"/><Relationship Id="rId79" Type="http://schemas.openxmlformats.org/officeDocument/2006/relationships/customXml" Target="../ink/ink2493.xml"/><Relationship Id="rId102" Type="http://schemas.openxmlformats.org/officeDocument/2006/relationships/customXml" Target="../ink/ink2516.xml"/><Relationship Id="rId123" Type="http://schemas.openxmlformats.org/officeDocument/2006/relationships/customXml" Target="../ink/ink2537.xml"/><Relationship Id="rId144" Type="http://schemas.openxmlformats.org/officeDocument/2006/relationships/customXml" Target="../ink/ink2558.xml"/><Relationship Id="rId90" Type="http://schemas.openxmlformats.org/officeDocument/2006/relationships/customXml" Target="../ink/ink250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72.xml"/><Relationship Id="rId3" Type="http://schemas.openxmlformats.org/officeDocument/2006/relationships/image" Target="../media/image40.png"/><Relationship Id="rId7" Type="http://schemas.openxmlformats.org/officeDocument/2006/relationships/customXml" Target="../ink/ink257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70.xml"/><Relationship Id="rId5" Type="http://schemas.openxmlformats.org/officeDocument/2006/relationships/customXml" Target="../ink/ink2569.xml"/><Relationship Id="rId10" Type="http://schemas.openxmlformats.org/officeDocument/2006/relationships/customXml" Target="../ink/ink2574.xml"/><Relationship Id="rId4" Type="http://schemas.openxmlformats.org/officeDocument/2006/relationships/customXml" Target="../ink/ink2568.xml"/><Relationship Id="rId9" Type="http://schemas.openxmlformats.org/officeDocument/2006/relationships/customXml" Target="../ink/ink25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7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2577.xml"/><Relationship Id="rId4" Type="http://schemas.openxmlformats.org/officeDocument/2006/relationships/customXml" Target="../ink/ink25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88.xml"/><Relationship Id="rId18" Type="http://schemas.openxmlformats.org/officeDocument/2006/relationships/customXml" Target="../ink/ink2593.xml"/><Relationship Id="rId26" Type="http://schemas.openxmlformats.org/officeDocument/2006/relationships/customXml" Target="../ink/ink2601.xml"/><Relationship Id="rId39" Type="http://schemas.openxmlformats.org/officeDocument/2006/relationships/customXml" Target="../ink/ink2614.xml"/><Relationship Id="rId21" Type="http://schemas.openxmlformats.org/officeDocument/2006/relationships/customXml" Target="../ink/ink2596.xml"/><Relationship Id="rId34" Type="http://schemas.openxmlformats.org/officeDocument/2006/relationships/customXml" Target="../ink/ink2609.xml"/><Relationship Id="rId42" Type="http://schemas.openxmlformats.org/officeDocument/2006/relationships/customXml" Target="../ink/ink2617.xml"/><Relationship Id="rId47" Type="http://schemas.openxmlformats.org/officeDocument/2006/relationships/customXml" Target="../ink/ink2622.xml"/><Relationship Id="rId50" Type="http://schemas.openxmlformats.org/officeDocument/2006/relationships/customXml" Target="../ink/ink2625.xml"/><Relationship Id="rId55" Type="http://schemas.openxmlformats.org/officeDocument/2006/relationships/customXml" Target="../ink/ink2630.xml"/><Relationship Id="rId63" Type="http://schemas.openxmlformats.org/officeDocument/2006/relationships/customXml" Target="../ink/ink2638.xml"/><Relationship Id="rId7" Type="http://schemas.openxmlformats.org/officeDocument/2006/relationships/customXml" Target="../ink/ink2582.xml"/><Relationship Id="rId2" Type="http://schemas.openxmlformats.org/officeDocument/2006/relationships/image" Target="../media/image42.png"/><Relationship Id="rId16" Type="http://schemas.openxmlformats.org/officeDocument/2006/relationships/customXml" Target="../ink/ink2591.xml"/><Relationship Id="rId29" Type="http://schemas.openxmlformats.org/officeDocument/2006/relationships/customXml" Target="../ink/ink2604.xml"/><Relationship Id="rId11" Type="http://schemas.openxmlformats.org/officeDocument/2006/relationships/customXml" Target="../ink/ink2586.xml"/><Relationship Id="rId24" Type="http://schemas.openxmlformats.org/officeDocument/2006/relationships/customXml" Target="../ink/ink2599.xml"/><Relationship Id="rId32" Type="http://schemas.openxmlformats.org/officeDocument/2006/relationships/customXml" Target="../ink/ink2607.xml"/><Relationship Id="rId37" Type="http://schemas.openxmlformats.org/officeDocument/2006/relationships/customXml" Target="../ink/ink2612.xml"/><Relationship Id="rId40" Type="http://schemas.openxmlformats.org/officeDocument/2006/relationships/customXml" Target="../ink/ink2615.xml"/><Relationship Id="rId45" Type="http://schemas.openxmlformats.org/officeDocument/2006/relationships/customXml" Target="../ink/ink2620.xml"/><Relationship Id="rId53" Type="http://schemas.openxmlformats.org/officeDocument/2006/relationships/customXml" Target="../ink/ink2628.xml"/><Relationship Id="rId58" Type="http://schemas.openxmlformats.org/officeDocument/2006/relationships/customXml" Target="../ink/ink2633.xml"/><Relationship Id="rId5" Type="http://schemas.openxmlformats.org/officeDocument/2006/relationships/customXml" Target="../ink/ink2580.xml"/><Relationship Id="rId61" Type="http://schemas.openxmlformats.org/officeDocument/2006/relationships/customXml" Target="../ink/ink2636.xml"/><Relationship Id="rId19" Type="http://schemas.openxmlformats.org/officeDocument/2006/relationships/customXml" Target="../ink/ink2594.xml"/><Relationship Id="rId14" Type="http://schemas.openxmlformats.org/officeDocument/2006/relationships/customXml" Target="../ink/ink2589.xml"/><Relationship Id="rId22" Type="http://schemas.openxmlformats.org/officeDocument/2006/relationships/customXml" Target="../ink/ink2597.xml"/><Relationship Id="rId27" Type="http://schemas.openxmlformats.org/officeDocument/2006/relationships/customXml" Target="../ink/ink2602.xml"/><Relationship Id="rId30" Type="http://schemas.openxmlformats.org/officeDocument/2006/relationships/customXml" Target="../ink/ink2605.xml"/><Relationship Id="rId35" Type="http://schemas.openxmlformats.org/officeDocument/2006/relationships/customXml" Target="../ink/ink2610.xml"/><Relationship Id="rId43" Type="http://schemas.openxmlformats.org/officeDocument/2006/relationships/customXml" Target="../ink/ink2618.xml"/><Relationship Id="rId48" Type="http://schemas.openxmlformats.org/officeDocument/2006/relationships/customXml" Target="../ink/ink2623.xml"/><Relationship Id="rId56" Type="http://schemas.openxmlformats.org/officeDocument/2006/relationships/customXml" Target="../ink/ink2631.xml"/><Relationship Id="rId64" Type="http://schemas.openxmlformats.org/officeDocument/2006/relationships/customXml" Target="../ink/ink2639.xml"/><Relationship Id="rId8" Type="http://schemas.openxmlformats.org/officeDocument/2006/relationships/customXml" Target="../ink/ink2583.xml"/><Relationship Id="rId51" Type="http://schemas.openxmlformats.org/officeDocument/2006/relationships/customXml" Target="../ink/ink2626.xml"/><Relationship Id="rId3" Type="http://schemas.openxmlformats.org/officeDocument/2006/relationships/customXml" Target="../ink/ink2578.xml"/><Relationship Id="rId12" Type="http://schemas.openxmlformats.org/officeDocument/2006/relationships/customXml" Target="../ink/ink2587.xml"/><Relationship Id="rId17" Type="http://schemas.openxmlformats.org/officeDocument/2006/relationships/customXml" Target="../ink/ink2592.xml"/><Relationship Id="rId25" Type="http://schemas.openxmlformats.org/officeDocument/2006/relationships/customXml" Target="../ink/ink2600.xml"/><Relationship Id="rId33" Type="http://schemas.openxmlformats.org/officeDocument/2006/relationships/customXml" Target="../ink/ink2608.xml"/><Relationship Id="rId38" Type="http://schemas.openxmlformats.org/officeDocument/2006/relationships/customXml" Target="../ink/ink2613.xml"/><Relationship Id="rId46" Type="http://schemas.openxmlformats.org/officeDocument/2006/relationships/customXml" Target="../ink/ink2621.xml"/><Relationship Id="rId59" Type="http://schemas.openxmlformats.org/officeDocument/2006/relationships/customXml" Target="../ink/ink2634.xml"/><Relationship Id="rId20" Type="http://schemas.openxmlformats.org/officeDocument/2006/relationships/customXml" Target="../ink/ink2595.xml"/><Relationship Id="rId41" Type="http://schemas.openxmlformats.org/officeDocument/2006/relationships/customXml" Target="../ink/ink2616.xml"/><Relationship Id="rId54" Type="http://schemas.openxmlformats.org/officeDocument/2006/relationships/customXml" Target="../ink/ink2629.xml"/><Relationship Id="rId62" Type="http://schemas.openxmlformats.org/officeDocument/2006/relationships/customXml" Target="../ink/ink26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81.xml"/><Relationship Id="rId15" Type="http://schemas.openxmlformats.org/officeDocument/2006/relationships/customXml" Target="../ink/ink2590.xml"/><Relationship Id="rId23" Type="http://schemas.openxmlformats.org/officeDocument/2006/relationships/customXml" Target="../ink/ink2598.xml"/><Relationship Id="rId28" Type="http://schemas.openxmlformats.org/officeDocument/2006/relationships/customXml" Target="../ink/ink2603.xml"/><Relationship Id="rId36" Type="http://schemas.openxmlformats.org/officeDocument/2006/relationships/customXml" Target="../ink/ink2611.xml"/><Relationship Id="rId49" Type="http://schemas.openxmlformats.org/officeDocument/2006/relationships/customXml" Target="../ink/ink2624.xml"/><Relationship Id="rId57" Type="http://schemas.openxmlformats.org/officeDocument/2006/relationships/customXml" Target="../ink/ink2632.xml"/><Relationship Id="rId10" Type="http://schemas.openxmlformats.org/officeDocument/2006/relationships/customXml" Target="../ink/ink2585.xml"/><Relationship Id="rId31" Type="http://schemas.openxmlformats.org/officeDocument/2006/relationships/customXml" Target="../ink/ink2606.xml"/><Relationship Id="rId44" Type="http://schemas.openxmlformats.org/officeDocument/2006/relationships/customXml" Target="../ink/ink2619.xml"/><Relationship Id="rId52" Type="http://schemas.openxmlformats.org/officeDocument/2006/relationships/customXml" Target="../ink/ink2627.xml"/><Relationship Id="rId60" Type="http://schemas.openxmlformats.org/officeDocument/2006/relationships/customXml" Target="../ink/ink2635.xml"/><Relationship Id="rId4" Type="http://schemas.openxmlformats.org/officeDocument/2006/relationships/customXml" Target="../ink/ink2579.xml"/><Relationship Id="rId9" Type="http://schemas.openxmlformats.org/officeDocument/2006/relationships/customXml" Target="../ink/ink258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2641.xml"/><Relationship Id="rId4" Type="http://schemas.openxmlformats.org/officeDocument/2006/relationships/customXml" Target="../ink/ink2640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51.xml"/><Relationship Id="rId18" Type="http://schemas.openxmlformats.org/officeDocument/2006/relationships/customXml" Target="../ink/ink2656.xml"/><Relationship Id="rId26" Type="http://schemas.openxmlformats.org/officeDocument/2006/relationships/customXml" Target="../ink/ink2664.xml"/><Relationship Id="rId39" Type="http://schemas.openxmlformats.org/officeDocument/2006/relationships/customXml" Target="../ink/ink2677.xml"/><Relationship Id="rId21" Type="http://schemas.openxmlformats.org/officeDocument/2006/relationships/customXml" Target="../ink/ink2659.xml"/><Relationship Id="rId34" Type="http://schemas.openxmlformats.org/officeDocument/2006/relationships/customXml" Target="../ink/ink2672.xml"/><Relationship Id="rId42" Type="http://schemas.openxmlformats.org/officeDocument/2006/relationships/customXml" Target="../ink/ink2680.xml"/><Relationship Id="rId7" Type="http://schemas.openxmlformats.org/officeDocument/2006/relationships/customXml" Target="../ink/ink2645.xml"/><Relationship Id="rId2" Type="http://schemas.openxmlformats.org/officeDocument/2006/relationships/image" Target="../media/image43.png"/><Relationship Id="rId16" Type="http://schemas.openxmlformats.org/officeDocument/2006/relationships/customXml" Target="../ink/ink2654.xml"/><Relationship Id="rId29" Type="http://schemas.openxmlformats.org/officeDocument/2006/relationships/customXml" Target="../ink/ink26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44.xml"/><Relationship Id="rId11" Type="http://schemas.openxmlformats.org/officeDocument/2006/relationships/customXml" Target="../ink/ink2649.xml"/><Relationship Id="rId24" Type="http://schemas.openxmlformats.org/officeDocument/2006/relationships/customXml" Target="../ink/ink2662.xml"/><Relationship Id="rId32" Type="http://schemas.openxmlformats.org/officeDocument/2006/relationships/customXml" Target="../ink/ink2670.xml"/><Relationship Id="rId37" Type="http://schemas.openxmlformats.org/officeDocument/2006/relationships/customXml" Target="../ink/ink2675.xml"/><Relationship Id="rId40" Type="http://schemas.openxmlformats.org/officeDocument/2006/relationships/customXml" Target="../ink/ink2678.xml"/><Relationship Id="rId45" Type="http://schemas.openxmlformats.org/officeDocument/2006/relationships/customXml" Target="../ink/ink2683.xml"/><Relationship Id="rId5" Type="http://schemas.openxmlformats.org/officeDocument/2006/relationships/customXml" Target="../ink/ink2643.xml"/><Relationship Id="rId15" Type="http://schemas.openxmlformats.org/officeDocument/2006/relationships/customXml" Target="../ink/ink2653.xml"/><Relationship Id="rId23" Type="http://schemas.openxmlformats.org/officeDocument/2006/relationships/customXml" Target="../ink/ink2661.xml"/><Relationship Id="rId28" Type="http://schemas.openxmlformats.org/officeDocument/2006/relationships/customXml" Target="../ink/ink2666.xml"/><Relationship Id="rId36" Type="http://schemas.openxmlformats.org/officeDocument/2006/relationships/customXml" Target="../ink/ink2674.xml"/><Relationship Id="rId10" Type="http://schemas.openxmlformats.org/officeDocument/2006/relationships/customXml" Target="../ink/ink2648.xml"/><Relationship Id="rId19" Type="http://schemas.openxmlformats.org/officeDocument/2006/relationships/customXml" Target="../ink/ink2657.xml"/><Relationship Id="rId31" Type="http://schemas.openxmlformats.org/officeDocument/2006/relationships/customXml" Target="../ink/ink2669.xml"/><Relationship Id="rId44" Type="http://schemas.openxmlformats.org/officeDocument/2006/relationships/customXml" Target="../ink/ink2682.xml"/><Relationship Id="rId4" Type="http://schemas.openxmlformats.org/officeDocument/2006/relationships/customXml" Target="../ink/ink2642.xml"/><Relationship Id="rId9" Type="http://schemas.openxmlformats.org/officeDocument/2006/relationships/customXml" Target="../ink/ink2647.xml"/><Relationship Id="rId14" Type="http://schemas.openxmlformats.org/officeDocument/2006/relationships/customXml" Target="../ink/ink2652.xml"/><Relationship Id="rId22" Type="http://schemas.openxmlformats.org/officeDocument/2006/relationships/customXml" Target="../ink/ink2660.xml"/><Relationship Id="rId27" Type="http://schemas.openxmlformats.org/officeDocument/2006/relationships/customXml" Target="../ink/ink2665.xml"/><Relationship Id="rId30" Type="http://schemas.openxmlformats.org/officeDocument/2006/relationships/customXml" Target="../ink/ink2668.xml"/><Relationship Id="rId35" Type="http://schemas.openxmlformats.org/officeDocument/2006/relationships/customXml" Target="../ink/ink2673.xml"/><Relationship Id="rId43" Type="http://schemas.openxmlformats.org/officeDocument/2006/relationships/customXml" Target="../ink/ink2681.xml"/><Relationship Id="rId8" Type="http://schemas.openxmlformats.org/officeDocument/2006/relationships/customXml" Target="../ink/ink2646.xml"/><Relationship Id="rId3" Type="http://schemas.openxmlformats.org/officeDocument/2006/relationships/image" Target="../media/image44.png"/><Relationship Id="rId12" Type="http://schemas.openxmlformats.org/officeDocument/2006/relationships/customXml" Target="../ink/ink2650.xml"/><Relationship Id="rId17" Type="http://schemas.openxmlformats.org/officeDocument/2006/relationships/customXml" Target="../ink/ink2655.xml"/><Relationship Id="rId25" Type="http://schemas.openxmlformats.org/officeDocument/2006/relationships/customXml" Target="../ink/ink2663.xml"/><Relationship Id="rId33" Type="http://schemas.openxmlformats.org/officeDocument/2006/relationships/customXml" Target="../ink/ink2671.xml"/><Relationship Id="rId38" Type="http://schemas.openxmlformats.org/officeDocument/2006/relationships/customXml" Target="../ink/ink2676.xml"/><Relationship Id="rId20" Type="http://schemas.openxmlformats.org/officeDocument/2006/relationships/customXml" Target="../ink/ink2658.xml"/><Relationship Id="rId41" Type="http://schemas.openxmlformats.org/officeDocument/2006/relationships/customXml" Target="../ink/ink267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88.xml"/><Relationship Id="rId13" Type="http://schemas.openxmlformats.org/officeDocument/2006/relationships/customXml" Target="../ink/ink2693.xml"/><Relationship Id="rId18" Type="http://schemas.openxmlformats.org/officeDocument/2006/relationships/customXml" Target="../ink/ink2698.xml"/><Relationship Id="rId3" Type="http://schemas.openxmlformats.org/officeDocument/2006/relationships/image" Target="../media/image46.png"/><Relationship Id="rId21" Type="http://schemas.openxmlformats.org/officeDocument/2006/relationships/customXml" Target="../ink/ink2701.xml"/><Relationship Id="rId7" Type="http://schemas.openxmlformats.org/officeDocument/2006/relationships/customXml" Target="../ink/ink2687.xml"/><Relationship Id="rId12" Type="http://schemas.openxmlformats.org/officeDocument/2006/relationships/customXml" Target="../ink/ink2692.xml"/><Relationship Id="rId17" Type="http://schemas.openxmlformats.org/officeDocument/2006/relationships/customXml" Target="../ink/ink2697.xml"/><Relationship Id="rId2" Type="http://schemas.openxmlformats.org/officeDocument/2006/relationships/image" Target="../media/image45.png"/><Relationship Id="rId16" Type="http://schemas.openxmlformats.org/officeDocument/2006/relationships/customXml" Target="../ink/ink2696.xml"/><Relationship Id="rId20" Type="http://schemas.openxmlformats.org/officeDocument/2006/relationships/customXml" Target="../ink/ink270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86.xml"/><Relationship Id="rId11" Type="http://schemas.openxmlformats.org/officeDocument/2006/relationships/customXml" Target="../ink/ink2691.xml"/><Relationship Id="rId24" Type="http://schemas.openxmlformats.org/officeDocument/2006/relationships/customXml" Target="../ink/ink2704.xml"/><Relationship Id="rId5" Type="http://schemas.openxmlformats.org/officeDocument/2006/relationships/customXml" Target="../ink/ink2685.xml"/><Relationship Id="rId15" Type="http://schemas.openxmlformats.org/officeDocument/2006/relationships/customXml" Target="../ink/ink2695.xml"/><Relationship Id="rId23" Type="http://schemas.openxmlformats.org/officeDocument/2006/relationships/customXml" Target="../ink/ink2703.xml"/><Relationship Id="rId10" Type="http://schemas.openxmlformats.org/officeDocument/2006/relationships/customXml" Target="../ink/ink2690.xml"/><Relationship Id="rId19" Type="http://schemas.openxmlformats.org/officeDocument/2006/relationships/customXml" Target="../ink/ink2699.xml"/><Relationship Id="rId4" Type="http://schemas.openxmlformats.org/officeDocument/2006/relationships/customXml" Target="../ink/ink2684.xml"/><Relationship Id="rId9" Type="http://schemas.openxmlformats.org/officeDocument/2006/relationships/customXml" Target="../ink/ink2689.xml"/><Relationship Id="rId14" Type="http://schemas.openxmlformats.org/officeDocument/2006/relationships/customXml" Target="../ink/ink2694.xml"/><Relationship Id="rId22" Type="http://schemas.openxmlformats.org/officeDocument/2006/relationships/customXml" Target="../ink/ink2702.xml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18.xml"/><Relationship Id="rId21" Type="http://schemas.openxmlformats.org/officeDocument/2006/relationships/customXml" Target="../ink/ink2722.xml"/><Relationship Id="rId42" Type="http://schemas.openxmlformats.org/officeDocument/2006/relationships/customXml" Target="../ink/ink2743.xml"/><Relationship Id="rId63" Type="http://schemas.openxmlformats.org/officeDocument/2006/relationships/customXml" Target="../ink/ink2764.xml"/><Relationship Id="rId84" Type="http://schemas.openxmlformats.org/officeDocument/2006/relationships/customXml" Target="../ink/ink2785.xml"/><Relationship Id="rId138" Type="http://schemas.openxmlformats.org/officeDocument/2006/relationships/customXml" Target="../ink/ink2839.xml"/><Relationship Id="rId159" Type="http://schemas.openxmlformats.org/officeDocument/2006/relationships/customXml" Target="../ink/ink2860.xml"/><Relationship Id="rId107" Type="http://schemas.openxmlformats.org/officeDocument/2006/relationships/customXml" Target="../ink/ink2808.xml"/><Relationship Id="rId11" Type="http://schemas.openxmlformats.org/officeDocument/2006/relationships/customXml" Target="../ink/ink2712.xml"/><Relationship Id="rId32" Type="http://schemas.openxmlformats.org/officeDocument/2006/relationships/customXml" Target="../ink/ink2733.xml"/><Relationship Id="rId53" Type="http://schemas.openxmlformats.org/officeDocument/2006/relationships/customXml" Target="../ink/ink2754.xml"/><Relationship Id="rId74" Type="http://schemas.openxmlformats.org/officeDocument/2006/relationships/customXml" Target="../ink/ink2775.xml"/><Relationship Id="rId128" Type="http://schemas.openxmlformats.org/officeDocument/2006/relationships/customXml" Target="../ink/ink2829.xml"/><Relationship Id="rId149" Type="http://schemas.openxmlformats.org/officeDocument/2006/relationships/customXml" Target="../ink/ink2850.xml"/><Relationship Id="rId5" Type="http://schemas.openxmlformats.org/officeDocument/2006/relationships/customXml" Target="../ink/ink2706.xml"/><Relationship Id="rId95" Type="http://schemas.openxmlformats.org/officeDocument/2006/relationships/customXml" Target="../ink/ink2796.xml"/><Relationship Id="rId160" Type="http://schemas.openxmlformats.org/officeDocument/2006/relationships/customXml" Target="../ink/ink2861.xml"/><Relationship Id="rId22" Type="http://schemas.openxmlformats.org/officeDocument/2006/relationships/customXml" Target="../ink/ink2723.xml"/><Relationship Id="rId43" Type="http://schemas.openxmlformats.org/officeDocument/2006/relationships/customXml" Target="../ink/ink2744.xml"/><Relationship Id="rId64" Type="http://schemas.openxmlformats.org/officeDocument/2006/relationships/customXml" Target="../ink/ink2765.xml"/><Relationship Id="rId118" Type="http://schemas.openxmlformats.org/officeDocument/2006/relationships/customXml" Target="../ink/ink2819.xml"/><Relationship Id="rId139" Type="http://schemas.openxmlformats.org/officeDocument/2006/relationships/customXml" Target="../ink/ink2840.xml"/><Relationship Id="rId85" Type="http://schemas.openxmlformats.org/officeDocument/2006/relationships/customXml" Target="../ink/ink2786.xml"/><Relationship Id="rId150" Type="http://schemas.openxmlformats.org/officeDocument/2006/relationships/customXml" Target="../ink/ink2851.xml"/><Relationship Id="rId12" Type="http://schemas.openxmlformats.org/officeDocument/2006/relationships/customXml" Target="../ink/ink2713.xml"/><Relationship Id="rId17" Type="http://schemas.openxmlformats.org/officeDocument/2006/relationships/customXml" Target="../ink/ink2718.xml"/><Relationship Id="rId33" Type="http://schemas.openxmlformats.org/officeDocument/2006/relationships/customXml" Target="../ink/ink2734.xml"/><Relationship Id="rId38" Type="http://schemas.openxmlformats.org/officeDocument/2006/relationships/customXml" Target="../ink/ink2739.xml"/><Relationship Id="rId59" Type="http://schemas.openxmlformats.org/officeDocument/2006/relationships/customXml" Target="../ink/ink2760.xml"/><Relationship Id="rId103" Type="http://schemas.openxmlformats.org/officeDocument/2006/relationships/customXml" Target="../ink/ink2804.xml"/><Relationship Id="rId108" Type="http://schemas.openxmlformats.org/officeDocument/2006/relationships/customXml" Target="../ink/ink2809.xml"/><Relationship Id="rId124" Type="http://schemas.openxmlformats.org/officeDocument/2006/relationships/customXml" Target="../ink/ink2825.xml"/><Relationship Id="rId129" Type="http://schemas.openxmlformats.org/officeDocument/2006/relationships/customXml" Target="../ink/ink2830.xml"/><Relationship Id="rId54" Type="http://schemas.openxmlformats.org/officeDocument/2006/relationships/customXml" Target="../ink/ink2755.xml"/><Relationship Id="rId70" Type="http://schemas.openxmlformats.org/officeDocument/2006/relationships/customXml" Target="../ink/ink2771.xml"/><Relationship Id="rId75" Type="http://schemas.openxmlformats.org/officeDocument/2006/relationships/customXml" Target="../ink/ink2776.xml"/><Relationship Id="rId91" Type="http://schemas.openxmlformats.org/officeDocument/2006/relationships/customXml" Target="../ink/ink2792.xml"/><Relationship Id="rId96" Type="http://schemas.openxmlformats.org/officeDocument/2006/relationships/customXml" Target="../ink/ink2797.xml"/><Relationship Id="rId140" Type="http://schemas.openxmlformats.org/officeDocument/2006/relationships/customXml" Target="../ink/ink2841.xml"/><Relationship Id="rId145" Type="http://schemas.openxmlformats.org/officeDocument/2006/relationships/customXml" Target="../ink/ink2846.xml"/><Relationship Id="rId161" Type="http://schemas.openxmlformats.org/officeDocument/2006/relationships/customXml" Target="../ink/ink28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07.xml"/><Relationship Id="rId23" Type="http://schemas.openxmlformats.org/officeDocument/2006/relationships/customXml" Target="../ink/ink2724.xml"/><Relationship Id="rId28" Type="http://schemas.openxmlformats.org/officeDocument/2006/relationships/customXml" Target="../ink/ink2729.xml"/><Relationship Id="rId49" Type="http://schemas.openxmlformats.org/officeDocument/2006/relationships/customXml" Target="../ink/ink2750.xml"/><Relationship Id="rId114" Type="http://schemas.openxmlformats.org/officeDocument/2006/relationships/customXml" Target="../ink/ink2815.xml"/><Relationship Id="rId119" Type="http://schemas.openxmlformats.org/officeDocument/2006/relationships/customXml" Target="../ink/ink2820.xml"/><Relationship Id="rId44" Type="http://schemas.openxmlformats.org/officeDocument/2006/relationships/customXml" Target="../ink/ink2745.xml"/><Relationship Id="rId60" Type="http://schemas.openxmlformats.org/officeDocument/2006/relationships/customXml" Target="../ink/ink2761.xml"/><Relationship Id="rId65" Type="http://schemas.openxmlformats.org/officeDocument/2006/relationships/customXml" Target="../ink/ink2766.xml"/><Relationship Id="rId81" Type="http://schemas.openxmlformats.org/officeDocument/2006/relationships/customXml" Target="../ink/ink2782.xml"/><Relationship Id="rId86" Type="http://schemas.openxmlformats.org/officeDocument/2006/relationships/customXml" Target="../ink/ink2787.xml"/><Relationship Id="rId130" Type="http://schemas.openxmlformats.org/officeDocument/2006/relationships/customXml" Target="../ink/ink2831.xml"/><Relationship Id="rId135" Type="http://schemas.openxmlformats.org/officeDocument/2006/relationships/customXml" Target="../ink/ink2836.xml"/><Relationship Id="rId151" Type="http://schemas.openxmlformats.org/officeDocument/2006/relationships/customXml" Target="../ink/ink2852.xml"/><Relationship Id="rId156" Type="http://schemas.openxmlformats.org/officeDocument/2006/relationships/customXml" Target="../ink/ink2857.xml"/><Relationship Id="rId13" Type="http://schemas.openxmlformats.org/officeDocument/2006/relationships/customXml" Target="../ink/ink2714.xml"/><Relationship Id="rId18" Type="http://schemas.openxmlformats.org/officeDocument/2006/relationships/customXml" Target="../ink/ink2719.xml"/><Relationship Id="rId39" Type="http://schemas.openxmlformats.org/officeDocument/2006/relationships/customXml" Target="../ink/ink2740.xml"/><Relationship Id="rId109" Type="http://schemas.openxmlformats.org/officeDocument/2006/relationships/customXml" Target="../ink/ink2810.xml"/><Relationship Id="rId34" Type="http://schemas.openxmlformats.org/officeDocument/2006/relationships/customXml" Target="../ink/ink2735.xml"/><Relationship Id="rId50" Type="http://schemas.openxmlformats.org/officeDocument/2006/relationships/customXml" Target="../ink/ink2751.xml"/><Relationship Id="rId55" Type="http://schemas.openxmlformats.org/officeDocument/2006/relationships/customXml" Target="../ink/ink2756.xml"/><Relationship Id="rId76" Type="http://schemas.openxmlformats.org/officeDocument/2006/relationships/customXml" Target="../ink/ink2777.xml"/><Relationship Id="rId97" Type="http://schemas.openxmlformats.org/officeDocument/2006/relationships/customXml" Target="../ink/ink2798.xml"/><Relationship Id="rId104" Type="http://schemas.openxmlformats.org/officeDocument/2006/relationships/customXml" Target="../ink/ink2805.xml"/><Relationship Id="rId120" Type="http://schemas.openxmlformats.org/officeDocument/2006/relationships/customXml" Target="../ink/ink2821.xml"/><Relationship Id="rId125" Type="http://schemas.openxmlformats.org/officeDocument/2006/relationships/customXml" Target="../ink/ink2826.xml"/><Relationship Id="rId141" Type="http://schemas.openxmlformats.org/officeDocument/2006/relationships/customXml" Target="../ink/ink2842.xml"/><Relationship Id="rId146" Type="http://schemas.openxmlformats.org/officeDocument/2006/relationships/customXml" Target="../ink/ink2847.xml"/><Relationship Id="rId7" Type="http://schemas.openxmlformats.org/officeDocument/2006/relationships/customXml" Target="../ink/ink2708.xml"/><Relationship Id="rId71" Type="http://schemas.openxmlformats.org/officeDocument/2006/relationships/customXml" Target="../ink/ink2772.xml"/><Relationship Id="rId92" Type="http://schemas.openxmlformats.org/officeDocument/2006/relationships/customXml" Target="../ink/ink2793.xml"/><Relationship Id="rId162" Type="http://schemas.openxmlformats.org/officeDocument/2006/relationships/customXml" Target="../ink/ink2863.xml"/><Relationship Id="rId2" Type="http://schemas.openxmlformats.org/officeDocument/2006/relationships/image" Target="../media/image45.png"/><Relationship Id="rId29" Type="http://schemas.openxmlformats.org/officeDocument/2006/relationships/customXml" Target="../ink/ink2730.xml"/><Relationship Id="rId24" Type="http://schemas.openxmlformats.org/officeDocument/2006/relationships/customXml" Target="../ink/ink2725.xml"/><Relationship Id="rId40" Type="http://schemas.openxmlformats.org/officeDocument/2006/relationships/customXml" Target="../ink/ink2741.xml"/><Relationship Id="rId45" Type="http://schemas.openxmlformats.org/officeDocument/2006/relationships/customXml" Target="../ink/ink2746.xml"/><Relationship Id="rId66" Type="http://schemas.openxmlformats.org/officeDocument/2006/relationships/customXml" Target="../ink/ink2767.xml"/><Relationship Id="rId87" Type="http://schemas.openxmlformats.org/officeDocument/2006/relationships/customXml" Target="../ink/ink2788.xml"/><Relationship Id="rId110" Type="http://schemas.openxmlformats.org/officeDocument/2006/relationships/customXml" Target="../ink/ink2811.xml"/><Relationship Id="rId115" Type="http://schemas.openxmlformats.org/officeDocument/2006/relationships/customXml" Target="../ink/ink2816.xml"/><Relationship Id="rId131" Type="http://schemas.openxmlformats.org/officeDocument/2006/relationships/customXml" Target="../ink/ink2832.xml"/><Relationship Id="rId136" Type="http://schemas.openxmlformats.org/officeDocument/2006/relationships/customXml" Target="../ink/ink2837.xml"/><Relationship Id="rId157" Type="http://schemas.openxmlformats.org/officeDocument/2006/relationships/customXml" Target="../ink/ink2858.xml"/><Relationship Id="rId61" Type="http://schemas.openxmlformats.org/officeDocument/2006/relationships/customXml" Target="../ink/ink2762.xml"/><Relationship Id="rId82" Type="http://schemas.openxmlformats.org/officeDocument/2006/relationships/customXml" Target="../ink/ink2783.xml"/><Relationship Id="rId152" Type="http://schemas.openxmlformats.org/officeDocument/2006/relationships/customXml" Target="../ink/ink2853.xml"/><Relationship Id="rId19" Type="http://schemas.openxmlformats.org/officeDocument/2006/relationships/customXml" Target="../ink/ink2720.xml"/><Relationship Id="rId14" Type="http://schemas.openxmlformats.org/officeDocument/2006/relationships/customXml" Target="../ink/ink2715.xml"/><Relationship Id="rId30" Type="http://schemas.openxmlformats.org/officeDocument/2006/relationships/customXml" Target="../ink/ink2731.xml"/><Relationship Id="rId35" Type="http://schemas.openxmlformats.org/officeDocument/2006/relationships/customXml" Target="../ink/ink2736.xml"/><Relationship Id="rId56" Type="http://schemas.openxmlformats.org/officeDocument/2006/relationships/customXml" Target="../ink/ink2757.xml"/><Relationship Id="rId77" Type="http://schemas.openxmlformats.org/officeDocument/2006/relationships/customXml" Target="../ink/ink2778.xml"/><Relationship Id="rId100" Type="http://schemas.openxmlformats.org/officeDocument/2006/relationships/customXml" Target="../ink/ink2801.xml"/><Relationship Id="rId105" Type="http://schemas.openxmlformats.org/officeDocument/2006/relationships/customXml" Target="../ink/ink2806.xml"/><Relationship Id="rId126" Type="http://schemas.openxmlformats.org/officeDocument/2006/relationships/customXml" Target="../ink/ink2827.xml"/><Relationship Id="rId147" Type="http://schemas.openxmlformats.org/officeDocument/2006/relationships/customXml" Target="../ink/ink2848.xml"/><Relationship Id="rId8" Type="http://schemas.openxmlformats.org/officeDocument/2006/relationships/customXml" Target="../ink/ink2709.xml"/><Relationship Id="rId51" Type="http://schemas.openxmlformats.org/officeDocument/2006/relationships/customXml" Target="../ink/ink2752.xml"/><Relationship Id="rId72" Type="http://schemas.openxmlformats.org/officeDocument/2006/relationships/customXml" Target="../ink/ink2773.xml"/><Relationship Id="rId93" Type="http://schemas.openxmlformats.org/officeDocument/2006/relationships/customXml" Target="../ink/ink2794.xml"/><Relationship Id="rId98" Type="http://schemas.openxmlformats.org/officeDocument/2006/relationships/customXml" Target="../ink/ink2799.xml"/><Relationship Id="rId121" Type="http://schemas.openxmlformats.org/officeDocument/2006/relationships/customXml" Target="../ink/ink2822.xml"/><Relationship Id="rId142" Type="http://schemas.openxmlformats.org/officeDocument/2006/relationships/customXml" Target="../ink/ink2843.xml"/><Relationship Id="rId163" Type="http://schemas.openxmlformats.org/officeDocument/2006/relationships/customXml" Target="../ink/ink2864.xml"/><Relationship Id="rId3" Type="http://schemas.openxmlformats.org/officeDocument/2006/relationships/image" Target="../media/image46.png"/><Relationship Id="rId25" Type="http://schemas.openxmlformats.org/officeDocument/2006/relationships/customXml" Target="../ink/ink2726.xml"/><Relationship Id="rId46" Type="http://schemas.openxmlformats.org/officeDocument/2006/relationships/customXml" Target="../ink/ink2747.xml"/><Relationship Id="rId67" Type="http://schemas.openxmlformats.org/officeDocument/2006/relationships/customXml" Target="../ink/ink2768.xml"/><Relationship Id="rId116" Type="http://schemas.openxmlformats.org/officeDocument/2006/relationships/customXml" Target="../ink/ink2817.xml"/><Relationship Id="rId137" Type="http://schemas.openxmlformats.org/officeDocument/2006/relationships/customXml" Target="../ink/ink2838.xml"/><Relationship Id="rId158" Type="http://schemas.openxmlformats.org/officeDocument/2006/relationships/customXml" Target="../ink/ink2859.xml"/><Relationship Id="rId20" Type="http://schemas.openxmlformats.org/officeDocument/2006/relationships/customXml" Target="../ink/ink2721.xml"/><Relationship Id="rId41" Type="http://schemas.openxmlformats.org/officeDocument/2006/relationships/customXml" Target="../ink/ink2742.xml"/><Relationship Id="rId62" Type="http://schemas.openxmlformats.org/officeDocument/2006/relationships/customXml" Target="../ink/ink2763.xml"/><Relationship Id="rId83" Type="http://schemas.openxmlformats.org/officeDocument/2006/relationships/customXml" Target="../ink/ink2784.xml"/><Relationship Id="rId88" Type="http://schemas.openxmlformats.org/officeDocument/2006/relationships/customXml" Target="../ink/ink2789.xml"/><Relationship Id="rId111" Type="http://schemas.openxmlformats.org/officeDocument/2006/relationships/customXml" Target="../ink/ink2812.xml"/><Relationship Id="rId132" Type="http://schemas.openxmlformats.org/officeDocument/2006/relationships/customXml" Target="../ink/ink2833.xml"/><Relationship Id="rId153" Type="http://schemas.openxmlformats.org/officeDocument/2006/relationships/customXml" Target="../ink/ink2854.xml"/><Relationship Id="rId15" Type="http://schemas.openxmlformats.org/officeDocument/2006/relationships/customXml" Target="../ink/ink2716.xml"/><Relationship Id="rId36" Type="http://schemas.openxmlformats.org/officeDocument/2006/relationships/customXml" Target="../ink/ink2737.xml"/><Relationship Id="rId57" Type="http://schemas.openxmlformats.org/officeDocument/2006/relationships/customXml" Target="../ink/ink2758.xml"/><Relationship Id="rId106" Type="http://schemas.openxmlformats.org/officeDocument/2006/relationships/customXml" Target="../ink/ink2807.xml"/><Relationship Id="rId127" Type="http://schemas.openxmlformats.org/officeDocument/2006/relationships/customXml" Target="../ink/ink2828.xml"/><Relationship Id="rId10" Type="http://schemas.openxmlformats.org/officeDocument/2006/relationships/customXml" Target="../ink/ink2711.xml"/><Relationship Id="rId31" Type="http://schemas.openxmlformats.org/officeDocument/2006/relationships/customXml" Target="../ink/ink2732.xml"/><Relationship Id="rId52" Type="http://schemas.openxmlformats.org/officeDocument/2006/relationships/customXml" Target="../ink/ink2753.xml"/><Relationship Id="rId73" Type="http://schemas.openxmlformats.org/officeDocument/2006/relationships/customXml" Target="../ink/ink2774.xml"/><Relationship Id="rId78" Type="http://schemas.openxmlformats.org/officeDocument/2006/relationships/customXml" Target="../ink/ink2779.xml"/><Relationship Id="rId94" Type="http://schemas.openxmlformats.org/officeDocument/2006/relationships/customXml" Target="../ink/ink2795.xml"/><Relationship Id="rId99" Type="http://schemas.openxmlformats.org/officeDocument/2006/relationships/customXml" Target="../ink/ink2800.xml"/><Relationship Id="rId101" Type="http://schemas.openxmlformats.org/officeDocument/2006/relationships/customXml" Target="../ink/ink2802.xml"/><Relationship Id="rId122" Type="http://schemas.openxmlformats.org/officeDocument/2006/relationships/customXml" Target="../ink/ink2823.xml"/><Relationship Id="rId143" Type="http://schemas.openxmlformats.org/officeDocument/2006/relationships/customXml" Target="../ink/ink2844.xml"/><Relationship Id="rId148" Type="http://schemas.openxmlformats.org/officeDocument/2006/relationships/customXml" Target="../ink/ink2849.xml"/><Relationship Id="rId4" Type="http://schemas.openxmlformats.org/officeDocument/2006/relationships/customXml" Target="../ink/ink2705.xml"/><Relationship Id="rId9" Type="http://schemas.openxmlformats.org/officeDocument/2006/relationships/customXml" Target="../ink/ink2710.xml"/><Relationship Id="rId26" Type="http://schemas.openxmlformats.org/officeDocument/2006/relationships/customXml" Target="../ink/ink2727.xml"/><Relationship Id="rId47" Type="http://schemas.openxmlformats.org/officeDocument/2006/relationships/customXml" Target="../ink/ink2748.xml"/><Relationship Id="rId68" Type="http://schemas.openxmlformats.org/officeDocument/2006/relationships/customXml" Target="../ink/ink2769.xml"/><Relationship Id="rId89" Type="http://schemas.openxmlformats.org/officeDocument/2006/relationships/customXml" Target="../ink/ink2790.xml"/><Relationship Id="rId112" Type="http://schemas.openxmlformats.org/officeDocument/2006/relationships/customXml" Target="../ink/ink2813.xml"/><Relationship Id="rId133" Type="http://schemas.openxmlformats.org/officeDocument/2006/relationships/customXml" Target="../ink/ink2834.xml"/><Relationship Id="rId154" Type="http://schemas.openxmlformats.org/officeDocument/2006/relationships/customXml" Target="../ink/ink2855.xml"/><Relationship Id="rId16" Type="http://schemas.openxmlformats.org/officeDocument/2006/relationships/customXml" Target="../ink/ink2717.xml"/><Relationship Id="rId37" Type="http://schemas.openxmlformats.org/officeDocument/2006/relationships/customXml" Target="../ink/ink2738.xml"/><Relationship Id="rId58" Type="http://schemas.openxmlformats.org/officeDocument/2006/relationships/customXml" Target="../ink/ink2759.xml"/><Relationship Id="rId79" Type="http://schemas.openxmlformats.org/officeDocument/2006/relationships/customXml" Target="../ink/ink2780.xml"/><Relationship Id="rId102" Type="http://schemas.openxmlformats.org/officeDocument/2006/relationships/customXml" Target="../ink/ink2803.xml"/><Relationship Id="rId123" Type="http://schemas.openxmlformats.org/officeDocument/2006/relationships/customXml" Target="../ink/ink2824.xml"/><Relationship Id="rId144" Type="http://schemas.openxmlformats.org/officeDocument/2006/relationships/customXml" Target="../ink/ink2845.xml"/><Relationship Id="rId90" Type="http://schemas.openxmlformats.org/officeDocument/2006/relationships/customXml" Target="../ink/ink2791.xml"/><Relationship Id="rId27" Type="http://schemas.openxmlformats.org/officeDocument/2006/relationships/customXml" Target="../ink/ink2728.xml"/><Relationship Id="rId48" Type="http://schemas.openxmlformats.org/officeDocument/2006/relationships/customXml" Target="../ink/ink2749.xml"/><Relationship Id="rId69" Type="http://schemas.openxmlformats.org/officeDocument/2006/relationships/customXml" Target="../ink/ink2770.xml"/><Relationship Id="rId113" Type="http://schemas.openxmlformats.org/officeDocument/2006/relationships/customXml" Target="../ink/ink2814.xml"/><Relationship Id="rId134" Type="http://schemas.openxmlformats.org/officeDocument/2006/relationships/customXml" Target="../ink/ink2835.xml"/><Relationship Id="rId80" Type="http://schemas.openxmlformats.org/officeDocument/2006/relationships/customXml" Target="../ink/ink2781.xml"/><Relationship Id="rId155" Type="http://schemas.openxmlformats.org/officeDocument/2006/relationships/customXml" Target="../ink/ink285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69.xml"/><Relationship Id="rId13" Type="http://schemas.openxmlformats.org/officeDocument/2006/relationships/customXml" Target="../ink/ink2874.xml"/><Relationship Id="rId18" Type="http://schemas.openxmlformats.org/officeDocument/2006/relationships/customXml" Target="../ink/ink2879.xml"/><Relationship Id="rId3" Type="http://schemas.openxmlformats.org/officeDocument/2006/relationships/image" Target="../media/image48.png"/><Relationship Id="rId7" Type="http://schemas.openxmlformats.org/officeDocument/2006/relationships/customXml" Target="../ink/ink2868.xml"/><Relationship Id="rId12" Type="http://schemas.openxmlformats.org/officeDocument/2006/relationships/customXml" Target="../ink/ink2873.xml"/><Relationship Id="rId17" Type="http://schemas.openxmlformats.org/officeDocument/2006/relationships/customXml" Target="../ink/ink2878.xml"/><Relationship Id="rId2" Type="http://schemas.openxmlformats.org/officeDocument/2006/relationships/image" Target="../media/image47.png"/><Relationship Id="rId16" Type="http://schemas.openxmlformats.org/officeDocument/2006/relationships/customXml" Target="../ink/ink287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67.xml"/><Relationship Id="rId11" Type="http://schemas.openxmlformats.org/officeDocument/2006/relationships/customXml" Target="../ink/ink2872.xml"/><Relationship Id="rId5" Type="http://schemas.openxmlformats.org/officeDocument/2006/relationships/customXml" Target="../ink/ink2866.xml"/><Relationship Id="rId15" Type="http://schemas.openxmlformats.org/officeDocument/2006/relationships/customXml" Target="../ink/ink2876.xml"/><Relationship Id="rId10" Type="http://schemas.openxmlformats.org/officeDocument/2006/relationships/customXml" Target="../ink/ink2871.xml"/><Relationship Id="rId4" Type="http://schemas.openxmlformats.org/officeDocument/2006/relationships/customXml" Target="../ink/ink2865.xml"/><Relationship Id="rId9" Type="http://schemas.openxmlformats.org/officeDocument/2006/relationships/customXml" Target="../ink/ink2870.xml"/><Relationship Id="rId14" Type="http://schemas.openxmlformats.org/officeDocument/2006/relationships/customXml" Target="../ink/ink2875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02.xml"/><Relationship Id="rId21" Type="http://schemas.openxmlformats.org/officeDocument/2006/relationships/customXml" Target="../ink/ink2897.xml"/><Relationship Id="rId42" Type="http://schemas.openxmlformats.org/officeDocument/2006/relationships/customXml" Target="../ink/ink2918.xml"/><Relationship Id="rId47" Type="http://schemas.openxmlformats.org/officeDocument/2006/relationships/customXml" Target="../ink/ink2923.xml"/><Relationship Id="rId63" Type="http://schemas.openxmlformats.org/officeDocument/2006/relationships/customXml" Target="../ink/ink2939.xml"/><Relationship Id="rId68" Type="http://schemas.openxmlformats.org/officeDocument/2006/relationships/customXml" Target="../ink/ink2944.xml"/><Relationship Id="rId84" Type="http://schemas.openxmlformats.org/officeDocument/2006/relationships/customXml" Target="../ink/ink2960.xml"/><Relationship Id="rId89" Type="http://schemas.openxmlformats.org/officeDocument/2006/relationships/customXml" Target="../ink/ink2965.xml"/><Relationship Id="rId16" Type="http://schemas.openxmlformats.org/officeDocument/2006/relationships/customXml" Target="../ink/ink2892.xml"/><Relationship Id="rId107" Type="http://schemas.openxmlformats.org/officeDocument/2006/relationships/customXml" Target="../ink/ink2983.xml"/><Relationship Id="rId11" Type="http://schemas.openxmlformats.org/officeDocument/2006/relationships/customXml" Target="../ink/ink2887.xml"/><Relationship Id="rId32" Type="http://schemas.openxmlformats.org/officeDocument/2006/relationships/customXml" Target="../ink/ink2908.xml"/><Relationship Id="rId37" Type="http://schemas.openxmlformats.org/officeDocument/2006/relationships/customXml" Target="../ink/ink2913.xml"/><Relationship Id="rId53" Type="http://schemas.openxmlformats.org/officeDocument/2006/relationships/customXml" Target="../ink/ink2929.xml"/><Relationship Id="rId58" Type="http://schemas.openxmlformats.org/officeDocument/2006/relationships/customXml" Target="../ink/ink2934.xml"/><Relationship Id="rId74" Type="http://schemas.openxmlformats.org/officeDocument/2006/relationships/customXml" Target="../ink/ink2950.xml"/><Relationship Id="rId79" Type="http://schemas.openxmlformats.org/officeDocument/2006/relationships/customXml" Target="../ink/ink2955.xml"/><Relationship Id="rId102" Type="http://schemas.openxmlformats.org/officeDocument/2006/relationships/customXml" Target="../ink/ink2978.xml"/><Relationship Id="rId5" Type="http://schemas.openxmlformats.org/officeDocument/2006/relationships/customXml" Target="../ink/ink2881.xml"/><Relationship Id="rId90" Type="http://schemas.openxmlformats.org/officeDocument/2006/relationships/customXml" Target="../ink/ink2966.xml"/><Relationship Id="rId95" Type="http://schemas.openxmlformats.org/officeDocument/2006/relationships/customXml" Target="../ink/ink2971.xml"/><Relationship Id="rId22" Type="http://schemas.openxmlformats.org/officeDocument/2006/relationships/customXml" Target="../ink/ink2898.xml"/><Relationship Id="rId27" Type="http://schemas.openxmlformats.org/officeDocument/2006/relationships/customXml" Target="../ink/ink2903.xml"/><Relationship Id="rId43" Type="http://schemas.openxmlformats.org/officeDocument/2006/relationships/customXml" Target="../ink/ink2919.xml"/><Relationship Id="rId48" Type="http://schemas.openxmlformats.org/officeDocument/2006/relationships/customXml" Target="../ink/ink2924.xml"/><Relationship Id="rId64" Type="http://schemas.openxmlformats.org/officeDocument/2006/relationships/customXml" Target="../ink/ink2940.xml"/><Relationship Id="rId69" Type="http://schemas.openxmlformats.org/officeDocument/2006/relationships/customXml" Target="../ink/ink2945.xml"/><Relationship Id="rId80" Type="http://schemas.openxmlformats.org/officeDocument/2006/relationships/customXml" Target="../ink/ink2956.xml"/><Relationship Id="rId85" Type="http://schemas.openxmlformats.org/officeDocument/2006/relationships/customXml" Target="../ink/ink2961.xml"/><Relationship Id="rId12" Type="http://schemas.openxmlformats.org/officeDocument/2006/relationships/customXml" Target="../ink/ink2888.xml"/><Relationship Id="rId17" Type="http://schemas.openxmlformats.org/officeDocument/2006/relationships/customXml" Target="../ink/ink2893.xml"/><Relationship Id="rId33" Type="http://schemas.openxmlformats.org/officeDocument/2006/relationships/customXml" Target="../ink/ink2909.xml"/><Relationship Id="rId38" Type="http://schemas.openxmlformats.org/officeDocument/2006/relationships/customXml" Target="../ink/ink2914.xml"/><Relationship Id="rId59" Type="http://schemas.openxmlformats.org/officeDocument/2006/relationships/customXml" Target="../ink/ink2935.xml"/><Relationship Id="rId103" Type="http://schemas.openxmlformats.org/officeDocument/2006/relationships/customXml" Target="../ink/ink2979.xml"/><Relationship Id="rId108" Type="http://schemas.openxmlformats.org/officeDocument/2006/relationships/customXml" Target="../ink/ink2984.xml"/><Relationship Id="rId20" Type="http://schemas.openxmlformats.org/officeDocument/2006/relationships/customXml" Target="../ink/ink2896.xml"/><Relationship Id="rId41" Type="http://schemas.openxmlformats.org/officeDocument/2006/relationships/customXml" Target="../ink/ink2917.xml"/><Relationship Id="rId54" Type="http://schemas.openxmlformats.org/officeDocument/2006/relationships/customXml" Target="../ink/ink2930.xml"/><Relationship Id="rId62" Type="http://schemas.openxmlformats.org/officeDocument/2006/relationships/customXml" Target="../ink/ink2938.xml"/><Relationship Id="rId70" Type="http://schemas.openxmlformats.org/officeDocument/2006/relationships/customXml" Target="../ink/ink2946.xml"/><Relationship Id="rId75" Type="http://schemas.openxmlformats.org/officeDocument/2006/relationships/customXml" Target="../ink/ink2951.xml"/><Relationship Id="rId83" Type="http://schemas.openxmlformats.org/officeDocument/2006/relationships/customXml" Target="../ink/ink2959.xml"/><Relationship Id="rId88" Type="http://schemas.openxmlformats.org/officeDocument/2006/relationships/customXml" Target="../ink/ink2964.xml"/><Relationship Id="rId91" Type="http://schemas.openxmlformats.org/officeDocument/2006/relationships/customXml" Target="../ink/ink2967.xml"/><Relationship Id="rId96" Type="http://schemas.openxmlformats.org/officeDocument/2006/relationships/customXml" Target="../ink/ink297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82.xml"/><Relationship Id="rId15" Type="http://schemas.openxmlformats.org/officeDocument/2006/relationships/customXml" Target="../ink/ink2891.xml"/><Relationship Id="rId23" Type="http://schemas.openxmlformats.org/officeDocument/2006/relationships/customXml" Target="../ink/ink2899.xml"/><Relationship Id="rId28" Type="http://schemas.openxmlformats.org/officeDocument/2006/relationships/customXml" Target="../ink/ink2904.xml"/><Relationship Id="rId36" Type="http://schemas.openxmlformats.org/officeDocument/2006/relationships/customXml" Target="../ink/ink2912.xml"/><Relationship Id="rId49" Type="http://schemas.openxmlformats.org/officeDocument/2006/relationships/customXml" Target="../ink/ink2925.xml"/><Relationship Id="rId57" Type="http://schemas.openxmlformats.org/officeDocument/2006/relationships/customXml" Target="../ink/ink2933.xml"/><Relationship Id="rId106" Type="http://schemas.openxmlformats.org/officeDocument/2006/relationships/customXml" Target="../ink/ink2982.xml"/><Relationship Id="rId10" Type="http://schemas.openxmlformats.org/officeDocument/2006/relationships/customXml" Target="../ink/ink2886.xml"/><Relationship Id="rId31" Type="http://schemas.openxmlformats.org/officeDocument/2006/relationships/customXml" Target="../ink/ink2907.xml"/><Relationship Id="rId44" Type="http://schemas.openxmlformats.org/officeDocument/2006/relationships/customXml" Target="../ink/ink2920.xml"/><Relationship Id="rId52" Type="http://schemas.openxmlformats.org/officeDocument/2006/relationships/customXml" Target="../ink/ink2928.xml"/><Relationship Id="rId60" Type="http://schemas.openxmlformats.org/officeDocument/2006/relationships/customXml" Target="../ink/ink2936.xml"/><Relationship Id="rId65" Type="http://schemas.openxmlformats.org/officeDocument/2006/relationships/customXml" Target="../ink/ink2941.xml"/><Relationship Id="rId73" Type="http://schemas.openxmlformats.org/officeDocument/2006/relationships/customXml" Target="../ink/ink2949.xml"/><Relationship Id="rId78" Type="http://schemas.openxmlformats.org/officeDocument/2006/relationships/customXml" Target="../ink/ink2954.xml"/><Relationship Id="rId81" Type="http://schemas.openxmlformats.org/officeDocument/2006/relationships/customXml" Target="../ink/ink2957.xml"/><Relationship Id="rId86" Type="http://schemas.openxmlformats.org/officeDocument/2006/relationships/customXml" Target="../ink/ink2962.xml"/><Relationship Id="rId94" Type="http://schemas.openxmlformats.org/officeDocument/2006/relationships/customXml" Target="../ink/ink2970.xml"/><Relationship Id="rId99" Type="http://schemas.openxmlformats.org/officeDocument/2006/relationships/customXml" Target="../ink/ink2975.xml"/><Relationship Id="rId101" Type="http://schemas.openxmlformats.org/officeDocument/2006/relationships/customXml" Target="../ink/ink2977.xml"/><Relationship Id="rId4" Type="http://schemas.openxmlformats.org/officeDocument/2006/relationships/customXml" Target="../ink/ink2880.xml"/><Relationship Id="rId9" Type="http://schemas.openxmlformats.org/officeDocument/2006/relationships/customXml" Target="../ink/ink2885.xml"/><Relationship Id="rId13" Type="http://schemas.openxmlformats.org/officeDocument/2006/relationships/customXml" Target="../ink/ink2889.xml"/><Relationship Id="rId18" Type="http://schemas.openxmlformats.org/officeDocument/2006/relationships/customXml" Target="../ink/ink2894.xml"/><Relationship Id="rId39" Type="http://schemas.openxmlformats.org/officeDocument/2006/relationships/customXml" Target="../ink/ink2915.xml"/><Relationship Id="rId34" Type="http://schemas.openxmlformats.org/officeDocument/2006/relationships/customXml" Target="../ink/ink2910.xml"/><Relationship Id="rId50" Type="http://schemas.openxmlformats.org/officeDocument/2006/relationships/customXml" Target="../ink/ink2926.xml"/><Relationship Id="rId55" Type="http://schemas.openxmlformats.org/officeDocument/2006/relationships/customXml" Target="../ink/ink2931.xml"/><Relationship Id="rId76" Type="http://schemas.openxmlformats.org/officeDocument/2006/relationships/customXml" Target="../ink/ink2952.xml"/><Relationship Id="rId97" Type="http://schemas.openxmlformats.org/officeDocument/2006/relationships/customXml" Target="../ink/ink2973.xml"/><Relationship Id="rId104" Type="http://schemas.openxmlformats.org/officeDocument/2006/relationships/customXml" Target="../ink/ink2980.xml"/><Relationship Id="rId7" Type="http://schemas.openxmlformats.org/officeDocument/2006/relationships/customXml" Target="../ink/ink2883.xml"/><Relationship Id="rId71" Type="http://schemas.openxmlformats.org/officeDocument/2006/relationships/customXml" Target="../ink/ink2947.xml"/><Relationship Id="rId92" Type="http://schemas.openxmlformats.org/officeDocument/2006/relationships/customXml" Target="../ink/ink2968.xml"/><Relationship Id="rId2" Type="http://schemas.openxmlformats.org/officeDocument/2006/relationships/image" Target="../media/image47.png"/><Relationship Id="rId29" Type="http://schemas.openxmlformats.org/officeDocument/2006/relationships/customXml" Target="../ink/ink2905.xml"/><Relationship Id="rId24" Type="http://schemas.openxmlformats.org/officeDocument/2006/relationships/customXml" Target="../ink/ink2900.xml"/><Relationship Id="rId40" Type="http://schemas.openxmlformats.org/officeDocument/2006/relationships/customXml" Target="../ink/ink2916.xml"/><Relationship Id="rId45" Type="http://schemas.openxmlformats.org/officeDocument/2006/relationships/customXml" Target="../ink/ink2921.xml"/><Relationship Id="rId66" Type="http://schemas.openxmlformats.org/officeDocument/2006/relationships/customXml" Target="../ink/ink2942.xml"/><Relationship Id="rId87" Type="http://schemas.openxmlformats.org/officeDocument/2006/relationships/customXml" Target="../ink/ink2963.xml"/><Relationship Id="rId61" Type="http://schemas.openxmlformats.org/officeDocument/2006/relationships/customXml" Target="../ink/ink2937.xml"/><Relationship Id="rId82" Type="http://schemas.openxmlformats.org/officeDocument/2006/relationships/customXml" Target="../ink/ink2958.xml"/><Relationship Id="rId19" Type="http://schemas.openxmlformats.org/officeDocument/2006/relationships/customXml" Target="../ink/ink2895.xml"/><Relationship Id="rId14" Type="http://schemas.openxmlformats.org/officeDocument/2006/relationships/customXml" Target="../ink/ink2890.xml"/><Relationship Id="rId30" Type="http://schemas.openxmlformats.org/officeDocument/2006/relationships/customXml" Target="../ink/ink2906.xml"/><Relationship Id="rId35" Type="http://schemas.openxmlformats.org/officeDocument/2006/relationships/customXml" Target="../ink/ink2911.xml"/><Relationship Id="rId56" Type="http://schemas.openxmlformats.org/officeDocument/2006/relationships/customXml" Target="../ink/ink2932.xml"/><Relationship Id="rId77" Type="http://schemas.openxmlformats.org/officeDocument/2006/relationships/customXml" Target="../ink/ink2953.xml"/><Relationship Id="rId100" Type="http://schemas.openxmlformats.org/officeDocument/2006/relationships/customXml" Target="../ink/ink2976.xml"/><Relationship Id="rId105" Type="http://schemas.openxmlformats.org/officeDocument/2006/relationships/customXml" Target="../ink/ink2981.xml"/><Relationship Id="rId8" Type="http://schemas.openxmlformats.org/officeDocument/2006/relationships/customXml" Target="../ink/ink2884.xml"/><Relationship Id="rId51" Type="http://schemas.openxmlformats.org/officeDocument/2006/relationships/customXml" Target="../ink/ink2927.xml"/><Relationship Id="rId72" Type="http://schemas.openxmlformats.org/officeDocument/2006/relationships/customXml" Target="../ink/ink2948.xml"/><Relationship Id="rId93" Type="http://schemas.openxmlformats.org/officeDocument/2006/relationships/customXml" Target="../ink/ink2969.xml"/><Relationship Id="rId98" Type="http://schemas.openxmlformats.org/officeDocument/2006/relationships/customXml" Target="../ink/ink2974.xml"/><Relationship Id="rId3" Type="http://schemas.openxmlformats.org/officeDocument/2006/relationships/image" Target="../media/image48.png"/><Relationship Id="rId25" Type="http://schemas.openxmlformats.org/officeDocument/2006/relationships/customXml" Target="../ink/ink2901.xml"/><Relationship Id="rId46" Type="http://schemas.openxmlformats.org/officeDocument/2006/relationships/customXml" Target="../ink/ink2922.xml"/><Relationship Id="rId67" Type="http://schemas.openxmlformats.org/officeDocument/2006/relationships/customXml" Target="../ink/ink2943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95.xml"/><Relationship Id="rId18" Type="http://schemas.openxmlformats.org/officeDocument/2006/relationships/customXml" Target="../ink/ink3000.xml"/><Relationship Id="rId26" Type="http://schemas.openxmlformats.org/officeDocument/2006/relationships/customXml" Target="../ink/ink3008.xml"/><Relationship Id="rId3" Type="http://schemas.openxmlformats.org/officeDocument/2006/relationships/customXml" Target="../ink/ink2985.xml"/><Relationship Id="rId21" Type="http://schemas.openxmlformats.org/officeDocument/2006/relationships/customXml" Target="../ink/ink3003.xml"/><Relationship Id="rId34" Type="http://schemas.openxmlformats.org/officeDocument/2006/relationships/customXml" Target="../ink/ink3016.xml"/><Relationship Id="rId7" Type="http://schemas.openxmlformats.org/officeDocument/2006/relationships/customXml" Target="../ink/ink2989.xml"/><Relationship Id="rId12" Type="http://schemas.openxmlformats.org/officeDocument/2006/relationships/customXml" Target="../ink/ink2994.xml"/><Relationship Id="rId17" Type="http://schemas.openxmlformats.org/officeDocument/2006/relationships/customXml" Target="../ink/ink2999.xml"/><Relationship Id="rId25" Type="http://schemas.openxmlformats.org/officeDocument/2006/relationships/customXml" Target="../ink/ink3007.xml"/><Relationship Id="rId33" Type="http://schemas.openxmlformats.org/officeDocument/2006/relationships/customXml" Target="../ink/ink3015.xml"/><Relationship Id="rId2" Type="http://schemas.openxmlformats.org/officeDocument/2006/relationships/image" Target="../media/image49.png"/><Relationship Id="rId16" Type="http://schemas.openxmlformats.org/officeDocument/2006/relationships/customXml" Target="../ink/ink2998.xml"/><Relationship Id="rId20" Type="http://schemas.openxmlformats.org/officeDocument/2006/relationships/customXml" Target="../ink/ink3002.xml"/><Relationship Id="rId29" Type="http://schemas.openxmlformats.org/officeDocument/2006/relationships/customXml" Target="../ink/ink30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88.xml"/><Relationship Id="rId11" Type="http://schemas.openxmlformats.org/officeDocument/2006/relationships/customXml" Target="../ink/ink2993.xml"/><Relationship Id="rId24" Type="http://schemas.openxmlformats.org/officeDocument/2006/relationships/customXml" Target="../ink/ink3006.xml"/><Relationship Id="rId32" Type="http://schemas.openxmlformats.org/officeDocument/2006/relationships/customXml" Target="../ink/ink3014.xml"/><Relationship Id="rId5" Type="http://schemas.openxmlformats.org/officeDocument/2006/relationships/customXml" Target="../ink/ink2987.xml"/><Relationship Id="rId15" Type="http://schemas.openxmlformats.org/officeDocument/2006/relationships/customXml" Target="../ink/ink2997.xml"/><Relationship Id="rId23" Type="http://schemas.openxmlformats.org/officeDocument/2006/relationships/customXml" Target="../ink/ink3005.xml"/><Relationship Id="rId28" Type="http://schemas.openxmlformats.org/officeDocument/2006/relationships/customXml" Target="../ink/ink3010.xml"/><Relationship Id="rId10" Type="http://schemas.openxmlformats.org/officeDocument/2006/relationships/customXml" Target="../ink/ink2992.xml"/><Relationship Id="rId19" Type="http://schemas.openxmlformats.org/officeDocument/2006/relationships/customXml" Target="../ink/ink3001.xml"/><Relationship Id="rId31" Type="http://schemas.openxmlformats.org/officeDocument/2006/relationships/customXml" Target="../ink/ink3013.xml"/><Relationship Id="rId4" Type="http://schemas.openxmlformats.org/officeDocument/2006/relationships/customXml" Target="../ink/ink2986.xml"/><Relationship Id="rId9" Type="http://schemas.openxmlformats.org/officeDocument/2006/relationships/customXml" Target="../ink/ink2991.xml"/><Relationship Id="rId14" Type="http://schemas.openxmlformats.org/officeDocument/2006/relationships/customXml" Target="../ink/ink2996.xml"/><Relationship Id="rId22" Type="http://schemas.openxmlformats.org/officeDocument/2006/relationships/customXml" Target="../ink/ink3004.xml"/><Relationship Id="rId27" Type="http://schemas.openxmlformats.org/officeDocument/2006/relationships/customXml" Target="../ink/ink3009.xml"/><Relationship Id="rId30" Type="http://schemas.openxmlformats.org/officeDocument/2006/relationships/customXml" Target="../ink/ink3012.xml"/><Relationship Id="rId35" Type="http://schemas.openxmlformats.org/officeDocument/2006/relationships/customXml" Target="../ink/ink3017.xml"/><Relationship Id="rId8" Type="http://schemas.openxmlformats.org/officeDocument/2006/relationships/customXml" Target="../ink/ink2990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39.xml"/><Relationship Id="rId21" Type="http://schemas.openxmlformats.org/officeDocument/2006/relationships/customXml" Target="../ink/ink3034.xml"/><Relationship Id="rId42" Type="http://schemas.openxmlformats.org/officeDocument/2006/relationships/customXml" Target="../ink/ink3055.xml"/><Relationship Id="rId47" Type="http://schemas.openxmlformats.org/officeDocument/2006/relationships/customXml" Target="../ink/ink3060.xml"/><Relationship Id="rId63" Type="http://schemas.openxmlformats.org/officeDocument/2006/relationships/customXml" Target="../ink/ink3076.xml"/><Relationship Id="rId68" Type="http://schemas.openxmlformats.org/officeDocument/2006/relationships/customXml" Target="../ink/ink3081.xml"/><Relationship Id="rId2" Type="http://schemas.openxmlformats.org/officeDocument/2006/relationships/image" Target="../media/image50.png"/><Relationship Id="rId16" Type="http://schemas.openxmlformats.org/officeDocument/2006/relationships/customXml" Target="../ink/ink3029.xml"/><Relationship Id="rId29" Type="http://schemas.openxmlformats.org/officeDocument/2006/relationships/customXml" Target="../ink/ink3042.xml"/><Relationship Id="rId11" Type="http://schemas.openxmlformats.org/officeDocument/2006/relationships/customXml" Target="../ink/ink3024.xml"/><Relationship Id="rId24" Type="http://schemas.openxmlformats.org/officeDocument/2006/relationships/customXml" Target="../ink/ink3037.xml"/><Relationship Id="rId32" Type="http://schemas.openxmlformats.org/officeDocument/2006/relationships/customXml" Target="../ink/ink3045.xml"/><Relationship Id="rId37" Type="http://schemas.openxmlformats.org/officeDocument/2006/relationships/customXml" Target="../ink/ink3050.xml"/><Relationship Id="rId40" Type="http://schemas.openxmlformats.org/officeDocument/2006/relationships/customXml" Target="../ink/ink3053.xml"/><Relationship Id="rId45" Type="http://schemas.openxmlformats.org/officeDocument/2006/relationships/customXml" Target="../ink/ink3058.xml"/><Relationship Id="rId53" Type="http://schemas.openxmlformats.org/officeDocument/2006/relationships/customXml" Target="../ink/ink3066.xml"/><Relationship Id="rId58" Type="http://schemas.openxmlformats.org/officeDocument/2006/relationships/customXml" Target="../ink/ink3071.xml"/><Relationship Id="rId66" Type="http://schemas.openxmlformats.org/officeDocument/2006/relationships/customXml" Target="../ink/ink3079.xml"/><Relationship Id="rId74" Type="http://schemas.openxmlformats.org/officeDocument/2006/relationships/customXml" Target="../ink/ink3087.xml"/><Relationship Id="rId5" Type="http://schemas.openxmlformats.org/officeDocument/2006/relationships/customXml" Target="../ink/ink3018.xml"/><Relationship Id="rId61" Type="http://schemas.openxmlformats.org/officeDocument/2006/relationships/customXml" Target="../ink/ink3074.xml"/><Relationship Id="rId19" Type="http://schemas.openxmlformats.org/officeDocument/2006/relationships/customXml" Target="../ink/ink3032.xml"/><Relationship Id="rId14" Type="http://schemas.openxmlformats.org/officeDocument/2006/relationships/customXml" Target="../ink/ink3027.xml"/><Relationship Id="rId22" Type="http://schemas.openxmlformats.org/officeDocument/2006/relationships/customXml" Target="../ink/ink3035.xml"/><Relationship Id="rId27" Type="http://schemas.openxmlformats.org/officeDocument/2006/relationships/customXml" Target="../ink/ink3040.xml"/><Relationship Id="rId30" Type="http://schemas.openxmlformats.org/officeDocument/2006/relationships/customXml" Target="../ink/ink3043.xml"/><Relationship Id="rId35" Type="http://schemas.openxmlformats.org/officeDocument/2006/relationships/customXml" Target="../ink/ink3048.xml"/><Relationship Id="rId43" Type="http://schemas.openxmlformats.org/officeDocument/2006/relationships/customXml" Target="../ink/ink3056.xml"/><Relationship Id="rId48" Type="http://schemas.openxmlformats.org/officeDocument/2006/relationships/customXml" Target="../ink/ink3061.xml"/><Relationship Id="rId56" Type="http://schemas.openxmlformats.org/officeDocument/2006/relationships/customXml" Target="../ink/ink3069.xml"/><Relationship Id="rId64" Type="http://schemas.openxmlformats.org/officeDocument/2006/relationships/customXml" Target="../ink/ink3077.xml"/><Relationship Id="rId69" Type="http://schemas.openxmlformats.org/officeDocument/2006/relationships/customXml" Target="../ink/ink3082.xml"/><Relationship Id="rId8" Type="http://schemas.openxmlformats.org/officeDocument/2006/relationships/customXml" Target="../ink/ink3021.xml"/><Relationship Id="rId51" Type="http://schemas.openxmlformats.org/officeDocument/2006/relationships/customXml" Target="../ink/ink3064.xml"/><Relationship Id="rId72" Type="http://schemas.openxmlformats.org/officeDocument/2006/relationships/customXml" Target="../ink/ink3085.xml"/><Relationship Id="rId3" Type="http://schemas.openxmlformats.org/officeDocument/2006/relationships/image" Target="../media/image51.png"/><Relationship Id="rId12" Type="http://schemas.openxmlformats.org/officeDocument/2006/relationships/customXml" Target="../ink/ink3025.xml"/><Relationship Id="rId17" Type="http://schemas.openxmlformats.org/officeDocument/2006/relationships/customXml" Target="../ink/ink3030.xml"/><Relationship Id="rId25" Type="http://schemas.openxmlformats.org/officeDocument/2006/relationships/customXml" Target="../ink/ink3038.xml"/><Relationship Id="rId33" Type="http://schemas.openxmlformats.org/officeDocument/2006/relationships/customXml" Target="../ink/ink3046.xml"/><Relationship Id="rId38" Type="http://schemas.openxmlformats.org/officeDocument/2006/relationships/customXml" Target="../ink/ink3051.xml"/><Relationship Id="rId46" Type="http://schemas.openxmlformats.org/officeDocument/2006/relationships/customXml" Target="../ink/ink3059.xml"/><Relationship Id="rId59" Type="http://schemas.openxmlformats.org/officeDocument/2006/relationships/customXml" Target="../ink/ink3072.xml"/><Relationship Id="rId67" Type="http://schemas.openxmlformats.org/officeDocument/2006/relationships/customXml" Target="../ink/ink3080.xml"/><Relationship Id="rId20" Type="http://schemas.openxmlformats.org/officeDocument/2006/relationships/customXml" Target="../ink/ink3033.xml"/><Relationship Id="rId41" Type="http://schemas.openxmlformats.org/officeDocument/2006/relationships/customXml" Target="../ink/ink3054.xml"/><Relationship Id="rId54" Type="http://schemas.openxmlformats.org/officeDocument/2006/relationships/customXml" Target="../ink/ink3067.xml"/><Relationship Id="rId62" Type="http://schemas.openxmlformats.org/officeDocument/2006/relationships/customXml" Target="../ink/ink3075.xml"/><Relationship Id="rId70" Type="http://schemas.openxmlformats.org/officeDocument/2006/relationships/customXml" Target="../ink/ink3083.xml"/><Relationship Id="rId75" Type="http://schemas.openxmlformats.org/officeDocument/2006/relationships/customXml" Target="../ink/ink308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19.xml"/><Relationship Id="rId15" Type="http://schemas.openxmlformats.org/officeDocument/2006/relationships/customXml" Target="../ink/ink3028.xml"/><Relationship Id="rId23" Type="http://schemas.openxmlformats.org/officeDocument/2006/relationships/customXml" Target="../ink/ink3036.xml"/><Relationship Id="rId28" Type="http://schemas.openxmlformats.org/officeDocument/2006/relationships/customXml" Target="../ink/ink3041.xml"/><Relationship Id="rId36" Type="http://schemas.openxmlformats.org/officeDocument/2006/relationships/customXml" Target="../ink/ink3049.xml"/><Relationship Id="rId49" Type="http://schemas.openxmlformats.org/officeDocument/2006/relationships/customXml" Target="../ink/ink3062.xml"/><Relationship Id="rId57" Type="http://schemas.openxmlformats.org/officeDocument/2006/relationships/customXml" Target="../ink/ink3070.xml"/><Relationship Id="rId10" Type="http://schemas.openxmlformats.org/officeDocument/2006/relationships/customXml" Target="../ink/ink3023.xml"/><Relationship Id="rId31" Type="http://schemas.openxmlformats.org/officeDocument/2006/relationships/customXml" Target="../ink/ink3044.xml"/><Relationship Id="rId44" Type="http://schemas.openxmlformats.org/officeDocument/2006/relationships/customXml" Target="../ink/ink3057.xml"/><Relationship Id="rId52" Type="http://schemas.openxmlformats.org/officeDocument/2006/relationships/customXml" Target="../ink/ink3065.xml"/><Relationship Id="rId60" Type="http://schemas.openxmlformats.org/officeDocument/2006/relationships/customXml" Target="../ink/ink3073.xml"/><Relationship Id="rId65" Type="http://schemas.openxmlformats.org/officeDocument/2006/relationships/customXml" Target="../ink/ink3078.xml"/><Relationship Id="rId73" Type="http://schemas.openxmlformats.org/officeDocument/2006/relationships/customXml" Target="../ink/ink3086.xml"/><Relationship Id="rId4" Type="http://schemas.openxmlformats.org/officeDocument/2006/relationships/image" Target="../media/image52.png"/><Relationship Id="rId9" Type="http://schemas.openxmlformats.org/officeDocument/2006/relationships/customXml" Target="../ink/ink3022.xml"/><Relationship Id="rId13" Type="http://schemas.openxmlformats.org/officeDocument/2006/relationships/customXml" Target="../ink/ink3026.xml"/><Relationship Id="rId18" Type="http://schemas.openxmlformats.org/officeDocument/2006/relationships/customXml" Target="../ink/ink3031.xml"/><Relationship Id="rId39" Type="http://schemas.openxmlformats.org/officeDocument/2006/relationships/customXml" Target="../ink/ink3052.xml"/><Relationship Id="rId34" Type="http://schemas.openxmlformats.org/officeDocument/2006/relationships/customXml" Target="../ink/ink3047.xml"/><Relationship Id="rId50" Type="http://schemas.openxmlformats.org/officeDocument/2006/relationships/customXml" Target="../ink/ink3063.xml"/><Relationship Id="rId55" Type="http://schemas.openxmlformats.org/officeDocument/2006/relationships/customXml" Target="../ink/ink3068.xml"/><Relationship Id="rId76" Type="http://schemas.openxmlformats.org/officeDocument/2006/relationships/customXml" Target="../ink/ink3089.xml"/><Relationship Id="rId7" Type="http://schemas.openxmlformats.org/officeDocument/2006/relationships/customXml" Target="../ink/ink3020.xml"/><Relationship Id="rId71" Type="http://schemas.openxmlformats.org/officeDocument/2006/relationships/customXml" Target="../ink/ink308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3.xml"/><Relationship Id="rId21" Type="http://schemas.openxmlformats.org/officeDocument/2006/relationships/customXml" Target="../ink/ink188.xml"/><Relationship Id="rId42" Type="http://schemas.openxmlformats.org/officeDocument/2006/relationships/customXml" Target="../ink/ink209.xml"/><Relationship Id="rId47" Type="http://schemas.openxmlformats.org/officeDocument/2006/relationships/customXml" Target="../ink/ink214.xml"/><Relationship Id="rId63" Type="http://schemas.openxmlformats.org/officeDocument/2006/relationships/customXml" Target="../ink/ink230.xml"/><Relationship Id="rId68" Type="http://schemas.openxmlformats.org/officeDocument/2006/relationships/customXml" Target="../ink/ink235.xml"/><Relationship Id="rId2" Type="http://schemas.openxmlformats.org/officeDocument/2006/relationships/image" Target="../media/image4.png"/><Relationship Id="rId16" Type="http://schemas.openxmlformats.org/officeDocument/2006/relationships/customXml" Target="../ink/ink183.xml"/><Relationship Id="rId29" Type="http://schemas.openxmlformats.org/officeDocument/2006/relationships/customXml" Target="../ink/ink196.xml"/><Relationship Id="rId11" Type="http://schemas.openxmlformats.org/officeDocument/2006/relationships/customXml" Target="../ink/ink178.xml"/><Relationship Id="rId24" Type="http://schemas.openxmlformats.org/officeDocument/2006/relationships/customXml" Target="../ink/ink191.xml"/><Relationship Id="rId32" Type="http://schemas.openxmlformats.org/officeDocument/2006/relationships/customXml" Target="../ink/ink199.xml"/><Relationship Id="rId37" Type="http://schemas.openxmlformats.org/officeDocument/2006/relationships/customXml" Target="../ink/ink204.xml"/><Relationship Id="rId40" Type="http://schemas.openxmlformats.org/officeDocument/2006/relationships/customXml" Target="../ink/ink207.xml"/><Relationship Id="rId45" Type="http://schemas.openxmlformats.org/officeDocument/2006/relationships/customXml" Target="../ink/ink212.xml"/><Relationship Id="rId53" Type="http://schemas.openxmlformats.org/officeDocument/2006/relationships/customXml" Target="../ink/ink220.xml"/><Relationship Id="rId58" Type="http://schemas.openxmlformats.org/officeDocument/2006/relationships/customXml" Target="../ink/ink225.xml"/><Relationship Id="rId66" Type="http://schemas.openxmlformats.org/officeDocument/2006/relationships/customXml" Target="../ink/ink233.xml"/><Relationship Id="rId74" Type="http://schemas.openxmlformats.org/officeDocument/2006/relationships/customXml" Target="../ink/ink241.xml"/><Relationship Id="rId5" Type="http://schemas.openxmlformats.org/officeDocument/2006/relationships/customXml" Target="../ink/ink172.xml"/><Relationship Id="rId61" Type="http://schemas.openxmlformats.org/officeDocument/2006/relationships/customXml" Target="../ink/ink228.xml"/><Relationship Id="rId19" Type="http://schemas.openxmlformats.org/officeDocument/2006/relationships/customXml" Target="../ink/ink186.xml"/><Relationship Id="rId14" Type="http://schemas.openxmlformats.org/officeDocument/2006/relationships/customXml" Target="../ink/ink181.xml"/><Relationship Id="rId22" Type="http://schemas.openxmlformats.org/officeDocument/2006/relationships/customXml" Target="../ink/ink189.xml"/><Relationship Id="rId27" Type="http://schemas.openxmlformats.org/officeDocument/2006/relationships/customXml" Target="../ink/ink194.xml"/><Relationship Id="rId30" Type="http://schemas.openxmlformats.org/officeDocument/2006/relationships/customXml" Target="../ink/ink197.xml"/><Relationship Id="rId35" Type="http://schemas.openxmlformats.org/officeDocument/2006/relationships/customXml" Target="../ink/ink202.xml"/><Relationship Id="rId43" Type="http://schemas.openxmlformats.org/officeDocument/2006/relationships/customXml" Target="../ink/ink210.xml"/><Relationship Id="rId48" Type="http://schemas.openxmlformats.org/officeDocument/2006/relationships/customXml" Target="../ink/ink215.xml"/><Relationship Id="rId56" Type="http://schemas.openxmlformats.org/officeDocument/2006/relationships/customXml" Target="../ink/ink223.xml"/><Relationship Id="rId64" Type="http://schemas.openxmlformats.org/officeDocument/2006/relationships/customXml" Target="../ink/ink231.xml"/><Relationship Id="rId69" Type="http://schemas.openxmlformats.org/officeDocument/2006/relationships/customXml" Target="../ink/ink236.xml"/><Relationship Id="rId8" Type="http://schemas.openxmlformats.org/officeDocument/2006/relationships/customXml" Target="../ink/ink175.xml"/><Relationship Id="rId51" Type="http://schemas.openxmlformats.org/officeDocument/2006/relationships/customXml" Target="../ink/ink218.xml"/><Relationship Id="rId72" Type="http://schemas.openxmlformats.org/officeDocument/2006/relationships/customXml" Target="../ink/ink239.xml"/><Relationship Id="rId3" Type="http://schemas.openxmlformats.org/officeDocument/2006/relationships/image" Target="../media/image6.png"/><Relationship Id="rId12" Type="http://schemas.openxmlformats.org/officeDocument/2006/relationships/customXml" Target="../ink/ink179.xml"/><Relationship Id="rId17" Type="http://schemas.openxmlformats.org/officeDocument/2006/relationships/customXml" Target="../ink/ink184.xml"/><Relationship Id="rId25" Type="http://schemas.openxmlformats.org/officeDocument/2006/relationships/customXml" Target="../ink/ink192.xml"/><Relationship Id="rId33" Type="http://schemas.openxmlformats.org/officeDocument/2006/relationships/customXml" Target="../ink/ink200.xml"/><Relationship Id="rId38" Type="http://schemas.openxmlformats.org/officeDocument/2006/relationships/customXml" Target="../ink/ink205.xml"/><Relationship Id="rId46" Type="http://schemas.openxmlformats.org/officeDocument/2006/relationships/customXml" Target="../ink/ink213.xml"/><Relationship Id="rId59" Type="http://schemas.openxmlformats.org/officeDocument/2006/relationships/customXml" Target="../ink/ink226.xml"/><Relationship Id="rId67" Type="http://schemas.openxmlformats.org/officeDocument/2006/relationships/customXml" Target="../ink/ink234.xml"/><Relationship Id="rId20" Type="http://schemas.openxmlformats.org/officeDocument/2006/relationships/customXml" Target="../ink/ink187.xml"/><Relationship Id="rId41" Type="http://schemas.openxmlformats.org/officeDocument/2006/relationships/customXml" Target="../ink/ink208.xml"/><Relationship Id="rId54" Type="http://schemas.openxmlformats.org/officeDocument/2006/relationships/customXml" Target="../ink/ink221.xml"/><Relationship Id="rId62" Type="http://schemas.openxmlformats.org/officeDocument/2006/relationships/customXml" Target="../ink/ink229.xml"/><Relationship Id="rId70" Type="http://schemas.openxmlformats.org/officeDocument/2006/relationships/customXml" Target="../ink/ink237.xml"/><Relationship Id="rId75" Type="http://schemas.openxmlformats.org/officeDocument/2006/relationships/customXml" Target="../ink/ink2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3.xml"/><Relationship Id="rId15" Type="http://schemas.openxmlformats.org/officeDocument/2006/relationships/customXml" Target="../ink/ink182.xml"/><Relationship Id="rId23" Type="http://schemas.openxmlformats.org/officeDocument/2006/relationships/customXml" Target="../ink/ink190.xml"/><Relationship Id="rId28" Type="http://schemas.openxmlformats.org/officeDocument/2006/relationships/customXml" Target="../ink/ink195.xml"/><Relationship Id="rId36" Type="http://schemas.openxmlformats.org/officeDocument/2006/relationships/customXml" Target="../ink/ink203.xml"/><Relationship Id="rId49" Type="http://schemas.openxmlformats.org/officeDocument/2006/relationships/customXml" Target="../ink/ink216.xml"/><Relationship Id="rId57" Type="http://schemas.openxmlformats.org/officeDocument/2006/relationships/customXml" Target="../ink/ink224.xml"/><Relationship Id="rId10" Type="http://schemas.openxmlformats.org/officeDocument/2006/relationships/customXml" Target="../ink/ink177.xml"/><Relationship Id="rId31" Type="http://schemas.openxmlformats.org/officeDocument/2006/relationships/customXml" Target="../ink/ink198.xml"/><Relationship Id="rId44" Type="http://schemas.openxmlformats.org/officeDocument/2006/relationships/customXml" Target="../ink/ink211.xml"/><Relationship Id="rId52" Type="http://schemas.openxmlformats.org/officeDocument/2006/relationships/customXml" Target="../ink/ink219.xml"/><Relationship Id="rId60" Type="http://schemas.openxmlformats.org/officeDocument/2006/relationships/customXml" Target="../ink/ink227.xml"/><Relationship Id="rId65" Type="http://schemas.openxmlformats.org/officeDocument/2006/relationships/customXml" Target="../ink/ink232.xml"/><Relationship Id="rId73" Type="http://schemas.openxmlformats.org/officeDocument/2006/relationships/customXml" Target="../ink/ink240.xml"/><Relationship Id="rId4" Type="http://schemas.openxmlformats.org/officeDocument/2006/relationships/customXml" Target="../ink/ink171.xml"/><Relationship Id="rId9" Type="http://schemas.openxmlformats.org/officeDocument/2006/relationships/customXml" Target="../ink/ink176.xml"/><Relationship Id="rId13" Type="http://schemas.openxmlformats.org/officeDocument/2006/relationships/customXml" Target="../ink/ink180.xml"/><Relationship Id="rId18" Type="http://schemas.openxmlformats.org/officeDocument/2006/relationships/customXml" Target="../ink/ink185.xml"/><Relationship Id="rId39" Type="http://schemas.openxmlformats.org/officeDocument/2006/relationships/customXml" Target="../ink/ink206.xml"/><Relationship Id="rId34" Type="http://schemas.openxmlformats.org/officeDocument/2006/relationships/customXml" Target="../ink/ink201.xml"/><Relationship Id="rId50" Type="http://schemas.openxmlformats.org/officeDocument/2006/relationships/customXml" Target="../ink/ink217.xml"/><Relationship Id="rId55" Type="http://schemas.openxmlformats.org/officeDocument/2006/relationships/customXml" Target="../ink/ink222.xml"/><Relationship Id="rId76" Type="http://schemas.openxmlformats.org/officeDocument/2006/relationships/customXml" Target="../ink/ink243.xml"/><Relationship Id="rId7" Type="http://schemas.openxmlformats.org/officeDocument/2006/relationships/customXml" Target="../ink/ink174.xml"/><Relationship Id="rId71" Type="http://schemas.openxmlformats.org/officeDocument/2006/relationships/customXml" Target="../ink/ink238.xml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12.xml"/><Relationship Id="rId117" Type="http://schemas.openxmlformats.org/officeDocument/2006/relationships/customXml" Target="../ink/ink3203.xml"/><Relationship Id="rId21" Type="http://schemas.openxmlformats.org/officeDocument/2006/relationships/customXml" Target="../ink/ink3107.xml"/><Relationship Id="rId42" Type="http://schemas.openxmlformats.org/officeDocument/2006/relationships/customXml" Target="../ink/ink3128.xml"/><Relationship Id="rId47" Type="http://schemas.openxmlformats.org/officeDocument/2006/relationships/customXml" Target="../ink/ink3133.xml"/><Relationship Id="rId63" Type="http://schemas.openxmlformats.org/officeDocument/2006/relationships/customXml" Target="../ink/ink3149.xml"/><Relationship Id="rId68" Type="http://schemas.openxmlformats.org/officeDocument/2006/relationships/customXml" Target="../ink/ink3154.xml"/><Relationship Id="rId84" Type="http://schemas.openxmlformats.org/officeDocument/2006/relationships/customXml" Target="../ink/ink3170.xml"/><Relationship Id="rId89" Type="http://schemas.openxmlformats.org/officeDocument/2006/relationships/customXml" Target="../ink/ink3175.xml"/><Relationship Id="rId112" Type="http://schemas.openxmlformats.org/officeDocument/2006/relationships/customXml" Target="../ink/ink3198.xml"/><Relationship Id="rId16" Type="http://schemas.openxmlformats.org/officeDocument/2006/relationships/customXml" Target="../ink/ink3102.xml"/><Relationship Id="rId107" Type="http://schemas.openxmlformats.org/officeDocument/2006/relationships/customXml" Target="../ink/ink3193.xml"/><Relationship Id="rId11" Type="http://schemas.openxmlformats.org/officeDocument/2006/relationships/customXml" Target="../ink/ink3097.xml"/><Relationship Id="rId32" Type="http://schemas.openxmlformats.org/officeDocument/2006/relationships/customXml" Target="../ink/ink3118.xml"/><Relationship Id="rId37" Type="http://schemas.openxmlformats.org/officeDocument/2006/relationships/customXml" Target="../ink/ink3123.xml"/><Relationship Id="rId53" Type="http://schemas.openxmlformats.org/officeDocument/2006/relationships/customXml" Target="../ink/ink3139.xml"/><Relationship Id="rId58" Type="http://schemas.openxmlformats.org/officeDocument/2006/relationships/customXml" Target="../ink/ink3144.xml"/><Relationship Id="rId74" Type="http://schemas.openxmlformats.org/officeDocument/2006/relationships/customXml" Target="../ink/ink3160.xml"/><Relationship Id="rId79" Type="http://schemas.openxmlformats.org/officeDocument/2006/relationships/customXml" Target="../ink/ink3165.xml"/><Relationship Id="rId102" Type="http://schemas.openxmlformats.org/officeDocument/2006/relationships/customXml" Target="../ink/ink3188.xml"/><Relationship Id="rId123" Type="http://schemas.openxmlformats.org/officeDocument/2006/relationships/customXml" Target="../ink/ink3209.xml"/><Relationship Id="rId5" Type="http://schemas.openxmlformats.org/officeDocument/2006/relationships/customXml" Target="../ink/ink3091.xml"/><Relationship Id="rId90" Type="http://schemas.openxmlformats.org/officeDocument/2006/relationships/customXml" Target="../ink/ink3176.xml"/><Relationship Id="rId95" Type="http://schemas.openxmlformats.org/officeDocument/2006/relationships/customXml" Target="../ink/ink3181.xml"/><Relationship Id="rId22" Type="http://schemas.openxmlformats.org/officeDocument/2006/relationships/customXml" Target="../ink/ink3108.xml"/><Relationship Id="rId27" Type="http://schemas.openxmlformats.org/officeDocument/2006/relationships/customXml" Target="../ink/ink3113.xml"/><Relationship Id="rId43" Type="http://schemas.openxmlformats.org/officeDocument/2006/relationships/customXml" Target="../ink/ink3129.xml"/><Relationship Id="rId48" Type="http://schemas.openxmlformats.org/officeDocument/2006/relationships/customXml" Target="../ink/ink3134.xml"/><Relationship Id="rId64" Type="http://schemas.openxmlformats.org/officeDocument/2006/relationships/customXml" Target="../ink/ink3150.xml"/><Relationship Id="rId69" Type="http://schemas.openxmlformats.org/officeDocument/2006/relationships/customXml" Target="../ink/ink3155.xml"/><Relationship Id="rId113" Type="http://schemas.openxmlformats.org/officeDocument/2006/relationships/customXml" Target="../ink/ink3199.xml"/><Relationship Id="rId118" Type="http://schemas.openxmlformats.org/officeDocument/2006/relationships/customXml" Target="../ink/ink3204.xml"/><Relationship Id="rId80" Type="http://schemas.openxmlformats.org/officeDocument/2006/relationships/customXml" Target="../ink/ink3166.xml"/><Relationship Id="rId85" Type="http://schemas.openxmlformats.org/officeDocument/2006/relationships/customXml" Target="../ink/ink3171.xml"/><Relationship Id="rId12" Type="http://schemas.openxmlformats.org/officeDocument/2006/relationships/customXml" Target="../ink/ink3098.xml"/><Relationship Id="rId17" Type="http://schemas.openxmlformats.org/officeDocument/2006/relationships/customXml" Target="../ink/ink3103.xml"/><Relationship Id="rId33" Type="http://schemas.openxmlformats.org/officeDocument/2006/relationships/customXml" Target="../ink/ink3119.xml"/><Relationship Id="rId38" Type="http://schemas.openxmlformats.org/officeDocument/2006/relationships/customXml" Target="../ink/ink3124.xml"/><Relationship Id="rId59" Type="http://schemas.openxmlformats.org/officeDocument/2006/relationships/customXml" Target="../ink/ink3145.xml"/><Relationship Id="rId103" Type="http://schemas.openxmlformats.org/officeDocument/2006/relationships/customXml" Target="../ink/ink3189.xml"/><Relationship Id="rId108" Type="http://schemas.openxmlformats.org/officeDocument/2006/relationships/customXml" Target="../ink/ink3194.xml"/><Relationship Id="rId124" Type="http://schemas.openxmlformats.org/officeDocument/2006/relationships/customXml" Target="../ink/ink3210.xml"/><Relationship Id="rId54" Type="http://schemas.openxmlformats.org/officeDocument/2006/relationships/customXml" Target="../ink/ink3140.xml"/><Relationship Id="rId70" Type="http://schemas.openxmlformats.org/officeDocument/2006/relationships/customXml" Target="../ink/ink3156.xml"/><Relationship Id="rId75" Type="http://schemas.openxmlformats.org/officeDocument/2006/relationships/customXml" Target="../ink/ink3161.xml"/><Relationship Id="rId91" Type="http://schemas.openxmlformats.org/officeDocument/2006/relationships/customXml" Target="../ink/ink3177.xml"/><Relationship Id="rId96" Type="http://schemas.openxmlformats.org/officeDocument/2006/relationships/customXml" Target="../ink/ink318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92.xml"/><Relationship Id="rId23" Type="http://schemas.openxmlformats.org/officeDocument/2006/relationships/customXml" Target="../ink/ink3109.xml"/><Relationship Id="rId28" Type="http://schemas.openxmlformats.org/officeDocument/2006/relationships/customXml" Target="../ink/ink3114.xml"/><Relationship Id="rId49" Type="http://schemas.openxmlformats.org/officeDocument/2006/relationships/customXml" Target="../ink/ink3135.xml"/><Relationship Id="rId114" Type="http://schemas.openxmlformats.org/officeDocument/2006/relationships/customXml" Target="../ink/ink3200.xml"/><Relationship Id="rId119" Type="http://schemas.openxmlformats.org/officeDocument/2006/relationships/customXml" Target="../ink/ink3205.xml"/><Relationship Id="rId44" Type="http://schemas.openxmlformats.org/officeDocument/2006/relationships/customXml" Target="../ink/ink3130.xml"/><Relationship Id="rId60" Type="http://schemas.openxmlformats.org/officeDocument/2006/relationships/customXml" Target="../ink/ink3146.xml"/><Relationship Id="rId65" Type="http://schemas.openxmlformats.org/officeDocument/2006/relationships/customXml" Target="../ink/ink3151.xml"/><Relationship Id="rId81" Type="http://schemas.openxmlformats.org/officeDocument/2006/relationships/customXml" Target="../ink/ink3167.xml"/><Relationship Id="rId86" Type="http://schemas.openxmlformats.org/officeDocument/2006/relationships/customXml" Target="../ink/ink3172.xml"/><Relationship Id="rId13" Type="http://schemas.openxmlformats.org/officeDocument/2006/relationships/customXml" Target="../ink/ink3099.xml"/><Relationship Id="rId18" Type="http://schemas.openxmlformats.org/officeDocument/2006/relationships/customXml" Target="../ink/ink3104.xml"/><Relationship Id="rId39" Type="http://schemas.openxmlformats.org/officeDocument/2006/relationships/customXml" Target="../ink/ink3125.xml"/><Relationship Id="rId109" Type="http://schemas.openxmlformats.org/officeDocument/2006/relationships/customXml" Target="../ink/ink3195.xml"/><Relationship Id="rId34" Type="http://schemas.openxmlformats.org/officeDocument/2006/relationships/customXml" Target="../ink/ink3120.xml"/><Relationship Id="rId50" Type="http://schemas.openxmlformats.org/officeDocument/2006/relationships/customXml" Target="../ink/ink3136.xml"/><Relationship Id="rId55" Type="http://schemas.openxmlformats.org/officeDocument/2006/relationships/customXml" Target="../ink/ink3141.xml"/><Relationship Id="rId76" Type="http://schemas.openxmlformats.org/officeDocument/2006/relationships/customXml" Target="../ink/ink3162.xml"/><Relationship Id="rId97" Type="http://schemas.openxmlformats.org/officeDocument/2006/relationships/customXml" Target="../ink/ink3183.xml"/><Relationship Id="rId104" Type="http://schemas.openxmlformats.org/officeDocument/2006/relationships/customXml" Target="../ink/ink3190.xml"/><Relationship Id="rId120" Type="http://schemas.openxmlformats.org/officeDocument/2006/relationships/customXml" Target="../ink/ink3206.xml"/><Relationship Id="rId125" Type="http://schemas.openxmlformats.org/officeDocument/2006/relationships/customXml" Target="../ink/ink3211.xml"/><Relationship Id="rId7" Type="http://schemas.openxmlformats.org/officeDocument/2006/relationships/customXml" Target="../ink/ink3093.xml"/><Relationship Id="rId71" Type="http://schemas.openxmlformats.org/officeDocument/2006/relationships/customXml" Target="../ink/ink3157.xml"/><Relationship Id="rId92" Type="http://schemas.openxmlformats.org/officeDocument/2006/relationships/customXml" Target="../ink/ink3178.xml"/><Relationship Id="rId2" Type="http://schemas.openxmlformats.org/officeDocument/2006/relationships/image" Target="../media/image53.png"/><Relationship Id="rId29" Type="http://schemas.openxmlformats.org/officeDocument/2006/relationships/customXml" Target="../ink/ink3115.xml"/><Relationship Id="rId24" Type="http://schemas.openxmlformats.org/officeDocument/2006/relationships/customXml" Target="../ink/ink3110.xml"/><Relationship Id="rId40" Type="http://schemas.openxmlformats.org/officeDocument/2006/relationships/customXml" Target="../ink/ink3126.xml"/><Relationship Id="rId45" Type="http://schemas.openxmlformats.org/officeDocument/2006/relationships/customXml" Target="../ink/ink3131.xml"/><Relationship Id="rId66" Type="http://schemas.openxmlformats.org/officeDocument/2006/relationships/customXml" Target="../ink/ink3152.xml"/><Relationship Id="rId87" Type="http://schemas.openxmlformats.org/officeDocument/2006/relationships/customXml" Target="../ink/ink3173.xml"/><Relationship Id="rId110" Type="http://schemas.openxmlformats.org/officeDocument/2006/relationships/customXml" Target="../ink/ink3196.xml"/><Relationship Id="rId115" Type="http://schemas.openxmlformats.org/officeDocument/2006/relationships/customXml" Target="../ink/ink3201.xml"/><Relationship Id="rId61" Type="http://schemas.openxmlformats.org/officeDocument/2006/relationships/customXml" Target="../ink/ink3147.xml"/><Relationship Id="rId82" Type="http://schemas.openxmlformats.org/officeDocument/2006/relationships/customXml" Target="../ink/ink3168.xml"/><Relationship Id="rId19" Type="http://schemas.openxmlformats.org/officeDocument/2006/relationships/customXml" Target="../ink/ink3105.xml"/><Relationship Id="rId14" Type="http://schemas.openxmlformats.org/officeDocument/2006/relationships/customXml" Target="../ink/ink3100.xml"/><Relationship Id="rId30" Type="http://schemas.openxmlformats.org/officeDocument/2006/relationships/customXml" Target="../ink/ink3116.xml"/><Relationship Id="rId35" Type="http://schemas.openxmlformats.org/officeDocument/2006/relationships/customXml" Target="../ink/ink3121.xml"/><Relationship Id="rId56" Type="http://schemas.openxmlformats.org/officeDocument/2006/relationships/customXml" Target="../ink/ink3142.xml"/><Relationship Id="rId77" Type="http://schemas.openxmlformats.org/officeDocument/2006/relationships/customXml" Target="../ink/ink3163.xml"/><Relationship Id="rId100" Type="http://schemas.openxmlformats.org/officeDocument/2006/relationships/customXml" Target="../ink/ink3186.xml"/><Relationship Id="rId105" Type="http://schemas.openxmlformats.org/officeDocument/2006/relationships/customXml" Target="../ink/ink3191.xml"/><Relationship Id="rId126" Type="http://schemas.openxmlformats.org/officeDocument/2006/relationships/customXml" Target="../ink/ink3212.xml"/><Relationship Id="rId8" Type="http://schemas.openxmlformats.org/officeDocument/2006/relationships/customXml" Target="../ink/ink3094.xml"/><Relationship Id="rId51" Type="http://schemas.openxmlformats.org/officeDocument/2006/relationships/customXml" Target="../ink/ink3137.xml"/><Relationship Id="rId72" Type="http://schemas.openxmlformats.org/officeDocument/2006/relationships/customXml" Target="../ink/ink3158.xml"/><Relationship Id="rId93" Type="http://schemas.openxmlformats.org/officeDocument/2006/relationships/customXml" Target="../ink/ink3179.xml"/><Relationship Id="rId98" Type="http://schemas.openxmlformats.org/officeDocument/2006/relationships/customXml" Target="../ink/ink3184.xml"/><Relationship Id="rId121" Type="http://schemas.openxmlformats.org/officeDocument/2006/relationships/customXml" Target="../ink/ink3207.xml"/><Relationship Id="rId3" Type="http://schemas.openxmlformats.org/officeDocument/2006/relationships/image" Target="../media/image54.png"/><Relationship Id="rId25" Type="http://schemas.openxmlformats.org/officeDocument/2006/relationships/customXml" Target="../ink/ink3111.xml"/><Relationship Id="rId46" Type="http://schemas.openxmlformats.org/officeDocument/2006/relationships/customXml" Target="../ink/ink3132.xml"/><Relationship Id="rId67" Type="http://schemas.openxmlformats.org/officeDocument/2006/relationships/customXml" Target="../ink/ink3153.xml"/><Relationship Id="rId116" Type="http://schemas.openxmlformats.org/officeDocument/2006/relationships/customXml" Target="../ink/ink3202.xml"/><Relationship Id="rId20" Type="http://schemas.openxmlformats.org/officeDocument/2006/relationships/customXml" Target="../ink/ink3106.xml"/><Relationship Id="rId41" Type="http://schemas.openxmlformats.org/officeDocument/2006/relationships/customXml" Target="../ink/ink3127.xml"/><Relationship Id="rId62" Type="http://schemas.openxmlformats.org/officeDocument/2006/relationships/customXml" Target="../ink/ink3148.xml"/><Relationship Id="rId83" Type="http://schemas.openxmlformats.org/officeDocument/2006/relationships/customXml" Target="../ink/ink3169.xml"/><Relationship Id="rId88" Type="http://schemas.openxmlformats.org/officeDocument/2006/relationships/customXml" Target="../ink/ink3174.xml"/><Relationship Id="rId111" Type="http://schemas.openxmlformats.org/officeDocument/2006/relationships/customXml" Target="../ink/ink3197.xml"/><Relationship Id="rId15" Type="http://schemas.openxmlformats.org/officeDocument/2006/relationships/customXml" Target="../ink/ink3101.xml"/><Relationship Id="rId36" Type="http://schemas.openxmlformats.org/officeDocument/2006/relationships/customXml" Target="../ink/ink3122.xml"/><Relationship Id="rId57" Type="http://schemas.openxmlformats.org/officeDocument/2006/relationships/customXml" Target="../ink/ink3143.xml"/><Relationship Id="rId106" Type="http://schemas.openxmlformats.org/officeDocument/2006/relationships/customXml" Target="../ink/ink3192.xml"/><Relationship Id="rId10" Type="http://schemas.openxmlformats.org/officeDocument/2006/relationships/customXml" Target="../ink/ink3096.xml"/><Relationship Id="rId31" Type="http://schemas.openxmlformats.org/officeDocument/2006/relationships/customXml" Target="../ink/ink3117.xml"/><Relationship Id="rId52" Type="http://schemas.openxmlformats.org/officeDocument/2006/relationships/customXml" Target="../ink/ink3138.xml"/><Relationship Id="rId73" Type="http://schemas.openxmlformats.org/officeDocument/2006/relationships/customXml" Target="../ink/ink3159.xml"/><Relationship Id="rId78" Type="http://schemas.openxmlformats.org/officeDocument/2006/relationships/customXml" Target="../ink/ink3164.xml"/><Relationship Id="rId94" Type="http://schemas.openxmlformats.org/officeDocument/2006/relationships/customXml" Target="../ink/ink3180.xml"/><Relationship Id="rId99" Type="http://schemas.openxmlformats.org/officeDocument/2006/relationships/customXml" Target="../ink/ink3185.xml"/><Relationship Id="rId101" Type="http://schemas.openxmlformats.org/officeDocument/2006/relationships/customXml" Target="../ink/ink3187.xml"/><Relationship Id="rId122" Type="http://schemas.openxmlformats.org/officeDocument/2006/relationships/customXml" Target="../ink/ink3208.xml"/><Relationship Id="rId4" Type="http://schemas.openxmlformats.org/officeDocument/2006/relationships/customXml" Target="../ink/ink3090.xml"/><Relationship Id="rId9" Type="http://schemas.openxmlformats.org/officeDocument/2006/relationships/customXml" Target="../ink/ink309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18.xml"/><Relationship Id="rId13" Type="http://schemas.openxmlformats.org/officeDocument/2006/relationships/customXml" Target="../ink/ink3223.xml"/><Relationship Id="rId18" Type="http://schemas.openxmlformats.org/officeDocument/2006/relationships/customXml" Target="../ink/ink3228.xml"/><Relationship Id="rId3" Type="http://schemas.openxmlformats.org/officeDocument/2006/relationships/customXml" Target="../ink/ink3213.xml"/><Relationship Id="rId7" Type="http://schemas.openxmlformats.org/officeDocument/2006/relationships/customXml" Target="../ink/ink3217.xml"/><Relationship Id="rId12" Type="http://schemas.openxmlformats.org/officeDocument/2006/relationships/customXml" Target="../ink/ink3222.xml"/><Relationship Id="rId17" Type="http://schemas.openxmlformats.org/officeDocument/2006/relationships/customXml" Target="../ink/ink3227.xml"/><Relationship Id="rId2" Type="http://schemas.openxmlformats.org/officeDocument/2006/relationships/image" Target="../media/image55.png"/><Relationship Id="rId16" Type="http://schemas.openxmlformats.org/officeDocument/2006/relationships/customXml" Target="../ink/ink32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16.xml"/><Relationship Id="rId11" Type="http://schemas.openxmlformats.org/officeDocument/2006/relationships/customXml" Target="../ink/ink3221.xml"/><Relationship Id="rId5" Type="http://schemas.openxmlformats.org/officeDocument/2006/relationships/customXml" Target="../ink/ink3215.xml"/><Relationship Id="rId15" Type="http://schemas.openxmlformats.org/officeDocument/2006/relationships/customXml" Target="../ink/ink3225.xml"/><Relationship Id="rId10" Type="http://schemas.openxmlformats.org/officeDocument/2006/relationships/customXml" Target="../ink/ink3220.xml"/><Relationship Id="rId4" Type="http://schemas.openxmlformats.org/officeDocument/2006/relationships/customXml" Target="../ink/ink3214.xml"/><Relationship Id="rId9" Type="http://schemas.openxmlformats.org/officeDocument/2006/relationships/customXml" Target="../ink/ink3219.xml"/><Relationship Id="rId14" Type="http://schemas.openxmlformats.org/officeDocument/2006/relationships/customXml" Target="../ink/ink3224.xml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52.xml"/><Relationship Id="rId21" Type="http://schemas.openxmlformats.org/officeDocument/2006/relationships/customXml" Target="../ink/ink3247.xml"/><Relationship Id="rId34" Type="http://schemas.openxmlformats.org/officeDocument/2006/relationships/customXml" Target="../ink/ink3260.xml"/><Relationship Id="rId42" Type="http://schemas.openxmlformats.org/officeDocument/2006/relationships/customXml" Target="../ink/ink3268.xml"/><Relationship Id="rId47" Type="http://schemas.openxmlformats.org/officeDocument/2006/relationships/customXml" Target="../ink/ink3273.xml"/><Relationship Id="rId50" Type="http://schemas.openxmlformats.org/officeDocument/2006/relationships/customXml" Target="../ink/ink3276.xml"/><Relationship Id="rId55" Type="http://schemas.openxmlformats.org/officeDocument/2006/relationships/customXml" Target="../ink/ink3281.xml"/><Relationship Id="rId63" Type="http://schemas.openxmlformats.org/officeDocument/2006/relationships/customXml" Target="../ink/ink3289.xml"/><Relationship Id="rId7" Type="http://schemas.openxmlformats.org/officeDocument/2006/relationships/customXml" Target="../ink/ink3233.xml"/><Relationship Id="rId2" Type="http://schemas.openxmlformats.org/officeDocument/2006/relationships/image" Target="../media/image55.png"/><Relationship Id="rId16" Type="http://schemas.openxmlformats.org/officeDocument/2006/relationships/customXml" Target="../ink/ink3242.xml"/><Relationship Id="rId29" Type="http://schemas.openxmlformats.org/officeDocument/2006/relationships/customXml" Target="../ink/ink3255.xml"/><Relationship Id="rId11" Type="http://schemas.openxmlformats.org/officeDocument/2006/relationships/customXml" Target="../ink/ink3237.xml"/><Relationship Id="rId24" Type="http://schemas.openxmlformats.org/officeDocument/2006/relationships/customXml" Target="../ink/ink3250.xml"/><Relationship Id="rId32" Type="http://schemas.openxmlformats.org/officeDocument/2006/relationships/customXml" Target="../ink/ink3258.xml"/><Relationship Id="rId37" Type="http://schemas.openxmlformats.org/officeDocument/2006/relationships/customXml" Target="../ink/ink3263.xml"/><Relationship Id="rId40" Type="http://schemas.openxmlformats.org/officeDocument/2006/relationships/customXml" Target="../ink/ink3266.xml"/><Relationship Id="rId45" Type="http://schemas.openxmlformats.org/officeDocument/2006/relationships/customXml" Target="../ink/ink3271.xml"/><Relationship Id="rId53" Type="http://schemas.openxmlformats.org/officeDocument/2006/relationships/customXml" Target="../ink/ink3279.xml"/><Relationship Id="rId58" Type="http://schemas.openxmlformats.org/officeDocument/2006/relationships/customXml" Target="../ink/ink3284.xml"/><Relationship Id="rId66" Type="http://schemas.openxmlformats.org/officeDocument/2006/relationships/customXml" Target="../ink/ink3292.xml"/><Relationship Id="rId5" Type="http://schemas.openxmlformats.org/officeDocument/2006/relationships/customXml" Target="../ink/ink3231.xml"/><Relationship Id="rId61" Type="http://schemas.openxmlformats.org/officeDocument/2006/relationships/customXml" Target="../ink/ink3287.xml"/><Relationship Id="rId19" Type="http://schemas.openxmlformats.org/officeDocument/2006/relationships/customXml" Target="../ink/ink3245.xml"/><Relationship Id="rId14" Type="http://schemas.openxmlformats.org/officeDocument/2006/relationships/customXml" Target="../ink/ink3240.xml"/><Relationship Id="rId22" Type="http://schemas.openxmlformats.org/officeDocument/2006/relationships/customXml" Target="../ink/ink3248.xml"/><Relationship Id="rId27" Type="http://schemas.openxmlformats.org/officeDocument/2006/relationships/customXml" Target="../ink/ink3253.xml"/><Relationship Id="rId30" Type="http://schemas.openxmlformats.org/officeDocument/2006/relationships/customXml" Target="../ink/ink3256.xml"/><Relationship Id="rId35" Type="http://schemas.openxmlformats.org/officeDocument/2006/relationships/customXml" Target="../ink/ink3261.xml"/><Relationship Id="rId43" Type="http://schemas.openxmlformats.org/officeDocument/2006/relationships/customXml" Target="../ink/ink3269.xml"/><Relationship Id="rId48" Type="http://schemas.openxmlformats.org/officeDocument/2006/relationships/customXml" Target="../ink/ink3274.xml"/><Relationship Id="rId56" Type="http://schemas.openxmlformats.org/officeDocument/2006/relationships/customXml" Target="../ink/ink3282.xml"/><Relationship Id="rId64" Type="http://schemas.openxmlformats.org/officeDocument/2006/relationships/customXml" Target="../ink/ink3290.xml"/><Relationship Id="rId8" Type="http://schemas.openxmlformats.org/officeDocument/2006/relationships/customXml" Target="../ink/ink3234.xml"/><Relationship Id="rId51" Type="http://schemas.openxmlformats.org/officeDocument/2006/relationships/customXml" Target="../ink/ink3277.xml"/><Relationship Id="rId3" Type="http://schemas.openxmlformats.org/officeDocument/2006/relationships/customXml" Target="../ink/ink3229.xml"/><Relationship Id="rId12" Type="http://schemas.openxmlformats.org/officeDocument/2006/relationships/customXml" Target="../ink/ink3238.xml"/><Relationship Id="rId17" Type="http://schemas.openxmlformats.org/officeDocument/2006/relationships/customXml" Target="../ink/ink3243.xml"/><Relationship Id="rId25" Type="http://schemas.openxmlformats.org/officeDocument/2006/relationships/customXml" Target="../ink/ink3251.xml"/><Relationship Id="rId33" Type="http://schemas.openxmlformats.org/officeDocument/2006/relationships/customXml" Target="../ink/ink3259.xml"/><Relationship Id="rId38" Type="http://schemas.openxmlformats.org/officeDocument/2006/relationships/customXml" Target="../ink/ink3264.xml"/><Relationship Id="rId46" Type="http://schemas.openxmlformats.org/officeDocument/2006/relationships/customXml" Target="../ink/ink3272.xml"/><Relationship Id="rId59" Type="http://schemas.openxmlformats.org/officeDocument/2006/relationships/customXml" Target="../ink/ink3285.xml"/><Relationship Id="rId20" Type="http://schemas.openxmlformats.org/officeDocument/2006/relationships/customXml" Target="../ink/ink3246.xml"/><Relationship Id="rId41" Type="http://schemas.openxmlformats.org/officeDocument/2006/relationships/customXml" Target="../ink/ink3267.xml"/><Relationship Id="rId54" Type="http://schemas.openxmlformats.org/officeDocument/2006/relationships/customXml" Target="../ink/ink3280.xml"/><Relationship Id="rId62" Type="http://schemas.openxmlformats.org/officeDocument/2006/relationships/customXml" Target="../ink/ink328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32.xml"/><Relationship Id="rId15" Type="http://schemas.openxmlformats.org/officeDocument/2006/relationships/customXml" Target="../ink/ink3241.xml"/><Relationship Id="rId23" Type="http://schemas.openxmlformats.org/officeDocument/2006/relationships/customXml" Target="../ink/ink3249.xml"/><Relationship Id="rId28" Type="http://schemas.openxmlformats.org/officeDocument/2006/relationships/customXml" Target="../ink/ink3254.xml"/><Relationship Id="rId36" Type="http://schemas.openxmlformats.org/officeDocument/2006/relationships/customXml" Target="../ink/ink3262.xml"/><Relationship Id="rId49" Type="http://schemas.openxmlformats.org/officeDocument/2006/relationships/customXml" Target="../ink/ink3275.xml"/><Relationship Id="rId57" Type="http://schemas.openxmlformats.org/officeDocument/2006/relationships/customXml" Target="../ink/ink3283.xml"/><Relationship Id="rId10" Type="http://schemas.openxmlformats.org/officeDocument/2006/relationships/customXml" Target="../ink/ink3236.xml"/><Relationship Id="rId31" Type="http://schemas.openxmlformats.org/officeDocument/2006/relationships/customXml" Target="../ink/ink3257.xml"/><Relationship Id="rId44" Type="http://schemas.openxmlformats.org/officeDocument/2006/relationships/customXml" Target="../ink/ink3270.xml"/><Relationship Id="rId52" Type="http://schemas.openxmlformats.org/officeDocument/2006/relationships/customXml" Target="../ink/ink3278.xml"/><Relationship Id="rId60" Type="http://schemas.openxmlformats.org/officeDocument/2006/relationships/customXml" Target="../ink/ink3286.xml"/><Relationship Id="rId65" Type="http://schemas.openxmlformats.org/officeDocument/2006/relationships/customXml" Target="../ink/ink3291.xml"/><Relationship Id="rId4" Type="http://schemas.openxmlformats.org/officeDocument/2006/relationships/customXml" Target="../ink/ink3230.xml"/><Relationship Id="rId9" Type="http://schemas.openxmlformats.org/officeDocument/2006/relationships/customXml" Target="../ink/ink3235.xml"/><Relationship Id="rId13" Type="http://schemas.openxmlformats.org/officeDocument/2006/relationships/customXml" Target="../ink/ink3239.xml"/><Relationship Id="rId18" Type="http://schemas.openxmlformats.org/officeDocument/2006/relationships/customXml" Target="../ink/ink3244.xml"/><Relationship Id="rId39" Type="http://schemas.openxmlformats.org/officeDocument/2006/relationships/customXml" Target="../ink/ink326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98.xml"/><Relationship Id="rId13" Type="http://schemas.openxmlformats.org/officeDocument/2006/relationships/customXml" Target="../ink/ink3303.xml"/><Relationship Id="rId3" Type="http://schemas.openxmlformats.org/officeDocument/2006/relationships/customXml" Target="../ink/ink3293.xml"/><Relationship Id="rId7" Type="http://schemas.openxmlformats.org/officeDocument/2006/relationships/customXml" Target="../ink/ink3297.xml"/><Relationship Id="rId12" Type="http://schemas.openxmlformats.org/officeDocument/2006/relationships/customXml" Target="../ink/ink330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96.xml"/><Relationship Id="rId11" Type="http://schemas.openxmlformats.org/officeDocument/2006/relationships/customXml" Target="../ink/ink3301.xml"/><Relationship Id="rId5" Type="http://schemas.openxmlformats.org/officeDocument/2006/relationships/customXml" Target="../ink/ink3295.xml"/><Relationship Id="rId10" Type="http://schemas.openxmlformats.org/officeDocument/2006/relationships/customXml" Target="../ink/ink3300.xml"/><Relationship Id="rId4" Type="http://schemas.openxmlformats.org/officeDocument/2006/relationships/customXml" Target="../ink/ink3294.xml"/><Relationship Id="rId9" Type="http://schemas.openxmlformats.org/officeDocument/2006/relationships/customXml" Target="../ink/ink3299.xml"/><Relationship Id="rId14" Type="http://schemas.openxmlformats.org/officeDocument/2006/relationships/customXml" Target="../ink/ink3304.xml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19.xml"/><Relationship Id="rId21" Type="http://schemas.openxmlformats.org/officeDocument/2006/relationships/customXml" Target="../ink/ink3323.xml"/><Relationship Id="rId42" Type="http://schemas.openxmlformats.org/officeDocument/2006/relationships/customXml" Target="../ink/ink3344.xml"/><Relationship Id="rId63" Type="http://schemas.openxmlformats.org/officeDocument/2006/relationships/customXml" Target="../ink/ink3365.xml"/><Relationship Id="rId84" Type="http://schemas.openxmlformats.org/officeDocument/2006/relationships/customXml" Target="../ink/ink3386.xml"/><Relationship Id="rId138" Type="http://schemas.openxmlformats.org/officeDocument/2006/relationships/customXml" Target="../ink/ink3440.xml"/><Relationship Id="rId159" Type="http://schemas.openxmlformats.org/officeDocument/2006/relationships/customXml" Target="../ink/ink3461.xml"/><Relationship Id="rId170" Type="http://schemas.openxmlformats.org/officeDocument/2006/relationships/customXml" Target="../ink/ink3472.xml"/><Relationship Id="rId191" Type="http://schemas.openxmlformats.org/officeDocument/2006/relationships/customXml" Target="../ink/ink3493.xml"/><Relationship Id="rId205" Type="http://schemas.openxmlformats.org/officeDocument/2006/relationships/customXml" Target="../ink/ink3507.xml"/><Relationship Id="rId226" Type="http://schemas.openxmlformats.org/officeDocument/2006/relationships/customXml" Target="../ink/ink3528.xml"/><Relationship Id="rId107" Type="http://schemas.openxmlformats.org/officeDocument/2006/relationships/customXml" Target="../ink/ink3409.xml"/><Relationship Id="rId11" Type="http://schemas.openxmlformats.org/officeDocument/2006/relationships/customXml" Target="../ink/ink3313.xml"/><Relationship Id="rId32" Type="http://schemas.openxmlformats.org/officeDocument/2006/relationships/customXml" Target="../ink/ink3334.xml"/><Relationship Id="rId53" Type="http://schemas.openxmlformats.org/officeDocument/2006/relationships/customXml" Target="../ink/ink3355.xml"/><Relationship Id="rId74" Type="http://schemas.openxmlformats.org/officeDocument/2006/relationships/customXml" Target="../ink/ink3376.xml"/><Relationship Id="rId128" Type="http://schemas.openxmlformats.org/officeDocument/2006/relationships/customXml" Target="../ink/ink3430.xml"/><Relationship Id="rId149" Type="http://schemas.openxmlformats.org/officeDocument/2006/relationships/customXml" Target="../ink/ink3451.xml"/><Relationship Id="rId5" Type="http://schemas.openxmlformats.org/officeDocument/2006/relationships/customXml" Target="../ink/ink3307.xml"/><Relationship Id="rId95" Type="http://schemas.openxmlformats.org/officeDocument/2006/relationships/customXml" Target="../ink/ink3397.xml"/><Relationship Id="rId160" Type="http://schemas.openxmlformats.org/officeDocument/2006/relationships/customXml" Target="../ink/ink3462.xml"/><Relationship Id="rId181" Type="http://schemas.openxmlformats.org/officeDocument/2006/relationships/customXml" Target="../ink/ink3483.xml"/><Relationship Id="rId216" Type="http://schemas.openxmlformats.org/officeDocument/2006/relationships/customXml" Target="../ink/ink3518.xml"/><Relationship Id="rId237" Type="http://schemas.openxmlformats.org/officeDocument/2006/relationships/customXml" Target="../ink/ink3539.xml"/><Relationship Id="rId22" Type="http://schemas.openxmlformats.org/officeDocument/2006/relationships/customXml" Target="../ink/ink3324.xml"/><Relationship Id="rId43" Type="http://schemas.openxmlformats.org/officeDocument/2006/relationships/customXml" Target="../ink/ink3345.xml"/><Relationship Id="rId64" Type="http://schemas.openxmlformats.org/officeDocument/2006/relationships/customXml" Target="../ink/ink3366.xml"/><Relationship Id="rId118" Type="http://schemas.openxmlformats.org/officeDocument/2006/relationships/customXml" Target="../ink/ink3420.xml"/><Relationship Id="rId139" Type="http://schemas.openxmlformats.org/officeDocument/2006/relationships/customXml" Target="../ink/ink3441.xml"/><Relationship Id="rId85" Type="http://schemas.openxmlformats.org/officeDocument/2006/relationships/customXml" Target="../ink/ink3387.xml"/><Relationship Id="rId150" Type="http://schemas.openxmlformats.org/officeDocument/2006/relationships/customXml" Target="../ink/ink3452.xml"/><Relationship Id="rId171" Type="http://schemas.openxmlformats.org/officeDocument/2006/relationships/customXml" Target="../ink/ink3473.xml"/><Relationship Id="rId192" Type="http://schemas.openxmlformats.org/officeDocument/2006/relationships/customXml" Target="../ink/ink3494.xml"/><Relationship Id="rId206" Type="http://schemas.openxmlformats.org/officeDocument/2006/relationships/customXml" Target="../ink/ink3508.xml"/><Relationship Id="rId227" Type="http://schemas.openxmlformats.org/officeDocument/2006/relationships/customXml" Target="../ink/ink3529.xml"/><Relationship Id="rId12" Type="http://schemas.openxmlformats.org/officeDocument/2006/relationships/customXml" Target="../ink/ink3314.xml"/><Relationship Id="rId33" Type="http://schemas.openxmlformats.org/officeDocument/2006/relationships/customXml" Target="../ink/ink3335.xml"/><Relationship Id="rId108" Type="http://schemas.openxmlformats.org/officeDocument/2006/relationships/customXml" Target="../ink/ink3410.xml"/><Relationship Id="rId129" Type="http://schemas.openxmlformats.org/officeDocument/2006/relationships/customXml" Target="../ink/ink3431.xml"/><Relationship Id="rId54" Type="http://schemas.openxmlformats.org/officeDocument/2006/relationships/customXml" Target="../ink/ink3356.xml"/><Relationship Id="rId75" Type="http://schemas.openxmlformats.org/officeDocument/2006/relationships/customXml" Target="../ink/ink3377.xml"/><Relationship Id="rId96" Type="http://schemas.openxmlformats.org/officeDocument/2006/relationships/customXml" Target="../ink/ink3398.xml"/><Relationship Id="rId140" Type="http://schemas.openxmlformats.org/officeDocument/2006/relationships/customXml" Target="../ink/ink3442.xml"/><Relationship Id="rId161" Type="http://schemas.openxmlformats.org/officeDocument/2006/relationships/customXml" Target="../ink/ink3463.xml"/><Relationship Id="rId182" Type="http://schemas.openxmlformats.org/officeDocument/2006/relationships/customXml" Target="../ink/ink3484.xml"/><Relationship Id="rId217" Type="http://schemas.openxmlformats.org/officeDocument/2006/relationships/customXml" Target="../ink/ink3519.xml"/><Relationship Id="rId6" Type="http://schemas.openxmlformats.org/officeDocument/2006/relationships/customXml" Target="../ink/ink3308.xml"/><Relationship Id="rId238" Type="http://schemas.openxmlformats.org/officeDocument/2006/relationships/customXml" Target="../ink/ink3540.xml"/><Relationship Id="rId23" Type="http://schemas.openxmlformats.org/officeDocument/2006/relationships/customXml" Target="../ink/ink3325.xml"/><Relationship Id="rId119" Type="http://schemas.openxmlformats.org/officeDocument/2006/relationships/customXml" Target="../ink/ink3421.xml"/><Relationship Id="rId44" Type="http://schemas.openxmlformats.org/officeDocument/2006/relationships/customXml" Target="../ink/ink3346.xml"/><Relationship Id="rId65" Type="http://schemas.openxmlformats.org/officeDocument/2006/relationships/customXml" Target="../ink/ink3367.xml"/><Relationship Id="rId86" Type="http://schemas.openxmlformats.org/officeDocument/2006/relationships/customXml" Target="../ink/ink3388.xml"/><Relationship Id="rId130" Type="http://schemas.openxmlformats.org/officeDocument/2006/relationships/customXml" Target="../ink/ink3432.xml"/><Relationship Id="rId151" Type="http://schemas.openxmlformats.org/officeDocument/2006/relationships/customXml" Target="../ink/ink3453.xml"/><Relationship Id="rId172" Type="http://schemas.openxmlformats.org/officeDocument/2006/relationships/customXml" Target="../ink/ink3474.xml"/><Relationship Id="rId193" Type="http://schemas.openxmlformats.org/officeDocument/2006/relationships/customXml" Target="../ink/ink3495.xml"/><Relationship Id="rId207" Type="http://schemas.openxmlformats.org/officeDocument/2006/relationships/customXml" Target="../ink/ink3509.xml"/><Relationship Id="rId228" Type="http://schemas.openxmlformats.org/officeDocument/2006/relationships/customXml" Target="../ink/ink3530.xml"/><Relationship Id="rId13" Type="http://schemas.openxmlformats.org/officeDocument/2006/relationships/customXml" Target="../ink/ink3315.xml"/><Relationship Id="rId109" Type="http://schemas.openxmlformats.org/officeDocument/2006/relationships/customXml" Target="../ink/ink3411.xml"/><Relationship Id="rId34" Type="http://schemas.openxmlformats.org/officeDocument/2006/relationships/customXml" Target="../ink/ink3336.xml"/><Relationship Id="rId55" Type="http://schemas.openxmlformats.org/officeDocument/2006/relationships/customXml" Target="../ink/ink3357.xml"/><Relationship Id="rId76" Type="http://schemas.openxmlformats.org/officeDocument/2006/relationships/customXml" Target="../ink/ink3378.xml"/><Relationship Id="rId97" Type="http://schemas.openxmlformats.org/officeDocument/2006/relationships/customXml" Target="../ink/ink3399.xml"/><Relationship Id="rId120" Type="http://schemas.openxmlformats.org/officeDocument/2006/relationships/customXml" Target="../ink/ink3422.xml"/><Relationship Id="rId141" Type="http://schemas.openxmlformats.org/officeDocument/2006/relationships/customXml" Target="../ink/ink3443.xml"/><Relationship Id="rId7" Type="http://schemas.openxmlformats.org/officeDocument/2006/relationships/customXml" Target="../ink/ink3309.xml"/><Relationship Id="rId162" Type="http://schemas.openxmlformats.org/officeDocument/2006/relationships/customXml" Target="../ink/ink3464.xml"/><Relationship Id="rId183" Type="http://schemas.openxmlformats.org/officeDocument/2006/relationships/customXml" Target="../ink/ink3485.xml"/><Relationship Id="rId218" Type="http://schemas.openxmlformats.org/officeDocument/2006/relationships/customXml" Target="../ink/ink3520.xml"/><Relationship Id="rId239" Type="http://schemas.openxmlformats.org/officeDocument/2006/relationships/customXml" Target="../ink/ink3541.xml"/><Relationship Id="rId24" Type="http://schemas.openxmlformats.org/officeDocument/2006/relationships/customXml" Target="../ink/ink3326.xml"/><Relationship Id="rId45" Type="http://schemas.openxmlformats.org/officeDocument/2006/relationships/customXml" Target="../ink/ink3347.xml"/><Relationship Id="rId66" Type="http://schemas.openxmlformats.org/officeDocument/2006/relationships/customXml" Target="../ink/ink3368.xml"/><Relationship Id="rId87" Type="http://schemas.openxmlformats.org/officeDocument/2006/relationships/customXml" Target="../ink/ink3389.xml"/><Relationship Id="rId110" Type="http://schemas.openxmlformats.org/officeDocument/2006/relationships/customXml" Target="../ink/ink3412.xml"/><Relationship Id="rId131" Type="http://schemas.openxmlformats.org/officeDocument/2006/relationships/customXml" Target="../ink/ink3433.xml"/><Relationship Id="rId152" Type="http://schemas.openxmlformats.org/officeDocument/2006/relationships/customXml" Target="../ink/ink3454.xml"/><Relationship Id="rId173" Type="http://schemas.openxmlformats.org/officeDocument/2006/relationships/customXml" Target="../ink/ink3475.xml"/><Relationship Id="rId194" Type="http://schemas.openxmlformats.org/officeDocument/2006/relationships/customXml" Target="../ink/ink3496.xml"/><Relationship Id="rId208" Type="http://schemas.openxmlformats.org/officeDocument/2006/relationships/customXml" Target="../ink/ink3510.xml"/><Relationship Id="rId229" Type="http://schemas.openxmlformats.org/officeDocument/2006/relationships/customXml" Target="../ink/ink3531.xml"/><Relationship Id="rId14" Type="http://schemas.openxmlformats.org/officeDocument/2006/relationships/customXml" Target="../ink/ink3316.xml"/><Relationship Id="rId35" Type="http://schemas.openxmlformats.org/officeDocument/2006/relationships/customXml" Target="../ink/ink3337.xml"/><Relationship Id="rId56" Type="http://schemas.openxmlformats.org/officeDocument/2006/relationships/customXml" Target="../ink/ink3358.xml"/><Relationship Id="rId77" Type="http://schemas.openxmlformats.org/officeDocument/2006/relationships/customXml" Target="../ink/ink3379.xml"/><Relationship Id="rId100" Type="http://schemas.openxmlformats.org/officeDocument/2006/relationships/customXml" Target="../ink/ink3402.xml"/><Relationship Id="rId8" Type="http://schemas.openxmlformats.org/officeDocument/2006/relationships/customXml" Target="../ink/ink3310.xml"/><Relationship Id="rId98" Type="http://schemas.openxmlformats.org/officeDocument/2006/relationships/customXml" Target="../ink/ink3400.xml"/><Relationship Id="rId121" Type="http://schemas.openxmlformats.org/officeDocument/2006/relationships/customXml" Target="../ink/ink3423.xml"/><Relationship Id="rId142" Type="http://schemas.openxmlformats.org/officeDocument/2006/relationships/customXml" Target="../ink/ink3444.xml"/><Relationship Id="rId163" Type="http://schemas.openxmlformats.org/officeDocument/2006/relationships/customXml" Target="../ink/ink3465.xml"/><Relationship Id="rId184" Type="http://schemas.openxmlformats.org/officeDocument/2006/relationships/customXml" Target="../ink/ink3486.xml"/><Relationship Id="rId219" Type="http://schemas.openxmlformats.org/officeDocument/2006/relationships/customXml" Target="../ink/ink3521.xml"/><Relationship Id="rId230" Type="http://schemas.openxmlformats.org/officeDocument/2006/relationships/customXml" Target="../ink/ink3532.xml"/><Relationship Id="rId25" Type="http://schemas.openxmlformats.org/officeDocument/2006/relationships/customXml" Target="../ink/ink3327.xml"/><Relationship Id="rId46" Type="http://schemas.openxmlformats.org/officeDocument/2006/relationships/customXml" Target="../ink/ink3348.xml"/><Relationship Id="rId67" Type="http://schemas.openxmlformats.org/officeDocument/2006/relationships/customXml" Target="../ink/ink3369.xml"/><Relationship Id="rId88" Type="http://schemas.openxmlformats.org/officeDocument/2006/relationships/customXml" Target="../ink/ink3390.xml"/><Relationship Id="rId111" Type="http://schemas.openxmlformats.org/officeDocument/2006/relationships/customXml" Target="../ink/ink3413.xml"/><Relationship Id="rId132" Type="http://schemas.openxmlformats.org/officeDocument/2006/relationships/customXml" Target="../ink/ink3434.xml"/><Relationship Id="rId153" Type="http://schemas.openxmlformats.org/officeDocument/2006/relationships/customXml" Target="../ink/ink3455.xml"/><Relationship Id="rId174" Type="http://schemas.openxmlformats.org/officeDocument/2006/relationships/customXml" Target="../ink/ink3476.xml"/><Relationship Id="rId195" Type="http://schemas.openxmlformats.org/officeDocument/2006/relationships/customXml" Target="../ink/ink3497.xml"/><Relationship Id="rId209" Type="http://schemas.openxmlformats.org/officeDocument/2006/relationships/customXml" Target="../ink/ink3511.xml"/><Relationship Id="rId190" Type="http://schemas.openxmlformats.org/officeDocument/2006/relationships/customXml" Target="../ink/ink3492.xml"/><Relationship Id="rId204" Type="http://schemas.openxmlformats.org/officeDocument/2006/relationships/customXml" Target="../ink/ink3506.xml"/><Relationship Id="rId220" Type="http://schemas.openxmlformats.org/officeDocument/2006/relationships/customXml" Target="../ink/ink3522.xml"/><Relationship Id="rId225" Type="http://schemas.openxmlformats.org/officeDocument/2006/relationships/customXml" Target="../ink/ink3527.xml"/><Relationship Id="rId15" Type="http://schemas.openxmlformats.org/officeDocument/2006/relationships/customXml" Target="../ink/ink3317.xml"/><Relationship Id="rId36" Type="http://schemas.openxmlformats.org/officeDocument/2006/relationships/customXml" Target="../ink/ink3338.xml"/><Relationship Id="rId57" Type="http://schemas.openxmlformats.org/officeDocument/2006/relationships/customXml" Target="../ink/ink3359.xml"/><Relationship Id="rId106" Type="http://schemas.openxmlformats.org/officeDocument/2006/relationships/customXml" Target="../ink/ink3408.xml"/><Relationship Id="rId127" Type="http://schemas.openxmlformats.org/officeDocument/2006/relationships/customXml" Target="../ink/ink3429.xml"/><Relationship Id="rId10" Type="http://schemas.openxmlformats.org/officeDocument/2006/relationships/customXml" Target="../ink/ink3312.xml"/><Relationship Id="rId31" Type="http://schemas.openxmlformats.org/officeDocument/2006/relationships/customXml" Target="../ink/ink3333.xml"/><Relationship Id="rId52" Type="http://schemas.openxmlformats.org/officeDocument/2006/relationships/customXml" Target="../ink/ink3354.xml"/><Relationship Id="rId73" Type="http://schemas.openxmlformats.org/officeDocument/2006/relationships/customXml" Target="../ink/ink3375.xml"/><Relationship Id="rId78" Type="http://schemas.openxmlformats.org/officeDocument/2006/relationships/customXml" Target="../ink/ink3380.xml"/><Relationship Id="rId94" Type="http://schemas.openxmlformats.org/officeDocument/2006/relationships/customXml" Target="../ink/ink3396.xml"/><Relationship Id="rId99" Type="http://schemas.openxmlformats.org/officeDocument/2006/relationships/customXml" Target="../ink/ink3401.xml"/><Relationship Id="rId101" Type="http://schemas.openxmlformats.org/officeDocument/2006/relationships/customXml" Target="../ink/ink3403.xml"/><Relationship Id="rId122" Type="http://schemas.openxmlformats.org/officeDocument/2006/relationships/customXml" Target="../ink/ink3424.xml"/><Relationship Id="rId143" Type="http://schemas.openxmlformats.org/officeDocument/2006/relationships/customXml" Target="../ink/ink3445.xml"/><Relationship Id="rId148" Type="http://schemas.openxmlformats.org/officeDocument/2006/relationships/customXml" Target="../ink/ink3450.xml"/><Relationship Id="rId164" Type="http://schemas.openxmlformats.org/officeDocument/2006/relationships/customXml" Target="../ink/ink3466.xml"/><Relationship Id="rId169" Type="http://schemas.openxmlformats.org/officeDocument/2006/relationships/customXml" Target="../ink/ink3471.xml"/><Relationship Id="rId185" Type="http://schemas.openxmlformats.org/officeDocument/2006/relationships/customXml" Target="../ink/ink3487.xml"/><Relationship Id="rId4" Type="http://schemas.openxmlformats.org/officeDocument/2006/relationships/customXml" Target="../ink/ink3306.xml"/><Relationship Id="rId9" Type="http://schemas.openxmlformats.org/officeDocument/2006/relationships/customXml" Target="../ink/ink3311.xml"/><Relationship Id="rId180" Type="http://schemas.openxmlformats.org/officeDocument/2006/relationships/customXml" Target="../ink/ink3482.xml"/><Relationship Id="rId210" Type="http://schemas.openxmlformats.org/officeDocument/2006/relationships/customXml" Target="../ink/ink3512.xml"/><Relationship Id="rId215" Type="http://schemas.openxmlformats.org/officeDocument/2006/relationships/customXml" Target="../ink/ink3517.xml"/><Relationship Id="rId236" Type="http://schemas.openxmlformats.org/officeDocument/2006/relationships/customXml" Target="../ink/ink3538.xml"/><Relationship Id="rId26" Type="http://schemas.openxmlformats.org/officeDocument/2006/relationships/customXml" Target="../ink/ink3328.xml"/><Relationship Id="rId231" Type="http://schemas.openxmlformats.org/officeDocument/2006/relationships/customXml" Target="../ink/ink3533.xml"/><Relationship Id="rId47" Type="http://schemas.openxmlformats.org/officeDocument/2006/relationships/customXml" Target="../ink/ink3349.xml"/><Relationship Id="rId68" Type="http://schemas.openxmlformats.org/officeDocument/2006/relationships/customXml" Target="../ink/ink3370.xml"/><Relationship Id="rId89" Type="http://schemas.openxmlformats.org/officeDocument/2006/relationships/customXml" Target="../ink/ink3391.xml"/><Relationship Id="rId112" Type="http://schemas.openxmlformats.org/officeDocument/2006/relationships/customXml" Target="../ink/ink3414.xml"/><Relationship Id="rId133" Type="http://schemas.openxmlformats.org/officeDocument/2006/relationships/customXml" Target="../ink/ink3435.xml"/><Relationship Id="rId154" Type="http://schemas.openxmlformats.org/officeDocument/2006/relationships/customXml" Target="../ink/ink3456.xml"/><Relationship Id="rId175" Type="http://schemas.openxmlformats.org/officeDocument/2006/relationships/customXml" Target="../ink/ink3477.xml"/><Relationship Id="rId196" Type="http://schemas.openxmlformats.org/officeDocument/2006/relationships/customXml" Target="../ink/ink3498.xml"/><Relationship Id="rId200" Type="http://schemas.openxmlformats.org/officeDocument/2006/relationships/customXml" Target="../ink/ink3502.xml"/><Relationship Id="rId16" Type="http://schemas.openxmlformats.org/officeDocument/2006/relationships/customXml" Target="../ink/ink3318.xml"/><Relationship Id="rId221" Type="http://schemas.openxmlformats.org/officeDocument/2006/relationships/customXml" Target="../ink/ink3523.xml"/><Relationship Id="rId37" Type="http://schemas.openxmlformats.org/officeDocument/2006/relationships/customXml" Target="../ink/ink3339.xml"/><Relationship Id="rId58" Type="http://schemas.openxmlformats.org/officeDocument/2006/relationships/customXml" Target="../ink/ink3360.xml"/><Relationship Id="rId79" Type="http://schemas.openxmlformats.org/officeDocument/2006/relationships/customXml" Target="../ink/ink3381.xml"/><Relationship Id="rId102" Type="http://schemas.openxmlformats.org/officeDocument/2006/relationships/customXml" Target="../ink/ink3404.xml"/><Relationship Id="rId123" Type="http://schemas.openxmlformats.org/officeDocument/2006/relationships/customXml" Target="../ink/ink3425.xml"/><Relationship Id="rId144" Type="http://schemas.openxmlformats.org/officeDocument/2006/relationships/customXml" Target="../ink/ink3446.xml"/><Relationship Id="rId90" Type="http://schemas.openxmlformats.org/officeDocument/2006/relationships/customXml" Target="../ink/ink3392.xml"/><Relationship Id="rId165" Type="http://schemas.openxmlformats.org/officeDocument/2006/relationships/customXml" Target="../ink/ink3467.xml"/><Relationship Id="rId186" Type="http://schemas.openxmlformats.org/officeDocument/2006/relationships/customXml" Target="../ink/ink3488.xml"/><Relationship Id="rId211" Type="http://schemas.openxmlformats.org/officeDocument/2006/relationships/customXml" Target="../ink/ink3513.xml"/><Relationship Id="rId232" Type="http://schemas.openxmlformats.org/officeDocument/2006/relationships/customXml" Target="../ink/ink3534.xml"/><Relationship Id="rId27" Type="http://schemas.openxmlformats.org/officeDocument/2006/relationships/customXml" Target="../ink/ink3329.xml"/><Relationship Id="rId48" Type="http://schemas.openxmlformats.org/officeDocument/2006/relationships/customXml" Target="../ink/ink3350.xml"/><Relationship Id="rId69" Type="http://schemas.openxmlformats.org/officeDocument/2006/relationships/customXml" Target="../ink/ink3371.xml"/><Relationship Id="rId113" Type="http://schemas.openxmlformats.org/officeDocument/2006/relationships/customXml" Target="../ink/ink3415.xml"/><Relationship Id="rId134" Type="http://schemas.openxmlformats.org/officeDocument/2006/relationships/customXml" Target="../ink/ink3436.xml"/><Relationship Id="rId80" Type="http://schemas.openxmlformats.org/officeDocument/2006/relationships/customXml" Target="../ink/ink3382.xml"/><Relationship Id="rId155" Type="http://schemas.openxmlformats.org/officeDocument/2006/relationships/customXml" Target="../ink/ink3457.xml"/><Relationship Id="rId176" Type="http://schemas.openxmlformats.org/officeDocument/2006/relationships/customXml" Target="../ink/ink3478.xml"/><Relationship Id="rId197" Type="http://schemas.openxmlformats.org/officeDocument/2006/relationships/customXml" Target="../ink/ink3499.xml"/><Relationship Id="rId201" Type="http://schemas.openxmlformats.org/officeDocument/2006/relationships/customXml" Target="../ink/ink3503.xml"/><Relationship Id="rId222" Type="http://schemas.openxmlformats.org/officeDocument/2006/relationships/customXml" Target="../ink/ink3524.xml"/><Relationship Id="rId17" Type="http://schemas.openxmlformats.org/officeDocument/2006/relationships/customXml" Target="../ink/ink3319.xml"/><Relationship Id="rId38" Type="http://schemas.openxmlformats.org/officeDocument/2006/relationships/customXml" Target="../ink/ink3340.xml"/><Relationship Id="rId59" Type="http://schemas.openxmlformats.org/officeDocument/2006/relationships/customXml" Target="../ink/ink3361.xml"/><Relationship Id="rId103" Type="http://schemas.openxmlformats.org/officeDocument/2006/relationships/customXml" Target="../ink/ink3405.xml"/><Relationship Id="rId124" Type="http://schemas.openxmlformats.org/officeDocument/2006/relationships/customXml" Target="../ink/ink3426.xml"/><Relationship Id="rId70" Type="http://schemas.openxmlformats.org/officeDocument/2006/relationships/customXml" Target="../ink/ink3372.xml"/><Relationship Id="rId91" Type="http://schemas.openxmlformats.org/officeDocument/2006/relationships/customXml" Target="../ink/ink3393.xml"/><Relationship Id="rId145" Type="http://schemas.openxmlformats.org/officeDocument/2006/relationships/customXml" Target="../ink/ink3447.xml"/><Relationship Id="rId166" Type="http://schemas.openxmlformats.org/officeDocument/2006/relationships/customXml" Target="../ink/ink3468.xml"/><Relationship Id="rId187" Type="http://schemas.openxmlformats.org/officeDocument/2006/relationships/customXml" Target="../ink/ink348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514.xml"/><Relationship Id="rId233" Type="http://schemas.openxmlformats.org/officeDocument/2006/relationships/customXml" Target="../ink/ink3535.xml"/><Relationship Id="rId28" Type="http://schemas.openxmlformats.org/officeDocument/2006/relationships/customXml" Target="../ink/ink3330.xml"/><Relationship Id="rId49" Type="http://schemas.openxmlformats.org/officeDocument/2006/relationships/customXml" Target="../ink/ink3351.xml"/><Relationship Id="rId114" Type="http://schemas.openxmlformats.org/officeDocument/2006/relationships/customXml" Target="../ink/ink3416.xml"/><Relationship Id="rId60" Type="http://schemas.openxmlformats.org/officeDocument/2006/relationships/customXml" Target="../ink/ink3362.xml"/><Relationship Id="rId81" Type="http://schemas.openxmlformats.org/officeDocument/2006/relationships/customXml" Target="../ink/ink3383.xml"/><Relationship Id="rId135" Type="http://schemas.openxmlformats.org/officeDocument/2006/relationships/customXml" Target="../ink/ink3437.xml"/><Relationship Id="rId156" Type="http://schemas.openxmlformats.org/officeDocument/2006/relationships/customXml" Target="../ink/ink3458.xml"/><Relationship Id="rId177" Type="http://schemas.openxmlformats.org/officeDocument/2006/relationships/customXml" Target="../ink/ink3479.xml"/><Relationship Id="rId198" Type="http://schemas.openxmlformats.org/officeDocument/2006/relationships/customXml" Target="../ink/ink3500.xml"/><Relationship Id="rId202" Type="http://schemas.openxmlformats.org/officeDocument/2006/relationships/customXml" Target="../ink/ink3504.xml"/><Relationship Id="rId223" Type="http://schemas.openxmlformats.org/officeDocument/2006/relationships/customXml" Target="../ink/ink3525.xml"/><Relationship Id="rId18" Type="http://schemas.openxmlformats.org/officeDocument/2006/relationships/customXml" Target="../ink/ink3320.xml"/><Relationship Id="rId39" Type="http://schemas.openxmlformats.org/officeDocument/2006/relationships/customXml" Target="../ink/ink3341.xml"/><Relationship Id="rId50" Type="http://schemas.openxmlformats.org/officeDocument/2006/relationships/customXml" Target="../ink/ink3352.xml"/><Relationship Id="rId104" Type="http://schemas.openxmlformats.org/officeDocument/2006/relationships/customXml" Target="../ink/ink3406.xml"/><Relationship Id="rId125" Type="http://schemas.openxmlformats.org/officeDocument/2006/relationships/customXml" Target="../ink/ink3427.xml"/><Relationship Id="rId146" Type="http://schemas.openxmlformats.org/officeDocument/2006/relationships/customXml" Target="../ink/ink3448.xml"/><Relationship Id="rId167" Type="http://schemas.openxmlformats.org/officeDocument/2006/relationships/customXml" Target="../ink/ink3469.xml"/><Relationship Id="rId188" Type="http://schemas.openxmlformats.org/officeDocument/2006/relationships/customXml" Target="../ink/ink3490.xml"/><Relationship Id="rId71" Type="http://schemas.openxmlformats.org/officeDocument/2006/relationships/customXml" Target="../ink/ink3373.xml"/><Relationship Id="rId92" Type="http://schemas.openxmlformats.org/officeDocument/2006/relationships/customXml" Target="../ink/ink3394.xml"/><Relationship Id="rId213" Type="http://schemas.openxmlformats.org/officeDocument/2006/relationships/customXml" Target="../ink/ink3515.xml"/><Relationship Id="rId234" Type="http://schemas.openxmlformats.org/officeDocument/2006/relationships/customXml" Target="../ink/ink3536.xml"/><Relationship Id="rId2" Type="http://schemas.openxmlformats.org/officeDocument/2006/relationships/image" Target="../media/image56.png"/><Relationship Id="rId29" Type="http://schemas.openxmlformats.org/officeDocument/2006/relationships/customXml" Target="../ink/ink3331.xml"/><Relationship Id="rId40" Type="http://schemas.openxmlformats.org/officeDocument/2006/relationships/customXml" Target="../ink/ink3342.xml"/><Relationship Id="rId115" Type="http://schemas.openxmlformats.org/officeDocument/2006/relationships/customXml" Target="../ink/ink3417.xml"/><Relationship Id="rId136" Type="http://schemas.openxmlformats.org/officeDocument/2006/relationships/customXml" Target="../ink/ink3438.xml"/><Relationship Id="rId157" Type="http://schemas.openxmlformats.org/officeDocument/2006/relationships/customXml" Target="../ink/ink3459.xml"/><Relationship Id="rId178" Type="http://schemas.openxmlformats.org/officeDocument/2006/relationships/customXml" Target="../ink/ink3480.xml"/><Relationship Id="rId61" Type="http://schemas.openxmlformats.org/officeDocument/2006/relationships/customXml" Target="../ink/ink3363.xml"/><Relationship Id="rId82" Type="http://schemas.openxmlformats.org/officeDocument/2006/relationships/customXml" Target="../ink/ink3384.xml"/><Relationship Id="rId199" Type="http://schemas.openxmlformats.org/officeDocument/2006/relationships/customXml" Target="../ink/ink3501.xml"/><Relationship Id="rId203" Type="http://schemas.openxmlformats.org/officeDocument/2006/relationships/customXml" Target="../ink/ink3505.xml"/><Relationship Id="rId19" Type="http://schemas.openxmlformats.org/officeDocument/2006/relationships/customXml" Target="../ink/ink3321.xml"/><Relationship Id="rId224" Type="http://schemas.openxmlformats.org/officeDocument/2006/relationships/customXml" Target="../ink/ink3526.xml"/><Relationship Id="rId30" Type="http://schemas.openxmlformats.org/officeDocument/2006/relationships/customXml" Target="../ink/ink3332.xml"/><Relationship Id="rId105" Type="http://schemas.openxmlformats.org/officeDocument/2006/relationships/customXml" Target="../ink/ink3407.xml"/><Relationship Id="rId126" Type="http://schemas.openxmlformats.org/officeDocument/2006/relationships/customXml" Target="../ink/ink3428.xml"/><Relationship Id="rId147" Type="http://schemas.openxmlformats.org/officeDocument/2006/relationships/customXml" Target="../ink/ink3449.xml"/><Relationship Id="rId168" Type="http://schemas.openxmlformats.org/officeDocument/2006/relationships/customXml" Target="../ink/ink3470.xml"/><Relationship Id="rId51" Type="http://schemas.openxmlformats.org/officeDocument/2006/relationships/customXml" Target="../ink/ink3353.xml"/><Relationship Id="rId72" Type="http://schemas.openxmlformats.org/officeDocument/2006/relationships/customXml" Target="../ink/ink3374.xml"/><Relationship Id="rId93" Type="http://schemas.openxmlformats.org/officeDocument/2006/relationships/customXml" Target="../ink/ink3395.xml"/><Relationship Id="rId189" Type="http://schemas.openxmlformats.org/officeDocument/2006/relationships/customXml" Target="../ink/ink3491.xml"/><Relationship Id="rId3" Type="http://schemas.openxmlformats.org/officeDocument/2006/relationships/customXml" Target="../ink/ink3305.xml"/><Relationship Id="rId214" Type="http://schemas.openxmlformats.org/officeDocument/2006/relationships/customXml" Target="../ink/ink3516.xml"/><Relationship Id="rId235" Type="http://schemas.openxmlformats.org/officeDocument/2006/relationships/customXml" Target="../ink/ink3537.xml"/><Relationship Id="rId116" Type="http://schemas.openxmlformats.org/officeDocument/2006/relationships/customXml" Target="../ink/ink3418.xml"/><Relationship Id="rId137" Type="http://schemas.openxmlformats.org/officeDocument/2006/relationships/customXml" Target="../ink/ink3439.xml"/><Relationship Id="rId158" Type="http://schemas.openxmlformats.org/officeDocument/2006/relationships/customXml" Target="../ink/ink3460.xml"/><Relationship Id="rId20" Type="http://schemas.openxmlformats.org/officeDocument/2006/relationships/customXml" Target="../ink/ink3322.xml"/><Relationship Id="rId41" Type="http://schemas.openxmlformats.org/officeDocument/2006/relationships/customXml" Target="../ink/ink3343.xml"/><Relationship Id="rId62" Type="http://schemas.openxmlformats.org/officeDocument/2006/relationships/customXml" Target="../ink/ink3364.xml"/><Relationship Id="rId83" Type="http://schemas.openxmlformats.org/officeDocument/2006/relationships/customXml" Target="../ink/ink3385.xml"/><Relationship Id="rId179" Type="http://schemas.openxmlformats.org/officeDocument/2006/relationships/customXml" Target="../ink/ink348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6.xml"/><Relationship Id="rId21" Type="http://schemas.openxmlformats.org/officeDocument/2006/relationships/customXml" Target="../ink/ink261.xml"/><Relationship Id="rId42" Type="http://schemas.openxmlformats.org/officeDocument/2006/relationships/customXml" Target="../ink/ink282.xml"/><Relationship Id="rId47" Type="http://schemas.openxmlformats.org/officeDocument/2006/relationships/customXml" Target="../ink/ink287.xml"/><Relationship Id="rId63" Type="http://schemas.openxmlformats.org/officeDocument/2006/relationships/customXml" Target="../ink/ink303.xml"/><Relationship Id="rId68" Type="http://schemas.openxmlformats.org/officeDocument/2006/relationships/customXml" Target="../ink/ink308.xml"/><Relationship Id="rId84" Type="http://schemas.openxmlformats.org/officeDocument/2006/relationships/customXml" Target="../ink/ink324.xml"/><Relationship Id="rId89" Type="http://schemas.openxmlformats.org/officeDocument/2006/relationships/customXml" Target="../ink/ink329.xml"/><Relationship Id="rId112" Type="http://schemas.openxmlformats.org/officeDocument/2006/relationships/customXml" Target="../ink/ink352.xml"/><Relationship Id="rId16" Type="http://schemas.openxmlformats.org/officeDocument/2006/relationships/customXml" Target="../ink/ink256.xml"/><Relationship Id="rId107" Type="http://schemas.openxmlformats.org/officeDocument/2006/relationships/customXml" Target="../ink/ink347.xml"/><Relationship Id="rId11" Type="http://schemas.openxmlformats.org/officeDocument/2006/relationships/customXml" Target="../ink/ink251.xml"/><Relationship Id="rId32" Type="http://schemas.openxmlformats.org/officeDocument/2006/relationships/customXml" Target="../ink/ink272.xml"/><Relationship Id="rId37" Type="http://schemas.openxmlformats.org/officeDocument/2006/relationships/customXml" Target="../ink/ink277.xml"/><Relationship Id="rId53" Type="http://schemas.openxmlformats.org/officeDocument/2006/relationships/customXml" Target="../ink/ink293.xml"/><Relationship Id="rId58" Type="http://schemas.openxmlformats.org/officeDocument/2006/relationships/customXml" Target="../ink/ink298.xml"/><Relationship Id="rId74" Type="http://schemas.openxmlformats.org/officeDocument/2006/relationships/customXml" Target="../ink/ink314.xml"/><Relationship Id="rId79" Type="http://schemas.openxmlformats.org/officeDocument/2006/relationships/customXml" Target="../ink/ink319.xml"/><Relationship Id="rId102" Type="http://schemas.openxmlformats.org/officeDocument/2006/relationships/customXml" Target="../ink/ink342.xml"/><Relationship Id="rId5" Type="http://schemas.openxmlformats.org/officeDocument/2006/relationships/customXml" Target="../ink/ink245.xml"/><Relationship Id="rId90" Type="http://schemas.openxmlformats.org/officeDocument/2006/relationships/customXml" Target="../ink/ink330.xml"/><Relationship Id="rId95" Type="http://schemas.openxmlformats.org/officeDocument/2006/relationships/customXml" Target="../ink/ink335.xml"/><Relationship Id="rId22" Type="http://schemas.openxmlformats.org/officeDocument/2006/relationships/customXml" Target="../ink/ink262.xml"/><Relationship Id="rId27" Type="http://schemas.openxmlformats.org/officeDocument/2006/relationships/customXml" Target="../ink/ink267.xml"/><Relationship Id="rId43" Type="http://schemas.openxmlformats.org/officeDocument/2006/relationships/customXml" Target="../ink/ink283.xml"/><Relationship Id="rId48" Type="http://schemas.openxmlformats.org/officeDocument/2006/relationships/customXml" Target="../ink/ink288.xml"/><Relationship Id="rId64" Type="http://schemas.openxmlformats.org/officeDocument/2006/relationships/customXml" Target="../ink/ink304.xml"/><Relationship Id="rId69" Type="http://schemas.openxmlformats.org/officeDocument/2006/relationships/customXml" Target="../ink/ink309.xml"/><Relationship Id="rId113" Type="http://schemas.openxmlformats.org/officeDocument/2006/relationships/customXml" Target="../ink/ink353.xml"/><Relationship Id="rId80" Type="http://schemas.openxmlformats.org/officeDocument/2006/relationships/customXml" Target="../ink/ink320.xml"/><Relationship Id="rId85" Type="http://schemas.openxmlformats.org/officeDocument/2006/relationships/customXml" Target="../ink/ink325.xml"/><Relationship Id="rId12" Type="http://schemas.openxmlformats.org/officeDocument/2006/relationships/customXml" Target="../ink/ink252.xml"/><Relationship Id="rId17" Type="http://schemas.openxmlformats.org/officeDocument/2006/relationships/customXml" Target="../ink/ink257.xml"/><Relationship Id="rId33" Type="http://schemas.openxmlformats.org/officeDocument/2006/relationships/customXml" Target="../ink/ink273.xml"/><Relationship Id="rId38" Type="http://schemas.openxmlformats.org/officeDocument/2006/relationships/customXml" Target="../ink/ink278.xml"/><Relationship Id="rId59" Type="http://schemas.openxmlformats.org/officeDocument/2006/relationships/customXml" Target="../ink/ink299.xml"/><Relationship Id="rId103" Type="http://schemas.openxmlformats.org/officeDocument/2006/relationships/customXml" Target="../ink/ink343.xml"/><Relationship Id="rId108" Type="http://schemas.openxmlformats.org/officeDocument/2006/relationships/customXml" Target="../ink/ink348.xml"/><Relationship Id="rId54" Type="http://schemas.openxmlformats.org/officeDocument/2006/relationships/customXml" Target="../ink/ink294.xml"/><Relationship Id="rId70" Type="http://schemas.openxmlformats.org/officeDocument/2006/relationships/customXml" Target="../ink/ink310.xml"/><Relationship Id="rId75" Type="http://schemas.openxmlformats.org/officeDocument/2006/relationships/customXml" Target="../ink/ink315.xml"/><Relationship Id="rId91" Type="http://schemas.openxmlformats.org/officeDocument/2006/relationships/customXml" Target="../ink/ink331.xml"/><Relationship Id="rId96" Type="http://schemas.openxmlformats.org/officeDocument/2006/relationships/customXml" Target="../ink/ink3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6.xml"/><Relationship Id="rId15" Type="http://schemas.openxmlformats.org/officeDocument/2006/relationships/customXml" Target="../ink/ink255.xml"/><Relationship Id="rId23" Type="http://schemas.openxmlformats.org/officeDocument/2006/relationships/customXml" Target="../ink/ink263.xml"/><Relationship Id="rId28" Type="http://schemas.openxmlformats.org/officeDocument/2006/relationships/customXml" Target="../ink/ink268.xml"/><Relationship Id="rId36" Type="http://schemas.openxmlformats.org/officeDocument/2006/relationships/customXml" Target="../ink/ink276.xml"/><Relationship Id="rId49" Type="http://schemas.openxmlformats.org/officeDocument/2006/relationships/customXml" Target="../ink/ink289.xml"/><Relationship Id="rId57" Type="http://schemas.openxmlformats.org/officeDocument/2006/relationships/customXml" Target="../ink/ink297.xml"/><Relationship Id="rId106" Type="http://schemas.openxmlformats.org/officeDocument/2006/relationships/customXml" Target="../ink/ink346.xml"/><Relationship Id="rId114" Type="http://schemas.openxmlformats.org/officeDocument/2006/relationships/customXml" Target="../ink/ink354.xml"/><Relationship Id="rId10" Type="http://schemas.openxmlformats.org/officeDocument/2006/relationships/customXml" Target="../ink/ink250.xml"/><Relationship Id="rId31" Type="http://schemas.openxmlformats.org/officeDocument/2006/relationships/customXml" Target="../ink/ink271.xml"/><Relationship Id="rId44" Type="http://schemas.openxmlformats.org/officeDocument/2006/relationships/customXml" Target="../ink/ink284.xml"/><Relationship Id="rId52" Type="http://schemas.openxmlformats.org/officeDocument/2006/relationships/customXml" Target="../ink/ink292.xml"/><Relationship Id="rId60" Type="http://schemas.openxmlformats.org/officeDocument/2006/relationships/customXml" Target="../ink/ink300.xml"/><Relationship Id="rId65" Type="http://schemas.openxmlformats.org/officeDocument/2006/relationships/customXml" Target="../ink/ink305.xml"/><Relationship Id="rId73" Type="http://schemas.openxmlformats.org/officeDocument/2006/relationships/customXml" Target="../ink/ink313.xml"/><Relationship Id="rId78" Type="http://schemas.openxmlformats.org/officeDocument/2006/relationships/customXml" Target="../ink/ink318.xml"/><Relationship Id="rId81" Type="http://schemas.openxmlformats.org/officeDocument/2006/relationships/customXml" Target="../ink/ink321.xml"/><Relationship Id="rId86" Type="http://schemas.openxmlformats.org/officeDocument/2006/relationships/customXml" Target="../ink/ink326.xml"/><Relationship Id="rId94" Type="http://schemas.openxmlformats.org/officeDocument/2006/relationships/customXml" Target="../ink/ink334.xml"/><Relationship Id="rId99" Type="http://schemas.openxmlformats.org/officeDocument/2006/relationships/customXml" Target="../ink/ink339.xml"/><Relationship Id="rId101" Type="http://schemas.openxmlformats.org/officeDocument/2006/relationships/customXml" Target="../ink/ink341.xml"/><Relationship Id="rId4" Type="http://schemas.openxmlformats.org/officeDocument/2006/relationships/customXml" Target="../ink/ink244.xml"/><Relationship Id="rId9" Type="http://schemas.openxmlformats.org/officeDocument/2006/relationships/customXml" Target="../ink/ink249.xml"/><Relationship Id="rId13" Type="http://schemas.openxmlformats.org/officeDocument/2006/relationships/customXml" Target="../ink/ink253.xml"/><Relationship Id="rId18" Type="http://schemas.openxmlformats.org/officeDocument/2006/relationships/customXml" Target="../ink/ink258.xml"/><Relationship Id="rId39" Type="http://schemas.openxmlformats.org/officeDocument/2006/relationships/customXml" Target="../ink/ink279.xml"/><Relationship Id="rId109" Type="http://schemas.openxmlformats.org/officeDocument/2006/relationships/customXml" Target="../ink/ink349.xml"/><Relationship Id="rId34" Type="http://schemas.openxmlformats.org/officeDocument/2006/relationships/customXml" Target="../ink/ink274.xml"/><Relationship Id="rId50" Type="http://schemas.openxmlformats.org/officeDocument/2006/relationships/customXml" Target="../ink/ink290.xml"/><Relationship Id="rId55" Type="http://schemas.openxmlformats.org/officeDocument/2006/relationships/customXml" Target="../ink/ink295.xml"/><Relationship Id="rId76" Type="http://schemas.openxmlformats.org/officeDocument/2006/relationships/customXml" Target="../ink/ink316.xml"/><Relationship Id="rId97" Type="http://schemas.openxmlformats.org/officeDocument/2006/relationships/customXml" Target="../ink/ink337.xml"/><Relationship Id="rId104" Type="http://schemas.openxmlformats.org/officeDocument/2006/relationships/customXml" Target="../ink/ink344.xml"/><Relationship Id="rId7" Type="http://schemas.openxmlformats.org/officeDocument/2006/relationships/customXml" Target="../ink/ink247.xml"/><Relationship Id="rId71" Type="http://schemas.openxmlformats.org/officeDocument/2006/relationships/customXml" Target="../ink/ink311.xml"/><Relationship Id="rId92" Type="http://schemas.openxmlformats.org/officeDocument/2006/relationships/customXml" Target="../ink/ink332.xml"/><Relationship Id="rId2" Type="http://schemas.openxmlformats.org/officeDocument/2006/relationships/image" Target="../media/image7.png"/><Relationship Id="rId29" Type="http://schemas.openxmlformats.org/officeDocument/2006/relationships/customXml" Target="../ink/ink269.xml"/><Relationship Id="rId24" Type="http://schemas.openxmlformats.org/officeDocument/2006/relationships/customXml" Target="../ink/ink264.xml"/><Relationship Id="rId40" Type="http://schemas.openxmlformats.org/officeDocument/2006/relationships/customXml" Target="../ink/ink280.xml"/><Relationship Id="rId45" Type="http://schemas.openxmlformats.org/officeDocument/2006/relationships/customXml" Target="../ink/ink285.xml"/><Relationship Id="rId66" Type="http://schemas.openxmlformats.org/officeDocument/2006/relationships/customXml" Target="../ink/ink306.xml"/><Relationship Id="rId87" Type="http://schemas.openxmlformats.org/officeDocument/2006/relationships/customXml" Target="../ink/ink327.xml"/><Relationship Id="rId110" Type="http://schemas.openxmlformats.org/officeDocument/2006/relationships/customXml" Target="../ink/ink350.xml"/><Relationship Id="rId61" Type="http://schemas.openxmlformats.org/officeDocument/2006/relationships/customXml" Target="../ink/ink301.xml"/><Relationship Id="rId82" Type="http://schemas.openxmlformats.org/officeDocument/2006/relationships/customXml" Target="../ink/ink322.xml"/><Relationship Id="rId19" Type="http://schemas.openxmlformats.org/officeDocument/2006/relationships/customXml" Target="../ink/ink259.xml"/><Relationship Id="rId14" Type="http://schemas.openxmlformats.org/officeDocument/2006/relationships/customXml" Target="../ink/ink254.xml"/><Relationship Id="rId30" Type="http://schemas.openxmlformats.org/officeDocument/2006/relationships/customXml" Target="../ink/ink270.xml"/><Relationship Id="rId35" Type="http://schemas.openxmlformats.org/officeDocument/2006/relationships/customXml" Target="../ink/ink275.xml"/><Relationship Id="rId56" Type="http://schemas.openxmlformats.org/officeDocument/2006/relationships/customXml" Target="../ink/ink296.xml"/><Relationship Id="rId77" Type="http://schemas.openxmlformats.org/officeDocument/2006/relationships/customXml" Target="../ink/ink317.xml"/><Relationship Id="rId100" Type="http://schemas.openxmlformats.org/officeDocument/2006/relationships/customXml" Target="../ink/ink340.xml"/><Relationship Id="rId105" Type="http://schemas.openxmlformats.org/officeDocument/2006/relationships/customXml" Target="../ink/ink345.xml"/><Relationship Id="rId8" Type="http://schemas.openxmlformats.org/officeDocument/2006/relationships/customXml" Target="../ink/ink248.xml"/><Relationship Id="rId51" Type="http://schemas.openxmlformats.org/officeDocument/2006/relationships/customXml" Target="../ink/ink291.xml"/><Relationship Id="rId72" Type="http://schemas.openxmlformats.org/officeDocument/2006/relationships/customXml" Target="../ink/ink312.xml"/><Relationship Id="rId93" Type="http://schemas.openxmlformats.org/officeDocument/2006/relationships/customXml" Target="../ink/ink333.xml"/><Relationship Id="rId98" Type="http://schemas.openxmlformats.org/officeDocument/2006/relationships/customXml" Target="../ink/ink338.xml"/><Relationship Id="rId3" Type="http://schemas.openxmlformats.org/officeDocument/2006/relationships/image" Target="../media/image8.png"/><Relationship Id="rId25" Type="http://schemas.openxmlformats.org/officeDocument/2006/relationships/customXml" Target="../ink/ink265.xml"/><Relationship Id="rId46" Type="http://schemas.openxmlformats.org/officeDocument/2006/relationships/customXml" Target="../ink/ink286.xml"/><Relationship Id="rId67" Type="http://schemas.openxmlformats.org/officeDocument/2006/relationships/customXml" Target="../ink/ink307.xml"/><Relationship Id="rId20" Type="http://schemas.openxmlformats.org/officeDocument/2006/relationships/customXml" Target="../ink/ink260.xml"/><Relationship Id="rId41" Type="http://schemas.openxmlformats.org/officeDocument/2006/relationships/customXml" Target="../ink/ink281.xml"/><Relationship Id="rId62" Type="http://schemas.openxmlformats.org/officeDocument/2006/relationships/customXml" Target="../ink/ink302.xml"/><Relationship Id="rId83" Type="http://schemas.openxmlformats.org/officeDocument/2006/relationships/customXml" Target="../ink/ink323.xml"/><Relationship Id="rId88" Type="http://schemas.openxmlformats.org/officeDocument/2006/relationships/customXml" Target="../ink/ink328.xml"/><Relationship Id="rId111" Type="http://schemas.openxmlformats.org/officeDocument/2006/relationships/customXml" Target="../ink/ink35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7.xml"/><Relationship Id="rId21" Type="http://schemas.openxmlformats.org/officeDocument/2006/relationships/customXml" Target="../ink/ink372.xml"/><Relationship Id="rId42" Type="http://schemas.openxmlformats.org/officeDocument/2006/relationships/customXml" Target="../ink/ink393.xml"/><Relationship Id="rId47" Type="http://schemas.openxmlformats.org/officeDocument/2006/relationships/customXml" Target="../ink/ink398.xml"/><Relationship Id="rId63" Type="http://schemas.openxmlformats.org/officeDocument/2006/relationships/customXml" Target="../ink/ink414.xml"/><Relationship Id="rId68" Type="http://schemas.openxmlformats.org/officeDocument/2006/relationships/customXml" Target="../ink/ink419.xml"/><Relationship Id="rId84" Type="http://schemas.openxmlformats.org/officeDocument/2006/relationships/customXml" Target="../ink/ink435.xml"/><Relationship Id="rId89" Type="http://schemas.openxmlformats.org/officeDocument/2006/relationships/customXml" Target="../ink/ink440.xml"/><Relationship Id="rId16" Type="http://schemas.openxmlformats.org/officeDocument/2006/relationships/customXml" Target="../ink/ink367.xml"/><Relationship Id="rId11" Type="http://schemas.openxmlformats.org/officeDocument/2006/relationships/customXml" Target="../ink/ink362.xml"/><Relationship Id="rId32" Type="http://schemas.openxmlformats.org/officeDocument/2006/relationships/customXml" Target="../ink/ink383.xml"/><Relationship Id="rId37" Type="http://schemas.openxmlformats.org/officeDocument/2006/relationships/customXml" Target="../ink/ink388.xml"/><Relationship Id="rId53" Type="http://schemas.openxmlformats.org/officeDocument/2006/relationships/customXml" Target="../ink/ink404.xml"/><Relationship Id="rId58" Type="http://schemas.openxmlformats.org/officeDocument/2006/relationships/customXml" Target="../ink/ink409.xml"/><Relationship Id="rId74" Type="http://schemas.openxmlformats.org/officeDocument/2006/relationships/customXml" Target="../ink/ink425.xml"/><Relationship Id="rId79" Type="http://schemas.openxmlformats.org/officeDocument/2006/relationships/customXml" Target="../ink/ink430.xml"/><Relationship Id="rId5" Type="http://schemas.openxmlformats.org/officeDocument/2006/relationships/customXml" Target="../ink/ink356.xml"/><Relationship Id="rId14" Type="http://schemas.openxmlformats.org/officeDocument/2006/relationships/customXml" Target="../ink/ink365.xml"/><Relationship Id="rId22" Type="http://schemas.openxmlformats.org/officeDocument/2006/relationships/customXml" Target="../ink/ink373.xml"/><Relationship Id="rId27" Type="http://schemas.openxmlformats.org/officeDocument/2006/relationships/customXml" Target="../ink/ink378.xml"/><Relationship Id="rId30" Type="http://schemas.openxmlformats.org/officeDocument/2006/relationships/customXml" Target="../ink/ink381.xml"/><Relationship Id="rId35" Type="http://schemas.openxmlformats.org/officeDocument/2006/relationships/customXml" Target="../ink/ink386.xml"/><Relationship Id="rId43" Type="http://schemas.openxmlformats.org/officeDocument/2006/relationships/customXml" Target="../ink/ink394.xml"/><Relationship Id="rId48" Type="http://schemas.openxmlformats.org/officeDocument/2006/relationships/customXml" Target="../ink/ink399.xml"/><Relationship Id="rId56" Type="http://schemas.openxmlformats.org/officeDocument/2006/relationships/customXml" Target="../ink/ink407.xml"/><Relationship Id="rId64" Type="http://schemas.openxmlformats.org/officeDocument/2006/relationships/customXml" Target="../ink/ink415.xml"/><Relationship Id="rId69" Type="http://schemas.openxmlformats.org/officeDocument/2006/relationships/customXml" Target="../ink/ink420.xml"/><Relationship Id="rId77" Type="http://schemas.openxmlformats.org/officeDocument/2006/relationships/customXml" Target="../ink/ink428.xml"/><Relationship Id="rId8" Type="http://schemas.openxmlformats.org/officeDocument/2006/relationships/customXml" Target="../ink/ink359.xml"/><Relationship Id="rId51" Type="http://schemas.openxmlformats.org/officeDocument/2006/relationships/customXml" Target="../ink/ink402.xml"/><Relationship Id="rId72" Type="http://schemas.openxmlformats.org/officeDocument/2006/relationships/customXml" Target="../ink/ink423.xml"/><Relationship Id="rId80" Type="http://schemas.openxmlformats.org/officeDocument/2006/relationships/customXml" Target="../ink/ink431.xml"/><Relationship Id="rId85" Type="http://schemas.openxmlformats.org/officeDocument/2006/relationships/customXml" Target="../ink/ink436.xml"/><Relationship Id="rId3" Type="http://schemas.openxmlformats.org/officeDocument/2006/relationships/image" Target="../media/image10.png"/><Relationship Id="rId12" Type="http://schemas.openxmlformats.org/officeDocument/2006/relationships/customXml" Target="../ink/ink363.xml"/><Relationship Id="rId17" Type="http://schemas.openxmlformats.org/officeDocument/2006/relationships/customXml" Target="../ink/ink368.xml"/><Relationship Id="rId25" Type="http://schemas.openxmlformats.org/officeDocument/2006/relationships/customXml" Target="../ink/ink376.xml"/><Relationship Id="rId33" Type="http://schemas.openxmlformats.org/officeDocument/2006/relationships/customXml" Target="../ink/ink384.xml"/><Relationship Id="rId38" Type="http://schemas.openxmlformats.org/officeDocument/2006/relationships/customXml" Target="../ink/ink389.xml"/><Relationship Id="rId46" Type="http://schemas.openxmlformats.org/officeDocument/2006/relationships/customXml" Target="../ink/ink397.xml"/><Relationship Id="rId59" Type="http://schemas.openxmlformats.org/officeDocument/2006/relationships/customXml" Target="../ink/ink410.xml"/><Relationship Id="rId67" Type="http://schemas.openxmlformats.org/officeDocument/2006/relationships/customXml" Target="../ink/ink418.xml"/><Relationship Id="rId20" Type="http://schemas.openxmlformats.org/officeDocument/2006/relationships/customXml" Target="../ink/ink371.xml"/><Relationship Id="rId41" Type="http://schemas.openxmlformats.org/officeDocument/2006/relationships/customXml" Target="../ink/ink392.xml"/><Relationship Id="rId54" Type="http://schemas.openxmlformats.org/officeDocument/2006/relationships/customXml" Target="../ink/ink405.xml"/><Relationship Id="rId62" Type="http://schemas.openxmlformats.org/officeDocument/2006/relationships/customXml" Target="../ink/ink413.xml"/><Relationship Id="rId70" Type="http://schemas.openxmlformats.org/officeDocument/2006/relationships/customXml" Target="../ink/ink421.xml"/><Relationship Id="rId75" Type="http://schemas.openxmlformats.org/officeDocument/2006/relationships/customXml" Target="../ink/ink426.xml"/><Relationship Id="rId83" Type="http://schemas.openxmlformats.org/officeDocument/2006/relationships/customXml" Target="../ink/ink434.xml"/><Relationship Id="rId88" Type="http://schemas.openxmlformats.org/officeDocument/2006/relationships/customXml" Target="../ink/ink43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7.xml"/><Relationship Id="rId15" Type="http://schemas.openxmlformats.org/officeDocument/2006/relationships/customXml" Target="../ink/ink366.xml"/><Relationship Id="rId23" Type="http://schemas.openxmlformats.org/officeDocument/2006/relationships/customXml" Target="../ink/ink374.xml"/><Relationship Id="rId28" Type="http://schemas.openxmlformats.org/officeDocument/2006/relationships/customXml" Target="../ink/ink379.xml"/><Relationship Id="rId36" Type="http://schemas.openxmlformats.org/officeDocument/2006/relationships/customXml" Target="../ink/ink387.xml"/><Relationship Id="rId49" Type="http://schemas.openxmlformats.org/officeDocument/2006/relationships/customXml" Target="../ink/ink400.xml"/><Relationship Id="rId57" Type="http://schemas.openxmlformats.org/officeDocument/2006/relationships/customXml" Target="../ink/ink408.xml"/><Relationship Id="rId10" Type="http://schemas.openxmlformats.org/officeDocument/2006/relationships/customXml" Target="../ink/ink361.xml"/><Relationship Id="rId31" Type="http://schemas.openxmlformats.org/officeDocument/2006/relationships/customXml" Target="../ink/ink382.xml"/><Relationship Id="rId44" Type="http://schemas.openxmlformats.org/officeDocument/2006/relationships/customXml" Target="../ink/ink395.xml"/><Relationship Id="rId52" Type="http://schemas.openxmlformats.org/officeDocument/2006/relationships/customXml" Target="../ink/ink403.xml"/><Relationship Id="rId60" Type="http://schemas.openxmlformats.org/officeDocument/2006/relationships/customXml" Target="../ink/ink411.xml"/><Relationship Id="rId65" Type="http://schemas.openxmlformats.org/officeDocument/2006/relationships/customXml" Target="../ink/ink416.xml"/><Relationship Id="rId73" Type="http://schemas.openxmlformats.org/officeDocument/2006/relationships/customXml" Target="../ink/ink424.xml"/><Relationship Id="rId78" Type="http://schemas.openxmlformats.org/officeDocument/2006/relationships/customXml" Target="../ink/ink429.xml"/><Relationship Id="rId81" Type="http://schemas.openxmlformats.org/officeDocument/2006/relationships/customXml" Target="../ink/ink432.xml"/><Relationship Id="rId86" Type="http://schemas.openxmlformats.org/officeDocument/2006/relationships/customXml" Target="../ink/ink437.xml"/><Relationship Id="rId4" Type="http://schemas.openxmlformats.org/officeDocument/2006/relationships/customXml" Target="../ink/ink355.xml"/><Relationship Id="rId9" Type="http://schemas.openxmlformats.org/officeDocument/2006/relationships/customXml" Target="../ink/ink360.xml"/><Relationship Id="rId13" Type="http://schemas.openxmlformats.org/officeDocument/2006/relationships/customXml" Target="../ink/ink364.xml"/><Relationship Id="rId18" Type="http://schemas.openxmlformats.org/officeDocument/2006/relationships/customXml" Target="../ink/ink369.xml"/><Relationship Id="rId39" Type="http://schemas.openxmlformats.org/officeDocument/2006/relationships/customXml" Target="../ink/ink390.xml"/><Relationship Id="rId34" Type="http://schemas.openxmlformats.org/officeDocument/2006/relationships/customXml" Target="../ink/ink385.xml"/><Relationship Id="rId50" Type="http://schemas.openxmlformats.org/officeDocument/2006/relationships/customXml" Target="../ink/ink401.xml"/><Relationship Id="rId55" Type="http://schemas.openxmlformats.org/officeDocument/2006/relationships/customXml" Target="../ink/ink406.xml"/><Relationship Id="rId76" Type="http://schemas.openxmlformats.org/officeDocument/2006/relationships/customXml" Target="../ink/ink427.xml"/><Relationship Id="rId7" Type="http://schemas.openxmlformats.org/officeDocument/2006/relationships/customXml" Target="../ink/ink358.xml"/><Relationship Id="rId71" Type="http://schemas.openxmlformats.org/officeDocument/2006/relationships/customXml" Target="../ink/ink422.xml"/><Relationship Id="rId2" Type="http://schemas.openxmlformats.org/officeDocument/2006/relationships/image" Target="../media/image9.png"/><Relationship Id="rId29" Type="http://schemas.openxmlformats.org/officeDocument/2006/relationships/customXml" Target="../ink/ink380.xml"/><Relationship Id="rId24" Type="http://schemas.openxmlformats.org/officeDocument/2006/relationships/customXml" Target="../ink/ink375.xml"/><Relationship Id="rId40" Type="http://schemas.openxmlformats.org/officeDocument/2006/relationships/customXml" Target="../ink/ink391.xml"/><Relationship Id="rId45" Type="http://schemas.openxmlformats.org/officeDocument/2006/relationships/customXml" Target="../ink/ink396.xml"/><Relationship Id="rId66" Type="http://schemas.openxmlformats.org/officeDocument/2006/relationships/customXml" Target="../ink/ink417.xml"/><Relationship Id="rId87" Type="http://schemas.openxmlformats.org/officeDocument/2006/relationships/customXml" Target="../ink/ink438.xml"/><Relationship Id="rId61" Type="http://schemas.openxmlformats.org/officeDocument/2006/relationships/customXml" Target="../ink/ink412.xml"/><Relationship Id="rId82" Type="http://schemas.openxmlformats.org/officeDocument/2006/relationships/customXml" Target="../ink/ink433.xml"/><Relationship Id="rId19" Type="http://schemas.openxmlformats.org/officeDocument/2006/relationships/customXml" Target="../ink/ink37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5.xml"/><Relationship Id="rId21" Type="http://schemas.openxmlformats.org/officeDocument/2006/relationships/customXml" Target="../ink/ink459.xml"/><Relationship Id="rId42" Type="http://schemas.openxmlformats.org/officeDocument/2006/relationships/customXml" Target="../ink/ink480.xml"/><Relationship Id="rId47" Type="http://schemas.openxmlformats.org/officeDocument/2006/relationships/customXml" Target="../ink/ink485.xml"/><Relationship Id="rId63" Type="http://schemas.openxmlformats.org/officeDocument/2006/relationships/customXml" Target="../ink/ink501.xml"/><Relationship Id="rId68" Type="http://schemas.openxmlformats.org/officeDocument/2006/relationships/customXml" Target="../ink/ink506.xml"/><Relationship Id="rId84" Type="http://schemas.openxmlformats.org/officeDocument/2006/relationships/customXml" Target="../ink/ink522.xml"/><Relationship Id="rId89" Type="http://schemas.openxmlformats.org/officeDocument/2006/relationships/customXml" Target="../ink/ink527.xml"/><Relationship Id="rId112" Type="http://schemas.openxmlformats.org/officeDocument/2006/relationships/customXml" Target="../ink/ink550.xml"/><Relationship Id="rId16" Type="http://schemas.openxmlformats.org/officeDocument/2006/relationships/customXml" Target="../ink/ink454.xml"/><Relationship Id="rId107" Type="http://schemas.openxmlformats.org/officeDocument/2006/relationships/customXml" Target="../ink/ink545.xml"/><Relationship Id="rId11" Type="http://schemas.openxmlformats.org/officeDocument/2006/relationships/customXml" Target="../ink/ink449.xml"/><Relationship Id="rId32" Type="http://schemas.openxmlformats.org/officeDocument/2006/relationships/customXml" Target="../ink/ink470.xml"/><Relationship Id="rId37" Type="http://schemas.openxmlformats.org/officeDocument/2006/relationships/customXml" Target="../ink/ink475.xml"/><Relationship Id="rId53" Type="http://schemas.openxmlformats.org/officeDocument/2006/relationships/customXml" Target="../ink/ink491.xml"/><Relationship Id="rId58" Type="http://schemas.openxmlformats.org/officeDocument/2006/relationships/customXml" Target="../ink/ink496.xml"/><Relationship Id="rId74" Type="http://schemas.openxmlformats.org/officeDocument/2006/relationships/customXml" Target="../ink/ink512.xml"/><Relationship Id="rId79" Type="http://schemas.openxmlformats.org/officeDocument/2006/relationships/customXml" Target="../ink/ink517.xml"/><Relationship Id="rId102" Type="http://schemas.openxmlformats.org/officeDocument/2006/relationships/customXml" Target="../ink/ink540.xml"/><Relationship Id="rId123" Type="http://schemas.openxmlformats.org/officeDocument/2006/relationships/customXml" Target="../ink/ink561.xml"/><Relationship Id="rId128" Type="http://schemas.openxmlformats.org/officeDocument/2006/relationships/customXml" Target="../ink/ink566.xml"/><Relationship Id="rId5" Type="http://schemas.openxmlformats.org/officeDocument/2006/relationships/customXml" Target="../ink/ink443.xml"/><Relationship Id="rId90" Type="http://schemas.openxmlformats.org/officeDocument/2006/relationships/customXml" Target="../ink/ink528.xml"/><Relationship Id="rId95" Type="http://schemas.openxmlformats.org/officeDocument/2006/relationships/customXml" Target="../ink/ink533.xml"/><Relationship Id="rId22" Type="http://schemas.openxmlformats.org/officeDocument/2006/relationships/customXml" Target="../ink/ink460.xml"/><Relationship Id="rId27" Type="http://schemas.openxmlformats.org/officeDocument/2006/relationships/customXml" Target="../ink/ink465.xml"/><Relationship Id="rId43" Type="http://schemas.openxmlformats.org/officeDocument/2006/relationships/customXml" Target="../ink/ink481.xml"/><Relationship Id="rId48" Type="http://schemas.openxmlformats.org/officeDocument/2006/relationships/customXml" Target="../ink/ink486.xml"/><Relationship Id="rId64" Type="http://schemas.openxmlformats.org/officeDocument/2006/relationships/customXml" Target="../ink/ink502.xml"/><Relationship Id="rId69" Type="http://schemas.openxmlformats.org/officeDocument/2006/relationships/customXml" Target="../ink/ink507.xml"/><Relationship Id="rId113" Type="http://schemas.openxmlformats.org/officeDocument/2006/relationships/customXml" Target="../ink/ink551.xml"/><Relationship Id="rId118" Type="http://schemas.openxmlformats.org/officeDocument/2006/relationships/customXml" Target="../ink/ink556.xml"/><Relationship Id="rId80" Type="http://schemas.openxmlformats.org/officeDocument/2006/relationships/customXml" Target="../ink/ink518.xml"/><Relationship Id="rId85" Type="http://schemas.openxmlformats.org/officeDocument/2006/relationships/customXml" Target="../ink/ink523.xml"/><Relationship Id="rId12" Type="http://schemas.openxmlformats.org/officeDocument/2006/relationships/customXml" Target="../ink/ink450.xml"/><Relationship Id="rId17" Type="http://schemas.openxmlformats.org/officeDocument/2006/relationships/customXml" Target="../ink/ink455.xml"/><Relationship Id="rId33" Type="http://schemas.openxmlformats.org/officeDocument/2006/relationships/customXml" Target="../ink/ink471.xml"/><Relationship Id="rId38" Type="http://schemas.openxmlformats.org/officeDocument/2006/relationships/customXml" Target="../ink/ink476.xml"/><Relationship Id="rId59" Type="http://schemas.openxmlformats.org/officeDocument/2006/relationships/customXml" Target="../ink/ink497.xml"/><Relationship Id="rId103" Type="http://schemas.openxmlformats.org/officeDocument/2006/relationships/customXml" Target="../ink/ink541.xml"/><Relationship Id="rId108" Type="http://schemas.openxmlformats.org/officeDocument/2006/relationships/customXml" Target="../ink/ink546.xml"/><Relationship Id="rId124" Type="http://schemas.openxmlformats.org/officeDocument/2006/relationships/customXml" Target="../ink/ink562.xml"/><Relationship Id="rId129" Type="http://schemas.openxmlformats.org/officeDocument/2006/relationships/customXml" Target="../ink/ink567.xml"/><Relationship Id="rId54" Type="http://schemas.openxmlformats.org/officeDocument/2006/relationships/customXml" Target="../ink/ink492.xml"/><Relationship Id="rId70" Type="http://schemas.openxmlformats.org/officeDocument/2006/relationships/customXml" Target="../ink/ink508.xml"/><Relationship Id="rId75" Type="http://schemas.openxmlformats.org/officeDocument/2006/relationships/customXml" Target="../ink/ink513.xml"/><Relationship Id="rId91" Type="http://schemas.openxmlformats.org/officeDocument/2006/relationships/customXml" Target="../ink/ink529.xml"/><Relationship Id="rId96" Type="http://schemas.openxmlformats.org/officeDocument/2006/relationships/customXml" Target="../ink/ink5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4.xml"/><Relationship Id="rId23" Type="http://schemas.openxmlformats.org/officeDocument/2006/relationships/customXml" Target="../ink/ink461.xml"/><Relationship Id="rId28" Type="http://schemas.openxmlformats.org/officeDocument/2006/relationships/customXml" Target="../ink/ink466.xml"/><Relationship Id="rId49" Type="http://schemas.openxmlformats.org/officeDocument/2006/relationships/customXml" Target="../ink/ink487.xml"/><Relationship Id="rId114" Type="http://schemas.openxmlformats.org/officeDocument/2006/relationships/customXml" Target="../ink/ink552.xml"/><Relationship Id="rId119" Type="http://schemas.openxmlformats.org/officeDocument/2006/relationships/customXml" Target="../ink/ink557.xml"/><Relationship Id="rId44" Type="http://schemas.openxmlformats.org/officeDocument/2006/relationships/customXml" Target="../ink/ink482.xml"/><Relationship Id="rId60" Type="http://schemas.openxmlformats.org/officeDocument/2006/relationships/customXml" Target="../ink/ink498.xml"/><Relationship Id="rId65" Type="http://schemas.openxmlformats.org/officeDocument/2006/relationships/customXml" Target="../ink/ink503.xml"/><Relationship Id="rId81" Type="http://schemas.openxmlformats.org/officeDocument/2006/relationships/customXml" Target="../ink/ink519.xml"/><Relationship Id="rId86" Type="http://schemas.openxmlformats.org/officeDocument/2006/relationships/customXml" Target="../ink/ink524.xml"/><Relationship Id="rId13" Type="http://schemas.openxmlformats.org/officeDocument/2006/relationships/customXml" Target="../ink/ink451.xml"/><Relationship Id="rId18" Type="http://schemas.openxmlformats.org/officeDocument/2006/relationships/customXml" Target="../ink/ink456.xml"/><Relationship Id="rId39" Type="http://schemas.openxmlformats.org/officeDocument/2006/relationships/customXml" Target="../ink/ink477.xml"/><Relationship Id="rId109" Type="http://schemas.openxmlformats.org/officeDocument/2006/relationships/customXml" Target="../ink/ink547.xml"/><Relationship Id="rId34" Type="http://schemas.openxmlformats.org/officeDocument/2006/relationships/customXml" Target="../ink/ink472.xml"/><Relationship Id="rId50" Type="http://schemas.openxmlformats.org/officeDocument/2006/relationships/customXml" Target="../ink/ink488.xml"/><Relationship Id="rId55" Type="http://schemas.openxmlformats.org/officeDocument/2006/relationships/customXml" Target="../ink/ink493.xml"/><Relationship Id="rId76" Type="http://schemas.openxmlformats.org/officeDocument/2006/relationships/customXml" Target="../ink/ink514.xml"/><Relationship Id="rId97" Type="http://schemas.openxmlformats.org/officeDocument/2006/relationships/customXml" Target="../ink/ink535.xml"/><Relationship Id="rId104" Type="http://schemas.openxmlformats.org/officeDocument/2006/relationships/customXml" Target="../ink/ink542.xml"/><Relationship Id="rId120" Type="http://schemas.openxmlformats.org/officeDocument/2006/relationships/customXml" Target="../ink/ink558.xml"/><Relationship Id="rId125" Type="http://schemas.openxmlformats.org/officeDocument/2006/relationships/customXml" Target="../ink/ink563.xml"/><Relationship Id="rId7" Type="http://schemas.openxmlformats.org/officeDocument/2006/relationships/customXml" Target="../ink/ink445.xml"/><Relationship Id="rId71" Type="http://schemas.openxmlformats.org/officeDocument/2006/relationships/customXml" Target="../ink/ink509.xml"/><Relationship Id="rId92" Type="http://schemas.openxmlformats.org/officeDocument/2006/relationships/customXml" Target="../ink/ink530.xml"/><Relationship Id="rId2" Type="http://schemas.openxmlformats.org/officeDocument/2006/relationships/image" Target="../media/image11.png"/><Relationship Id="rId29" Type="http://schemas.openxmlformats.org/officeDocument/2006/relationships/customXml" Target="../ink/ink467.xml"/><Relationship Id="rId24" Type="http://schemas.openxmlformats.org/officeDocument/2006/relationships/customXml" Target="../ink/ink462.xml"/><Relationship Id="rId40" Type="http://schemas.openxmlformats.org/officeDocument/2006/relationships/customXml" Target="../ink/ink478.xml"/><Relationship Id="rId45" Type="http://schemas.openxmlformats.org/officeDocument/2006/relationships/customXml" Target="../ink/ink483.xml"/><Relationship Id="rId66" Type="http://schemas.openxmlformats.org/officeDocument/2006/relationships/customXml" Target="../ink/ink504.xml"/><Relationship Id="rId87" Type="http://schemas.openxmlformats.org/officeDocument/2006/relationships/customXml" Target="../ink/ink525.xml"/><Relationship Id="rId110" Type="http://schemas.openxmlformats.org/officeDocument/2006/relationships/customXml" Target="../ink/ink548.xml"/><Relationship Id="rId115" Type="http://schemas.openxmlformats.org/officeDocument/2006/relationships/customXml" Target="../ink/ink553.xml"/><Relationship Id="rId61" Type="http://schemas.openxmlformats.org/officeDocument/2006/relationships/customXml" Target="../ink/ink499.xml"/><Relationship Id="rId82" Type="http://schemas.openxmlformats.org/officeDocument/2006/relationships/customXml" Target="../ink/ink520.xml"/><Relationship Id="rId19" Type="http://schemas.openxmlformats.org/officeDocument/2006/relationships/customXml" Target="../ink/ink457.xml"/><Relationship Id="rId14" Type="http://schemas.openxmlformats.org/officeDocument/2006/relationships/customXml" Target="../ink/ink452.xml"/><Relationship Id="rId30" Type="http://schemas.openxmlformats.org/officeDocument/2006/relationships/customXml" Target="../ink/ink468.xml"/><Relationship Id="rId35" Type="http://schemas.openxmlformats.org/officeDocument/2006/relationships/customXml" Target="../ink/ink473.xml"/><Relationship Id="rId56" Type="http://schemas.openxmlformats.org/officeDocument/2006/relationships/customXml" Target="../ink/ink494.xml"/><Relationship Id="rId77" Type="http://schemas.openxmlformats.org/officeDocument/2006/relationships/customXml" Target="../ink/ink515.xml"/><Relationship Id="rId100" Type="http://schemas.openxmlformats.org/officeDocument/2006/relationships/customXml" Target="../ink/ink538.xml"/><Relationship Id="rId105" Type="http://schemas.openxmlformats.org/officeDocument/2006/relationships/customXml" Target="../ink/ink543.xml"/><Relationship Id="rId126" Type="http://schemas.openxmlformats.org/officeDocument/2006/relationships/customXml" Target="../ink/ink564.xml"/><Relationship Id="rId8" Type="http://schemas.openxmlformats.org/officeDocument/2006/relationships/customXml" Target="../ink/ink446.xml"/><Relationship Id="rId51" Type="http://schemas.openxmlformats.org/officeDocument/2006/relationships/customXml" Target="../ink/ink489.xml"/><Relationship Id="rId72" Type="http://schemas.openxmlformats.org/officeDocument/2006/relationships/customXml" Target="../ink/ink510.xml"/><Relationship Id="rId93" Type="http://schemas.openxmlformats.org/officeDocument/2006/relationships/customXml" Target="../ink/ink531.xml"/><Relationship Id="rId98" Type="http://schemas.openxmlformats.org/officeDocument/2006/relationships/customXml" Target="../ink/ink536.xml"/><Relationship Id="rId121" Type="http://schemas.openxmlformats.org/officeDocument/2006/relationships/customXml" Target="../ink/ink559.xml"/><Relationship Id="rId3" Type="http://schemas.openxmlformats.org/officeDocument/2006/relationships/customXml" Target="../ink/ink441.xml"/><Relationship Id="rId25" Type="http://schemas.openxmlformats.org/officeDocument/2006/relationships/customXml" Target="../ink/ink463.xml"/><Relationship Id="rId46" Type="http://schemas.openxmlformats.org/officeDocument/2006/relationships/customXml" Target="../ink/ink484.xml"/><Relationship Id="rId67" Type="http://schemas.openxmlformats.org/officeDocument/2006/relationships/customXml" Target="../ink/ink505.xml"/><Relationship Id="rId116" Type="http://schemas.openxmlformats.org/officeDocument/2006/relationships/customXml" Target="../ink/ink554.xml"/><Relationship Id="rId20" Type="http://schemas.openxmlformats.org/officeDocument/2006/relationships/customXml" Target="../ink/ink458.xml"/><Relationship Id="rId41" Type="http://schemas.openxmlformats.org/officeDocument/2006/relationships/customXml" Target="../ink/ink479.xml"/><Relationship Id="rId62" Type="http://schemas.openxmlformats.org/officeDocument/2006/relationships/customXml" Target="../ink/ink500.xml"/><Relationship Id="rId83" Type="http://schemas.openxmlformats.org/officeDocument/2006/relationships/customXml" Target="../ink/ink521.xml"/><Relationship Id="rId88" Type="http://schemas.openxmlformats.org/officeDocument/2006/relationships/customXml" Target="../ink/ink526.xml"/><Relationship Id="rId111" Type="http://schemas.openxmlformats.org/officeDocument/2006/relationships/customXml" Target="../ink/ink549.xml"/><Relationship Id="rId15" Type="http://schemas.openxmlformats.org/officeDocument/2006/relationships/customXml" Target="../ink/ink453.xml"/><Relationship Id="rId36" Type="http://schemas.openxmlformats.org/officeDocument/2006/relationships/customXml" Target="../ink/ink474.xml"/><Relationship Id="rId57" Type="http://schemas.openxmlformats.org/officeDocument/2006/relationships/customXml" Target="../ink/ink495.xml"/><Relationship Id="rId106" Type="http://schemas.openxmlformats.org/officeDocument/2006/relationships/customXml" Target="../ink/ink544.xml"/><Relationship Id="rId127" Type="http://schemas.openxmlformats.org/officeDocument/2006/relationships/customXml" Target="../ink/ink565.xml"/><Relationship Id="rId10" Type="http://schemas.openxmlformats.org/officeDocument/2006/relationships/customXml" Target="../ink/ink448.xml"/><Relationship Id="rId31" Type="http://schemas.openxmlformats.org/officeDocument/2006/relationships/customXml" Target="../ink/ink469.xml"/><Relationship Id="rId52" Type="http://schemas.openxmlformats.org/officeDocument/2006/relationships/customXml" Target="../ink/ink490.xml"/><Relationship Id="rId73" Type="http://schemas.openxmlformats.org/officeDocument/2006/relationships/customXml" Target="../ink/ink511.xml"/><Relationship Id="rId78" Type="http://schemas.openxmlformats.org/officeDocument/2006/relationships/customXml" Target="../ink/ink516.xml"/><Relationship Id="rId94" Type="http://schemas.openxmlformats.org/officeDocument/2006/relationships/customXml" Target="../ink/ink532.xml"/><Relationship Id="rId99" Type="http://schemas.openxmlformats.org/officeDocument/2006/relationships/customXml" Target="../ink/ink537.xml"/><Relationship Id="rId101" Type="http://schemas.openxmlformats.org/officeDocument/2006/relationships/customXml" Target="../ink/ink539.xml"/><Relationship Id="rId122" Type="http://schemas.openxmlformats.org/officeDocument/2006/relationships/customXml" Target="../ink/ink560.xml"/><Relationship Id="rId4" Type="http://schemas.openxmlformats.org/officeDocument/2006/relationships/customXml" Target="../ink/ink442.xml"/><Relationship Id="rId9" Type="http://schemas.openxmlformats.org/officeDocument/2006/relationships/customXml" Target="../ink/ink447.xml"/><Relationship Id="rId26" Type="http://schemas.openxmlformats.org/officeDocument/2006/relationships/customXml" Target="../ink/ink4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2" y="307226"/>
            <a:ext cx="12547251" cy="65507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64" y="4948304"/>
            <a:ext cx="2853508" cy="17464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571750" y="1821656"/>
              <a:ext cx="137583" cy="302082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571750" y="1821656"/>
                <a:ext cx="137583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2669822" y="1977455"/>
              <a:ext cx="11289" cy="399721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669822" y="1977455"/>
                <a:ext cx="11289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681111" y="1930751"/>
              <a:ext cx="248355" cy="19545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681111" y="1930751"/>
                <a:ext cx="248355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957688" y="1818836"/>
              <a:ext cx="76200" cy="5921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957688" y="1818836"/>
                <a:ext cx="762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048000" y="1787817"/>
              <a:ext cx="36688" cy="488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048000" y="1787817"/>
                <a:ext cx="36688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050822" y="1757503"/>
              <a:ext cx="102481" cy="14311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050822" y="1757503"/>
                <a:ext cx="102481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929466" y="1910130"/>
              <a:ext cx="16934" cy="15121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929466" y="1910130"/>
                <a:ext cx="16934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974622" y="1878054"/>
              <a:ext cx="276578" cy="2918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974622" y="1878054"/>
                <a:ext cx="276578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724400" y="1898851"/>
              <a:ext cx="28222" cy="30349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724400" y="1898851"/>
                <a:ext cx="28222" cy="303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769555" y="1928812"/>
              <a:ext cx="214489" cy="21801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769555" y="1928812"/>
                <a:ext cx="214489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865511" y="1765434"/>
              <a:ext cx="268111" cy="44272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865511" y="1765434"/>
                <a:ext cx="268111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3029479" y="2337345"/>
              <a:ext cx="326143" cy="36165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029479" y="2337345"/>
                <a:ext cx="326143" cy="361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3405011" y="2250281"/>
              <a:ext cx="141816" cy="70497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405011" y="2250281"/>
                <a:ext cx="141816" cy="704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3419651" y="2413835"/>
              <a:ext cx="331082" cy="25943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419651" y="2413835"/>
                <a:ext cx="33108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371063" y="2160749"/>
              <a:ext cx="363714" cy="43638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371063" y="2160749"/>
                <a:ext cx="363714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449027" y="2387751"/>
              <a:ext cx="203729" cy="58724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449027" y="2387751"/>
                <a:ext cx="203729" cy="587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666515" y="2332058"/>
              <a:ext cx="449262" cy="33274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666515" y="2332058"/>
                <a:ext cx="44926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649611" y="2684545"/>
              <a:ext cx="365477" cy="39901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649611" y="2684545"/>
                <a:ext cx="365477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751211" y="2915777"/>
              <a:ext cx="185384" cy="61473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751211" y="2915777"/>
                <a:ext cx="185384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5083880" y="2814261"/>
              <a:ext cx="433564" cy="36094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083880" y="2814261"/>
                <a:ext cx="433564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406694" y="2842460"/>
              <a:ext cx="387350" cy="30455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406694" y="2842460"/>
                <a:ext cx="387350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805333" y="2729664"/>
              <a:ext cx="177094" cy="63729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805333" y="2729664"/>
                <a:ext cx="177094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839376" y="2887579"/>
              <a:ext cx="471134" cy="28410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839376" y="2887579"/>
                <a:ext cx="471134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0989732" y="2859379"/>
              <a:ext cx="28223" cy="21642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989732" y="2859379"/>
                <a:ext cx="28223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978444" y="2735304"/>
              <a:ext cx="239888" cy="35530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978444" y="2735304"/>
                <a:ext cx="239888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1144955" y="2842460"/>
              <a:ext cx="282223" cy="29327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144955" y="2842460"/>
                <a:ext cx="282223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5657144" y="5402930"/>
              <a:ext cx="38100" cy="4511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657144" y="5402930"/>
                <a:ext cx="381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5858933" y="5386011"/>
              <a:ext cx="43039" cy="431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858933" y="5386011"/>
                <a:ext cx="43039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064955" y="5391651"/>
              <a:ext cx="62089" cy="3947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064955" y="5391651"/>
                <a:ext cx="62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6259688" y="5409980"/>
              <a:ext cx="70556" cy="2467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259688" y="5409980"/>
                <a:ext cx="70556" cy="24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5967588" y="6158664"/>
              <a:ext cx="57856" cy="3947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967588" y="6158664"/>
                <a:ext cx="578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6199011" y="6153024"/>
              <a:ext cx="52211" cy="3383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199011" y="6153024"/>
                <a:ext cx="522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6449483" y="6124825"/>
              <a:ext cx="32456" cy="1691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449483" y="6124825"/>
                <a:ext cx="324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5990696" y="6657787"/>
              <a:ext cx="43215" cy="3101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990696" y="6657787"/>
                <a:ext cx="43215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6248400" y="6634346"/>
              <a:ext cx="42333" cy="4318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248400" y="6634346"/>
                <a:ext cx="42333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6471355" y="6691625"/>
              <a:ext cx="105013" cy="5995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471355" y="6691625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6694311" y="6694445"/>
              <a:ext cx="16933" cy="1692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94311" y="6694445"/>
                <a:ext cx="169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6438547" y="6705725"/>
              <a:ext cx="41275" cy="1127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438547" y="6705725"/>
                <a:ext cx="4127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6677377" y="6717005"/>
              <a:ext cx="105013" cy="5995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677377" y="6717005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6925733" y="4951746"/>
              <a:ext cx="2396067" cy="8459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925733" y="4951746"/>
                <a:ext cx="23960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6186311" y="4992635"/>
              <a:ext cx="1055511" cy="8318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186311" y="4992635"/>
                <a:ext cx="1055511" cy="8318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" y="294850"/>
            <a:ext cx="11514741" cy="33425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730772" y="1322533"/>
              <a:ext cx="340783" cy="27000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730772" y="1322533"/>
                <a:ext cx="340783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102071" y="1897793"/>
              <a:ext cx="392818" cy="32534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102071" y="1897793"/>
                <a:ext cx="392818" cy="325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9697155" y="2453314"/>
              <a:ext cx="409222" cy="30172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697155" y="2453314"/>
                <a:ext cx="40922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723495" y="3342640"/>
              <a:ext cx="2800703" cy="21043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723495" y="3342640"/>
                <a:ext cx="2800703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570133" y="3109470"/>
              <a:ext cx="239184" cy="37310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570133" y="3109470"/>
                <a:ext cx="239184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581422" y="3111408"/>
              <a:ext cx="208844" cy="38526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581422" y="3111408"/>
                <a:ext cx="208844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829733" y="2881939"/>
              <a:ext cx="942622" cy="72489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29733" y="2881939"/>
                <a:ext cx="942622" cy="724891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35" y="331533"/>
            <a:ext cx="11265926" cy="2326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" y="3519483"/>
            <a:ext cx="11894385" cy="23267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143066" y="2069807"/>
              <a:ext cx="158044" cy="3200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0143066" y="2069807"/>
                <a:ext cx="158044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160000" y="2062405"/>
              <a:ext cx="364067" cy="66532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160000" y="2062405"/>
                <a:ext cx="364067" cy="665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0459155" y="2126205"/>
              <a:ext cx="460905" cy="44272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0459155" y="2126205"/>
                <a:ext cx="460905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716433" y="1432509"/>
              <a:ext cx="342900" cy="33274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716433" y="1432509"/>
                <a:ext cx="342900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324577" y="3882123"/>
              <a:ext cx="341489" cy="39848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324577" y="3882123"/>
                <a:ext cx="341489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589006" y="3953501"/>
              <a:ext cx="105304" cy="23669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589006" y="3953501"/>
                <a:ext cx="105304" cy="236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620933" y="3910498"/>
              <a:ext cx="570089" cy="56750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620933" y="3910498"/>
                <a:ext cx="570089" cy="56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154333" y="3981700"/>
              <a:ext cx="183444" cy="41734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154333" y="3981700"/>
                <a:ext cx="183444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663472" y="4342648"/>
              <a:ext cx="182033" cy="19739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663472" y="4342648"/>
                <a:ext cx="1820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623431" y="4485581"/>
              <a:ext cx="413280" cy="21607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623431" y="4485581"/>
                <a:ext cx="413280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070423" y="4353927"/>
              <a:ext cx="110244" cy="29661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070423" y="4353927"/>
                <a:ext cx="110244" cy="296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062133" y="4320264"/>
              <a:ext cx="225778" cy="59923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062133" y="4320264"/>
                <a:ext cx="225778" cy="599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299200" y="4344057"/>
              <a:ext cx="121355" cy="3806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299200" y="4344057"/>
                <a:ext cx="121355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378222" y="4243951"/>
              <a:ext cx="28222" cy="23405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378222" y="4243951"/>
                <a:ext cx="2822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491111" y="4514662"/>
              <a:ext cx="174978" cy="2537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491111" y="4514662"/>
                <a:ext cx="1749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570133" y="4429183"/>
              <a:ext cx="45156" cy="22929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570133" y="4429183"/>
                <a:ext cx="45156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833305" y="4490692"/>
              <a:ext cx="150460" cy="14328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833305" y="4490692"/>
                <a:ext cx="150460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066844" y="4376486"/>
              <a:ext cx="107244" cy="3383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066844" y="4376486"/>
                <a:ext cx="107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332838" y="4483643"/>
              <a:ext cx="234421" cy="3947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332838" y="4483643"/>
                <a:ext cx="23442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297208" y="4575818"/>
              <a:ext cx="283281" cy="1498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297208" y="4575818"/>
                <a:ext cx="283281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769577" y="4288717"/>
              <a:ext cx="160867" cy="29062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769577" y="4288717"/>
                <a:ext cx="160867" cy="290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830255" y="4300173"/>
              <a:ext cx="294922" cy="54776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830255" y="4300173"/>
                <a:ext cx="294922" cy="547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2496255" y="4776912"/>
              <a:ext cx="320322" cy="28622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496255" y="4776912"/>
                <a:ext cx="320322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2967390" y="4906628"/>
              <a:ext cx="103187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967390" y="4906628"/>
                <a:ext cx="10318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3121377" y="4822031"/>
              <a:ext cx="273756" cy="23405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121377" y="4822031"/>
                <a:ext cx="27375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3392311" y="4765633"/>
              <a:ext cx="64911" cy="1127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392311" y="4765633"/>
                <a:ext cx="649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550355" y="4855870"/>
              <a:ext cx="180622" cy="1691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550355" y="4855870"/>
                <a:ext cx="180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532011" y="4953685"/>
              <a:ext cx="283633" cy="1780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532011" y="4953685"/>
                <a:ext cx="283633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962400" y="4743073"/>
              <a:ext cx="324555" cy="34966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962400" y="4743073"/>
                <a:ext cx="324555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4313061" y="4673281"/>
              <a:ext cx="146050" cy="12425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313061" y="4673281"/>
                <a:ext cx="146050" cy="124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4436533" y="4697955"/>
              <a:ext cx="135467" cy="1128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436533" y="4697955"/>
                <a:ext cx="135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495800" y="4596439"/>
              <a:ext cx="19755" cy="21431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495800" y="4596439"/>
                <a:ext cx="19755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612444" y="5245016"/>
              <a:ext cx="290689" cy="29890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612444" y="5245016"/>
                <a:ext cx="290689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5766505" y="5167469"/>
              <a:ext cx="337962" cy="63941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766505" y="5167469"/>
                <a:ext cx="337962" cy="63941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20" y="262952"/>
            <a:ext cx="11512238" cy="28264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11" y="3860075"/>
            <a:ext cx="10432086" cy="2997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655027" y="2518171"/>
              <a:ext cx="802217" cy="55834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655027" y="2518171"/>
                <a:ext cx="802217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108244" y="1072972"/>
              <a:ext cx="163688" cy="1550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108244" y="1072972"/>
                <a:ext cx="163688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167511" y="1008819"/>
              <a:ext cx="33866" cy="1670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167511" y="1008819"/>
                <a:ext cx="33866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291688" y="924927"/>
              <a:ext cx="107244" cy="28481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291688" y="924927"/>
                <a:ext cx="10724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607777" y="1161799"/>
              <a:ext cx="155223" cy="2114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607777" y="1161799"/>
                <a:ext cx="15522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8700911" y="1107340"/>
              <a:ext cx="25400" cy="9393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700911" y="1107340"/>
                <a:ext cx="25400" cy="93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799688" y="1116680"/>
              <a:ext cx="135467" cy="12196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799688" y="1116680"/>
                <a:ext cx="135467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525933" y="438670"/>
              <a:ext cx="47978" cy="4862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525933" y="438670"/>
                <a:ext cx="47978" cy="486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8477955" y="707795"/>
              <a:ext cx="228600" cy="21854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477955" y="707795"/>
                <a:ext cx="228600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031111" y="659856"/>
              <a:ext cx="98778" cy="17483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031111" y="659856"/>
                <a:ext cx="987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117188" y="733174"/>
              <a:ext cx="13970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117188" y="733174"/>
                <a:ext cx="139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172222" y="658094"/>
              <a:ext cx="22578" cy="14275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172222" y="658094"/>
                <a:ext cx="22578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239955" y="620378"/>
              <a:ext cx="141112" cy="24251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239955" y="620378"/>
                <a:ext cx="14111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596562" y="541421"/>
              <a:ext cx="108126" cy="19739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596562" y="541421"/>
                <a:ext cx="10812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0763955" y="597819"/>
              <a:ext cx="163689" cy="1973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763955" y="597819"/>
                <a:ext cx="1636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1017955" y="508992"/>
              <a:ext cx="179212" cy="24956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017955" y="508992"/>
                <a:ext cx="179212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1328400" y="654217"/>
              <a:ext cx="105018" cy="599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328400" y="65421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0134600" y="840330"/>
              <a:ext cx="47977" cy="4793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134600" y="840330"/>
                <a:ext cx="4797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0109200" y="1077202"/>
              <a:ext cx="5644" cy="140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109200" y="1077202"/>
                <a:ext cx="564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0089444" y="1029263"/>
              <a:ext cx="14111" cy="2538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089444" y="1029263"/>
                <a:ext cx="14111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0049051" y="975685"/>
              <a:ext cx="48859" cy="1776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049051" y="975685"/>
                <a:ext cx="4885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0007600" y="1012344"/>
              <a:ext cx="200377" cy="19598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007600" y="1012344"/>
                <a:ext cx="200377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241138" y="992605"/>
              <a:ext cx="88194" cy="21219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241138" y="992605"/>
                <a:ext cx="8819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0340622" y="1037723"/>
              <a:ext cx="84666" cy="13606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340622" y="1037723"/>
                <a:ext cx="84666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447867" y="1065922"/>
              <a:ext cx="127000" cy="11843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447867" y="1065922"/>
                <a:ext cx="1270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478911" y="1085662"/>
              <a:ext cx="87489" cy="29326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478911" y="1085662"/>
                <a:ext cx="87489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0555111" y="896728"/>
              <a:ext cx="101600" cy="11843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555111" y="896728"/>
                <a:ext cx="1016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0673644" y="913648"/>
              <a:ext cx="101600" cy="1127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673644" y="913648"/>
                <a:ext cx="1016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640711" y="843150"/>
              <a:ext cx="125765" cy="34120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640711" y="843150"/>
                <a:ext cx="125765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556044" y="1064336"/>
              <a:ext cx="191911" cy="15668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556044" y="1064336"/>
                <a:ext cx="191911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510888" y="1302794"/>
              <a:ext cx="22578" cy="23969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510888" y="1302794"/>
                <a:ext cx="22578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524294" y="1363422"/>
              <a:ext cx="119238" cy="12548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524294" y="1363422"/>
                <a:ext cx="119238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629422" y="1319713"/>
              <a:ext cx="104422" cy="4511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629422" y="1319713"/>
                <a:ext cx="1044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714088" y="1266840"/>
              <a:ext cx="11289" cy="11773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714088" y="1266840"/>
                <a:ext cx="11289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2544586" y="1957011"/>
              <a:ext cx="274814" cy="35530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544586" y="1957011"/>
                <a:ext cx="274814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2621844" y="2131845"/>
              <a:ext cx="146756" cy="21431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621844" y="2131845"/>
                <a:ext cx="1467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2649184" y="2227722"/>
              <a:ext cx="46038" cy="33838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649184" y="2227722"/>
                <a:ext cx="4603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2873022" y="2071746"/>
              <a:ext cx="417689" cy="27159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873022" y="2071746"/>
                <a:ext cx="417689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4471811" y="2481513"/>
              <a:ext cx="421922" cy="29890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471811" y="2481513"/>
                <a:ext cx="421922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383822" y="946781"/>
              <a:ext cx="33866" cy="24815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83822" y="946781"/>
                <a:ext cx="3386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301977" y="908008"/>
              <a:ext cx="399168" cy="52732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01977" y="908008"/>
                <a:ext cx="399168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519288" y="4461083"/>
              <a:ext cx="129823" cy="47938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19288" y="4461083"/>
                <a:ext cx="129823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632177" y="4510432"/>
              <a:ext cx="94545" cy="39619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32177" y="4510432"/>
                <a:ext cx="94545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508000" y="4627458"/>
              <a:ext cx="248355" cy="18329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08000" y="4627458"/>
                <a:ext cx="248355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821266" y="4494922"/>
              <a:ext cx="592667" cy="46845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21266" y="4494922"/>
                <a:ext cx="592667" cy="468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7879644" y="4489282"/>
              <a:ext cx="112888" cy="18258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879644" y="4489282"/>
                <a:ext cx="112888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986888" y="4545680"/>
              <a:ext cx="107244" cy="564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986888" y="4545680"/>
                <a:ext cx="1072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119533" y="4455444"/>
              <a:ext cx="96661" cy="25943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119533" y="4455444"/>
                <a:ext cx="9666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0279944" y="4320088"/>
              <a:ext cx="148167" cy="22559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279944" y="4320088"/>
                <a:ext cx="1481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0382073" y="4427245"/>
              <a:ext cx="189971" cy="5075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382073" y="4427245"/>
                <a:ext cx="18997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0464800" y="4325728"/>
              <a:ext cx="67732" cy="23123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464800" y="4325728"/>
                <a:ext cx="6773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0639777" y="4291889"/>
              <a:ext cx="195086" cy="32710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639777" y="4291889"/>
                <a:ext cx="19508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8712200" y="4077577"/>
              <a:ext cx="714022" cy="39478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712200" y="4077577"/>
                <a:ext cx="714022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9330266" y="4068236"/>
              <a:ext cx="227894" cy="30543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330266" y="4068236"/>
                <a:ext cx="227894" cy="305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9224962" y="3840705"/>
              <a:ext cx="206904" cy="18981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224962" y="3840705"/>
                <a:ext cx="206904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522177" y="3756108"/>
              <a:ext cx="174978" cy="3383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522177" y="3756108"/>
                <a:ext cx="1749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3872088" y="5009554"/>
              <a:ext cx="180623" cy="4934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872088" y="5009554"/>
                <a:ext cx="180623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3945466" y="4940467"/>
              <a:ext cx="22578" cy="16355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945466" y="4940467"/>
                <a:ext cx="225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064000" y="4878429"/>
              <a:ext cx="149577" cy="16919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064000" y="4878429"/>
                <a:ext cx="14957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097866" y="4884069"/>
              <a:ext cx="118534" cy="24533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097866" y="4884069"/>
                <a:ext cx="11853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5595055" y="4985585"/>
              <a:ext cx="179212" cy="2626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595055" y="4985585"/>
                <a:ext cx="179212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5678311" y="4889708"/>
              <a:ext cx="39511" cy="20867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678311" y="4889708"/>
                <a:ext cx="3951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5748866" y="4833310"/>
              <a:ext cx="141640" cy="27635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748866" y="4833310"/>
                <a:ext cx="141640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5842000" y="4785372"/>
              <a:ext cx="183444" cy="8741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842000" y="4785372"/>
                <a:ext cx="183444" cy="8741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1" y="605"/>
            <a:ext cx="11559852" cy="34871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987777" y="2035968"/>
              <a:ext cx="680156" cy="47867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987777" y="2035968"/>
                <a:ext cx="680156" cy="478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412044" y="579137"/>
              <a:ext cx="28222" cy="35865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12044" y="579137"/>
                <a:ext cx="28222" cy="358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58422" y="501942"/>
              <a:ext cx="355600" cy="48220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58422" y="501942"/>
                <a:ext cx="355600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200444" y="1469873"/>
              <a:ext cx="146756" cy="21642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200444" y="1469873"/>
                <a:ext cx="146756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342966" y="1539666"/>
              <a:ext cx="117122" cy="1127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342966" y="1539666"/>
                <a:ext cx="1171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462911" y="1429161"/>
              <a:ext cx="158926" cy="2881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462911" y="1429161"/>
                <a:ext cx="158926" cy="288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1096977" y="1039133"/>
              <a:ext cx="146755" cy="21149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1096977" y="1039133"/>
                <a:ext cx="14675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1271955" y="1116680"/>
              <a:ext cx="158045" cy="1128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1271955" y="1116680"/>
                <a:ext cx="1580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1336867" y="1040367"/>
              <a:ext cx="76200" cy="17783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1336867" y="1040367"/>
                <a:ext cx="76200" cy="177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1500555" y="956651"/>
              <a:ext cx="172156" cy="34614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500555" y="956651"/>
                <a:ext cx="172156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墨迹 15"/>
              <p14:cNvContentPartPr/>
              <p14:nvPr/>
            </p14:nvContentPartPr>
            <p14:xfrm>
              <a:off x="7953022" y="2419475"/>
              <a:ext cx="105017" cy="5995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953022" y="241947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墨迹 16"/>
              <p14:cNvContentPartPr/>
              <p14:nvPr/>
            </p14:nvContentPartPr>
            <p14:xfrm>
              <a:off x="7938911" y="2422295"/>
              <a:ext cx="105017" cy="599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938911" y="242229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墨迹 17"/>
              <p14:cNvContentPartPr/>
              <p14:nvPr/>
            </p14:nvContentPartPr>
            <p14:xfrm>
              <a:off x="7864827" y="2372946"/>
              <a:ext cx="109362" cy="27776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864827" y="2372946"/>
                <a:ext cx="109362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墨迹 18"/>
              <p14:cNvContentPartPr/>
              <p14:nvPr/>
            </p14:nvContentPartPr>
            <p14:xfrm>
              <a:off x="7913511" y="2334878"/>
              <a:ext cx="225778" cy="57948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913511" y="2334878"/>
                <a:ext cx="225778" cy="579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墨迹 19"/>
              <p14:cNvContentPartPr/>
              <p14:nvPr/>
            </p14:nvContentPartPr>
            <p14:xfrm>
              <a:off x="8195027" y="2546370"/>
              <a:ext cx="119239" cy="846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195027" y="2546370"/>
                <a:ext cx="11923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墨迹 20"/>
              <p14:cNvContentPartPr/>
              <p14:nvPr/>
            </p14:nvContentPartPr>
            <p14:xfrm>
              <a:off x="8301566" y="2438333"/>
              <a:ext cx="261056" cy="20461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301566" y="2438333"/>
                <a:ext cx="261056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墨迹 21"/>
              <p14:cNvContentPartPr/>
              <p14:nvPr/>
            </p14:nvContentPartPr>
            <p14:xfrm>
              <a:off x="8503002" y="2387046"/>
              <a:ext cx="82198" cy="3242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503002" y="2387046"/>
                <a:ext cx="82198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墨迹 22"/>
              <p14:cNvContentPartPr/>
              <p14:nvPr/>
            </p14:nvContentPartPr>
            <p14:xfrm>
              <a:off x="8559271" y="2498432"/>
              <a:ext cx="231951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559271" y="2498432"/>
                <a:ext cx="23195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墨迹 23"/>
              <p14:cNvContentPartPr/>
              <p14:nvPr/>
            </p14:nvContentPartPr>
            <p14:xfrm>
              <a:off x="8641644" y="2406080"/>
              <a:ext cx="45156" cy="24180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641644" y="2406080"/>
                <a:ext cx="45156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墨迹 24"/>
              <p14:cNvContentPartPr/>
              <p14:nvPr/>
            </p14:nvContentPartPr>
            <p14:xfrm>
              <a:off x="8816622" y="2394096"/>
              <a:ext cx="212549" cy="23969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816622" y="2394096"/>
                <a:ext cx="212549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墨迹 25"/>
              <p14:cNvContentPartPr/>
              <p14:nvPr/>
            </p14:nvContentPartPr>
            <p14:xfrm>
              <a:off x="9159875" y="2323598"/>
              <a:ext cx="108302" cy="394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159875" y="2323598"/>
                <a:ext cx="10830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墨迹 26"/>
              <p14:cNvContentPartPr/>
              <p14:nvPr/>
            </p14:nvContentPartPr>
            <p14:xfrm>
              <a:off x="8054622" y="3039853"/>
              <a:ext cx="239888" cy="2537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054622" y="3039853"/>
                <a:ext cx="2398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墨迹 27"/>
              <p14:cNvContentPartPr/>
              <p14:nvPr/>
            </p14:nvContentPartPr>
            <p14:xfrm>
              <a:off x="7992886" y="3169569"/>
              <a:ext cx="264936" cy="310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92886" y="3169569"/>
                <a:ext cx="264936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墨迹 28"/>
              <p14:cNvContentPartPr/>
              <p14:nvPr/>
            </p14:nvContentPartPr>
            <p14:xfrm>
              <a:off x="8463315" y="2947501"/>
              <a:ext cx="125588" cy="28481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463315" y="2947501"/>
                <a:ext cx="12558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墨迹 29"/>
              <p14:cNvContentPartPr/>
              <p14:nvPr/>
            </p14:nvContentPartPr>
            <p14:xfrm>
              <a:off x="8540044" y="2896743"/>
              <a:ext cx="494771" cy="56045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540044" y="2896743"/>
                <a:ext cx="494771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墨迹 30"/>
              <p14:cNvContentPartPr/>
              <p14:nvPr/>
            </p14:nvContentPartPr>
            <p14:xfrm>
              <a:off x="11059760" y="1744813"/>
              <a:ext cx="268640" cy="24321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059760" y="1744813"/>
                <a:ext cx="268640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墨迹 31"/>
              <p14:cNvContentPartPr/>
              <p14:nvPr/>
            </p14:nvContentPartPr>
            <p14:xfrm>
              <a:off x="11288182" y="1840514"/>
              <a:ext cx="138995" cy="17853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288182" y="1840514"/>
                <a:ext cx="138995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墨迹 32"/>
              <p14:cNvContentPartPr/>
              <p14:nvPr/>
            </p14:nvContentPartPr>
            <p14:xfrm>
              <a:off x="11420122" y="1861134"/>
              <a:ext cx="150989" cy="282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420122" y="1861134"/>
                <a:ext cx="15098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墨迹 33"/>
              <p14:cNvContentPartPr/>
              <p14:nvPr/>
            </p14:nvContentPartPr>
            <p14:xfrm>
              <a:off x="11443405" y="1786231"/>
              <a:ext cx="65617" cy="23563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443405" y="1786231"/>
                <a:ext cx="65617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墨迹 34"/>
              <p14:cNvContentPartPr/>
              <p14:nvPr/>
            </p14:nvContentPartPr>
            <p14:xfrm>
              <a:off x="11547122" y="1765258"/>
              <a:ext cx="261056" cy="22277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547122" y="1765258"/>
                <a:ext cx="2610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墨迹 35"/>
              <p14:cNvContentPartPr/>
              <p14:nvPr/>
            </p14:nvContentPartPr>
            <p14:xfrm>
              <a:off x="11802532" y="1698990"/>
              <a:ext cx="107245" cy="3242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802532" y="1698990"/>
                <a:ext cx="10724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墨迹 36"/>
              <p14:cNvContentPartPr/>
              <p14:nvPr/>
            </p14:nvContentPartPr>
            <p14:xfrm>
              <a:off x="11252905" y="2205162"/>
              <a:ext cx="171450" cy="1692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252905" y="2205162"/>
                <a:ext cx="17145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墨迹 37"/>
              <p14:cNvContentPartPr/>
              <p14:nvPr/>
            </p14:nvContentPartPr>
            <p14:xfrm>
              <a:off x="11214452" y="2284120"/>
              <a:ext cx="190148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214452" y="2284120"/>
                <a:ext cx="19014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墨迹 38"/>
              <p14:cNvContentPartPr/>
              <p14:nvPr/>
            </p14:nvContentPartPr>
            <p14:xfrm>
              <a:off x="11342511" y="2148764"/>
              <a:ext cx="339549" cy="18981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342511" y="2148764"/>
                <a:ext cx="339549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墨迹 39"/>
              <p14:cNvContentPartPr/>
              <p14:nvPr/>
            </p14:nvContentPartPr>
            <p14:xfrm>
              <a:off x="11746088" y="2160044"/>
              <a:ext cx="110067" cy="564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746088" y="2160044"/>
                <a:ext cx="1100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墨迹 40"/>
              <p14:cNvContentPartPr/>
              <p14:nvPr/>
            </p14:nvContentPartPr>
            <p14:xfrm>
              <a:off x="9767181" y="2233361"/>
              <a:ext cx="412574" cy="2819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767181" y="2233361"/>
                <a:ext cx="41257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墨迹 41"/>
              <p14:cNvContentPartPr/>
              <p14:nvPr/>
            </p14:nvContentPartPr>
            <p14:xfrm>
              <a:off x="10086622" y="2210802"/>
              <a:ext cx="197555" cy="1128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086622" y="2210802"/>
                <a:ext cx="1975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墨迹 42"/>
              <p14:cNvContentPartPr/>
              <p14:nvPr/>
            </p14:nvContentPartPr>
            <p14:xfrm>
              <a:off x="9699096" y="2137485"/>
              <a:ext cx="173037" cy="22277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699096" y="2137485"/>
                <a:ext cx="17303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墨迹 43"/>
              <p14:cNvContentPartPr/>
              <p14:nvPr/>
            </p14:nvContentPartPr>
            <p14:xfrm>
              <a:off x="9742311" y="1947670"/>
              <a:ext cx="163689" cy="18699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742311" y="1947670"/>
                <a:ext cx="163689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墨迹 44"/>
              <p14:cNvContentPartPr/>
              <p14:nvPr/>
            </p14:nvContentPartPr>
            <p14:xfrm>
              <a:off x="9958211" y="1889333"/>
              <a:ext cx="145344" cy="4511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958211" y="1889333"/>
                <a:ext cx="1453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墨迹 45"/>
              <p14:cNvContentPartPr/>
              <p14:nvPr/>
            </p14:nvContentPartPr>
            <p14:xfrm>
              <a:off x="9886244" y="2526631"/>
              <a:ext cx="448733" cy="4511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886244" y="2526631"/>
                <a:ext cx="4487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墨迹 46"/>
              <p14:cNvContentPartPr/>
              <p14:nvPr/>
            </p14:nvContentPartPr>
            <p14:xfrm>
              <a:off x="10264422" y="2430754"/>
              <a:ext cx="174978" cy="21713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264422" y="2430754"/>
                <a:ext cx="174978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墨迹 47"/>
              <p14:cNvContentPartPr/>
              <p14:nvPr/>
            </p14:nvContentPartPr>
            <p14:xfrm>
              <a:off x="10281355" y="2682783"/>
              <a:ext cx="42334" cy="21325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281355" y="2682783"/>
                <a:ext cx="42334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墨迹 48"/>
              <p14:cNvContentPartPr/>
              <p14:nvPr/>
            </p14:nvContentPartPr>
            <p14:xfrm>
              <a:off x="10306755" y="2752223"/>
              <a:ext cx="107245" cy="1128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306755" y="2752223"/>
                <a:ext cx="1072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" name="墨迹 49"/>
              <p14:cNvContentPartPr/>
              <p14:nvPr/>
            </p14:nvContentPartPr>
            <p14:xfrm>
              <a:off x="10366022" y="2648944"/>
              <a:ext cx="64910" cy="36271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366022" y="2648944"/>
                <a:ext cx="64910" cy="362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墨迹 50"/>
              <p14:cNvContentPartPr/>
              <p14:nvPr/>
            </p14:nvContentPartPr>
            <p14:xfrm>
              <a:off x="10470444" y="2698645"/>
              <a:ext cx="189088" cy="1973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470444" y="2698645"/>
                <a:ext cx="18908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墨迹 51"/>
              <p14:cNvContentPartPr/>
              <p14:nvPr/>
            </p14:nvContentPartPr>
            <p14:xfrm>
              <a:off x="10543822" y="2632201"/>
              <a:ext cx="39512" cy="20461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543822" y="2632201"/>
                <a:ext cx="39512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墨迹 52"/>
              <p14:cNvContentPartPr/>
              <p14:nvPr/>
            </p14:nvContentPartPr>
            <p14:xfrm>
              <a:off x="1597377" y="3120749"/>
              <a:ext cx="112889" cy="16531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597377" y="3120749"/>
                <a:ext cx="112889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墨迹 53"/>
              <p14:cNvContentPartPr/>
              <p14:nvPr/>
            </p14:nvContentPartPr>
            <p14:xfrm>
              <a:off x="1772355" y="3186488"/>
              <a:ext cx="50800" cy="507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772355" y="3186488"/>
                <a:ext cx="508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墨迹 54"/>
              <p14:cNvContentPartPr/>
              <p14:nvPr/>
            </p14:nvContentPartPr>
            <p14:xfrm>
              <a:off x="1902177" y="3124450"/>
              <a:ext cx="84667" cy="13341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902177" y="3124450"/>
                <a:ext cx="84667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墨迹 55"/>
              <p14:cNvContentPartPr/>
              <p14:nvPr/>
            </p14:nvContentPartPr>
            <p14:xfrm>
              <a:off x="2094088" y="2951731"/>
              <a:ext cx="56445" cy="53084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2094088" y="2951731"/>
                <a:ext cx="56445" cy="530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墨迹 56"/>
              <p14:cNvContentPartPr/>
              <p14:nvPr/>
            </p14:nvContentPartPr>
            <p14:xfrm>
              <a:off x="2215444" y="3049018"/>
              <a:ext cx="279400" cy="24744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2215444" y="3049018"/>
                <a:ext cx="279400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墨迹 57"/>
              <p14:cNvContentPartPr/>
              <p14:nvPr/>
            </p14:nvContentPartPr>
            <p14:xfrm>
              <a:off x="2667000" y="3028573"/>
              <a:ext cx="14111" cy="24815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2667000" y="3028573"/>
                <a:ext cx="14111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墨迹 58"/>
              <p14:cNvContentPartPr/>
              <p14:nvPr/>
            </p14:nvContentPartPr>
            <p14:xfrm>
              <a:off x="2692400" y="3124450"/>
              <a:ext cx="79022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692400" y="3124450"/>
                <a:ext cx="790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墨迹 59"/>
              <p14:cNvContentPartPr/>
              <p14:nvPr/>
            </p14:nvContentPartPr>
            <p14:xfrm>
              <a:off x="2774244" y="2998612"/>
              <a:ext cx="25400" cy="35989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774244" y="2998612"/>
                <a:ext cx="25400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" name="墨迹 60"/>
              <p14:cNvContentPartPr/>
              <p14:nvPr/>
            </p14:nvContentPartPr>
            <p14:xfrm>
              <a:off x="2850444" y="2983455"/>
              <a:ext cx="121356" cy="1692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850444" y="2983455"/>
                <a:ext cx="1213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墨迹 61"/>
              <p14:cNvContentPartPr/>
              <p14:nvPr/>
            </p14:nvContentPartPr>
            <p14:xfrm>
              <a:off x="2940755" y="2879119"/>
              <a:ext cx="22578" cy="16637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940755" y="2879119"/>
                <a:ext cx="2257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墨迹 62"/>
              <p14:cNvContentPartPr/>
              <p14:nvPr/>
            </p14:nvContentPartPr>
            <p14:xfrm>
              <a:off x="3064933" y="3203407"/>
              <a:ext cx="239889" cy="2819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064933" y="3203407"/>
                <a:ext cx="239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墨迹 63"/>
              <p14:cNvContentPartPr/>
              <p14:nvPr/>
            </p14:nvContentPartPr>
            <p14:xfrm>
              <a:off x="3183466" y="3090611"/>
              <a:ext cx="22578" cy="26225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183466" y="3090611"/>
                <a:ext cx="225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" name="墨迹 64"/>
              <p14:cNvContentPartPr/>
              <p14:nvPr/>
            </p14:nvContentPartPr>
            <p14:xfrm>
              <a:off x="3443111" y="3069991"/>
              <a:ext cx="124177" cy="15245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443111" y="3069991"/>
                <a:ext cx="124177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墨迹 65"/>
              <p14:cNvContentPartPr/>
              <p14:nvPr/>
            </p14:nvContentPartPr>
            <p14:xfrm>
              <a:off x="3612444" y="3107531"/>
              <a:ext cx="67733" cy="6767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612444" y="3107531"/>
                <a:ext cx="67733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墨迹 66"/>
              <p14:cNvContentPartPr/>
              <p14:nvPr/>
            </p14:nvContentPartPr>
            <p14:xfrm>
              <a:off x="3742266" y="3034213"/>
              <a:ext cx="93134" cy="14099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742266" y="3034213"/>
                <a:ext cx="9313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墨迹 67"/>
              <p14:cNvContentPartPr/>
              <p14:nvPr/>
            </p14:nvContentPartPr>
            <p14:xfrm>
              <a:off x="3920066" y="2960191"/>
              <a:ext cx="36689" cy="33909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920066" y="2960191"/>
                <a:ext cx="36689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墨迹 68"/>
              <p14:cNvContentPartPr/>
              <p14:nvPr/>
            </p14:nvContentPartPr>
            <p14:xfrm>
              <a:off x="4047948" y="3011654"/>
              <a:ext cx="264407" cy="9957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047948" y="3011654"/>
                <a:ext cx="264407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墨迹 69"/>
              <p14:cNvContentPartPr/>
              <p14:nvPr/>
            </p14:nvContentPartPr>
            <p14:xfrm>
              <a:off x="4323644" y="2924237"/>
              <a:ext cx="77082" cy="20303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323644" y="2924237"/>
                <a:ext cx="7708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墨迹 70"/>
              <p14:cNvContentPartPr/>
              <p14:nvPr/>
            </p14:nvContentPartPr>
            <p14:xfrm>
              <a:off x="4504266" y="2884759"/>
              <a:ext cx="214489" cy="23123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504266" y="2884759"/>
                <a:ext cx="214489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墨迹 71"/>
              <p14:cNvContentPartPr/>
              <p14:nvPr/>
            </p14:nvContentPartPr>
            <p14:xfrm>
              <a:off x="4882444" y="2718384"/>
              <a:ext cx="141111" cy="1128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882444" y="2718384"/>
                <a:ext cx="141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墨迹 72"/>
              <p14:cNvContentPartPr/>
              <p14:nvPr/>
            </p14:nvContentPartPr>
            <p14:xfrm>
              <a:off x="3838222" y="4004259"/>
              <a:ext cx="403578" cy="23123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838222" y="4004259"/>
                <a:ext cx="4035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4" name="墨迹 73"/>
              <p14:cNvContentPartPr/>
              <p14:nvPr/>
            </p14:nvContentPartPr>
            <p14:xfrm>
              <a:off x="4230511" y="3897103"/>
              <a:ext cx="152400" cy="4511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230511" y="3897103"/>
                <a:ext cx="1524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墨迹 74"/>
              <p14:cNvContentPartPr/>
              <p14:nvPr/>
            </p14:nvContentPartPr>
            <p14:xfrm>
              <a:off x="4382911" y="4083217"/>
              <a:ext cx="462844" cy="8459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382911" y="4083217"/>
                <a:ext cx="4628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墨迹 75"/>
              <p14:cNvContentPartPr/>
              <p14:nvPr/>
            </p14:nvContentPartPr>
            <p14:xfrm>
              <a:off x="4999213" y="3959141"/>
              <a:ext cx="173920" cy="21290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999213" y="3959141"/>
                <a:ext cx="173920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墨迹 76"/>
              <p14:cNvContentPartPr/>
              <p14:nvPr/>
            </p14:nvContentPartPr>
            <p14:xfrm>
              <a:off x="5209822" y="3914023"/>
              <a:ext cx="248355" cy="26648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209822" y="3914023"/>
                <a:ext cx="248355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8" name="墨迹 77"/>
              <p14:cNvContentPartPr/>
              <p14:nvPr/>
            </p14:nvContentPartPr>
            <p14:xfrm>
              <a:off x="5599288" y="3784307"/>
              <a:ext cx="115712" cy="3947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599288" y="3784307"/>
                <a:ext cx="1157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墨迹 78"/>
              <p14:cNvContentPartPr/>
              <p14:nvPr/>
            </p14:nvContentPartPr>
            <p14:xfrm>
              <a:off x="5641093" y="4043738"/>
              <a:ext cx="443618" cy="107156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641093" y="4043738"/>
                <a:ext cx="44361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墨迹 79"/>
              <p14:cNvContentPartPr/>
              <p14:nvPr/>
            </p14:nvContentPartPr>
            <p14:xfrm>
              <a:off x="6213827" y="3964781"/>
              <a:ext cx="226484" cy="21995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213827" y="3964781"/>
                <a:ext cx="22648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墨迹 80"/>
              <p14:cNvContentPartPr/>
              <p14:nvPr/>
            </p14:nvContentPartPr>
            <p14:xfrm>
              <a:off x="6485466" y="3915961"/>
              <a:ext cx="71437" cy="22788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485466" y="3915961"/>
                <a:ext cx="71437" cy="227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" name="墨迹 81"/>
              <p14:cNvContentPartPr/>
              <p14:nvPr/>
            </p14:nvContentPartPr>
            <p14:xfrm>
              <a:off x="6491111" y="3981700"/>
              <a:ext cx="129822" cy="9023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491111" y="3981700"/>
                <a:ext cx="12982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墨迹 82"/>
              <p14:cNvContentPartPr/>
              <p14:nvPr/>
            </p14:nvContentPartPr>
            <p14:xfrm>
              <a:off x="6572955" y="3848812"/>
              <a:ext cx="93134" cy="52485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572955" y="3848812"/>
                <a:ext cx="93134" cy="524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墨迹 83"/>
              <p14:cNvContentPartPr/>
              <p14:nvPr/>
            </p14:nvContentPartPr>
            <p14:xfrm>
              <a:off x="6790266" y="3808276"/>
              <a:ext cx="160866" cy="3806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790266" y="3808276"/>
                <a:ext cx="160866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墨迹 84"/>
              <p14:cNvContentPartPr/>
              <p14:nvPr/>
            </p14:nvContentPartPr>
            <p14:xfrm>
              <a:off x="6858000" y="3702001"/>
              <a:ext cx="50800" cy="28533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858000" y="3702001"/>
                <a:ext cx="50800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墨迹 85"/>
              <p14:cNvContentPartPr/>
              <p14:nvPr/>
            </p14:nvContentPartPr>
            <p14:xfrm>
              <a:off x="3789538" y="4754353"/>
              <a:ext cx="110773" cy="12689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789538" y="4754353"/>
                <a:ext cx="110773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墨迹 86"/>
              <p14:cNvContentPartPr/>
              <p14:nvPr/>
            </p14:nvContentPartPr>
            <p14:xfrm>
              <a:off x="3928533" y="4805111"/>
              <a:ext cx="50800" cy="5357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928533" y="4805111"/>
                <a:ext cx="50800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8" name="墨迹 87"/>
              <p14:cNvContentPartPr/>
              <p14:nvPr/>
            </p14:nvContentPartPr>
            <p14:xfrm>
              <a:off x="4058355" y="4743073"/>
              <a:ext cx="95956" cy="11649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4058355" y="4743073"/>
                <a:ext cx="95956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墨迹 88"/>
              <p14:cNvContentPartPr/>
              <p14:nvPr/>
            </p14:nvContentPartPr>
            <p14:xfrm>
              <a:off x="4174066" y="4624638"/>
              <a:ext cx="50800" cy="47938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4174066" y="4624638"/>
                <a:ext cx="50800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墨迹 89"/>
              <p14:cNvContentPartPr/>
              <p14:nvPr/>
            </p14:nvContentPartPr>
            <p14:xfrm>
              <a:off x="4304594" y="4788192"/>
              <a:ext cx="236361" cy="9358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304594" y="4788192"/>
                <a:ext cx="236361" cy="93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墨迹 90"/>
              <p14:cNvContentPartPr/>
              <p14:nvPr/>
            </p14:nvContentPartPr>
            <p14:xfrm>
              <a:off x="4594577" y="4675749"/>
              <a:ext cx="28223" cy="33521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4594577" y="4675749"/>
                <a:ext cx="28223" cy="335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墨迹 91"/>
              <p14:cNvContentPartPr/>
              <p14:nvPr/>
            </p14:nvContentPartPr>
            <p14:xfrm>
              <a:off x="5034844" y="4714875"/>
              <a:ext cx="100189" cy="12160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034844" y="4714875"/>
                <a:ext cx="100189" cy="121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3" name="墨迹 92"/>
              <p14:cNvContentPartPr/>
              <p14:nvPr/>
            </p14:nvContentPartPr>
            <p14:xfrm>
              <a:off x="5170311" y="4765633"/>
              <a:ext cx="56444" cy="4229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170311" y="4765633"/>
                <a:ext cx="5644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墨迹 93"/>
              <p14:cNvContentPartPr/>
              <p14:nvPr/>
            </p14:nvContentPartPr>
            <p14:xfrm>
              <a:off x="5288844" y="4692315"/>
              <a:ext cx="79022" cy="11279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288844" y="4692315"/>
                <a:ext cx="790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5" name="墨迹 94"/>
              <p14:cNvContentPartPr/>
              <p14:nvPr/>
            </p14:nvContentPartPr>
            <p14:xfrm>
              <a:off x="5401733" y="4540041"/>
              <a:ext cx="45156" cy="434264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401733" y="4540041"/>
                <a:ext cx="45156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6" name="墨迹 95"/>
              <p14:cNvContentPartPr/>
              <p14:nvPr/>
            </p14:nvContentPartPr>
            <p14:xfrm>
              <a:off x="5532966" y="4661296"/>
              <a:ext cx="292100" cy="14328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5532966" y="4661296"/>
                <a:ext cx="292100" cy="143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墨迹 96"/>
              <p14:cNvContentPartPr/>
              <p14:nvPr/>
            </p14:nvContentPartPr>
            <p14:xfrm>
              <a:off x="5847644" y="4577404"/>
              <a:ext cx="22578" cy="26436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847644" y="4577404"/>
                <a:ext cx="22578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墨迹 97"/>
              <p14:cNvContentPartPr/>
              <p14:nvPr/>
            </p14:nvContentPartPr>
            <p14:xfrm>
              <a:off x="6387747" y="4607718"/>
              <a:ext cx="114653" cy="16919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387747" y="4607718"/>
                <a:ext cx="11465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墨迹 98"/>
              <p14:cNvContentPartPr/>
              <p14:nvPr/>
            </p14:nvContentPartPr>
            <p14:xfrm>
              <a:off x="6530622" y="4647197"/>
              <a:ext cx="50800" cy="7613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6530622" y="4647197"/>
                <a:ext cx="5080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墨迹 99"/>
              <p14:cNvContentPartPr/>
              <p14:nvPr/>
            </p14:nvContentPartPr>
            <p14:xfrm>
              <a:off x="6677377" y="4585159"/>
              <a:ext cx="95956" cy="12125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677377" y="4585159"/>
                <a:ext cx="959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墨迹 100"/>
              <p14:cNvContentPartPr/>
              <p14:nvPr/>
            </p14:nvContentPartPr>
            <p14:xfrm>
              <a:off x="6781800" y="4455444"/>
              <a:ext cx="87488" cy="51040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781800" y="4455444"/>
                <a:ext cx="87488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墨迹 101"/>
              <p14:cNvContentPartPr/>
              <p14:nvPr/>
            </p14:nvContentPartPr>
            <p14:xfrm>
              <a:off x="6914444" y="4493865"/>
              <a:ext cx="361244" cy="28586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914444" y="4493865"/>
                <a:ext cx="361244" cy="28586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0" y="776691"/>
            <a:ext cx="11086601" cy="27161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815916" y="2131845"/>
              <a:ext cx="1552928" cy="10151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815916" y="2131845"/>
                <a:ext cx="155292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603500" y="3474823"/>
              <a:ext cx="359833" cy="247446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603500" y="3474823"/>
                <a:ext cx="359833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991555" y="3620753"/>
              <a:ext cx="115711" cy="10151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991555" y="3620753"/>
                <a:ext cx="1157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762955" y="2977815"/>
              <a:ext cx="36689" cy="45964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762955" y="2977815"/>
                <a:ext cx="36689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734733" y="2994030"/>
              <a:ext cx="53622" cy="7684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734733" y="2994030"/>
                <a:ext cx="53622" cy="76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2158470" y="1212557"/>
              <a:ext cx="8996" cy="564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158470" y="1212557"/>
                <a:ext cx="899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2156177" y="1139240"/>
              <a:ext cx="67734" cy="17201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156177" y="1139240"/>
                <a:ext cx="6773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2228320" y="1189998"/>
              <a:ext cx="133880" cy="338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228320" y="1189998"/>
                <a:ext cx="13388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2280355" y="1150519"/>
              <a:ext cx="39511" cy="17254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280355" y="1150519"/>
                <a:ext cx="39511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2398888" y="1105401"/>
              <a:ext cx="121885" cy="2932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398888" y="1105401"/>
                <a:ext cx="12188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707466" y="1108926"/>
              <a:ext cx="93134" cy="18258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707466" y="1108926"/>
                <a:ext cx="93134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4831644" y="1150519"/>
              <a:ext cx="143933" cy="3383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831644" y="1150519"/>
                <a:ext cx="143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4989688" y="1088481"/>
              <a:ext cx="76200" cy="16919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989688" y="1088481"/>
                <a:ext cx="76200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2658533" y="4553259"/>
              <a:ext cx="530578" cy="41258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658533" y="4553259"/>
                <a:ext cx="530578" cy="412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3081866" y="4740254"/>
              <a:ext cx="220134" cy="49912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081866" y="4740254"/>
                <a:ext cx="220134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3369027" y="4745893"/>
              <a:ext cx="257528" cy="4229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369027" y="4745893"/>
                <a:ext cx="25752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3460044" y="4639442"/>
              <a:ext cx="33867" cy="32076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460044" y="4639442"/>
                <a:ext cx="33867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3939822" y="4492102"/>
              <a:ext cx="22578" cy="40888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939822" y="4492102"/>
                <a:ext cx="22578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3981626" y="4593619"/>
              <a:ext cx="178329" cy="21149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981626" y="4593619"/>
                <a:ext cx="178329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4236155" y="4534401"/>
              <a:ext cx="105128" cy="30172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236155" y="4534401"/>
                <a:ext cx="105128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4175830" y="4816391"/>
              <a:ext cx="266347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175830" y="4816391"/>
                <a:ext cx="26634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4568295" y="4697955"/>
              <a:ext cx="475016" cy="3383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568295" y="4697955"/>
                <a:ext cx="47501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5328355" y="4419490"/>
              <a:ext cx="500945" cy="34332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328355" y="4419490"/>
                <a:ext cx="500945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5920140" y="4643496"/>
              <a:ext cx="240771" cy="20109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20140" y="4643496"/>
                <a:ext cx="240771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6153855" y="4590799"/>
              <a:ext cx="275167" cy="3947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53855" y="4590799"/>
                <a:ext cx="2751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6259688" y="4486286"/>
              <a:ext cx="45156" cy="34984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259688" y="4486286"/>
                <a:ext cx="45156" cy="349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6679318" y="4427245"/>
              <a:ext cx="192793" cy="27494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679318" y="4427245"/>
                <a:ext cx="192793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888338" y="4579519"/>
              <a:ext cx="178506" cy="18047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888338" y="4579519"/>
                <a:ext cx="17850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7117644" y="4509022"/>
              <a:ext cx="197556" cy="1973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117644" y="4509022"/>
                <a:ext cx="1975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7168444" y="4379306"/>
              <a:ext cx="90311" cy="38914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168444" y="4379306"/>
                <a:ext cx="90311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7721600" y="4277261"/>
              <a:ext cx="50800" cy="37275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721600" y="4277261"/>
                <a:ext cx="50800" cy="372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7733241" y="4395345"/>
              <a:ext cx="222603" cy="14469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733241" y="4395345"/>
                <a:ext cx="222603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8009466" y="4346877"/>
              <a:ext cx="285750" cy="28058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009466" y="4346877"/>
                <a:ext cx="285750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4942945" y="4549205"/>
              <a:ext cx="176566" cy="14311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942945" y="4549205"/>
                <a:ext cx="176566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4573940" y="4793832"/>
              <a:ext cx="387526" cy="2819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573940" y="4793832"/>
                <a:ext cx="3875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4618037" y="4790483"/>
              <a:ext cx="193851" cy="14434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618037" y="4790483"/>
                <a:ext cx="193851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3673827" y="4551320"/>
              <a:ext cx="251884" cy="29891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673827" y="4551320"/>
                <a:ext cx="25188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2292350" y="4709235"/>
              <a:ext cx="431094" cy="31018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292350" y="4709235"/>
                <a:ext cx="43109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4981045" y="4500562"/>
              <a:ext cx="510999" cy="36464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981045" y="4500562"/>
                <a:ext cx="510999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7349066" y="4370847"/>
              <a:ext cx="381000" cy="32305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349066" y="4370847"/>
                <a:ext cx="381000" cy="32305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78" y="248144"/>
            <a:ext cx="9556742" cy="18223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466644" y="640117"/>
              <a:ext cx="934156" cy="5357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466644" y="640117"/>
                <a:ext cx="9341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07111" y="1045654"/>
              <a:ext cx="8466" cy="898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507111" y="1045654"/>
                <a:ext cx="8466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886222" y="274235"/>
              <a:ext cx="361244" cy="32499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886222" y="274235"/>
                <a:ext cx="361244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196666" y="179239"/>
              <a:ext cx="62089" cy="61597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196666" y="179239"/>
                <a:ext cx="62089" cy="615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271984" y="411705"/>
              <a:ext cx="147638" cy="13535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271984" y="411705"/>
                <a:ext cx="14763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7343422" y="437084"/>
              <a:ext cx="56444" cy="23687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343422" y="437084"/>
                <a:ext cx="564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7857066" y="242511"/>
              <a:ext cx="101600" cy="34402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857066" y="242511"/>
                <a:ext cx="1016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8032044" y="244626"/>
              <a:ext cx="33866" cy="37575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032044" y="244626"/>
                <a:ext cx="33866" cy="375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8051800" y="330985"/>
              <a:ext cx="169509" cy="20197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051800" y="330985"/>
                <a:ext cx="169509" cy="201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8259233" y="317238"/>
              <a:ext cx="294922" cy="20585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259233" y="317238"/>
                <a:ext cx="294922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8531577" y="302786"/>
              <a:ext cx="42334" cy="35425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531577" y="302786"/>
                <a:ext cx="42334" cy="354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8664222" y="189990"/>
              <a:ext cx="129822" cy="40218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664222" y="189990"/>
                <a:ext cx="129822" cy="402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9070622" y="202327"/>
              <a:ext cx="169333" cy="31653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070622" y="202327"/>
                <a:ext cx="16933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9138355" y="411705"/>
              <a:ext cx="73378" cy="12125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38355" y="411705"/>
                <a:ext cx="73378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9203266" y="157914"/>
              <a:ext cx="251178" cy="39478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203266" y="157914"/>
                <a:ext cx="2511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9533996" y="156857"/>
              <a:ext cx="222779" cy="33733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533996" y="156857"/>
                <a:ext cx="222779" cy="337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9649883" y="236871"/>
              <a:ext cx="192617" cy="23687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649883" y="236871"/>
                <a:ext cx="19261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9787466" y="202327"/>
              <a:ext cx="33866" cy="72824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787466" y="202327"/>
                <a:ext cx="33866" cy="728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9979377" y="270710"/>
              <a:ext cx="33867" cy="26225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979377" y="270710"/>
                <a:ext cx="3386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9996311" y="294679"/>
              <a:ext cx="203200" cy="24427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996311" y="294679"/>
                <a:ext cx="203200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10075333" y="176948"/>
              <a:ext cx="67734" cy="42087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075333" y="176948"/>
                <a:ext cx="67734" cy="420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10239022" y="310189"/>
              <a:ext cx="84666" cy="6203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239022" y="310189"/>
                <a:ext cx="8466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10184694" y="317767"/>
              <a:ext cx="323320" cy="27247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184694" y="317767"/>
                <a:ext cx="323320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10388600" y="298204"/>
              <a:ext cx="29632" cy="21501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388600" y="298204"/>
                <a:ext cx="29632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10325628" y="403950"/>
              <a:ext cx="283104" cy="22770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325628" y="403950"/>
                <a:ext cx="283104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10897305" y="157914"/>
              <a:ext cx="241300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897305" y="157914"/>
                <a:ext cx="2413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10918295" y="104160"/>
              <a:ext cx="43215" cy="20955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918295" y="104160"/>
                <a:ext cx="43215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10989732" y="92351"/>
              <a:ext cx="53623" cy="13042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989732" y="92351"/>
                <a:ext cx="53623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10859911" y="188228"/>
              <a:ext cx="268111" cy="36746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859911" y="188228"/>
                <a:ext cx="268111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10944577" y="345966"/>
              <a:ext cx="257704" cy="967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944577" y="345966"/>
                <a:ext cx="257704" cy="96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11023600" y="200212"/>
              <a:ext cx="478367" cy="38632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023600" y="200212"/>
                <a:ext cx="478367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11401777" y="485023"/>
              <a:ext cx="143933" cy="11279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401777" y="485023"/>
                <a:ext cx="1439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11483622" y="21149"/>
              <a:ext cx="328261" cy="49559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483622" y="21149"/>
                <a:ext cx="328261" cy="49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11655777" y="323407"/>
              <a:ext cx="172332" cy="15315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655777" y="323407"/>
                <a:ext cx="172332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11616795" y="448364"/>
              <a:ext cx="158926" cy="4229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616795" y="448364"/>
                <a:ext cx="15892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11678355" y="389851"/>
              <a:ext cx="160867" cy="16619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678355" y="389851"/>
                <a:ext cx="160867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11819995" y="112796"/>
              <a:ext cx="202670" cy="79239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819995" y="112796"/>
                <a:ext cx="202670" cy="792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1729155" y="309484"/>
              <a:ext cx="174977" cy="22347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729155" y="309484"/>
                <a:ext cx="174977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1938000" y="340326"/>
              <a:ext cx="141111" cy="12495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938000" y="340326"/>
                <a:ext cx="141111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11801122" y="513222"/>
              <a:ext cx="277989" cy="1973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801122" y="513222"/>
                <a:ext cx="2779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10949517" y="879809"/>
              <a:ext cx="198967" cy="26436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949517" y="879809"/>
                <a:ext cx="198967" cy="264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11176000" y="896728"/>
              <a:ext cx="218193" cy="25379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176000" y="896728"/>
                <a:ext cx="21819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11170355" y="778292"/>
              <a:ext cx="141112" cy="38068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170355" y="778292"/>
                <a:ext cx="141112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11604977" y="769833"/>
              <a:ext cx="33867" cy="22136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604977" y="769833"/>
                <a:ext cx="33867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11588044" y="744453"/>
              <a:ext cx="73377" cy="28199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588044" y="744453"/>
                <a:ext cx="73377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11576755" y="1173078"/>
              <a:ext cx="82198" cy="8265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576755" y="1173078"/>
                <a:ext cx="82198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11602155" y="765603"/>
              <a:ext cx="2823" cy="11420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602155" y="765603"/>
                <a:ext cx="2823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6920088" y="782170"/>
              <a:ext cx="276578" cy="24991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920088" y="782170"/>
                <a:ext cx="276578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7193844" y="773357"/>
              <a:ext cx="25400" cy="37716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193844" y="773357"/>
                <a:ext cx="25400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7255933" y="862889"/>
              <a:ext cx="87489" cy="24251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255933" y="862889"/>
                <a:ext cx="87489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7428088" y="819710"/>
              <a:ext cx="242712" cy="20038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428088" y="819710"/>
                <a:ext cx="242712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7670800" y="746392"/>
              <a:ext cx="16933" cy="46898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670800" y="746392"/>
                <a:ext cx="16933" cy="468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7960783" y="789572"/>
              <a:ext cx="105128" cy="25379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960783" y="789572"/>
                <a:ext cx="10512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8124296" y="806491"/>
              <a:ext cx="37571" cy="26507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124296" y="806491"/>
                <a:ext cx="3757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8163806" y="853548"/>
              <a:ext cx="161749" cy="12072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163806" y="853548"/>
                <a:ext cx="161749" cy="120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8350073" y="826231"/>
              <a:ext cx="189971" cy="14240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350073" y="826231"/>
                <a:ext cx="189971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8556977" y="809311"/>
              <a:ext cx="360" cy="29045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556977" y="809311"/>
                <a:ext cx="36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8630355" y="738814"/>
              <a:ext cx="128412" cy="26225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630355" y="738814"/>
                <a:ext cx="128412" cy="2622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78" y="248144"/>
            <a:ext cx="9556742" cy="18223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466644" y="640117"/>
              <a:ext cx="934156" cy="5357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466644" y="640117"/>
                <a:ext cx="9341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07111" y="1045654"/>
              <a:ext cx="8466" cy="898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507111" y="1045654"/>
                <a:ext cx="8466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886222" y="274235"/>
              <a:ext cx="361244" cy="32499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886222" y="274235"/>
                <a:ext cx="361244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196666" y="179239"/>
              <a:ext cx="62089" cy="61597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196666" y="179239"/>
                <a:ext cx="62089" cy="615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271984" y="411705"/>
              <a:ext cx="147638" cy="13535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271984" y="411705"/>
                <a:ext cx="14763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7343422" y="437084"/>
              <a:ext cx="56444" cy="23687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343422" y="437084"/>
                <a:ext cx="564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7857066" y="242511"/>
              <a:ext cx="101600" cy="34402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857066" y="242511"/>
                <a:ext cx="1016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8032044" y="244626"/>
              <a:ext cx="33866" cy="37575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032044" y="244626"/>
                <a:ext cx="33866" cy="375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8051800" y="330985"/>
              <a:ext cx="169509" cy="20197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051800" y="330985"/>
                <a:ext cx="169509" cy="201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8259233" y="317238"/>
              <a:ext cx="294922" cy="20585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259233" y="317238"/>
                <a:ext cx="294922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8531577" y="302786"/>
              <a:ext cx="42334" cy="35425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531577" y="302786"/>
                <a:ext cx="42334" cy="354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8664222" y="189990"/>
              <a:ext cx="129822" cy="40218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664222" y="189990"/>
                <a:ext cx="129822" cy="402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9070622" y="202327"/>
              <a:ext cx="169333" cy="31653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070622" y="202327"/>
                <a:ext cx="16933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9138355" y="411705"/>
              <a:ext cx="73378" cy="12125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38355" y="411705"/>
                <a:ext cx="73378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9203266" y="157914"/>
              <a:ext cx="251178" cy="39478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203266" y="157914"/>
                <a:ext cx="2511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9533996" y="156857"/>
              <a:ext cx="222779" cy="33733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533996" y="156857"/>
                <a:ext cx="222779" cy="337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9649883" y="236871"/>
              <a:ext cx="192617" cy="23687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649883" y="236871"/>
                <a:ext cx="19261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9787466" y="202327"/>
              <a:ext cx="33866" cy="72824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787466" y="202327"/>
                <a:ext cx="33866" cy="728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9979377" y="270710"/>
              <a:ext cx="33867" cy="26225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979377" y="270710"/>
                <a:ext cx="3386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9996311" y="294679"/>
              <a:ext cx="203200" cy="24427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996311" y="294679"/>
                <a:ext cx="203200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10075333" y="176948"/>
              <a:ext cx="67734" cy="42087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075333" y="176948"/>
                <a:ext cx="67734" cy="420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10239022" y="310189"/>
              <a:ext cx="84666" cy="6203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239022" y="310189"/>
                <a:ext cx="8466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10184694" y="317767"/>
              <a:ext cx="323320" cy="27247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184694" y="317767"/>
                <a:ext cx="323320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10388600" y="298204"/>
              <a:ext cx="29632" cy="21501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388600" y="298204"/>
                <a:ext cx="29632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10325628" y="403950"/>
              <a:ext cx="283104" cy="22770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325628" y="403950"/>
                <a:ext cx="283104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10897305" y="157914"/>
              <a:ext cx="241300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897305" y="157914"/>
                <a:ext cx="2413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10918295" y="104160"/>
              <a:ext cx="43215" cy="20955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918295" y="104160"/>
                <a:ext cx="43215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10989732" y="92351"/>
              <a:ext cx="53623" cy="13042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989732" y="92351"/>
                <a:ext cx="53623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10859911" y="188228"/>
              <a:ext cx="268111" cy="36746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859911" y="188228"/>
                <a:ext cx="268111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10944577" y="345966"/>
              <a:ext cx="257704" cy="967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944577" y="345966"/>
                <a:ext cx="257704" cy="96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11023600" y="200212"/>
              <a:ext cx="478367" cy="38632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023600" y="200212"/>
                <a:ext cx="478367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11401777" y="485023"/>
              <a:ext cx="143933" cy="11279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401777" y="485023"/>
                <a:ext cx="1439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11483622" y="21149"/>
              <a:ext cx="328261" cy="49559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483622" y="21149"/>
                <a:ext cx="328261" cy="49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11655777" y="323407"/>
              <a:ext cx="172332" cy="15315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655777" y="323407"/>
                <a:ext cx="172332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11616795" y="448364"/>
              <a:ext cx="158926" cy="4229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616795" y="448364"/>
                <a:ext cx="15892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11678355" y="389851"/>
              <a:ext cx="160867" cy="16619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678355" y="389851"/>
                <a:ext cx="160867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11819995" y="112796"/>
              <a:ext cx="202670" cy="79239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819995" y="112796"/>
                <a:ext cx="202670" cy="792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1729155" y="309484"/>
              <a:ext cx="174977" cy="22347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729155" y="309484"/>
                <a:ext cx="174977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1938000" y="340326"/>
              <a:ext cx="141111" cy="12495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938000" y="340326"/>
                <a:ext cx="141111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11801122" y="513222"/>
              <a:ext cx="277989" cy="1973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801122" y="513222"/>
                <a:ext cx="2779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10949517" y="879809"/>
              <a:ext cx="198967" cy="26436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949517" y="879809"/>
                <a:ext cx="198967" cy="264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11176000" y="896728"/>
              <a:ext cx="218193" cy="25379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176000" y="896728"/>
                <a:ext cx="21819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11170355" y="778292"/>
              <a:ext cx="141112" cy="38068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170355" y="778292"/>
                <a:ext cx="141112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11604977" y="769833"/>
              <a:ext cx="33867" cy="22136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604977" y="769833"/>
                <a:ext cx="33867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11588044" y="744453"/>
              <a:ext cx="73377" cy="28199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588044" y="744453"/>
                <a:ext cx="73377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11576755" y="1173078"/>
              <a:ext cx="82198" cy="8265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576755" y="1173078"/>
                <a:ext cx="82198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11602155" y="765603"/>
              <a:ext cx="2823" cy="11420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602155" y="765603"/>
                <a:ext cx="2823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6920088" y="782170"/>
              <a:ext cx="276578" cy="24991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920088" y="782170"/>
                <a:ext cx="276578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7193844" y="773357"/>
              <a:ext cx="25400" cy="37716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193844" y="773357"/>
                <a:ext cx="25400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7255933" y="862889"/>
              <a:ext cx="87489" cy="24251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255933" y="862889"/>
                <a:ext cx="87489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7428088" y="819710"/>
              <a:ext cx="242712" cy="20038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428088" y="819710"/>
                <a:ext cx="242712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7670800" y="746392"/>
              <a:ext cx="16933" cy="46898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670800" y="746392"/>
                <a:ext cx="16933" cy="468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7960783" y="789572"/>
              <a:ext cx="105128" cy="25379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960783" y="789572"/>
                <a:ext cx="10512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8124296" y="806491"/>
              <a:ext cx="37571" cy="26507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124296" y="806491"/>
                <a:ext cx="3757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8163806" y="853548"/>
              <a:ext cx="161749" cy="12072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163806" y="853548"/>
                <a:ext cx="161749" cy="120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8350073" y="826231"/>
              <a:ext cx="189971" cy="14240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350073" y="826231"/>
                <a:ext cx="189971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8556977" y="809311"/>
              <a:ext cx="360" cy="29045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556977" y="809311"/>
                <a:ext cx="36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8630355" y="738814"/>
              <a:ext cx="128412" cy="26225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630355" y="738814"/>
                <a:ext cx="128412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" name="墨迹 6"/>
              <p14:cNvContentPartPr/>
              <p14:nvPr/>
            </p14:nvContentPartPr>
            <p14:xfrm>
              <a:off x="4445000" y="3784307"/>
              <a:ext cx="105017" cy="599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445000" y="378430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458206" y="2558355"/>
              <a:ext cx="14994" cy="18329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458206" y="2558355"/>
                <a:ext cx="1499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484488" y="2475873"/>
              <a:ext cx="203200" cy="27423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484488" y="2475873"/>
                <a:ext cx="203200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542873" y="2525221"/>
              <a:ext cx="26282" cy="64152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542873" y="2525221"/>
                <a:ext cx="26282" cy="641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806222" y="2385636"/>
              <a:ext cx="127000" cy="1973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806222" y="2385636"/>
                <a:ext cx="1270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761066" y="2458953"/>
              <a:ext cx="50800" cy="25379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761066" y="2458953"/>
                <a:ext cx="50800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794933" y="2423528"/>
              <a:ext cx="158044" cy="26877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794933" y="2423528"/>
                <a:ext cx="158044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955800" y="2280418"/>
              <a:ext cx="164570" cy="44360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955800" y="2280418"/>
                <a:ext cx="164570" cy="443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2190044" y="2402555"/>
              <a:ext cx="112889" cy="26789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190044" y="2402555"/>
                <a:ext cx="112889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2240844" y="2622508"/>
              <a:ext cx="67733" cy="4229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240844" y="2622508"/>
                <a:ext cx="6773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2290233" y="2333115"/>
              <a:ext cx="224367" cy="36835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290233" y="2333115"/>
                <a:ext cx="224367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2477911" y="2515352"/>
              <a:ext cx="194733" cy="7331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477911" y="2515352"/>
                <a:ext cx="1947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2485495" y="2377176"/>
              <a:ext cx="152577" cy="32992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485495" y="2377176"/>
                <a:ext cx="152577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2545820" y="2423352"/>
              <a:ext cx="259468" cy="22171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545820" y="2423352"/>
                <a:ext cx="259468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2731911" y="2333820"/>
              <a:ext cx="62089" cy="79063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731911" y="2333820"/>
                <a:ext cx="62089" cy="790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2918177" y="2436394"/>
              <a:ext cx="39511" cy="24533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918177" y="2436394"/>
                <a:ext cx="39511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2928761" y="2413835"/>
              <a:ext cx="240594" cy="25238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928761" y="2413835"/>
                <a:ext cx="240594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3014133" y="2322364"/>
              <a:ext cx="62089" cy="39372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3014133" y="2322364"/>
                <a:ext cx="62089" cy="393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3251200" y="2396916"/>
              <a:ext cx="56444" cy="7895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251200" y="2396916"/>
                <a:ext cx="564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3165827" y="2427229"/>
              <a:ext cx="305506" cy="26595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165827" y="2427229"/>
                <a:ext cx="305506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3358444" y="2440448"/>
              <a:ext cx="16933" cy="1933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358444" y="2440448"/>
                <a:ext cx="16933" cy="193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3273777" y="2495260"/>
              <a:ext cx="180623" cy="25132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273777" y="2495260"/>
                <a:ext cx="180623" cy="251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3663244" y="2588669"/>
              <a:ext cx="45156" cy="2819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3663244" y="2588669"/>
                <a:ext cx="451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3646311" y="2678906"/>
              <a:ext cx="28222" cy="197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646311" y="2678906"/>
                <a:ext cx="282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030111" y="3271085"/>
              <a:ext cx="19755" cy="21607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30111" y="3271085"/>
                <a:ext cx="19755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027288" y="3321843"/>
              <a:ext cx="107245" cy="5075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27288" y="3321843"/>
                <a:ext cx="1072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1151466" y="3197063"/>
              <a:ext cx="11289" cy="48854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151466" y="3197063"/>
                <a:ext cx="11289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1236133" y="3228787"/>
              <a:ext cx="124178" cy="1409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236133" y="3228787"/>
                <a:ext cx="1241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306688" y="3090611"/>
              <a:ext cx="14112" cy="21995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306688" y="3090611"/>
                <a:ext cx="1411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1659466" y="3395161"/>
              <a:ext cx="39511" cy="5075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659466" y="3395161"/>
                <a:ext cx="395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1616251" y="3536156"/>
              <a:ext cx="20637" cy="3101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616251" y="3536156"/>
                <a:ext cx="2063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1670755" y="3237246"/>
              <a:ext cx="73378" cy="33556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670755" y="3237246"/>
                <a:ext cx="73378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1851377" y="3130090"/>
              <a:ext cx="146756" cy="231232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851377" y="3130090"/>
                <a:ext cx="1467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1952977" y="3186488"/>
              <a:ext cx="200378" cy="15509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952977" y="3186488"/>
                <a:ext cx="2003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1972733" y="3276725"/>
              <a:ext cx="42333" cy="8459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972733" y="3276725"/>
                <a:ext cx="423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1897062" y="3368900"/>
              <a:ext cx="161219" cy="26947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897062" y="3368900"/>
                <a:ext cx="161219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2269066" y="3159699"/>
              <a:ext cx="131586" cy="7190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269066" y="3159699"/>
                <a:ext cx="131586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2184400" y="3259805"/>
              <a:ext cx="107244" cy="46528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184400" y="3259805"/>
                <a:ext cx="107244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2122311" y="3313384"/>
              <a:ext cx="327377" cy="11561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122311" y="3313384"/>
                <a:ext cx="327377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2289880" y="3273376"/>
              <a:ext cx="154164" cy="28304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289880" y="3273376"/>
                <a:ext cx="154164" cy="283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2314222" y="3432524"/>
              <a:ext cx="87665" cy="13747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314222" y="3432524"/>
                <a:ext cx="87665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2348088" y="3541795"/>
              <a:ext cx="118534" cy="5075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348088" y="3541795"/>
                <a:ext cx="11853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2491316" y="3327483"/>
              <a:ext cx="124884" cy="24815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491316" y="3327483"/>
                <a:ext cx="12488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2765777" y="3090611"/>
              <a:ext cx="101600" cy="10151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765777" y="3090611"/>
                <a:ext cx="1016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2719211" y="3242886"/>
              <a:ext cx="187677" cy="8741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719211" y="3242886"/>
                <a:ext cx="187677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2723444" y="3293644"/>
              <a:ext cx="53622" cy="12125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723444" y="3293644"/>
                <a:ext cx="536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2664177" y="3338763"/>
              <a:ext cx="248356" cy="231231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664177" y="3338763"/>
                <a:ext cx="248356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2925762" y="3093431"/>
              <a:ext cx="327554" cy="418051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925762" y="3093431"/>
                <a:ext cx="327554" cy="418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3036534" y="3242886"/>
              <a:ext cx="221016" cy="15227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3036534" y="3242886"/>
                <a:ext cx="22101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3045177" y="3281131"/>
              <a:ext cx="121356" cy="24374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3045177" y="3281131"/>
                <a:ext cx="121356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3177822" y="3445919"/>
              <a:ext cx="118533" cy="5357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3177822" y="3445919"/>
                <a:ext cx="1185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3338688" y="3220327"/>
              <a:ext cx="51330" cy="225592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338688" y="3220327"/>
                <a:ext cx="5133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3381727" y="3109646"/>
              <a:ext cx="95250" cy="40395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381727" y="3109646"/>
                <a:ext cx="95250" cy="403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3535362" y="3079332"/>
              <a:ext cx="163513" cy="3947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535362" y="3079332"/>
                <a:ext cx="16351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3578577" y="3019233"/>
              <a:ext cx="22578" cy="15879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578577" y="3019233"/>
                <a:ext cx="22578" cy="158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3476448" y="3015179"/>
              <a:ext cx="240418" cy="385621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476448" y="3015179"/>
                <a:ext cx="240418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3505200" y="3302809"/>
              <a:ext cx="158044" cy="17976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505200" y="3302809"/>
                <a:ext cx="158044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3629377" y="3400801"/>
              <a:ext cx="107245" cy="11843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629377" y="3400801"/>
                <a:ext cx="107245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3838222" y="3152649"/>
              <a:ext cx="112889" cy="34120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838222" y="3152649"/>
                <a:ext cx="11288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4205111" y="3304924"/>
              <a:ext cx="42333" cy="4229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205111" y="3304924"/>
                <a:ext cx="4233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4173184" y="3372601"/>
              <a:ext cx="37571" cy="4229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173184" y="3372601"/>
                <a:ext cx="3757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5017911" y="3068757"/>
              <a:ext cx="324555" cy="26648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017911" y="3068757"/>
                <a:ext cx="324555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5280377" y="2949969"/>
              <a:ext cx="110067" cy="628486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280377" y="2949969"/>
                <a:ext cx="110067" cy="628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5365044" y="3156879"/>
              <a:ext cx="94897" cy="22418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365044" y="3156879"/>
                <a:ext cx="94897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5551311" y="3113170"/>
              <a:ext cx="293511" cy="19316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551311" y="3113170"/>
                <a:ext cx="293511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5816600" y="3032451"/>
              <a:ext cx="76200" cy="45858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816600" y="3032451"/>
                <a:ext cx="76200" cy="458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6005688" y="3242886"/>
              <a:ext cx="118534" cy="1691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005688" y="3242886"/>
                <a:ext cx="1185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6290733" y="3026987"/>
              <a:ext cx="160867" cy="28110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290733" y="3026987"/>
                <a:ext cx="160867" cy="281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6434666" y="3135730"/>
              <a:ext cx="145344" cy="15791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434666" y="3135730"/>
                <a:ext cx="1453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6622873" y="2989095"/>
              <a:ext cx="99660" cy="2255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622873" y="2989095"/>
                <a:ext cx="9966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6705600" y="3163929"/>
              <a:ext cx="256998" cy="3383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6705600" y="3163929"/>
                <a:ext cx="25699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6778977" y="3043731"/>
              <a:ext cx="50800" cy="264013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6778977" y="3043731"/>
                <a:ext cx="50800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7055555" y="3085677"/>
              <a:ext cx="39512" cy="19950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055555" y="3085677"/>
                <a:ext cx="39512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7089422" y="3152649"/>
              <a:ext cx="124178" cy="6767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089422" y="3152649"/>
                <a:ext cx="1241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7179733" y="2992620"/>
              <a:ext cx="353307" cy="37769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179733" y="2992620"/>
                <a:ext cx="353307" cy="377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7642577" y="3079332"/>
              <a:ext cx="229306" cy="6203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642577" y="3079332"/>
                <a:ext cx="22930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7659687" y="3197768"/>
              <a:ext cx="225601" cy="3101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659687" y="3197768"/>
                <a:ext cx="22560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8136466" y="3006543"/>
              <a:ext cx="323144" cy="238458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8136466" y="3006543"/>
                <a:ext cx="323144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8448851" y="3079332"/>
              <a:ext cx="164571" cy="20109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8448851" y="3079332"/>
                <a:ext cx="164571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8704262" y="3090611"/>
              <a:ext cx="174449" cy="3947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704262" y="3090611"/>
                <a:ext cx="17444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8695266" y="2959133"/>
              <a:ext cx="121356" cy="345791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695266" y="2959133"/>
                <a:ext cx="121356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9042400" y="2859379"/>
              <a:ext cx="163688" cy="34402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9042400" y="2859379"/>
                <a:ext cx="16368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9223022" y="2941157"/>
              <a:ext cx="67733" cy="264013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9223022" y="2941157"/>
                <a:ext cx="67733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9262533" y="3017294"/>
              <a:ext cx="155222" cy="6767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262533" y="3017294"/>
                <a:ext cx="1552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9316155" y="2875241"/>
              <a:ext cx="104422" cy="50582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316155" y="2875241"/>
                <a:ext cx="104422" cy="505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9482666" y="2887579"/>
              <a:ext cx="203200" cy="3665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9482666" y="2887579"/>
                <a:ext cx="20320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9556044" y="2780422"/>
              <a:ext cx="50800" cy="262251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9556044" y="2780422"/>
                <a:ext cx="508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942622" y="4215752"/>
              <a:ext cx="110772" cy="211493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42622" y="4215752"/>
                <a:ext cx="110772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1111955" y="4190373"/>
              <a:ext cx="112889" cy="262956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11955" y="4190373"/>
                <a:ext cx="112889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1236133" y="4160059"/>
              <a:ext cx="16933" cy="47021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236133" y="4160059"/>
                <a:ext cx="16933" cy="470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1388533" y="4111416"/>
              <a:ext cx="76200" cy="2820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388533" y="4111416"/>
                <a:ext cx="762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1744133" y="4263690"/>
              <a:ext cx="56444" cy="2537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744133" y="4263690"/>
                <a:ext cx="564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1721555" y="4376486"/>
              <a:ext cx="50800" cy="6203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721555" y="4376486"/>
                <a:ext cx="508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5014383" y="3884590"/>
              <a:ext cx="402872" cy="58777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5014383" y="3884590"/>
                <a:ext cx="402872" cy="587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5390444" y="4055018"/>
              <a:ext cx="81138" cy="225592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5390444" y="4055018"/>
                <a:ext cx="8113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5544784" y="4006374"/>
              <a:ext cx="232304" cy="20232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5544784" y="4006374"/>
                <a:ext cx="232304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5737577" y="3957555"/>
              <a:ext cx="53623" cy="410472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5737577" y="3957555"/>
                <a:ext cx="53623" cy="410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5938661" y="4167814"/>
              <a:ext cx="219428" cy="563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5938661" y="4167814"/>
                <a:ext cx="21942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6225822" y="3966896"/>
              <a:ext cx="144462" cy="31723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225822" y="3966896"/>
                <a:ext cx="144462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6454422" y="4077577"/>
              <a:ext cx="147637" cy="162144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454422" y="4077577"/>
                <a:ext cx="147637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6662913" y="3919662"/>
              <a:ext cx="101953" cy="1692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662913" y="3919662"/>
                <a:ext cx="10195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6720416" y="4111416"/>
              <a:ext cx="278694" cy="2255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6720416" y="4111416"/>
                <a:ext cx="2786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6826955" y="3972359"/>
              <a:ext cx="98778" cy="33363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826955" y="3972359"/>
                <a:ext cx="98778" cy="333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7121172" y="3970420"/>
              <a:ext cx="563738" cy="298910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121172" y="3970420"/>
                <a:ext cx="56373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7662333" y="3973240"/>
              <a:ext cx="36689" cy="33556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662333" y="3973240"/>
                <a:ext cx="36689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7836428" y="3857625"/>
              <a:ext cx="153282" cy="5075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836428" y="3857625"/>
                <a:ext cx="15328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7958666" y="3981700"/>
              <a:ext cx="246944" cy="53578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958666" y="3981700"/>
                <a:ext cx="2469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7955491" y="4117055"/>
              <a:ext cx="234597" cy="1410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7955491" y="4117055"/>
                <a:ext cx="23459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8500533" y="3891639"/>
              <a:ext cx="381706" cy="262956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8500533" y="3891639"/>
                <a:ext cx="381706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8709377" y="4021179"/>
              <a:ext cx="246416" cy="408886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8709377" y="4021179"/>
                <a:ext cx="246416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9053688" y="3780782"/>
              <a:ext cx="166512" cy="161440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9053688" y="3780782"/>
                <a:ext cx="166512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9183511" y="3789947"/>
              <a:ext cx="186266" cy="4511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9183511" y="3789947"/>
                <a:ext cx="1862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9211027" y="3998620"/>
              <a:ext cx="203906" cy="845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9211027" y="3998620"/>
                <a:ext cx="20390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9254066" y="3889877"/>
              <a:ext cx="87489" cy="308956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9254066" y="3889877"/>
                <a:ext cx="87489" cy="308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9621661" y="3789242"/>
              <a:ext cx="177094" cy="352488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9621661" y="3789242"/>
                <a:ext cx="177094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9810044" y="3880184"/>
              <a:ext cx="60678" cy="239691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9810044" y="3880184"/>
                <a:ext cx="60678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9866488" y="3942222"/>
              <a:ext cx="141112" cy="5639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9866488" y="3942222"/>
                <a:ext cx="14111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9890477" y="3793824"/>
              <a:ext cx="94545" cy="448012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9890477" y="3793824"/>
                <a:ext cx="94545" cy="448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10001955" y="3961256"/>
              <a:ext cx="412045" cy="170428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0001955" y="3961256"/>
                <a:ext cx="412045" cy="170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982133" y="5081462"/>
              <a:ext cx="237067" cy="353898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982133" y="5081462"/>
                <a:ext cx="237067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1284111" y="4968666"/>
              <a:ext cx="155222" cy="201094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284111" y="4968666"/>
                <a:ext cx="155222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1450622" y="5002504"/>
              <a:ext cx="118533" cy="22560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450622" y="5002504"/>
                <a:ext cx="1185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1952977" y="5115301"/>
              <a:ext cx="95956" cy="7331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952977" y="5115301"/>
                <a:ext cx="959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1932693" y="5233736"/>
              <a:ext cx="56973" cy="5357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932693" y="5233736"/>
                <a:ext cx="56973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4989688" y="4872084"/>
              <a:ext cx="383823" cy="265776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4989688" y="4872084"/>
                <a:ext cx="383823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5297311" y="4794537"/>
              <a:ext cx="47978" cy="594294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5297311" y="4794537"/>
                <a:ext cx="47978" cy="594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5381977" y="4919846"/>
              <a:ext cx="117828" cy="246213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5381977" y="4919846"/>
                <a:ext cx="11782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5573006" y="4868559"/>
              <a:ext cx="302860" cy="245331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5573006" y="4868559"/>
                <a:ext cx="302860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5889977" y="4808636"/>
              <a:ext cx="14112" cy="447660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5889977" y="4808636"/>
                <a:ext cx="14112" cy="44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6066013" y="4963026"/>
              <a:ext cx="264231" cy="62038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6066013" y="4963026"/>
                <a:ext cx="26423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6366933" y="4798062"/>
              <a:ext cx="191911" cy="29185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6366933" y="4798062"/>
                <a:ext cx="191911" cy="291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6564488" y="4897287"/>
              <a:ext cx="163689" cy="167255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6564488" y="4897287"/>
                <a:ext cx="163689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6767688" y="4788192"/>
              <a:ext cx="149578" cy="39478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6767688" y="4788192"/>
                <a:ext cx="149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6905977" y="4912268"/>
              <a:ext cx="303389" cy="39478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6905977" y="4912268"/>
                <a:ext cx="3033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7030155" y="4819035"/>
              <a:ext cx="64912" cy="330104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7030155" y="4819035"/>
                <a:ext cx="64912" cy="330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7397044" y="4758231"/>
              <a:ext cx="138288" cy="37680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7397044" y="4758231"/>
                <a:ext cx="138288" cy="376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7622116" y="4835778"/>
              <a:ext cx="165276" cy="268243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7622116" y="4835778"/>
                <a:ext cx="165276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7811205" y="4703595"/>
              <a:ext cx="172862" cy="146635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7811205" y="4703595"/>
                <a:ext cx="17286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7986888" y="4726154"/>
              <a:ext cx="141112" cy="3947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7986888" y="4726154"/>
                <a:ext cx="1411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8054622" y="4861509"/>
              <a:ext cx="221368" cy="31019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8054622" y="4861509"/>
                <a:ext cx="22136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8048272" y="4968666"/>
              <a:ext cx="243416" cy="28198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8048272" y="4968666"/>
                <a:ext cx="243416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8500533" y="4827670"/>
              <a:ext cx="335139" cy="195455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8500533" y="4827670"/>
                <a:ext cx="335139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8856133" y="4872789"/>
              <a:ext cx="141111" cy="201623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8856133" y="4872789"/>
                <a:ext cx="141111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9018058" y="4878429"/>
              <a:ext cx="241653" cy="16919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018058" y="4878429"/>
                <a:ext cx="24165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9084733" y="4751533"/>
              <a:ext cx="64911" cy="358128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084733" y="4751533"/>
                <a:ext cx="64911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9335028" y="4755763"/>
              <a:ext cx="431977" cy="211493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335028" y="4755763"/>
                <a:ext cx="431977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9705622" y="4685265"/>
              <a:ext cx="76200" cy="404656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705622" y="4685265"/>
                <a:ext cx="76200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9764888" y="4835249"/>
              <a:ext cx="404284" cy="206734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9764888" y="4835249"/>
                <a:ext cx="40428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1068740" y="5840720"/>
              <a:ext cx="370593" cy="316005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068740" y="5840720"/>
                <a:ext cx="370593" cy="316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1377244" y="6015554"/>
              <a:ext cx="146756" cy="509697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377244" y="6015554"/>
                <a:ext cx="146756" cy="509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墨迹 210"/>
              <p14:cNvContentPartPr/>
              <p14:nvPr/>
            </p14:nvContentPartPr>
            <p14:xfrm>
              <a:off x="1549400" y="5792077"/>
              <a:ext cx="132644" cy="214312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549400" y="5792077"/>
                <a:ext cx="13264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墨迹 211"/>
              <p14:cNvContentPartPr/>
              <p14:nvPr/>
            </p14:nvContentPartPr>
            <p14:xfrm>
              <a:off x="1698977" y="5820276"/>
              <a:ext cx="124178" cy="28199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698977" y="5820276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3" name="墨迹 212"/>
              <p14:cNvContentPartPr/>
              <p14:nvPr/>
            </p14:nvContentPartPr>
            <p14:xfrm>
              <a:off x="2065866" y="5995110"/>
              <a:ext cx="90311" cy="50758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2065866" y="5995110"/>
                <a:ext cx="903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4" name="墨迹 213"/>
              <p14:cNvContentPartPr/>
              <p14:nvPr/>
            </p14:nvContentPartPr>
            <p14:xfrm>
              <a:off x="2058458" y="6090986"/>
              <a:ext cx="63853" cy="36659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2058458" y="6090986"/>
                <a:ext cx="6385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5" name="墨迹 214"/>
              <p14:cNvContentPartPr/>
              <p14:nvPr/>
            </p14:nvContentPartPr>
            <p14:xfrm>
              <a:off x="4985984" y="5722989"/>
              <a:ext cx="364949" cy="627428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4985984" y="5722989"/>
                <a:ext cx="364949" cy="627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6" name="墨迹 215"/>
              <p14:cNvContentPartPr/>
              <p14:nvPr/>
            </p14:nvContentPartPr>
            <p14:xfrm>
              <a:off x="5345288" y="5912452"/>
              <a:ext cx="101600" cy="220833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5345288" y="5912452"/>
                <a:ext cx="101600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7" name="墨迹 216"/>
              <p14:cNvContentPartPr/>
              <p14:nvPr/>
            </p14:nvContentPartPr>
            <p14:xfrm>
              <a:off x="5550428" y="5882314"/>
              <a:ext cx="268994" cy="191753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5550428" y="5882314"/>
                <a:ext cx="26899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8" name="墨迹 217"/>
              <p14:cNvContentPartPr/>
              <p14:nvPr/>
            </p14:nvContentPartPr>
            <p14:xfrm>
              <a:off x="5794022" y="5790667"/>
              <a:ext cx="42333" cy="458234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5794022" y="5790667"/>
                <a:ext cx="42333" cy="458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9" name="墨迹 218"/>
              <p14:cNvContentPartPr/>
              <p14:nvPr/>
            </p14:nvContentPartPr>
            <p14:xfrm>
              <a:off x="5995105" y="6017669"/>
              <a:ext cx="205317" cy="16919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5995105" y="6017669"/>
                <a:ext cx="2053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0" name="墨迹 219"/>
              <p14:cNvContentPartPr/>
              <p14:nvPr/>
            </p14:nvContentPartPr>
            <p14:xfrm>
              <a:off x="6323894" y="5784322"/>
              <a:ext cx="138994" cy="320058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6323894" y="5784322"/>
                <a:ext cx="138994" cy="320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1" name="墨迹 220"/>
              <p14:cNvContentPartPr/>
              <p14:nvPr/>
            </p14:nvContentPartPr>
            <p14:xfrm>
              <a:off x="6524977" y="5916152"/>
              <a:ext cx="152400" cy="167256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524977" y="5916152"/>
                <a:ext cx="152400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2" name="墨迹 221"/>
              <p14:cNvContentPartPr/>
              <p14:nvPr/>
            </p14:nvContentPartPr>
            <p14:xfrm>
              <a:off x="6694311" y="5786437"/>
              <a:ext cx="115711" cy="56398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694311" y="5786437"/>
                <a:ext cx="1157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3" name="墨迹 222"/>
              <p14:cNvContentPartPr/>
              <p14:nvPr/>
            </p14:nvContentPartPr>
            <p14:xfrm>
              <a:off x="6852355" y="5938712"/>
              <a:ext cx="261762" cy="45118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6852355" y="5938712"/>
                <a:ext cx="26176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4" name="墨迹 223"/>
              <p14:cNvContentPartPr/>
              <p14:nvPr/>
            </p14:nvContentPartPr>
            <p14:xfrm>
              <a:off x="6942666" y="5811288"/>
              <a:ext cx="73378" cy="310717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6942666" y="5811288"/>
                <a:ext cx="73378" cy="310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5" name="墨迹 224"/>
              <p14:cNvContentPartPr/>
              <p14:nvPr/>
            </p14:nvContentPartPr>
            <p14:xfrm>
              <a:off x="7250994" y="5797716"/>
              <a:ext cx="137583" cy="308780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7250994" y="5797716"/>
                <a:ext cx="137583" cy="308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6" name="墨迹 225"/>
              <p14:cNvContentPartPr/>
              <p14:nvPr/>
            </p14:nvContentPartPr>
            <p14:xfrm>
              <a:off x="7512755" y="5830145"/>
              <a:ext cx="327378" cy="222067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7512755" y="5830145"/>
                <a:ext cx="32737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7" name="墨迹 226"/>
              <p14:cNvContentPartPr/>
              <p14:nvPr/>
            </p14:nvContentPartPr>
            <p14:xfrm>
              <a:off x="7778044" y="5929547"/>
              <a:ext cx="153987" cy="381392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7778044" y="5929547"/>
                <a:ext cx="153987" cy="381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8" name="墨迹 227"/>
              <p14:cNvContentPartPr/>
              <p14:nvPr/>
            </p14:nvContentPartPr>
            <p14:xfrm>
              <a:off x="7987418" y="5695495"/>
              <a:ext cx="157515" cy="211493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7987418" y="5695495"/>
                <a:ext cx="15751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9" name="墨迹 228"/>
              <p14:cNvContentPartPr/>
              <p14:nvPr/>
            </p14:nvContentPartPr>
            <p14:xfrm>
              <a:off x="8128000" y="5741319"/>
              <a:ext cx="132644" cy="33838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8128000" y="5741319"/>
                <a:ext cx="1326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0" name="墨迹 229"/>
              <p14:cNvContentPartPr/>
              <p14:nvPr/>
            </p14:nvContentPartPr>
            <p14:xfrm>
              <a:off x="8233127" y="5850590"/>
              <a:ext cx="225425" cy="71202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8233127" y="5850590"/>
                <a:ext cx="225425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1" name="墨迹 230"/>
              <p14:cNvContentPartPr/>
              <p14:nvPr/>
            </p14:nvContentPartPr>
            <p14:xfrm>
              <a:off x="8215312" y="5989470"/>
              <a:ext cx="259821" cy="11280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8215312" y="5989470"/>
                <a:ext cx="25982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2" name="墨迹 231"/>
              <p14:cNvContentPartPr/>
              <p14:nvPr/>
            </p14:nvContentPartPr>
            <p14:xfrm>
              <a:off x="8691033" y="5758238"/>
              <a:ext cx="232834" cy="183293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8691033" y="5758238"/>
                <a:ext cx="23283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3" name="墨迹 232"/>
              <p14:cNvContentPartPr/>
              <p14:nvPr/>
            </p14:nvContentPartPr>
            <p14:xfrm>
              <a:off x="8802511" y="5776567"/>
              <a:ext cx="98778" cy="356718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8802511" y="5776567"/>
                <a:ext cx="98778" cy="356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4" name="墨迹 233"/>
              <p14:cNvContentPartPr/>
              <p14:nvPr/>
            </p14:nvContentPartPr>
            <p14:xfrm>
              <a:off x="9039225" y="5760529"/>
              <a:ext cx="347486" cy="260136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9039225" y="5760529"/>
                <a:ext cx="347486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5" name="墨迹 234"/>
              <p14:cNvContentPartPr/>
              <p14:nvPr/>
            </p14:nvContentPartPr>
            <p14:xfrm>
              <a:off x="9361311" y="5916152"/>
              <a:ext cx="166511" cy="146635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9361311" y="5916152"/>
                <a:ext cx="1665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6" name="墨迹 235"/>
              <p14:cNvContentPartPr/>
              <p14:nvPr/>
            </p14:nvContentPartPr>
            <p14:xfrm>
              <a:off x="9539111" y="5871034"/>
              <a:ext cx="222250" cy="39479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9539111" y="5871034"/>
                <a:ext cx="22225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7" name="墨迹 236"/>
              <p14:cNvContentPartPr/>
              <p14:nvPr/>
            </p14:nvContentPartPr>
            <p14:xfrm>
              <a:off x="9570155" y="5761763"/>
              <a:ext cx="81845" cy="317944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9570155" y="5761763"/>
                <a:ext cx="81845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8" name="墨迹 237"/>
              <p14:cNvContentPartPr/>
              <p14:nvPr/>
            </p14:nvContentPartPr>
            <p14:xfrm>
              <a:off x="9834738" y="5780797"/>
              <a:ext cx="243417" cy="219953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9834738" y="5780797"/>
                <a:ext cx="24341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9" name="墨迹 238"/>
              <p14:cNvContentPartPr/>
              <p14:nvPr/>
            </p14:nvContentPartPr>
            <p14:xfrm>
              <a:off x="10071628" y="5780092"/>
              <a:ext cx="105304" cy="256611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0071628" y="5780092"/>
                <a:ext cx="10530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0" name="墨迹 239"/>
              <p14:cNvContentPartPr/>
              <p14:nvPr/>
            </p14:nvContentPartPr>
            <p14:xfrm>
              <a:off x="10114844" y="5856934"/>
              <a:ext cx="146756" cy="87417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0114844" y="5856934"/>
                <a:ext cx="1467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1" name="墨迹 240"/>
              <p14:cNvContentPartPr/>
              <p14:nvPr/>
            </p14:nvContentPartPr>
            <p14:xfrm>
              <a:off x="10168113" y="5678047"/>
              <a:ext cx="511175" cy="423514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0168113" y="5678047"/>
                <a:ext cx="511175" cy="42351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0840" y="1175385"/>
            <a:ext cx="15473680" cy="4507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77333" y="276350"/>
              <a:ext cx="290689" cy="7895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77333" y="276350"/>
                <a:ext cx="2906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91444" y="169899"/>
              <a:ext cx="183444" cy="37152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91444" y="169899"/>
                <a:ext cx="183444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81755" y="360242"/>
              <a:ext cx="40393" cy="25731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81755" y="360242"/>
                <a:ext cx="40393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13681" y="317238"/>
              <a:ext cx="162807" cy="39055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13681" y="317238"/>
                <a:ext cx="162807" cy="390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990600" y="267890"/>
              <a:ext cx="158397" cy="9376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90600" y="267890"/>
                <a:ext cx="158397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049866" y="210963"/>
              <a:ext cx="56445" cy="46299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49866" y="210963"/>
                <a:ext cx="56445" cy="462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973313" y="370464"/>
              <a:ext cx="449087" cy="20268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73313" y="370464"/>
                <a:ext cx="449087" cy="202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1349022" y="215722"/>
              <a:ext cx="423333" cy="35953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349022" y="215722"/>
                <a:ext cx="423333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1518531" y="326051"/>
              <a:ext cx="137055" cy="23510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518531" y="326051"/>
                <a:ext cx="137055" cy="235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1936044" y="228412"/>
              <a:ext cx="45156" cy="27635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936044" y="228412"/>
                <a:ext cx="4515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2002013" y="146634"/>
              <a:ext cx="233187" cy="35883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002013" y="146634"/>
                <a:ext cx="233187" cy="358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2082800" y="199508"/>
              <a:ext cx="33866" cy="38139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082800" y="199508"/>
                <a:ext cx="33866" cy="381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2427111" y="69616"/>
              <a:ext cx="84666" cy="9393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427111" y="69616"/>
                <a:ext cx="84666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2204155" y="152450"/>
              <a:ext cx="364067" cy="37769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204155" y="152450"/>
                <a:ext cx="364067" cy="377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2410177" y="281990"/>
              <a:ext cx="307623" cy="14099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410177" y="281990"/>
                <a:ext cx="3076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2442280" y="355307"/>
              <a:ext cx="75142" cy="6767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442280" y="355307"/>
                <a:ext cx="7514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2393420" y="468103"/>
              <a:ext cx="222780" cy="8459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393420" y="468103"/>
                <a:ext cx="22278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2700866" y="116849"/>
              <a:ext cx="291395" cy="35125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700866" y="116849"/>
                <a:ext cx="291395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2968977" y="212550"/>
              <a:ext cx="19756" cy="59676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968977" y="212550"/>
                <a:ext cx="19756" cy="596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3106384" y="124075"/>
              <a:ext cx="58208" cy="34332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106384" y="124075"/>
                <a:ext cx="58208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176058" y="75784"/>
              <a:ext cx="219075" cy="33944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76058" y="75784"/>
                <a:ext cx="219075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445051" y="281990"/>
              <a:ext cx="46037" cy="10433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45051" y="281990"/>
                <a:ext cx="46037" cy="10433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0840" y="1175385"/>
            <a:ext cx="15473680" cy="4507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77333" y="276350"/>
              <a:ext cx="290689" cy="7895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77333" y="276350"/>
                <a:ext cx="2906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91444" y="169899"/>
              <a:ext cx="183444" cy="37152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91444" y="169899"/>
                <a:ext cx="183444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81755" y="360242"/>
              <a:ext cx="40393" cy="25731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81755" y="360242"/>
                <a:ext cx="40393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13681" y="317238"/>
              <a:ext cx="162807" cy="39055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13681" y="317238"/>
                <a:ext cx="162807" cy="390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990600" y="267890"/>
              <a:ext cx="158397" cy="9376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90600" y="267890"/>
                <a:ext cx="158397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049866" y="210963"/>
              <a:ext cx="56445" cy="46299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49866" y="210963"/>
                <a:ext cx="56445" cy="462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973313" y="370464"/>
              <a:ext cx="449087" cy="20268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73313" y="370464"/>
                <a:ext cx="449087" cy="202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1349022" y="215722"/>
              <a:ext cx="423333" cy="35953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349022" y="215722"/>
                <a:ext cx="423333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1518531" y="326051"/>
              <a:ext cx="137055" cy="23510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518531" y="326051"/>
                <a:ext cx="137055" cy="235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1936044" y="228412"/>
              <a:ext cx="45156" cy="27635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936044" y="228412"/>
                <a:ext cx="4515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2002013" y="146634"/>
              <a:ext cx="233187" cy="35883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002013" y="146634"/>
                <a:ext cx="233187" cy="358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2082800" y="199508"/>
              <a:ext cx="33866" cy="38139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082800" y="199508"/>
                <a:ext cx="33866" cy="381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2427111" y="69616"/>
              <a:ext cx="84666" cy="9393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427111" y="69616"/>
                <a:ext cx="84666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2204155" y="152450"/>
              <a:ext cx="364067" cy="37769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204155" y="152450"/>
                <a:ext cx="364067" cy="377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2410177" y="281990"/>
              <a:ext cx="307623" cy="14099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410177" y="281990"/>
                <a:ext cx="3076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2442280" y="355307"/>
              <a:ext cx="75142" cy="6767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442280" y="355307"/>
                <a:ext cx="7514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2393420" y="468103"/>
              <a:ext cx="222780" cy="8459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393420" y="468103"/>
                <a:ext cx="22278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2700866" y="116849"/>
              <a:ext cx="291395" cy="35125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700866" y="116849"/>
                <a:ext cx="291395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2968977" y="212550"/>
              <a:ext cx="19756" cy="59676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968977" y="212550"/>
                <a:ext cx="19756" cy="596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3106384" y="124075"/>
              <a:ext cx="58208" cy="34332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106384" y="124075"/>
                <a:ext cx="58208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176058" y="75784"/>
              <a:ext cx="219075" cy="33944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76058" y="75784"/>
                <a:ext cx="219075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445051" y="281990"/>
              <a:ext cx="46037" cy="10433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45051" y="281990"/>
                <a:ext cx="46037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墨迹 4"/>
              <p14:cNvContentPartPr/>
              <p14:nvPr/>
            </p14:nvContentPartPr>
            <p14:xfrm>
              <a:off x="2788355" y="4254349"/>
              <a:ext cx="152400" cy="54230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788355" y="4254349"/>
                <a:ext cx="152400" cy="542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2813755" y="4297529"/>
              <a:ext cx="110067" cy="45682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813755" y="4297529"/>
                <a:ext cx="110067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2746022" y="4635917"/>
              <a:ext cx="186266" cy="23687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746022" y="4635917"/>
                <a:ext cx="186266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2229555" y="4347230"/>
              <a:ext cx="33867" cy="21678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229555" y="4347230"/>
                <a:ext cx="33867" cy="216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2308577" y="4389705"/>
              <a:ext cx="73378" cy="14804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308577" y="4389705"/>
                <a:ext cx="73378" cy="148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2438400" y="4406624"/>
              <a:ext cx="101600" cy="15033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438400" y="4406624"/>
                <a:ext cx="101600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2545644" y="4320088"/>
              <a:ext cx="93133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545644" y="4320088"/>
                <a:ext cx="93133" cy="1128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78" y="248144"/>
            <a:ext cx="9556742" cy="18223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" y="2891420"/>
            <a:ext cx="11890449" cy="3463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718703" y="666906"/>
              <a:ext cx="662341" cy="7754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718703" y="666906"/>
                <a:ext cx="662341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6843888" y="882629"/>
              <a:ext cx="42334" cy="1973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843888" y="882629"/>
                <a:ext cx="4233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507390" y="659856"/>
              <a:ext cx="630943" cy="1692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507390" y="659856"/>
                <a:ext cx="63094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613172" y="242511"/>
              <a:ext cx="81138" cy="41946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613172" y="242511"/>
                <a:ext cx="81138" cy="419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688666" y="153155"/>
              <a:ext cx="224366" cy="49824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688666" y="153155"/>
                <a:ext cx="224366" cy="498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970888" y="507582"/>
              <a:ext cx="53622" cy="4793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970888" y="507582"/>
                <a:ext cx="5362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288388" y="248680"/>
              <a:ext cx="357012" cy="30472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288388" y="248680"/>
                <a:ext cx="357012" cy="30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617177" y="176948"/>
              <a:ext cx="64912" cy="59288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617177" y="176948"/>
                <a:ext cx="64912" cy="592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676444" y="379981"/>
              <a:ext cx="158044" cy="11438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676444" y="379981"/>
                <a:ext cx="158044" cy="114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758288" y="380686"/>
              <a:ext cx="36689" cy="21431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758288" y="380686"/>
                <a:ext cx="366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7905044" y="394786"/>
              <a:ext cx="330200" cy="3947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905044" y="394786"/>
                <a:ext cx="3302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8297333" y="214312"/>
              <a:ext cx="28222" cy="33644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297333" y="214312"/>
                <a:ext cx="28222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323438" y="252733"/>
              <a:ext cx="185562" cy="18153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323438" y="252733"/>
                <a:ext cx="185562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8528755" y="276350"/>
              <a:ext cx="256822" cy="18329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528755" y="276350"/>
                <a:ext cx="256822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785577" y="209377"/>
              <a:ext cx="8467" cy="43356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785577" y="209377"/>
                <a:ext cx="8467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923866" y="140995"/>
              <a:ext cx="177800" cy="43144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923866" y="140995"/>
                <a:ext cx="177800" cy="431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170737" y="210611"/>
              <a:ext cx="217840" cy="42668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170737" y="210611"/>
                <a:ext cx="217840" cy="426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9290755" y="227707"/>
              <a:ext cx="190500" cy="33063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290755" y="227707"/>
                <a:ext cx="190500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375422" y="468103"/>
              <a:ext cx="127000" cy="5639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375422" y="468103"/>
                <a:ext cx="1270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9506831" y="169194"/>
              <a:ext cx="297569" cy="34772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506831" y="169194"/>
                <a:ext cx="297569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9770533" y="202327"/>
              <a:ext cx="216253" cy="31653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770533" y="202327"/>
                <a:ext cx="21625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897709" y="211140"/>
              <a:ext cx="299862" cy="21748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897709" y="211140"/>
                <a:ext cx="299862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083800" y="139408"/>
              <a:ext cx="64911" cy="56274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083800" y="139408"/>
                <a:ext cx="64911" cy="562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0253133" y="248151"/>
              <a:ext cx="81844" cy="25943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253133" y="248151"/>
                <a:ext cx="818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329333" y="238281"/>
              <a:ext cx="240418" cy="24533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329333" y="238281"/>
                <a:ext cx="240418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421055" y="176948"/>
              <a:ext cx="55033" cy="33063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421055" y="176948"/>
                <a:ext cx="55033" cy="330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0594622" y="208672"/>
              <a:ext cx="318206" cy="26771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594622" y="208672"/>
                <a:ext cx="318206" cy="267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0775244" y="244450"/>
              <a:ext cx="48507" cy="15033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775244" y="244450"/>
                <a:ext cx="48507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0696222" y="286219"/>
              <a:ext cx="313267" cy="26084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696222" y="286219"/>
                <a:ext cx="313267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1119555" y="174833"/>
              <a:ext cx="242712" cy="23405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119555" y="174833"/>
                <a:ext cx="24271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1066638" y="287629"/>
              <a:ext cx="349250" cy="21431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066638" y="287629"/>
                <a:ext cx="34925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1462102" y="32076"/>
              <a:ext cx="233186" cy="36077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462102" y="32076"/>
                <a:ext cx="233186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1444111" y="257668"/>
              <a:ext cx="166511" cy="21043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444111" y="257668"/>
                <a:ext cx="166511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1554177" y="389146"/>
              <a:ext cx="121355" cy="9869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554177" y="389146"/>
                <a:ext cx="121355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1754379" y="49172"/>
              <a:ext cx="192793" cy="50652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754379" y="49172"/>
                <a:ext cx="192793" cy="506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1662832" y="208672"/>
              <a:ext cx="325968" cy="27635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662832" y="208672"/>
                <a:ext cx="32596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1762317" y="274235"/>
              <a:ext cx="150812" cy="18029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762317" y="274235"/>
                <a:ext cx="150812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1898488" y="377866"/>
              <a:ext cx="170921" cy="10997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898488" y="377866"/>
                <a:ext cx="17092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470444" y="755733"/>
              <a:ext cx="47977" cy="19175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470444" y="755733"/>
                <a:ext cx="4797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523537" y="703741"/>
              <a:ext cx="167040" cy="34138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523537" y="703741"/>
                <a:ext cx="167040" cy="341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707511" y="646462"/>
              <a:ext cx="152400" cy="44765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707511" y="646462"/>
                <a:ext cx="152400" cy="447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661650" y="764898"/>
              <a:ext cx="314854" cy="24797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661650" y="764898"/>
                <a:ext cx="314854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0865555" y="879809"/>
              <a:ext cx="191912" cy="13253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865555" y="879809"/>
                <a:ext cx="191912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1142132" y="654217"/>
              <a:ext cx="105833" cy="7331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142132" y="654217"/>
                <a:ext cx="1058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1054292" y="778292"/>
              <a:ext cx="166863" cy="23863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054292" y="778292"/>
                <a:ext cx="166863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1210572" y="620378"/>
              <a:ext cx="210962" cy="20303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210572" y="620378"/>
                <a:ext cx="21096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1303000" y="699335"/>
              <a:ext cx="70555" cy="56962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303000" y="699335"/>
                <a:ext cx="70555" cy="569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1260667" y="699335"/>
              <a:ext cx="448733" cy="30454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260667" y="699335"/>
                <a:ext cx="448733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1661422" y="699335"/>
              <a:ext cx="309033" cy="5075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661422" y="699335"/>
                <a:ext cx="3090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1636022" y="797327"/>
              <a:ext cx="179212" cy="13888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636022" y="797327"/>
                <a:ext cx="179212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1802532" y="567505"/>
              <a:ext cx="53623" cy="61967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802532" y="567505"/>
                <a:ext cx="53623" cy="619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1881555" y="663734"/>
              <a:ext cx="16933" cy="10891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881555" y="663734"/>
                <a:ext cx="16933" cy="108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1994444" y="936207"/>
              <a:ext cx="105018" cy="5995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994444" y="93620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318500" y="891088"/>
              <a:ext cx="134055" cy="1691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318500" y="891088"/>
                <a:ext cx="13405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8461022" y="924927"/>
              <a:ext cx="95955" cy="1128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461022" y="924927"/>
                <a:ext cx="959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8324850" y="829051"/>
              <a:ext cx="167216" cy="25749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324850" y="829051"/>
                <a:ext cx="167216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8489421" y="908008"/>
              <a:ext cx="135290" cy="2819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489421" y="908008"/>
                <a:ext cx="13529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8214606" y="1079669"/>
              <a:ext cx="205494" cy="24938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214606" y="1079669"/>
                <a:ext cx="205494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8407400" y="824821"/>
              <a:ext cx="87488" cy="16778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407400" y="824821"/>
                <a:ext cx="87488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9129888" y="900958"/>
              <a:ext cx="324556" cy="27018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129888" y="900958"/>
                <a:ext cx="324556" cy="27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9333088" y="1060282"/>
              <a:ext cx="194734" cy="40818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333088" y="1060282"/>
                <a:ext cx="194734" cy="408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9544050" y="857250"/>
              <a:ext cx="144638" cy="16919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544050" y="857250"/>
                <a:ext cx="14463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9680222" y="888268"/>
              <a:ext cx="79022" cy="1410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680222" y="888268"/>
                <a:ext cx="790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182511" y="4179093"/>
              <a:ext cx="592666" cy="2255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82511" y="4179093"/>
                <a:ext cx="5926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106311" y="3868904"/>
              <a:ext cx="67733" cy="37222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06311" y="3868904"/>
                <a:ext cx="6773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183569" y="3835065"/>
              <a:ext cx="337608" cy="5075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83569" y="3835065"/>
                <a:ext cx="33760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038754" y="4439934"/>
              <a:ext cx="203729" cy="6062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38754" y="4439934"/>
                <a:ext cx="203729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984426" y="4384946"/>
              <a:ext cx="299685" cy="45400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84426" y="4384946"/>
                <a:ext cx="299685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162755" y="4540041"/>
              <a:ext cx="112889" cy="18963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62755" y="4540041"/>
                <a:ext cx="112889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162755" y="4328195"/>
              <a:ext cx="107245" cy="5393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62755" y="4328195"/>
                <a:ext cx="107245" cy="53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363838" y="4384594"/>
              <a:ext cx="306917" cy="32041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363838" y="4384594"/>
                <a:ext cx="306917" cy="320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1501422" y="4478003"/>
              <a:ext cx="33866" cy="55270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501422" y="4478003"/>
                <a:ext cx="33866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1597377" y="4406976"/>
              <a:ext cx="318911" cy="21202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597377" y="4406976"/>
                <a:ext cx="318911" cy="212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1143705" y="4974658"/>
              <a:ext cx="352072" cy="42069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43705" y="4974658"/>
                <a:ext cx="352072" cy="420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422400" y="5036343"/>
              <a:ext cx="335138" cy="9587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422400" y="5036343"/>
                <a:ext cx="33513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467555" y="5132220"/>
              <a:ext cx="107245" cy="217132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467555" y="5132220"/>
                <a:ext cx="107245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648177" y="4985585"/>
              <a:ext cx="242711" cy="54424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648177" y="4985585"/>
                <a:ext cx="242711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949273" y="4923195"/>
              <a:ext cx="285927" cy="43179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949273" y="4923195"/>
                <a:ext cx="285927" cy="431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2358143" y="3242886"/>
              <a:ext cx="413279" cy="2819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358143" y="3242886"/>
                <a:ext cx="41327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2404533" y="2571750"/>
              <a:ext cx="16933" cy="42016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404533" y="2571750"/>
                <a:ext cx="16933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2333977" y="2572454"/>
              <a:ext cx="59267" cy="13183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333977" y="2572454"/>
                <a:ext cx="59267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2404533" y="2594309"/>
              <a:ext cx="62089" cy="3383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404533" y="2594309"/>
                <a:ext cx="620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2319866" y="2246932"/>
              <a:ext cx="237067" cy="206382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2319866" y="2246932"/>
                <a:ext cx="237067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2602088" y="2346157"/>
              <a:ext cx="121356" cy="16919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2602088" y="2346157"/>
                <a:ext cx="1213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2290056" y="2126205"/>
              <a:ext cx="148344" cy="3383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290056" y="2126205"/>
                <a:ext cx="1483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2370666" y="2081087"/>
              <a:ext cx="5645" cy="9023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370666" y="2081087"/>
                <a:ext cx="564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2444044" y="2035968"/>
              <a:ext cx="56444" cy="10151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444044" y="2035968"/>
                <a:ext cx="564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2438400" y="2052888"/>
              <a:ext cx="62088" cy="18893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438400" y="2052888"/>
                <a:ext cx="6208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6767688" y="1057462"/>
              <a:ext cx="5644" cy="2538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6767688" y="1057462"/>
                <a:ext cx="564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2384777" y="2985570"/>
              <a:ext cx="46038" cy="31724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384777" y="2985570"/>
                <a:ext cx="46038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2362200" y="2951026"/>
              <a:ext cx="76200" cy="7190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362200" y="2951026"/>
                <a:ext cx="76200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2650066" y="2936222"/>
              <a:ext cx="64911" cy="6979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650066" y="2936222"/>
                <a:ext cx="64911" cy="69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2370666" y="3321843"/>
              <a:ext cx="39511" cy="277761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370666" y="3321843"/>
                <a:ext cx="39511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2319866" y="3319023"/>
              <a:ext cx="84667" cy="11561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319866" y="3319023"/>
                <a:ext cx="84667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2393244" y="3338763"/>
              <a:ext cx="64911" cy="7895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393244" y="3338763"/>
                <a:ext cx="6491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2474736" y="3359912"/>
              <a:ext cx="96308" cy="11420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474736" y="3359912"/>
                <a:ext cx="96308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2514600" y="3361322"/>
              <a:ext cx="19755" cy="160734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514600" y="3361322"/>
                <a:ext cx="1975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2720622" y="3293644"/>
              <a:ext cx="33866" cy="33274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720622" y="3293644"/>
                <a:ext cx="33866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2664177" y="3293644"/>
              <a:ext cx="73378" cy="10715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664177" y="3293644"/>
                <a:ext cx="733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2765777" y="3304924"/>
              <a:ext cx="67734" cy="4793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765777" y="3304924"/>
                <a:ext cx="6773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2865613" y="3316204"/>
              <a:ext cx="123120" cy="9587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865613" y="3316204"/>
                <a:ext cx="12312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2926644" y="3299284"/>
              <a:ext cx="19756" cy="24251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926644" y="3299284"/>
                <a:ext cx="19756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2496961" y="2661986"/>
              <a:ext cx="143227" cy="20867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496961" y="2661986"/>
                <a:ext cx="14322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3454400" y="2949616"/>
              <a:ext cx="71966" cy="6062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454400" y="2949616"/>
                <a:ext cx="71966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3781777" y="2927057"/>
              <a:ext cx="73378" cy="6767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781777" y="2927057"/>
                <a:ext cx="733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3939822" y="2938337"/>
              <a:ext cx="50800" cy="5075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3939822" y="2938337"/>
                <a:ext cx="508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4069644" y="2949616"/>
              <a:ext cx="60678" cy="5639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069644" y="2949616"/>
                <a:ext cx="606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6762044" y="1223837"/>
              <a:ext cx="5644" cy="2819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762044" y="1223837"/>
                <a:ext cx="5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3389488" y="3263330"/>
              <a:ext cx="70556" cy="33063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389488" y="3263330"/>
                <a:ext cx="70556" cy="330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3476977" y="3288004"/>
              <a:ext cx="79023" cy="5921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476977" y="3288004"/>
                <a:ext cx="7902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3512784" y="3329774"/>
              <a:ext cx="116593" cy="22189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512784" y="3329774"/>
                <a:ext cx="116593" cy="221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3841044" y="3256104"/>
              <a:ext cx="25400" cy="35477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841044" y="3256104"/>
                <a:ext cx="25400" cy="354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3764844" y="3250641"/>
              <a:ext cx="79022" cy="102221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764844" y="3250641"/>
                <a:ext cx="79022" cy="102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3860800" y="3276725"/>
              <a:ext cx="64911" cy="5639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860800" y="3276725"/>
                <a:ext cx="649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3928533" y="3271085"/>
              <a:ext cx="84667" cy="23299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928533" y="3271085"/>
                <a:ext cx="84667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4159955" y="3225967"/>
              <a:ext cx="14111" cy="29044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159955" y="3225967"/>
                <a:ext cx="14111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4097866" y="3412080"/>
              <a:ext cx="129822" cy="15315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097866" y="3412080"/>
                <a:ext cx="129822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4267200" y="3333123"/>
              <a:ext cx="143933" cy="135355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267200" y="3333123"/>
                <a:ext cx="1439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3663244" y="2361667"/>
              <a:ext cx="16933" cy="39337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663244" y="2361667"/>
                <a:ext cx="16933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3598333" y="2338403"/>
              <a:ext cx="76200" cy="12901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598333" y="2338403"/>
                <a:ext cx="76200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3702755" y="2385636"/>
              <a:ext cx="56445" cy="7331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702755" y="2385636"/>
                <a:ext cx="5644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3855155" y="2490677"/>
              <a:ext cx="22578" cy="19104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855155" y="2490677"/>
                <a:ext cx="22578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3922183" y="2520991"/>
              <a:ext cx="119239" cy="16073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922183" y="2520991"/>
                <a:ext cx="11923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6781800" y="1037723"/>
              <a:ext cx="105017" cy="5995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781800" y="1037723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3654777" y="2329238"/>
              <a:ext cx="19756" cy="47515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3654777" y="2329238"/>
                <a:ext cx="19756" cy="475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3595511" y="2342809"/>
              <a:ext cx="67733" cy="12742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595511" y="2342809"/>
                <a:ext cx="67733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3668888" y="2346157"/>
              <a:ext cx="79023" cy="5075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668888" y="2346157"/>
                <a:ext cx="7902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3838222" y="2501252"/>
              <a:ext cx="15522" cy="203033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3838222" y="2501252"/>
                <a:ext cx="155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3900311" y="2520991"/>
              <a:ext cx="143933" cy="16355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3900311" y="2520991"/>
                <a:ext cx="143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6845652" y="2058527"/>
              <a:ext cx="17992" cy="1128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845652" y="2058527"/>
                <a:ext cx="1799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4772377" y="3259805"/>
              <a:ext cx="31045" cy="334511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4772377" y="3259805"/>
                <a:ext cx="31045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4730044" y="3281660"/>
              <a:ext cx="73378" cy="9094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4730044" y="3281660"/>
                <a:ext cx="73378" cy="90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4803422" y="3288004"/>
              <a:ext cx="67733" cy="4793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4803422" y="3288004"/>
                <a:ext cx="67733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4889500" y="3304924"/>
              <a:ext cx="86077" cy="214312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4889500" y="3304924"/>
                <a:ext cx="8607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5105400" y="3250993"/>
              <a:ext cx="14111" cy="339446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5105400" y="3250993"/>
                <a:ext cx="14111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5065888" y="3235484"/>
              <a:ext cx="64912" cy="9199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065888" y="3235484"/>
                <a:ext cx="64912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5130800" y="3248526"/>
              <a:ext cx="56444" cy="5075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5130800" y="3248526"/>
                <a:ext cx="564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5209822" y="3282365"/>
              <a:ext cx="110066" cy="124075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5209822" y="3282365"/>
                <a:ext cx="11006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5257800" y="3304924"/>
              <a:ext cx="31044" cy="155095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5257800" y="3304924"/>
                <a:ext cx="3104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5508977" y="3192128"/>
              <a:ext cx="5645" cy="355307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5508977" y="3192128"/>
                <a:ext cx="5645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5446888" y="3400801"/>
              <a:ext cx="152400" cy="15791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5446888" y="3400801"/>
                <a:ext cx="1524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5672666" y="3327483"/>
              <a:ext cx="129822" cy="14663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5672666" y="3327483"/>
                <a:ext cx="1298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6990644" y="2098006"/>
              <a:ext cx="19756" cy="1691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6990644" y="2098006"/>
                <a:ext cx="19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4964288" y="2577389"/>
              <a:ext cx="47978" cy="423867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964288" y="2577389"/>
                <a:ext cx="47978" cy="423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4933244" y="2531918"/>
              <a:ext cx="50800" cy="130068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933244" y="2531918"/>
                <a:ext cx="50800" cy="130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5000977" y="2573688"/>
              <a:ext cx="121356" cy="108038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5000977" y="2573688"/>
                <a:ext cx="121356" cy="108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5184422" y="2682959"/>
              <a:ext cx="36688" cy="218719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5184422" y="2682959"/>
                <a:ext cx="36688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5257800" y="2675381"/>
              <a:ext cx="108126" cy="159501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5257800" y="2675381"/>
                <a:ext cx="108126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6163733" y="2583029"/>
              <a:ext cx="105018" cy="5995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6163733" y="258302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6127044" y="3267560"/>
              <a:ext cx="8466" cy="332396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6127044" y="3267560"/>
                <a:ext cx="8466" cy="332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6073422" y="3231606"/>
              <a:ext cx="90311" cy="118436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6073422" y="3231606"/>
                <a:ext cx="9031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6175022" y="3237246"/>
              <a:ext cx="47978" cy="5075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6175022" y="3237246"/>
                <a:ext cx="479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6190544" y="3333123"/>
              <a:ext cx="114300" cy="14469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190544" y="3333123"/>
                <a:ext cx="114300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6304844" y="3293644"/>
              <a:ext cx="98778" cy="12213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304844" y="3293644"/>
                <a:ext cx="98778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6330244" y="3293644"/>
              <a:ext cx="76200" cy="214313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6330244" y="3293644"/>
                <a:ext cx="762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6460066" y="3225967"/>
              <a:ext cx="2822" cy="33556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460066" y="3225967"/>
                <a:ext cx="2822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6412088" y="3225967"/>
              <a:ext cx="73378" cy="76137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412088" y="3225967"/>
                <a:ext cx="733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6474177" y="3231606"/>
              <a:ext cx="64912" cy="7331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474177" y="3231606"/>
                <a:ext cx="6491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6547555" y="3304924"/>
              <a:ext cx="121356" cy="124076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6547555" y="3304924"/>
                <a:ext cx="121356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6589888" y="3299284"/>
              <a:ext cx="47978" cy="22559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589888" y="3299284"/>
                <a:ext cx="479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6773333" y="3158289"/>
              <a:ext cx="8467" cy="33838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773333" y="3158289"/>
                <a:ext cx="84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6718828" y="3361322"/>
              <a:ext cx="158927" cy="169194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718828" y="3361322"/>
                <a:ext cx="15892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6925733" y="3293644"/>
              <a:ext cx="115711" cy="15562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6925733" y="3293644"/>
                <a:ext cx="115711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7876822" y="1934452"/>
              <a:ext cx="25400" cy="28199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876822" y="1934452"/>
                <a:ext cx="25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6194777" y="2601359"/>
              <a:ext cx="36689" cy="399721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194777" y="2601359"/>
                <a:ext cx="36689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6152444" y="2572102"/>
              <a:ext cx="79022" cy="137823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152444" y="2572102"/>
                <a:ext cx="79022" cy="137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6225822" y="2577389"/>
              <a:ext cx="87488" cy="6203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225822" y="2577389"/>
                <a:ext cx="8748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6333772" y="2645067"/>
              <a:ext cx="261761" cy="276350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333772" y="2645067"/>
                <a:ext cx="26176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7656688" y="3045493"/>
              <a:ext cx="42334" cy="282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7656688" y="3045493"/>
                <a:ext cx="4233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7573080" y="2994735"/>
              <a:ext cx="617009" cy="20021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573080" y="2994735"/>
                <a:ext cx="61700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7620000" y="3158289"/>
              <a:ext cx="299155" cy="84597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7620000" y="3158289"/>
                <a:ext cx="29915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7303911" y="2396916"/>
              <a:ext cx="129822" cy="184174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7303911" y="2396916"/>
                <a:ext cx="129822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7509933" y="2331177"/>
              <a:ext cx="31044" cy="260312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7509933" y="2331177"/>
                <a:ext cx="31044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7529688" y="2391276"/>
              <a:ext cx="104422" cy="4511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7529688" y="2391276"/>
                <a:ext cx="1044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7650162" y="2241821"/>
              <a:ext cx="34749" cy="431445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7650162" y="2241821"/>
                <a:ext cx="34749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7286977" y="2216442"/>
              <a:ext cx="26282" cy="2255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7286977" y="2216442"/>
                <a:ext cx="2628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6925733" y="2594309"/>
              <a:ext cx="248356" cy="6767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6925733" y="2594309"/>
                <a:ext cx="24835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7004755" y="2512532"/>
              <a:ext cx="22578" cy="267890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7004755" y="2512532"/>
                <a:ext cx="22578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7491588" y="3271085"/>
              <a:ext cx="49389" cy="370817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7491588" y="3271085"/>
                <a:ext cx="49389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7435673" y="3239185"/>
              <a:ext cx="116594" cy="11367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7435673" y="3239185"/>
                <a:ext cx="116594" cy="113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7540977" y="3271085"/>
              <a:ext cx="53623" cy="67678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7540977" y="3271085"/>
                <a:ext cx="5362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7687027" y="3316204"/>
              <a:ext cx="119239" cy="173423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7687027" y="3316204"/>
                <a:ext cx="119239" cy="173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7828844" y="3293644"/>
              <a:ext cx="149578" cy="155095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7828844" y="3293644"/>
                <a:ext cx="1495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7851422" y="3293644"/>
              <a:ext cx="107244" cy="310189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851422" y="3293644"/>
                <a:ext cx="10724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10622844" y="2738124"/>
              <a:ext cx="14111" cy="7613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622844" y="2738124"/>
                <a:ext cx="141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8777111" y="3282365"/>
              <a:ext cx="62089" cy="383506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8777111" y="3282365"/>
                <a:ext cx="62089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8768644" y="3268970"/>
              <a:ext cx="59266" cy="454886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8768644" y="3268970"/>
                <a:ext cx="59266" cy="454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8737600" y="3239537"/>
              <a:ext cx="84666" cy="124605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8737600" y="3239537"/>
                <a:ext cx="84666" cy="124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8819444" y="3249936"/>
              <a:ext cx="59266" cy="69087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8819444" y="3249936"/>
                <a:ext cx="59266" cy="69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8892469" y="3383881"/>
              <a:ext cx="106891" cy="133945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892469" y="3383881"/>
                <a:ext cx="106891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8926688" y="3382119"/>
              <a:ext cx="36689" cy="218894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8926688" y="3382119"/>
                <a:ext cx="36689" cy="21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9093200" y="3412080"/>
              <a:ext cx="105017" cy="59958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9093200" y="341208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9090377" y="3285184"/>
              <a:ext cx="8467" cy="8460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9090377" y="3285184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9087555" y="3284656"/>
              <a:ext cx="28222" cy="358656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9087555" y="3284656"/>
                <a:ext cx="28222" cy="358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9053688" y="3553075"/>
              <a:ext cx="143934" cy="137470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9053688" y="3553075"/>
                <a:ext cx="143934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9172222" y="3440279"/>
              <a:ext cx="163688" cy="144520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9172222" y="3440279"/>
                <a:ext cx="163688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9112955" y="2989095"/>
              <a:ext cx="36689" cy="38069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9112955" y="2989095"/>
                <a:ext cx="36689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9124244" y="2671151"/>
              <a:ext cx="352778" cy="325698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9124244" y="2671151"/>
                <a:ext cx="352778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9433983" y="2594309"/>
              <a:ext cx="116417" cy="186113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9433983" y="2594309"/>
                <a:ext cx="116417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9646355" y="2445911"/>
              <a:ext cx="56445" cy="159677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9646355" y="2445911"/>
                <a:ext cx="56445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9685866" y="2418065"/>
              <a:ext cx="139700" cy="176949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685866" y="2418065"/>
                <a:ext cx="139700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9815688" y="2511122"/>
              <a:ext cx="135467" cy="128305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815688" y="2511122"/>
                <a:ext cx="135467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9781822" y="2224020"/>
              <a:ext cx="67733" cy="6996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781822" y="2224020"/>
                <a:ext cx="67733" cy="69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9493955" y="3293644"/>
              <a:ext cx="50800" cy="364649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493955" y="3293644"/>
                <a:ext cx="50800" cy="364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9474200" y="3268265"/>
              <a:ext cx="68615" cy="93057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9474200" y="3268265"/>
                <a:ext cx="68615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9550400" y="3282365"/>
              <a:ext cx="84666" cy="73317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9550400" y="3282365"/>
                <a:ext cx="8466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9608961" y="3327483"/>
              <a:ext cx="133350" cy="140995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9608961" y="3327483"/>
                <a:ext cx="13335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墨迹 210"/>
              <p14:cNvContentPartPr/>
              <p14:nvPr/>
            </p14:nvContentPartPr>
            <p14:xfrm>
              <a:off x="9688688" y="3350042"/>
              <a:ext cx="25400" cy="211493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9688688" y="3350042"/>
                <a:ext cx="254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墨迹 211"/>
              <p14:cNvContentPartPr/>
              <p14:nvPr/>
            </p14:nvContentPartPr>
            <p14:xfrm>
              <a:off x="9864372" y="3113170"/>
              <a:ext cx="323850" cy="67678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9864372" y="3113170"/>
                <a:ext cx="32385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3" name="墨迹 212"/>
              <p14:cNvContentPartPr/>
              <p14:nvPr/>
            </p14:nvContentPartPr>
            <p14:xfrm>
              <a:off x="10393715" y="2908728"/>
              <a:ext cx="125060" cy="319354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0393715" y="2908728"/>
                <a:ext cx="125060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4" name="墨迹 213"/>
              <p14:cNvContentPartPr/>
              <p14:nvPr/>
            </p14:nvContentPartPr>
            <p14:xfrm>
              <a:off x="10512072" y="3014474"/>
              <a:ext cx="186973" cy="194573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0512072" y="3014474"/>
                <a:ext cx="18697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5" name="墨迹 214"/>
              <p14:cNvContentPartPr/>
              <p14:nvPr/>
            </p14:nvContentPartPr>
            <p14:xfrm>
              <a:off x="10730088" y="2915777"/>
              <a:ext cx="138289" cy="22560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0730088" y="2915777"/>
                <a:ext cx="138289" cy="225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490" y="193040"/>
            <a:ext cx="10132695" cy="2668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429984" y="781817"/>
              <a:ext cx="1558749" cy="10927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429984" y="781817"/>
                <a:ext cx="1558749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041422" y="1731419"/>
              <a:ext cx="1389239" cy="9587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4041422" y="1731419"/>
                <a:ext cx="1389239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066616" y="2267200"/>
              <a:ext cx="179916" cy="1128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066616" y="2267200"/>
                <a:ext cx="17991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139288" y="2175553"/>
              <a:ext cx="33867" cy="17342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139288" y="2175553"/>
                <a:ext cx="33867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277577" y="2143125"/>
              <a:ext cx="115712" cy="27635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277577" y="2143125"/>
                <a:ext cx="11571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597650" y="2284120"/>
              <a:ext cx="189794" cy="169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597650" y="2284120"/>
                <a:ext cx="1897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705600" y="2210802"/>
              <a:ext cx="28222" cy="18893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705600" y="2210802"/>
                <a:ext cx="28222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846711" y="2137485"/>
              <a:ext cx="177800" cy="20479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846711" y="2137485"/>
                <a:ext cx="177800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911622" y="2154404"/>
              <a:ext cx="70555" cy="22559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911622" y="2154404"/>
                <a:ext cx="7055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102577" y="1084957"/>
              <a:ext cx="45156" cy="19386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02577" y="1084957"/>
                <a:ext cx="45156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142088" y="1053938"/>
              <a:ext cx="150284" cy="1905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142088" y="1053938"/>
                <a:ext cx="150284" cy="190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249333" y="1001769"/>
              <a:ext cx="282222" cy="25361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249333" y="1001769"/>
                <a:ext cx="282222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550958" y="1082842"/>
              <a:ext cx="124531" cy="15579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550958" y="1082842"/>
                <a:ext cx="124531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596466" y="1137125"/>
              <a:ext cx="36689" cy="32076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96466" y="1137125"/>
                <a:ext cx="36689" cy="320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447844" y="1328173"/>
              <a:ext cx="53622" cy="22841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447844" y="1328173"/>
                <a:ext cx="5362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478888" y="1409950"/>
              <a:ext cx="95956" cy="1692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478888" y="1409950"/>
                <a:ext cx="959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7549444" y="1217492"/>
              <a:ext cx="70556" cy="44624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549444" y="1217492"/>
                <a:ext cx="70556" cy="446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614531" y="1409950"/>
              <a:ext cx="205846" cy="15227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614531" y="1409950"/>
                <a:ext cx="20584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797800" y="1196343"/>
              <a:ext cx="239888" cy="47867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797800" y="1196343"/>
                <a:ext cx="239888" cy="478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032044" y="1252917"/>
              <a:ext cx="254000" cy="24727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032044" y="1252917"/>
                <a:ext cx="254000" cy="247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252177" y="1336633"/>
              <a:ext cx="180623" cy="7331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252177" y="1336633"/>
                <a:ext cx="18062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339666" y="1167615"/>
              <a:ext cx="98778" cy="53560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339666" y="1167615"/>
                <a:ext cx="98778" cy="535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430683" y="1344211"/>
              <a:ext cx="146050" cy="14469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430683" y="1344211"/>
                <a:ext cx="146050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509000" y="1391797"/>
              <a:ext cx="42333" cy="20708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509000" y="1391797"/>
                <a:ext cx="42333" cy="207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652933" y="1149814"/>
              <a:ext cx="242711" cy="59570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652933" y="1149814"/>
                <a:ext cx="242711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935155" y="1246043"/>
              <a:ext cx="112889" cy="27388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935155" y="1246043"/>
                <a:ext cx="112889" cy="27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008533" y="1247101"/>
              <a:ext cx="227542" cy="26031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008533" y="1247101"/>
                <a:ext cx="227542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200444" y="1224718"/>
              <a:ext cx="420511" cy="29609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200444" y="1224718"/>
                <a:ext cx="420511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541933" y="1121263"/>
              <a:ext cx="81844" cy="66373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541933" y="1121263"/>
                <a:ext cx="81844" cy="663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665581" y="1342801"/>
              <a:ext cx="144463" cy="12918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665581" y="1342801"/>
                <a:ext cx="144463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736666" y="1352495"/>
              <a:ext cx="56444" cy="24638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736666" y="1352495"/>
                <a:ext cx="56444" cy="24638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1265766" y="344027"/>
              <a:ext cx="128411" cy="27776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265766" y="344027"/>
                <a:ext cx="128411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354666" y="532080"/>
              <a:ext cx="22578" cy="52538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354666" y="532080"/>
                <a:ext cx="22578" cy="525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450622" y="389146"/>
              <a:ext cx="67733" cy="8177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450622" y="389146"/>
                <a:ext cx="67733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1436511" y="535781"/>
              <a:ext cx="112889" cy="18117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436511" y="535781"/>
                <a:ext cx="112889" cy="181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1539698" y="242511"/>
              <a:ext cx="283457" cy="27071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539698" y="242511"/>
                <a:ext cx="283457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1562805" y="348257"/>
              <a:ext cx="220839" cy="37645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562805" y="348257"/>
                <a:ext cx="220839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668991" y="513222"/>
              <a:ext cx="125942" cy="27811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668991" y="513222"/>
                <a:ext cx="125942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1995134" y="180473"/>
              <a:ext cx="367066" cy="49348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995134" y="180473"/>
                <a:ext cx="367066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2032000" y="507582"/>
              <a:ext cx="333022" cy="28199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032000" y="507582"/>
                <a:ext cx="333022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2489200" y="332748"/>
              <a:ext cx="231422" cy="11843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489200" y="332748"/>
                <a:ext cx="2314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2472266" y="262250"/>
              <a:ext cx="208845" cy="40624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72266" y="262250"/>
                <a:ext cx="208845" cy="406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2661355" y="296794"/>
              <a:ext cx="279400" cy="42880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661355" y="296794"/>
                <a:ext cx="279400" cy="428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2943048" y="321468"/>
              <a:ext cx="246063" cy="39901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943048" y="321468"/>
                <a:ext cx="246063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3059288" y="543359"/>
              <a:ext cx="143934" cy="5164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059288" y="543359"/>
                <a:ext cx="143934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3099681" y="332748"/>
              <a:ext cx="404107" cy="28058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099681" y="332748"/>
                <a:ext cx="404107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3354211" y="247093"/>
              <a:ext cx="26811" cy="92316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354211" y="247093"/>
                <a:ext cx="26811" cy="923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3657600" y="552700"/>
              <a:ext cx="28222" cy="2819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657600" y="552700"/>
                <a:ext cx="282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3646311" y="671136"/>
              <a:ext cx="16933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646311" y="671136"/>
                <a:ext cx="16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4292600" y="862889"/>
              <a:ext cx="158044" cy="36658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292600" y="862889"/>
                <a:ext cx="15804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4487333" y="1043363"/>
              <a:ext cx="197555" cy="1804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487333" y="1043363"/>
                <a:ext cx="19755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4741333" y="890383"/>
              <a:ext cx="84667" cy="32428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741333" y="890383"/>
                <a:ext cx="84667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4828822" y="871349"/>
              <a:ext cx="158044" cy="26718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828822" y="871349"/>
                <a:ext cx="158044" cy="267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4989688" y="1060282"/>
              <a:ext cx="5645" cy="11843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989688" y="1060282"/>
                <a:ext cx="56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5057422" y="812131"/>
              <a:ext cx="14111" cy="394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057422" y="812131"/>
                <a:ext cx="141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5094111" y="1065922"/>
              <a:ext cx="106539" cy="18047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094111" y="1065922"/>
                <a:ext cx="10653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5170311" y="1065922"/>
              <a:ext cx="67733" cy="1692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170311" y="1065922"/>
                <a:ext cx="677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5311422" y="829051"/>
              <a:ext cx="28222" cy="32146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311422" y="829051"/>
                <a:ext cx="28222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5328355" y="947486"/>
              <a:ext cx="132645" cy="2256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328355" y="947486"/>
                <a:ext cx="13264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5435600" y="720837"/>
              <a:ext cx="67733" cy="64681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435600" y="720837"/>
                <a:ext cx="67733" cy="646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5588000" y="891088"/>
              <a:ext cx="95955" cy="2555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588000" y="891088"/>
                <a:ext cx="95955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5828947" y="919287"/>
              <a:ext cx="238830" cy="564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828947" y="919287"/>
                <a:ext cx="23883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5923844" y="760315"/>
              <a:ext cx="36688" cy="41276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923844" y="760315"/>
                <a:ext cx="36688" cy="412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6220177" y="676071"/>
              <a:ext cx="203200" cy="38985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220177" y="676071"/>
                <a:ext cx="203200" cy="389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6526918" y="725772"/>
              <a:ext cx="127882" cy="36429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526918" y="725772"/>
                <a:ext cx="127882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620933" y="675366"/>
              <a:ext cx="174978" cy="42545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620933" y="675366"/>
                <a:ext cx="174978" cy="425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6807200" y="924927"/>
              <a:ext cx="15522" cy="16073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807200" y="924927"/>
                <a:ext cx="15522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850591" y="781112"/>
              <a:ext cx="24341" cy="4229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850591" y="781112"/>
                <a:ext cx="2434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墨迹 41"/>
              <p14:cNvContentPartPr/>
              <p14:nvPr/>
            </p14:nvContentPartPr>
            <p14:xfrm>
              <a:off x="6937022" y="778292"/>
              <a:ext cx="169333" cy="256611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937022" y="778292"/>
                <a:ext cx="16933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墨迹 42"/>
              <p14:cNvContentPartPr/>
              <p14:nvPr/>
            </p14:nvContentPartPr>
            <p14:xfrm>
              <a:off x="7185377" y="731059"/>
              <a:ext cx="90312" cy="30384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185377" y="731059"/>
                <a:ext cx="90312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墨迹 43"/>
              <p14:cNvContentPartPr/>
              <p14:nvPr/>
            </p14:nvContentPartPr>
            <p14:xfrm>
              <a:off x="7349066" y="731588"/>
              <a:ext cx="293511" cy="36817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349066" y="731588"/>
                <a:ext cx="293511" cy="368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墨迹 44"/>
              <p14:cNvContentPartPr/>
              <p14:nvPr/>
            </p14:nvContentPartPr>
            <p14:xfrm>
              <a:off x="7687733" y="620378"/>
              <a:ext cx="167393" cy="36094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687733" y="620378"/>
                <a:ext cx="167393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墨迹 45"/>
              <p14:cNvContentPartPr/>
              <p14:nvPr/>
            </p14:nvContentPartPr>
            <p14:xfrm>
              <a:off x="8114594" y="693695"/>
              <a:ext cx="797983" cy="4511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114594" y="693695"/>
                <a:ext cx="79798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墨迹 46"/>
              <p14:cNvContentPartPr/>
              <p14:nvPr/>
            </p14:nvContentPartPr>
            <p14:xfrm>
              <a:off x="8336844" y="238810"/>
              <a:ext cx="141111" cy="854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336844" y="238810"/>
                <a:ext cx="141111" cy="85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墨迹 47"/>
              <p14:cNvContentPartPr/>
              <p14:nvPr/>
            </p14:nvContentPartPr>
            <p14:xfrm>
              <a:off x="8290277" y="297499"/>
              <a:ext cx="345723" cy="26436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290277" y="297499"/>
                <a:ext cx="345723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墨迹 48"/>
              <p14:cNvContentPartPr/>
              <p14:nvPr/>
            </p14:nvContentPartPr>
            <p14:xfrm>
              <a:off x="8692444" y="383506"/>
              <a:ext cx="39511" cy="15509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692444" y="383506"/>
                <a:ext cx="39511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" name="墨迹 49"/>
              <p14:cNvContentPartPr/>
              <p14:nvPr/>
            </p14:nvContentPartPr>
            <p14:xfrm>
              <a:off x="8711494" y="334158"/>
              <a:ext cx="142346" cy="19404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711494" y="334158"/>
                <a:ext cx="142346" cy="194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墨迹 50"/>
              <p14:cNvContentPartPr/>
              <p14:nvPr/>
            </p14:nvContentPartPr>
            <p14:xfrm>
              <a:off x="8745184" y="234051"/>
              <a:ext cx="77082" cy="33838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745184" y="234051"/>
                <a:ext cx="7708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墨迹 51"/>
              <p14:cNvContentPartPr/>
              <p14:nvPr/>
            </p14:nvContentPartPr>
            <p14:xfrm>
              <a:off x="8884355" y="603458"/>
              <a:ext cx="129822" cy="12125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884355" y="603458"/>
                <a:ext cx="129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墨迹 52"/>
              <p14:cNvContentPartPr/>
              <p14:nvPr/>
            </p14:nvContentPartPr>
            <p14:xfrm>
              <a:off x="8235244" y="789572"/>
              <a:ext cx="677333" cy="4511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235244" y="789572"/>
                <a:ext cx="6773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墨迹 53"/>
              <p14:cNvContentPartPr/>
              <p14:nvPr/>
            </p14:nvContentPartPr>
            <p14:xfrm>
              <a:off x="8164688" y="857250"/>
              <a:ext cx="149578" cy="10433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164688" y="857250"/>
                <a:ext cx="149578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墨迹 54"/>
              <p14:cNvContentPartPr/>
              <p14:nvPr/>
            </p14:nvContentPartPr>
            <p14:xfrm>
              <a:off x="8423803" y="874169"/>
              <a:ext cx="116241" cy="507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423803" y="874169"/>
                <a:ext cx="11624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墨迹 55"/>
              <p14:cNvContentPartPr/>
              <p14:nvPr/>
            </p14:nvContentPartPr>
            <p14:xfrm>
              <a:off x="8359598" y="960881"/>
              <a:ext cx="324379" cy="28269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359598" y="960881"/>
                <a:ext cx="324379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墨迹 56"/>
              <p14:cNvContentPartPr/>
              <p14:nvPr/>
            </p14:nvContentPartPr>
            <p14:xfrm>
              <a:off x="8664222" y="1015164"/>
              <a:ext cx="56444" cy="15791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664222" y="1015164"/>
                <a:ext cx="564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墨迹 57"/>
              <p14:cNvContentPartPr/>
              <p14:nvPr/>
            </p14:nvContentPartPr>
            <p14:xfrm>
              <a:off x="8715022" y="998245"/>
              <a:ext cx="187678" cy="16919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715022" y="998245"/>
                <a:ext cx="1876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墨迹 58"/>
              <p14:cNvContentPartPr/>
              <p14:nvPr/>
            </p14:nvContentPartPr>
            <p14:xfrm>
              <a:off x="8760177" y="874169"/>
              <a:ext cx="79023" cy="35900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760177" y="874169"/>
                <a:ext cx="79023" cy="359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墨迹 59"/>
              <p14:cNvContentPartPr/>
              <p14:nvPr/>
            </p14:nvContentPartPr>
            <p14:xfrm>
              <a:off x="9208028" y="449421"/>
              <a:ext cx="204082" cy="37399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208028" y="449421"/>
                <a:ext cx="204082" cy="373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" name="墨迹 60"/>
              <p14:cNvContentPartPr/>
              <p14:nvPr/>
            </p14:nvContentPartPr>
            <p14:xfrm>
              <a:off x="9440333" y="699335"/>
              <a:ext cx="105018" cy="5995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440333" y="69933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墨迹 61"/>
              <p14:cNvContentPartPr/>
              <p14:nvPr/>
            </p14:nvContentPartPr>
            <p14:xfrm>
              <a:off x="9409288" y="633596"/>
              <a:ext cx="180622" cy="23493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409288" y="633596"/>
                <a:ext cx="18062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墨迹 62"/>
              <p14:cNvContentPartPr/>
              <p14:nvPr/>
            </p14:nvContentPartPr>
            <p14:xfrm>
              <a:off x="9637888" y="513222"/>
              <a:ext cx="93134" cy="36094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637888" y="513222"/>
                <a:ext cx="93134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墨迹 63"/>
              <p14:cNvContentPartPr/>
              <p14:nvPr/>
            </p14:nvContentPartPr>
            <p14:xfrm>
              <a:off x="9747955" y="448364"/>
              <a:ext cx="228600" cy="38315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747955" y="448364"/>
                <a:ext cx="228600" cy="383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" name="墨迹 64"/>
              <p14:cNvContentPartPr/>
              <p14:nvPr/>
            </p14:nvContentPartPr>
            <p14:xfrm>
              <a:off x="9962444" y="682416"/>
              <a:ext cx="28222" cy="16073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962444" y="682416"/>
                <a:ext cx="28222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墨迹 65"/>
              <p14:cNvContentPartPr/>
              <p14:nvPr/>
            </p14:nvContentPartPr>
            <p14:xfrm>
              <a:off x="10052755" y="466693"/>
              <a:ext cx="11289" cy="6908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052755" y="466693"/>
                <a:ext cx="11289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墨迹 66"/>
              <p14:cNvContentPartPr/>
              <p14:nvPr/>
            </p14:nvContentPartPr>
            <p14:xfrm>
              <a:off x="10007600" y="710615"/>
              <a:ext cx="118533" cy="20303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007600" y="710615"/>
                <a:ext cx="11853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墨迹 67"/>
              <p14:cNvContentPartPr/>
              <p14:nvPr/>
            </p14:nvContentPartPr>
            <p14:xfrm>
              <a:off x="10092266" y="733174"/>
              <a:ext cx="73378" cy="1127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092266" y="733174"/>
                <a:ext cx="733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墨迹 68"/>
              <p14:cNvContentPartPr/>
              <p14:nvPr/>
            </p14:nvContentPartPr>
            <p14:xfrm>
              <a:off x="10233377" y="648577"/>
              <a:ext cx="270934" cy="2819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233377" y="648577"/>
                <a:ext cx="2709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墨迹 69"/>
              <p14:cNvContentPartPr/>
              <p14:nvPr/>
            </p14:nvContentPartPr>
            <p14:xfrm>
              <a:off x="10346266" y="529436"/>
              <a:ext cx="39511" cy="38703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346266" y="529436"/>
                <a:ext cx="39511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墨迹 70"/>
              <p14:cNvContentPartPr/>
              <p14:nvPr/>
            </p14:nvContentPartPr>
            <p14:xfrm>
              <a:off x="10588977" y="396196"/>
              <a:ext cx="169333" cy="40465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588977" y="396196"/>
                <a:ext cx="169333" cy="404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墨迹 71"/>
              <p14:cNvContentPartPr/>
              <p14:nvPr/>
            </p14:nvContentPartPr>
            <p14:xfrm>
              <a:off x="10775244" y="516041"/>
              <a:ext cx="124177" cy="28763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775244" y="516041"/>
                <a:ext cx="12417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墨迹 72"/>
              <p14:cNvContentPartPr/>
              <p14:nvPr/>
            </p14:nvContentPartPr>
            <p14:xfrm>
              <a:off x="10910711" y="414525"/>
              <a:ext cx="234244" cy="39196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910711" y="414525"/>
                <a:ext cx="234244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4" name="墨迹 73"/>
              <p14:cNvContentPartPr/>
              <p14:nvPr/>
            </p14:nvContentPartPr>
            <p14:xfrm>
              <a:off x="11105444" y="654217"/>
              <a:ext cx="25400" cy="14663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105444" y="654217"/>
                <a:ext cx="25400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墨迹 74"/>
              <p14:cNvContentPartPr/>
              <p14:nvPr/>
            </p14:nvContentPartPr>
            <p14:xfrm>
              <a:off x="11204222" y="456824"/>
              <a:ext cx="8467" cy="6203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204222" y="456824"/>
                <a:ext cx="846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墨迹 75"/>
              <p14:cNvContentPartPr/>
              <p14:nvPr/>
            </p14:nvContentPartPr>
            <p14:xfrm>
              <a:off x="11195050" y="462463"/>
              <a:ext cx="127705" cy="32428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195050" y="462463"/>
                <a:ext cx="127705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墨迹 76"/>
              <p14:cNvContentPartPr/>
              <p14:nvPr/>
            </p14:nvContentPartPr>
            <p14:xfrm>
              <a:off x="11356622" y="507582"/>
              <a:ext cx="273756" cy="20303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356622" y="507582"/>
                <a:ext cx="273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8" name="墨迹 77"/>
              <p14:cNvContentPartPr/>
              <p14:nvPr/>
            </p14:nvContentPartPr>
            <p14:xfrm>
              <a:off x="11613444" y="511107"/>
              <a:ext cx="42333" cy="30666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613444" y="511107"/>
                <a:ext cx="42333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墨迹 78"/>
              <p14:cNvContentPartPr/>
              <p14:nvPr/>
            </p14:nvContentPartPr>
            <p14:xfrm>
              <a:off x="11596511" y="829051"/>
              <a:ext cx="14111" cy="281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596511" y="829051"/>
                <a:ext cx="14111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墨迹 79"/>
              <p14:cNvContentPartPr/>
              <p14:nvPr/>
            </p14:nvContentPartPr>
            <p14:xfrm>
              <a:off x="11613444" y="355307"/>
              <a:ext cx="196144" cy="42862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613444" y="355307"/>
                <a:ext cx="19614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墨迹 80"/>
              <p14:cNvContentPartPr/>
              <p14:nvPr/>
            </p14:nvContentPartPr>
            <p14:xfrm>
              <a:off x="11803414" y="614738"/>
              <a:ext cx="176918" cy="16919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803414" y="614738"/>
                <a:ext cx="17691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" name="墨迹 81"/>
              <p14:cNvContentPartPr/>
              <p14:nvPr/>
            </p14:nvContentPartPr>
            <p14:xfrm>
              <a:off x="7786511" y="2261560"/>
              <a:ext cx="36689" cy="1692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786511" y="2261560"/>
                <a:ext cx="366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墨迹 82"/>
              <p14:cNvContentPartPr/>
              <p14:nvPr/>
            </p14:nvContentPartPr>
            <p14:xfrm>
              <a:off x="4201759" y="1339453"/>
              <a:ext cx="1027818" cy="7049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201759" y="1339453"/>
                <a:ext cx="102781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墨迹 83"/>
              <p14:cNvContentPartPr/>
              <p14:nvPr/>
            </p14:nvContentPartPr>
            <p14:xfrm>
              <a:off x="5187244" y="688055"/>
              <a:ext cx="50800" cy="58936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5187244" y="688055"/>
                <a:ext cx="50800" cy="589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墨迹 84"/>
              <p14:cNvContentPartPr/>
              <p14:nvPr/>
            </p14:nvContentPartPr>
            <p14:xfrm>
              <a:off x="4276725" y="661266"/>
              <a:ext cx="742773" cy="3242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276725" y="661266"/>
                <a:ext cx="74277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墨迹 85"/>
              <p14:cNvContentPartPr/>
              <p14:nvPr/>
            </p14:nvContentPartPr>
            <p14:xfrm>
              <a:off x="4193822" y="689994"/>
              <a:ext cx="45155" cy="57614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193822" y="689994"/>
                <a:ext cx="45155" cy="576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墨迹 86"/>
              <p14:cNvContentPartPr/>
              <p14:nvPr/>
            </p14:nvContentPartPr>
            <p14:xfrm>
              <a:off x="9132711" y="321468"/>
              <a:ext cx="28222" cy="75573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132711" y="321468"/>
                <a:ext cx="28222" cy="755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8" name="墨迹 87"/>
              <p14:cNvContentPartPr/>
              <p14:nvPr/>
            </p14:nvContentPartPr>
            <p14:xfrm>
              <a:off x="9228666" y="293269"/>
              <a:ext cx="1038578" cy="80649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228666" y="293269"/>
                <a:ext cx="1038578" cy="806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墨迹 88"/>
              <p14:cNvContentPartPr/>
              <p14:nvPr/>
            </p14:nvContentPartPr>
            <p14:xfrm>
              <a:off x="9106076" y="1003884"/>
              <a:ext cx="1132946" cy="7331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106076" y="1003884"/>
                <a:ext cx="113294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墨迹 89"/>
              <p14:cNvContentPartPr/>
              <p14:nvPr/>
            </p14:nvContentPartPr>
            <p14:xfrm>
              <a:off x="5492044" y="509520"/>
              <a:ext cx="67733" cy="9957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492044" y="509520"/>
                <a:ext cx="67733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墨迹 90"/>
              <p14:cNvContentPartPr/>
              <p14:nvPr/>
            </p14:nvContentPartPr>
            <p14:xfrm>
              <a:off x="5429955" y="1432509"/>
              <a:ext cx="50800" cy="661444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429955" y="1432509"/>
                <a:ext cx="50800" cy="661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墨迹 91"/>
              <p14:cNvContentPartPr/>
              <p14:nvPr/>
            </p14:nvContentPartPr>
            <p14:xfrm>
              <a:off x="5407377" y="1428985"/>
              <a:ext cx="110949" cy="14451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407377" y="1428985"/>
                <a:ext cx="110949" cy="144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3" name="墨迹 92"/>
              <p14:cNvContentPartPr/>
              <p14:nvPr/>
            </p14:nvContentPartPr>
            <p14:xfrm>
              <a:off x="5480755" y="1471988"/>
              <a:ext cx="98778" cy="9869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480755" y="1471988"/>
                <a:ext cx="98778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墨迹 93"/>
              <p14:cNvContentPartPr/>
              <p14:nvPr/>
            </p14:nvContentPartPr>
            <p14:xfrm>
              <a:off x="5613400" y="1494547"/>
              <a:ext cx="155222" cy="38914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613400" y="1494547"/>
                <a:ext cx="155222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5" name="墨迹 94"/>
              <p14:cNvContentPartPr/>
              <p14:nvPr/>
            </p14:nvContentPartPr>
            <p14:xfrm>
              <a:off x="6584244" y="456824"/>
              <a:ext cx="197556" cy="3947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6584244" y="456824"/>
                <a:ext cx="1975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6" name="墨迹 95"/>
              <p14:cNvContentPartPr/>
              <p14:nvPr/>
            </p14:nvContentPartPr>
            <p14:xfrm>
              <a:off x="6683022" y="382801"/>
              <a:ext cx="33866" cy="16707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683022" y="382801"/>
                <a:ext cx="33866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墨迹 96"/>
              <p14:cNvContentPartPr/>
              <p14:nvPr/>
            </p14:nvContentPartPr>
            <p14:xfrm>
              <a:off x="6776155" y="289039"/>
              <a:ext cx="180622" cy="40465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776155" y="289039"/>
                <a:ext cx="180622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墨迹 97"/>
              <p14:cNvContentPartPr/>
              <p14:nvPr/>
            </p14:nvContentPartPr>
            <p14:xfrm>
              <a:off x="10952692" y="197393"/>
              <a:ext cx="219780" cy="845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952692" y="197393"/>
                <a:ext cx="21978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墨迹 98"/>
              <p14:cNvContentPartPr/>
              <p14:nvPr/>
            </p14:nvContentPartPr>
            <p14:xfrm>
              <a:off x="11023600" y="112972"/>
              <a:ext cx="16932" cy="15773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1023600" y="112972"/>
                <a:ext cx="16932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墨迹 99"/>
              <p14:cNvContentPartPr/>
              <p14:nvPr/>
            </p14:nvContentPartPr>
            <p14:xfrm>
              <a:off x="11153422" y="107156"/>
              <a:ext cx="228600" cy="201094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153422" y="107156"/>
                <a:ext cx="228600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墨迹 100"/>
              <p14:cNvContentPartPr/>
              <p14:nvPr/>
            </p14:nvContentPartPr>
            <p14:xfrm>
              <a:off x="6784622" y="1421230"/>
              <a:ext cx="28222" cy="60627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784622" y="1421230"/>
                <a:ext cx="28222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墨迹 101"/>
              <p14:cNvContentPartPr/>
              <p14:nvPr/>
            </p14:nvContentPartPr>
            <p14:xfrm>
              <a:off x="6673673" y="1773717"/>
              <a:ext cx="277460" cy="29679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673673" y="1773717"/>
                <a:ext cx="277460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3" name="墨迹 102"/>
              <p14:cNvContentPartPr/>
              <p14:nvPr/>
            </p14:nvContentPartPr>
            <p14:xfrm>
              <a:off x="7072488" y="1765258"/>
              <a:ext cx="22578" cy="234052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072488" y="1765258"/>
                <a:ext cx="2257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" name="墨迹 103"/>
              <p14:cNvContentPartPr/>
              <p14:nvPr/>
            </p14:nvContentPartPr>
            <p14:xfrm>
              <a:off x="7233355" y="1720139"/>
              <a:ext cx="121356" cy="19457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233355" y="1720139"/>
                <a:ext cx="121356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" name="墨迹 104"/>
              <p14:cNvContentPartPr/>
              <p14:nvPr/>
            </p14:nvContentPartPr>
            <p14:xfrm>
              <a:off x="7217480" y="1737059"/>
              <a:ext cx="128764" cy="18047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217480" y="1737059"/>
                <a:ext cx="12876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6" name="墨迹 105"/>
              <p14:cNvContentPartPr/>
              <p14:nvPr/>
            </p14:nvContentPartPr>
            <p14:xfrm>
              <a:off x="7413977" y="1473398"/>
              <a:ext cx="225073" cy="49224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413977" y="1473398"/>
                <a:ext cx="225073" cy="492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7" name="墨迹 106"/>
              <p14:cNvContentPartPr/>
              <p14:nvPr/>
            </p14:nvContentPartPr>
            <p14:xfrm>
              <a:off x="3307644" y="3028573"/>
              <a:ext cx="144639" cy="10151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307644" y="3028573"/>
                <a:ext cx="144639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墨迹 107"/>
              <p14:cNvContentPartPr/>
              <p14:nvPr/>
            </p14:nvContentPartPr>
            <p14:xfrm>
              <a:off x="3177822" y="3192128"/>
              <a:ext cx="73378" cy="17201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177822" y="3192128"/>
                <a:ext cx="7337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墨迹 108"/>
              <p14:cNvContentPartPr/>
              <p14:nvPr/>
            </p14:nvContentPartPr>
            <p14:xfrm>
              <a:off x="3067755" y="3151063"/>
              <a:ext cx="493889" cy="49224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3067755" y="3151063"/>
                <a:ext cx="493889" cy="492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0" name="墨迹 109"/>
              <p14:cNvContentPartPr/>
              <p14:nvPr/>
            </p14:nvContentPartPr>
            <p14:xfrm>
              <a:off x="3347155" y="3347222"/>
              <a:ext cx="316089" cy="19175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3347155" y="3347222"/>
                <a:ext cx="316089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1" name="墨迹 110"/>
              <p14:cNvContentPartPr/>
              <p14:nvPr/>
            </p14:nvContentPartPr>
            <p14:xfrm>
              <a:off x="3379258" y="3445919"/>
              <a:ext cx="68086" cy="8459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3379258" y="3445919"/>
                <a:ext cx="6808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2" name="墨迹 111"/>
              <p14:cNvContentPartPr/>
              <p14:nvPr/>
            </p14:nvContentPartPr>
            <p14:xfrm>
              <a:off x="3345038" y="3558715"/>
              <a:ext cx="216606" cy="11843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345038" y="3558715"/>
                <a:ext cx="21660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3" name="墨迹 112"/>
              <p14:cNvContentPartPr/>
              <p14:nvPr/>
            </p14:nvContentPartPr>
            <p14:xfrm>
              <a:off x="3723216" y="3128680"/>
              <a:ext cx="315560" cy="41417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723216" y="3128680"/>
                <a:ext cx="315560" cy="414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4" name="墨迹 113"/>
              <p14:cNvContentPartPr/>
              <p14:nvPr/>
            </p14:nvContentPartPr>
            <p14:xfrm>
              <a:off x="4007555" y="3308801"/>
              <a:ext cx="16933" cy="55728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007555" y="3308801"/>
                <a:ext cx="16933" cy="557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5" name="墨迹 114"/>
              <p14:cNvContentPartPr/>
              <p14:nvPr/>
            </p14:nvContentPartPr>
            <p14:xfrm>
              <a:off x="4188177" y="3200587"/>
              <a:ext cx="37571" cy="34473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188177" y="3200587"/>
                <a:ext cx="37571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6" name="墨迹 115"/>
              <p14:cNvContentPartPr/>
              <p14:nvPr/>
            </p14:nvContentPartPr>
            <p14:xfrm>
              <a:off x="4299479" y="3070872"/>
              <a:ext cx="247121" cy="48590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299479" y="3070872"/>
                <a:ext cx="247121" cy="485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7" name="墨迹 116"/>
              <p14:cNvContentPartPr/>
              <p14:nvPr/>
            </p14:nvContentPartPr>
            <p14:xfrm>
              <a:off x="4572000" y="3412080"/>
              <a:ext cx="62088" cy="12689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572000" y="3412080"/>
                <a:ext cx="6208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8" name="墨迹 117"/>
              <p14:cNvContentPartPr/>
              <p14:nvPr/>
            </p14:nvContentPartPr>
            <p14:xfrm>
              <a:off x="5003800" y="3544615"/>
              <a:ext cx="105017" cy="5995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003800" y="354461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9" name="墨迹 118"/>
              <p14:cNvContentPartPr/>
              <p14:nvPr/>
            </p14:nvContentPartPr>
            <p14:xfrm>
              <a:off x="5727876" y="3139783"/>
              <a:ext cx="210079" cy="449951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727876" y="3139783"/>
                <a:ext cx="210079" cy="449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0" name="墨迹 119"/>
              <p14:cNvContentPartPr/>
              <p14:nvPr/>
            </p14:nvContentPartPr>
            <p14:xfrm>
              <a:off x="5949244" y="3333123"/>
              <a:ext cx="186266" cy="26225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949244" y="3333123"/>
                <a:ext cx="186266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1" name="墨迹 120"/>
              <p14:cNvContentPartPr/>
              <p14:nvPr/>
            </p14:nvContentPartPr>
            <p14:xfrm>
              <a:off x="6282266" y="3271085"/>
              <a:ext cx="62089" cy="3383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282266" y="3271085"/>
                <a:ext cx="620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2" name="墨迹 121"/>
              <p14:cNvContentPartPr/>
              <p14:nvPr/>
            </p14:nvContentPartPr>
            <p14:xfrm>
              <a:off x="6248400" y="3151239"/>
              <a:ext cx="62088" cy="36235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248400" y="3151239"/>
                <a:ext cx="62088" cy="362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墨迹 122"/>
              <p14:cNvContentPartPr/>
              <p14:nvPr/>
            </p14:nvContentPartPr>
            <p14:xfrm>
              <a:off x="6310488" y="3117401"/>
              <a:ext cx="251884" cy="40818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310488" y="3117401"/>
                <a:ext cx="251884" cy="408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6533444" y="3366962"/>
              <a:ext cx="14111" cy="19457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533444" y="3366962"/>
                <a:ext cx="14111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墨迹 124"/>
              <p14:cNvContentPartPr/>
              <p14:nvPr/>
            </p14:nvContentPartPr>
            <p14:xfrm>
              <a:off x="6587066" y="3226143"/>
              <a:ext cx="25400" cy="81601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587066" y="3226143"/>
                <a:ext cx="25400" cy="81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9" name="墨迹 128"/>
              <p14:cNvContentPartPr/>
              <p14:nvPr/>
            </p14:nvContentPartPr>
            <p14:xfrm>
              <a:off x="6626577" y="3457198"/>
              <a:ext cx="127882" cy="24815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626577" y="3457198"/>
                <a:ext cx="12788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0" name="墨迹 129"/>
              <p14:cNvContentPartPr/>
              <p14:nvPr/>
            </p14:nvContentPartPr>
            <p14:xfrm>
              <a:off x="6728177" y="3451559"/>
              <a:ext cx="67734" cy="563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728177" y="3451559"/>
                <a:ext cx="6773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1" name="墨迹 130"/>
              <p14:cNvContentPartPr/>
              <p14:nvPr/>
            </p14:nvContentPartPr>
            <p14:xfrm>
              <a:off x="6934200" y="3182258"/>
              <a:ext cx="19755" cy="28904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6934200" y="3182258"/>
                <a:ext cx="19755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2" name="墨迹 131"/>
              <p14:cNvContentPartPr/>
              <p14:nvPr/>
            </p14:nvContentPartPr>
            <p14:xfrm>
              <a:off x="6937022" y="3304924"/>
              <a:ext cx="141111" cy="2819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6937022" y="3304924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3" name="墨迹 132"/>
              <p14:cNvContentPartPr/>
              <p14:nvPr/>
            </p14:nvContentPartPr>
            <p14:xfrm>
              <a:off x="7117644" y="3050428"/>
              <a:ext cx="25400" cy="615443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117644" y="3050428"/>
                <a:ext cx="25400" cy="615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4" name="墨迹 133"/>
              <p14:cNvContentPartPr/>
              <p14:nvPr/>
            </p14:nvContentPartPr>
            <p14:xfrm>
              <a:off x="7247466" y="3216626"/>
              <a:ext cx="122061" cy="29467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247466" y="3216626"/>
                <a:ext cx="122061" cy="294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5" name="墨迹 134"/>
              <p14:cNvContentPartPr/>
              <p14:nvPr/>
            </p14:nvContentPartPr>
            <p14:xfrm>
              <a:off x="7789333" y="2955256"/>
              <a:ext cx="124178" cy="29327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789333" y="2955256"/>
                <a:ext cx="12417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墨迹 135"/>
              <p14:cNvContentPartPr/>
              <p14:nvPr/>
            </p14:nvContentPartPr>
            <p14:xfrm>
              <a:off x="7710311" y="3017294"/>
              <a:ext cx="269522" cy="35248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710311" y="3017294"/>
                <a:ext cx="269522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" name="墨迹 136"/>
              <p14:cNvContentPartPr/>
              <p14:nvPr/>
            </p14:nvContentPartPr>
            <p14:xfrm>
              <a:off x="7811911" y="3090611"/>
              <a:ext cx="457200" cy="208673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811911" y="3090611"/>
                <a:ext cx="4572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墨迹 137"/>
              <p14:cNvContentPartPr/>
              <p14:nvPr/>
            </p14:nvContentPartPr>
            <p14:xfrm>
              <a:off x="7825140" y="3282365"/>
              <a:ext cx="20637" cy="18893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825140" y="3282365"/>
                <a:ext cx="20637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9" name="墨迹 138"/>
              <p14:cNvContentPartPr/>
              <p14:nvPr/>
            </p14:nvContentPartPr>
            <p14:xfrm>
              <a:off x="7857066" y="3293644"/>
              <a:ext cx="129822" cy="15157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857066" y="3293644"/>
                <a:ext cx="129822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墨迹 139"/>
              <p14:cNvContentPartPr/>
              <p14:nvPr/>
            </p14:nvContentPartPr>
            <p14:xfrm>
              <a:off x="8111596" y="3017294"/>
              <a:ext cx="200377" cy="396196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111596" y="3017294"/>
                <a:ext cx="200377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1" name="墨迹 140"/>
              <p14:cNvContentPartPr/>
              <p14:nvPr/>
            </p14:nvContentPartPr>
            <p14:xfrm>
              <a:off x="8263466" y="3279016"/>
              <a:ext cx="177800" cy="172543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263466" y="3279016"/>
                <a:ext cx="177800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2" name="墨迹 141"/>
              <p14:cNvContentPartPr/>
              <p14:nvPr/>
            </p14:nvContentPartPr>
            <p14:xfrm>
              <a:off x="8432800" y="2977815"/>
              <a:ext cx="169333" cy="3947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432800" y="2977815"/>
                <a:ext cx="1693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3" name="墨迹 142"/>
              <p14:cNvContentPartPr/>
              <p14:nvPr/>
            </p14:nvContentPartPr>
            <p14:xfrm>
              <a:off x="8444971" y="2872774"/>
              <a:ext cx="191029" cy="367644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444971" y="2872774"/>
                <a:ext cx="191029" cy="367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4" name="墨迹 143"/>
              <p14:cNvContentPartPr/>
              <p14:nvPr/>
            </p14:nvContentPartPr>
            <p14:xfrm>
              <a:off x="8596488" y="3155469"/>
              <a:ext cx="14112" cy="8460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596488" y="3155469"/>
                <a:ext cx="1411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5" name="墨迹 144"/>
              <p14:cNvContentPartPr/>
              <p14:nvPr/>
            </p14:nvContentPartPr>
            <p14:xfrm>
              <a:off x="8602133" y="3149301"/>
              <a:ext cx="87489" cy="4282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8602133" y="3149301"/>
                <a:ext cx="87489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6" name="墨迹 145"/>
              <p14:cNvContentPartPr/>
              <p14:nvPr/>
            </p14:nvContentPartPr>
            <p14:xfrm>
              <a:off x="8428566" y="3265445"/>
              <a:ext cx="134056" cy="21202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428566" y="3265445"/>
                <a:ext cx="134056" cy="212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7" name="墨迹 146"/>
              <p14:cNvContentPartPr/>
              <p14:nvPr/>
            </p14:nvContentPartPr>
            <p14:xfrm>
              <a:off x="8636000" y="3321843"/>
              <a:ext cx="80433" cy="5921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636000" y="3321843"/>
                <a:ext cx="804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8" name="墨迹 147"/>
              <p14:cNvContentPartPr/>
              <p14:nvPr/>
            </p14:nvContentPartPr>
            <p14:xfrm>
              <a:off x="8797925" y="3027869"/>
              <a:ext cx="131586" cy="29362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797925" y="3027869"/>
                <a:ext cx="131586" cy="293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9" name="墨迹 148"/>
              <p14:cNvContentPartPr/>
              <p14:nvPr/>
            </p14:nvContentPartPr>
            <p14:xfrm>
              <a:off x="8867422" y="3216802"/>
              <a:ext cx="28222" cy="32217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867422" y="3216802"/>
                <a:ext cx="28222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0" name="墨迹 149"/>
              <p14:cNvContentPartPr/>
              <p14:nvPr/>
            </p14:nvContentPartPr>
            <p14:xfrm>
              <a:off x="8921044" y="3240066"/>
              <a:ext cx="105017" cy="5995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921044" y="324006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1" name="墨迹 150"/>
              <p14:cNvContentPartPr/>
              <p14:nvPr/>
            </p14:nvContentPartPr>
            <p14:xfrm>
              <a:off x="8933568" y="3145599"/>
              <a:ext cx="218899" cy="21166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933568" y="3145599"/>
                <a:ext cx="218899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2" name="墨迹 151"/>
              <p14:cNvContentPartPr/>
              <p14:nvPr/>
            </p14:nvContentPartPr>
            <p14:xfrm>
              <a:off x="9152466" y="2963716"/>
              <a:ext cx="127000" cy="27917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152466" y="2963716"/>
                <a:ext cx="127000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3" name="墨迹 152"/>
              <p14:cNvContentPartPr/>
              <p14:nvPr/>
            </p14:nvContentPartPr>
            <p14:xfrm>
              <a:off x="9239955" y="3018704"/>
              <a:ext cx="228600" cy="159324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9239955" y="3018704"/>
                <a:ext cx="228600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4" name="墨迹 153"/>
              <p14:cNvContentPartPr/>
              <p14:nvPr/>
            </p14:nvContentPartPr>
            <p14:xfrm>
              <a:off x="9217906" y="3137668"/>
              <a:ext cx="185738" cy="26261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217906" y="3137668"/>
                <a:ext cx="185738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5" name="墨迹 154"/>
              <p14:cNvContentPartPr/>
              <p14:nvPr/>
            </p14:nvContentPartPr>
            <p14:xfrm>
              <a:off x="9216672" y="2946796"/>
              <a:ext cx="626533" cy="39936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216672" y="2946796"/>
                <a:ext cx="626533" cy="399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6" name="墨迹 155"/>
              <p14:cNvContentPartPr/>
              <p14:nvPr/>
            </p14:nvContentPartPr>
            <p14:xfrm>
              <a:off x="9776177" y="3129209"/>
              <a:ext cx="26106" cy="43514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776177" y="3129209"/>
                <a:ext cx="26106" cy="435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7" name="墨迹 156"/>
              <p14:cNvContentPartPr/>
              <p14:nvPr/>
            </p14:nvContentPartPr>
            <p14:xfrm>
              <a:off x="10069688" y="3028573"/>
              <a:ext cx="11289" cy="8460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069688" y="3028573"/>
                <a:ext cx="112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8" name="墨迹 157"/>
              <p14:cNvContentPartPr/>
              <p14:nvPr/>
            </p14:nvContentPartPr>
            <p14:xfrm>
              <a:off x="9965972" y="2916483"/>
              <a:ext cx="436738" cy="377161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965972" y="2916483"/>
                <a:ext cx="436738" cy="377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9" name="墨迹 158"/>
              <p14:cNvContentPartPr/>
              <p14:nvPr/>
            </p14:nvContentPartPr>
            <p14:xfrm>
              <a:off x="10605911" y="2898858"/>
              <a:ext cx="273756" cy="3947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605911" y="2898858"/>
                <a:ext cx="2737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0" name="墨迹 159"/>
              <p14:cNvContentPartPr/>
              <p14:nvPr/>
            </p14:nvContentPartPr>
            <p14:xfrm>
              <a:off x="10653888" y="2960896"/>
              <a:ext cx="149577" cy="402541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653888" y="2960896"/>
                <a:ext cx="149577" cy="402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1" name="墨迹 160"/>
              <p14:cNvContentPartPr/>
              <p14:nvPr/>
            </p14:nvContentPartPr>
            <p14:xfrm>
              <a:off x="10568517" y="3057477"/>
              <a:ext cx="141817" cy="17412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568517" y="3057477"/>
                <a:ext cx="141817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2" name="墨迹 161"/>
              <p14:cNvContentPartPr/>
              <p14:nvPr/>
            </p14:nvContentPartPr>
            <p14:xfrm>
              <a:off x="5800725" y="4225622"/>
              <a:ext cx="157162" cy="131125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5800725" y="4225622"/>
                <a:ext cx="157162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3" name="墨迹 162"/>
              <p14:cNvContentPartPr/>
              <p14:nvPr/>
            </p14:nvContentPartPr>
            <p14:xfrm>
              <a:off x="5787672" y="4387766"/>
              <a:ext cx="133174" cy="53578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5787672" y="4387766"/>
                <a:ext cx="13317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4" name="墨迹 163"/>
              <p14:cNvContentPartPr/>
              <p14:nvPr/>
            </p14:nvContentPartPr>
            <p14:xfrm>
              <a:off x="5565598" y="4438524"/>
              <a:ext cx="555802" cy="6767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565598" y="4438524"/>
                <a:ext cx="55580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5" name="墨迹 164"/>
              <p14:cNvContentPartPr/>
              <p14:nvPr/>
            </p14:nvContentPartPr>
            <p14:xfrm>
              <a:off x="5698772" y="4282901"/>
              <a:ext cx="194028" cy="386855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5698772" y="4282901"/>
                <a:ext cx="194028" cy="386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6" name="墨迹 165"/>
              <p14:cNvContentPartPr/>
              <p14:nvPr/>
            </p14:nvContentPartPr>
            <p14:xfrm>
              <a:off x="5791200" y="4544270"/>
              <a:ext cx="22577" cy="168666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5791200" y="4544270"/>
                <a:ext cx="22577" cy="168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7" name="墨迹 166"/>
              <p14:cNvContentPartPr/>
              <p14:nvPr/>
            </p14:nvContentPartPr>
            <p14:xfrm>
              <a:off x="5819422" y="4500562"/>
              <a:ext cx="94544" cy="281285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5819422" y="4500562"/>
                <a:ext cx="94544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8" name="墨迹 167"/>
              <p14:cNvContentPartPr/>
              <p14:nvPr/>
            </p14:nvContentPartPr>
            <p14:xfrm>
              <a:off x="6098646" y="4201652"/>
              <a:ext cx="277283" cy="86571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098646" y="4201652"/>
                <a:ext cx="277283" cy="865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9" name="墨迹 168"/>
              <p14:cNvContentPartPr/>
              <p14:nvPr/>
            </p14:nvContentPartPr>
            <p14:xfrm>
              <a:off x="6307313" y="4430769"/>
              <a:ext cx="149931" cy="15721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307313" y="4430769"/>
                <a:ext cx="149931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0" name="墨迹 169"/>
              <p14:cNvContentPartPr/>
              <p14:nvPr/>
            </p14:nvContentPartPr>
            <p14:xfrm>
              <a:off x="6499577" y="4164465"/>
              <a:ext cx="364067" cy="499651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499577" y="4164465"/>
                <a:ext cx="364067" cy="499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1" name="墨迹 170"/>
              <p14:cNvContentPartPr/>
              <p14:nvPr/>
            </p14:nvContentPartPr>
            <p14:xfrm>
              <a:off x="6524977" y="4573879"/>
              <a:ext cx="443089" cy="90237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524977" y="4573879"/>
                <a:ext cx="4430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2" name="墨迹 171"/>
              <p14:cNvContentPartPr/>
              <p14:nvPr/>
            </p14:nvContentPartPr>
            <p14:xfrm>
              <a:off x="7117644" y="4102251"/>
              <a:ext cx="166687" cy="90942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7117644" y="4102251"/>
                <a:ext cx="166687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3" name="墨迹 172"/>
              <p14:cNvContentPartPr/>
              <p14:nvPr/>
            </p14:nvContentPartPr>
            <p14:xfrm>
              <a:off x="7016044" y="4210817"/>
              <a:ext cx="344311" cy="365882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016044" y="4210817"/>
                <a:ext cx="344311" cy="365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4" name="墨迹 173"/>
              <p14:cNvContentPartPr/>
              <p14:nvPr/>
            </p14:nvContentPartPr>
            <p14:xfrm>
              <a:off x="7191022" y="4365207"/>
              <a:ext cx="344311" cy="132535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7191022" y="4365207"/>
                <a:ext cx="344311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5" name="墨迹 174"/>
              <p14:cNvContentPartPr/>
              <p14:nvPr/>
            </p14:nvContentPartPr>
            <p14:xfrm>
              <a:off x="7237588" y="4455444"/>
              <a:ext cx="103012" cy="45118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7237588" y="4455444"/>
                <a:ext cx="10301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6" name="墨迹 175"/>
              <p14:cNvContentPartPr/>
              <p14:nvPr/>
            </p14:nvContentPartPr>
            <p14:xfrm>
              <a:off x="7177616" y="4545680"/>
              <a:ext cx="191735" cy="186114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7177616" y="4545680"/>
                <a:ext cx="19173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7" name="墨迹 176"/>
              <p14:cNvContentPartPr/>
              <p14:nvPr/>
            </p14:nvContentPartPr>
            <p14:xfrm>
              <a:off x="7193844" y="4672576"/>
              <a:ext cx="105017" cy="5995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7193844" y="467257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8" name="墨迹 177"/>
              <p14:cNvContentPartPr/>
              <p14:nvPr/>
            </p14:nvContentPartPr>
            <p14:xfrm>
              <a:off x="7875940" y="4779732"/>
              <a:ext cx="3704" cy="846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7875940" y="4779732"/>
                <a:ext cx="370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9" name="墨迹 178"/>
              <p14:cNvContentPartPr/>
              <p14:nvPr/>
            </p14:nvContentPartPr>
            <p14:xfrm>
              <a:off x="7687733" y="1982390"/>
              <a:ext cx="5644" cy="4229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7687733" y="1982390"/>
                <a:ext cx="564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0" name="墨迹 179"/>
              <p14:cNvContentPartPr/>
              <p14:nvPr/>
            </p14:nvContentPartPr>
            <p14:xfrm>
              <a:off x="1157111" y="280756"/>
              <a:ext cx="73377" cy="846852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157111" y="280756"/>
                <a:ext cx="73377" cy="846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1" name="墨迹 180"/>
              <p14:cNvContentPartPr/>
              <p14:nvPr/>
            </p14:nvContentPartPr>
            <p14:xfrm>
              <a:off x="1150761" y="84597"/>
              <a:ext cx="2563283" cy="975685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150761" y="84597"/>
                <a:ext cx="2563283" cy="975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2" name="墨迹 181"/>
              <p14:cNvContentPartPr/>
              <p14:nvPr/>
            </p14:nvContentPartPr>
            <p14:xfrm>
              <a:off x="1113895" y="140995"/>
              <a:ext cx="2667882" cy="888268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13895" y="140995"/>
                <a:ext cx="2667882" cy="888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3" name="墨迹 182"/>
              <p14:cNvContentPartPr/>
              <p14:nvPr/>
            </p14:nvContentPartPr>
            <p14:xfrm>
              <a:off x="1185333" y="239162"/>
              <a:ext cx="2593622" cy="809841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185333" y="239162"/>
                <a:ext cx="2593622" cy="809841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36" y="147086"/>
            <a:ext cx="8491684" cy="6002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72911" y="1421230"/>
              <a:ext cx="283633" cy="43232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72911" y="1421230"/>
                <a:ext cx="283633" cy="432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25311" y="1562225"/>
              <a:ext cx="301977" cy="758553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25311" y="1562225"/>
                <a:ext cx="301977" cy="758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46288" y="2355322"/>
              <a:ext cx="36689" cy="17201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46288" y="2355322"/>
                <a:ext cx="366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71688" y="2173262"/>
              <a:ext cx="437445" cy="18417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71688" y="2173262"/>
                <a:ext cx="437445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91444" y="2376824"/>
              <a:ext cx="215900" cy="29926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91444" y="2376824"/>
                <a:ext cx="215900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07294" y="2991386"/>
              <a:ext cx="397933" cy="49965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07294" y="2991386"/>
                <a:ext cx="397933" cy="499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20183" y="3301399"/>
              <a:ext cx="198261" cy="2966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20183" y="3301399"/>
                <a:ext cx="198261" cy="296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90562" y="3462838"/>
              <a:ext cx="79904" cy="43144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90562" y="3462838"/>
                <a:ext cx="79904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91066" y="4061539"/>
              <a:ext cx="550334" cy="5040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91066" y="4061539"/>
                <a:ext cx="550334" cy="504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201406" y="4135914"/>
              <a:ext cx="144816" cy="16531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01406" y="4135914"/>
                <a:ext cx="144816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295444" y="1206917"/>
              <a:ext cx="8466" cy="451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295444" y="1206917"/>
                <a:ext cx="846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598333" y="98167"/>
              <a:ext cx="428272" cy="45030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598333" y="98167"/>
                <a:ext cx="428272" cy="450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3684763" y="352135"/>
              <a:ext cx="240242" cy="47691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84763" y="352135"/>
                <a:ext cx="240242" cy="476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049183" y="270710"/>
              <a:ext cx="282928" cy="33274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049183" y="270710"/>
                <a:ext cx="282928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679244" y="434264"/>
              <a:ext cx="11289" cy="846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679244" y="434264"/>
                <a:ext cx="112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651022" y="518861"/>
              <a:ext cx="11289" cy="1410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651022" y="518861"/>
                <a:ext cx="112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436533" y="221362"/>
              <a:ext cx="116064" cy="4088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436533" y="221362"/>
                <a:ext cx="116064" cy="40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408311" y="270710"/>
              <a:ext cx="79022" cy="34543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408311" y="270710"/>
                <a:ext cx="79022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447822" y="394786"/>
              <a:ext cx="150283" cy="14099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447822" y="394786"/>
                <a:ext cx="15028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467577" y="176772"/>
              <a:ext cx="299156" cy="64945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467577" y="176772"/>
                <a:ext cx="299156" cy="649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588933" y="453299"/>
              <a:ext cx="296333" cy="12196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588933" y="453299"/>
                <a:ext cx="296333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5060244" y="499122"/>
              <a:ext cx="105017" cy="5995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060244" y="49912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015088" y="552700"/>
              <a:ext cx="25400" cy="1692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015088" y="552700"/>
                <a:ext cx="254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004101" y="188404"/>
              <a:ext cx="71437" cy="37169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004101" y="188404"/>
                <a:ext cx="71437" cy="371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098469" y="63976"/>
              <a:ext cx="257175" cy="57332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098469" y="63976"/>
                <a:ext cx="257175" cy="573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671733" y="236871"/>
              <a:ext cx="203200" cy="26930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671733" y="236871"/>
                <a:ext cx="203200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336013" y="95876"/>
              <a:ext cx="315031" cy="41382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336013" y="95876"/>
                <a:ext cx="315031" cy="413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649633" y="414525"/>
              <a:ext cx="71967" cy="10715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649633" y="414525"/>
                <a:ext cx="719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983184" y="196159"/>
              <a:ext cx="31926" cy="25467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983184" y="196159"/>
                <a:ext cx="31926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8015111" y="262250"/>
              <a:ext cx="161396" cy="3101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015111" y="262250"/>
                <a:ext cx="16139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8164688" y="64152"/>
              <a:ext cx="36689" cy="7536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164688" y="64152"/>
                <a:ext cx="36689" cy="753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275688" y="905188"/>
              <a:ext cx="47978" cy="1973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275688" y="905188"/>
                <a:ext cx="479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744383" y="836629"/>
              <a:ext cx="350661" cy="36835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744383" y="836629"/>
                <a:ext cx="350661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4137377" y="778292"/>
              <a:ext cx="131234" cy="60627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137377" y="778292"/>
                <a:ext cx="131234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4159955" y="857250"/>
              <a:ext cx="368300" cy="37293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159955" y="857250"/>
                <a:ext cx="368300" cy="372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4430888" y="964406"/>
              <a:ext cx="135467" cy="17130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430888" y="964406"/>
                <a:ext cx="135467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4512733" y="738814"/>
              <a:ext cx="236361" cy="52168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512733" y="738814"/>
                <a:ext cx="236361" cy="521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4560711" y="1020804"/>
              <a:ext cx="203200" cy="4881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560711" y="1020804"/>
                <a:ext cx="203200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4652080" y="982735"/>
              <a:ext cx="227542" cy="16214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652080" y="982735"/>
                <a:ext cx="227542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5119511" y="975685"/>
              <a:ext cx="21166" cy="5639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119511" y="975685"/>
                <a:ext cx="211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5106458" y="1094121"/>
              <a:ext cx="21519" cy="2819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106458" y="1094121"/>
                <a:ext cx="2151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5947127" y="759610"/>
              <a:ext cx="467784" cy="36835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947127" y="759610"/>
                <a:ext cx="467784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6712655" y="808430"/>
              <a:ext cx="196145" cy="23863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712655" y="808430"/>
                <a:ext cx="196145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7425266" y="656860"/>
              <a:ext cx="386644" cy="47674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425266" y="656860"/>
                <a:ext cx="386644" cy="476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975600" y="823411"/>
              <a:ext cx="22577" cy="24251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975600" y="823411"/>
                <a:ext cx="22577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7992533" y="899548"/>
              <a:ext cx="146756" cy="5921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992533" y="899548"/>
                <a:ext cx="146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150577" y="771066"/>
              <a:ext cx="11289" cy="56274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150577" y="771066"/>
                <a:ext cx="11289" cy="56274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36" y="147086"/>
            <a:ext cx="8491684" cy="6002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72911" y="1421230"/>
              <a:ext cx="283633" cy="43232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72911" y="1421230"/>
                <a:ext cx="283633" cy="432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25311" y="1562225"/>
              <a:ext cx="301977" cy="758553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25311" y="1562225"/>
                <a:ext cx="301977" cy="758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46288" y="2355322"/>
              <a:ext cx="36689" cy="17201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46288" y="2355322"/>
                <a:ext cx="366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71688" y="2173262"/>
              <a:ext cx="437445" cy="18417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71688" y="2173262"/>
                <a:ext cx="437445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91444" y="2376824"/>
              <a:ext cx="215900" cy="29926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91444" y="2376824"/>
                <a:ext cx="215900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07294" y="2991386"/>
              <a:ext cx="397933" cy="49965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07294" y="2991386"/>
                <a:ext cx="397933" cy="499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20183" y="3301399"/>
              <a:ext cx="198261" cy="2966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20183" y="3301399"/>
                <a:ext cx="198261" cy="296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90562" y="3462838"/>
              <a:ext cx="79904" cy="43144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90562" y="3462838"/>
                <a:ext cx="79904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91066" y="4061539"/>
              <a:ext cx="550334" cy="5040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91066" y="4061539"/>
                <a:ext cx="550334" cy="504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201406" y="4135914"/>
              <a:ext cx="144816" cy="16531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01406" y="4135914"/>
                <a:ext cx="144816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295444" y="1206917"/>
              <a:ext cx="8466" cy="451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295444" y="1206917"/>
                <a:ext cx="846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205111" y="4128335"/>
              <a:ext cx="141111" cy="20867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205111" y="4128335"/>
                <a:ext cx="14111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556933" y="3541795"/>
              <a:ext cx="191911" cy="2819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556933" y="3541795"/>
                <a:ext cx="191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652888" y="3482578"/>
              <a:ext cx="36689" cy="20021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652888" y="3482578"/>
                <a:ext cx="3668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2791177" y="3406440"/>
              <a:ext cx="304800" cy="21642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791177" y="3406440"/>
                <a:ext cx="304800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3009194" y="3282365"/>
              <a:ext cx="106539" cy="2819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009194" y="3282365"/>
                <a:ext cx="1065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2184400" y="3995095"/>
              <a:ext cx="225777" cy="38491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184400" y="3995095"/>
                <a:ext cx="225777" cy="384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2410177" y="3970420"/>
              <a:ext cx="122767" cy="1692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410177" y="3970420"/>
                <a:ext cx="1227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2455333" y="4004259"/>
              <a:ext cx="22578" cy="48220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455333" y="4004259"/>
                <a:ext cx="22578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2466622" y="4090795"/>
              <a:ext cx="355600" cy="22717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466622" y="4090795"/>
                <a:ext cx="355600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535288" y="4154948"/>
              <a:ext cx="273756" cy="43162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535288" y="4154948"/>
                <a:ext cx="273756" cy="431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738488" y="4012367"/>
              <a:ext cx="307623" cy="35284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738488" y="4012367"/>
                <a:ext cx="307623" cy="35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809044" y="4253821"/>
              <a:ext cx="213783" cy="82764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809044" y="4253821"/>
                <a:ext cx="213783" cy="827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279746" y="3225967"/>
              <a:ext cx="159631" cy="57525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279746" y="3225967"/>
                <a:ext cx="159631" cy="575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221184" y="3643312"/>
              <a:ext cx="236538" cy="25379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221184" y="3643312"/>
                <a:ext cx="23653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653212" y="3553075"/>
              <a:ext cx="190676" cy="564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653212" y="3553075"/>
                <a:ext cx="19067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878461" y="3424770"/>
              <a:ext cx="258939" cy="19316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878461" y="3424770"/>
                <a:ext cx="258939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157155" y="3355682"/>
              <a:ext cx="135467" cy="2255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157155" y="3355682"/>
                <a:ext cx="1354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033911" y="4212932"/>
              <a:ext cx="174978" cy="23687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033911" y="4212932"/>
                <a:ext cx="174978" cy="23687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64" y="-350595"/>
            <a:ext cx="10355286" cy="46507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586" y="3676041"/>
            <a:ext cx="3824998" cy="3305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64" y="-350595"/>
            <a:ext cx="10355286" cy="46507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586" y="3676041"/>
            <a:ext cx="3824998" cy="33058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2084916" y="3209047"/>
              <a:ext cx="291395" cy="313891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084916" y="3209047"/>
                <a:ext cx="291395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415822" y="3201645"/>
              <a:ext cx="16933" cy="27599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415822" y="3201645"/>
                <a:ext cx="16933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438400" y="3327483"/>
              <a:ext cx="98777" cy="564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438400" y="3327483"/>
                <a:ext cx="9877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528711" y="3192128"/>
              <a:ext cx="31044" cy="35812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528711" y="3192128"/>
                <a:ext cx="31044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962502" y="2566110"/>
              <a:ext cx="173214" cy="2819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962502" y="2566110"/>
                <a:ext cx="17321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026355" y="2474287"/>
              <a:ext cx="19756" cy="29767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026355" y="2474287"/>
                <a:ext cx="19756" cy="297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173111" y="2442034"/>
              <a:ext cx="273755" cy="20638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173111" y="2442034"/>
                <a:ext cx="273755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427111" y="2444854"/>
              <a:ext cx="87489" cy="2537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427111" y="2444854"/>
                <a:ext cx="874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834444" y="1593949"/>
              <a:ext cx="327378" cy="37998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834444" y="1593949"/>
                <a:ext cx="327378" cy="379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099733" y="1438149"/>
              <a:ext cx="156104" cy="64857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099733" y="1438149"/>
                <a:ext cx="156104" cy="648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139244" y="1534026"/>
              <a:ext cx="491067" cy="33486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139244" y="1534026"/>
                <a:ext cx="491067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254772" y="1765258"/>
              <a:ext cx="498828" cy="1691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254772" y="1765258"/>
                <a:ext cx="4988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208205" y="2915777"/>
              <a:ext cx="796572" cy="2256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208205" y="2915777"/>
                <a:ext cx="79657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806516" y="1852675"/>
              <a:ext cx="179916" cy="4229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806516" y="1852675"/>
                <a:ext cx="17991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9858022" y="1792223"/>
              <a:ext cx="53622" cy="28322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858022" y="1792223"/>
                <a:ext cx="53622" cy="283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0035116" y="1737059"/>
              <a:ext cx="170039" cy="20303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035116" y="1737059"/>
                <a:ext cx="17003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0171288" y="1686300"/>
              <a:ext cx="146756" cy="19457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171288" y="1686300"/>
                <a:ext cx="146756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0295466" y="1720139"/>
              <a:ext cx="139699" cy="6485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295466" y="1720139"/>
                <a:ext cx="13969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0298288" y="1776537"/>
              <a:ext cx="42334" cy="40606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298288" y="1776537"/>
                <a:ext cx="42334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0501488" y="1753978"/>
              <a:ext cx="164571" cy="19175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501488" y="1753978"/>
                <a:ext cx="16457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672990" y="2237415"/>
              <a:ext cx="262996" cy="35618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672990" y="2237415"/>
                <a:ext cx="262996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023827" y="2316196"/>
              <a:ext cx="211667" cy="13570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023827" y="2316196"/>
                <a:ext cx="211667" cy="13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0109200" y="2356732"/>
              <a:ext cx="50800" cy="25167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109200" y="2356732"/>
                <a:ext cx="50800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202333" y="2267200"/>
              <a:ext cx="194734" cy="20673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202333" y="2267200"/>
                <a:ext cx="19473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334977" y="2323598"/>
              <a:ext cx="161749" cy="6485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334977" y="2323598"/>
                <a:ext cx="16174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0337800" y="2374356"/>
              <a:ext cx="47977" cy="35530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337800" y="2374356"/>
                <a:ext cx="47977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0532532" y="2323598"/>
              <a:ext cx="45156" cy="25379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532532" y="2323598"/>
                <a:ext cx="451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0555111" y="2396916"/>
              <a:ext cx="146756" cy="3947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555111" y="2396916"/>
                <a:ext cx="1467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687755" y="2221377"/>
              <a:ext cx="47977" cy="61544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687755" y="2221377"/>
                <a:ext cx="47977" cy="615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1187288" y="1658102"/>
              <a:ext cx="158044" cy="14839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187288" y="1658102"/>
                <a:ext cx="158044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1233855" y="1691940"/>
              <a:ext cx="55033" cy="26507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233855" y="1691940"/>
                <a:ext cx="550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1339688" y="1720139"/>
              <a:ext cx="143933" cy="14663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339688" y="1720139"/>
                <a:ext cx="1439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1501967" y="1624263"/>
              <a:ext cx="117122" cy="2255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501967" y="1624263"/>
                <a:ext cx="1171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1033125" y="2239001"/>
              <a:ext cx="196497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033125" y="2239001"/>
                <a:ext cx="1964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1119555" y="2149469"/>
              <a:ext cx="33867" cy="24744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119555" y="2149469"/>
                <a:ext cx="33867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1257844" y="2148764"/>
              <a:ext cx="225777" cy="18981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257844" y="2148764"/>
                <a:ext cx="225777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1497732" y="2120565"/>
              <a:ext cx="87489" cy="846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497732" y="2120565"/>
                <a:ext cx="874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1142132" y="2458953"/>
              <a:ext cx="67733" cy="32710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142132" y="2458953"/>
                <a:ext cx="67733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1023600" y="2704285"/>
              <a:ext cx="222955" cy="13976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023600" y="2704285"/>
                <a:ext cx="222955" cy="139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698162" y="2953670"/>
              <a:ext cx="191558" cy="3963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698162" y="2953670"/>
                <a:ext cx="191558" cy="396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854267" y="3163929"/>
              <a:ext cx="214488" cy="17289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854267" y="3163929"/>
                <a:ext cx="214488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1096977" y="3107531"/>
              <a:ext cx="169333" cy="845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096977" y="3107531"/>
                <a:ext cx="1693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521927" y="6113546"/>
              <a:ext cx="210962" cy="18047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521927" y="6113546"/>
                <a:ext cx="21096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7710311" y="6107906"/>
              <a:ext cx="240771" cy="462463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710311" y="6107906"/>
                <a:ext cx="240771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7546622" y="6314464"/>
              <a:ext cx="382411" cy="36658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546622" y="6314464"/>
                <a:ext cx="382411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699022" y="6316578"/>
              <a:ext cx="127000" cy="14980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699022" y="6316578"/>
                <a:ext cx="127000" cy="149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7985301" y="6115484"/>
              <a:ext cx="244299" cy="544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985301" y="6115484"/>
                <a:ext cx="244299" cy="54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204905" y="6019608"/>
              <a:ext cx="380295" cy="21589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204905" y="6019608"/>
                <a:ext cx="380295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652933" y="6096626"/>
              <a:ext cx="152400" cy="18963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652933" y="6096626"/>
                <a:ext cx="152400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7779984" y="5236556"/>
              <a:ext cx="37571" cy="64575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779984" y="5236556"/>
                <a:ext cx="37571" cy="645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7625644" y="5177338"/>
              <a:ext cx="152400" cy="23687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625644" y="5177338"/>
                <a:ext cx="1524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7811911" y="5284494"/>
              <a:ext cx="112889" cy="13535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811911" y="5284494"/>
                <a:ext cx="11288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7332133" y="4169752"/>
              <a:ext cx="189971" cy="15315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332133" y="4169752"/>
                <a:ext cx="189971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7557911" y="4162174"/>
              <a:ext cx="180622" cy="46810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557911" y="4162174"/>
                <a:ext cx="180622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7334250" y="4316387"/>
              <a:ext cx="374650" cy="40412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334250" y="4316387"/>
                <a:ext cx="374650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7501466" y="4339828"/>
              <a:ext cx="135466" cy="15879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501466" y="4339828"/>
                <a:ext cx="135466" cy="158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7693377" y="4207292"/>
              <a:ext cx="225778" cy="2255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693377" y="4207292"/>
                <a:ext cx="2257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7878586" y="4096611"/>
              <a:ext cx="387703" cy="21114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878586" y="4096611"/>
                <a:ext cx="387703" cy="211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8249355" y="3997386"/>
              <a:ext cx="40922" cy="50035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249355" y="3997386"/>
                <a:ext cx="40922" cy="500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8336844" y="4201652"/>
              <a:ext cx="177800" cy="12971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336844" y="4201652"/>
                <a:ext cx="17780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8384116" y="5205537"/>
              <a:ext cx="246239" cy="2819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384116" y="5205537"/>
                <a:ext cx="2462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8500533" y="5084282"/>
              <a:ext cx="45156" cy="39760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500533" y="5084282"/>
                <a:ext cx="45156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8700381" y="4983823"/>
              <a:ext cx="150107" cy="36605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700381" y="4983823"/>
                <a:ext cx="150107" cy="366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8935155" y="5128519"/>
              <a:ext cx="231422" cy="206734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935155" y="5128519"/>
                <a:ext cx="231422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9264650" y="5036343"/>
              <a:ext cx="167216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264650" y="5036343"/>
                <a:ext cx="167216" cy="2255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2" y="237915"/>
            <a:ext cx="10511003" cy="544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2" y="237915"/>
            <a:ext cx="10511003" cy="54444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762022" y="1868184"/>
              <a:ext cx="122766" cy="1551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762022" y="1868184"/>
                <a:ext cx="122766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920088" y="1274595"/>
              <a:ext cx="105018" cy="599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920088" y="127459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757083" y="1928812"/>
              <a:ext cx="440972" cy="6767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757083" y="1928812"/>
                <a:ext cx="44097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161116" y="1742699"/>
              <a:ext cx="186972" cy="25943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161116" y="1742699"/>
                <a:ext cx="18697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180769" y="2413835"/>
              <a:ext cx="193675" cy="934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180769" y="2413835"/>
                <a:ext cx="193675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312355" y="2271077"/>
              <a:ext cx="5645" cy="41628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312355" y="2271077"/>
                <a:ext cx="5645" cy="416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461051" y="2246756"/>
              <a:ext cx="161749" cy="34050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461051" y="2246756"/>
                <a:ext cx="161749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641144" y="2325008"/>
              <a:ext cx="207433" cy="22418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641144" y="2325008"/>
                <a:ext cx="207433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882444" y="2193883"/>
              <a:ext cx="144639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882444" y="2193883"/>
                <a:ext cx="1446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867252" y="2458953"/>
              <a:ext cx="128941" cy="25097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867252" y="2458953"/>
                <a:ext cx="128941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842558" y="2604883"/>
              <a:ext cx="324908" cy="22065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842558" y="2604883"/>
                <a:ext cx="324908" cy="22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122311" y="2385636"/>
              <a:ext cx="133350" cy="5921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122311" y="2385636"/>
                <a:ext cx="133350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169583" y="2520991"/>
              <a:ext cx="345017" cy="29133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169583" y="2520991"/>
                <a:ext cx="345017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877072" y="767013"/>
              <a:ext cx="328083" cy="44836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877072" y="767013"/>
                <a:ext cx="328083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408355" y="857250"/>
              <a:ext cx="158045" cy="27212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408355" y="857250"/>
                <a:ext cx="158045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0572044" y="805786"/>
              <a:ext cx="16933" cy="56468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572044" y="805786"/>
                <a:ext cx="16933" cy="564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809111" y="656155"/>
              <a:ext cx="363361" cy="46616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809111" y="656155"/>
                <a:ext cx="363361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0836451" y="990842"/>
              <a:ext cx="252060" cy="26119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836451" y="990842"/>
                <a:ext cx="252060" cy="261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0967155" y="1103286"/>
              <a:ext cx="11289" cy="53507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967155" y="1103286"/>
                <a:ext cx="11289" cy="535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1216922" y="893908"/>
              <a:ext cx="715433" cy="43144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216922" y="893908"/>
                <a:ext cx="715433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9795933" y="2081087"/>
              <a:ext cx="409928" cy="3947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795933" y="2081087"/>
                <a:ext cx="40992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9043458" y="2075447"/>
              <a:ext cx="453319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043458" y="2075447"/>
                <a:ext cx="45331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404577" y="2848100"/>
              <a:ext cx="228600" cy="112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404577" y="2848100"/>
                <a:ext cx="2286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884355" y="2614048"/>
              <a:ext cx="28222" cy="3101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884355" y="2614048"/>
                <a:ext cx="282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363302" y="2848100"/>
              <a:ext cx="392113" cy="5639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363302" y="2848100"/>
                <a:ext cx="39211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906933" y="2631672"/>
              <a:ext cx="187678" cy="26154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906933" y="2631672"/>
                <a:ext cx="187678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8969022" y="2705342"/>
              <a:ext cx="56444" cy="35707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969022" y="2705342"/>
                <a:ext cx="56444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155288" y="2742882"/>
              <a:ext cx="186267" cy="2292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155288" y="2742882"/>
                <a:ext cx="186267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426222" y="2611228"/>
              <a:ext cx="201788" cy="564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426222" y="2611228"/>
                <a:ext cx="201788" cy="564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195" y="222946"/>
            <a:ext cx="7439782" cy="37476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731770"/>
            <a:ext cx="6764020" cy="4080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" y="325755"/>
            <a:ext cx="10792460" cy="54368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152422" y="740224"/>
              <a:ext cx="131233" cy="16778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152422" y="740224"/>
                <a:ext cx="131233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330927" y="809311"/>
              <a:ext cx="185561" cy="1410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330927" y="809311"/>
                <a:ext cx="18556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3561644" y="682416"/>
              <a:ext cx="144815" cy="19175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561644" y="682416"/>
                <a:ext cx="14481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3808588" y="761373"/>
              <a:ext cx="207434" cy="1691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808588" y="761373"/>
                <a:ext cx="2074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2823633" y="851610"/>
              <a:ext cx="246944" cy="3383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823633" y="851610"/>
                <a:ext cx="2469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3138311" y="578079"/>
              <a:ext cx="115711" cy="310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138311" y="578079"/>
                <a:ext cx="1157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3296355" y="507582"/>
              <a:ext cx="5645" cy="12125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296355" y="507582"/>
                <a:ext cx="5645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3635022" y="493482"/>
              <a:ext cx="87489" cy="197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635022" y="493482"/>
                <a:ext cx="874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3810000" y="383506"/>
              <a:ext cx="16933" cy="21149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810000" y="383506"/>
                <a:ext cx="16933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墨迹 14"/>
              <p14:cNvContentPartPr/>
              <p14:nvPr/>
            </p14:nvContentPartPr>
            <p14:xfrm>
              <a:off x="2777066" y="2487152"/>
              <a:ext cx="273756" cy="18611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777066" y="2487152"/>
                <a:ext cx="2737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墨迹 15"/>
              <p14:cNvContentPartPr/>
              <p14:nvPr/>
            </p14:nvContentPartPr>
            <p14:xfrm>
              <a:off x="3048000" y="2374356"/>
              <a:ext cx="115711" cy="1692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048000" y="2374356"/>
                <a:ext cx="1157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墨迹 18"/>
              <p14:cNvContentPartPr/>
              <p14:nvPr/>
            </p14:nvContentPartPr>
            <p14:xfrm>
              <a:off x="2662590" y="3220327"/>
              <a:ext cx="238654" cy="21995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662590" y="3220327"/>
                <a:ext cx="23865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墨迹 19"/>
              <p14:cNvContentPartPr/>
              <p14:nvPr/>
            </p14:nvContentPartPr>
            <p14:xfrm>
              <a:off x="2864555" y="840330"/>
              <a:ext cx="222956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864555" y="840330"/>
                <a:ext cx="222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墨迹 20"/>
              <p14:cNvContentPartPr/>
              <p14:nvPr/>
            </p14:nvContentPartPr>
            <p14:xfrm>
              <a:off x="3160888" y="712553"/>
              <a:ext cx="135467" cy="19545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160888" y="712553"/>
                <a:ext cx="135467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墨迹 21"/>
              <p14:cNvContentPartPr/>
              <p14:nvPr/>
            </p14:nvContentPartPr>
            <p14:xfrm>
              <a:off x="3366734" y="800851"/>
              <a:ext cx="175154" cy="3383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366734" y="800851"/>
                <a:ext cx="17515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墨迹 22"/>
              <p14:cNvContentPartPr/>
              <p14:nvPr/>
            </p14:nvContentPartPr>
            <p14:xfrm>
              <a:off x="3584222" y="682416"/>
              <a:ext cx="129822" cy="19739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584222" y="682416"/>
                <a:ext cx="1298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墨迹 23"/>
              <p14:cNvContentPartPr/>
              <p14:nvPr/>
            </p14:nvContentPartPr>
            <p14:xfrm>
              <a:off x="3655836" y="496302"/>
              <a:ext cx="120297" cy="564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655836" y="496302"/>
                <a:ext cx="12029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墨迹 24"/>
              <p14:cNvContentPartPr/>
              <p14:nvPr/>
            </p14:nvContentPartPr>
            <p14:xfrm>
              <a:off x="3821288" y="355307"/>
              <a:ext cx="2823" cy="14945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821288" y="355307"/>
                <a:ext cx="282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墨迹 25"/>
              <p14:cNvContentPartPr/>
              <p14:nvPr/>
            </p14:nvContentPartPr>
            <p14:xfrm>
              <a:off x="3149600" y="549880"/>
              <a:ext cx="121355" cy="253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149600" y="549880"/>
                <a:ext cx="1213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墨迹 26"/>
              <p14:cNvContentPartPr/>
              <p14:nvPr/>
            </p14:nvContentPartPr>
            <p14:xfrm>
              <a:off x="3302000" y="437084"/>
              <a:ext cx="8466" cy="17483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302000" y="437084"/>
                <a:ext cx="846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墨迹 27"/>
              <p14:cNvContentPartPr/>
              <p14:nvPr/>
            </p14:nvContentPartPr>
            <p14:xfrm>
              <a:off x="9548988" y="238810"/>
              <a:ext cx="204612" cy="23211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548988" y="238810"/>
                <a:ext cx="204612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墨迹 28"/>
              <p14:cNvContentPartPr/>
              <p14:nvPr/>
            </p14:nvContentPartPr>
            <p14:xfrm>
              <a:off x="9550400" y="425805"/>
              <a:ext cx="242711" cy="18329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550400" y="425805"/>
                <a:ext cx="242711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墨迹 29"/>
              <p14:cNvContentPartPr/>
              <p14:nvPr/>
            </p14:nvContentPartPr>
            <p14:xfrm>
              <a:off x="9956800" y="270710"/>
              <a:ext cx="107244" cy="10151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956800" y="270710"/>
                <a:ext cx="1072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墨迹 30"/>
              <p14:cNvContentPartPr/>
              <p14:nvPr/>
            </p14:nvContentPartPr>
            <p14:xfrm>
              <a:off x="9860844" y="473743"/>
              <a:ext cx="248356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860844" y="473743"/>
                <a:ext cx="2483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墨迹 31"/>
              <p14:cNvContentPartPr/>
              <p14:nvPr/>
            </p14:nvContentPartPr>
            <p14:xfrm>
              <a:off x="10157177" y="286572"/>
              <a:ext cx="93134" cy="26330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157177" y="286572"/>
                <a:ext cx="93134" cy="263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墨迹 32"/>
              <p14:cNvContentPartPr/>
              <p14:nvPr/>
            </p14:nvContentPartPr>
            <p14:xfrm>
              <a:off x="10231261" y="214312"/>
              <a:ext cx="137583" cy="36729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231261" y="214312"/>
                <a:ext cx="137583" cy="367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墨迹 33"/>
              <p14:cNvContentPartPr/>
              <p14:nvPr/>
            </p14:nvContentPartPr>
            <p14:xfrm>
              <a:off x="10442222" y="142405"/>
              <a:ext cx="42333" cy="8318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442222" y="142405"/>
                <a:ext cx="42333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墨迹 34"/>
              <p14:cNvContentPartPr/>
              <p14:nvPr/>
            </p14:nvContentPartPr>
            <p14:xfrm>
              <a:off x="10344502" y="169194"/>
              <a:ext cx="255765" cy="15791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344502" y="169194"/>
                <a:ext cx="25576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墨迹 35"/>
              <p14:cNvContentPartPr/>
              <p14:nvPr/>
            </p14:nvContentPartPr>
            <p14:xfrm>
              <a:off x="10487377" y="86535"/>
              <a:ext cx="39511" cy="21519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487377" y="86535"/>
                <a:ext cx="39511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墨迹 36"/>
              <p14:cNvContentPartPr/>
              <p14:nvPr/>
            </p14:nvContentPartPr>
            <p14:xfrm>
              <a:off x="10439400" y="366587"/>
              <a:ext cx="14111" cy="15509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439400" y="366587"/>
                <a:ext cx="14111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墨迹 37"/>
              <p14:cNvContentPartPr/>
              <p14:nvPr/>
            </p14:nvContentPartPr>
            <p14:xfrm>
              <a:off x="10453511" y="321468"/>
              <a:ext cx="152400" cy="25097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453511" y="321468"/>
                <a:ext cx="152400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墨迹 38"/>
              <p14:cNvContentPartPr/>
              <p14:nvPr/>
            </p14:nvContentPartPr>
            <p14:xfrm>
              <a:off x="8540750" y="2047248"/>
              <a:ext cx="380294" cy="31935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540750" y="2047248"/>
                <a:ext cx="380294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墨迹 39"/>
              <p14:cNvContentPartPr/>
              <p14:nvPr/>
            </p14:nvContentPartPr>
            <p14:xfrm>
              <a:off x="10967155" y="1996490"/>
              <a:ext cx="181327" cy="2537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967155" y="1996490"/>
                <a:ext cx="18132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墨迹 40"/>
              <p14:cNvContentPartPr/>
              <p14:nvPr/>
            </p14:nvContentPartPr>
            <p14:xfrm>
              <a:off x="10935581" y="2075447"/>
              <a:ext cx="31574" cy="17483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935581" y="2075447"/>
                <a:ext cx="3157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墨迹 41"/>
              <p14:cNvContentPartPr/>
              <p14:nvPr/>
            </p14:nvContentPartPr>
            <p14:xfrm>
              <a:off x="10944577" y="2072627"/>
              <a:ext cx="293511" cy="26401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944577" y="2072627"/>
                <a:ext cx="293511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墨迹 42"/>
              <p14:cNvContentPartPr/>
              <p14:nvPr/>
            </p14:nvContentPartPr>
            <p14:xfrm>
              <a:off x="11034888" y="2143125"/>
              <a:ext cx="112889" cy="10997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034888" y="2143125"/>
                <a:ext cx="1128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4" name="墨迹 43"/>
              <p14:cNvContentPartPr/>
              <p14:nvPr/>
            </p14:nvContentPartPr>
            <p14:xfrm>
              <a:off x="11280422" y="1996490"/>
              <a:ext cx="127000" cy="24251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280422" y="1996490"/>
                <a:ext cx="1270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墨迹 44"/>
              <p14:cNvContentPartPr/>
              <p14:nvPr/>
            </p14:nvContentPartPr>
            <p14:xfrm>
              <a:off x="11317111" y="2120565"/>
              <a:ext cx="90311" cy="12407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317111" y="2120565"/>
                <a:ext cx="903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墨迹 45"/>
              <p14:cNvContentPartPr/>
              <p14:nvPr/>
            </p14:nvContentPartPr>
            <p14:xfrm>
              <a:off x="11401777" y="1889333"/>
              <a:ext cx="135467" cy="17853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401777" y="1889333"/>
                <a:ext cx="135467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墨迹 46"/>
              <p14:cNvContentPartPr/>
              <p14:nvPr/>
            </p14:nvContentPartPr>
            <p14:xfrm>
              <a:off x="11373555" y="1930751"/>
              <a:ext cx="272521" cy="68893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373555" y="1930751"/>
                <a:ext cx="272521" cy="688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墨迹 47"/>
              <p14:cNvContentPartPr/>
              <p14:nvPr/>
            </p14:nvContentPartPr>
            <p14:xfrm>
              <a:off x="11331222" y="1503712"/>
              <a:ext cx="70556" cy="26366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331222" y="1503712"/>
                <a:ext cx="70556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墨迹 48"/>
              <p14:cNvContentPartPr/>
              <p14:nvPr/>
            </p14:nvContentPartPr>
            <p14:xfrm>
              <a:off x="11384844" y="1466348"/>
              <a:ext cx="101600" cy="30190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384844" y="1466348"/>
                <a:ext cx="101600" cy="301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墨迹 49"/>
              <p14:cNvContentPartPr/>
              <p14:nvPr/>
            </p14:nvContentPartPr>
            <p14:xfrm>
              <a:off x="11520311" y="1412770"/>
              <a:ext cx="197556" cy="16443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520311" y="1412770"/>
                <a:ext cx="197556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墨迹 50"/>
              <p14:cNvContentPartPr/>
              <p14:nvPr/>
            </p14:nvContentPartPr>
            <p14:xfrm>
              <a:off x="11602155" y="1357606"/>
              <a:ext cx="47977" cy="1820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602155" y="1357606"/>
                <a:ext cx="47977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墨迹 51"/>
              <p14:cNvContentPartPr/>
              <p14:nvPr/>
            </p14:nvContentPartPr>
            <p14:xfrm>
              <a:off x="11566877" y="1596064"/>
              <a:ext cx="21167" cy="18258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566877" y="1596064"/>
                <a:ext cx="21167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墨迹 52"/>
              <p14:cNvContentPartPr/>
              <p14:nvPr/>
            </p14:nvContentPartPr>
            <p14:xfrm>
              <a:off x="11599332" y="1584784"/>
              <a:ext cx="112889" cy="22629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599332" y="1584784"/>
                <a:ext cx="112889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墨迹 53"/>
              <p14:cNvContentPartPr/>
              <p14:nvPr/>
            </p14:nvContentPartPr>
            <p14:xfrm>
              <a:off x="10337800" y="3240066"/>
              <a:ext cx="36688" cy="2537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337800" y="3240066"/>
                <a:ext cx="366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墨迹 54"/>
              <p14:cNvContentPartPr/>
              <p14:nvPr/>
            </p14:nvContentPartPr>
            <p14:xfrm>
              <a:off x="9923286" y="1477628"/>
              <a:ext cx="479425" cy="5639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923286" y="1477628"/>
                <a:ext cx="47942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墨迹 55"/>
              <p14:cNvContentPartPr/>
              <p14:nvPr/>
            </p14:nvContentPartPr>
            <p14:xfrm>
              <a:off x="9243483" y="2391276"/>
              <a:ext cx="250472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243483" y="2391276"/>
                <a:ext cx="25047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墨迹 56"/>
              <p14:cNvContentPartPr/>
              <p14:nvPr/>
            </p14:nvContentPartPr>
            <p14:xfrm>
              <a:off x="9982905" y="2402555"/>
              <a:ext cx="289984" cy="4370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982905" y="2402555"/>
                <a:ext cx="289984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墨迹 57"/>
              <p14:cNvContentPartPr/>
              <p14:nvPr/>
            </p14:nvContentPartPr>
            <p14:xfrm>
              <a:off x="9516533" y="1765258"/>
              <a:ext cx="225778" cy="1127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516533" y="1765258"/>
                <a:ext cx="2257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墨迹 59"/>
              <p14:cNvContentPartPr/>
              <p14:nvPr/>
            </p14:nvContentPartPr>
            <p14:xfrm>
              <a:off x="9513711" y="1768078"/>
              <a:ext cx="292100" cy="3101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513711" y="1768078"/>
                <a:ext cx="2921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墨迹 60"/>
              <p14:cNvContentPartPr/>
              <p14:nvPr/>
            </p14:nvContentPartPr>
            <p14:xfrm>
              <a:off x="9625718" y="1649465"/>
              <a:ext cx="65793" cy="32446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625718" y="1649465"/>
                <a:ext cx="65793" cy="324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墨迹 61"/>
              <p14:cNvContentPartPr/>
              <p14:nvPr/>
            </p14:nvContentPartPr>
            <p14:xfrm>
              <a:off x="9857140" y="1646822"/>
              <a:ext cx="305682" cy="20021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857140" y="1646822"/>
                <a:ext cx="30568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墨迹 62"/>
              <p14:cNvContentPartPr/>
              <p14:nvPr/>
            </p14:nvContentPartPr>
            <p14:xfrm>
              <a:off x="7896577" y="1455069"/>
              <a:ext cx="327378" cy="36658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896577" y="1455069"/>
                <a:ext cx="327378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墨迹 63"/>
              <p14:cNvContentPartPr/>
              <p14:nvPr/>
            </p14:nvContentPartPr>
            <p14:xfrm>
              <a:off x="8195733" y="1383690"/>
              <a:ext cx="158044" cy="63253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195733" y="1383690"/>
                <a:ext cx="158044" cy="632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墨迹 64"/>
              <p14:cNvContentPartPr/>
              <p14:nvPr/>
            </p14:nvContentPartPr>
            <p14:xfrm>
              <a:off x="8222544" y="1562225"/>
              <a:ext cx="469900" cy="23845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22544" y="1562225"/>
                <a:ext cx="469900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墨迹 65"/>
              <p14:cNvContentPartPr/>
              <p14:nvPr/>
            </p14:nvContentPartPr>
            <p14:xfrm>
              <a:off x="7168444" y="1353905"/>
              <a:ext cx="397933" cy="35988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168444" y="1353905"/>
                <a:ext cx="397933" cy="359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7" name="墨迹 66"/>
              <p14:cNvContentPartPr/>
              <p14:nvPr/>
            </p14:nvContentPartPr>
            <p14:xfrm>
              <a:off x="7569200" y="1390916"/>
              <a:ext cx="28222" cy="34825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569200" y="1390916"/>
                <a:ext cx="28222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/>
              <p14:cNvContentPartPr/>
              <p14:nvPr/>
            </p14:nvContentPartPr>
            <p14:xfrm>
              <a:off x="7591777" y="1522746"/>
              <a:ext cx="112889" cy="6767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591777" y="1522746"/>
                <a:ext cx="1128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墨迹 68"/>
              <p14:cNvContentPartPr/>
              <p14:nvPr/>
            </p14:nvContentPartPr>
            <p14:xfrm>
              <a:off x="7724422" y="1289752"/>
              <a:ext cx="25400" cy="79133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724422" y="1289752"/>
                <a:ext cx="25400" cy="79133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" y="38735"/>
            <a:ext cx="9272905" cy="5594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墨迹 9"/>
              <p14:cNvContentPartPr/>
              <p14:nvPr/>
            </p14:nvContentPartPr>
            <p14:xfrm>
              <a:off x="9186333" y="1412770"/>
              <a:ext cx="105018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186333" y="141277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墨迹 21"/>
              <p14:cNvContentPartPr/>
              <p14:nvPr/>
            </p14:nvContentPartPr>
            <p14:xfrm>
              <a:off x="9719733" y="2532271"/>
              <a:ext cx="101600" cy="2255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719733" y="2532271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墨迹 29"/>
              <p14:cNvContentPartPr/>
              <p14:nvPr/>
            </p14:nvContentPartPr>
            <p14:xfrm>
              <a:off x="8328377" y="930567"/>
              <a:ext cx="14112" cy="3947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328377" y="930567"/>
                <a:ext cx="14112" cy="3947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22" y="0"/>
            <a:ext cx="4600986" cy="1473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44" y="1473042"/>
            <a:ext cx="8391758" cy="4113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" y="38735"/>
            <a:ext cx="9272905" cy="5594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878894" y="3209047"/>
              <a:ext cx="124178" cy="3947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878894" y="3209047"/>
                <a:ext cx="1241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553200" y="1334518"/>
              <a:ext cx="344311" cy="66197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553200" y="1334518"/>
                <a:ext cx="344311" cy="661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945488" y="1496838"/>
              <a:ext cx="100365" cy="25520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945488" y="1496838"/>
                <a:ext cx="100365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7114646" y="1517106"/>
              <a:ext cx="391054" cy="18047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114646" y="1517106"/>
                <a:ext cx="39105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576784" y="1456479"/>
              <a:ext cx="167393" cy="25978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576784" y="1456479"/>
                <a:ext cx="167393" cy="259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7783688" y="1335751"/>
              <a:ext cx="28222" cy="52820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783688" y="1335751"/>
                <a:ext cx="28222" cy="528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9186333" y="1412770"/>
              <a:ext cx="105018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186333" y="141277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6835422" y="623903"/>
              <a:ext cx="197555" cy="21642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835422" y="623903"/>
                <a:ext cx="197555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6999287" y="721894"/>
              <a:ext cx="171979" cy="1558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999287" y="721894"/>
                <a:ext cx="171979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7326488" y="525911"/>
              <a:ext cx="22578" cy="27670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326488" y="525911"/>
                <a:ext cx="22578" cy="276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7337777" y="426510"/>
              <a:ext cx="112889" cy="4476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337777" y="426510"/>
                <a:ext cx="112889" cy="447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7495822" y="535781"/>
              <a:ext cx="404988" cy="25555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495822" y="535781"/>
                <a:ext cx="404988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7193844" y="530141"/>
              <a:ext cx="262466" cy="29133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193844" y="530141"/>
                <a:ext cx="262466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7068961" y="424923"/>
              <a:ext cx="884061" cy="43514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068961" y="424923"/>
                <a:ext cx="884061" cy="435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6053666" y="2690185"/>
              <a:ext cx="214489" cy="2819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053666" y="2690185"/>
                <a:ext cx="2144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6417733" y="2543550"/>
              <a:ext cx="163689" cy="34402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417733" y="2543550"/>
                <a:ext cx="16368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6620933" y="2616868"/>
              <a:ext cx="186267" cy="20867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620933" y="2616868"/>
                <a:ext cx="18626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6872816" y="2571750"/>
              <a:ext cx="171450" cy="1127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872816" y="2571750"/>
                <a:ext cx="17145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9719733" y="2532271"/>
              <a:ext cx="101600" cy="2255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719733" y="2532271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2393244" y="2178902"/>
              <a:ext cx="173567" cy="18981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393244" y="2178902"/>
                <a:ext cx="173567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2432755" y="3254166"/>
              <a:ext cx="237067" cy="3947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432755" y="3254166"/>
                <a:ext cx="2370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2253544" y="3043907"/>
              <a:ext cx="181328" cy="36323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253544" y="3043907"/>
                <a:ext cx="181328" cy="363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2438400" y="3020114"/>
              <a:ext cx="22577" cy="60063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438400" y="3020114"/>
                <a:ext cx="22577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2280355" y="3051133"/>
              <a:ext cx="204611" cy="4395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280355" y="3051133"/>
                <a:ext cx="204611" cy="439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2444044" y="3010949"/>
              <a:ext cx="28222" cy="65650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444044" y="3010949"/>
                <a:ext cx="28222" cy="656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2315633" y="3043378"/>
              <a:ext cx="9878" cy="42316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315633" y="3043378"/>
                <a:ext cx="9878" cy="423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8328377" y="930567"/>
              <a:ext cx="14112" cy="3947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328377" y="930567"/>
                <a:ext cx="141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2438400" y="2193883"/>
              <a:ext cx="141111" cy="16919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438400" y="2193883"/>
                <a:ext cx="1411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2593622" y="2017286"/>
              <a:ext cx="76200" cy="18787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593622" y="2017286"/>
                <a:ext cx="76200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2620433" y="1799097"/>
              <a:ext cx="210255" cy="19739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620433" y="1799097"/>
                <a:ext cx="21025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2613377" y="2454724"/>
              <a:ext cx="166511" cy="15650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613377" y="2454724"/>
                <a:ext cx="166511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2274711" y="2301039"/>
              <a:ext cx="90311" cy="564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274711" y="2301039"/>
                <a:ext cx="903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2246488" y="1982390"/>
              <a:ext cx="158045" cy="4793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246488" y="1982390"/>
                <a:ext cx="15804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2319866" y="1900613"/>
              <a:ext cx="25400" cy="17201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319866" y="1900613"/>
                <a:ext cx="254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2455333" y="1825533"/>
              <a:ext cx="16933" cy="31477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455333" y="1825533"/>
                <a:ext cx="16933" cy="314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2551288" y="3225967"/>
              <a:ext cx="177800" cy="12407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551288" y="3225967"/>
                <a:ext cx="1778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2705629" y="2917716"/>
              <a:ext cx="141993" cy="11649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705629" y="2917716"/>
                <a:ext cx="141993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2692400" y="3503727"/>
              <a:ext cx="160866" cy="13394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692400" y="3503727"/>
                <a:ext cx="160866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2246488" y="2927057"/>
              <a:ext cx="138289" cy="1128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246488" y="2927057"/>
                <a:ext cx="1382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2302933" y="2863433"/>
              <a:ext cx="11289" cy="14064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302933" y="2863433"/>
                <a:ext cx="11289" cy="140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2444044" y="2797342"/>
              <a:ext cx="5644" cy="21149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444044" y="2797342"/>
                <a:ext cx="564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2483555" y="3068052"/>
              <a:ext cx="50800" cy="564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483555" y="3068052"/>
                <a:ext cx="508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2602088" y="2966536"/>
              <a:ext cx="5645" cy="23405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602088" y="2966536"/>
                <a:ext cx="5645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2487788" y="3051133"/>
              <a:ext cx="66323" cy="563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487788" y="3051133"/>
                <a:ext cx="6632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2596444" y="2955256"/>
              <a:ext cx="5644" cy="25943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596444" y="2955256"/>
                <a:ext cx="56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6868230" y="1646822"/>
              <a:ext cx="17992" cy="564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868230" y="1646822"/>
                <a:ext cx="1799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3033359" y="2769143"/>
              <a:ext cx="235479" cy="3947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033359" y="2769143"/>
                <a:ext cx="23547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3143955" y="2664806"/>
              <a:ext cx="25400" cy="32499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143955" y="2664806"/>
                <a:ext cx="25400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3239911" y="2690185"/>
              <a:ext cx="265289" cy="20303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239911" y="2690185"/>
                <a:ext cx="2652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3414888" y="2495612"/>
              <a:ext cx="135467" cy="3101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414888" y="2495612"/>
                <a:ext cx="135467" cy="3101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33" y="-489320"/>
            <a:ext cx="9818016" cy="54320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33777" y="513222"/>
              <a:ext cx="92428" cy="8248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33777" y="513222"/>
                <a:ext cx="92428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236177" y="-31018"/>
              <a:ext cx="76200" cy="3665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236177" y="-31018"/>
                <a:ext cx="76200" cy="3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墨迹 18"/>
              <p14:cNvContentPartPr/>
              <p14:nvPr/>
            </p14:nvContentPartPr>
            <p14:xfrm>
              <a:off x="2029177" y="5230916"/>
              <a:ext cx="84667" cy="7331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029177" y="5230916"/>
                <a:ext cx="84667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墨迹 19"/>
              <p14:cNvContentPartPr/>
              <p14:nvPr/>
            </p14:nvContentPartPr>
            <p14:xfrm>
              <a:off x="1871838" y="5397291"/>
              <a:ext cx="365478" cy="2819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871838" y="5397291"/>
                <a:ext cx="3654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墨迹 20"/>
              <p14:cNvContentPartPr/>
              <p14:nvPr/>
            </p14:nvContentPartPr>
            <p14:xfrm>
              <a:off x="1817511" y="5474838"/>
              <a:ext cx="307975" cy="38209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817511" y="5474838"/>
                <a:ext cx="307975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墨迹 21"/>
              <p14:cNvContentPartPr/>
              <p14:nvPr/>
            </p14:nvContentPartPr>
            <p14:xfrm>
              <a:off x="1896533" y="5584814"/>
              <a:ext cx="349955" cy="31441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896533" y="5584814"/>
                <a:ext cx="349955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墨迹 22"/>
              <p14:cNvContentPartPr/>
              <p14:nvPr/>
            </p14:nvContentPartPr>
            <p14:xfrm>
              <a:off x="2342444" y="5527006"/>
              <a:ext cx="79022" cy="16919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342444" y="5527006"/>
                <a:ext cx="790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墨迹 23"/>
              <p14:cNvContentPartPr/>
              <p14:nvPr/>
            </p14:nvContentPartPr>
            <p14:xfrm>
              <a:off x="2460977" y="5336663"/>
              <a:ext cx="335845" cy="32569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460977" y="5336663"/>
                <a:ext cx="335845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墨迹 24"/>
              <p14:cNvContentPartPr/>
              <p14:nvPr/>
            </p14:nvContentPartPr>
            <p14:xfrm>
              <a:off x="2436283" y="5622883"/>
              <a:ext cx="205317" cy="19457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436283" y="5622883"/>
                <a:ext cx="205317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墨迹 25"/>
              <p14:cNvContentPartPr/>
              <p14:nvPr/>
            </p14:nvContentPartPr>
            <p14:xfrm>
              <a:off x="2404533" y="5609488"/>
              <a:ext cx="152400" cy="21924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404533" y="5609488"/>
                <a:ext cx="152400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墨迹 26"/>
              <p14:cNvContentPartPr/>
              <p14:nvPr/>
            </p14:nvContentPartPr>
            <p14:xfrm>
              <a:off x="2737555" y="5481888"/>
              <a:ext cx="285045" cy="33838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737555" y="5481888"/>
                <a:ext cx="28504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墨迹 27"/>
              <p14:cNvContentPartPr/>
              <p14:nvPr/>
            </p14:nvContentPartPr>
            <p14:xfrm>
              <a:off x="3053644" y="5380371"/>
              <a:ext cx="295628" cy="5639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053644" y="5380371"/>
                <a:ext cx="29562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墨迹 28"/>
              <p14:cNvContentPartPr/>
              <p14:nvPr/>
            </p14:nvContentPartPr>
            <p14:xfrm>
              <a:off x="3087511" y="5246426"/>
              <a:ext cx="169333" cy="41029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087511" y="5246426"/>
                <a:ext cx="169333" cy="410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墨迹 29"/>
              <p14:cNvContentPartPr/>
              <p14:nvPr/>
            </p14:nvContentPartPr>
            <p14:xfrm>
              <a:off x="3158066" y="5498807"/>
              <a:ext cx="48684" cy="19457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158066" y="5498807"/>
                <a:ext cx="4868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墨迹 30"/>
              <p14:cNvContentPartPr/>
              <p14:nvPr/>
            </p14:nvContentPartPr>
            <p14:xfrm>
              <a:off x="3211688" y="5476248"/>
              <a:ext cx="107245" cy="32428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211688" y="5476248"/>
                <a:ext cx="107245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墨迹 31"/>
              <p14:cNvContentPartPr/>
              <p14:nvPr/>
            </p14:nvContentPartPr>
            <p14:xfrm>
              <a:off x="3409244" y="5425490"/>
              <a:ext cx="203200" cy="3947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409244" y="5425490"/>
                <a:ext cx="2032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墨迹 32"/>
              <p14:cNvContentPartPr/>
              <p14:nvPr/>
            </p14:nvContentPartPr>
            <p14:xfrm>
              <a:off x="3517900" y="5292955"/>
              <a:ext cx="49388" cy="5921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517900" y="5292955"/>
                <a:ext cx="49388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墨迹 33"/>
              <p14:cNvContentPartPr/>
              <p14:nvPr/>
            </p14:nvContentPartPr>
            <p14:xfrm>
              <a:off x="3407127" y="5487527"/>
              <a:ext cx="357717" cy="25185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407127" y="5487527"/>
                <a:ext cx="357717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墨迹 34"/>
              <p14:cNvContentPartPr/>
              <p14:nvPr/>
            </p14:nvContentPartPr>
            <p14:xfrm>
              <a:off x="3817584" y="5351644"/>
              <a:ext cx="504119" cy="41505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817584" y="5351644"/>
                <a:ext cx="504119" cy="415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墨迹 35"/>
              <p14:cNvContentPartPr/>
              <p14:nvPr/>
            </p14:nvContentPartPr>
            <p14:xfrm>
              <a:off x="4044244" y="5491933"/>
              <a:ext cx="104422" cy="21836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044244" y="5491933"/>
                <a:ext cx="104422" cy="218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墨迹 36"/>
              <p14:cNvContentPartPr/>
              <p14:nvPr/>
            </p14:nvContentPartPr>
            <p14:xfrm>
              <a:off x="4078111" y="5577764"/>
              <a:ext cx="149577" cy="18329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078111" y="5577764"/>
                <a:ext cx="149577" cy="18329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33" y="-489320"/>
            <a:ext cx="9818016" cy="54320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201333" y="4916145"/>
              <a:ext cx="62089" cy="38421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201333" y="4916145"/>
                <a:ext cx="62089" cy="38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103261" y="5070182"/>
              <a:ext cx="258939" cy="225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103261" y="5070182"/>
                <a:ext cx="2589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032000" y="5132220"/>
              <a:ext cx="268816" cy="36376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032000" y="5132220"/>
                <a:ext cx="268816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111022" y="5228097"/>
              <a:ext cx="344311" cy="23969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111022" y="5228097"/>
                <a:ext cx="344311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559755" y="5143500"/>
              <a:ext cx="64911" cy="1346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559755" y="5143500"/>
                <a:ext cx="64911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647244" y="4940467"/>
              <a:ext cx="417689" cy="25943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647244" y="4940467"/>
                <a:ext cx="4176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596444" y="5206947"/>
              <a:ext cx="213078" cy="23616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596444" y="5206947"/>
                <a:ext cx="213078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985911" y="5104021"/>
              <a:ext cx="256822" cy="2918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985911" y="5104021"/>
                <a:ext cx="256822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306409" y="4900988"/>
              <a:ext cx="272168" cy="6203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306409" y="4900988"/>
                <a:ext cx="27216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324577" y="4813571"/>
              <a:ext cx="158045" cy="36094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324577" y="4813571"/>
                <a:ext cx="158045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389488" y="5081462"/>
              <a:ext cx="25400" cy="20585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389488" y="5081462"/>
                <a:ext cx="254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3428118" y="5027002"/>
              <a:ext cx="144815" cy="35336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428118" y="5027002"/>
                <a:ext cx="144815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3629377" y="4991225"/>
              <a:ext cx="234245" cy="8459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629377" y="4991225"/>
                <a:ext cx="23424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3747911" y="4876843"/>
              <a:ext cx="84666" cy="62196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747911" y="4876843"/>
                <a:ext cx="84666" cy="621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3643488" y="5113538"/>
              <a:ext cx="101600" cy="14980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643488" y="5113538"/>
                <a:ext cx="101600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3753555" y="5132220"/>
              <a:ext cx="129822" cy="10715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753555" y="5132220"/>
                <a:ext cx="1298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905955" y="5092741"/>
              <a:ext cx="105018" cy="599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905955" y="509274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925711" y="5120940"/>
              <a:ext cx="14111" cy="14945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925711" y="5120940"/>
                <a:ext cx="141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939822" y="5084282"/>
              <a:ext cx="276578" cy="21149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939822" y="5084282"/>
                <a:ext cx="276578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250266" y="4912268"/>
              <a:ext cx="523522" cy="42104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250266" y="4912268"/>
                <a:ext cx="523522" cy="421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467577" y="5087101"/>
              <a:ext cx="64911" cy="16707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467577" y="5087101"/>
                <a:ext cx="64911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492977" y="5156894"/>
              <a:ext cx="129823" cy="21501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492977" y="5156894"/>
                <a:ext cx="129823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4961466" y="1849855"/>
              <a:ext cx="203200" cy="21995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961466" y="1849855"/>
                <a:ext cx="2032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5946422" y="1861134"/>
              <a:ext cx="234244" cy="19175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46422" y="1861134"/>
                <a:ext cx="23424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674555" y="1820246"/>
              <a:ext cx="47978" cy="30595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674555" y="1820246"/>
                <a:ext cx="47978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705600" y="1968291"/>
              <a:ext cx="149577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705600" y="1968291"/>
                <a:ext cx="1495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894688" y="1752921"/>
              <a:ext cx="14112" cy="47198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894688" y="1752921"/>
                <a:ext cx="14112" cy="471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4052711" y="1830820"/>
              <a:ext cx="220133" cy="32851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052711" y="1830820"/>
                <a:ext cx="220133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4278488" y="1718729"/>
              <a:ext cx="16934" cy="59640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278488" y="1718729"/>
                <a:ext cx="16934" cy="596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4840111" y="1714500"/>
              <a:ext cx="194733" cy="3383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840111" y="1714500"/>
                <a:ext cx="19473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4910666" y="1633427"/>
              <a:ext cx="25400" cy="15439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910666" y="1633427"/>
                <a:ext cx="25400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5074355" y="1550945"/>
              <a:ext cx="5645" cy="20867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074355" y="1550945"/>
                <a:ext cx="564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5986991" y="1669381"/>
              <a:ext cx="168275" cy="169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986991" y="1669381"/>
                <a:ext cx="16827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6056488" y="1577382"/>
              <a:ext cx="22578" cy="19633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056488" y="1577382"/>
                <a:ext cx="22578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254044" y="1531206"/>
              <a:ext cx="5644" cy="23687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254044" y="1531206"/>
                <a:ext cx="56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8636000" y="1799097"/>
              <a:ext cx="248355" cy="20867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636000" y="1799097"/>
                <a:ext cx="248355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8517466" y="1655282"/>
              <a:ext cx="222250" cy="3101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517466" y="1655282"/>
                <a:ext cx="222250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8624711" y="1572799"/>
              <a:ext cx="16933" cy="17553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624711" y="1572799"/>
                <a:ext cx="16933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8768115" y="1550945"/>
              <a:ext cx="229129" cy="18928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768115" y="1550945"/>
                <a:ext cx="229129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9654822" y="1659511"/>
              <a:ext cx="149578" cy="1551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654822" y="1659511"/>
                <a:ext cx="149578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9702800" y="1569275"/>
              <a:ext cx="39511" cy="17060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702800" y="1569275"/>
                <a:ext cx="39511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9877777" y="1507765"/>
              <a:ext cx="143934" cy="20462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877777" y="1507765"/>
                <a:ext cx="143934" cy="204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9618133" y="1806146"/>
              <a:ext cx="231422" cy="19404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618133" y="1806146"/>
                <a:ext cx="231422" cy="194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6957483" y="16919"/>
              <a:ext cx="443794" cy="52608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957483" y="16919"/>
                <a:ext cx="443794" cy="526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7032977" y="321468"/>
              <a:ext cx="257528" cy="62319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032977" y="321468"/>
                <a:ext cx="257528" cy="62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7394222" y="270710"/>
              <a:ext cx="107244" cy="28128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394222" y="270710"/>
                <a:ext cx="107244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7428088" y="284281"/>
              <a:ext cx="417689" cy="2740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428088" y="284281"/>
                <a:ext cx="417689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7025216" y="1028382"/>
              <a:ext cx="264584" cy="7701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025216" y="1028382"/>
                <a:ext cx="264584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墨迹 59"/>
              <p14:cNvContentPartPr/>
              <p14:nvPr/>
            </p14:nvContentPartPr>
            <p14:xfrm>
              <a:off x="6468533" y="3058888"/>
              <a:ext cx="404107" cy="48079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468533" y="3058888"/>
                <a:ext cx="404107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" name="墨迹 60"/>
              <p14:cNvContentPartPr/>
              <p14:nvPr/>
            </p14:nvContentPartPr>
            <p14:xfrm>
              <a:off x="10133718" y="3128328"/>
              <a:ext cx="470782" cy="35707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133718" y="3128328"/>
                <a:ext cx="470782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" name="墨迹 61"/>
              <p14:cNvContentPartPr/>
              <p14:nvPr/>
            </p14:nvContentPartPr>
            <p14:xfrm>
              <a:off x="6799791" y="4009899"/>
              <a:ext cx="312032" cy="6767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799791" y="4009899"/>
                <a:ext cx="31203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3" name="墨迹 62"/>
              <p14:cNvContentPartPr/>
              <p14:nvPr/>
            </p14:nvContentPartPr>
            <p14:xfrm>
              <a:off x="7157155" y="3846345"/>
              <a:ext cx="237067" cy="33080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157155" y="3846345"/>
                <a:ext cx="237067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4" name="墨迹 63"/>
              <p14:cNvContentPartPr/>
              <p14:nvPr/>
            </p14:nvContentPartPr>
            <p14:xfrm>
              <a:off x="7463366" y="3794000"/>
              <a:ext cx="224366" cy="33010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463366" y="3794000"/>
                <a:ext cx="224366" cy="330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5" name="墨迹 64"/>
              <p14:cNvContentPartPr/>
              <p14:nvPr/>
            </p14:nvContentPartPr>
            <p14:xfrm>
              <a:off x="7791273" y="3851985"/>
              <a:ext cx="212549" cy="28763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791273" y="3851985"/>
                <a:ext cx="21254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6" name="墨迹 65"/>
              <p14:cNvContentPartPr/>
              <p14:nvPr/>
            </p14:nvContentPartPr>
            <p14:xfrm>
              <a:off x="8065911" y="3789947"/>
              <a:ext cx="180622" cy="4511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065911" y="3789947"/>
                <a:ext cx="1806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7" name="墨迹 66"/>
              <p14:cNvContentPartPr/>
              <p14:nvPr/>
            </p14:nvContentPartPr>
            <p14:xfrm>
              <a:off x="10503429" y="3922482"/>
              <a:ext cx="356482" cy="5921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503429" y="3922482"/>
                <a:ext cx="35648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墨迹 67"/>
              <p14:cNvContentPartPr/>
              <p14:nvPr/>
            </p14:nvContentPartPr>
            <p14:xfrm>
              <a:off x="10622844" y="3804751"/>
              <a:ext cx="107244" cy="48995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622844" y="3804751"/>
                <a:ext cx="107244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9" name="墨迹 68"/>
              <p14:cNvContentPartPr/>
              <p14:nvPr/>
            </p14:nvContentPartPr>
            <p14:xfrm>
              <a:off x="10768894" y="3763863"/>
              <a:ext cx="294217" cy="30613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768894" y="3763863"/>
                <a:ext cx="294217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墨迹 69"/>
              <p14:cNvContentPartPr/>
              <p14:nvPr/>
            </p14:nvContentPartPr>
            <p14:xfrm>
              <a:off x="11053762" y="3829426"/>
              <a:ext cx="398815" cy="28692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053762" y="3829426"/>
                <a:ext cx="398815" cy="286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1" name="墨迹 70"/>
              <p14:cNvContentPartPr/>
              <p14:nvPr/>
            </p14:nvContentPartPr>
            <p14:xfrm>
              <a:off x="11336867" y="3643312"/>
              <a:ext cx="211667" cy="61685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336867" y="3643312"/>
                <a:ext cx="211667" cy="616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墨迹 71"/>
              <p14:cNvContentPartPr/>
              <p14:nvPr/>
            </p14:nvContentPartPr>
            <p14:xfrm>
              <a:off x="11475155" y="3797878"/>
              <a:ext cx="174977" cy="23176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475155" y="3797878"/>
                <a:ext cx="174977" cy="231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3" name="墨迹 72"/>
              <p14:cNvContentPartPr/>
              <p14:nvPr/>
            </p14:nvContentPartPr>
            <p14:xfrm>
              <a:off x="11650132" y="3665871"/>
              <a:ext cx="208845" cy="2819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650132" y="3665871"/>
                <a:ext cx="208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墨迹 73"/>
              <p14:cNvContentPartPr/>
              <p14:nvPr/>
            </p14:nvContentPartPr>
            <p14:xfrm>
              <a:off x="11715044" y="3557657"/>
              <a:ext cx="47977" cy="33098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715044" y="3557657"/>
                <a:ext cx="47977" cy="330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墨迹 74"/>
              <p14:cNvContentPartPr/>
              <p14:nvPr/>
            </p14:nvContentPartPr>
            <p14:xfrm>
              <a:off x="4924072" y="1872414"/>
              <a:ext cx="251883" cy="23123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924072" y="1872414"/>
                <a:ext cx="25188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墨迹 75"/>
              <p14:cNvContentPartPr/>
              <p14:nvPr/>
            </p14:nvContentPartPr>
            <p14:xfrm>
              <a:off x="5915377" y="1856904"/>
              <a:ext cx="276578" cy="22418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915377" y="1856904"/>
                <a:ext cx="276578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墨迹 76"/>
              <p14:cNvContentPartPr/>
              <p14:nvPr/>
            </p14:nvContentPartPr>
            <p14:xfrm>
              <a:off x="7387872" y="823411"/>
              <a:ext cx="223661" cy="32922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387872" y="823411"/>
                <a:ext cx="223661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墨迹 77"/>
              <p14:cNvContentPartPr/>
              <p14:nvPr/>
            </p14:nvContentPartPr>
            <p14:xfrm>
              <a:off x="7625644" y="771066"/>
              <a:ext cx="67733" cy="44924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625644" y="771066"/>
                <a:ext cx="67733" cy="449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" name="墨迹 78"/>
              <p14:cNvContentPartPr/>
              <p14:nvPr/>
            </p14:nvContentPartPr>
            <p14:xfrm>
              <a:off x="7701138" y="834690"/>
              <a:ext cx="229306" cy="239692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701138" y="834690"/>
                <a:ext cx="22930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墨迹 79"/>
              <p14:cNvContentPartPr/>
              <p14:nvPr/>
            </p14:nvContentPartPr>
            <p14:xfrm>
              <a:off x="7172853" y="1528386"/>
              <a:ext cx="218547" cy="2255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172853" y="1528386"/>
                <a:ext cx="21854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1" name="墨迹 80"/>
              <p14:cNvContentPartPr/>
              <p14:nvPr/>
            </p14:nvContentPartPr>
            <p14:xfrm>
              <a:off x="7411861" y="1417529"/>
              <a:ext cx="292806" cy="24991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411861" y="1417529"/>
                <a:ext cx="292806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墨迹 81"/>
              <p14:cNvContentPartPr/>
              <p14:nvPr/>
            </p14:nvContentPartPr>
            <p14:xfrm>
              <a:off x="7727244" y="1408540"/>
              <a:ext cx="143933" cy="21854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727244" y="1408540"/>
                <a:ext cx="143933" cy="218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墨迹 82"/>
              <p14:cNvContentPartPr/>
              <p14:nvPr/>
            </p14:nvContentPartPr>
            <p14:xfrm>
              <a:off x="7913511" y="1268250"/>
              <a:ext cx="11289" cy="54212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913511" y="1268250"/>
                <a:ext cx="11289" cy="542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4" name="墨迹 83"/>
              <p14:cNvContentPartPr/>
              <p14:nvPr/>
            </p14:nvContentPartPr>
            <p14:xfrm>
              <a:off x="7766755" y="1367652"/>
              <a:ext cx="16934" cy="21431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766755" y="1367652"/>
                <a:ext cx="16934" cy="21431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44" y="109462"/>
            <a:ext cx="10479502" cy="5814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967111" y="2504072"/>
              <a:ext cx="356305" cy="10715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967111" y="2504072"/>
                <a:ext cx="35630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0069688" y="2526631"/>
              <a:ext cx="372533" cy="3383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069688" y="2526631"/>
                <a:ext cx="3725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0085034" y="4523121"/>
              <a:ext cx="285926" cy="6203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0085034" y="4523121"/>
                <a:ext cx="28592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986690" y="4641557"/>
              <a:ext cx="312737" cy="770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986690" y="4641557"/>
                <a:ext cx="312737" cy="7701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44" y="109462"/>
            <a:ext cx="10479502" cy="5814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075311" y="1728599"/>
              <a:ext cx="42333" cy="4793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075311" y="1728599"/>
                <a:ext cx="423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5003800" y="2470233"/>
              <a:ext cx="354188" cy="10151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003800" y="2470233"/>
                <a:ext cx="35418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0156472" y="2504072"/>
              <a:ext cx="279576" cy="6573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0156472" y="2504072"/>
                <a:ext cx="279576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0113786" y="4547090"/>
              <a:ext cx="325614" cy="3524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0113786" y="4547090"/>
                <a:ext cx="325614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945591" y="4642967"/>
              <a:ext cx="401285" cy="7754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945591" y="4642967"/>
                <a:ext cx="401285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341783" y="1108221"/>
              <a:ext cx="23284" cy="366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341783" y="1108221"/>
                <a:ext cx="2328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117622" y="1192818"/>
              <a:ext cx="8466" cy="310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117622" y="1192818"/>
                <a:ext cx="84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747911" y="1011639"/>
              <a:ext cx="564444" cy="36447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747911" y="1011639"/>
                <a:ext cx="564444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489200" y="2312319"/>
              <a:ext cx="479777" cy="35530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489200" y="2312319"/>
                <a:ext cx="479777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524955" y="3068052"/>
              <a:ext cx="25400" cy="1128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524955" y="3068052"/>
                <a:ext cx="254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563584" y="3068052"/>
              <a:ext cx="164571" cy="3383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563584" y="3068052"/>
                <a:ext cx="16457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574873" y="3099071"/>
              <a:ext cx="192793" cy="1410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574873" y="3099071"/>
                <a:ext cx="19279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3802591" y="2966536"/>
              <a:ext cx="224720" cy="25943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802591" y="2966536"/>
                <a:ext cx="22472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4065940" y="2969179"/>
              <a:ext cx="153282" cy="26806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065940" y="2969179"/>
                <a:ext cx="153282" cy="268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4278488" y="3000375"/>
              <a:ext cx="214489" cy="24251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278488" y="3000375"/>
                <a:ext cx="2144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4566355" y="2904498"/>
              <a:ext cx="153811" cy="1691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566355" y="2904498"/>
                <a:ext cx="1538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3580518" y="3084972"/>
              <a:ext cx="235126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580518" y="3084972"/>
                <a:ext cx="23512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7627584" y="1111041"/>
              <a:ext cx="398816" cy="26225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627584" y="1111041"/>
                <a:ext cx="398816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7735711" y="1088481"/>
              <a:ext cx="367771" cy="31019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735711" y="1088481"/>
                <a:ext cx="367771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8856133" y="2306679"/>
              <a:ext cx="541867" cy="39478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856133" y="2306679"/>
                <a:ext cx="541867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535362" y="3442394"/>
              <a:ext cx="206904" cy="22717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535362" y="3442394"/>
                <a:ext cx="206904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651955" y="2861494"/>
              <a:ext cx="28222" cy="35883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651955" y="2861494"/>
                <a:ext cx="28222" cy="358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581400" y="3354272"/>
              <a:ext cx="110066" cy="30595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581400" y="3354272"/>
                <a:ext cx="110066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3753555" y="3483283"/>
              <a:ext cx="5645" cy="14874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753555" y="3483283"/>
                <a:ext cx="5645" cy="148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3770488" y="3462838"/>
              <a:ext cx="124178" cy="18417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770488" y="3462838"/>
                <a:ext cx="124178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024488" y="3338763"/>
              <a:ext cx="11289" cy="27282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024488" y="3338763"/>
                <a:ext cx="11289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4069644" y="3476938"/>
              <a:ext cx="121356" cy="846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069644" y="3476938"/>
                <a:ext cx="1213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4199466" y="3304924"/>
              <a:ext cx="28222" cy="62601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199466" y="3304924"/>
                <a:ext cx="28222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4340577" y="3310564"/>
              <a:ext cx="361245" cy="33838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340577" y="3310564"/>
                <a:ext cx="36124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4690533" y="3169569"/>
              <a:ext cx="152400" cy="6175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690533" y="3169569"/>
                <a:ext cx="152400" cy="617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4751916" y="3304924"/>
              <a:ext cx="497417" cy="34772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751916" y="3304924"/>
                <a:ext cx="497417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9057569" y="2743763"/>
              <a:ext cx="329141" cy="51040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057569" y="2743763"/>
                <a:ext cx="329141" cy="510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9496777" y="2893218"/>
              <a:ext cx="47978" cy="26507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496777" y="2893218"/>
                <a:ext cx="4797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9522177" y="2994735"/>
              <a:ext cx="146756" cy="2819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522177" y="2994735"/>
                <a:ext cx="1467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9657644" y="2815671"/>
              <a:ext cx="25400" cy="55129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657644" y="2815671"/>
                <a:ext cx="25400" cy="551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9831740" y="2675557"/>
              <a:ext cx="339549" cy="39531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831740" y="2675557"/>
                <a:ext cx="339549" cy="395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9881305" y="2955256"/>
              <a:ext cx="205317" cy="62883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881305" y="2955256"/>
                <a:ext cx="205317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0174816" y="2852153"/>
              <a:ext cx="589139" cy="37945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174816" y="2852153"/>
                <a:ext cx="589139" cy="379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7112000" y="3031393"/>
              <a:ext cx="293511" cy="7613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112000" y="3031393"/>
                <a:ext cx="293511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7383286" y="2887579"/>
              <a:ext cx="273403" cy="29608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383286" y="2887579"/>
                <a:ext cx="273403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649633" y="2946796"/>
              <a:ext cx="196144" cy="2509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649633" y="2946796"/>
                <a:ext cx="196144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7903633" y="2934812"/>
              <a:ext cx="182034" cy="24973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903633" y="2934812"/>
                <a:ext cx="182034" cy="249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8181446" y="2825541"/>
              <a:ext cx="149754" cy="1691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181446" y="2825541"/>
                <a:ext cx="14975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4097866" y="4805111"/>
              <a:ext cx="440267" cy="43990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097866" y="4805111"/>
                <a:ext cx="440267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4177594" y="5008144"/>
              <a:ext cx="242006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177594" y="5008144"/>
                <a:ext cx="24200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4278488" y="4921961"/>
              <a:ext cx="16934" cy="28921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278488" y="4921961"/>
                <a:ext cx="16934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7636933" y="4838950"/>
              <a:ext cx="445911" cy="37786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636933" y="4838950"/>
                <a:ext cx="445911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7781572" y="5008144"/>
              <a:ext cx="227894" cy="1692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781572" y="5008144"/>
                <a:ext cx="22789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5209822" y="2752223"/>
              <a:ext cx="682978" cy="5639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209822" y="2752223"/>
                <a:ext cx="682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5149850" y="2661986"/>
              <a:ext cx="186972" cy="27353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149850" y="2661986"/>
                <a:ext cx="186972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5506155" y="2427582"/>
              <a:ext cx="8467" cy="23158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506155" y="2427582"/>
                <a:ext cx="8467" cy="231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5537200" y="2509712"/>
              <a:ext cx="67733" cy="1691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537200" y="2509712"/>
                <a:ext cx="677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5607755" y="2389161"/>
              <a:ext cx="25400" cy="41100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607755" y="2389161"/>
                <a:ext cx="25400" cy="411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5665963" y="2430754"/>
              <a:ext cx="128059" cy="1692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665963" y="2430754"/>
                <a:ext cx="12805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5729111" y="2317253"/>
              <a:ext cx="22578" cy="19809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729111" y="2317253"/>
                <a:ext cx="2257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2342620" y="5980129"/>
              <a:ext cx="160691" cy="13341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342620" y="5980129"/>
                <a:ext cx="160691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2336800" y="6065607"/>
              <a:ext cx="208844" cy="16637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336800" y="6065607"/>
                <a:ext cx="2088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2526594" y="5961271"/>
              <a:ext cx="135643" cy="6203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526594" y="5961271"/>
                <a:ext cx="13564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2596444" y="5875617"/>
              <a:ext cx="45156" cy="45506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596444" y="5875617"/>
                <a:ext cx="45156" cy="455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2496961" y="6021899"/>
              <a:ext cx="261761" cy="24110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496961" y="6021899"/>
                <a:ext cx="261761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2669822" y="6158664"/>
              <a:ext cx="104422" cy="11279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669822" y="6158664"/>
                <a:ext cx="1044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2985911" y="6102266"/>
              <a:ext cx="33866" cy="4229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985911" y="6102266"/>
                <a:ext cx="338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2963333" y="6237621"/>
              <a:ext cx="22578" cy="3665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963333" y="6237621"/>
                <a:ext cx="225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3691466" y="6068427"/>
              <a:ext cx="95956" cy="51886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691466" y="6068427"/>
                <a:ext cx="95956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3810000" y="6124825"/>
              <a:ext cx="111477" cy="21290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810000" y="6124825"/>
                <a:ext cx="111477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4039305" y="6192503"/>
              <a:ext cx="196850" cy="1691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039305" y="6192503"/>
                <a:ext cx="1968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4126088" y="6076358"/>
              <a:ext cx="39512" cy="30225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126088" y="6076358"/>
                <a:ext cx="39512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4338461" y="6104557"/>
              <a:ext cx="191205" cy="23458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338461" y="6104557"/>
                <a:ext cx="191205" cy="234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4601633" y="6136281"/>
              <a:ext cx="120826" cy="22823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601633" y="6136281"/>
                <a:ext cx="120826" cy="228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4792133" y="6181223"/>
              <a:ext cx="124178" cy="17906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792133" y="6181223"/>
                <a:ext cx="124178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4961466" y="6085347"/>
              <a:ext cx="118534" cy="1127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961466" y="6085347"/>
                <a:ext cx="1185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5119511" y="6277100"/>
              <a:ext cx="163689" cy="1691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119511" y="6277100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5153377" y="6200962"/>
              <a:ext cx="45156" cy="29045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153377" y="6200962"/>
                <a:ext cx="45156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5305777" y="6215062"/>
              <a:ext cx="228600" cy="19175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305777" y="6215062"/>
                <a:ext cx="2286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墨迹 78"/>
              <p14:cNvContentPartPr/>
              <p14:nvPr/>
            </p14:nvContentPartPr>
            <p14:xfrm>
              <a:off x="5556955" y="6235859"/>
              <a:ext cx="200378" cy="20479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556955" y="6235859"/>
                <a:ext cx="200378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墨迹 79"/>
              <p14:cNvContentPartPr/>
              <p14:nvPr/>
            </p14:nvContentPartPr>
            <p14:xfrm>
              <a:off x="5816600" y="6228633"/>
              <a:ext cx="36688" cy="16690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816600" y="6228633"/>
                <a:ext cx="36688" cy="166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墨迹 80"/>
              <p14:cNvContentPartPr/>
              <p14:nvPr/>
            </p14:nvContentPartPr>
            <p14:xfrm>
              <a:off x="5847644" y="6274280"/>
              <a:ext cx="59266" cy="1974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847644" y="6274280"/>
                <a:ext cx="5926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墨迹 81"/>
              <p14:cNvContentPartPr/>
              <p14:nvPr/>
            </p14:nvContentPartPr>
            <p14:xfrm>
              <a:off x="5889977" y="6150205"/>
              <a:ext cx="46038" cy="496302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889977" y="6150205"/>
                <a:ext cx="46038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5996693" y="6141744"/>
              <a:ext cx="99307" cy="3947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996693" y="6141744"/>
                <a:ext cx="9930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6008511" y="6061554"/>
              <a:ext cx="53622" cy="22118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008511" y="6061554"/>
                <a:ext cx="53622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6045200" y="6305299"/>
              <a:ext cx="228600" cy="3947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045200" y="6305299"/>
                <a:ext cx="2286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6051197" y="6395536"/>
              <a:ext cx="225425" cy="5921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051197" y="6395536"/>
                <a:ext cx="22542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6403622" y="6181223"/>
              <a:ext cx="153811" cy="55270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403622" y="6181223"/>
                <a:ext cx="153811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8716433" y="5436769"/>
              <a:ext cx="66322" cy="39972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716433" y="5436769"/>
                <a:ext cx="66322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8743244" y="5442409"/>
              <a:ext cx="137231" cy="188934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743244" y="5442409"/>
                <a:ext cx="137231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8906933" y="5448049"/>
              <a:ext cx="174978" cy="29961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906933" y="5448049"/>
                <a:ext cx="174978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9174162" y="5605963"/>
              <a:ext cx="156104" cy="3665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174162" y="5605963"/>
                <a:ext cx="15610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9345788" y="5477658"/>
              <a:ext cx="334434" cy="24110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345788" y="5477658"/>
                <a:ext cx="334434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9729258" y="5510087"/>
              <a:ext cx="173919" cy="183822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729258" y="5510087"/>
                <a:ext cx="173919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9911644" y="5359927"/>
              <a:ext cx="90311" cy="3172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911644" y="5359927"/>
                <a:ext cx="90311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9996311" y="5527006"/>
              <a:ext cx="190500" cy="4229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996311" y="5527006"/>
                <a:ext cx="1905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9988550" y="5628522"/>
              <a:ext cx="210961" cy="1974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988550" y="5628522"/>
                <a:ext cx="21096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10241138" y="5443819"/>
              <a:ext cx="265994" cy="261722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241138" y="5443819"/>
                <a:ext cx="265994" cy="261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墨迹 97"/>
              <p14:cNvContentPartPr/>
              <p14:nvPr/>
            </p14:nvContentPartPr>
            <p14:xfrm>
              <a:off x="10594622" y="5411390"/>
              <a:ext cx="8467" cy="846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594622" y="5411390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9" name="墨迹 98"/>
              <p14:cNvContentPartPr/>
              <p14:nvPr/>
            </p14:nvContentPartPr>
            <p14:xfrm>
              <a:off x="10488788" y="5442409"/>
              <a:ext cx="325967" cy="26507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488788" y="5442409"/>
                <a:ext cx="325967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0" name="墨迹 99"/>
              <p14:cNvContentPartPr/>
              <p14:nvPr/>
            </p14:nvContentPartPr>
            <p14:xfrm>
              <a:off x="10771539" y="5429720"/>
              <a:ext cx="141993" cy="288863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771539" y="5429720"/>
                <a:ext cx="141993" cy="288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10837332" y="5393942"/>
              <a:ext cx="107245" cy="63218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837332" y="5393942"/>
                <a:ext cx="107245" cy="632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11006667" y="5363452"/>
              <a:ext cx="121355" cy="2819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006667" y="5363452"/>
                <a:ext cx="1213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11046177" y="5272334"/>
              <a:ext cx="39511" cy="21801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046177" y="5272334"/>
                <a:ext cx="39511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11029244" y="5611603"/>
              <a:ext cx="206551" cy="1691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1029244" y="5611603"/>
                <a:ext cx="20655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11074400" y="5525596"/>
              <a:ext cx="62088" cy="26366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074400" y="5525596"/>
                <a:ext cx="62088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11324695" y="5452455"/>
              <a:ext cx="105305" cy="41840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324695" y="5452455"/>
                <a:ext cx="105305" cy="418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11418711" y="5398701"/>
              <a:ext cx="163689" cy="22136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1418711" y="5398701"/>
                <a:ext cx="163689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11667067" y="5574944"/>
              <a:ext cx="2822" cy="846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1667067" y="5574944"/>
                <a:ext cx="2822" cy="84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2" y="0"/>
            <a:ext cx="12025359" cy="50664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074531" y="2447674"/>
              <a:ext cx="335669" cy="6767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074531" y="2447674"/>
                <a:ext cx="335669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1236677" y="2430754"/>
              <a:ext cx="273050" cy="9940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1236677" y="2430754"/>
                <a:ext cx="273050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464777" y="1189998"/>
              <a:ext cx="53623" cy="564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464777" y="1189998"/>
                <a:ext cx="536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582355" y="1776537"/>
              <a:ext cx="1103489" cy="394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582355" y="1776537"/>
                <a:ext cx="11034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898444" y="799442"/>
              <a:ext cx="254000" cy="3510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898444" y="799442"/>
                <a:ext cx="254000" cy="351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045200" y="958766"/>
              <a:ext cx="287866" cy="1445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045200" y="958766"/>
                <a:ext cx="287866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417733" y="851610"/>
              <a:ext cx="155222" cy="25238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417733" y="851610"/>
                <a:ext cx="155222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581422" y="771243"/>
              <a:ext cx="25400" cy="69228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581422" y="771243"/>
                <a:ext cx="25400" cy="692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650566" y="845970"/>
              <a:ext cx="289278" cy="35530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650566" y="845970"/>
                <a:ext cx="289278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999111" y="740224"/>
              <a:ext cx="176389" cy="66690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999111" y="740224"/>
                <a:ext cx="176389" cy="666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020983" y="879809"/>
              <a:ext cx="384528" cy="32146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020983" y="879809"/>
                <a:ext cx="38452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8091311" y="1068742"/>
              <a:ext cx="47978" cy="6485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091311" y="1068742"/>
                <a:ext cx="4797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8009466" y="967226"/>
              <a:ext cx="16934" cy="24533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009466" y="967226"/>
                <a:ext cx="1693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009466" y="1099761"/>
              <a:ext cx="152400" cy="2819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009466" y="1099761"/>
                <a:ext cx="152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8190088" y="934973"/>
              <a:ext cx="22578" cy="51727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190088" y="934973"/>
                <a:ext cx="22578" cy="517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1482211" y="3108236"/>
              <a:ext cx="26811" cy="39267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482211" y="3108236"/>
                <a:ext cx="26811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1549944" y="3268265"/>
              <a:ext cx="156633" cy="253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549944" y="3268265"/>
                <a:ext cx="1566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1669888" y="3052543"/>
              <a:ext cx="42333" cy="70356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669888" y="3052543"/>
                <a:ext cx="42333" cy="70356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2" y="0"/>
            <a:ext cx="12025359" cy="50664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074531" y="2447674"/>
              <a:ext cx="335669" cy="6767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074531" y="2447674"/>
                <a:ext cx="335669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1236677" y="2430754"/>
              <a:ext cx="273050" cy="9940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1236677" y="2430754"/>
                <a:ext cx="273050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464777" y="1189998"/>
              <a:ext cx="53623" cy="564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464777" y="1189998"/>
                <a:ext cx="536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582355" y="1776537"/>
              <a:ext cx="1103489" cy="394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582355" y="1776537"/>
                <a:ext cx="11034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898444" y="799442"/>
              <a:ext cx="254000" cy="3510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898444" y="799442"/>
                <a:ext cx="254000" cy="351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045200" y="958766"/>
              <a:ext cx="287866" cy="1445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045200" y="958766"/>
                <a:ext cx="287866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417733" y="851610"/>
              <a:ext cx="155222" cy="25238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417733" y="851610"/>
                <a:ext cx="155222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581422" y="771243"/>
              <a:ext cx="25400" cy="69228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581422" y="771243"/>
                <a:ext cx="25400" cy="692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650566" y="845970"/>
              <a:ext cx="289278" cy="35530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650566" y="845970"/>
                <a:ext cx="289278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999111" y="740224"/>
              <a:ext cx="176389" cy="66690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999111" y="740224"/>
                <a:ext cx="176389" cy="666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020983" y="879809"/>
              <a:ext cx="384528" cy="32146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020983" y="879809"/>
                <a:ext cx="38452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8091311" y="1068742"/>
              <a:ext cx="47978" cy="6485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091311" y="1068742"/>
                <a:ext cx="4797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8009466" y="967226"/>
              <a:ext cx="16934" cy="24533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009466" y="967226"/>
                <a:ext cx="1693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009466" y="1099761"/>
              <a:ext cx="152400" cy="2819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009466" y="1099761"/>
                <a:ext cx="152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8190088" y="934973"/>
              <a:ext cx="22578" cy="51727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190088" y="934973"/>
                <a:ext cx="22578" cy="517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1482211" y="3108236"/>
              <a:ext cx="26811" cy="39267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482211" y="3108236"/>
                <a:ext cx="26811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1549944" y="3268265"/>
              <a:ext cx="156633" cy="253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549944" y="3268265"/>
                <a:ext cx="1566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1669888" y="3052543"/>
              <a:ext cx="42333" cy="70356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669888" y="3052543"/>
                <a:ext cx="42333" cy="703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473222" y="3716629"/>
              <a:ext cx="1190978" cy="5639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473222" y="3716629"/>
                <a:ext cx="1190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5559777" y="3602071"/>
              <a:ext cx="259645" cy="30631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559777" y="3602071"/>
                <a:ext cx="259645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993216" y="3262625"/>
              <a:ext cx="98072" cy="13817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993216" y="3262625"/>
                <a:ext cx="98072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949472" y="3333123"/>
              <a:ext cx="356305" cy="24251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949472" y="3333123"/>
                <a:ext cx="35630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328355" y="3214687"/>
              <a:ext cx="262467" cy="36658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328355" y="3214687"/>
                <a:ext cx="262467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4413250" y="4162174"/>
              <a:ext cx="234950" cy="1128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413250" y="4162174"/>
                <a:ext cx="23495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4507088" y="4002849"/>
              <a:ext cx="42334" cy="48925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507088" y="4002849"/>
                <a:ext cx="42334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4774494" y="4021179"/>
              <a:ext cx="265994" cy="21995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774494" y="4021179"/>
                <a:ext cx="26599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5046309" y="4087270"/>
              <a:ext cx="425979" cy="20074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046309" y="4087270"/>
                <a:ext cx="425979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5413022" y="3957555"/>
              <a:ext cx="79022" cy="45559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413022" y="3957555"/>
                <a:ext cx="79022" cy="455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5446888" y="4124634"/>
              <a:ext cx="292100" cy="17853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446888" y="4124634"/>
                <a:ext cx="292100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5858933" y="4212932"/>
              <a:ext cx="211667" cy="1128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858933" y="4212932"/>
                <a:ext cx="211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5915377" y="4098550"/>
              <a:ext cx="79023" cy="33997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915377" y="4098550"/>
                <a:ext cx="79023" cy="339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6157383" y="4128335"/>
              <a:ext cx="257528" cy="21431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157383" y="4128335"/>
                <a:ext cx="25752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6433255" y="4120580"/>
              <a:ext cx="167922" cy="19950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433255" y="4120580"/>
                <a:ext cx="167922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6671733" y="4122695"/>
              <a:ext cx="194734" cy="19175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671733" y="4122695"/>
                <a:ext cx="19473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6908800" y="3998620"/>
              <a:ext cx="143933" cy="2255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908800" y="3998620"/>
                <a:ext cx="143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252405" y="4196013"/>
              <a:ext cx="909462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252405" y="4196013"/>
                <a:ext cx="90946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054622" y="4043738"/>
              <a:ext cx="231422" cy="32992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054622" y="4043738"/>
                <a:ext cx="231422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320866" y="4150894"/>
              <a:ext cx="299861" cy="1692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320866" y="4150894"/>
                <a:ext cx="29986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0447867" y="4012719"/>
              <a:ext cx="39511" cy="42298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447867" y="4012719"/>
                <a:ext cx="39511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651595" y="4038098"/>
              <a:ext cx="281693" cy="24815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651595" y="4038098"/>
                <a:ext cx="281693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969625" y="4043738"/>
              <a:ext cx="237419" cy="25943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969625" y="4043738"/>
                <a:ext cx="23741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1271955" y="4094496"/>
              <a:ext cx="239889" cy="17483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271955" y="4094496"/>
                <a:ext cx="2398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1514667" y="4043033"/>
              <a:ext cx="55033" cy="56468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514667" y="4043033"/>
                <a:ext cx="55033" cy="564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1684000" y="4105776"/>
              <a:ext cx="186972" cy="3383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684000" y="4105776"/>
                <a:ext cx="18697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1387667" y="4136795"/>
              <a:ext cx="104995" cy="5995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387667" y="4136795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1325577" y="4110006"/>
              <a:ext cx="81844" cy="33415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325577" y="4110006"/>
                <a:ext cx="81844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003822" y="1032083"/>
              <a:ext cx="31044" cy="11279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003822" y="1032083"/>
                <a:ext cx="310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975600" y="896728"/>
              <a:ext cx="73377" cy="45400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975600" y="896728"/>
                <a:ext cx="73377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005762" y="1065922"/>
              <a:ext cx="187149" cy="4511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005762" y="1065922"/>
                <a:ext cx="18714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195733" y="825878"/>
              <a:ext cx="33867" cy="53049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195733" y="825878"/>
                <a:ext cx="33867" cy="530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1476567" y="3071930"/>
              <a:ext cx="49388" cy="37328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476567" y="3071930"/>
                <a:ext cx="49388" cy="373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1492088" y="3254166"/>
              <a:ext cx="211667" cy="3947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492088" y="3254166"/>
                <a:ext cx="2116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1692467" y="3003194"/>
              <a:ext cx="40922" cy="74163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692467" y="3003194"/>
                <a:ext cx="40922" cy="741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6107641" y="4094496"/>
              <a:ext cx="264936" cy="29115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107641" y="4094496"/>
                <a:ext cx="264936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6402916" y="4119170"/>
              <a:ext cx="184150" cy="32217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402916" y="4119170"/>
                <a:ext cx="184150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6661855" y="4105776"/>
              <a:ext cx="241300" cy="23123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661855" y="4105776"/>
                <a:ext cx="2413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6918853" y="4055018"/>
              <a:ext cx="139524" cy="2537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918853" y="4055018"/>
                <a:ext cx="139524" cy="2537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8" y="216545"/>
            <a:ext cx="12155961" cy="42209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648177" y="2989095"/>
              <a:ext cx="121356" cy="36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648177" y="2989095"/>
                <a:ext cx="1213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529644" y="2943976"/>
              <a:ext cx="3990622" cy="7331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529644" y="2943976"/>
                <a:ext cx="399062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537229" y="3521175"/>
              <a:ext cx="5185127" cy="13341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537229" y="3521175"/>
                <a:ext cx="5185127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95488" y="2673266"/>
              <a:ext cx="194734" cy="137047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95488" y="2673266"/>
                <a:ext cx="194734" cy="137047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88" y="478411"/>
            <a:ext cx="12085852" cy="54413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127294" y="447659"/>
              <a:ext cx="226483" cy="56715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127294" y="447659"/>
                <a:ext cx="226483" cy="567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376355" y="558340"/>
              <a:ext cx="279400" cy="43920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376355" y="558340"/>
                <a:ext cx="279400" cy="439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724547" y="422985"/>
              <a:ext cx="212019" cy="48361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724547" y="422985"/>
                <a:ext cx="212019" cy="483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894586" y="380510"/>
              <a:ext cx="213078" cy="45788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894586" y="380510"/>
                <a:ext cx="213078" cy="457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997244" y="735289"/>
              <a:ext cx="39511" cy="52238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997244" y="735289"/>
                <a:ext cx="39511" cy="522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311216" y="417345"/>
              <a:ext cx="179916" cy="49348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311216" y="417345"/>
                <a:ext cx="179916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527822" y="569620"/>
              <a:ext cx="141111" cy="27635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527822" y="569620"/>
                <a:ext cx="14111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9513005" y="716254"/>
              <a:ext cx="122062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513005" y="716254"/>
                <a:ext cx="1220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446683" y="638707"/>
              <a:ext cx="315384" cy="25238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446683" y="638707"/>
                <a:ext cx="315384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787466" y="482203"/>
              <a:ext cx="189441" cy="37504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787466" y="482203"/>
                <a:ext cx="189441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0035822" y="552700"/>
              <a:ext cx="16933" cy="2932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035822" y="552700"/>
                <a:ext cx="16933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0035822" y="577374"/>
              <a:ext cx="215900" cy="25449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035822" y="577374"/>
                <a:ext cx="215900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414000" y="501942"/>
              <a:ext cx="15522" cy="31300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414000" y="501942"/>
                <a:ext cx="1552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0453511" y="541421"/>
              <a:ext cx="257704" cy="24039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453511" y="541421"/>
                <a:ext cx="257704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532532" y="393023"/>
              <a:ext cx="107245" cy="46175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532532" y="393023"/>
                <a:ext cx="107245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0792177" y="501942"/>
              <a:ext cx="77611" cy="1127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792177" y="501942"/>
                <a:ext cx="776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732557" y="506172"/>
              <a:ext cx="438503" cy="34913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732557" y="506172"/>
                <a:ext cx="438503" cy="349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1009488" y="515865"/>
              <a:ext cx="36689" cy="25960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009488" y="515865"/>
                <a:ext cx="36689" cy="259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0910711" y="563980"/>
              <a:ext cx="454377" cy="38068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910711" y="563980"/>
                <a:ext cx="454377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532988" y="2590079"/>
              <a:ext cx="458612" cy="2114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532988" y="2590079"/>
                <a:ext cx="45861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448322" y="3569995"/>
              <a:ext cx="723900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448322" y="3569995"/>
                <a:ext cx="7239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991600" y="1985210"/>
              <a:ext cx="146755" cy="27635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991600" y="1985210"/>
                <a:ext cx="14675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127066" y="2114925"/>
              <a:ext cx="146756" cy="2256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127066" y="2114925"/>
                <a:ext cx="1467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9313333" y="2019049"/>
              <a:ext cx="152400" cy="31864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313333" y="2019049"/>
                <a:ext cx="15240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855200" y="3194419"/>
              <a:ext cx="90311" cy="24022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855200" y="3194419"/>
                <a:ext cx="90311" cy="240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9943747" y="3282365"/>
              <a:ext cx="185208" cy="1127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943747" y="3282365"/>
                <a:ext cx="18520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024533" y="3163929"/>
              <a:ext cx="50800" cy="18047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024533" y="3163929"/>
                <a:ext cx="50800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0176933" y="3152649"/>
              <a:ext cx="116064" cy="26507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176933" y="3152649"/>
                <a:ext cx="11606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905955" y="1765258"/>
              <a:ext cx="1106311" cy="6767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905955" y="1765258"/>
                <a:ext cx="110631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4131733" y="2488562"/>
              <a:ext cx="1354667" cy="8600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131733" y="2488562"/>
                <a:ext cx="1354667" cy="8600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8" y="230553"/>
            <a:ext cx="11778544" cy="35884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181577" y="829051"/>
              <a:ext cx="1580445" cy="3947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181577" y="829051"/>
                <a:ext cx="15804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2173111" y="406065"/>
              <a:ext cx="42333" cy="41170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173111" y="406065"/>
                <a:ext cx="42333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297288" y="298909"/>
              <a:ext cx="1828800" cy="55834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297288" y="298909"/>
                <a:ext cx="1828800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591777" y="1263315"/>
              <a:ext cx="105018" cy="5995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591777" y="126331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19288" y="2323598"/>
              <a:ext cx="603956" cy="1128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19288" y="2323598"/>
                <a:ext cx="6039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36222" y="2989095"/>
              <a:ext cx="524933" cy="6203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36222" y="2989095"/>
                <a:ext cx="524933" cy="6203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22" y="0"/>
            <a:ext cx="4600986" cy="1473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44" y="1473042"/>
            <a:ext cx="8391758" cy="4113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989711" y="3350042"/>
              <a:ext cx="970844" cy="3947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989711" y="3350042"/>
                <a:ext cx="9708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8609188" y="3868904"/>
              <a:ext cx="21167" cy="20373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609188" y="3868904"/>
                <a:ext cx="21167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641644" y="3827839"/>
              <a:ext cx="152400" cy="27652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641644" y="3827839"/>
                <a:ext cx="152400" cy="276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8884355" y="3730024"/>
              <a:ext cx="220134" cy="3059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884355" y="3730024"/>
                <a:ext cx="220134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9019822" y="3891463"/>
              <a:ext cx="22578" cy="43708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019822" y="3891463"/>
                <a:ext cx="2257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9177866" y="3835065"/>
              <a:ext cx="39511" cy="10997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177866" y="3835065"/>
                <a:ext cx="395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160933" y="3805104"/>
              <a:ext cx="251884" cy="28710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160933" y="3805104"/>
                <a:ext cx="251884" cy="287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170458" y="4049378"/>
              <a:ext cx="269875" cy="10997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170458" y="4049378"/>
                <a:ext cx="269875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115777" y="3361322"/>
              <a:ext cx="16934" cy="6203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115777" y="3361322"/>
                <a:ext cx="169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8807450" y="3632032"/>
              <a:ext cx="333727" cy="4511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807450" y="3632032"/>
                <a:ext cx="33372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墨迹 16"/>
              <p14:cNvContentPartPr/>
              <p14:nvPr/>
            </p14:nvContentPartPr>
            <p14:xfrm>
              <a:off x="8072966" y="2729664"/>
              <a:ext cx="292100" cy="32710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072966" y="2729664"/>
                <a:ext cx="292100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墨迹 17"/>
              <p14:cNvContentPartPr/>
              <p14:nvPr/>
            </p14:nvContentPartPr>
            <p14:xfrm>
              <a:off x="8129411" y="2904498"/>
              <a:ext cx="145344" cy="282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129411" y="2904498"/>
                <a:ext cx="1453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墨迹 18"/>
              <p14:cNvContentPartPr/>
              <p14:nvPr/>
            </p14:nvContentPartPr>
            <p14:xfrm>
              <a:off x="8195733" y="2811441"/>
              <a:ext cx="22578" cy="19457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195733" y="2811441"/>
                <a:ext cx="2257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墨迹 21"/>
              <p14:cNvContentPartPr/>
              <p14:nvPr/>
            </p14:nvContentPartPr>
            <p14:xfrm>
              <a:off x="8113888" y="4504087"/>
              <a:ext cx="87489" cy="25308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113888" y="4504087"/>
                <a:ext cx="87489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墨迹 22"/>
              <p14:cNvContentPartPr/>
              <p14:nvPr/>
            </p14:nvContentPartPr>
            <p14:xfrm>
              <a:off x="8185855" y="4435176"/>
              <a:ext cx="105834" cy="30225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185855" y="4435176"/>
                <a:ext cx="105834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墨迹 23"/>
              <p14:cNvContentPartPr/>
              <p14:nvPr/>
            </p14:nvContentPartPr>
            <p14:xfrm>
              <a:off x="8376355" y="4404685"/>
              <a:ext cx="56445" cy="7120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376355" y="4404685"/>
                <a:ext cx="56445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墨迹 24"/>
              <p14:cNvContentPartPr/>
              <p14:nvPr/>
            </p14:nvContentPartPr>
            <p14:xfrm>
              <a:off x="8319205" y="4399045"/>
              <a:ext cx="218017" cy="35336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319205" y="4399045"/>
                <a:ext cx="218017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墨迹 25"/>
              <p14:cNvContentPartPr/>
              <p14:nvPr/>
            </p14:nvContentPartPr>
            <p14:xfrm>
              <a:off x="8666338" y="4401161"/>
              <a:ext cx="223662" cy="10504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666338" y="4401161"/>
                <a:ext cx="223662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墨迹 26"/>
              <p14:cNvContentPartPr/>
              <p14:nvPr/>
            </p14:nvContentPartPr>
            <p14:xfrm>
              <a:off x="8779051" y="4296119"/>
              <a:ext cx="19226" cy="21008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779051" y="4296119"/>
                <a:ext cx="19226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墨迹 27"/>
              <p14:cNvContentPartPr/>
              <p14:nvPr/>
            </p14:nvContentPartPr>
            <p14:xfrm>
              <a:off x="8547981" y="4522416"/>
              <a:ext cx="340078" cy="27987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547981" y="4522416"/>
                <a:ext cx="340078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墨迹 28"/>
              <p14:cNvContentPartPr/>
              <p14:nvPr/>
            </p14:nvContentPartPr>
            <p14:xfrm>
              <a:off x="8754533" y="4754353"/>
              <a:ext cx="163689" cy="11279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754533" y="4754353"/>
                <a:ext cx="1636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墨迹 30"/>
              <p14:cNvContentPartPr/>
              <p14:nvPr/>
            </p14:nvContentPartPr>
            <p14:xfrm>
              <a:off x="6820428" y="4348287"/>
              <a:ext cx="3704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820428" y="4348287"/>
                <a:ext cx="370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墨迹 33"/>
              <p14:cNvContentPartPr/>
              <p14:nvPr/>
            </p14:nvContentPartPr>
            <p14:xfrm>
              <a:off x="6460066" y="4431474"/>
              <a:ext cx="1013178" cy="41875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460066" y="4431474"/>
                <a:ext cx="1013178" cy="418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墨迹 34"/>
              <p14:cNvContentPartPr/>
              <p14:nvPr/>
            </p14:nvContentPartPr>
            <p14:xfrm>
              <a:off x="6477705" y="4415965"/>
              <a:ext cx="174272" cy="3665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477705" y="4415965"/>
                <a:ext cx="1742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墨迹 35"/>
              <p14:cNvContentPartPr/>
              <p14:nvPr/>
            </p14:nvContentPartPr>
            <p14:xfrm>
              <a:off x="6175022" y="4083217"/>
              <a:ext cx="203200" cy="21431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175022" y="4083217"/>
                <a:ext cx="2032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墨迹 36"/>
              <p14:cNvContentPartPr/>
              <p14:nvPr/>
            </p14:nvContentPartPr>
            <p14:xfrm>
              <a:off x="6208888" y="4170634"/>
              <a:ext cx="135467" cy="282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208888" y="4170634"/>
                <a:ext cx="135467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墨迹 37"/>
              <p14:cNvContentPartPr/>
              <p14:nvPr/>
            </p14:nvContentPartPr>
            <p14:xfrm>
              <a:off x="2891193" y="5823201"/>
              <a:ext cx="321074" cy="34457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891193" y="5823201"/>
                <a:ext cx="321074" cy="344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墨迹 38"/>
              <p14:cNvContentPartPr/>
              <p14:nvPr/>
            </p14:nvContentPartPr>
            <p14:xfrm>
              <a:off x="2980382" y="5983607"/>
              <a:ext cx="163510" cy="3564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980382" y="5983607"/>
                <a:ext cx="163510" cy="35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墨迹 39"/>
              <p14:cNvContentPartPr/>
              <p14:nvPr/>
            </p14:nvContentPartPr>
            <p14:xfrm>
              <a:off x="2079586" y="5621209"/>
              <a:ext cx="205132" cy="54656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079586" y="5621209"/>
                <a:ext cx="205132" cy="546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墨迹 40"/>
              <p14:cNvContentPartPr/>
              <p14:nvPr/>
            </p14:nvContentPartPr>
            <p14:xfrm>
              <a:off x="2153909" y="6096485"/>
              <a:ext cx="178376" cy="4752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153909" y="6096485"/>
                <a:ext cx="178376" cy="47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墨迹 41"/>
              <p14:cNvContentPartPr/>
              <p14:nvPr/>
            </p14:nvContentPartPr>
            <p14:xfrm>
              <a:off x="2308500" y="5841025"/>
              <a:ext cx="160539" cy="5940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308500" y="5841025"/>
                <a:ext cx="160539" cy="59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墨迹 42"/>
              <p14:cNvContentPartPr/>
              <p14:nvPr/>
            </p14:nvContentPartPr>
            <p14:xfrm>
              <a:off x="2403634" y="5700669"/>
              <a:ext cx="17838" cy="62454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403634" y="5700669"/>
                <a:ext cx="17838" cy="624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墨迹 43"/>
              <p14:cNvContentPartPr/>
              <p14:nvPr/>
            </p14:nvContentPartPr>
            <p14:xfrm>
              <a:off x="2303115" y="5858847"/>
              <a:ext cx="270906" cy="28238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303115" y="5858847"/>
                <a:ext cx="270906" cy="282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5" name="墨迹 44"/>
              <p14:cNvContentPartPr/>
              <p14:nvPr/>
            </p14:nvContentPartPr>
            <p14:xfrm>
              <a:off x="2469039" y="6031135"/>
              <a:ext cx="151620" cy="13961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469039" y="6031135"/>
                <a:ext cx="151620" cy="139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墨迹 45"/>
              <p14:cNvContentPartPr/>
              <p14:nvPr/>
            </p14:nvContentPartPr>
            <p14:xfrm>
              <a:off x="2724709" y="6001430"/>
              <a:ext cx="26756" cy="3564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724709" y="6001430"/>
                <a:ext cx="26756" cy="35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墨迹 46"/>
              <p14:cNvContentPartPr/>
              <p14:nvPr/>
            </p14:nvContentPartPr>
            <p14:xfrm>
              <a:off x="2730654" y="6126190"/>
              <a:ext cx="23785" cy="891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730654" y="6126190"/>
                <a:ext cx="23785" cy="8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墨迹 47"/>
              <p14:cNvContentPartPr/>
              <p14:nvPr/>
            </p14:nvContentPartPr>
            <p14:xfrm>
              <a:off x="4432652" y="5793496"/>
              <a:ext cx="123376" cy="26214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432652" y="5793496"/>
                <a:ext cx="123376" cy="2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墨迹 48"/>
              <p14:cNvContentPartPr/>
              <p14:nvPr/>
            </p14:nvContentPartPr>
            <p14:xfrm>
              <a:off x="4514406" y="5814290"/>
              <a:ext cx="169457" cy="198464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514406" y="5814290"/>
                <a:ext cx="169457" cy="198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墨迹 49"/>
              <p14:cNvContentPartPr/>
              <p14:nvPr/>
            </p14:nvContentPartPr>
            <p14:xfrm>
              <a:off x="4621432" y="5811320"/>
              <a:ext cx="154592" cy="24654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621432" y="5811320"/>
                <a:ext cx="154592" cy="24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墨迹 50"/>
              <p14:cNvContentPartPr/>
              <p14:nvPr/>
            </p14:nvContentPartPr>
            <p14:xfrm>
              <a:off x="4821361" y="5895978"/>
              <a:ext cx="61686" cy="23021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821361" y="5895978"/>
                <a:ext cx="61686" cy="23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墨迹 51"/>
              <p14:cNvContentPartPr/>
              <p14:nvPr/>
            </p14:nvContentPartPr>
            <p14:xfrm>
              <a:off x="4930615" y="5769733"/>
              <a:ext cx="152364" cy="2673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930615" y="5769733"/>
                <a:ext cx="152364" cy="2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3" name="墨迹 52"/>
              <p14:cNvContentPartPr/>
              <p14:nvPr/>
            </p14:nvContentPartPr>
            <p14:xfrm>
              <a:off x="5001964" y="5817261"/>
              <a:ext cx="41622" cy="20793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001964" y="5817261"/>
                <a:ext cx="41622" cy="207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墨迹 53"/>
              <p14:cNvContentPartPr/>
              <p14:nvPr/>
            </p14:nvContentPartPr>
            <p14:xfrm>
              <a:off x="5103046" y="5918257"/>
              <a:ext cx="5945" cy="14852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103046" y="5918257"/>
                <a:ext cx="5945" cy="148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墨迹 54"/>
              <p14:cNvContentPartPr/>
              <p14:nvPr/>
            </p14:nvContentPartPr>
            <p14:xfrm>
              <a:off x="5186288" y="5755995"/>
              <a:ext cx="2" cy="6126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186288" y="5755995"/>
                <a:ext cx="2" cy="61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墨迹 55"/>
              <p14:cNvContentPartPr/>
              <p14:nvPr/>
            </p14:nvContentPartPr>
            <p14:xfrm>
              <a:off x="5185174" y="5930139"/>
              <a:ext cx="90300" cy="1188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185174" y="5930139"/>
                <a:ext cx="90300" cy="11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墨迹 56"/>
              <p14:cNvContentPartPr/>
              <p14:nvPr/>
            </p14:nvContentPartPr>
            <p14:xfrm>
              <a:off x="5412228" y="5787556"/>
              <a:ext cx="71349" cy="21090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412228" y="5787556"/>
                <a:ext cx="71349" cy="210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墨迹 57"/>
              <p14:cNvContentPartPr/>
              <p14:nvPr/>
            </p14:nvContentPartPr>
            <p14:xfrm>
              <a:off x="5566819" y="5740028"/>
              <a:ext cx="101079" cy="18862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566819" y="5740028"/>
                <a:ext cx="101079" cy="18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9" name="墨迹 58"/>
              <p14:cNvContentPartPr/>
              <p14:nvPr/>
            </p14:nvContentPartPr>
            <p14:xfrm>
              <a:off x="5548982" y="5800180"/>
              <a:ext cx="29729" cy="32898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548982" y="5800180"/>
                <a:ext cx="29729" cy="328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墨迹 59"/>
              <p14:cNvContentPartPr/>
              <p14:nvPr/>
            </p14:nvContentPartPr>
            <p14:xfrm>
              <a:off x="5709520" y="5742070"/>
              <a:ext cx="122816" cy="25416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709520" y="5742070"/>
                <a:ext cx="122816" cy="254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" name="墨迹 60"/>
              <p14:cNvContentPartPr/>
              <p14:nvPr/>
            </p14:nvContentPartPr>
            <p14:xfrm>
              <a:off x="5824535" y="5858847"/>
              <a:ext cx="99037" cy="10693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824535" y="5858847"/>
                <a:ext cx="99037" cy="106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" name="墨迹 61"/>
              <p14:cNvContentPartPr/>
              <p14:nvPr/>
            </p14:nvContentPartPr>
            <p14:xfrm>
              <a:off x="5867085" y="5894678"/>
              <a:ext cx="26756" cy="18695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867085" y="5894678"/>
                <a:ext cx="26756" cy="186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3" name="墨迹 62"/>
              <p14:cNvContentPartPr/>
              <p14:nvPr/>
            </p14:nvContentPartPr>
            <p14:xfrm>
              <a:off x="5947353" y="5698441"/>
              <a:ext cx="87145" cy="28813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947353" y="5698441"/>
                <a:ext cx="87145" cy="288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4" name="墨迹 63"/>
              <p14:cNvContentPartPr/>
              <p14:nvPr/>
            </p14:nvContentPartPr>
            <p14:xfrm>
              <a:off x="5986002" y="5888552"/>
              <a:ext cx="104053" cy="33863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986002" y="5888552"/>
                <a:ext cx="104053" cy="3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5" name="墨迹 64"/>
              <p14:cNvContentPartPr/>
              <p14:nvPr/>
            </p14:nvContentPartPr>
            <p14:xfrm>
              <a:off x="6285336" y="5866273"/>
              <a:ext cx="209035" cy="2023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285336" y="5866273"/>
                <a:ext cx="209035" cy="2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6" name="墨迹 65"/>
              <p14:cNvContentPartPr/>
              <p14:nvPr/>
            </p14:nvContentPartPr>
            <p14:xfrm>
              <a:off x="6648962" y="5787556"/>
              <a:ext cx="267563" cy="17822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648962" y="5787556"/>
                <a:ext cx="267563" cy="17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7" name="墨迹 66"/>
              <p14:cNvContentPartPr/>
              <p14:nvPr/>
            </p14:nvContentPartPr>
            <p14:xfrm>
              <a:off x="6880850" y="5670222"/>
              <a:ext cx="112972" cy="3119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880850" y="5670222"/>
                <a:ext cx="112972" cy="31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墨迹 67"/>
              <p14:cNvContentPartPr/>
              <p14:nvPr/>
            </p14:nvContentPartPr>
            <p14:xfrm>
              <a:off x="7100845" y="5775674"/>
              <a:ext cx="205133" cy="1782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100845" y="5775674"/>
                <a:ext cx="205133" cy="17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9" name="墨迹 68"/>
              <p14:cNvContentPartPr/>
              <p14:nvPr/>
            </p14:nvContentPartPr>
            <p14:xfrm>
              <a:off x="7069259" y="5872214"/>
              <a:ext cx="233745" cy="1930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069259" y="5872214"/>
                <a:ext cx="233745" cy="19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墨迹 69"/>
              <p14:cNvContentPartPr/>
              <p14:nvPr/>
            </p14:nvContentPartPr>
            <p14:xfrm>
              <a:off x="7630026" y="5666509"/>
              <a:ext cx="107024" cy="23095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630026" y="5666509"/>
                <a:ext cx="107024" cy="230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1" name="墨迹 70"/>
              <p14:cNvContentPartPr/>
              <p14:nvPr/>
            </p14:nvContentPartPr>
            <p14:xfrm>
              <a:off x="7713268" y="5578137"/>
              <a:ext cx="188777" cy="31041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713268" y="5578137"/>
                <a:ext cx="188777" cy="310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墨迹 71"/>
              <p14:cNvContentPartPr/>
              <p14:nvPr/>
            </p14:nvContentPartPr>
            <p14:xfrm>
              <a:off x="7864885" y="5710323"/>
              <a:ext cx="187295" cy="19011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864885" y="5710323"/>
                <a:ext cx="187295" cy="190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3" name="墨迹 72"/>
              <p14:cNvContentPartPr/>
              <p14:nvPr/>
            </p14:nvContentPartPr>
            <p14:xfrm>
              <a:off x="8111640" y="5627150"/>
              <a:ext cx="181347" cy="891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111640" y="5627150"/>
                <a:ext cx="181347" cy="8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墨迹 73"/>
              <p14:cNvContentPartPr/>
              <p14:nvPr/>
            </p14:nvContentPartPr>
            <p14:xfrm>
              <a:off x="8159204" y="5656855"/>
              <a:ext cx="71352" cy="24357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159204" y="5656855"/>
                <a:ext cx="71352" cy="24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墨迹 74"/>
              <p14:cNvContentPartPr/>
              <p14:nvPr/>
            </p14:nvContentPartPr>
            <p14:xfrm>
              <a:off x="8301905" y="5783657"/>
              <a:ext cx="35675" cy="10192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301905" y="5783657"/>
                <a:ext cx="35675" cy="101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墨迹 75"/>
              <p14:cNvContentPartPr/>
              <p14:nvPr/>
            </p14:nvContentPartPr>
            <p14:xfrm>
              <a:off x="8385147" y="5591504"/>
              <a:ext cx="17837" cy="6535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8385147" y="5591504"/>
                <a:ext cx="17837" cy="65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墨迹 76"/>
              <p14:cNvContentPartPr/>
              <p14:nvPr/>
            </p14:nvContentPartPr>
            <p14:xfrm>
              <a:off x="8397039" y="5781615"/>
              <a:ext cx="77294" cy="10693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397039" y="5781615"/>
                <a:ext cx="77294" cy="106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墨迹 77"/>
              <p14:cNvContentPartPr/>
              <p14:nvPr/>
            </p14:nvContentPartPr>
            <p14:xfrm>
              <a:off x="8576898" y="5659640"/>
              <a:ext cx="81756" cy="20514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576898" y="5659640"/>
                <a:ext cx="81756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" name="墨迹 78"/>
              <p14:cNvContentPartPr/>
              <p14:nvPr/>
            </p14:nvContentPartPr>
            <p14:xfrm>
              <a:off x="8744870" y="5603386"/>
              <a:ext cx="86215" cy="31190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744870" y="5603386"/>
                <a:ext cx="86215" cy="31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墨迹 79"/>
              <p14:cNvContentPartPr/>
              <p14:nvPr/>
            </p14:nvContentPartPr>
            <p14:xfrm>
              <a:off x="8856913" y="5573682"/>
              <a:ext cx="120774" cy="26214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856913" y="5573682"/>
                <a:ext cx="120774" cy="2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1" name="墨迹 80"/>
              <p14:cNvContentPartPr/>
              <p14:nvPr/>
            </p14:nvContentPartPr>
            <p14:xfrm>
              <a:off x="8964494" y="5680619"/>
              <a:ext cx="113343" cy="13664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964494" y="5680619"/>
                <a:ext cx="113343" cy="136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墨迹 81"/>
              <p14:cNvContentPartPr/>
              <p14:nvPr/>
            </p14:nvContentPartPr>
            <p14:xfrm>
              <a:off x="9009459" y="5725176"/>
              <a:ext cx="35675" cy="15446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009459" y="5725176"/>
                <a:ext cx="35675" cy="154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墨迹 82"/>
              <p14:cNvContentPartPr/>
              <p14:nvPr/>
            </p14:nvContentPartPr>
            <p14:xfrm>
              <a:off x="9021351" y="5523926"/>
              <a:ext cx="128395" cy="37650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021351" y="5523926"/>
                <a:ext cx="128395" cy="376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4" name="墨迹 83"/>
              <p14:cNvContentPartPr/>
              <p14:nvPr/>
            </p14:nvContentPartPr>
            <p14:xfrm>
              <a:off x="9107567" y="5757851"/>
              <a:ext cx="115943" cy="30595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107567" y="5757851"/>
                <a:ext cx="115943" cy="305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5" name="墨迹 84"/>
              <p14:cNvContentPartPr/>
              <p14:nvPr/>
            </p14:nvContentPartPr>
            <p14:xfrm>
              <a:off x="9344473" y="5698441"/>
              <a:ext cx="255111" cy="2376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344473" y="5698441"/>
                <a:ext cx="255111" cy="23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6" name="墨迹 85"/>
              <p14:cNvContentPartPr/>
              <p14:nvPr/>
            </p14:nvContentPartPr>
            <p14:xfrm>
              <a:off x="9419723" y="5588534"/>
              <a:ext cx="53512" cy="338634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419723" y="5588534"/>
                <a:ext cx="53512" cy="3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7" name="墨迹 86"/>
              <p14:cNvContentPartPr/>
              <p14:nvPr/>
            </p14:nvContentPartPr>
            <p14:xfrm>
              <a:off x="9650498" y="5561800"/>
              <a:ext cx="274623" cy="25991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650498" y="5561800"/>
                <a:ext cx="274623" cy="259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墨迹 87"/>
              <p14:cNvContentPartPr/>
              <p14:nvPr/>
            </p14:nvContentPartPr>
            <p14:xfrm>
              <a:off x="9905051" y="5572196"/>
              <a:ext cx="127094" cy="25768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905051" y="5572196"/>
                <a:ext cx="127094" cy="257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9" name="墨迹 88"/>
              <p14:cNvContentPartPr/>
              <p14:nvPr/>
            </p14:nvContentPartPr>
            <p14:xfrm>
              <a:off x="10020250" y="5490508"/>
              <a:ext cx="204391" cy="28665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020250" y="5490508"/>
                <a:ext cx="204391" cy="286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墨迹 89"/>
              <p14:cNvContentPartPr/>
              <p14:nvPr/>
            </p14:nvContentPartPr>
            <p14:xfrm>
              <a:off x="10163136" y="5615268"/>
              <a:ext cx="163325" cy="22872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163136" y="5615268"/>
                <a:ext cx="163325" cy="22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1" name="墨迹 90"/>
              <p14:cNvContentPartPr/>
              <p14:nvPr/>
            </p14:nvContentPartPr>
            <p14:xfrm>
              <a:off x="10341327" y="5437040"/>
              <a:ext cx="181351" cy="1782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341327" y="5437040"/>
                <a:ext cx="181351" cy="17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2" name="墨迹 91"/>
              <p14:cNvContentPartPr/>
              <p14:nvPr/>
            </p14:nvContentPartPr>
            <p14:xfrm>
              <a:off x="10418624" y="5316550"/>
              <a:ext cx="23786" cy="28683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418624" y="5316550"/>
                <a:ext cx="23786" cy="286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墨迹 92"/>
              <p14:cNvContentPartPr/>
              <p14:nvPr/>
            </p14:nvContentPartPr>
            <p14:xfrm>
              <a:off x="3979280" y="6536115"/>
              <a:ext cx="26756" cy="4752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979280" y="6536115"/>
                <a:ext cx="26756" cy="47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墨迹 93"/>
              <p14:cNvContentPartPr/>
              <p14:nvPr/>
            </p14:nvContentPartPr>
            <p14:xfrm>
              <a:off x="3934131" y="6434005"/>
              <a:ext cx="146229" cy="35831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934131" y="6434005"/>
                <a:ext cx="146229" cy="358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墨迹 94"/>
              <p14:cNvContentPartPr/>
              <p14:nvPr/>
            </p14:nvContentPartPr>
            <p14:xfrm>
              <a:off x="4070512" y="6375710"/>
              <a:ext cx="168341" cy="37520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070512" y="6375710"/>
                <a:ext cx="168341" cy="375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6" name="墨迹 95"/>
              <p14:cNvContentPartPr/>
              <p14:nvPr/>
            </p14:nvContentPartPr>
            <p14:xfrm>
              <a:off x="4193331" y="6494528"/>
              <a:ext cx="214051" cy="27477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193331" y="6494528"/>
                <a:ext cx="214051" cy="274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7" name="墨迹 96"/>
              <p14:cNvContentPartPr/>
              <p14:nvPr/>
            </p14:nvContentPartPr>
            <p14:xfrm>
              <a:off x="4401437" y="6357887"/>
              <a:ext cx="151617" cy="4752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401437" y="6357887"/>
                <a:ext cx="151617" cy="47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墨迹 97"/>
              <p14:cNvContentPartPr/>
              <p14:nvPr/>
            </p14:nvContentPartPr>
            <p14:xfrm>
              <a:off x="4463867" y="6263388"/>
              <a:ext cx="26756" cy="23114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463867" y="6263388"/>
                <a:ext cx="26756" cy="231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墨迹 98"/>
              <p14:cNvContentPartPr/>
              <p14:nvPr/>
            </p14:nvContentPartPr>
            <p14:xfrm>
              <a:off x="4954400" y="6423237"/>
              <a:ext cx="81197" cy="30001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954400" y="6423237"/>
                <a:ext cx="81197" cy="300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0" name="墨迹 99"/>
              <p14:cNvContentPartPr/>
              <p14:nvPr/>
            </p14:nvContentPartPr>
            <p14:xfrm>
              <a:off x="5021290" y="6334123"/>
              <a:ext cx="138239" cy="403984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021290" y="6334123"/>
                <a:ext cx="138239" cy="403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1" name="墨迹 100"/>
              <p14:cNvContentPartPr/>
              <p14:nvPr/>
            </p14:nvContentPartPr>
            <p14:xfrm>
              <a:off x="5198177" y="6292536"/>
              <a:ext cx="107027" cy="8113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198177" y="6292536"/>
                <a:ext cx="107027" cy="81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墨迹 101"/>
              <p14:cNvContentPartPr/>
              <p14:nvPr/>
            </p14:nvContentPartPr>
            <p14:xfrm>
              <a:off x="5190747" y="6296992"/>
              <a:ext cx="177817" cy="45002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190747" y="6296992"/>
                <a:ext cx="177817" cy="450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3" name="墨迹 102"/>
              <p14:cNvContentPartPr/>
              <p14:nvPr/>
            </p14:nvContentPartPr>
            <p14:xfrm>
              <a:off x="5275474" y="6488588"/>
              <a:ext cx="273508" cy="24116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275474" y="6488588"/>
                <a:ext cx="273508" cy="241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" name="墨迹 103"/>
              <p14:cNvContentPartPr/>
              <p14:nvPr/>
            </p14:nvContentPartPr>
            <p14:xfrm>
              <a:off x="5798707" y="6320384"/>
              <a:ext cx="365671" cy="15038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798707" y="6320384"/>
                <a:ext cx="365671" cy="150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5" name="墨迹 104"/>
              <p14:cNvContentPartPr/>
              <p14:nvPr/>
            </p14:nvContentPartPr>
            <p14:xfrm>
              <a:off x="6137619" y="6253920"/>
              <a:ext cx="23786" cy="20793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137619" y="6253920"/>
                <a:ext cx="23786" cy="207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墨迹 105"/>
              <p14:cNvContentPartPr/>
              <p14:nvPr/>
            </p14:nvContentPartPr>
            <p14:xfrm>
              <a:off x="5966676" y="6173717"/>
              <a:ext cx="13381" cy="17822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966676" y="6173717"/>
                <a:ext cx="13381" cy="17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7" name="墨迹 106"/>
              <p14:cNvContentPartPr/>
              <p14:nvPr/>
            </p14:nvContentPartPr>
            <p14:xfrm>
              <a:off x="5742966" y="6494528"/>
              <a:ext cx="222040" cy="33863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742966" y="6494528"/>
                <a:ext cx="222040" cy="338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8" name="墨迹 107"/>
              <p14:cNvContentPartPr/>
              <p14:nvPr/>
            </p14:nvContentPartPr>
            <p14:xfrm>
              <a:off x="5812644" y="6486360"/>
              <a:ext cx="330922" cy="33195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812644" y="6486360"/>
                <a:ext cx="330922" cy="331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墨迹 108"/>
              <p14:cNvContentPartPr/>
              <p14:nvPr/>
            </p14:nvContentPartPr>
            <p14:xfrm>
              <a:off x="6006813" y="6738107"/>
              <a:ext cx="199184" cy="10693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006813" y="6738107"/>
                <a:ext cx="199184" cy="10693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21" y="595385"/>
            <a:ext cx="11481653" cy="4825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572955" y="3431819"/>
              <a:ext cx="869245" cy="648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572955" y="3431819"/>
                <a:ext cx="8692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454422" y="4152304"/>
              <a:ext cx="1210733" cy="6344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454422" y="4152304"/>
                <a:ext cx="1210733" cy="6344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06" y="292583"/>
            <a:ext cx="9251848" cy="6582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77144" y="572439"/>
              <a:ext cx="284162" cy="59641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77144" y="572439"/>
                <a:ext cx="284162" cy="596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41022" y="772829"/>
              <a:ext cx="45155" cy="19474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41022" y="772829"/>
                <a:ext cx="45155" cy="194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46666" y="712730"/>
              <a:ext cx="287867" cy="41523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46666" y="712730"/>
                <a:ext cx="287867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41022" y="1330993"/>
              <a:ext cx="90311" cy="12971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41022" y="1330993"/>
                <a:ext cx="9031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41715" y="1463000"/>
              <a:ext cx="289101" cy="29943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41715" y="1463000"/>
                <a:ext cx="289101" cy="299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58283" y="1765258"/>
              <a:ext cx="64205" cy="14945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58283" y="1765258"/>
                <a:ext cx="64205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22488" y="1666561"/>
              <a:ext cx="455084" cy="28798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22488" y="1666561"/>
                <a:ext cx="455084" cy="287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93044" y="2255921"/>
              <a:ext cx="307622" cy="3031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93044" y="2255921"/>
                <a:ext cx="307622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75229" y="3047608"/>
              <a:ext cx="14993" cy="30243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75229" y="3047608"/>
                <a:ext cx="14993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846666" y="2954022"/>
              <a:ext cx="252589" cy="47497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46666" y="2954022"/>
                <a:ext cx="252589" cy="474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52991" y="3727909"/>
              <a:ext cx="145697" cy="43232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52991" y="3727909"/>
                <a:ext cx="145697" cy="432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867480" y="3827663"/>
              <a:ext cx="200025" cy="18981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67480" y="3827663"/>
                <a:ext cx="200025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45444" y="3776552"/>
              <a:ext cx="31044" cy="28974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45444" y="3776552"/>
                <a:ext cx="31044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52487" y="3722269"/>
              <a:ext cx="479601" cy="45682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52487" y="3722269"/>
                <a:ext cx="479601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802922" y="3883004"/>
              <a:ext cx="139700" cy="7049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02922" y="3883004"/>
                <a:ext cx="139700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237133" y="2987333"/>
              <a:ext cx="47978" cy="16179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237133" y="2987333"/>
                <a:ext cx="47978" cy="161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9146822" y="3006014"/>
              <a:ext cx="115711" cy="29891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146822" y="3006014"/>
                <a:ext cx="115711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206441" y="2966536"/>
              <a:ext cx="152047" cy="40677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206441" y="2966536"/>
                <a:ext cx="152047" cy="406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9437511" y="2934636"/>
              <a:ext cx="53622" cy="8635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437511" y="2934636"/>
                <a:ext cx="53622" cy="86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383006" y="2943976"/>
              <a:ext cx="280282" cy="42862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383006" y="2943976"/>
                <a:ext cx="28028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9820451" y="2960896"/>
              <a:ext cx="260526" cy="16161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820451" y="2960896"/>
                <a:ext cx="260526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0103555" y="2938337"/>
              <a:ext cx="11289" cy="12971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103555" y="2938337"/>
                <a:ext cx="112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959622" y="2886345"/>
              <a:ext cx="31044" cy="15350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959622" y="2886345"/>
                <a:ext cx="31044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9739488" y="3220327"/>
              <a:ext cx="191912" cy="2819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739488" y="3220327"/>
                <a:ext cx="1919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781822" y="3171860"/>
              <a:ext cx="84666" cy="20409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781822" y="3171860"/>
                <a:ext cx="84666" cy="204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9795933" y="3139959"/>
              <a:ext cx="323144" cy="26366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795933" y="3139959"/>
                <a:ext cx="323144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018888" y="3316204"/>
              <a:ext cx="182034" cy="14945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018888" y="3316204"/>
                <a:ext cx="182034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074811" y="2934636"/>
              <a:ext cx="327377" cy="15192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074811" y="2934636"/>
                <a:ext cx="327377" cy="151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392311" y="2912781"/>
              <a:ext cx="28222" cy="17501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392311" y="2912781"/>
                <a:ext cx="28222" cy="175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262488" y="2782537"/>
              <a:ext cx="39512" cy="1924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262488" y="2782537"/>
                <a:ext cx="39512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2959981" y="3186488"/>
              <a:ext cx="298980" cy="713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959981" y="3186488"/>
                <a:ext cx="298980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042355" y="3170979"/>
              <a:ext cx="73378" cy="27776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042355" y="3170979"/>
                <a:ext cx="73378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055761" y="3100128"/>
              <a:ext cx="356305" cy="37399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055761" y="3100128"/>
                <a:ext cx="356305" cy="373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239911" y="3338763"/>
              <a:ext cx="282222" cy="19457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239911" y="3338763"/>
                <a:ext cx="28222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505200" y="3245706"/>
              <a:ext cx="152400" cy="13817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505200" y="3245706"/>
                <a:ext cx="15240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533422" y="3120749"/>
              <a:ext cx="321733" cy="36746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533422" y="3120749"/>
                <a:ext cx="321733" cy="367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9595555" y="767013"/>
              <a:ext cx="104996" cy="5995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595555" y="767013"/>
                <a:ext cx="104996" cy="599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57" y="260864"/>
            <a:ext cx="8419905" cy="6453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12081" y="575259"/>
              <a:ext cx="323674" cy="61050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12081" y="575259"/>
                <a:ext cx="323674" cy="610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018822" y="753971"/>
              <a:ext cx="47978" cy="28657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18822" y="753971"/>
                <a:ext cx="47978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015823" y="723833"/>
              <a:ext cx="248532" cy="43602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015823" y="723833"/>
                <a:ext cx="248532" cy="436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93422" y="1415590"/>
              <a:ext cx="90311" cy="11843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93422" y="1415590"/>
                <a:ext cx="9031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07697" y="1553060"/>
              <a:ext cx="204258" cy="22153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07697" y="1553060"/>
                <a:ext cx="204258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010355" y="1604523"/>
              <a:ext cx="200731" cy="17201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10355" y="1604523"/>
                <a:ext cx="20073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88811" y="1849855"/>
              <a:ext cx="18344" cy="12689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88811" y="1849855"/>
                <a:ext cx="18344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80533" y="1770897"/>
              <a:ext cx="449086" cy="3022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80533" y="1770897"/>
                <a:ext cx="449086" cy="302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05051" y="2425115"/>
              <a:ext cx="339549" cy="28763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05051" y="2425115"/>
                <a:ext cx="33954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08755" y="3135730"/>
              <a:ext cx="11289" cy="31300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08755" y="3135730"/>
                <a:ext cx="11289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46679" y="3182787"/>
              <a:ext cx="264230" cy="26630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46679" y="3182787"/>
                <a:ext cx="264230" cy="266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032933" y="3069991"/>
              <a:ext cx="166511" cy="36676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32933" y="3069991"/>
                <a:ext cx="166511" cy="366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820737" y="3846345"/>
              <a:ext cx="433917" cy="39690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20737" y="3846345"/>
                <a:ext cx="433917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99066" y="3905563"/>
              <a:ext cx="491067" cy="36182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99066" y="3905563"/>
                <a:ext cx="491067" cy="361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8294511" y="851610"/>
              <a:ext cx="36689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294511" y="851610"/>
                <a:ext cx="36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190088" y="864828"/>
              <a:ext cx="56444" cy="58671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190088" y="864828"/>
                <a:ext cx="56444" cy="586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252177" y="772652"/>
              <a:ext cx="1778000" cy="80085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252177" y="772652"/>
                <a:ext cx="1778000" cy="800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328377" y="1443789"/>
              <a:ext cx="1670756" cy="5639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328377" y="1443789"/>
                <a:ext cx="16707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778955" y="453827"/>
              <a:ext cx="42333" cy="35477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778955" y="453827"/>
                <a:ext cx="42333" cy="354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817055" y="372226"/>
              <a:ext cx="173567" cy="45030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817055" y="372226"/>
                <a:ext cx="173567" cy="450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3953051" y="306488"/>
              <a:ext cx="390349" cy="43232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953051" y="306488"/>
                <a:ext cx="390349" cy="432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269316" y="72612"/>
              <a:ext cx="280106" cy="32182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269316" y="72612"/>
                <a:ext cx="280106" cy="321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150077" y="361123"/>
              <a:ext cx="489656" cy="40025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150077" y="361123"/>
                <a:ext cx="489656" cy="400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4566355" y="580899"/>
              <a:ext cx="191911" cy="13253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566355" y="580899"/>
                <a:ext cx="191911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714088" y="1705511"/>
              <a:ext cx="282222" cy="15421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714088" y="1705511"/>
                <a:ext cx="282222" cy="154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041466" y="1696875"/>
              <a:ext cx="33866" cy="2009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041466" y="1696875"/>
                <a:ext cx="33866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860844" y="1589014"/>
              <a:ext cx="28222" cy="23828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860844" y="1589014"/>
                <a:ext cx="28222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639828" y="1994375"/>
              <a:ext cx="211491" cy="32129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639828" y="1994375"/>
                <a:ext cx="211491" cy="321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753600" y="2000720"/>
              <a:ext cx="308503" cy="33133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753600" y="2000720"/>
                <a:ext cx="308503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939866" y="2199522"/>
              <a:ext cx="214489" cy="13817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939866" y="2199522"/>
                <a:ext cx="214489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140244" y="2069807"/>
              <a:ext cx="234244" cy="27071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140244" y="2069807"/>
                <a:ext cx="23424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0182577" y="1902552"/>
              <a:ext cx="409223" cy="39848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182577" y="1902552"/>
                <a:ext cx="409223" cy="39848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56" y="0"/>
            <a:ext cx="8492608" cy="5974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88622" y="636064"/>
              <a:ext cx="293511" cy="60451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88622" y="636064"/>
                <a:ext cx="293511" cy="604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99066" y="885448"/>
              <a:ext cx="22578" cy="23405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99066" y="885448"/>
                <a:ext cx="2257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04711" y="840330"/>
              <a:ext cx="338666" cy="33274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04711" y="840330"/>
                <a:ext cx="33866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081969" y="975685"/>
              <a:ext cx="100542" cy="2538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081969" y="975685"/>
                <a:ext cx="100542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12800" y="1708860"/>
              <a:ext cx="93838" cy="10997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12800" y="1708860"/>
                <a:ext cx="9383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63940" y="1878054"/>
              <a:ext cx="147637" cy="27441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3940" y="1878054"/>
                <a:ext cx="147637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31333" y="1618623"/>
              <a:ext cx="445911" cy="52062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31333" y="1618623"/>
                <a:ext cx="445911" cy="520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86870" y="2647006"/>
              <a:ext cx="153282" cy="44149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86870" y="2647006"/>
                <a:ext cx="153282" cy="441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18633" y="2520991"/>
              <a:ext cx="236361" cy="59006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18633" y="2520991"/>
                <a:ext cx="236361" cy="590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179688" y="2800162"/>
              <a:ext cx="254000" cy="35671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79688" y="2800162"/>
                <a:ext cx="254000" cy="356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897466" y="3496677"/>
              <a:ext cx="8467" cy="34120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97466" y="3496677"/>
                <a:ext cx="8467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64494" y="3581274"/>
              <a:ext cx="246768" cy="33486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64494" y="3581274"/>
                <a:ext cx="246768" cy="33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16000" y="3476233"/>
              <a:ext cx="124177" cy="46951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16000" y="3476233"/>
                <a:ext cx="124177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795866" y="4263690"/>
              <a:ext cx="133527" cy="9023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95866" y="4263690"/>
                <a:ext cx="13352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77522" y="4255936"/>
              <a:ext cx="501297" cy="45136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77522" y="4255936"/>
                <a:ext cx="501297" cy="451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128888" y="4212932"/>
              <a:ext cx="11289" cy="32428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28888" y="4212932"/>
                <a:ext cx="11289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21644" y="4215752"/>
              <a:ext cx="457200" cy="52168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21644" y="4215752"/>
                <a:ext cx="457200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71688" y="5656722"/>
              <a:ext cx="124178" cy="34402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71688" y="5656722"/>
                <a:ext cx="12417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78769" y="5639802"/>
              <a:ext cx="117475" cy="37504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78769" y="5639802"/>
                <a:ext cx="117475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88483" y="5543925"/>
              <a:ext cx="279400" cy="98696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88483" y="5543925"/>
                <a:ext cx="279400" cy="986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004711" y="5786437"/>
              <a:ext cx="158044" cy="24533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04711" y="5786437"/>
                <a:ext cx="1580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145822" y="5944352"/>
              <a:ext cx="124178" cy="3947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45822" y="5944352"/>
                <a:ext cx="1241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309511" y="5758238"/>
              <a:ext cx="283633" cy="4511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309511" y="5758238"/>
                <a:ext cx="2836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442155" y="5582347"/>
              <a:ext cx="47978" cy="57244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442155" y="5582347"/>
                <a:ext cx="47978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253066" y="5763878"/>
              <a:ext cx="191911" cy="26507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253066" y="5763878"/>
                <a:ext cx="1919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439333" y="5828031"/>
              <a:ext cx="201083" cy="7402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439333" y="5828031"/>
                <a:ext cx="201083" cy="74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315331" y="5941531"/>
              <a:ext cx="239713" cy="5921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315331" y="5941531"/>
                <a:ext cx="239713" cy="59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721555" y="5589044"/>
              <a:ext cx="249943" cy="53860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721555" y="5589044"/>
                <a:ext cx="249943" cy="538601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56" y="0"/>
            <a:ext cx="8492608" cy="5974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88622" y="636064"/>
              <a:ext cx="293511" cy="60451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88622" y="636064"/>
                <a:ext cx="293511" cy="604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99066" y="885448"/>
              <a:ext cx="22578" cy="23405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99066" y="885448"/>
                <a:ext cx="2257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04711" y="840330"/>
              <a:ext cx="338666" cy="33274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04711" y="840330"/>
                <a:ext cx="33866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081969" y="975685"/>
              <a:ext cx="100542" cy="2538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081969" y="975685"/>
                <a:ext cx="100542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12800" y="1708860"/>
              <a:ext cx="93838" cy="10997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12800" y="1708860"/>
                <a:ext cx="9383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63940" y="1878054"/>
              <a:ext cx="147637" cy="27441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3940" y="1878054"/>
                <a:ext cx="147637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31333" y="1618623"/>
              <a:ext cx="445911" cy="52062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31333" y="1618623"/>
                <a:ext cx="445911" cy="520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86870" y="2647006"/>
              <a:ext cx="153282" cy="44149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86870" y="2647006"/>
                <a:ext cx="153282" cy="441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18633" y="2520991"/>
              <a:ext cx="236361" cy="59006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18633" y="2520991"/>
                <a:ext cx="236361" cy="590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179688" y="2800162"/>
              <a:ext cx="254000" cy="35671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79688" y="2800162"/>
                <a:ext cx="254000" cy="356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897466" y="3496677"/>
              <a:ext cx="8467" cy="34120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97466" y="3496677"/>
                <a:ext cx="8467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64494" y="3581274"/>
              <a:ext cx="246768" cy="33486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64494" y="3581274"/>
                <a:ext cx="246768" cy="33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16000" y="3476233"/>
              <a:ext cx="124177" cy="46951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16000" y="3476233"/>
                <a:ext cx="124177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795866" y="4263690"/>
              <a:ext cx="133527" cy="9023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95866" y="4263690"/>
                <a:ext cx="13352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77522" y="4255936"/>
              <a:ext cx="501297" cy="45136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77522" y="4255936"/>
                <a:ext cx="501297" cy="451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128888" y="4212932"/>
              <a:ext cx="11289" cy="32428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28888" y="4212932"/>
                <a:ext cx="11289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21644" y="4215752"/>
              <a:ext cx="457200" cy="52168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21644" y="4215752"/>
                <a:ext cx="457200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71688" y="5656722"/>
              <a:ext cx="124178" cy="34402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71688" y="5656722"/>
                <a:ext cx="12417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78769" y="5639802"/>
              <a:ext cx="117475" cy="37504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78769" y="5639802"/>
                <a:ext cx="117475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88483" y="5543925"/>
              <a:ext cx="279400" cy="98696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88483" y="5543925"/>
                <a:ext cx="279400" cy="986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004711" y="5786437"/>
              <a:ext cx="158044" cy="24533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04711" y="5786437"/>
                <a:ext cx="1580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145822" y="5944352"/>
              <a:ext cx="124178" cy="3947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45822" y="5944352"/>
                <a:ext cx="1241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309511" y="5758238"/>
              <a:ext cx="283633" cy="4511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309511" y="5758238"/>
                <a:ext cx="2836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442155" y="5582347"/>
              <a:ext cx="47978" cy="57244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442155" y="5582347"/>
                <a:ext cx="47978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253066" y="5763878"/>
              <a:ext cx="191911" cy="26507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253066" y="5763878"/>
                <a:ext cx="1919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439333" y="5828031"/>
              <a:ext cx="201083" cy="7402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439333" y="5828031"/>
                <a:ext cx="201083" cy="74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315331" y="5941531"/>
              <a:ext cx="239713" cy="5921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315331" y="5941531"/>
                <a:ext cx="239713" cy="59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721555" y="5589044"/>
              <a:ext cx="249943" cy="53860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721555" y="5589044"/>
                <a:ext cx="249943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4854222" y="2478693"/>
              <a:ext cx="155222" cy="4229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854222" y="2478693"/>
                <a:ext cx="1552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4918251" y="2391276"/>
              <a:ext cx="26282" cy="18417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918251" y="2391276"/>
                <a:ext cx="26282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4995333" y="2334878"/>
              <a:ext cx="98778" cy="19739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995333" y="2334878"/>
                <a:ext cx="987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5046133" y="2330648"/>
              <a:ext cx="143933" cy="4370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046133" y="2330648"/>
                <a:ext cx="143933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842933" y="3383881"/>
              <a:ext cx="203200" cy="3383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842933" y="3383881"/>
                <a:ext cx="203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4927600" y="3304924"/>
              <a:ext cx="22577" cy="19739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927600" y="3304924"/>
                <a:ext cx="2257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5057422" y="3255576"/>
              <a:ext cx="135466" cy="12266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057422" y="3255576"/>
                <a:ext cx="135466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5105400" y="3254166"/>
              <a:ext cx="93133" cy="21713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105400" y="3254166"/>
                <a:ext cx="93133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9601200" y="905893"/>
              <a:ext cx="81844" cy="26718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601200" y="905893"/>
                <a:ext cx="81844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9622013" y="875579"/>
              <a:ext cx="305153" cy="31441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622013" y="875579"/>
                <a:ext cx="305153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9668933" y="1026444"/>
              <a:ext cx="158044" cy="36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668933" y="1026444"/>
                <a:ext cx="15804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252251" y="922107"/>
              <a:ext cx="147637" cy="32992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252251" y="922107"/>
                <a:ext cx="147637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478381" y="829051"/>
              <a:ext cx="127530" cy="18047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78381" y="829051"/>
                <a:ext cx="127530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628488" y="857250"/>
              <a:ext cx="118533" cy="563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628488" y="857250"/>
                <a:ext cx="11853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687755" y="781112"/>
              <a:ext cx="19756" cy="17765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687755" y="781112"/>
                <a:ext cx="1975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0630605" y="1139240"/>
              <a:ext cx="144639" cy="282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630605" y="1139240"/>
                <a:ext cx="14463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0898717" y="1049003"/>
              <a:ext cx="113594" cy="13394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898717" y="1049003"/>
                <a:ext cx="113594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1080044" y="891088"/>
              <a:ext cx="110067" cy="1974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080044" y="891088"/>
                <a:ext cx="11006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1125200" y="1037723"/>
              <a:ext cx="146755" cy="1692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125200" y="1037723"/>
                <a:ext cx="1467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1080044" y="1133600"/>
              <a:ext cx="189088" cy="846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080044" y="1133600"/>
                <a:ext cx="1890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1367911" y="874169"/>
              <a:ext cx="197556" cy="35707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367911" y="874169"/>
                <a:ext cx="197556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1571111" y="790982"/>
              <a:ext cx="118533" cy="21660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571111" y="790982"/>
                <a:ext cx="118533" cy="216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1706577" y="845970"/>
              <a:ext cx="121355" cy="564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706577" y="845970"/>
                <a:ext cx="1213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1765844" y="774062"/>
              <a:ext cx="42333" cy="19316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765844" y="774062"/>
                <a:ext cx="42333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9541933" y="1962651"/>
              <a:ext cx="211667" cy="1691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541933" y="1962651"/>
                <a:ext cx="211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9668933" y="1842452"/>
              <a:ext cx="5644" cy="26119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668933" y="1842452"/>
                <a:ext cx="5644" cy="261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9394825" y="1787817"/>
              <a:ext cx="460375" cy="35319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394825" y="1787817"/>
                <a:ext cx="460375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0024533" y="2007769"/>
              <a:ext cx="50800" cy="3665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024533" y="2007769"/>
                <a:ext cx="508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996311" y="2092366"/>
              <a:ext cx="28222" cy="366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996311" y="2092366"/>
                <a:ext cx="282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墨迹 65"/>
              <p14:cNvContentPartPr/>
              <p14:nvPr/>
            </p14:nvContentPartPr>
            <p14:xfrm>
              <a:off x="10319455" y="1799097"/>
              <a:ext cx="201789" cy="30595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319455" y="1799097"/>
                <a:ext cx="201789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7" name="墨迹 66"/>
              <p14:cNvContentPartPr/>
              <p14:nvPr/>
            </p14:nvContentPartPr>
            <p14:xfrm>
              <a:off x="10605911" y="1787817"/>
              <a:ext cx="158044" cy="26930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605911" y="1787817"/>
                <a:ext cx="158044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/>
              <p14:cNvContentPartPr/>
              <p14:nvPr/>
            </p14:nvContentPartPr>
            <p14:xfrm>
              <a:off x="10758311" y="2024689"/>
              <a:ext cx="169333" cy="12971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758311" y="2024689"/>
                <a:ext cx="1693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墨迹 68"/>
              <p14:cNvContentPartPr/>
              <p14:nvPr/>
            </p14:nvContentPartPr>
            <p14:xfrm>
              <a:off x="10859911" y="1759618"/>
              <a:ext cx="163689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859911" y="1759618"/>
                <a:ext cx="1636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墨迹 69"/>
              <p14:cNvContentPartPr/>
              <p14:nvPr/>
            </p14:nvContentPartPr>
            <p14:xfrm>
              <a:off x="10924822" y="1673611"/>
              <a:ext cx="42333" cy="19598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924822" y="1673611"/>
                <a:ext cx="42333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1" name="墨迹 70"/>
              <p14:cNvContentPartPr/>
              <p14:nvPr/>
            </p14:nvContentPartPr>
            <p14:xfrm>
              <a:off x="10976680" y="2013409"/>
              <a:ext cx="188031" cy="564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976680" y="2013409"/>
                <a:ext cx="18803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墨迹 71"/>
              <p14:cNvContentPartPr/>
              <p14:nvPr/>
            </p14:nvContentPartPr>
            <p14:xfrm>
              <a:off x="11029244" y="1924582"/>
              <a:ext cx="33867" cy="210083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029244" y="1924582"/>
                <a:ext cx="33867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3" name="墨迹 72"/>
              <p14:cNvContentPartPr/>
              <p14:nvPr/>
            </p14:nvContentPartPr>
            <p14:xfrm>
              <a:off x="11113911" y="1900613"/>
              <a:ext cx="259644" cy="20867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113911" y="1900613"/>
                <a:ext cx="2596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墨迹 73"/>
              <p14:cNvContentPartPr/>
              <p14:nvPr/>
            </p14:nvContentPartPr>
            <p14:xfrm>
              <a:off x="11404600" y="1849855"/>
              <a:ext cx="31044" cy="222772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404600" y="1849855"/>
                <a:ext cx="3104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墨迹 74"/>
              <p14:cNvContentPartPr/>
              <p14:nvPr/>
            </p14:nvContentPartPr>
            <p14:xfrm>
              <a:off x="11413067" y="1940092"/>
              <a:ext cx="121355" cy="5075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413067" y="1940092"/>
                <a:ext cx="1213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6" name="墨迹 75"/>
              <p14:cNvContentPartPr/>
              <p14:nvPr/>
            </p14:nvContentPartPr>
            <p14:xfrm>
              <a:off x="11523132" y="1797334"/>
              <a:ext cx="42333" cy="41628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523132" y="1797334"/>
                <a:ext cx="42333" cy="416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7" name="墨迹 76"/>
              <p14:cNvContentPartPr/>
              <p14:nvPr/>
            </p14:nvContentPartPr>
            <p14:xfrm>
              <a:off x="11602861" y="1759618"/>
              <a:ext cx="151694" cy="2255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602861" y="1759618"/>
                <a:ext cx="1516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墨迹 77"/>
              <p14:cNvContentPartPr/>
              <p14:nvPr/>
            </p14:nvContentPartPr>
            <p14:xfrm>
              <a:off x="11664244" y="1673611"/>
              <a:ext cx="31044" cy="22418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664244" y="1673611"/>
                <a:ext cx="31044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9" name="墨迹 78"/>
              <p14:cNvContentPartPr/>
              <p14:nvPr/>
            </p14:nvContentPartPr>
            <p14:xfrm>
              <a:off x="9889772" y="2580209"/>
              <a:ext cx="242005" cy="846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889772" y="2580209"/>
                <a:ext cx="24200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0" name="墨迹 79"/>
              <p14:cNvContentPartPr/>
              <p14:nvPr/>
            </p14:nvContentPartPr>
            <p14:xfrm>
              <a:off x="9962444" y="2450141"/>
              <a:ext cx="79022" cy="35284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962444" y="2450141"/>
                <a:ext cx="79022" cy="35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墨迹 80"/>
              <p14:cNvContentPartPr/>
              <p14:nvPr/>
            </p14:nvContentPartPr>
            <p14:xfrm>
              <a:off x="10109200" y="2577389"/>
              <a:ext cx="200377" cy="16144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109200" y="2577389"/>
                <a:ext cx="200377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" name="墨迹 81"/>
              <p14:cNvContentPartPr/>
              <p14:nvPr/>
            </p14:nvContentPartPr>
            <p14:xfrm>
              <a:off x="10329333" y="2416655"/>
              <a:ext cx="135467" cy="1409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329333" y="2416655"/>
                <a:ext cx="1354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3" name="墨迹 82"/>
              <p14:cNvContentPartPr/>
              <p14:nvPr/>
            </p14:nvContentPartPr>
            <p14:xfrm>
              <a:off x="10543822" y="2605588"/>
              <a:ext cx="191912" cy="1128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543822" y="2605588"/>
                <a:ext cx="1919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墨迹 83"/>
              <p14:cNvContentPartPr/>
              <p14:nvPr/>
            </p14:nvContentPartPr>
            <p14:xfrm>
              <a:off x="10526888" y="2701465"/>
              <a:ext cx="174977" cy="1128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526888" y="2701465"/>
                <a:ext cx="1749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5" name="墨迹 84"/>
              <p14:cNvContentPartPr/>
              <p14:nvPr/>
            </p14:nvContentPartPr>
            <p14:xfrm>
              <a:off x="10780888" y="2439214"/>
              <a:ext cx="220133" cy="34120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780888" y="2439214"/>
                <a:ext cx="220133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墨迹 85"/>
              <p14:cNvContentPartPr/>
              <p14:nvPr/>
            </p14:nvContentPartPr>
            <p14:xfrm>
              <a:off x="10927644" y="2549190"/>
              <a:ext cx="180623" cy="248152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927644" y="2549190"/>
                <a:ext cx="180623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墨迹 86"/>
              <p14:cNvContentPartPr/>
              <p14:nvPr/>
            </p14:nvContentPartPr>
            <p14:xfrm>
              <a:off x="11146367" y="2379996"/>
              <a:ext cx="128411" cy="13535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1146367" y="2379996"/>
                <a:ext cx="128411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墨迹 87"/>
              <p14:cNvContentPartPr/>
              <p14:nvPr/>
            </p14:nvContentPartPr>
            <p14:xfrm>
              <a:off x="11255022" y="2385636"/>
              <a:ext cx="127000" cy="564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1255022" y="2385636"/>
                <a:ext cx="127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墨迹 88"/>
              <p14:cNvContentPartPr/>
              <p14:nvPr/>
            </p14:nvContentPartPr>
            <p14:xfrm>
              <a:off x="11311467" y="2321836"/>
              <a:ext cx="33867" cy="18505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1311467" y="2321836"/>
                <a:ext cx="33867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墨迹 89"/>
              <p14:cNvContentPartPr/>
              <p14:nvPr/>
            </p14:nvContentPartPr>
            <p14:xfrm>
              <a:off x="11130844" y="2684545"/>
              <a:ext cx="180623" cy="1128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1130844" y="2684545"/>
                <a:ext cx="1806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墨迹 90"/>
              <p14:cNvContentPartPr/>
              <p14:nvPr/>
            </p14:nvContentPartPr>
            <p14:xfrm>
              <a:off x="11195755" y="2621450"/>
              <a:ext cx="36689" cy="204091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1195755" y="2621450"/>
                <a:ext cx="36689" cy="204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墨迹 91"/>
              <p14:cNvContentPartPr/>
              <p14:nvPr/>
            </p14:nvContentPartPr>
            <p14:xfrm>
              <a:off x="11376377" y="2605588"/>
              <a:ext cx="53623" cy="17483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1376377" y="2605588"/>
                <a:ext cx="5362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3" name="墨迹 92"/>
              <p14:cNvContentPartPr/>
              <p14:nvPr/>
            </p14:nvContentPartPr>
            <p14:xfrm>
              <a:off x="11390488" y="2664806"/>
              <a:ext cx="107244" cy="3101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1390488" y="2664806"/>
                <a:ext cx="1072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墨迹 93"/>
              <p14:cNvContentPartPr/>
              <p14:nvPr/>
            </p14:nvContentPartPr>
            <p14:xfrm>
              <a:off x="11435644" y="2544256"/>
              <a:ext cx="79023" cy="382801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1435644" y="2544256"/>
                <a:ext cx="79023" cy="382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5" name="墨迹 94"/>
              <p14:cNvContentPartPr/>
              <p14:nvPr/>
            </p14:nvContentPartPr>
            <p14:xfrm>
              <a:off x="11509022" y="2657756"/>
              <a:ext cx="201789" cy="16003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1509022" y="2657756"/>
                <a:ext cx="201789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墨迹 95"/>
              <p14:cNvContentPartPr/>
              <p14:nvPr/>
            </p14:nvContentPartPr>
            <p14:xfrm>
              <a:off x="3988505" y="5818513"/>
              <a:ext cx="41628" cy="11737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988505" y="5818513"/>
                <a:ext cx="41628" cy="117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墨迹 96"/>
              <p14:cNvContentPartPr/>
              <p14:nvPr/>
            </p14:nvContentPartPr>
            <p14:xfrm>
              <a:off x="3937000" y="5775158"/>
              <a:ext cx="172155" cy="35707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937000" y="5775158"/>
                <a:ext cx="172155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墨迹 97"/>
              <p14:cNvContentPartPr/>
              <p14:nvPr/>
            </p14:nvContentPartPr>
            <p14:xfrm>
              <a:off x="3832577" y="5979600"/>
              <a:ext cx="242711" cy="3708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832577" y="5979600"/>
                <a:ext cx="242711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9" name="墨迹 98"/>
              <p14:cNvContentPartPr/>
              <p14:nvPr/>
            </p14:nvContentPartPr>
            <p14:xfrm>
              <a:off x="3934177" y="6215062"/>
              <a:ext cx="268994" cy="18787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934177" y="6215062"/>
                <a:ext cx="268994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0" name="墨迹 99"/>
              <p14:cNvContentPartPr/>
              <p14:nvPr/>
            </p14:nvContentPartPr>
            <p14:xfrm>
              <a:off x="3993444" y="6154434"/>
              <a:ext cx="84667" cy="2960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993444" y="6154434"/>
                <a:ext cx="84667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1" name="墨迹 100"/>
              <p14:cNvContentPartPr/>
              <p14:nvPr/>
            </p14:nvContentPartPr>
            <p14:xfrm>
              <a:off x="4487333" y="6158664"/>
              <a:ext cx="45155" cy="5357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487333" y="6158664"/>
                <a:ext cx="4515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墨迹 101"/>
              <p14:cNvContentPartPr/>
              <p14:nvPr/>
            </p14:nvContentPartPr>
            <p14:xfrm>
              <a:off x="4468636" y="6294019"/>
              <a:ext cx="29986" cy="1127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468636" y="6294019"/>
                <a:ext cx="2998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" name="墨迹 105"/>
              <p14:cNvContentPartPr/>
              <p14:nvPr/>
            </p14:nvContentPartPr>
            <p14:xfrm>
              <a:off x="6120518" y="5933072"/>
              <a:ext cx="125059" cy="2255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120518" y="5933072"/>
                <a:ext cx="12505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2" name="墨迹 121"/>
              <p14:cNvContentPartPr/>
              <p14:nvPr/>
            </p14:nvContentPartPr>
            <p14:xfrm>
              <a:off x="8485893" y="6096626"/>
              <a:ext cx="596018" cy="2820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485893" y="6096626"/>
                <a:ext cx="59601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7" name="墨迹 146"/>
              <p14:cNvContentPartPr/>
              <p14:nvPr/>
            </p14:nvContentPartPr>
            <p14:xfrm>
              <a:off x="11684000" y="5757004"/>
              <a:ext cx="45155" cy="221186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684000" y="5757004"/>
                <a:ext cx="45155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3" name="墨迹 152"/>
              <p14:cNvContentPartPr/>
              <p14:nvPr/>
            </p14:nvContentPartPr>
            <p14:xfrm>
              <a:off x="5751688" y="5927432"/>
              <a:ext cx="174978" cy="379982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5751688" y="5927432"/>
                <a:ext cx="174978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4" name="墨迹 153"/>
              <p14:cNvContentPartPr/>
              <p14:nvPr/>
            </p14:nvContentPartPr>
            <p14:xfrm>
              <a:off x="5723466" y="5924612"/>
              <a:ext cx="237066" cy="420871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5723466" y="5924612"/>
                <a:ext cx="237066" cy="420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5" name="墨迹 154"/>
              <p14:cNvContentPartPr/>
              <p14:nvPr/>
            </p14:nvContentPartPr>
            <p14:xfrm>
              <a:off x="6055077" y="5854115"/>
              <a:ext cx="193323" cy="18417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6055077" y="5854115"/>
                <a:ext cx="193323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6" name="墨迹 155"/>
              <p14:cNvContentPartPr/>
              <p14:nvPr/>
            </p14:nvContentPartPr>
            <p14:xfrm>
              <a:off x="6214533" y="5904873"/>
              <a:ext cx="129822" cy="3383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214533" y="5904873"/>
                <a:ext cx="1298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7" name="墨迹 156"/>
              <p14:cNvContentPartPr/>
              <p14:nvPr/>
            </p14:nvContentPartPr>
            <p14:xfrm>
              <a:off x="6279444" y="5802651"/>
              <a:ext cx="31044" cy="19245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279444" y="5802651"/>
                <a:ext cx="31044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8" name="墨迹 157"/>
              <p14:cNvContentPartPr/>
              <p14:nvPr/>
            </p14:nvContentPartPr>
            <p14:xfrm>
              <a:off x="6360583" y="6074067"/>
              <a:ext cx="215194" cy="1128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6360583" y="6074067"/>
                <a:ext cx="21519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9" name="墨迹 158"/>
              <p14:cNvContentPartPr/>
              <p14:nvPr/>
            </p14:nvContentPartPr>
            <p14:xfrm>
              <a:off x="6426200" y="5982068"/>
              <a:ext cx="36688" cy="309131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426200" y="5982068"/>
                <a:ext cx="36688" cy="309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0" name="墨迹 159"/>
              <p14:cNvContentPartPr/>
              <p14:nvPr/>
            </p14:nvContentPartPr>
            <p14:xfrm>
              <a:off x="6654800" y="5949991"/>
              <a:ext cx="217311" cy="355307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654800" y="5949991"/>
                <a:ext cx="217311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墨迹 160"/>
              <p14:cNvContentPartPr/>
              <p14:nvPr/>
            </p14:nvContentPartPr>
            <p14:xfrm>
              <a:off x="6897511" y="5947171"/>
              <a:ext cx="186266" cy="31300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897511" y="5947171"/>
                <a:ext cx="18626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2" name="墨迹 161"/>
              <p14:cNvContentPartPr/>
              <p14:nvPr/>
            </p14:nvContentPartPr>
            <p14:xfrm>
              <a:off x="7089951" y="6176994"/>
              <a:ext cx="146226" cy="160205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7089951" y="6176994"/>
                <a:ext cx="146226" cy="160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3" name="墨迹 162"/>
              <p14:cNvContentPartPr/>
              <p14:nvPr/>
            </p14:nvContentPartPr>
            <p14:xfrm>
              <a:off x="7219244" y="5865394"/>
              <a:ext cx="172156" cy="4511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219244" y="5865394"/>
                <a:ext cx="1721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4" name="墨迹 163"/>
              <p14:cNvContentPartPr/>
              <p14:nvPr/>
            </p14:nvContentPartPr>
            <p14:xfrm>
              <a:off x="7284155" y="5781326"/>
              <a:ext cx="42334" cy="23634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284155" y="5781326"/>
                <a:ext cx="42334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65" name="墨迹 164"/>
              <p14:cNvContentPartPr/>
              <p14:nvPr/>
            </p14:nvContentPartPr>
            <p14:xfrm>
              <a:off x="7419093" y="6062787"/>
              <a:ext cx="226307" cy="1692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419093" y="6062787"/>
                <a:ext cx="22630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6" name="墨迹 165"/>
              <p14:cNvContentPartPr/>
              <p14:nvPr/>
            </p14:nvContentPartPr>
            <p14:xfrm>
              <a:off x="7529688" y="5982596"/>
              <a:ext cx="39512" cy="246566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529688" y="5982596"/>
                <a:ext cx="39512" cy="24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7" name="墨迹 166"/>
              <p14:cNvContentPartPr/>
              <p14:nvPr/>
            </p14:nvContentPartPr>
            <p14:xfrm>
              <a:off x="7697787" y="5989470"/>
              <a:ext cx="229835" cy="212374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697787" y="5989470"/>
                <a:ext cx="229835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8" name="墨迹 167"/>
              <p14:cNvContentPartPr/>
              <p14:nvPr/>
            </p14:nvContentPartPr>
            <p14:xfrm>
              <a:off x="7961488" y="5924612"/>
              <a:ext cx="36689" cy="29327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7961488" y="5924612"/>
                <a:ext cx="3668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9" name="墨迹 168"/>
              <p14:cNvContentPartPr/>
              <p14:nvPr/>
            </p14:nvContentPartPr>
            <p14:xfrm>
              <a:off x="7975600" y="6017669"/>
              <a:ext cx="121355" cy="56398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7975600" y="6017669"/>
                <a:ext cx="1213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70" name="墨迹 169"/>
              <p14:cNvContentPartPr/>
              <p14:nvPr/>
            </p14:nvContentPartPr>
            <p14:xfrm>
              <a:off x="8128000" y="5813755"/>
              <a:ext cx="15522" cy="562041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8128000" y="5813755"/>
                <a:ext cx="15522" cy="562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71" name="墨迹 170"/>
              <p14:cNvContentPartPr/>
              <p14:nvPr/>
            </p14:nvContentPartPr>
            <p14:xfrm>
              <a:off x="8223955" y="5808996"/>
              <a:ext cx="132645" cy="3383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8223955" y="5808996"/>
                <a:ext cx="1326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72" name="墨迹 171"/>
              <p14:cNvContentPartPr/>
              <p14:nvPr/>
            </p14:nvContentPartPr>
            <p14:xfrm>
              <a:off x="8304388" y="5728805"/>
              <a:ext cx="15522" cy="142229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8304388" y="5728805"/>
                <a:ext cx="15522" cy="142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73" name="墨迹 172"/>
              <p14:cNvContentPartPr/>
              <p14:nvPr/>
            </p14:nvContentPartPr>
            <p14:xfrm>
              <a:off x="8476191" y="6045868"/>
              <a:ext cx="664986" cy="2255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8476191" y="6045868"/>
                <a:ext cx="66498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74" name="墨迹 173"/>
              <p14:cNvContentPartPr/>
              <p14:nvPr/>
            </p14:nvContentPartPr>
            <p14:xfrm>
              <a:off x="8757355" y="5628522"/>
              <a:ext cx="76200" cy="84597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8757355" y="5628522"/>
                <a:ext cx="762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75" name="墨迹 174"/>
              <p14:cNvContentPartPr/>
              <p14:nvPr/>
            </p14:nvContentPartPr>
            <p14:xfrm>
              <a:off x="8664398" y="5717349"/>
              <a:ext cx="282046" cy="212902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8664398" y="5717349"/>
                <a:ext cx="282046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76" name="墨迹 175"/>
              <p14:cNvContentPartPr/>
              <p14:nvPr/>
            </p14:nvContentPartPr>
            <p14:xfrm>
              <a:off x="9019822" y="5683687"/>
              <a:ext cx="139171" cy="283223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9019822" y="5683687"/>
                <a:ext cx="139171" cy="283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77" name="墨迹 176"/>
              <p14:cNvContentPartPr/>
              <p14:nvPr/>
            </p14:nvContentPartPr>
            <p14:xfrm>
              <a:off x="9115777" y="5975371"/>
              <a:ext cx="124178" cy="8177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9115777" y="5975371"/>
                <a:ext cx="12417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78" name="墨迹 177"/>
              <p14:cNvContentPartPr/>
              <p14:nvPr/>
            </p14:nvContentPartPr>
            <p14:xfrm>
              <a:off x="8511116" y="6130465"/>
              <a:ext cx="610306" cy="3383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8511116" y="6130465"/>
                <a:ext cx="61030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79" name="墨迹 178"/>
              <p14:cNvContentPartPr/>
              <p14:nvPr/>
            </p14:nvContentPartPr>
            <p14:xfrm>
              <a:off x="8531401" y="6183162"/>
              <a:ext cx="115887" cy="127777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8531401" y="6183162"/>
                <a:ext cx="11588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80" name="墨迹 179"/>
              <p14:cNvContentPartPr/>
              <p14:nvPr/>
            </p14:nvContentPartPr>
            <p14:xfrm>
              <a:off x="8737600" y="6234096"/>
              <a:ext cx="77081" cy="7684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8737600" y="6234096"/>
                <a:ext cx="77081" cy="7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1" name="墨迹 180"/>
              <p14:cNvContentPartPr/>
              <p14:nvPr/>
            </p14:nvContentPartPr>
            <p14:xfrm>
              <a:off x="8624005" y="6324333"/>
              <a:ext cx="245534" cy="283577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8624005" y="6324333"/>
                <a:ext cx="245534" cy="283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82" name="墨迹 181"/>
              <p14:cNvContentPartPr/>
              <p14:nvPr/>
            </p14:nvContentPartPr>
            <p14:xfrm>
              <a:off x="8765822" y="6506745"/>
              <a:ext cx="174978" cy="86184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8765822" y="6506745"/>
                <a:ext cx="174978" cy="86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83" name="墨迹 182"/>
              <p14:cNvContentPartPr/>
              <p14:nvPr/>
            </p14:nvContentPartPr>
            <p14:xfrm>
              <a:off x="8936566" y="6408930"/>
              <a:ext cx="21166" cy="133241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8936566" y="6408930"/>
                <a:ext cx="21166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84" name="墨迹 183"/>
              <p14:cNvContentPartPr/>
              <p14:nvPr/>
            </p14:nvContentPartPr>
            <p14:xfrm>
              <a:off x="8957733" y="6372977"/>
              <a:ext cx="160161" cy="231231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8957733" y="6372977"/>
                <a:ext cx="160161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85" name="墨迹 184"/>
              <p14:cNvContentPartPr/>
              <p14:nvPr/>
            </p14:nvContentPartPr>
            <p14:xfrm>
              <a:off x="9005005" y="6307237"/>
              <a:ext cx="110772" cy="311071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9005005" y="6307237"/>
                <a:ext cx="110772" cy="311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86" name="墨迹 185"/>
              <p14:cNvContentPartPr/>
              <p14:nvPr/>
            </p14:nvContentPartPr>
            <p14:xfrm>
              <a:off x="9386711" y="6000750"/>
              <a:ext cx="174978" cy="329223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9386711" y="6000750"/>
                <a:ext cx="174978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87" name="墨迹 186"/>
              <p14:cNvContentPartPr/>
              <p14:nvPr/>
            </p14:nvContentPartPr>
            <p14:xfrm>
              <a:off x="9578622" y="6052917"/>
              <a:ext cx="152400" cy="231585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9578622" y="6052917"/>
                <a:ext cx="152400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88" name="墨迹 187"/>
              <p14:cNvContentPartPr/>
              <p14:nvPr/>
            </p14:nvContentPartPr>
            <p14:xfrm>
              <a:off x="9781116" y="5830850"/>
              <a:ext cx="155928" cy="169900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9781116" y="5830850"/>
                <a:ext cx="155928" cy="169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89" name="墨迹 188"/>
              <p14:cNvContentPartPr/>
              <p14:nvPr/>
            </p14:nvContentPartPr>
            <p14:xfrm>
              <a:off x="9911644" y="5904873"/>
              <a:ext cx="143228" cy="28199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9911644" y="5904873"/>
                <a:ext cx="14322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90" name="墨迹 189"/>
              <p14:cNvContentPartPr/>
              <p14:nvPr/>
            </p14:nvContentPartPr>
            <p14:xfrm>
              <a:off x="9962444" y="5789257"/>
              <a:ext cx="45156" cy="236871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9962444" y="5789257"/>
                <a:ext cx="45156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91" name="墨迹 190"/>
              <p14:cNvContentPartPr/>
              <p14:nvPr/>
            </p14:nvContentPartPr>
            <p14:xfrm>
              <a:off x="10007600" y="6119185"/>
              <a:ext cx="220133" cy="5640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0007600" y="6119185"/>
                <a:ext cx="2201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92" name="墨迹 191"/>
              <p14:cNvContentPartPr/>
              <p14:nvPr/>
            </p14:nvContentPartPr>
            <p14:xfrm>
              <a:off x="10106377" y="6027362"/>
              <a:ext cx="31045" cy="275117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0106377" y="6027362"/>
                <a:ext cx="31045" cy="27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93" name="墨迹 192"/>
              <p14:cNvContentPartPr/>
              <p14:nvPr/>
            </p14:nvContentPartPr>
            <p14:xfrm>
              <a:off x="10363200" y="5983830"/>
              <a:ext cx="177800" cy="262427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0363200" y="5983830"/>
                <a:ext cx="177800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94" name="墨迹 193"/>
              <p14:cNvContentPartPr/>
              <p14:nvPr/>
            </p14:nvContentPartPr>
            <p14:xfrm>
              <a:off x="10611555" y="5871034"/>
              <a:ext cx="88900" cy="222772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0611555" y="5871034"/>
                <a:ext cx="8890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5" name="墨迹 194"/>
              <p14:cNvContentPartPr/>
              <p14:nvPr/>
            </p14:nvContentPartPr>
            <p14:xfrm>
              <a:off x="10735732" y="5933072"/>
              <a:ext cx="141112" cy="2819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0735732" y="5933072"/>
                <a:ext cx="1411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96" name="墨迹 195"/>
              <p14:cNvContentPartPr/>
              <p14:nvPr/>
            </p14:nvContentPartPr>
            <p14:xfrm>
              <a:off x="10766777" y="5829793"/>
              <a:ext cx="36688" cy="21889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0766777" y="5829793"/>
                <a:ext cx="36688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7" name="墨迹 196"/>
              <p14:cNvContentPartPr/>
              <p14:nvPr/>
            </p14:nvContentPartPr>
            <p14:xfrm>
              <a:off x="10807347" y="6119185"/>
              <a:ext cx="261408" cy="3947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0807347" y="6119185"/>
                <a:ext cx="26140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8" name="墨迹 197"/>
              <p14:cNvContentPartPr/>
              <p14:nvPr/>
            </p14:nvContentPartPr>
            <p14:xfrm>
              <a:off x="10910711" y="6036527"/>
              <a:ext cx="39511" cy="288512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0910711" y="6036527"/>
                <a:ext cx="39511" cy="288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99" name="墨迹 198"/>
              <p14:cNvContentPartPr/>
              <p14:nvPr/>
            </p14:nvContentPartPr>
            <p14:xfrm>
              <a:off x="11173177" y="6007095"/>
              <a:ext cx="31044" cy="258725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1173177" y="6007095"/>
                <a:ext cx="31044" cy="258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00" name="墨迹 199"/>
              <p14:cNvContentPartPr/>
              <p14:nvPr/>
            </p14:nvContentPartPr>
            <p14:xfrm>
              <a:off x="11198577" y="6079707"/>
              <a:ext cx="118533" cy="45118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1198577" y="6079707"/>
                <a:ext cx="1185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01" name="墨迹 200"/>
              <p14:cNvContentPartPr/>
              <p14:nvPr/>
            </p14:nvContentPartPr>
            <p14:xfrm>
              <a:off x="11260667" y="5897471"/>
              <a:ext cx="79022" cy="498065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1260667" y="5897471"/>
                <a:ext cx="79022" cy="498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02" name="墨迹 201"/>
              <p14:cNvContentPartPr/>
              <p14:nvPr/>
            </p14:nvContentPartPr>
            <p14:xfrm>
              <a:off x="11356622" y="5992290"/>
              <a:ext cx="344312" cy="231937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1356622" y="5992290"/>
                <a:ext cx="344312" cy="23193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9" y="499444"/>
            <a:ext cx="10107258" cy="5821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599670" y="169194"/>
              <a:ext cx="237596" cy="57596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599670" y="169194"/>
                <a:ext cx="237596" cy="575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744838" y="167431"/>
              <a:ext cx="319617" cy="42474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744838" y="167431"/>
                <a:ext cx="319617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887184" y="477973"/>
              <a:ext cx="37571" cy="56257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887184" y="477973"/>
                <a:ext cx="37571" cy="562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834444" y="535781"/>
              <a:ext cx="107244" cy="18329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834444" y="535781"/>
                <a:ext cx="10724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009422" y="592179"/>
              <a:ext cx="87489" cy="9869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009422" y="592179"/>
                <a:ext cx="87489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199922" y="203032"/>
              <a:ext cx="179211" cy="52749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199922" y="203032"/>
                <a:ext cx="179211" cy="527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2466622" y="586539"/>
              <a:ext cx="19755" cy="22277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466622" y="586539"/>
                <a:ext cx="1975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墨迹 12"/>
              <p14:cNvContentPartPr/>
              <p14:nvPr/>
            </p14:nvContentPartPr>
            <p14:xfrm>
              <a:off x="2380544" y="248151"/>
              <a:ext cx="15522" cy="36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380544" y="248151"/>
                <a:ext cx="155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墨迹 13"/>
              <p14:cNvContentPartPr/>
              <p14:nvPr/>
            </p14:nvContentPartPr>
            <p14:xfrm>
              <a:off x="2460977" y="231231"/>
              <a:ext cx="137584" cy="366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460977" y="231231"/>
                <a:ext cx="13758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墨迹 14"/>
              <p14:cNvContentPartPr/>
              <p14:nvPr/>
            </p14:nvContentPartPr>
            <p14:xfrm>
              <a:off x="2438400" y="321468"/>
              <a:ext cx="5644" cy="14663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438400" y="321468"/>
                <a:ext cx="56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墨迹 15"/>
              <p14:cNvContentPartPr/>
              <p14:nvPr/>
            </p14:nvContentPartPr>
            <p14:xfrm>
              <a:off x="2463800" y="339798"/>
              <a:ext cx="98777" cy="17624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463800" y="339798"/>
                <a:ext cx="98777" cy="176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墨迹 16"/>
              <p14:cNvContentPartPr/>
              <p14:nvPr/>
            </p14:nvContentPartPr>
            <p14:xfrm>
              <a:off x="2361318" y="530141"/>
              <a:ext cx="54504" cy="19457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361318" y="530141"/>
                <a:ext cx="5450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墨迹 17"/>
              <p14:cNvContentPartPr/>
              <p14:nvPr/>
            </p14:nvContentPartPr>
            <p14:xfrm>
              <a:off x="2393244" y="535781"/>
              <a:ext cx="299156" cy="20867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393244" y="535781"/>
                <a:ext cx="29915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墨迹 18"/>
              <p14:cNvContentPartPr/>
              <p14:nvPr/>
            </p14:nvContentPartPr>
            <p14:xfrm>
              <a:off x="2472266" y="614738"/>
              <a:ext cx="11289" cy="24533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472266" y="614738"/>
                <a:ext cx="1128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墨迹 19"/>
              <p14:cNvContentPartPr/>
              <p14:nvPr/>
            </p14:nvContentPartPr>
            <p14:xfrm>
              <a:off x="2785533" y="439904"/>
              <a:ext cx="19755" cy="24533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785533" y="439904"/>
                <a:ext cx="19755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墨迹 20"/>
              <p14:cNvContentPartPr/>
              <p14:nvPr/>
            </p14:nvContentPartPr>
            <p14:xfrm>
              <a:off x="2833511" y="406065"/>
              <a:ext cx="195615" cy="21008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833511" y="406065"/>
                <a:ext cx="195615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墨迹 21"/>
              <p14:cNvContentPartPr/>
              <p14:nvPr/>
            </p14:nvContentPartPr>
            <p14:xfrm>
              <a:off x="2891366" y="276350"/>
              <a:ext cx="103011" cy="45752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891366" y="276350"/>
                <a:ext cx="103011" cy="457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墨迹 22"/>
              <p14:cNvContentPartPr/>
              <p14:nvPr/>
            </p14:nvContentPartPr>
            <p14:xfrm>
              <a:off x="3115733" y="366587"/>
              <a:ext cx="84667" cy="10433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115733" y="366587"/>
                <a:ext cx="84667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墨迹 23"/>
              <p14:cNvContentPartPr/>
              <p14:nvPr/>
            </p14:nvContentPartPr>
            <p14:xfrm>
              <a:off x="3106384" y="518861"/>
              <a:ext cx="68616" cy="7613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06384" y="518861"/>
                <a:ext cx="68616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墨迹 24"/>
              <p14:cNvContentPartPr/>
              <p14:nvPr/>
            </p14:nvContentPartPr>
            <p14:xfrm>
              <a:off x="3307644" y="374165"/>
              <a:ext cx="11289" cy="5164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307644" y="374165"/>
                <a:ext cx="11289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墨迹 25"/>
              <p14:cNvContentPartPr/>
              <p14:nvPr/>
            </p14:nvContentPartPr>
            <p14:xfrm>
              <a:off x="3193697" y="419812"/>
              <a:ext cx="238125" cy="14980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193697" y="419812"/>
                <a:ext cx="238125" cy="149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墨迹 26"/>
              <p14:cNvContentPartPr/>
              <p14:nvPr/>
            </p14:nvContentPartPr>
            <p14:xfrm>
              <a:off x="3316111" y="332748"/>
              <a:ext cx="8466" cy="25943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316111" y="332748"/>
                <a:ext cx="84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墨迹 27"/>
              <p14:cNvContentPartPr/>
              <p14:nvPr/>
            </p14:nvContentPartPr>
            <p14:xfrm>
              <a:off x="3224918" y="432678"/>
              <a:ext cx="277989" cy="25537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224918" y="432678"/>
                <a:ext cx="277989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墨迹 28"/>
              <p14:cNvContentPartPr/>
              <p14:nvPr/>
            </p14:nvContentPartPr>
            <p14:xfrm>
              <a:off x="3052056" y="569620"/>
              <a:ext cx="185032" cy="15791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052056" y="569620"/>
                <a:ext cx="185032" cy="15791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9" y="499444"/>
            <a:ext cx="10107258" cy="5821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599670" y="169194"/>
              <a:ext cx="237596" cy="57596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599670" y="169194"/>
                <a:ext cx="237596" cy="575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744838" y="167431"/>
              <a:ext cx="319617" cy="42474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744838" y="167431"/>
                <a:ext cx="319617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887184" y="477973"/>
              <a:ext cx="37571" cy="56257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887184" y="477973"/>
                <a:ext cx="37571" cy="562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834444" y="535781"/>
              <a:ext cx="107244" cy="18329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834444" y="535781"/>
                <a:ext cx="10724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009422" y="592179"/>
              <a:ext cx="87489" cy="9869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009422" y="592179"/>
                <a:ext cx="87489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199922" y="203032"/>
              <a:ext cx="179211" cy="52749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199922" y="203032"/>
                <a:ext cx="179211" cy="527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2466622" y="586539"/>
              <a:ext cx="19755" cy="22277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466622" y="586539"/>
                <a:ext cx="1975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墨迹 12"/>
              <p14:cNvContentPartPr/>
              <p14:nvPr/>
            </p14:nvContentPartPr>
            <p14:xfrm>
              <a:off x="2380544" y="248151"/>
              <a:ext cx="15522" cy="36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380544" y="248151"/>
                <a:ext cx="155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墨迹 13"/>
              <p14:cNvContentPartPr/>
              <p14:nvPr/>
            </p14:nvContentPartPr>
            <p14:xfrm>
              <a:off x="2460977" y="231231"/>
              <a:ext cx="137584" cy="366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460977" y="231231"/>
                <a:ext cx="13758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墨迹 14"/>
              <p14:cNvContentPartPr/>
              <p14:nvPr/>
            </p14:nvContentPartPr>
            <p14:xfrm>
              <a:off x="2438400" y="321468"/>
              <a:ext cx="5644" cy="14663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438400" y="321468"/>
                <a:ext cx="56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墨迹 15"/>
              <p14:cNvContentPartPr/>
              <p14:nvPr/>
            </p14:nvContentPartPr>
            <p14:xfrm>
              <a:off x="2463800" y="339798"/>
              <a:ext cx="98777" cy="17624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463800" y="339798"/>
                <a:ext cx="98777" cy="176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墨迹 16"/>
              <p14:cNvContentPartPr/>
              <p14:nvPr/>
            </p14:nvContentPartPr>
            <p14:xfrm>
              <a:off x="2361318" y="530141"/>
              <a:ext cx="54504" cy="19457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361318" y="530141"/>
                <a:ext cx="5450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墨迹 17"/>
              <p14:cNvContentPartPr/>
              <p14:nvPr/>
            </p14:nvContentPartPr>
            <p14:xfrm>
              <a:off x="2393244" y="535781"/>
              <a:ext cx="299156" cy="20867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393244" y="535781"/>
                <a:ext cx="29915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墨迹 18"/>
              <p14:cNvContentPartPr/>
              <p14:nvPr/>
            </p14:nvContentPartPr>
            <p14:xfrm>
              <a:off x="2472266" y="614738"/>
              <a:ext cx="11289" cy="24533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472266" y="614738"/>
                <a:ext cx="1128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墨迹 19"/>
              <p14:cNvContentPartPr/>
              <p14:nvPr/>
            </p14:nvContentPartPr>
            <p14:xfrm>
              <a:off x="2785533" y="439904"/>
              <a:ext cx="19755" cy="24533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785533" y="439904"/>
                <a:ext cx="19755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墨迹 20"/>
              <p14:cNvContentPartPr/>
              <p14:nvPr/>
            </p14:nvContentPartPr>
            <p14:xfrm>
              <a:off x="2833511" y="406065"/>
              <a:ext cx="195615" cy="21008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833511" y="406065"/>
                <a:ext cx="195615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墨迹 21"/>
              <p14:cNvContentPartPr/>
              <p14:nvPr/>
            </p14:nvContentPartPr>
            <p14:xfrm>
              <a:off x="2891366" y="276350"/>
              <a:ext cx="103011" cy="45752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891366" y="276350"/>
                <a:ext cx="103011" cy="457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墨迹 22"/>
              <p14:cNvContentPartPr/>
              <p14:nvPr/>
            </p14:nvContentPartPr>
            <p14:xfrm>
              <a:off x="3115733" y="366587"/>
              <a:ext cx="84667" cy="10433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115733" y="366587"/>
                <a:ext cx="84667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墨迹 23"/>
              <p14:cNvContentPartPr/>
              <p14:nvPr/>
            </p14:nvContentPartPr>
            <p14:xfrm>
              <a:off x="3106384" y="518861"/>
              <a:ext cx="68616" cy="7613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06384" y="518861"/>
                <a:ext cx="68616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墨迹 24"/>
              <p14:cNvContentPartPr/>
              <p14:nvPr/>
            </p14:nvContentPartPr>
            <p14:xfrm>
              <a:off x="3307644" y="374165"/>
              <a:ext cx="11289" cy="5164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307644" y="374165"/>
                <a:ext cx="11289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墨迹 25"/>
              <p14:cNvContentPartPr/>
              <p14:nvPr/>
            </p14:nvContentPartPr>
            <p14:xfrm>
              <a:off x="3193697" y="419812"/>
              <a:ext cx="238125" cy="14980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193697" y="419812"/>
                <a:ext cx="238125" cy="149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墨迹 26"/>
              <p14:cNvContentPartPr/>
              <p14:nvPr/>
            </p14:nvContentPartPr>
            <p14:xfrm>
              <a:off x="3316111" y="332748"/>
              <a:ext cx="8466" cy="25943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316111" y="332748"/>
                <a:ext cx="84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墨迹 27"/>
              <p14:cNvContentPartPr/>
              <p14:nvPr/>
            </p14:nvContentPartPr>
            <p14:xfrm>
              <a:off x="3224918" y="432678"/>
              <a:ext cx="277989" cy="25537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224918" y="432678"/>
                <a:ext cx="277989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墨迹 28"/>
              <p14:cNvContentPartPr/>
              <p14:nvPr/>
            </p14:nvContentPartPr>
            <p14:xfrm>
              <a:off x="3052056" y="569620"/>
              <a:ext cx="185032" cy="15791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052056" y="569620"/>
                <a:ext cx="18503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墨迹 8"/>
              <p14:cNvContentPartPr/>
              <p14:nvPr/>
            </p14:nvContentPartPr>
            <p14:xfrm>
              <a:off x="4707466" y="6040228"/>
              <a:ext cx="237067" cy="38350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707466" y="6040228"/>
                <a:ext cx="237067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墨迹 9"/>
              <p14:cNvContentPartPr/>
              <p14:nvPr/>
            </p14:nvContentPartPr>
            <p14:xfrm>
              <a:off x="4938888" y="6072657"/>
              <a:ext cx="174978" cy="36517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938888" y="6072657"/>
                <a:ext cx="174978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" name="墨迹 11"/>
              <p14:cNvContentPartPr/>
              <p14:nvPr/>
            </p14:nvContentPartPr>
            <p14:xfrm>
              <a:off x="5215643" y="6260180"/>
              <a:ext cx="186090" cy="564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215643" y="6260180"/>
                <a:ext cx="18609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5266266" y="6104205"/>
              <a:ext cx="67734" cy="37028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66266" y="6104205"/>
                <a:ext cx="67734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5394501" y="6153024"/>
              <a:ext cx="244299" cy="26877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394501" y="6153024"/>
                <a:ext cx="244299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5785555" y="6134343"/>
              <a:ext cx="90312" cy="28375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785555" y="6134343"/>
                <a:ext cx="90312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5864577" y="6116365"/>
              <a:ext cx="169334" cy="25590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864577" y="6116365"/>
                <a:ext cx="169334" cy="255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6050844" y="6254541"/>
              <a:ext cx="28222" cy="15509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050844" y="6254541"/>
                <a:ext cx="2822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6097940" y="6076887"/>
              <a:ext cx="14993" cy="7049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097940" y="6076887"/>
                <a:ext cx="14993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6146800" y="6177522"/>
              <a:ext cx="152400" cy="23281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146800" y="6177522"/>
                <a:ext cx="152400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6352293" y="6130465"/>
              <a:ext cx="356129" cy="26507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352293" y="6130465"/>
                <a:ext cx="35612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6699955" y="6067546"/>
              <a:ext cx="55034" cy="57614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699955" y="6067546"/>
                <a:ext cx="55034" cy="576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6905801" y="6262119"/>
              <a:ext cx="251354" cy="1780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905801" y="6262119"/>
                <a:ext cx="251354" cy="1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6983588" y="6122005"/>
              <a:ext cx="71967" cy="36658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983588" y="6122005"/>
                <a:ext cx="71967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184672" y="6173468"/>
              <a:ext cx="282928" cy="23616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184672" y="6173468"/>
                <a:ext cx="282928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507111" y="6193208"/>
              <a:ext cx="22578" cy="21501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507111" y="6193208"/>
                <a:ext cx="22578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524044" y="6254541"/>
              <a:ext cx="115711" cy="5075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524044" y="6254541"/>
                <a:ext cx="1157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603066" y="6061201"/>
              <a:ext cx="56444" cy="50070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603066" y="6061201"/>
                <a:ext cx="56444" cy="500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665155" y="6231981"/>
              <a:ext cx="293512" cy="19351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665155" y="6231981"/>
                <a:ext cx="293512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041746" y="6310939"/>
              <a:ext cx="422098" cy="1127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041746" y="6310939"/>
                <a:ext cx="42209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461022" y="6147384"/>
              <a:ext cx="169333" cy="13535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461022" y="6147384"/>
                <a:ext cx="169333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8049506" y="6350417"/>
              <a:ext cx="456671" cy="4511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049506" y="6350417"/>
                <a:ext cx="45667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026400" y="6395536"/>
              <a:ext cx="152400" cy="8741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026400" y="6395536"/>
                <a:ext cx="152400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087253" y="5845655"/>
              <a:ext cx="253824" cy="32781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087253" y="5845655"/>
                <a:ext cx="253824" cy="327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396111" y="6000044"/>
              <a:ext cx="40393" cy="9658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396111" y="6000044"/>
                <a:ext cx="40393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444088" y="5897999"/>
              <a:ext cx="120297" cy="27758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444088" y="5897999"/>
                <a:ext cx="120297" cy="277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083197" y="6440654"/>
              <a:ext cx="236713" cy="26507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083197" y="6440654"/>
                <a:ext cx="23671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8319911" y="6547106"/>
              <a:ext cx="50800" cy="11914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319911" y="6547106"/>
                <a:ext cx="50800" cy="119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8336844" y="6525251"/>
              <a:ext cx="195615" cy="12742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336844" y="6525251"/>
                <a:ext cx="195615" cy="127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8432800" y="6406110"/>
              <a:ext cx="50800" cy="31371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432800" y="6406110"/>
                <a:ext cx="50800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913988" y="6085347"/>
              <a:ext cx="407812" cy="34684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913988" y="6085347"/>
                <a:ext cx="407812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9399940" y="6161484"/>
              <a:ext cx="82726" cy="20585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399940" y="6161484"/>
                <a:ext cx="8272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516533" y="6173468"/>
              <a:ext cx="245534" cy="16567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516533" y="6173468"/>
                <a:ext cx="245534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745133" y="6168533"/>
              <a:ext cx="31044" cy="35671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745133" y="6168533"/>
                <a:ext cx="31044" cy="356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9781822" y="6090986"/>
              <a:ext cx="183974" cy="31865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781822" y="6090986"/>
                <a:ext cx="183974" cy="318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9951155" y="6282740"/>
              <a:ext cx="124178" cy="13958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951155" y="6282740"/>
                <a:ext cx="124178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0120488" y="6231981"/>
              <a:ext cx="248356" cy="3383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120488" y="6231981"/>
                <a:ext cx="2483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202333" y="6108082"/>
              <a:ext cx="64911" cy="34667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202333" y="6108082"/>
                <a:ext cx="64911" cy="346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0356144" y="6088166"/>
              <a:ext cx="272344" cy="25943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356144" y="6088166"/>
                <a:ext cx="2723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0665177" y="6217177"/>
              <a:ext cx="59267" cy="19527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665177" y="6217177"/>
                <a:ext cx="59267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0763955" y="6090986"/>
              <a:ext cx="184326" cy="30384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763955" y="6090986"/>
                <a:ext cx="184326" cy="30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0938932" y="6243261"/>
              <a:ext cx="39512" cy="14381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938932" y="6243261"/>
                <a:ext cx="3951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1001022" y="6051684"/>
              <a:ext cx="33867" cy="7314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001022" y="6051684"/>
                <a:ext cx="33867" cy="73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1076517" y="6095392"/>
              <a:ext cx="105127" cy="28604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076517" y="6095392"/>
                <a:ext cx="105127" cy="286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1245144" y="6126764"/>
              <a:ext cx="277988" cy="20673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245144" y="6126764"/>
                <a:ext cx="277988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1455400" y="6145270"/>
              <a:ext cx="76200" cy="340503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455400" y="6145270"/>
                <a:ext cx="76200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1472332" y="6015554"/>
              <a:ext cx="227189" cy="39408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472332" y="6015554"/>
                <a:ext cx="227189" cy="394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1622439" y="6310939"/>
              <a:ext cx="182915" cy="12407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622439" y="6310939"/>
                <a:ext cx="18291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6434666" y="1393031"/>
              <a:ext cx="603603" cy="4511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434666" y="1393031"/>
                <a:ext cx="60360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7679266" y="727534"/>
              <a:ext cx="443089" cy="46810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679266" y="727534"/>
                <a:ext cx="443089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8243711" y="919287"/>
              <a:ext cx="62089" cy="20867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243711" y="919287"/>
                <a:ext cx="620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8263466" y="755204"/>
              <a:ext cx="547511" cy="51093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263466" y="755204"/>
                <a:ext cx="547511" cy="510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7914393" y="1697580"/>
              <a:ext cx="312384" cy="48308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914393" y="1697580"/>
                <a:ext cx="312384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8246533" y="1942383"/>
              <a:ext cx="28222" cy="17818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246533" y="1942383"/>
                <a:ext cx="28222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8302977" y="1775832"/>
              <a:ext cx="431800" cy="38738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302977" y="1775832"/>
                <a:ext cx="431800" cy="387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7382933" y="862889"/>
              <a:ext cx="8467" cy="1128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382933" y="862889"/>
                <a:ext cx="8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914400" y="5442409"/>
              <a:ext cx="152400" cy="29609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14400" y="5442409"/>
                <a:ext cx="152400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083733" y="5574944"/>
              <a:ext cx="146755" cy="282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83733" y="5574944"/>
                <a:ext cx="1467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233311" y="5428309"/>
              <a:ext cx="130351" cy="28481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233311" y="5428309"/>
                <a:ext cx="13035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961495" y="5402930"/>
              <a:ext cx="359305" cy="10151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61495" y="5402930"/>
                <a:ext cx="359305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886177" y="5493167"/>
              <a:ext cx="397934" cy="25379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86177" y="5493167"/>
                <a:ext cx="39793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1450622" y="5669940"/>
              <a:ext cx="70555" cy="1498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450622" y="5669940"/>
                <a:ext cx="70555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446918" y="5730039"/>
              <a:ext cx="51682" cy="281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446918" y="5730039"/>
                <a:ext cx="5168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1862666" y="5442409"/>
              <a:ext cx="287867" cy="34684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862666" y="5442409"/>
                <a:ext cx="287867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2240138" y="5679281"/>
              <a:ext cx="119239" cy="36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240138" y="5679281"/>
                <a:ext cx="11923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2370666" y="5555205"/>
              <a:ext cx="256822" cy="19457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370666" y="5555205"/>
                <a:ext cx="25682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2583391" y="5442409"/>
              <a:ext cx="66675" cy="1127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583391" y="5442409"/>
                <a:ext cx="6667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2686050" y="5622883"/>
              <a:ext cx="209550" cy="2819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686050" y="5622883"/>
                <a:ext cx="2095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2785533" y="5510087"/>
              <a:ext cx="25400" cy="23969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785533" y="5510087"/>
                <a:ext cx="25400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2888368" y="5476248"/>
              <a:ext cx="453143" cy="236871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888368" y="5476248"/>
                <a:ext cx="453143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3338688" y="5519251"/>
              <a:ext cx="19756" cy="41100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338688" y="5519251"/>
                <a:ext cx="19756" cy="411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3409244" y="5470608"/>
              <a:ext cx="90311" cy="2255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409244" y="5470608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3488266" y="5607902"/>
              <a:ext cx="203200" cy="3190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488266" y="5607902"/>
                <a:ext cx="203200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3467805" y="5724399"/>
              <a:ext cx="223661" cy="11280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467805" y="5724399"/>
                <a:ext cx="22366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3810000" y="5498807"/>
              <a:ext cx="310444" cy="343323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810000" y="5498807"/>
                <a:ext cx="310444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4216400" y="5566485"/>
              <a:ext cx="90311" cy="18611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216400" y="5566485"/>
                <a:ext cx="9031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4318000" y="5603848"/>
              <a:ext cx="225777" cy="15932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318000" y="5603848"/>
                <a:ext cx="225777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4538133" y="5585695"/>
              <a:ext cx="22578" cy="27123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538133" y="5585695"/>
                <a:ext cx="22578" cy="271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4583288" y="5444347"/>
              <a:ext cx="105128" cy="29415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583288" y="5444347"/>
                <a:ext cx="105128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4730044" y="5645442"/>
              <a:ext cx="163689" cy="14275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730044" y="5645442"/>
                <a:ext cx="163689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9883422" y="3458609"/>
              <a:ext cx="321733" cy="263660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883422" y="3458609"/>
                <a:ext cx="321733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9916583" y="3609473"/>
              <a:ext cx="201084" cy="564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916583" y="3609473"/>
                <a:ext cx="20108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10021711" y="3527167"/>
              <a:ext cx="36689" cy="214842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021711" y="3527167"/>
                <a:ext cx="36689" cy="214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9915525" y="3970420"/>
              <a:ext cx="219075" cy="19175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915525" y="3970420"/>
                <a:ext cx="219075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10168466" y="3947861"/>
              <a:ext cx="121356" cy="22841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168466" y="3947861"/>
                <a:ext cx="121356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10284177" y="3894283"/>
              <a:ext cx="132645" cy="21660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284177" y="3894283"/>
                <a:ext cx="132645" cy="216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10436577" y="3959141"/>
              <a:ext cx="11288" cy="12971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436577" y="3959141"/>
                <a:ext cx="112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10464800" y="3863264"/>
              <a:ext cx="28222" cy="4229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464800" y="3863264"/>
                <a:ext cx="2822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10543822" y="3930942"/>
              <a:ext cx="112889" cy="18399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543822" y="3930942"/>
                <a:ext cx="112889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10735732" y="3919662"/>
              <a:ext cx="279400" cy="18470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735732" y="3919662"/>
                <a:ext cx="279400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10998200" y="3866084"/>
              <a:ext cx="31044" cy="39196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998200" y="3866084"/>
                <a:ext cx="31044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11051822" y="3964781"/>
              <a:ext cx="180623" cy="3947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1051822" y="3964781"/>
                <a:ext cx="18062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11130844" y="3885823"/>
              <a:ext cx="39511" cy="23123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130844" y="3885823"/>
                <a:ext cx="395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11288888" y="3853923"/>
              <a:ext cx="177800" cy="22171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1288888" y="3853923"/>
                <a:ext cx="177800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11469511" y="3893578"/>
              <a:ext cx="132644" cy="18822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1469511" y="3893578"/>
                <a:ext cx="132644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11550826" y="3822376"/>
              <a:ext cx="330729" cy="28340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550826" y="3822376"/>
                <a:ext cx="330729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10178873" y="4573879"/>
              <a:ext cx="432682" cy="1692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178873" y="4573879"/>
                <a:ext cx="43268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10295466" y="4658476"/>
              <a:ext cx="104996" cy="5995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295466" y="4658476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10241844" y="4644377"/>
              <a:ext cx="42333" cy="282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0241844" y="4644377"/>
                <a:ext cx="423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10193866" y="4635917"/>
              <a:ext cx="358422" cy="3383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0193866" y="4635917"/>
                <a:ext cx="358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10687050" y="4478003"/>
              <a:ext cx="223661" cy="201094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0687050" y="4478003"/>
                <a:ext cx="223661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10919882" y="4468662"/>
              <a:ext cx="256118" cy="234404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0919882" y="4468662"/>
                <a:ext cx="256118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11167532" y="4540041"/>
              <a:ext cx="36689" cy="17483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167532" y="4540041"/>
                <a:ext cx="366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11249377" y="4427950"/>
              <a:ext cx="21167" cy="6133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249377" y="4427950"/>
                <a:ext cx="21167" cy="61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11300177" y="4466723"/>
              <a:ext cx="73377" cy="214313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300177" y="4466723"/>
                <a:ext cx="7337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11407422" y="4497742"/>
              <a:ext cx="237067" cy="18329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407422" y="4497742"/>
                <a:ext cx="237067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11633200" y="4344763"/>
              <a:ext cx="107244" cy="260136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633200" y="4344763"/>
                <a:ext cx="107244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11723511" y="4530700"/>
              <a:ext cx="197556" cy="13341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1723511" y="4530700"/>
                <a:ext cx="197556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10702395" y="5025064"/>
              <a:ext cx="312737" cy="2114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702395" y="5025064"/>
                <a:ext cx="312737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10820400" y="4886888"/>
              <a:ext cx="67732" cy="32710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820400" y="4886888"/>
                <a:ext cx="67732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10984618" y="4929187"/>
              <a:ext cx="321204" cy="208673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984618" y="4929187"/>
                <a:ext cx="32120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11327164" y="4905041"/>
              <a:ext cx="255236" cy="455591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327164" y="4905041"/>
                <a:ext cx="255236" cy="45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11684000" y="4917907"/>
              <a:ext cx="121355" cy="1128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684000" y="4917907"/>
                <a:ext cx="1213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3806295" y="344027"/>
              <a:ext cx="136702" cy="95877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3806295" y="344027"/>
                <a:ext cx="13670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3682470" y="555520"/>
              <a:ext cx="395641" cy="4036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3682470" y="555520"/>
                <a:ext cx="395641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4159955" y="248151"/>
              <a:ext cx="92075" cy="140995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159955" y="248151"/>
                <a:ext cx="9207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4100159" y="224887"/>
              <a:ext cx="357541" cy="30331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4100159" y="224887"/>
                <a:ext cx="357541" cy="303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4176888" y="313714"/>
              <a:ext cx="180623" cy="29256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4176888" y="313714"/>
                <a:ext cx="180623" cy="29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4255911" y="492601"/>
              <a:ext cx="287866" cy="16725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255911" y="492601"/>
                <a:ext cx="28786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4579584" y="327813"/>
              <a:ext cx="14993" cy="20232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579584" y="327813"/>
                <a:ext cx="1499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4619801" y="270710"/>
              <a:ext cx="200554" cy="25555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619801" y="270710"/>
                <a:ext cx="200554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4679244" y="159853"/>
              <a:ext cx="110067" cy="409767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679244" y="159853"/>
                <a:ext cx="110067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4893733" y="242511"/>
              <a:ext cx="77082" cy="8741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893733" y="242511"/>
                <a:ext cx="7708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4842933" y="413996"/>
              <a:ext cx="101600" cy="3718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842933" y="413996"/>
                <a:ext cx="101600" cy="37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4847166" y="284105"/>
              <a:ext cx="328789" cy="29450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847166" y="284105"/>
                <a:ext cx="328789" cy="294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5068711" y="259430"/>
              <a:ext cx="22577" cy="29891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5068711" y="259430"/>
                <a:ext cx="22577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4980340" y="338388"/>
              <a:ext cx="404460" cy="29890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980340" y="338388"/>
                <a:ext cx="404460" cy="29890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4" y="1659792"/>
            <a:ext cx="664741" cy="1931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75" y="465363"/>
            <a:ext cx="5324673" cy="60507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531555" y="3823786"/>
              <a:ext cx="657578" cy="225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531555" y="3823786"/>
                <a:ext cx="657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6166555" y="3733549"/>
              <a:ext cx="134056" cy="191753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166555" y="3733549"/>
                <a:ext cx="1340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819422" y="3440279"/>
              <a:ext cx="39511" cy="26225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819422" y="3440279"/>
                <a:ext cx="39511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836355" y="3558715"/>
              <a:ext cx="104422" cy="1128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836355" y="3558715"/>
                <a:ext cx="1044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923844" y="3432524"/>
              <a:ext cx="31044" cy="42510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923844" y="3432524"/>
                <a:ext cx="31044" cy="425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986638" y="3468478"/>
              <a:ext cx="151694" cy="169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986638" y="3468478"/>
                <a:ext cx="1516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067777" y="3344402"/>
              <a:ext cx="22578" cy="22277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067777" y="3344402"/>
                <a:ext cx="22578" cy="22277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67" y="123945"/>
            <a:ext cx="9512209" cy="5683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19" y="562350"/>
            <a:ext cx="8263659" cy="59411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955925" y="5453689"/>
              <a:ext cx="1706386" cy="507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955925" y="5453689"/>
                <a:ext cx="170638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928533" y="2284120"/>
              <a:ext cx="1512711" cy="10715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928533" y="2284120"/>
                <a:ext cx="15127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4067527" y="2442034"/>
              <a:ext cx="1269824" cy="65985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67527" y="2442034"/>
                <a:ext cx="1269824" cy="65985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22" y="0"/>
            <a:ext cx="4600986" cy="14730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06" y="1245402"/>
            <a:ext cx="10870319" cy="4738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19" y="562350"/>
            <a:ext cx="8263659" cy="59411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955925" y="5453689"/>
              <a:ext cx="1706386" cy="507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955925" y="5453689"/>
                <a:ext cx="170638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928533" y="2284120"/>
              <a:ext cx="1512711" cy="10715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928533" y="2284120"/>
                <a:ext cx="15127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4067527" y="2442034"/>
              <a:ext cx="1269824" cy="65985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67527" y="2442034"/>
                <a:ext cx="1269824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814733" y="1223837"/>
              <a:ext cx="42334" cy="2819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814733" y="1223837"/>
                <a:ext cx="423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594577" y="1708860"/>
              <a:ext cx="750711" cy="65985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594577" y="1708860"/>
                <a:ext cx="750711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810044" y="2470233"/>
              <a:ext cx="190500" cy="25379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810044" y="2470233"/>
                <a:ext cx="1905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0033000" y="2645067"/>
              <a:ext cx="189088" cy="16355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033000" y="2645067"/>
                <a:ext cx="18908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0235494" y="2622508"/>
              <a:ext cx="203906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235494" y="2622508"/>
                <a:ext cx="2039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0323688" y="2465298"/>
              <a:ext cx="50800" cy="34050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323688" y="2465298"/>
                <a:ext cx="50800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0512425" y="2454019"/>
              <a:ext cx="161219" cy="22488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512425" y="2454019"/>
                <a:ext cx="161219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0549467" y="2532271"/>
              <a:ext cx="95955" cy="23405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549467" y="2532271"/>
                <a:ext cx="9595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0662355" y="2577389"/>
              <a:ext cx="161573" cy="15791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662355" y="2577389"/>
                <a:ext cx="16157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896600" y="2374356"/>
              <a:ext cx="93132" cy="1692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896600" y="2374356"/>
                <a:ext cx="9313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0978444" y="2554830"/>
              <a:ext cx="158044" cy="3665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978444" y="2554830"/>
                <a:ext cx="1580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944577" y="2667626"/>
              <a:ext cx="172155" cy="1973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944577" y="2667626"/>
                <a:ext cx="17215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1231738" y="2481513"/>
              <a:ext cx="201083" cy="21995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231738" y="2481513"/>
                <a:ext cx="20108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1463867" y="2413835"/>
              <a:ext cx="169333" cy="29891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463867" y="2413835"/>
                <a:ext cx="16933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1715750" y="2105585"/>
              <a:ext cx="154517" cy="18417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715750" y="2105585"/>
                <a:ext cx="154517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1875911" y="2137485"/>
              <a:ext cx="152400" cy="1691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875911" y="2137485"/>
                <a:ext cx="1524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081866" y="823411"/>
              <a:ext cx="158045" cy="24110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081866" y="823411"/>
                <a:ext cx="158045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3262488" y="865709"/>
              <a:ext cx="91723" cy="3101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262488" y="865709"/>
                <a:ext cx="9172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102680" y="767013"/>
              <a:ext cx="306564" cy="33274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02680" y="767013"/>
                <a:ext cx="30656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3191933" y="843150"/>
              <a:ext cx="172155" cy="4793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191933" y="843150"/>
                <a:ext cx="1721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3070577" y="2780422"/>
              <a:ext cx="395111" cy="46616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070577" y="2780422"/>
                <a:ext cx="395111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3159301" y="2972176"/>
              <a:ext cx="204787" cy="4881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159301" y="2972176"/>
                <a:ext cx="204787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3217333" y="2900797"/>
              <a:ext cx="39511" cy="33080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217333" y="2900797"/>
                <a:ext cx="39511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894711" y="3831364"/>
              <a:ext cx="355600" cy="21801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894711" y="3831364"/>
                <a:ext cx="355600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0222088" y="3936582"/>
              <a:ext cx="115712" cy="36094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222088" y="3936582"/>
                <a:ext cx="115712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0390716" y="3705350"/>
              <a:ext cx="138995" cy="18981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390716" y="3705350"/>
                <a:ext cx="138995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0560755" y="3682791"/>
              <a:ext cx="149577" cy="7895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560755" y="3682791"/>
                <a:ext cx="14957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724444" y="3908383"/>
              <a:ext cx="191911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724444" y="3908383"/>
                <a:ext cx="191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0896600" y="3789947"/>
              <a:ext cx="304800" cy="21572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896600" y="3789947"/>
                <a:ext cx="304800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1168592" y="3660231"/>
              <a:ext cx="154163" cy="6767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168592" y="3660231"/>
                <a:ext cx="15416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1300177" y="3868904"/>
              <a:ext cx="167217" cy="3101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300177" y="3868904"/>
                <a:ext cx="16721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1255375" y="3953501"/>
              <a:ext cx="293157" cy="3242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255375" y="3953501"/>
                <a:ext cx="293157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1503377" y="3835065"/>
              <a:ext cx="319617" cy="17483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503377" y="3835065"/>
                <a:ext cx="31961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1825111" y="3897103"/>
              <a:ext cx="152400" cy="17483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825111" y="3897103"/>
                <a:ext cx="1524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1181644" y="4494922"/>
              <a:ext cx="214488" cy="564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181644" y="4494922"/>
                <a:ext cx="2144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1283244" y="4402570"/>
              <a:ext cx="62088" cy="25308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283244" y="4402570"/>
                <a:ext cx="62088" cy="253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1480800" y="4404685"/>
              <a:ext cx="234773" cy="5075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480800" y="4404685"/>
                <a:ext cx="23477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1531600" y="4519773"/>
              <a:ext cx="138288" cy="14804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531600" y="4519773"/>
                <a:ext cx="138288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1576755" y="4256288"/>
              <a:ext cx="56445" cy="196336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576755" y="4256288"/>
                <a:ext cx="56445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1706577" y="4338418"/>
              <a:ext cx="129823" cy="16778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706577" y="4338418"/>
                <a:ext cx="129823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1864622" y="4472363"/>
              <a:ext cx="149578" cy="16707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864622" y="4472363"/>
                <a:ext cx="149578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9293577" y="5025064"/>
              <a:ext cx="262467" cy="25520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293577" y="5025064"/>
                <a:ext cx="262467" cy="255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9612488" y="5027355"/>
              <a:ext cx="376767" cy="52503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612488" y="5027355"/>
                <a:ext cx="376767" cy="525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0040761" y="4940467"/>
              <a:ext cx="127706" cy="16725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040761" y="4940467"/>
                <a:ext cx="12770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0151533" y="4908038"/>
              <a:ext cx="163689" cy="6626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151533" y="4908038"/>
                <a:ext cx="163689" cy="66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0161411" y="5182978"/>
              <a:ext cx="221544" cy="2819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161411" y="5182978"/>
                <a:ext cx="2215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0483144" y="5060312"/>
              <a:ext cx="190500" cy="16020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483144" y="5060312"/>
                <a:ext cx="190500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0551406" y="5085868"/>
              <a:ext cx="77082" cy="26348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51406" y="5085868"/>
                <a:ext cx="77082" cy="263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0673644" y="5137860"/>
              <a:ext cx="129823" cy="13958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673644" y="5137860"/>
                <a:ext cx="129823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0826044" y="4979945"/>
              <a:ext cx="118533" cy="4511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826044" y="4979945"/>
                <a:ext cx="1185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0910711" y="5143500"/>
              <a:ext cx="169333" cy="1127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910711" y="5143500"/>
                <a:ext cx="1693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0895188" y="5250656"/>
              <a:ext cx="182033" cy="564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895188" y="5250656"/>
                <a:ext cx="1820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1139311" y="5082872"/>
              <a:ext cx="561623" cy="24110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139311" y="5082872"/>
                <a:ext cx="561623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11721747" y="5216817"/>
              <a:ext cx="131587" cy="20162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721747" y="5216817"/>
                <a:ext cx="131587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0826044" y="5808996"/>
              <a:ext cx="355600" cy="1692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826044" y="5808996"/>
                <a:ext cx="3556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0997318" y="5704307"/>
              <a:ext cx="20637" cy="33310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997318" y="5704307"/>
                <a:ext cx="20637" cy="333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1267722" y="5735679"/>
              <a:ext cx="160338" cy="19545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267722" y="5735679"/>
                <a:ext cx="160338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1452577" y="5820276"/>
              <a:ext cx="94014" cy="23493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452577" y="5820276"/>
                <a:ext cx="94014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788650" y="3555366"/>
              <a:ext cx="1154994" cy="94519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788650" y="3555366"/>
                <a:ext cx="1154994" cy="94519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1" y="309877"/>
            <a:ext cx="6718536" cy="52177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37" y="1330411"/>
            <a:ext cx="5621888" cy="2409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436555" y="1229476"/>
              <a:ext cx="104996" cy="599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436555" y="1229476"/>
                <a:ext cx="10499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608740" y="1770897"/>
              <a:ext cx="951971" cy="71061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608740" y="1770897"/>
                <a:ext cx="951971" cy="71061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1" y="309877"/>
            <a:ext cx="6718536" cy="52177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37" y="1330411"/>
            <a:ext cx="5621888" cy="2409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436555" y="1229476"/>
              <a:ext cx="104996" cy="599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436555" y="1229476"/>
                <a:ext cx="10499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608740" y="1770897"/>
              <a:ext cx="951971" cy="71061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608740" y="1770897"/>
                <a:ext cx="951971" cy="710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0651067" y="1432509"/>
              <a:ext cx="603955" cy="47938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0651067" y="1432509"/>
                <a:ext cx="603955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1144250" y="1261200"/>
              <a:ext cx="297038" cy="35953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1144250" y="1261200"/>
                <a:ext cx="297038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1209867" y="1254151"/>
              <a:ext cx="245533" cy="41523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1209867" y="1254151"/>
                <a:ext cx="245533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488311" y="665496"/>
              <a:ext cx="14111" cy="282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488311" y="665496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438444" y="963701"/>
              <a:ext cx="174978" cy="27635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438444" y="963701"/>
                <a:ext cx="174978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596488" y="764017"/>
              <a:ext cx="28222" cy="73617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596488" y="764017"/>
                <a:ext cx="28222" cy="736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8686976" y="1139240"/>
              <a:ext cx="180446" cy="13905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686976" y="1139240"/>
                <a:ext cx="180446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8925983" y="1116680"/>
              <a:ext cx="164394" cy="1128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925983" y="1116680"/>
                <a:ext cx="16439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127066" y="941847"/>
              <a:ext cx="313266" cy="23123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127066" y="941847"/>
                <a:ext cx="313266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401880" y="823411"/>
              <a:ext cx="128764" cy="4511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401880" y="823411"/>
                <a:ext cx="12876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556044" y="989785"/>
              <a:ext cx="245533" cy="7049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556044" y="989785"/>
                <a:ext cx="245533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668933" y="878046"/>
              <a:ext cx="22578" cy="30913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668933" y="878046"/>
                <a:ext cx="22578" cy="309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914113" y="864828"/>
              <a:ext cx="381353" cy="28005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914113" y="864828"/>
                <a:ext cx="381353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270066" y="1039133"/>
              <a:ext cx="132644" cy="39337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270066" y="1039133"/>
                <a:ext cx="132644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0428111" y="611389"/>
              <a:ext cx="172156" cy="21202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428111" y="611389"/>
                <a:ext cx="172156" cy="212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0543822" y="620378"/>
              <a:ext cx="166512" cy="5639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543822" y="620378"/>
                <a:ext cx="16651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0567105" y="874169"/>
              <a:ext cx="200377" cy="2255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567105" y="874169"/>
                <a:ext cx="2003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0504311" y="1003884"/>
              <a:ext cx="276577" cy="1128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504311" y="1003884"/>
                <a:ext cx="2765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0862732" y="803143"/>
              <a:ext cx="76200" cy="26559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862732" y="803143"/>
                <a:ext cx="76200" cy="265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0885311" y="891088"/>
              <a:ext cx="79023" cy="1128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885311" y="891088"/>
                <a:ext cx="790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941226" y="720837"/>
              <a:ext cx="325085" cy="33451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941226" y="720837"/>
                <a:ext cx="325085" cy="334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1283244" y="879809"/>
              <a:ext cx="259644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283244" y="879809"/>
                <a:ext cx="259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1384844" y="765250"/>
              <a:ext cx="45156" cy="32887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384844" y="765250"/>
                <a:ext cx="45156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1519252" y="793625"/>
              <a:ext cx="343958" cy="22929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519252" y="793625"/>
                <a:ext cx="343958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1853332" y="958766"/>
              <a:ext cx="135468" cy="15791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853332" y="958766"/>
                <a:ext cx="13546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0013244" y="3160228"/>
              <a:ext cx="338666" cy="25185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013244" y="3160228"/>
                <a:ext cx="338666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0414352" y="3327483"/>
              <a:ext cx="221898" cy="18470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414352" y="3327483"/>
                <a:ext cx="221898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1287125" y="348962"/>
              <a:ext cx="852663" cy="7620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287125" y="348962"/>
                <a:ext cx="852663" cy="762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0357555" y="1982390"/>
              <a:ext cx="600075" cy="47656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357555" y="1982390"/>
                <a:ext cx="600075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787900" y="3175208"/>
              <a:ext cx="1409700" cy="96440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787900" y="3175208"/>
                <a:ext cx="1409700" cy="964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5731051" y="2695825"/>
              <a:ext cx="772936" cy="7254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731051" y="2695825"/>
                <a:ext cx="772936" cy="725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6397625" y="3515888"/>
              <a:ext cx="124530" cy="62795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397625" y="3515888"/>
                <a:ext cx="124530" cy="627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6530622" y="3507957"/>
              <a:ext cx="119944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530622" y="3507957"/>
                <a:ext cx="1199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6496755" y="3540209"/>
              <a:ext cx="251178" cy="44660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496755" y="3540209"/>
                <a:ext cx="251178" cy="446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6750755" y="3547435"/>
              <a:ext cx="279576" cy="71907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750755" y="3547435"/>
                <a:ext cx="279576" cy="719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6987822" y="3814445"/>
              <a:ext cx="127000" cy="6291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987822" y="3814445"/>
                <a:ext cx="127000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9894711" y="2633787"/>
              <a:ext cx="254000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894711" y="2633787"/>
                <a:ext cx="2540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086622" y="2718384"/>
              <a:ext cx="124178" cy="29891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086622" y="2718384"/>
                <a:ext cx="12417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316280" y="2616868"/>
              <a:ext cx="109008" cy="12196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316280" y="2616868"/>
                <a:ext cx="109008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412412" y="2639427"/>
              <a:ext cx="165276" cy="1692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412412" y="2639427"/>
                <a:ext cx="165276" cy="1692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9" y="351711"/>
            <a:ext cx="10552257" cy="39402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64" y="4112670"/>
            <a:ext cx="5137152" cy="2745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14677" y="1099761"/>
              <a:ext cx="131234" cy="5639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14677" y="1099761"/>
                <a:ext cx="13123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99861" y="1248335"/>
              <a:ext cx="129116" cy="8829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99861" y="1248335"/>
                <a:ext cx="129116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99155" y="1206917"/>
              <a:ext cx="155222" cy="34402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99155" y="1206917"/>
                <a:ext cx="15522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45911" y="1156159"/>
              <a:ext cx="16933" cy="23123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45911" y="1156159"/>
                <a:ext cx="16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30918" y="1063102"/>
              <a:ext cx="367770" cy="53578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30918" y="1063102"/>
                <a:ext cx="367770" cy="535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53848" y="1832935"/>
              <a:ext cx="79552" cy="12760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53848" y="1832935"/>
                <a:ext cx="79552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00931" y="1787817"/>
              <a:ext cx="319617" cy="38350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00931" y="1787817"/>
                <a:ext cx="31961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96711" y="2017991"/>
              <a:ext cx="62089" cy="70885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96711" y="2017991"/>
                <a:ext cx="62089" cy="708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19994" y="2292051"/>
              <a:ext cx="318206" cy="16690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9994" y="2292051"/>
                <a:ext cx="318206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47322" y="3087086"/>
              <a:ext cx="71966" cy="33909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47322" y="3087086"/>
                <a:ext cx="71966" cy="339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91066" y="3064351"/>
              <a:ext cx="270934" cy="30966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91066" y="3064351"/>
                <a:ext cx="270934" cy="309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75733" y="2974114"/>
              <a:ext cx="186267" cy="50687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75733" y="2974114"/>
                <a:ext cx="186267" cy="506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06400" y="3947861"/>
              <a:ext cx="117122" cy="10997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06400" y="3947861"/>
                <a:ext cx="117122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04988" y="4019064"/>
              <a:ext cx="355600" cy="37451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04988" y="4019064"/>
                <a:ext cx="355600" cy="374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43466" y="3958436"/>
              <a:ext cx="22578" cy="31089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43466" y="3958436"/>
                <a:ext cx="22578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60740" y="4071232"/>
              <a:ext cx="469371" cy="25872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60740" y="4071232"/>
                <a:ext cx="469371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286933" y="3141370"/>
              <a:ext cx="1454326" cy="18047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286933" y="3141370"/>
                <a:ext cx="1454326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419577" y="3031393"/>
              <a:ext cx="104996" cy="5995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419577" y="303139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399822" y="2991915"/>
              <a:ext cx="14111" cy="1973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399822" y="2991915"/>
                <a:ext cx="141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123244" y="2927057"/>
              <a:ext cx="1394178" cy="40042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23244" y="2927057"/>
                <a:ext cx="1394178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416300" y="2915777"/>
              <a:ext cx="1074737" cy="42298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416300" y="2915777"/>
                <a:ext cx="1074737" cy="42298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9" y="351711"/>
            <a:ext cx="10552257" cy="39402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64" y="4112670"/>
            <a:ext cx="5137152" cy="2745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14677" y="1099761"/>
              <a:ext cx="131234" cy="5639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14677" y="1099761"/>
                <a:ext cx="13123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99861" y="1248335"/>
              <a:ext cx="129116" cy="8829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99861" y="1248335"/>
                <a:ext cx="129116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99155" y="1206917"/>
              <a:ext cx="155222" cy="34402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99155" y="1206917"/>
                <a:ext cx="15522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45911" y="1156159"/>
              <a:ext cx="16933" cy="23123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45911" y="1156159"/>
                <a:ext cx="16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30918" y="1063102"/>
              <a:ext cx="367770" cy="53578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30918" y="1063102"/>
                <a:ext cx="367770" cy="535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53848" y="1832935"/>
              <a:ext cx="79552" cy="12760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53848" y="1832935"/>
                <a:ext cx="79552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00931" y="1787817"/>
              <a:ext cx="319617" cy="38350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00931" y="1787817"/>
                <a:ext cx="31961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96711" y="2017991"/>
              <a:ext cx="62089" cy="70885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96711" y="2017991"/>
                <a:ext cx="62089" cy="708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19994" y="2292051"/>
              <a:ext cx="318206" cy="16690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9994" y="2292051"/>
                <a:ext cx="318206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47322" y="3087086"/>
              <a:ext cx="71966" cy="33909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47322" y="3087086"/>
                <a:ext cx="71966" cy="339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91066" y="3064351"/>
              <a:ext cx="270934" cy="30966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91066" y="3064351"/>
                <a:ext cx="270934" cy="309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75733" y="2974114"/>
              <a:ext cx="186267" cy="50687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75733" y="2974114"/>
                <a:ext cx="186267" cy="506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06400" y="3947861"/>
              <a:ext cx="117122" cy="10997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06400" y="3947861"/>
                <a:ext cx="117122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04988" y="4019064"/>
              <a:ext cx="355600" cy="37451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04988" y="4019064"/>
                <a:ext cx="355600" cy="374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43466" y="3958436"/>
              <a:ext cx="22578" cy="31089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43466" y="3958436"/>
                <a:ext cx="22578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60740" y="4071232"/>
              <a:ext cx="469371" cy="25872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60740" y="4071232"/>
                <a:ext cx="469371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286933" y="3141370"/>
              <a:ext cx="1454326" cy="18047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286933" y="3141370"/>
                <a:ext cx="1454326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419577" y="3031393"/>
              <a:ext cx="104996" cy="5995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419577" y="303139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399822" y="2991915"/>
              <a:ext cx="14111" cy="1973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399822" y="2991915"/>
                <a:ext cx="141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123244" y="2927057"/>
              <a:ext cx="1394178" cy="40042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23244" y="2927057"/>
                <a:ext cx="1394178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416300" y="2915777"/>
              <a:ext cx="1074737" cy="42298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416300" y="2915777"/>
                <a:ext cx="1074737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619955" y="580899"/>
              <a:ext cx="327378" cy="34966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619955" y="580899"/>
                <a:ext cx="32737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370711" y="631657"/>
              <a:ext cx="62089" cy="2819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370711" y="631657"/>
                <a:ext cx="62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591733" y="508992"/>
              <a:ext cx="428978" cy="41593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591733" y="508992"/>
                <a:ext cx="428978" cy="41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716616" y="696515"/>
              <a:ext cx="185561" cy="9305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716616" y="696515"/>
                <a:ext cx="185561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789288" y="656860"/>
              <a:ext cx="39512" cy="25396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789288" y="656860"/>
                <a:ext cx="39512" cy="253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736622" y="563980"/>
              <a:ext cx="440266" cy="38914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736622" y="563980"/>
                <a:ext cx="440266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879850" y="693695"/>
              <a:ext cx="198261" cy="10151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879850" y="693695"/>
                <a:ext cx="19826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5328355" y="1032083"/>
              <a:ext cx="301978" cy="30314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328355" y="1032083"/>
                <a:ext cx="301978" cy="303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5678311" y="1161799"/>
              <a:ext cx="90311" cy="564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678311" y="1161799"/>
                <a:ext cx="903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5785555" y="1071562"/>
              <a:ext cx="313267" cy="17483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785555" y="1071562"/>
                <a:ext cx="3132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6049609" y="953126"/>
              <a:ext cx="83079" cy="1692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049609" y="953126"/>
                <a:ext cx="8307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6141155" y="1094121"/>
              <a:ext cx="163689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141155" y="1094121"/>
                <a:ext cx="1636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6107818" y="1195638"/>
              <a:ext cx="247826" cy="3383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107818" y="1195638"/>
                <a:ext cx="24782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6344355" y="972865"/>
              <a:ext cx="279400" cy="26507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44355" y="972865"/>
                <a:ext cx="2794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6630458" y="896728"/>
              <a:ext cx="125942" cy="19175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630458" y="896728"/>
                <a:ext cx="12594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6739466" y="941847"/>
              <a:ext cx="149578" cy="2819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739466" y="941847"/>
                <a:ext cx="149578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6795911" y="851610"/>
              <a:ext cx="33866" cy="27917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795911" y="851610"/>
                <a:ext cx="33866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140177" y="101516"/>
              <a:ext cx="392289" cy="391261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40177" y="101516"/>
                <a:ext cx="392289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569155" y="140995"/>
              <a:ext cx="160867" cy="13341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569155" y="140995"/>
                <a:ext cx="160867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693333" y="135355"/>
              <a:ext cx="104422" cy="3383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693333" y="135355"/>
                <a:ext cx="104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739900" y="62037"/>
              <a:ext cx="23988" cy="17201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739900" y="62037"/>
                <a:ext cx="2398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837972" y="242511"/>
              <a:ext cx="177094" cy="5075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837972" y="242511"/>
                <a:ext cx="17709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907822" y="174833"/>
              <a:ext cx="36689" cy="20303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907822" y="174833"/>
                <a:ext cx="366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2048933" y="146634"/>
              <a:ext cx="254000" cy="18047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048933" y="146634"/>
                <a:ext cx="2540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2286000" y="39478"/>
              <a:ext cx="62088" cy="3383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286000" y="39478"/>
                <a:ext cx="620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2427111" y="163554"/>
              <a:ext cx="172155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2427111" y="163554"/>
                <a:ext cx="1721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2414234" y="277760"/>
              <a:ext cx="207610" cy="1832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2414234" y="277760"/>
                <a:ext cx="207610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2677406" y="22559"/>
              <a:ext cx="331082" cy="29326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677406" y="22559"/>
                <a:ext cx="331082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2185105" y="2450494"/>
              <a:ext cx="1088672" cy="45752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185105" y="2450494"/>
                <a:ext cx="1088672" cy="457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3296355" y="2393215"/>
              <a:ext cx="173038" cy="26313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296355" y="2393215"/>
                <a:ext cx="173038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2692400" y="2126205"/>
              <a:ext cx="22577" cy="27071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2692400" y="2126205"/>
                <a:ext cx="22577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2791883" y="2275660"/>
              <a:ext cx="19050" cy="1409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2791883" y="2275660"/>
                <a:ext cx="1905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2850444" y="2032443"/>
              <a:ext cx="162278" cy="42651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2850444" y="2032443"/>
                <a:ext cx="162278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2912533" y="1990850"/>
              <a:ext cx="177800" cy="9023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2912533" y="1990850"/>
                <a:ext cx="1778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2794000" y="2306679"/>
              <a:ext cx="73377" cy="3947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794000" y="2306679"/>
                <a:ext cx="7337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438275" y="3693013"/>
              <a:ext cx="328436" cy="30701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438275" y="3693013"/>
                <a:ext cx="328436" cy="307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586088" y="3760162"/>
              <a:ext cx="217312" cy="16232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586088" y="3760162"/>
                <a:ext cx="217312" cy="162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858962" y="3569995"/>
              <a:ext cx="40393" cy="62601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858962" y="3569995"/>
                <a:ext cx="40393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972733" y="3711871"/>
              <a:ext cx="127000" cy="24163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972733" y="3711871"/>
                <a:ext cx="127000" cy="241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938690" y="3704116"/>
              <a:ext cx="194910" cy="23810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938690" y="3704116"/>
                <a:ext cx="194910" cy="238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2181401" y="3671511"/>
              <a:ext cx="169510" cy="37011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181401" y="3671511"/>
                <a:ext cx="169510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2448101" y="3823786"/>
              <a:ext cx="182210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448101" y="3823786"/>
                <a:ext cx="18221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2506133" y="3922482"/>
              <a:ext cx="203200" cy="2537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506133" y="3922482"/>
                <a:ext cx="2032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2856088" y="3857625"/>
              <a:ext cx="231423" cy="23123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856088" y="3857625"/>
                <a:ext cx="231423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3132666" y="3835065"/>
              <a:ext cx="124178" cy="3947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132666" y="3835065"/>
                <a:ext cx="1241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8500533" y="910828"/>
              <a:ext cx="9349" cy="10433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500533" y="910828"/>
                <a:ext cx="934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2713566" y="1683481"/>
              <a:ext cx="799395" cy="9305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713566" y="1683481"/>
                <a:ext cx="799395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3448755" y="1567865"/>
              <a:ext cx="201260" cy="27635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448755" y="1567865"/>
                <a:ext cx="20126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3283302" y="1179599"/>
              <a:ext cx="154164" cy="34314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283302" y="1179599"/>
                <a:ext cx="154164" cy="343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3437466" y="1235116"/>
              <a:ext cx="270934" cy="57244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437466" y="1235116"/>
                <a:ext cx="270934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3674533" y="1130075"/>
              <a:ext cx="172155" cy="20955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674533" y="1130075"/>
                <a:ext cx="172155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3821288" y="1105401"/>
              <a:ext cx="177800" cy="8459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821288" y="1105401"/>
                <a:ext cx="1778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3273777" y="5380371"/>
              <a:ext cx="457200" cy="1128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3273777" y="5380371"/>
                <a:ext cx="457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3437466" y="5425490"/>
              <a:ext cx="90311" cy="24039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3437466" y="5425490"/>
                <a:ext cx="90311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3533422" y="5436769"/>
              <a:ext cx="133526" cy="47656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533422" y="5436769"/>
                <a:ext cx="133526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3657600" y="5605963"/>
              <a:ext cx="59266" cy="11279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657600" y="5605963"/>
                <a:ext cx="592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3747911" y="5487527"/>
              <a:ext cx="129822" cy="16355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747911" y="5487527"/>
                <a:ext cx="12982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3934177" y="5481888"/>
              <a:ext cx="141111" cy="17483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934177" y="5481888"/>
                <a:ext cx="1411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8736188" y="4461083"/>
              <a:ext cx="193322" cy="23123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736188" y="4461083"/>
                <a:ext cx="19332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8969022" y="4579519"/>
              <a:ext cx="31044" cy="7895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969022" y="4579519"/>
                <a:ext cx="31044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9002888" y="4427245"/>
              <a:ext cx="152400" cy="42651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002888" y="4427245"/>
                <a:ext cx="152400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9127066" y="4451214"/>
              <a:ext cx="112889" cy="2678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127066" y="4451214"/>
                <a:ext cx="11288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9352138" y="4531581"/>
              <a:ext cx="268817" cy="1418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352138" y="4531581"/>
                <a:ext cx="268817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9563628" y="4481528"/>
              <a:ext cx="167394" cy="21642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563628" y="4481528"/>
                <a:ext cx="167394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9815688" y="4607718"/>
              <a:ext cx="42334" cy="281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815688" y="4607718"/>
                <a:ext cx="423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9939866" y="4483643"/>
              <a:ext cx="121356" cy="21995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939866" y="4483643"/>
                <a:ext cx="1213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10080977" y="4472363"/>
              <a:ext cx="87489" cy="2255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080977" y="4472363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10168466" y="4363444"/>
              <a:ext cx="36689" cy="20197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168466" y="4363444"/>
                <a:ext cx="36689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10272183" y="4579519"/>
              <a:ext cx="519995" cy="2256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272183" y="4579519"/>
                <a:ext cx="51999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10721622" y="4494922"/>
              <a:ext cx="172156" cy="23687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721622" y="4494922"/>
                <a:ext cx="172156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11003314" y="4442049"/>
              <a:ext cx="99307" cy="24180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1003314" y="4442049"/>
                <a:ext cx="99307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11108267" y="4556960"/>
              <a:ext cx="62088" cy="10715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1108267" y="4556960"/>
                <a:ext cx="620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11153422" y="4401337"/>
              <a:ext cx="141112" cy="39531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1153422" y="4401337"/>
                <a:ext cx="141112" cy="395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11294532" y="4417375"/>
              <a:ext cx="160868" cy="3806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1294532" y="4417375"/>
                <a:ext cx="16086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11375672" y="4528761"/>
              <a:ext cx="243417" cy="16337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1375672" y="4528761"/>
                <a:ext cx="243417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1672711" y="4506907"/>
              <a:ext cx="20637" cy="10363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672711" y="4506907"/>
                <a:ext cx="20637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11731095" y="4480294"/>
              <a:ext cx="71437" cy="25150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731095" y="4480294"/>
                <a:ext cx="71437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11830755" y="4444164"/>
              <a:ext cx="84667" cy="1128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830755" y="4444164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11915422" y="4325023"/>
              <a:ext cx="45156" cy="26013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915422" y="4325023"/>
                <a:ext cx="45156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8359422" y="5115301"/>
              <a:ext cx="276578" cy="33556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359422" y="5115301"/>
                <a:ext cx="276578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8645172" y="5075822"/>
              <a:ext cx="154516" cy="14663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645172" y="5075822"/>
                <a:ext cx="15451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8781344" y="5132220"/>
              <a:ext cx="91722" cy="1128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781344" y="5132220"/>
                <a:ext cx="917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8819444" y="5052558"/>
              <a:ext cx="31044" cy="19245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819444" y="5052558"/>
                <a:ext cx="31044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8935155" y="5273215"/>
              <a:ext cx="386645" cy="11279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935155" y="5273215"/>
                <a:ext cx="38664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9352844" y="5171698"/>
              <a:ext cx="214488" cy="27353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352844" y="5171698"/>
                <a:ext cx="214488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9686572" y="5352172"/>
              <a:ext cx="151694" cy="564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686572" y="5352172"/>
                <a:ext cx="1516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9718498" y="5346533"/>
              <a:ext cx="337079" cy="4511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718498" y="5346533"/>
                <a:ext cx="33707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10086622" y="5218756"/>
              <a:ext cx="259644" cy="20109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086622" y="5218756"/>
                <a:ext cx="25964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10368844" y="5143500"/>
              <a:ext cx="135467" cy="1691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368844" y="5143500"/>
                <a:ext cx="135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9943923" y="5731978"/>
              <a:ext cx="220310" cy="22224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943923" y="5731978"/>
                <a:ext cx="220310" cy="222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10185400" y="5784675"/>
              <a:ext cx="256822" cy="18787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185400" y="5784675"/>
                <a:ext cx="256822" cy="18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10106377" y="5710300"/>
              <a:ext cx="104996" cy="5995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106377" y="571030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9898238" y="5694438"/>
              <a:ext cx="291394" cy="255553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898238" y="5694438"/>
                <a:ext cx="291394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10047111" y="5734092"/>
              <a:ext cx="56444" cy="62760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047111" y="5734092"/>
                <a:ext cx="56444" cy="627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10414000" y="5694614"/>
              <a:ext cx="191911" cy="30049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414000" y="5694614"/>
                <a:ext cx="191911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8207727" y="5786437"/>
              <a:ext cx="216606" cy="24621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207727" y="5786437"/>
                <a:ext cx="216606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8463138" y="5775862"/>
              <a:ext cx="318206" cy="34896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463138" y="5775862"/>
                <a:ext cx="318206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7049911" y="1635542"/>
              <a:ext cx="16933" cy="219953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049911" y="1635542"/>
                <a:ext cx="16933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7049911" y="1739879"/>
              <a:ext cx="98778" cy="281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049911" y="1739879"/>
                <a:ext cx="98778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7097888" y="1593949"/>
              <a:ext cx="36689" cy="37716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097888" y="1593949"/>
                <a:ext cx="36689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7174088" y="1753978"/>
              <a:ext cx="101600" cy="112796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174088" y="1753978"/>
                <a:ext cx="1016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6959600" y="2017639"/>
              <a:ext cx="381000" cy="28904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6959600" y="2017639"/>
                <a:ext cx="381000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9533466" y="1832935"/>
              <a:ext cx="360" cy="1692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533466" y="1832935"/>
                <a:ext cx="3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9570155" y="1622148"/>
              <a:ext cx="42334" cy="37998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570155" y="1622148"/>
                <a:ext cx="42334" cy="379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9666111" y="1688239"/>
              <a:ext cx="328260" cy="22647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666111" y="1688239"/>
                <a:ext cx="328260" cy="226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10176933" y="1648761"/>
              <a:ext cx="95956" cy="12777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176933" y="1648761"/>
                <a:ext cx="95956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10267244" y="1714500"/>
              <a:ext cx="149577" cy="12971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267244" y="1714500"/>
                <a:ext cx="14957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5113866" y="5066481"/>
              <a:ext cx="141111" cy="404127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113866" y="5066481"/>
                <a:ext cx="141111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5278261" y="5123760"/>
              <a:ext cx="321028" cy="34120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278261" y="5123760"/>
                <a:ext cx="321028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5774266" y="5216817"/>
              <a:ext cx="124178" cy="18822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5774266" y="5216817"/>
                <a:ext cx="124178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5776206" y="5214702"/>
              <a:ext cx="136349" cy="17694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776206" y="5214702"/>
                <a:ext cx="136349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5955065" y="5171698"/>
              <a:ext cx="118357" cy="203033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955065" y="5171698"/>
                <a:ext cx="11835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6105525" y="5145438"/>
              <a:ext cx="89252" cy="20250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6105525" y="5145438"/>
                <a:ext cx="89252" cy="202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6208888" y="5258234"/>
              <a:ext cx="45156" cy="6573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6208888" y="5258234"/>
                <a:ext cx="45156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6272918" y="5103316"/>
              <a:ext cx="122237" cy="17342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6272918" y="5103316"/>
                <a:ext cx="122237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6324600" y="5115829"/>
              <a:ext cx="31044" cy="38297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324600" y="5115829"/>
                <a:ext cx="31044" cy="382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6474177" y="5211177"/>
              <a:ext cx="101600" cy="174834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474177" y="5211177"/>
                <a:ext cx="1016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6624813" y="5188618"/>
              <a:ext cx="162631" cy="1128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6624813" y="5188618"/>
                <a:ext cx="16263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6630811" y="5278855"/>
              <a:ext cx="156633" cy="3383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6630811" y="5278855"/>
                <a:ext cx="1566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6891866" y="5064542"/>
              <a:ext cx="122061" cy="253791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6891866" y="5064542"/>
                <a:ext cx="12206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6999111" y="5040221"/>
              <a:ext cx="190500" cy="610861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999111" y="5040221"/>
                <a:ext cx="190500" cy="610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7165622" y="5261231"/>
              <a:ext cx="31044" cy="12478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165622" y="5261231"/>
                <a:ext cx="31044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7244644" y="5134159"/>
              <a:ext cx="93133" cy="20109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244644" y="5134159"/>
                <a:ext cx="93133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7532158" y="5095032"/>
              <a:ext cx="135819" cy="22330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7532158" y="5095032"/>
                <a:ext cx="135819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8587316" y="4855870"/>
              <a:ext cx="3412772" cy="118435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587316" y="4855870"/>
                <a:ext cx="3412772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8585200" y="4296824"/>
              <a:ext cx="28222" cy="534371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585200" y="4296824"/>
                <a:ext cx="28222" cy="534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8654344" y="4229851"/>
              <a:ext cx="3300588" cy="60909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654344" y="4229851"/>
                <a:ext cx="3300588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9739488" y="3479758"/>
              <a:ext cx="325262" cy="391966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739488" y="3479758"/>
                <a:ext cx="325262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9800166" y="3729848"/>
              <a:ext cx="58385" cy="177125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9800166" y="3729848"/>
                <a:ext cx="58385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9855200" y="3648952"/>
              <a:ext cx="194733" cy="349667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855200" y="3648952"/>
                <a:ext cx="194733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10064044" y="3569995"/>
              <a:ext cx="184150" cy="860070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064044" y="3569995"/>
                <a:ext cx="184150" cy="860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10230202" y="3548845"/>
              <a:ext cx="245886" cy="351783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0230202" y="3548845"/>
                <a:ext cx="245886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10481732" y="3581274"/>
              <a:ext cx="186268" cy="219953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481732" y="3581274"/>
                <a:ext cx="18626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10704688" y="3613879"/>
              <a:ext cx="25400" cy="232466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0704688" y="3613879"/>
                <a:ext cx="25400" cy="232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10747022" y="3557129"/>
              <a:ext cx="218193" cy="378043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747022" y="3557129"/>
                <a:ext cx="218193" cy="378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10952162" y="3357973"/>
              <a:ext cx="602015" cy="58424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952162" y="3357973"/>
                <a:ext cx="602015" cy="584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11692467" y="3445919"/>
              <a:ext cx="42333" cy="242511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1692467" y="3445919"/>
                <a:ext cx="42333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11686822" y="3402739"/>
              <a:ext cx="136878" cy="34208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1686822" y="3402739"/>
                <a:ext cx="136878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11689644" y="3863264"/>
              <a:ext cx="110773" cy="8671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1689644" y="3863264"/>
                <a:ext cx="110773" cy="8671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03" y="224988"/>
            <a:ext cx="8985109" cy="4487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22" y="4662305"/>
            <a:ext cx="6220099" cy="21956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83822" y="1139240"/>
              <a:ext cx="129822" cy="8741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83822" y="1139240"/>
                <a:ext cx="1298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85938" y="1152634"/>
              <a:ext cx="446617" cy="48290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85938" y="1152634"/>
                <a:ext cx="446617" cy="48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00427" y="2207982"/>
              <a:ext cx="93839" cy="12901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00427" y="2207982"/>
                <a:ext cx="93839" cy="129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42043" y="2158458"/>
              <a:ext cx="290512" cy="43761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42043" y="2158458"/>
                <a:ext cx="290512" cy="437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92666" y="2387927"/>
              <a:ext cx="118534" cy="60116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92666" y="2387927"/>
                <a:ext cx="118534" cy="601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77333" y="2599949"/>
              <a:ext cx="301978" cy="18981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77333" y="2599949"/>
                <a:ext cx="301978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92477" y="3354625"/>
              <a:ext cx="26811" cy="26048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92477" y="3354625"/>
                <a:ext cx="26811" cy="260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30577" y="3350042"/>
              <a:ext cx="263878" cy="31741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30577" y="3350042"/>
                <a:ext cx="263878" cy="317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15244" y="3230549"/>
              <a:ext cx="152400" cy="48608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15244" y="3230549"/>
                <a:ext cx="152400" cy="486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66888" y="4207292"/>
              <a:ext cx="127353" cy="20585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66888" y="4207292"/>
                <a:ext cx="12735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59656" y="4233905"/>
              <a:ext cx="413632" cy="44290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59656" y="4233905"/>
                <a:ext cx="413632" cy="442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11011" y="4217162"/>
              <a:ext cx="43744" cy="32005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11011" y="4217162"/>
                <a:ext cx="43744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11527" y="4187553"/>
              <a:ext cx="570266" cy="46528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11527" y="4187553"/>
                <a:ext cx="570266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83733" y="3897103"/>
              <a:ext cx="982133" cy="55834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83733" y="3897103"/>
                <a:ext cx="982133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3262488" y="3910498"/>
              <a:ext cx="1224845" cy="59570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262488" y="3910498"/>
                <a:ext cx="1224845" cy="59570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03" y="224988"/>
            <a:ext cx="8985109" cy="4487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22" y="4662305"/>
            <a:ext cx="6220099" cy="21956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83822" y="1139240"/>
              <a:ext cx="129822" cy="8741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83822" y="1139240"/>
                <a:ext cx="1298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85938" y="1152634"/>
              <a:ext cx="446617" cy="48290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85938" y="1152634"/>
                <a:ext cx="446617" cy="48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00427" y="2207982"/>
              <a:ext cx="93839" cy="12901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00427" y="2207982"/>
                <a:ext cx="93839" cy="129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42043" y="2158458"/>
              <a:ext cx="290512" cy="43761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42043" y="2158458"/>
                <a:ext cx="290512" cy="437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92666" y="2387927"/>
              <a:ext cx="118534" cy="60116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92666" y="2387927"/>
                <a:ext cx="118534" cy="601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77333" y="2599949"/>
              <a:ext cx="301978" cy="18981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77333" y="2599949"/>
                <a:ext cx="301978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92477" y="3354625"/>
              <a:ext cx="26811" cy="26048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92477" y="3354625"/>
                <a:ext cx="26811" cy="260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30577" y="3350042"/>
              <a:ext cx="263878" cy="31741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30577" y="3350042"/>
                <a:ext cx="263878" cy="317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15244" y="3230549"/>
              <a:ext cx="152400" cy="48608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15244" y="3230549"/>
                <a:ext cx="152400" cy="486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66888" y="4207292"/>
              <a:ext cx="127353" cy="20585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66888" y="4207292"/>
                <a:ext cx="12735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59656" y="4233905"/>
              <a:ext cx="413632" cy="44290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59656" y="4233905"/>
                <a:ext cx="413632" cy="442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11011" y="4217162"/>
              <a:ext cx="43744" cy="32005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11011" y="4217162"/>
                <a:ext cx="43744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11527" y="4187553"/>
              <a:ext cx="570266" cy="46528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11527" y="4187553"/>
                <a:ext cx="570266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83733" y="3897103"/>
              <a:ext cx="982133" cy="55834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83733" y="3897103"/>
                <a:ext cx="982133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3262488" y="3910498"/>
              <a:ext cx="1224845" cy="59570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262488" y="3910498"/>
                <a:ext cx="1224845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514122" y="1325353"/>
              <a:ext cx="369711" cy="34402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514122" y="1325353"/>
                <a:ext cx="36971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639711" y="1466348"/>
              <a:ext cx="222955" cy="544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639711" y="1466348"/>
                <a:ext cx="222955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210755" y="575259"/>
              <a:ext cx="410104" cy="41734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210755" y="575259"/>
                <a:ext cx="410104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330523" y="774062"/>
              <a:ext cx="249943" cy="3242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330523" y="774062"/>
                <a:ext cx="24994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413955" y="667435"/>
              <a:ext cx="33867" cy="28569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413955" y="667435"/>
                <a:ext cx="33867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2833334" y="2436394"/>
              <a:ext cx="691621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833334" y="2436394"/>
                <a:ext cx="69162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041216" y="4150894"/>
              <a:ext cx="120650" cy="394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041216" y="4150894"/>
                <a:ext cx="12065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4193822" y="2419475"/>
              <a:ext cx="440266" cy="33697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193822" y="2419475"/>
                <a:ext cx="440266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4591755" y="2520991"/>
              <a:ext cx="40393" cy="20021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591755" y="2520991"/>
                <a:ext cx="4039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4611511" y="2406433"/>
              <a:ext cx="194733" cy="38949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611511" y="2406433"/>
                <a:ext cx="194733" cy="389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4840111" y="2252219"/>
              <a:ext cx="414866" cy="53948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840111" y="2252219"/>
                <a:ext cx="414866" cy="539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4357687" y="2977815"/>
              <a:ext cx="282046" cy="7331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357687" y="2977815"/>
                <a:ext cx="28204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4399315" y="2901325"/>
              <a:ext cx="167040" cy="40712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399315" y="2901325"/>
                <a:ext cx="167040" cy="407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4521200" y="2928996"/>
              <a:ext cx="276577" cy="7763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521200" y="2928996"/>
                <a:ext cx="276577" cy="776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4837288" y="2888988"/>
              <a:ext cx="338667" cy="37081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837288" y="2888988"/>
                <a:ext cx="338667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2821516" y="2332058"/>
              <a:ext cx="905934" cy="14240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821516" y="2332058"/>
                <a:ext cx="905934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2789766" y="2263852"/>
              <a:ext cx="297745" cy="40377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789766" y="2263852"/>
                <a:ext cx="297745" cy="403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271661" y="1934452"/>
              <a:ext cx="369005" cy="28727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271661" y="1934452"/>
                <a:ext cx="369005" cy="287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629377" y="2041608"/>
              <a:ext cx="136878" cy="59217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629377" y="2041608"/>
                <a:ext cx="136878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787422" y="1804736"/>
              <a:ext cx="177800" cy="13535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787422" y="1804736"/>
                <a:ext cx="1778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2737555" y="2205339"/>
              <a:ext cx="222250" cy="35795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737555" y="2205339"/>
                <a:ext cx="222250" cy="357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2865966" y="2415774"/>
              <a:ext cx="531989" cy="4317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865966" y="2415774"/>
                <a:ext cx="531989" cy="43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4346222" y="1415590"/>
              <a:ext cx="101600" cy="24797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346222" y="1415590"/>
                <a:ext cx="101600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4363155" y="1413827"/>
              <a:ext cx="191911" cy="45858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363155" y="1413827"/>
                <a:ext cx="191911" cy="458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4585405" y="1466348"/>
              <a:ext cx="91017" cy="36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585405" y="1466348"/>
                <a:ext cx="9101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4628444" y="1376111"/>
              <a:ext cx="16933" cy="19739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628444" y="1376111"/>
                <a:ext cx="169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4628444" y="1596064"/>
              <a:ext cx="143933" cy="2819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628444" y="1596064"/>
                <a:ext cx="143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4696177" y="1522746"/>
              <a:ext cx="28223" cy="20585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696177" y="1522746"/>
                <a:ext cx="2822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4814711" y="1505827"/>
              <a:ext cx="143933" cy="16919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814711" y="1505827"/>
                <a:ext cx="14393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4959350" y="1387391"/>
              <a:ext cx="109361" cy="2255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959350" y="1387391"/>
                <a:ext cx="10936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4984044" y="1494547"/>
              <a:ext cx="87489" cy="36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984044" y="1494547"/>
                <a:ext cx="8748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4959879" y="1587604"/>
              <a:ext cx="137054" cy="1409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959879" y="1587604"/>
                <a:ext cx="13705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5094111" y="1404310"/>
              <a:ext cx="93133" cy="21995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094111" y="1404310"/>
                <a:ext cx="93133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5138384" y="1384042"/>
              <a:ext cx="201260" cy="48079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138384" y="1384042"/>
                <a:ext cx="201260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305277" y="336801"/>
              <a:ext cx="238478" cy="52961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305277" y="336801"/>
                <a:ext cx="238478" cy="529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589969" y="549880"/>
              <a:ext cx="103364" cy="1974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589969" y="549880"/>
                <a:ext cx="10336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766711" y="481321"/>
              <a:ext cx="95955" cy="13341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766711" y="481321"/>
                <a:ext cx="95955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895122" y="332748"/>
              <a:ext cx="119944" cy="225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895122" y="332748"/>
                <a:ext cx="1199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975555" y="479383"/>
              <a:ext cx="90311" cy="2255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975555" y="479383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964972" y="561160"/>
              <a:ext cx="123472" cy="846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964972" y="561160"/>
                <a:ext cx="12347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2107318" y="319882"/>
              <a:ext cx="105304" cy="26172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107318" y="319882"/>
                <a:ext cx="105304" cy="261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2127955" y="318648"/>
              <a:ext cx="222956" cy="52450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127955" y="318648"/>
                <a:ext cx="222956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2325511" y="242511"/>
              <a:ext cx="138289" cy="394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325511" y="242511"/>
                <a:ext cx="1382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2404533" y="145048"/>
              <a:ext cx="14111" cy="17642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404533" y="145048"/>
                <a:ext cx="14111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5875866" y="1218197"/>
              <a:ext cx="144815" cy="62037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875866" y="1218197"/>
                <a:ext cx="144815" cy="620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6019800" y="1259085"/>
              <a:ext cx="191911" cy="25238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019800" y="1259085"/>
                <a:ext cx="191911" cy="252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7721600" y="1126726"/>
              <a:ext cx="139171" cy="39320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721600" y="1126726"/>
                <a:ext cx="139171" cy="393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7865533" y="1156159"/>
              <a:ext cx="98778" cy="22365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865533" y="1156159"/>
                <a:ext cx="98778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7947377" y="1084252"/>
              <a:ext cx="141112" cy="36641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947377" y="1084252"/>
                <a:ext cx="141112" cy="366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6179255" y="2320778"/>
              <a:ext cx="678745" cy="930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179255" y="2320778"/>
                <a:ext cx="678745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6131983" y="2250281"/>
              <a:ext cx="198261" cy="27353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131983" y="2250281"/>
                <a:ext cx="198261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6807200" y="2081087"/>
              <a:ext cx="101600" cy="17483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807200" y="2081087"/>
                <a:ext cx="1016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6951133" y="2024689"/>
              <a:ext cx="19756" cy="24251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951133" y="2024689"/>
                <a:ext cx="19756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6965244" y="2117745"/>
              <a:ext cx="73378" cy="1974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965244" y="2117745"/>
                <a:ext cx="7337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7049911" y="1990850"/>
              <a:ext cx="11289" cy="41452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049911" y="1990850"/>
                <a:ext cx="11289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7128933" y="1981685"/>
              <a:ext cx="119944" cy="2608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128933" y="1981685"/>
                <a:ext cx="119944" cy="26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7744177" y="2253101"/>
              <a:ext cx="45156" cy="3665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744177" y="2253101"/>
                <a:ext cx="4515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6040261" y="4607718"/>
              <a:ext cx="222250" cy="23299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040261" y="4607718"/>
                <a:ext cx="222250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6270272" y="4511842"/>
              <a:ext cx="361950" cy="57525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270272" y="4511842"/>
                <a:ext cx="361950" cy="575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6668911" y="4639442"/>
              <a:ext cx="85372" cy="22206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668911" y="4639442"/>
                <a:ext cx="85372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6850238" y="4709235"/>
              <a:ext cx="151694" cy="564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850238" y="4709235"/>
                <a:ext cx="1516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7085894" y="4511842"/>
              <a:ext cx="155928" cy="28481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085894" y="4511842"/>
                <a:ext cx="15592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7324725" y="4586569"/>
              <a:ext cx="168275" cy="16214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324725" y="4586569"/>
                <a:ext cx="168275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7535333" y="4472363"/>
              <a:ext cx="146756" cy="1691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535333" y="4472363"/>
                <a:ext cx="146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7661980" y="4590799"/>
              <a:ext cx="200731" cy="2255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661980" y="4590799"/>
                <a:ext cx="2007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7755466" y="4497742"/>
              <a:ext cx="56444" cy="32992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755466" y="4497742"/>
                <a:ext cx="56444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7983361" y="4440639"/>
              <a:ext cx="409928" cy="26031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983361" y="4440639"/>
                <a:ext cx="409928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8379177" y="4455444"/>
              <a:ext cx="42334" cy="53296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379177" y="4455444"/>
                <a:ext cx="42334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8489244" y="4455444"/>
              <a:ext cx="118533" cy="2819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489244" y="4455444"/>
                <a:ext cx="118533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8579555" y="4585159"/>
              <a:ext cx="199672" cy="4793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579555" y="4585159"/>
                <a:ext cx="19967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8559094" y="4681036"/>
              <a:ext cx="218016" cy="1973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559094" y="4681036"/>
                <a:ext cx="21801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8916811" y="4487167"/>
              <a:ext cx="142522" cy="24586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916811" y="4487167"/>
                <a:ext cx="142522" cy="245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9042400" y="4487167"/>
              <a:ext cx="144815" cy="17553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042400" y="4487167"/>
                <a:ext cx="144815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9189155" y="4590799"/>
              <a:ext cx="79022" cy="12583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189155" y="4590799"/>
                <a:ext cx="79022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9403644" y="4335245"/>
              <a:ext cx="16933" cy="49806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403644" y="4335245"/>
                <a:ext cx="16933" cy="498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9293577" y="4262280"/>
              <a:ext cx="121356" cy="19034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293577" y="4262280"/>
                <a:ext cx="121356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9414933" y="4299820"/>
              <a:ext cx="95956" cy="73846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414933" y="4299820"/>
                <a:ext cx="95956" cy="73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9465733" y="4573879"/>
              <a:ext cx="191911" cy="1974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465733" y="4573879"/>
                <a:ext cx="19191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9525000" y="4458263"/>
              <a:ext cx="47977" cy="27917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525000" y="4458263"/>
                <a:ext cx="47977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9874955" y="4315859"/>
              <a:ext cx="194734" cy="32005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874955" y="4315859"/>
                <a:ext cx="194734" cy="320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10052755" y="4450509"/>
              <a:ext cx="50800" cy="18717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052755" y="4450509"/>
                <a:ext cx="50800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0080977" y="4494922"/>
              <a:ext cx="99660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080977" y="4494922"/>
                <a:ext cx="9966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10137422" y="4301935"/>
              <a:ext cx="438326" cy="42844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137422" y="4301935"/>
                <a:ext cx="438326" cy="428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6950251" y="6141744"/>
              <a:ext cx="576615" cy="5357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950251" y="6141744"/>
                <a:ext cx="57661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7255227" y="5684921"/>
              <a:ext cx="299862" cy="35530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255227" y="5684921"/>
                <a:ext cx="299862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7494763" y="5632048"/>
              <a:ext cx="160514" cy="53507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494763" y="5632048"/>
                <a:ext cx="160514" cy="535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7459486" y="5769518"/>
              <a:ext cx="250825" cy="25590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459486" y="5769518"/>
                <a:ext cx="250825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7648222" y="5938712"/>
              <a:ext cx="146755" cy="11279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648222" y="5938712"/>
                <a:ext cx="1467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7930444" y="5876674"/>
              <a:ext cx="31044" cy="2819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930444" y="5876674"/>
                <a:ext cx="31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7917391" y="5972550"/>
              <a:ext cx="13053" cy="2256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7917391" y="5972550"/>
                <a:ext cx="13053" cy="225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6" y="113476"/>
            <a:ext cx="11530568" cy="3478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39762" y="2298043"/>
              <a:ext cx="545571" cy="34138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39762" y="2298043"/>
                <a:ext cx="545571" cy="341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11200" y="2966536"/>
              <a:ext cx="572911" cy="32146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11200" y="2966536"/>
                <a:ext cx="572911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400755" y="177653"/>
              <a:ext cx="71438" cy="8177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0755" y="177653"/>
                <a:ext cx="7143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64066" y="151569"/>
              <a:ext cx="558800" cy="55481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64066" y="151569"/>
                <a:ext cx="558800" cy="554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75229" y="78957"/>
              <a:ext cx="370593" cy="38350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75229" y="78957"/>
                <a:ext cx="370593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74888" y="228412"/>
              <a:ext cx="95956" cy="64011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74888" y="228412"/>
                <a:ext cx="95956" cy="640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42622" y="463873"/>
              <a:ext cx="358422" cy="22506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42622" y="463873"/>
                <a:ext cx="358422" cy="225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267177" y="293269"/>
              <a:ext cx="42334" cy="27917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267177" y="293269"/>
                <a:ext cx="42334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323622" y="270710"/>
              <a:ext cx="307622" cy="28569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323622" y="270710"/>
                <a:ext cx="307622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428044" y="165669"/>
              <a:ext cx="141111" cy="46598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428044" y="165669"/>
                <a:ext cx="141111" cy="465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727905" y="199331"/>
              <a:ext cx="115711" cy="12213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727905" y="199331"/>
                <a:ext cx="11571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667051" y="224005"/>
              <a:ext cx="421393" cy="33715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667051" y="224005"/>
                <a:ext cx="421393" cy="337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933222" y="197393"/>
              <a:ext cx="8466" cy="27635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933222" y="197393"/>
                <a:ext cx="846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873955" y="265070"/>
              <a:ext cx="609600" cy="33274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873955" y="265070"/>
                <a:ext cx="609600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250295" y="245331"/>
              <a:ext cx="17816" cy="62830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50295" y="245331"/>
                <a:ext cx="17816" cy="628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54000" y="45118"/>
              <a:ext cx="2173111" cy="67395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54000" y="45118"/>
                <a:ext cx="2173111" cy="673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338666" y="750093"/>
              <a:ext cx="2085622" cy="7895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38666" y="750093"/>
                <a:ext cx="20856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070577" y="186113"/>
              <a:ext cx="197556" cy="18963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070577" y="186113"/>
                <a:ext cx="197556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322990" y="120374"/>
              <a:ext cx="118181" cy="39566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322990" y="120374"/>
                <a:ext cx="118181" cy="395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725333" y="240749"/>
              <a:ext cx="279400" cy="19087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725333" y="240749"/>
                <a:ext cx="279400" cy="190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035777" y="173071"/>
              <a:ext cx="5645" cy="23863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035777" y="173071"/>
                <a:ext cx="5645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917244" y="102221"/>
              <a:ext cx="22578" cy="30384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917244" y="102221"/>
                <a:ext cx="22578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122737" y="7754"/>
              <a:ext cx="255940" cy="47515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122737" y="7754"/>
                <a:ext cx="255940" cy="475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4408311" y="315828"/>
              <a:ext cx="81844" cy="5921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408311" y="315828"/>
                <a:ext cx="818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4481688" y="-28199"/>
              <a:ext cx="290866" cy="48220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481688" y="-28199"/>
                <a:ext cx="290866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4521200" y="242511"/>
              <a:ext cx="383822" cy="22876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521200" y="242511"/>
                <a:ext cx="383822" cy="22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5017911" y="75256"/>
              <a:ext cx="225777" cy="12213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017911" y="75256"/>
                <a:ext cx="225777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4930245" y="183293"/>
              <a:ext cx="335315" cy="7402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930245" y="183293"/>
                <a:ext cx="335315" cy="74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5023555" y="13923"/>
              <a:ext cx="28222" cy="21730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023555" y="13923"/>
                <a:ext cx="28222" cy="217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4876800" y="118435"/>
              <a:ext cx="293511" cy="38914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876800" y="118435"/>
                <a:ext cx="293511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5006622" y="281990"/>
              <a:ext cx="174978" cy="507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006622" y="281990"/>
                <a:ext cx="1749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4967111" y="236871"/>
              <a:ext cx="245533" cy="33063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967111" y="236871"/>
                <a:ext cx="245533" cy="330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972755" y="107156"/>
              <a:ext cx="115711" cy="3947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972755" y="107156"/>
                <a:ext cx="115711" cy="3947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39" y="231140"/>
            <a:ext cx="5794561" cy="36900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940" y="3674574"/>
            <a:ext cx="6701167" cy="30503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39" y="5521923"/>
            <a:ext cx="4752573" cy="771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184400" y="5808996"/>
              <a:ext cx="2674761" cy="12971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184400" y="5808996"/>
                <a:ext cx="267476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505273" y="5831555"/>
              <a:ext cx="457377" cy="22559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505273" y="5831555"/>
                <a:ext cx="45737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499805" y="6006389"/>
              <a:ext cx="697795" cy="53930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499805" y="6006389"/>
                <a:ext cx="697795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243688" y="1156159"/>
              <a:ext cx="104996" cy="599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243688" y="1156159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995333" y="1009524"/>
              <a:ext cx="451555" cy="43990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995333" y="1009524"/>
                <a:ext cx="451555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127977" y="1235116"/>
              <a:ext cx="104996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127977" y="1235116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976533" y="825349"/>
              <a:ext cx="47978" cy="370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976533" y="825349"/>
                <a:ext cx="47978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978400" y="1011463"/>
              <a:ext cx="502355" cy="45488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978400" y="1011463"/>
                <a:ext cx="502355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097462" y="1215377"/>
              <a:ext cx="270404" cy="4793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097462" y="1215377"/>
                <a:ext cx="27040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232400" y="1130780"/>
              <a:ext cx="19755" cy="27635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232400" y="1130780"/>
                <a:ext cx="1975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3313288" y="1095531"/>
              <a:ext cx="434623" cy="39108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313288" y="1095531"/>
                <a:ext cx="434623" cy="391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3462513" y="1201277"/>
              <a:ext cx="212020" cy="7331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462513" y="1201277"/>
                <a:ext cx="21202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034844" y="2402555"/>
              <a:ext cx="970844" cy="12971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034844" y="2402555"/>
                <a:ext cx="9708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5981523" y="2301039"/>
              <a:ext cx="180799" cy="34966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981523" y="2301039"/>
                <a:ext cx="18079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259688" y="2131845"/>
              <a:ext cx="313267" cy="42862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259688" y="2131845"/>
                <a:ext cx="313267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619169" y="2060642"/>
              <a:ext cx="125941" cy="17271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619169" y="2060642"/>
                <a:ext cx="125941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750755" y="2069807"/>
              <a:ext cx="149578" cy="2255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750755" y="2069807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846711" y="1899908"/>
              <a:ext cx="33866" cy="35601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846711" y="1899908"/>
                <a:ext cx="33866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3361266" y="2430754"/>
              <a:ext cx="143934" cy="75326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361266" y="2430754"/>
                <a:ext cx="143934" cy="753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304116" y="2959310"/>
              <a:ext cx="325261" cy="24832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04116" y="2959310"/>
                <a:ext cx="325261" cy="248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2681111" y="3615113"/>
              <a:ext cx="318911" cy="35389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681111" y="3615113"/>
                <a:ext cx="318911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3042355" y="3660231"/>
              <a:ext cx="200378" cy="26295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042355" y="3660231"/>
                <a:ext cx="200378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3175000" y="3580217"/>
              <a:ext cx="324555" cy="70321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175000" y="3580217"/>
                <a:ext cx="324555" cy="703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3533422" y="3729848"/>
              <a:ext cx="67733" cy="20673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533422" y="3729848"/>
                <a:ext cx="67733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3561644" y="3530516"/>
              <a:ext cx="112889" cy="41170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561644" y="3530516"/>
                <a:ext cx="112889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730977" y="3699710"/>
              <a:ext cx="132645" cy="15227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730977" y="3699710"/>
                <a:ext cx="13264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798711" y="3699710"/>
              <a:ext cx="28222" cy="27917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798711" y="3699710"/>
                <a:ext cx="28222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764844" y="3378241"/>
              <a:ext cx="141111" cy="69933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764844" y="3378241"/>
                <a:ext cx="141111" cy="699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2568222" y="3520646"/>
              <a:ext cx="174978" cy="74304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568222" y="3520646"/>
                <a:ext cx="174978" cy="743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874205" y="3182258"/>
              <a:ext cx="127706" cy="16214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874205" y="3182258"/>
                <a:ext cx="127706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017080" y="3171507"/>
              <a:ext cx="163160" cy="5446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017080" y="3171507"/>
                <a:ext cx="163160" cy="54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4080933" y="3092726"/>
              <a:ext cx="42333" cy="22347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080933" y="3092726"/>
                <a:ext cx="42333" cy="223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882143" y="3132029"/>
              <a:ext cx="176212" cy="22576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882143" y="3132029"/>
                <a:ext cx="176212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4024488" y="3172388"/>
              <a:ext cx="163689" cy="479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024488" y="3172388"/>
                <a:ext cx="16368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4097866" y="3078627"/>
              <a:ext cx="16934" cy="30525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097866" y="3078627"/>
                <a:ext cx="16934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5339644" y="1195638"/>
              <a:ext cx="750711" cy="25943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339644" y="1195638"/>
                <a:ext cx="7507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6462888" y="896728"/>
              <a:ext cx="372534" cy="40976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462888" y="896728"/>
                <a:ext cx="372534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6783034" y="712553"/>
              <a:ext cx="134232" cy="82147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783034" y="712553"/>
                <a:ext cx="134232" cy="821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6722533" y="859188"/>
              <a:ext cx="335844" cy="39566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722533" y="859188"/>
                <a:ext cx="335844" cy="395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123288" y="955946"/>
              <a:ext cx="188384" cy="6485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123288" y="955946"/>
                <a:ext cx="18838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024511" y="841740"/>
              <a:ext cx="175683" cy="41029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024511" y="841740"/>
                <a:ext cx="175683" cy="410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7247466" y="1127960"/>
              <a:ext cx="107244" cy="17201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247466" y="1127960"/>
                <a:ext cx="1072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243711" y="1054643"/>
              <a:ext cx="14111" cy="3383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243711" y="1054643"/>
                <a:ext cx="141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8263466" y="1085662"/>
              <a:ext cx="8466" cy="1973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263466" y="1085662"/>
                <a:ext cx="84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6079066" y="298909"/>
              <a:ext cx="375356" cy="40747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079066" y="298909"/>
                <a:ext cx="375356" cy="407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6455833" y="242511"/>
              <a:ext cx="125589" cy="19175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455833" y="242511"/>
                <a:ext cx="1255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6574366" y="284810"/>
              <a:ext cx="131234" cy="3665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574366" y="284810"/>
                <a:ext cx="13123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6645451" y="205147"/>
              <a:ext cx="14993" cy="26013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645451" y="205147"/>
                <a:ext cx="14993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7783688" y="842445"/>
              <a:ext cx="163689" cy="34191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783688" y="842445"/>
                <a:ext cx="163689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7697963" y="789572"/>
              <a:ext cx="390525" cy="40042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697963" y="789572"/>
                <a:ext cx="390525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8040511" y="738990"/>
              <a:ext cx="195439" cy="7414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040511" y="738990"/>
                <a:ext cx="195439" cy="741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7968191" y="909946"/>
              <a:ext cx="340431" cy="28005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968191" y="909946"/>
                <a:ext cx="340431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212666" y="1077202"/>
              <a:ext cx="231422" cy="17483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212666" y="1077202"/>
                <a:ext cx="2314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7321726" y="1032083"/>
              <a:ext cx="303918" cy="4511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321726" y="1032083"/>
                <a:ext cx="30391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7456311" y="915939"/>
              <a:ext cx="228953" cy="35301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456311" y="915939"/>
                <a:ext cx="228953" cy="353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3138311" y="135355"/>
              <a:ext cx="248355" cy="30525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138311" y="135355"/>
                <a:ext cx="248355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3401483" y="31723"/>
              <a:ext cx="92428" cy="16567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401483" y="31723"/>
                <a:ext cx="92428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3463572" y="73317"/>
              <a:ext cx="117828" cy="1691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463572" y="73317"/>
                <a:ext cx="1178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3541888" y="-33838"/>
              <a:ext cx="14112" cy="25943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541888" y="-33838"/>
                <a:ext cx="14112" cy="259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3635022" y="95876"/>
              <a:ext cx="335844" cy="40042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635022" y="95876"/>
                <a:ext cx="335844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3956755" y="-16919"/>
              <a:ext cx="87489" cy="53014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956755" y="-16919"/>
                <a:ext cx="87489" cy="53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3883377" y="86535"/>
              <a:ext cx="301978" cy="38156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883377" y="86535"/>
                <a:ext cx="301978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4213577" y="83010"/>
              <a:ext cx="149578" cy="27300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213577" y="83010"/>
                <a:ext cx="149578" cy="273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4470400" y="169194"/>
              <a:ext cx="56444" cy="9869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470400" y="169194"/>
                <a:ext cx="56444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墨迹 86"/>
              <p14:cNvContentPartPr/>
              <p14:nvPr/>
            </p14:nvContentPartPr>
            <p14:xfrm>
              <a:off x="8133644" y="3162166"/>
              <a:ext cx="25400" cy="19069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133644" y="3162166"/>
                <a:ext cx="25400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1" name="墨迹 90"/>
              <p14:cNvContentPartPr/>
              <p14:nvPr/>
            </p14:nvContentPartPr>
            <p14:xfrm>
              <a:off x="7387166" y="5382486"/>
              <a:ext cx="187678" cy="24603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387166" y="5382486"/>
                <a:ext cx="187678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" name="墨迹 91"/>
              <p14:cNvContentPartPr/>
              <p14:nvPr/>
            </p14:nvContentPartPr>
            <p14:xfrm>
              <a:off x="7397044" y="5357107"/>
              <a:ext cx="222956" cy="28833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397044" y="5357107"/>
                <a:ext cx="222956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3" name="墨迹 92"/>
              <p14:cNvContentPartPr/>
              <p14:nvPr/>
            </p14:nvContentPartPr>
            <p14:xfrm>
              <a:off x="7887405" y="5312694"/>
              <a:ext cx="93839" cy="27212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887405" y="5312694"/>
                <a:ext cx="93839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4" name="墨迹 93"/>
              <p14:cNvContentPartPr/>
              <p14:nvPr/>
            </p14:nvContentPartPr>
            <p14:xfrm>
              <a:off x="8015111" y="5314632"/>
              <a:ext cx="287866" cy="46052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015111" y="5314632"/>
                <a:ext cx="287866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5" name="墨迹 94"/>
              <p14:cNvContentPartPr/>
              <p14:nvPr/>
            </p14:nvContentPartPr>
            <p14:xfrm>
              <a:off x="8308622" y="5154779"/>
              <a:ext cx="163688" cy="20303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308622" y="5154779"/>
                <a:ext cx="1636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6" name="墨迹 95"/>
              <p14:cNvContentPartPr/>
              <p14:nvPr/>
            </p14:nvContentPartPr>
            <p14:xfrm>
              <a:off x="8476368" y="5191438"/>
              <a:ext cx="125765" cy="5357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476368" y="5191438"/>
                <a:ext cx="12576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7" name="墨迹 96"/>
              <p14:cNvContentPartPr/>
              <p14:nvPr/>
            </p14:nvContentPartPr>
            <p14:xfrm>
              <a:off x="9454444" y="6528071"/>
              <a:ext cx="231422" cy="163554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454444" y="6528071"/>
                <a:ext cx="231422" cy="16355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6" y="263539"/>
            <a:ext cx="8127614" cy="47368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732" y="4778264"/>
            <a:ext cx="5191852" cy="1816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22" y="0"/>
            <a:ext cx="4600986" cy="14730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06" y="1245402"/>
            <a:ext cx="10870319" cy="47383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984544" y="2323598"/>
              <a:ext cx="509411" cy="507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984544" y="2323598"/>
                <a:ext cx="5094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956322" y="2340518"/>
              <a:ext cx="582788" cy="6062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956322" y="2340518"/>
                <a:ext cx="582788" cy="60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516988" y="2670446"/>
              <a:ext cx="2174522" cy="40888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516988" y="2670446"/>
                <a:ext cx="2174522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0024533" y="2678906"/>
              <a:ext cx="11289" cy="18329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0024533" y="2678906"/>
                <a:ext cx="11289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0052755" y="2583029"/>
              <a:ext cx="474839" cy="54988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0052755" y="2583029"/>
                <a:ext cx="474839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0490200" y="2495083"/>
              <a:ext cx="247650" cy="41311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490200" y="2495083"/>
                <a:ext cx="247650" cy="413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0504311" y="2594309"/>
              <a:ext cx="297215" cy="25749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504311" y="2594309"/>
                <a:ext cx="297215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0628488" y="2765442"/>
              <a:ext cx="128412" cy="13059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628488" y="2765442"/>
                <a:ext cx="128412" cy="130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0713155" y="2859379"/>
              <a:ext cx="163689" cy="451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713155" y="2859379"/>
                <a:ext cx="1636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0896600" y="2536501"/>
              <a:ext cx="45685" cy="11984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896600" y="2536501"/>
                <a:ext cx="45685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0905067" y="2500371"/>
              <a:ext cx="406400" cy="30825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905067" y="2500371"/>
                <a:ext cx="406400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1204222" y="2656347"/>
              <a:ext cx="82726" cy="6767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1204222" y="2656347"/>
                <a:ext cx="8272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1108267" y="2695825"/>
              <a:ext cx="214488" cy="17483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1108267" y="2695825"/>
                <a:ext cx="2144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104488" y="1590424"/>
              <a:ext cx="331082" cy="31582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04488" y="1590424"/>
                <a:ext cx="331082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172222" y="1753978"/>
              <a:ext cx="160866" cy="564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172222" y="1753978"/>
                <a:ext cx="1608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9679693" y="3265445"/>
              <a:ext cx="167040" cy="2255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679693" y="3265445"/>
                <a:ext cx="16704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773355" y="3201292"/>
              <a:ext cx="14112" cy="14311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773355" y="3201292"/>
                <a:ext cx="14112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9567333" y="3068052"/>
              <a:ext cx="445911" cy="31018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567333" y="3068052"/>
                <a:ext cx="44591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526411" y="3716629"/>
              <a:ext cx="424744" cy="4318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526411" y="3716629"/>
                <a:ext cx="424744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9508066" y="3761748"/>
              <a:ext cx="420511" cy="6203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508066" y="3761748"/>
                <a:ext cx="4205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9493073" y="3750468"/>
              <a:ext cx="435504" cy="5410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493073" y="3750468"/>
                <a:ext cx="435504" cy="54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702828" y="2757863"/>
              <a:ext cx="14994" cy="87698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702828" y="2757863"/>
                <a:ext cx="14994" cy="876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5607755" y="3381061"/>
              <a:ext cx="304800" cy="36341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607755" y="3381061"/>
                <a:ext cx="304800" cy="363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5962473" y="3156879"/>
              <a:ext cx="195616" cy="34755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62473" y="3156879"/>
                <a:ext cx="195616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158088" y="3310564"/>
              <a:ext cx="360" cy="17765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58088" y="3310564"/>
                <a:ext cx="360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158088" y="3111408"/>
              <a:ext cx="14112" cy="8635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58088" y="3111408"/>
                <a:ext cx="14112" cy="86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247694" y="3147009"/>
              <a:ext cx="138994" cy="1692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247694" y="3147009"/>
                <a:ext cx="13899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316133" y="3043378"/>
              <a:ext cx="33867" cy="21642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316133" y="3043378"/>
                <a:ext cx="33867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612488" y="4917907"/>
              <a:ext cx="1061156" cy="73740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612488" y="4917907"/>
                <a:ext cx="1061156" cy="737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428088" y="795212"/>
              <a:ext cx="333022" cy="36658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428088" y="795212"/>
                <a:ext cx="333022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411155" y="791687"/>
              <a:ext cx="366889" cy="39267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411155" y="791687"/>
                <a:ext cx="366889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505523" y="1020804"/>
              <a:ext cx="230188" cy="564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505523" y="1020804"/>
                <a:ext cx="2301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227483" y="832928"/>
              <a:ext cx="117828" cy="27529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227483" y="832928"/>
                <a:ext cx="117828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8382000" y="974980"/>
              <a:ext cx="11288" cy="14945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382000" y="974980"/>
                <a:ext cx="1128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8432800" y="747978"/>
              <a:ext cx="31044" cy="6697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432800" y="747978"/>
                <a:ext cx="31044" cy="66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557683" y="986965"/>
              <a:ext cx="103717" cy="1410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557683" y="986965"/>
                <a:ext cx="10371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794044" y="879809"/>
              <a:ext cx="158044" cy="18399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794044" y="879809"/>
                <a:ext cx="158044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9004300" y="744453"/>
              <a:ext cx="105833" cy="1128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004300" y="744453"/>
                <a:ext cx="1058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9177866" y="823411"/>
              <a:ext cx="214489" cy="1409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177866" y="823411"/>
                <a:ext cx="2144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9142236" y="930567"/>
              <a:ext cx="252941" cy="2255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142236" y="930567"/>
                <a:ext cx="25294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9462911" y="665496"/>
              <a:ext cx="172156" cy="30314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462911" y="665496"/>
                <a:ext cx="172156" cy="303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9657644" y="860774"/>
              <a:ext cx="11288" cy="18822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657644" y="860774"/>
                <a:ext cx="11288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9732962" y="594117"/>
              <a:ext cx="14993" cy="7419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732962" y="594117"/>
                <a:ext cx="14993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9832622" y="659856"/>
              <a:ext cx="160866" cy="1551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832622" y="659856"/>
                <a:ext cx="160866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9866488" y="569620"/>
              <a:ext cx="56444" cy="23969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866488" y="569620"/>
                <a:ext cx="56444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5915377" y="6031768"/>
              <a:ext cx="141112" cy="1410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915377" y="6031768"/>
                <a:ext cx="1411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5954888" y="5962681"/>
              <a:ext cx="16934" cy="22982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954888" y="5962681"/>
                <a:ext cx="16934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5741811" y="5882314"/>
              <a:ext cx="447675" cy="40959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741811" y="5882314"/>
                <a:ext cx="447675" cy="409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6541911" y="6068427"/>
              <a:ext cx="14111" cy="1128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541911" y="6068427"/>
                <a:ext cx="14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6508044" y="6164304"/>
              <a:ext cx="14111" cy="1409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508044" y="6164304"/>
                <a:ext cx="141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7344127" y="5927432"/>
              <a:ext cx="146050" cy="317591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344127" y="5927432"/>
                <a:ext cx="146050" cy="317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7529688" y="5912452"/>
              <a:ext cx="127000" cy="30261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529688" y="5912452"/>
                <a:ext cx="127000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7699022" y="6111430"/>
              <a:ext cx="5644" cy="16848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699022" y="6111430"/>
                <a:ext cx="5644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7715955" y="5841072"/>
              <a:ext cx="31045" cy="8636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715955" y="5841072"/>
                <a:ext cx="31045" cy="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7821436" y="5916152"/>
              <a:ext cx="131586" cy="2256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821436" y="5916152"/>
                <a:ext cx="13158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7859888" y="5797716"/>
              <a:ext cx="47978" cy="20585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859888" y="5797716"/>
                <a:ext cx="479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7930444" y="6057147"/>
              <a:ext cx="160866" cy="36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930444" y="6057147"/>
                <a:ext cx="1608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7964311" y="5965853"/>
              <a:ext cx="62089" cy="28304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964311" y="5965853"/>
                <a:ext cx="62089" cy="283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8235244" y="5914037"/>
              <a:ext cx="76200" cy="30243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235244" y="5914037"/>
                <a:ext cx="76200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8263819" y="5856229"/>
              <a:ext cx="257175" cy="37011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263819" y="5856229"/>
                <a:ext cx="257175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8517466" y="5845655"/>
              <a:ext cx="42334" cy="8459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517466" y="5845655"/>
                <a:ext cx="4233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墨迹 66"/>
              <p14:cNvContentPartPr/>
              <p14:nvPr/>
            </p14:nvContentPartPr>
            <p14:xfrm>
              <a:off x="8679391" y="6051508"/>
              <a:ext cx="213431" cy="2255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679391" y="6051508"/>
                <a:ext cx="2134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8731955" y="5939417"/>
              <a:ext cx="79022" cy="317944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731955" y="5939417"/>
                <a:ext cx="79022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墨迹 68"/>
              <p14:cNvContentPartPr/>
              <p14:nvPr/>
            </p14:nvContentPartPr>
            <p14:xfrm>
              <a:off x="8937448" y="5895003"/>
              <a:ext cx="296863" cy="31812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937448" y="5895003"/>
                <a:ext cx="296863" cy="318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墨迹 69"/>
              <p14:cNvContentPartPr/>
              <p14:nvPr/>
            </p14:nvContentPartPr>
            <p14:xfrm>
              <a:off x="9217377" y="5884252"/>
              <a:ext cx="127000" cy="4318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217377" y="5884252"/>
                <a:ext cx="127000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墨迹 70"/>
              <p14:cNvContentPartPr/>
              <p14:nvPr/>
            </p14:nvContentPartPr>
            <p14:xfrm>
              <a:off x="9395883" y="6017669"/>
              <a:ext cx="236361" cy="2819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395883" y="6017669"/>
                <a:ext cx="23636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9364133" y="6109316"/>
              <a:ext cx="259644" cy="2396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364133" y="6109316"/>
                <a:ext cx="259644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9910056" y="5921792"/>
              <a:ext cx="204788" cy="29115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910056" y="5921792"/>
                <a:ext cx="204788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10148711" y="5810935"/>
              <a:ext cx="28222" cy="10803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148711" y="5810935"/>
                <a:ext cx="28222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10162822" y="6030887"/>
              <a:ext cx="143933" cy="30261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162822" y="6030887"/>
                <a:ext cx="143933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10391422" y="5916152"/>
              <a:ext cx="56445" cy="34385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391422" y="5916152"/>
                <a:ext cx="56445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10404122" y="5782736"/>
              <a:ext cx="309033" cy="52238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404122" y="5782736"/>
                <a:ext cx="309033" cy="522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10752667" y="5854115"/>
              <a:ext cx="71967" cy="11561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752667" y="5854115"/>
                <a:ext cx="71967" cy="11561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6" y="263539"/>
            <a:ext cx="8127614" cy="47368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732" y="4778264"/>
            <a:ext cx="5191852" cy="18161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390422" y="2650707"/>
              <a:ext cx="1659466" cy="9023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390422" y="2650707"/>
                <a:ext cx="16594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138311" y="1782177"/>
              <a:ext cx="335844" cy="2255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138311" y="1782177"/>
                <a:ext cx="335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142544" y="1443789"/>
              <a:ext cx="162278" cy="225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142544" y="1443789"/>
                <a:ext cx="1622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222977" y="1373996"/>
              <a:ext cx="33867" cy="14593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222977" y="1373996"/>
                <a:ext cx="33867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330222" y="1347912"/>
              <a:ext cx="90311" cy="10151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330222" y="1347912"/>
                <a:ext cx="9031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369733" y="1314074"/>
              <a:ext cx="135467" cy="20867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369733" y="1314074"/>
                <a:ext cx="135467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019777" y="1471988"/>
              <a:ext cx="124178" cy="41540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019777" y="1471988"/>
                <a:ext cx="124178" cy="41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墨迹 15"/>
              <p14:cNvContentPartPr/>
              <p14:nvPr/>
            </p14:nvContentPartPr>
            <p14:xfrm>
              <a:off x="2483555" y="2695825"/>
              <a:ext cx="22578" cy="49806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483555" y="2695825"/>
                <a:ext cx="22578" cy="498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墨迹 16"/>
              <p14:cNvContentPartPr/>
              <p14:nvPr/>
            </p14:nvContentPartPr>
            <p14:xfrm>
              <a:off x="2418644" y="2709043"/>
              <a:ext cx="64911" cy="13623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418644" y="2709043"/>
                <a:ext cx="64911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墨迹 17"/>
              <p14:cNvContentPartPr/>
              <p14:nvPr/>
            </p14:nvContentPartPr>
            <p14:xfrm>
              <a:off x="2494844" y="2712745"/>
              <a:ext cx="101600" cy="4793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494844" y="2712745"/>
                <a:ext cx="1016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墨迹 18"/>
              <p14:cNvContentPartPr/>
              <p14:nvPr/>
            </p14:nvContentPartPr>
            <p14:xfrm>
              <a:off x="2627488" y="2865019"/>
              <a:ext cx="19756" cy="12689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627488" y="2865019"/>
                <a:ext cx="19756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墨迹 19"/>
              <p14:cNvContentPartPr/>
              <p14:nvPr/>
            </p14:nvContentPartPr>
            <p14:xfrm>
              <a:off x="2700337" y="2842460"/>
              <a:ext cx="138818" cy="14663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700337" y="2842460"/>
                <a:ext cx="13881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墨迹 20"/>
              <p14:cNvContentPartPr/>
              <p14:nvPr/>
            </p14:nvContentPartPr>
            <p14:xfrm>
              <a:off x="3039533" y="2752223"/>
              <a:ext cx="25400" cy="40395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039533" y="2752223"/>
                <a:ext cx="25400" cy="403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墨迹 21"/>
              <p14:cNvContentPartPr/>
              <p14:nvPr/>
            </p14:nvContentPartPr>
            <p14:xfrm>
              <a:off x="2988733" y="2745173"/>
              <a:ext cx="76200" cy="12548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988733" y="2745173"/>
                <a:ext cx="76200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墨迹 22"/>
              <p14:cNvContentPartPr/>
              <p14:nvPr/>
            </p14:nvContentPartPr>
            <p14:xfrm>
              <a:off x="3104444" y="2729664"/>
              <a:ext cx="81844" cy="5921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104444" y="2729664"/>
                <a:ext cx="818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墨迹 23"/>
              <p14:cNvContentPartPr/>
              <p14:nvPr/>
            </p14:nvContentPartPr>
            <p14:xfrm>
              <a:off x="3189111" y="2819901"/>
              <a:ext cx="101600" cy="21431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89111" y="2819901"/>
                <a:ext cx="1016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墨迹 24"/>
              <p14:cNvContentPartPr/>
              <p14:nvPr/>
            </p14:nvContentPartPr>
            <p14:xfrm>
              <a:off x="3603977" y="2632377"/>
              <a:ext cx="19756" cy="37363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603977" y="2632377"/>
                <a:ext cx="19756" cy="373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墨迹 25"/>
              <p14:cNvContentPartPr/>
              <p14:nvPr/>
            </p14:nvContentPartPr>
            <p14:xfrm>
              <a:off x="3530070" y="2819901"/>
              <a:ext cx="195263" cy="19880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530070" y="2819901"/>
                <a:ext cx="195263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墨迹 26"/>
              <p14:cNvContentPartPr/>
              <p14:nvPr/>
            </p14:nvContentPartPr>
            <p14:xfrm>
              <a:off x="3759200" y="2757863"/>
              <a:ext cx="211666" cy="18981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759200" y="2757863"/>
                <a:ext cx="211666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墨迹 27"/>
              <p14:cNvContentPartPr/>
              <p14:nvPr/>
            </p14:nvContentPartPr>
            <p14:xfrm>
              <a:off x="1941688" y="2094305"/>
              <a:ext cx="62089" cy="50634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941688" y="2094305"/>
                <a:ext cx="62089" cy="506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墨迹 28"/>
              <p14:cNvContentPartPr/>
              <p14:nvPr/>
            </p14:nvContentPartPr>
            <p14:xfrm>
              <a:off x="1902177" y="2086727"/>
              <a:ext cx="95956" cy="15509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902177" y="2086727"/>
                <a:ext cx="95956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墨迹 29"/>
              <p14:cNvContentPartPr/>
              <p14:nvPr/>
            </p14:nvContentPartPr>
            <p14:xfrm>
              <a:off x="2003777" y="2103646"/>
              <a:ext cx="84667" cy="12689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003777" y="2103646"/>
                <a:ext cx="84667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墨迹 30"/>
              <p14:cNvContentPartPr/>
              <p14:nvPr/>
            </p14:nvContentPartPr>
            <p14:xfrm>
              <a:off x="2181577" y="2239001"/>
              <a:ext cx="8467" cy="25097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181577" y="2239001"/>
                <a:ext cx="846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墨迹 31"/>
              <p14:cNvContentPartPr/>
              <p14:nvPr/>
            </p14:nvContentPartPr>
            <p14:xfrm>
              <a:off x="2301345" y="2117745"/>
              <a:ext cx="247121" cy="3341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301345" y="2117745"/>
                <a:ext cx="247121" cy="334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墨迹 32"/>
              <p14:cNvContentPartPr/>
              <p14:nvPr/>
            </p14:nvContentPartPr>
            <p14:xfrm>
              <a:off x="2940755" y="1784997"/>
              <a:ext cx="234245" cy="56680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940755" y="1784997"/>
                <a:ext cx="234245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墨迹 33"/>
              <p14:cNvContentPartPr/>
              <p14:nvPr/>
            </p14:nvContentPartPr>
            <p14:xfrm>
              <a:off x="3138311" y="1770897"/>
              <a:ext cx="165100" cy="13747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138311" y="1770897"/>
                <a:ext cx="165100" cy="1374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墨迹 34"/>
              <p14:cNvContentPartPr/>
              <p14:nvPr/>
            </p14:nvContentPartPr>
            <p14:xfrm>
              <a:off x="8465255" y="4926191"/>
              <a:ext cx="190500" cy="64875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465255" y="4926191"/>
                <a:ext cx="190500" cy="648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墨迹 35"/>
              <p14:cNvContentPartPr/>
              <p14:nvPr/>
            </p14:nvContentPartPr>
            <p14:xfrm>
              <a:off x="8587140" y="4974658"/>
              <a:ext cx="237949" cy="22136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87140" y="4974658"/>
                <a:ext cx="237949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墨迹 36"/>
              <p14:cNvContentPartPr/>
              <p14:nvPr/>
            </p14:nvContentPartPr>
            <p14:xfrm>
              <a:off x="8878711" y="4878429"/>
              <a:ext cx="242711" cy="31018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878711" y="4878429"/>
                <a:ext cx="24271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墨迹 37"/>
              <p14:cNvContentPartPr/>
              <p14:nvPr/>
            </p14:nvContentPartPr>
            <p14:xfrm>
              <a:off x="9148409" y="4809341"/>
              <a:ext cx="294746" cy="49489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148409" y="4809341"/>
                <a:ext cx="294746" cy="494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墨迹 38"/>
              <p14:cNvContentPartPr/>
              <p14:nvPr/>
            </p14:nvContentPartPr>
            <p14:xfrm>
              <a:off x="9678458" y="4710645"/>
              <a:ext cx="365831" cy="41029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678458" y="4710645"/>
                <a:ext cx="365831" cy="410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墨迹 39"/>
              <p14:cNvContentPartPr/>
              <p14:nvPr/>
            </p14:nvContentPartPr>
            <p14:xfrm>
              <a:off x="10073569" y="4765633"/>
              <a:ext cx="323497" cy="36306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073569" y="4765633"/>
                <a:ext cx="323497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墨迹 40"/>
              <p14:cNvContentPartPr/>
              <p14:nvPr/>
            </p14:nvContentPartPr>
            <p14:xfrm>
              <a:off x="10380133" y="4864329"/>
              <a:ext cx="252060" cy="25766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380133" y="4864329"/>
                <a:ext cx="252060" cy="257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墨迹 41"/>
              <p14:cNvContentPartPr/>
              <p14:nvPr/>
            </p14:nvContentPartPr>
            <p14:xfrm>
              <a:off x="10377311" y="4767219"/>
              <a:ext cx="172156" cy="29732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377311" y="4767219"/>
                <a:ext cx="172156" cy="297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墨迹 42"/>
              <p14:cNvContentPartPr/>
              <p14:nvPr/>
            </p14:nvContentPartPr>
            <p14:xfrm>
              <a:off x="10481732" y="4934827"/>
              <a:ext cx="56445" cy="9305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81732" y="4934827"/>
                <a:ext cx="56445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4" name="墨迹 43"/>
              <p14:cNvContentPartPr/>
              <p14:nvPr/>
            </p14:nvContentPartPr>
            <p14:xfrm>
              <a:off x="10411177" y="4752238"/>
              <a:ext cx="129823" cy="14593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411177" y="4752238"/>
                <a:ext cx="129823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墨迹 44"/>
              <p14:cNvContentPartPr/>
              <p14:nvPr/>
            </p14:nvContentPartPr>
            <p14:xfrm>
              <a:off x="10684932" y="4850230"/>
              <a:ext cx="45156" cy="21431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684932" y="4850230"/>
                <a:ext cx="451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墨迹 45"/>
              <p14:cNvContentPartPr/>
              <p14:nvPr/>
            </p14:nvContentPartPr>
            <p14:xfrm>
              <a:off x="10771539" y="4844590"/>
              <a:ext cx="189971" cy="22524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771539" y="4844590"/>
                <a:ext cx="189971" cy="22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墨迹 46"/>
              <p14:cNvContentPartPr/>
              <p14:nvPr/>
            </p14:nvContentPartPr>
            <p14:xfrm>
              <a:off x="10792177" y="4758759"/>
              <a:ext cx="84667" cy="36218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792177" y="4758759"/>
                <a:ext cx="84667" cy="362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墨迹 47"/>
              <p14:cNvContentPartPr/>
              <p14:nvPr/>
            </p14:nvContentPartPr>
            <p14:xfrm>
              <a:off x="10969625" y="4709235"/>
              <a:ext cx="175330" cy="38897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969625" y="4709235"/>
                <a:ext cx="175330" cy="388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墨迹 48"/>
              <p14:cNvContentPartPr/>
              <p14:nvPr/>
            </p14:nvContentPartPr>
            <p14:xfrm>
              <a:off x="10961511" y="4784491"/>
              <a:ext cx="339725" cy="58178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961511" y="4784491"/>
                <a:ext cx="339725" cy="581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墨迹 49"/>
              <p14:cNvContentPartPr/>
              <p14:nvPr/>
            </p14:nvContentPartPr>
            <p14:xfrm>
              <a:off x="11356622" y="5194258"/>
              <a:ext cx="22578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356622" y="5194258"/>
                <a:ext cx="22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墨迹 50"/>
              <p14:cNvContentPartPr/>
              <p14:nvPr/>
            </p14:nvContentPartPr>
            <p14:xfrm>
              <a:off x="7996413" y="3599604"/>
              <a:ext cx="518231" cy="5498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996413" y="3599604"/>
                <a:ext cx="518231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墨迹 51"/>
              <p14:cNvContentPartPr/>
              <p14:nvPr/>
            </p14:nvContentPartPr>
            <p14:xfrm>
              <a:off x="10459155" y="5966911"/>
              <a:ext cx="589845" cy="37205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459155" y="5966911"/>
                <a:ext cx="589845" cy="372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墨迹 52"/>
              <p14:cNvContentPartPr/>
              <p14:nvPr/>
            </p14:nvContentPartPr>
            <p14:xfrm>
              <a:off x="6671733" y="716254"/>
              <a:ext cx="310444" cy="33274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671733" y="716254"/>
                <a:ext cx="310444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墨迹 53"/>
              <p14:cNvContentPartPr/>
              <p14:nvPr/>
            </p14:nvContentPartPr>
            <p14:xfrm>
              <a:off x="6728177" y="851610"/>
              <a:ext cx="194734" cy="2255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728177" y="851610"/>
                <a:ext cx="1947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墨迹 54"/>
              <p14:cNvContentPartPr/>
              <p14:nvPr/>
            </p14:nvContentPartPr>
            <p14:xfrm>
              <a:off x="3956755" y="278465"/>
              <a:ext cx="208845" cy="25167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956755" y="278465"/>
                <a:ext cx="208845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墨迹 55"/>
              <p14:cNvContentPartPr/>
              <p14:nvPr/>
            </p14:nvContentPartPr>
            <p14:xfrm>
              <a:off x="3784600" y="161439"/>
              <a:ext cx="503237" cy="42510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784600" y="161439"/>
                <a:ext cx="503237" cy="42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墨迹 56"/>
              <p14:cNvContentPartPr/>
              <p14:nvPr/>
            </p14:nvContentPartPr>
            <p14:xfrm>
              <a:off x="1257300" y="5670292"/>
              <a:ext cx="114300" cy="32235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257300" y="5670292"/>
                <a:ext cx="114300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墨迹 57"/>
              <p14:cNvContentPartPr/>
              <p14:nvPr/>
            </p14:nvContentPartPr>
            <p14:xfrm>
              <a:off x="1444977" y="5715411"/>
              <a:ext cx="282223" cy="22330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444977" y="5715411"/>
                <a:ext cx="282223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墨迹 58"/>
              <p14:cNvContentPartPr/>
              <p14:nvPr/>
            </p14:nvContentPartPr>
            <p14:xfrm>
              <a:off x="1782056" y="5825916"/>
              <a:ext cx="137055" cy="157914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782056" y="5825916"/>
                <a:ext cx="13705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墨迹 59"/>
              <p14:cNvContentPartPr/>
              <p14:nvPr/>
            </p14:nvContentPartPr>
            <p14:xfrm>
              <a:off x="1946627" y="5820276"/>
              <a:ext cx="158750" cy="2062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946627" y="5820276"/>
                <a:ext cx="158750" cy="20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墨迹 60"/>
              <p14:cNvContentPartPr/>
              <p14:nvPr/>
            </p14:nvContentPartPr>
            <p14:xfrm>
              <a:off x="2020711" y="5703778"/>
              <a:ext cx="11289" cy="40694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020711" y="5703778"/>
                <a:ext cx="11289" cy="406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墨迹 61"/>
              <p14:cNvContentPartPr/>
              <p14:nvPr/>
            </p14:nvContentPartPr>
            <p14:xfrm>
              <a:off x="2201333" y="5746958"/>
              <a:ext cx="16933" cy="27635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201333" y="5746958"/>
                <a:ext cx="16933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墨迹 62"/>
              <p14:cNvContentPartPr/>
              <p14:nvPr/>
            </p14:nvContentPartPr>
            <p14:xfrm>
              <a:off x="2240844" y="5735679"/>
              <a:ext cx="107244" cy="30225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240844" y="5735679"/>
                <a:ext cx="107244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墨迹 63"/>
              <p14:cNvContentPartPr/>
              <p14:nvPr/>
            </p14:nvContentPartPr>
            <p14:xfrm>
              <a:off x="2500488" y="2236005"/>
              <a:ext cx="158045" cy="16655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500488" y="2236005"/>
                <a:ext cx="158045" cy="16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墨迹 64"/>
              <p14:cNvContentPartPr/>
              <p14:nvPr/>
            </p14:nvContentPartPr>
            <p14:xfrm>
              <a:off x="2712861" y="2188243"/>
              <a:ext cx="69850" cy="1128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712861" y="2188243"/>
                <a:ext cx="6985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墨迹 65"/>
              <p14:cNvContentPartPr/>
              <p14:nvPr/>
            </p14:nvContentPartPr>
            <p14:xfrm>
              <a:off x="2181577" y="2157929"/>
              <a:ext cx="42334" cy="39690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181577" y="2157929"/>
                <a:ext cx="42334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墨迹 66"/>
              <p14:cNvContentPartPr/>
              <p14:nvPr/>
            </p14:nvContentPartPr>
            <p14:xfrm>
              <a:off x="2291644" y="2150703"/>
              <a:ext cx="183444" cy="33081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291644" y="2150703"/>
                <a:ext cx="183444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8" name="墨迹 67"/>
              <p14:cNvContentPartPr/>
              <p14:nvPr/>
            </p14:nvContentPartPr>
            <p14:xfrm>
              <a:off x="2483555" y="5804766"/>
              <a:ext cx="177800" cy="22982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483555" y="5804766"/>
                <a:ext cx="177800" cy="229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墨迹 68"/>
              <p14:cNvContentPartPr/>
              <p14:nvPr/>
            </p14:nvContentPartPr>
            <p14:xfrm>
              <a:off x="2669822" y="5614423"/>
              <a:ext cx="84666" cy="3665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669822" y="5614423"/>
                <a:ext cx="8466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墨迹 69"/>
              <p14:cNvContentPartPr/>
              <p14:nvPr/>
            </p14:nvContentPartPr>
            <p14:xfrm>
              <a:off x="2786944" y="5814636"/>
              <a:ext cx="244122" cy="4511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786944" y="5814636"/>
                <a:ext cx="2441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1" name="墨迹 70"/>
              <p14:cNvContentPartPr/>
              <p14:nvPr/>
            </p14:nvContentPartPr>
            <p14:xfrm>
              <a:off x="2912533" y="5712238"/>
              <a:ext cx="45155" cy="39566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912533" y="5712238"/>
                <a:ext cx="45155" cy="395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2" name="墨迹 71"/>
              <p14:cNvContentPartPr/>
              <p14:nvPr/>
            </p14:nvContentPartPr>
            <p14:xfrm>
              <a:off x="3200400" y="5722989"/>
              <a:ext cx="33866" cy="31723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200400" y="5722989"/>
                <a:ext cx="33866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墨迹 72"/>
              <p14:cNvContentPartPr/>
              <p14:nvPr/>
            </p14:nvContentPartPr>
            <p14:xfrm>
              <a:off x="3275188" y="5732154"/>
              <a:ext cx="261056" cy="24603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275188" y="5732154"/>
                <a:ext cx="261056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4" name="墨迹 73"/>
              <p14:cNvContentPartPr/>
              <p14:nvPr/>
            </p14:nvContentPartPr>
            <p14:xfrm>
              <a:off x="3550355" y="5638921"/>
              <a:ext cx="11289" cy="45206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550355" y="5638921"/>
                <a:ext cx="11289" cy="452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墨迹 74"/>
              <p14:cNvContentPartPr/>
              <p14:nvPr/>
            </p14:nvContentPartPr>
            <p14:xfrm>
              <a:off x="3650897" y="5628522"/>
              <a:ext cx="153458" cy="3383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650897" y="5628522"/>
                <a:ext cx="15345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6" name="墨迹 75"/>
              <p14:cNvContentPartPr/>
              <p14:nvPr/>
            </p14:nvContentPartPr>
            <p14:xfrm>
              <a:off x="3725333" y="5498807"/>
              <a:ext cx="28222" cy="20303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725333" y="5498807"/>
                <a:ext cx="282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墨迹 76"/>
              <p14:cNvContentPartPr/>
              <p14:nvPr/>
            </p14:nvContentPartPr>
            <p14:xfrm>
              <a:off x="3752144" y="5797716"/>
              <a:ext cx="221544" cy="253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3752144" y="5797716"/>
                <a:ext cx="2215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8" name="墨迹 77"/>
              <p14:cNvContentPartPr/>
              <p14:nvPr/>
            </p14:nvContentPartPr>
            <p14:xfrm>
              <a:off x="3753555" y="5916152"/>
              <a:ext cx="220133" cy="1410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3753555" y="5916152"/>
                <a:ext cx="2201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墨迹 78"/>
              <p14:cNvContentPartPr/>
              <p14:nvPr/>
            </p14:nvContentPartPr>
            <p14:xfrm>
              <a:off x="4176888" y="5725809"/>
              <a:ext cx="259645" cy="19880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176888" y="5725809"/>
                <a:ext cx="259645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0" name="墨迹 79"/>
              <p14:cNvContentPartPr/>
              <p14:nvPr/>
            </p14:nvContentPartPr>
            <p14:xfrm>
              <a:off x="4411133" y="5615128"/>
              <a:ext cx="64911" cy="53507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411133" y="5615128"/>
                <a:ext cx="64911" cy="535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1" name="墨迹 80"/>
              <p14:cNvContentPartPr/>
              <p14:nvPr/>
            </p14:nvContentPartPr>
            <p14:xfrm>
              <a:off x="4447822" y="5785380"/>
              <a:ext cx="82550" cy="22664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447822" y="5785380"/>
                <a:ext cx="82550" cy="226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墨迹 81"/>
              <p14:cNvContentPartPr/>
              <p14:nvPr/>
            </p14:nvContentPartPr>
            <p14:xfrm>
              <a:off x="4588933" y="5752598"/>
              <a:ext cx="73378" cy="2171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588933" y="5752598"/>
                <a:ext cx="73378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3" name="墨迹 82"/>
              <p14:cNvContentPartPr/>
              <p14:nvPr/>
            </p14:nvContentPartPr>
            <p14:xfrm>
              <a:off x="4679244" y="5769518"/>
              <a:ext cx="135467" cy="16725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679244" y="5769518"/>
                <a:ext cx="135467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4" name="墨迹 83"/>
              <p14:cNvContentPartPr/>
              <p14:nvPr/>
            </p14:nvContentPartPr>
            <p14:xfrm>
              <a:off x="4566355" y="5717349"/>
              <a:ext cx="259645" cy="24885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566355" y="5717349"/>
                <a:ext cx="259645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5" name="墨迹 84"/>
              <p14:cNvContentPartPr/>
              <p14:nvPr/>
            </p14:nvContentPartPr>
            <p14:xfrm>
              <a:off x="4755444" y="5677166"/>
              <a:ext cx="70556" cy="382801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755444" y="5677166"/>
                <a:ext cx="70556" cy="382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6" name="墨迹 85"/>
              <p14:cNvContentPartPr/>
              <p14:nvPr/>
            </p14:nvContentPartPr>
            <p14:xfrm>
              <a:off x="4854222" y="5756828"/>
              <a:ext cx="67733" cy="227002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854222" y="5756828"/>
                <a:ext cx="67733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7" name="墨迹 86"/>
              <p14:cNvContentPartPr/>
              <p14:nvPr/>
            </p14:nvContentPartPr>
            <p14:xfrm>
              <a:off x="4940829" y="5739204"/>
              <a:ext cx="201259" cy="28410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4940829" y="5739204"/>
                <a:ext cx="201259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墨迹 87"/>
              <p14:cNvContentPartPr/>
              <p14:nvPr/>
            </p14:nvContentPartPr>
            <p14:xfrm>
              <a:off x="5178777" y="5668001"/>
              <a:ext cx="80434" cy="26789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178777" y="5668001"/>
                <a:ext cx="804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9" name="墨迹 88"/>
              <p14:cNvContentPartPr/>
              <p14:nvPr/>
            </p14:nvContentPartPr>
            <p14:xfrm>
              <a:off x="5256918" y="5766169"/>
              <a:ext cx="173037" cy="19369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256918" y="5766169"/>
                <a:ext cx="173037" cy="193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0" name="墨迹 89"/>
              <p14:cNvContentPartPr/>
              <p14:nvPr/>
            </p14:nvContentPartPr>
            <p14:xfrm>
              <a:off x="5418666" y="5823096"/>
              <a:ext cx="79022" cy="7613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418666" y="5823096"/>
                <a:ext cx="79022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墨迹 90"/>
              <p14:cNvContentPartPr/>
              <p14:nvPr/>
            </p14:nvContentPartPr>
            <p14:xfrm>
              <a:off x="5461000" y="5691970"/>
              <a:ext cx="64911" cy="540011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461000" y="5691970"/>
                <a:ext cx="64911" cy="540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" name="墨迹 91"/>
              <p14:cNvContentPartPr/>
              <p14:nvPr/>
            </p14:nvContentPartPr>
            <p14:xfrm>
              <a:off x="5514622" y="5787847"/>
              <a:ext cx="84666" cy="26366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514622" y="5787847"/>
                <a:ext cx="84666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3" name="墨迹 92"/>
              <p14:cNvContentPartPr/>
              <p14:nvPr/>
            </p14:nvContentPartPr>
            <p14:xfrm>
              <a:off x="5627511" y="5820276"/>
              <a:ext cx="169333" cy="1127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627511" y="5820276"/>
                <a:ext cx="1693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4" name="墨迹 93"/>
              <p14:cNvContentPartPr/>
              <p14:nvPr/>
            </p14:nvContentPartPr>
            <p14:xfrm>
              <a:off x="5709355" y="5724399"/>
              <a:ext cx="47978" cy="22841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709355" y="5724399"/>
                <a:ext cx="47978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5" name="墨迹 94"/>
              <p14:cNvContentPartPr/>
              <p14:nvPr/>
            </p14:nvContentPartPr>
            <p14:xfrm>
              <a:off x="5779911" y="5713119"/>
              <a:ext cx="112889" cy="25802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779911" y="5713119"/>
                <a:ext cx="112889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6" name="墨迹 95"/>
              <p14:cNvContentPartPr/>
              <p14:nvPr/>
            </p14:nvContentPartPr>
            <p14:xfrm>
              <a:off x="5892800" y="5746958"/>
              <a:ext cx="118533" cy="564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5892800" y="5746958"/>
                <a:ext cx="1185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7" name="墨迹 96"/>
              <p14:cNvContentPartPr/>
              <p14:nvPr/>
            </p14:nvContentPartPr>
            <p14:xfrm>
              <a:off x="5985933" y="5690560"/>
              <a:ext cx="25400" cy="20021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985933" y="5690560"/>
                <a:ext cx="2540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8" name="墨迹 97"/>
              <p14:cNvContentPartPr/>
              <p14:nvPr/>
            </p14:nvContentPartPr>
            <p14:xfrm>
              <a:off x="6016977" y="5761058"/>
              <a:ext cx="59267" cy="2537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016977" y="5761058"/>
                <a:ext cx="592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9" name="墨迹 98"/>
              <p14:cNvContentPartPr/>
              <p14:nvPr/>
            </p14:nvContentPartPr>
            <p14:xfrm>
              <a:off x="6063544" y="5648262"/>
              <a:ext cx="365478" cy="29926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6063544" y="5648262"/>
                <a:ext cx="365478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0" name="墨迹 99"/>
              <p14:cNvContentPartPr/>
              <p14:nvPr/>
            </p14:nvContentPartPr>
            <p14:xfrm>
              <a:off x="1529644" y="6424440"/>
              <a:ext cx="16933" cy="26154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529644" y="6424440"/>
                <a:ext cx="16933" cy="261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1" name="墨迹 100"/>
              <p14:cNvContentPartPr/>
              <p14:nvPr/>
            </p14:nvContentPartPr>
            <p14:xfrm>
              <a:off x="1518355" y="6564730"/>
              <a:ext cx="121356" cy="6203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518355" y="6564730"/>
                <a:ext cx="1213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2" name="墨迹 101"/>
              <p14:cNvContentPartPr/>
              <p14:nvPr/>
            </p14:nvContentPartPr>
            <p14:xfrm>
              <a:off x="1653822" y="6414394"/>
              <a:ext cx="14111" cy="43514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653822" y="6414394"/>
                <a:ext cx="14111" cy="435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3" name="墨迹 102"/>
              <p14:cNvContentPartPr/>
              <p14:nvPr/>
            </p14:nvContentPartPr>
            <p14:xfrm>
              <a:off x="1727200" y="6423735"/>
              <a:ext cx="107244" cy="2255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727200" y="6423735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" name="墨迹 103"/>
              <p14:cNvContentPartPr/>
              <p14:nvPr/>
            </p14:nvContentPartPr>
            <p14:xfrm>
              <a:off x="1800577" y="6356057"/>
              <a:ext cx="11289" cy="16355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800577" y="6356057"/>
                <a:ext cx="112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5" name="墨迹 104"/>
              <p14:cNvContentPartPr/>
              <p14:nvPr/>
            </p14:nvContentPartPr>
            <p14:xfrm>
              <a:off x="1337027" y="6474493"/>
              <a:ext cx="178506" cy="24815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337027" y="6474493"/>
                <a:ext cx="17850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墨迹 105"/>
              <p14:cNvContentPartPr/>
              <p14:nvPr/>
            </p14:nvContentPartPr>
            <p14:xfrm>
              <a:off x="1888066" y="6578830"/>
              <a:ext cx="211667" cy="3665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888066" y="6578830"/>
                <a:ext cx="211667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墨迹 106"/>
              <p14:cNvContentPartPr/>
              <p14:nvPr/>
            </p14:nvContentPartPr>
            <p14:xfrm>
              <a:off x="2003777" y="6446294"/>
              <a:ext cx="33867" cy="256611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003777" y="6446294"/>
                <a:ext cx="33867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8" name="墨迹 107"/>
              <p14:cNvContentPartPr/>
              <p14:nvPr/>
            </p14:nvContentPartPr>
            <p14:xfrm>
              <a:off x="2218266" y="6470792"/>
              <a:ext cx="307622" cy="19333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218266" y="6470792"/>
                <a:ext cx="307622" cy="193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" name="墨迹 108"/>
              <p14:cNvContentPartPr/>
              <p14:nvPr/>
            </p14:nvContentPartPr>
            <p14:xfrm>
              <a:off x="2510543" y="6378616"/>
              <a:ext cx="83079" cy="1691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510543" y="6378616"/>
                <a:ext cx="8307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0" name="墨迹 109"/>
              <p14:cNvContentPartPr/>
              <p14:nvPr/>
            </p14:nvContentPartPr>
            <p14:xfrm>
              <a:off x="2695222" y="6498462"/>
              <a:ext cx="163689" cy="2114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695222" y="6498462"/>
                <a:ext cx="163689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1" name="墨迹 110"/>
              <p14:cNvContentPartPr/>
              <p14:nvPr/>
            </p14:nvContentPartPr>
            <p14:xfrm>
              <a:off x="2663472" y="6615488"/>
              <a:ext cx="198261" cy="564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663472" y="6615488"/>
                <a:ext cx="19826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2" name="墨迹 111"/>
              <p14:cNvContentPartPr/>
              <p14:nvPr/>
            </p14:nvContentPartPr>
            <p14:xfrm>
              <a:off x="3062111" y="6386900"/>
              <a:ext cx="36689" cy="28498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062111" y="6386900"/>
                <a:ext cx="36689" cy="284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3" name="墨迹 112"/>
              <p14:cNvContentPartPr/>
              <p14:nvPr/>
            </p14:nvContentPartPr>
            <p14:xfrm>
              <a:off x="3087511" y="6491412"/>
              <a:ext cx="104422" cy="8459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087511" y="6491412"/>
                <a:ext cx="1044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4" name="墨迹 113"/>
              <p14:cNvContentPartPr/>
              <p14:nvPr/>
            </p14:nvContentPartPr>
            <p14:xfrm>
              <a:off x="3171119" y="6309176"/>
              <a:ext cx="390525" cy="500885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171119" y="6309176"/>
                <a:ext cx="390525" cy="500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5" name="墨迹 114"/>
              <p14:cNvContentPartPr/>
              <p14:nvPr/>
            </p14:nvContentPartPr>
            <p14:xfrm>
              <a:off x="3431822" y="6277100"/>
              <a:ext cx="146755" cy="18047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431822" y="6277100"/>
                <a:ext cx="14675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6" name="墨迹 115"/>
              <p14:cNvContentPartPr/>
              <p14:nvPr/>
            </p14:nvContentPartPr>
            <p14:xfrm>
              <a:off x="3606800" y="6356057"/>
              <a:ext cx="53622" cy="7895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606800" y="6356057"/>
                <a:ext cx="536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7" name="墨迹 116"/>
              <p14:cNvContentPartPr/>
              <p14:nvPr/>
            </p14:nvContentPartPr>
            <p14:xfrm>
              <a:off x="3959577" y="6432194"/>
              <a:ext cx="104996" cy="5995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959577" y="6432194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8" name="墨迹 117"/>
              <p14:cNvContentPartPr/>
              <p14:nvPr/>
            </p14:nvContentPartPr>
            <p14:xfrm>
              <a:off x="378177" y="5487527"/>
              <a:ext cx="358423" cy="387032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78177" y="5487527"/>
                <a:ext cx="358423" cy="387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墨迹 118"/>
              <p14:cNvContentPartPr/>
              <p14:nvPr/>
            </p14:nvContentPartPr>
            <p14:xfrm>
              <a:off x="630766" y="5399582"/>
              <a:ext cx="165806" cy="73652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630766" y="5399582"/>
                <a:ext cx="165806" cy="736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0" name="墨迹 119"/>
              <p14:cNvContentPartPr/>
              <p14:nvPr/>
            </p14:nvContentPartPr>
            <p14:xfrm>
              <a:off x="568854" y="5590983"/>
              <a:ext cx="321557" cy="31107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68854" y="5590983"/>
                <a:ext cx="321557" cy="311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1" name="墨迹 120"/>
              <p14:cNvContentPartPr/>
              <p14:nvPr/>
            </p14:nvContentPartPr>
            <p14:xfrm>
              <a:off x="880533" y="5741319"/>
              <a:ext cx="112889" cy="93056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80533" y="5741319"/>
                <a:ext cx="112889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2" name="墨迹 121"/>
              <p14:cNvContentPartPr/>
              <p14:nvPr/>
            </p14:nvContentPartPr>
            <p14:xfrm>
              <a:off x="836083" y="5713119"/>
              <a:ext cx="72672" cy="4229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36083" y="5713119"/>
                <a:ext cx="7267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3" name="墨迹 122"/>
              <p14:cNvContentPartPr/>
              <p14:nvPr/>
            </p14:nvContentPartPr>
            <p14:xfrm>
              <a:off x="1038577" y="5605963"/>
              <a:ext cx="62089" cy="3947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38577" y="5605963"/>
                <a:ext cx="620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4" name="墨迹 123"/>
              <p14:cNvContentPartPr/>
              <p14:nvPr/>
            </p14:nvContentPartPr>
            <p14:xfrm>
              <a:off x="1054276" y="5696200"/>
              <a:ext cx="83079" cy="3665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54276" y="5696200"/>
                <a:ext cx="8307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5" name="墨迹 124"/>
              <p14:cNvContentPartPr/>
              <p14:nvPr/>
            </p14:nvContentPartPr>
            <p14:xfrm>
              <a:off x="5034138" y="3197768"/>
              <a:ext cx="765528" cy="3383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034138" y="3197768"/>
                <a:ext cx="7655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6" name="墨迹 125"/>
              <p14:cNvContentPartPr/>
              <p14:nvPr/>
            </p14:nvContentPartPr>
            <p14:xfrm>
              <a:off x="4968522" y="3064351"/>
              <a:ext cx="244122" cy="288511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968522" y="3064351"/>
                <a:ext cx="244122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7" name="墨迹 126"/>
              <p14:cNvContentPartPr/>
              <p14:nvPr/>
            </p14:nvContentPartPr>
            <p14:xfrm>
              <a:off x="5342466" y="3299284"/>
              <a:ext cx="14111" cy="23405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342466" y="3299284"/>
                <a:ext cx="141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8" name="墨迹 127"/>
              <p14:cNvContentPartPr/>
              <p14:nvPr/>
            </p14:nvContentPartPr>
            <p14:xfrm>
              <a:off x="5334000" y="3372601"/>
              <a:ext cx="101600" cy="3947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5334000" y="3372601"/>
                <a:ext cx="101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9" name="墨迹 128"/>
              <p14:cNvContentPartPr/>
              <p14:nvPr/>
            </p14:nvContentPartPr>
            <p14:xfrm>
              <a:off x="5452533" y="3279545"/>
              <a:ext cx="8467" cy="39760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452533" y="3279545"/>
                <a:ext cx="8467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0" name="墨迹 129"/>
              <p14:cNvContentPartPr/>
              <p14:nvPr/>
            </p14:nvContentPartPr>
            <p14:xfrm>
              <a:off x="5499981" y="3333123"/>
              <a:ext cx="138819" cy="1127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5499981" y="3333123"/>
                <a:ext cx="13881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1" name="墨迹 130"/>
              <p14:cNvContentPartPr/>
              <p14:nvPr/>
            </p14:nvContentPartPr>
            <p14:xfrm>
              <a:off x="5550428" y="3243591"/>
              <a:ext cx="20638" cy="20514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550428" y="3243591"/>
                <a:ext cx="20638" cy="20514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90" y="1146338"/>
            <a:ext cx="11728619" cy="39446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49123" y="212197"/>
              <a:ext cx="106715" cy="54706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49123" y="212197"/>
                <a:ext cx="106715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66422" y="280932"/>
              <a:ext cx="174978" cy="20902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66422" y="280932"/>
                <a:ext cx="174978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990600" y="235814"/>
              <a:ext cx="53622" cy="23969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90600" y="235814"/>
                <a:ext cx="53622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59555" y="219952"/>
              <a:ext cx="16933" cy="22841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59555" y="219952"/>
                <a:ext cx="1693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46666" y="295384"/>
              <a:ext cx="516467" cy="44113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6666" y="295384"/>
                <a:ext cx="516467" cy="441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444977" y="264365"/>
              <a:ext cx="296334" cy="41664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444977" y="264365"/>
                <a:ext cx="296334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844675" y="253791"/>
              <a:ext cx="520347" cy="41734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44675" y="253791"/>
                <a:ext cx="520347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448101" y="327108"/>
              <a:ext cx="49565" cy="21431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448101" y="327108"/>
                <a:ext cx="4956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523066" y="289744"/>
              <a:ext cx="251884" cy="28763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523066" y="289744"/>
                <a:ext cx="25188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590800" y="201622"/>
              <a:ext cx="95955" cy="44484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90800" y="201622"/>
                <a:ext cx="95955" cy="444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837038" y="231231"/>
              <a:ext cx="329495" cy="3570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837038" y="231231"/>
                <a:ext cx="329495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053644" y="265070"/>
              <a:ext cx="16933" cy="24815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053644" y="265070"/>
                <a:ext cx="16933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985911" y="360947"/>
              <a:ext cx="478366" cy="24815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985911" y="360947"/>
                <a:ext cx="47836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7964311" y="1386510"/>
              <a:ext cx="3704" cy="7419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964311" y="1386510"/>
                <a:ext cx="3704" cy="74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715000" y="3225967"/>
              <a:ext cx="414866" cy="33556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715000" y="3225967"/>
                <a:ext cx="414866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904772" y="3499497"/>
              <a:ext cx="857250" cy="4652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904772" y="3499497"/>
                <a:ext cx="857250" cy="4652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90" y="1146338"/>
            <a:ext cx="11728619" cy="39446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49123" y="212197"/>
              <a:ext cx="106715" cy="54706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49123" y="212197"/>
                <a:ext cx="106715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66422" y="280932"/>
              <a:ext cx="174978" cy="20902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66422" y="280932"/>
                <a:ext cx="174978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990600" y="235814"/>
              <a:ext cx="53622" cy="23969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90600" y="235814"/>
                <a:ext cx="53622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59555" y="219952"/>
              <a:ext cx="16933" cy="22841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59555" y="219952"/>
                <a:ext cx="1693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46666" y="295384"/>
              <a:ext cx="516467" cy="44113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6666" y="295384"/>
                <a:ext cx="516467" cy="441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444977" y="264365"/>
              <a:ext cx="296334" cy="41664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444977" y="264365"/>
                <a:ext cx="296334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844675" y="253791"/>
              <a:ext cx="520347" cy="41734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44675" y="253791"/>
                <a:ext cx="520347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448101" y="327108"/>
              <a:ext cx="49565" cy="21431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448101" y="327108"/>
                <a:ext cx="4956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523066" y="289744"/>
              <a:ext cx="251884" cy="28763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523066" y="289744"/>
                <a:ext cx="25188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590800" y="201622"/>
              <a:ext cx="95955" cy="44484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90800" y="201622"/>
                <a:ext cx="95955" cy="444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837038" y="231231"/>
              <a:ext cx="329495" cy="3570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837038" y="231231"/>
                <a:ext cx="329495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053644" y="265070"/>
              <a:ext cx="16933" cy="24815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053644" y="265070"/>
                <a:ext cx="16933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985911" y="360947"/>
              <a:ext cx="478366" cy="24815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985911" y="360947"/>
                <a:ext cx="47836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7964311" y="1386510"/>
              <a:ext cx="3704" cy="7419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964311" y="1386510"/>
                <a:ext cx="3704" cy="74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715000" y="3225967"/>
              <a:ext cx="414866" cy="33556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715000" y="3225967"/>
                <a:ext cx="414866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904772" y="3499497"/>
              <a:ext cx="857250" cy="4652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904772" y="3499497"/>
                <a:ext cx="857250" cy="46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3313288" y="3158289"/>
              <a:ext cx="412045" cy="41734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313288" y="3158289"/>
                <a:ext cx="412045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1367911" y="2898858"/>
              <a:ext cx="433211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367911" y="2898858"/>
                <a:ext cx="4332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266994" y="3084972"/>
              <a:ext cx="566561" cy="6203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266994" y="3084972"/>
                <a:ext cx="566561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931377" y="685236"/>
              <a:ext cx="16934" cy="310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931377" y="685236"/>
                <a:ext cx="16934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490133" y="1173078"/>
              <a:ext cx="383822" cy="40042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490133" y="1173078"/>
                <a:ext cx="38382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580444" y="1398671"/>
              <a:ext cx="248356" cy="1691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580444" y="1398671"/>
                <a:ext cx="2483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270044" y="1247806"/>
              <a:ext cx="355600" cy="38209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270044" y="1247806"/>
                <a:ext cx="355600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343422" y="1455069"/>
              <a:ext cx="217311" cy="112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343422" y="1455069"/>
                <a:ext cx="2173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450666" y="1355667"/>
              <a:ext cx="28222" cy="20091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450666" y="1355667"/>
                <a:ext cx="28222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2635955" y="1173078"/>
              <a:ext cx="141111" cy="37963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635955" y="1173078"/>
                <a:ext cx="141111" cy="379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2720622" y="1254856"/>
              <a:ext cx="127881" cy="23969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720622" y="1254856"/>
                <a:ext cx="127881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2914473" y="1170259"/>
              <a:ext cx="150460" cy="30877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914473" y="1170259"/>
                <a:ext cx="150460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093155" y="1187178"/>
              <a:ext cx="161749" cy="282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093155" y="1187178"/>
                <a:ext cx="16174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158066" y="1098527"/>
              <a:ext cx="8467" cy="20426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158066" y="1098527"/>
                <a:ext cx="8467" cy="204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3255433" y="1387391"/>
              <a:ext cx="139700" cy="1128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255433" y="1387391"/>
                <a:ext cx="1397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500261" y="1246396"/>
              <a:ext cx="210961" cy="18047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500261" y="1246396"/>
                <a:ext cx="21096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700638" y="1094121"/>
              <a:ext cx="126295" cy="2255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700638" y="1094121"/>
                <a:ext cx="1262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813527" y="1212557"/>
              <a:ext cx="205317" cy="225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813527" y="1212557"/>
                <a:ext cx="2053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788127" y="1330993"/>
              <a:ext cx="225073" cy="1128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788127" y="1330993"/>
                <a:ext cx="22507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969455" y="1111041"/>
              <a:ext cx="162278" cy="34015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969455" y="1111041"/>
                <a:ext cx="162278" cy="340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4086577" y="1120205"/>
              <a:ext cx="149578" cy="28974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086577" y="1120205"/>
                <a:ext cx="149578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4296833" y="1051823"/>
              <a:ext cx="167922" cy="35707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296833" y="1051823"/>
                <a:ext cx="167922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4468636" y="992605"/>
              <a:ext cx="131586" cy="14099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468636" y="992605"/>
                <a:ext cx="13158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4588933" y="1010934"/>
              <a:ext cx="135467" cy="2678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588933" y="1010934"/>
                <a:ext cx="135467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4642555" y="885448"/>
              <a:ext cx="25400" cy="29045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642555" y="885448"/>
                <a:ext cx="2540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921977" y="798032"/>
              <a:ext cx="19756" cy="5921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921977" y="798032"/>
                <a:ext cx="19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524044" y="1906253"/>
              <a:ext cx="174978" cy="33486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524044" y="1906253"/>
                <a:ext cx="174978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7667448" y="1892858"/>
              <a:ext cx="155752" cy="29256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667448" y="1892858"/>
                <a:ext cx="155752" cy="292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919155" y="1846154"/>
              <a:ext cx="167922" cy="30331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919155" y="1846154"/>
                <a:ext cx="167922" cy="303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8124648" y="1742699"/>
              <a:ext cx="113419" cy="15227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124648" y="1742699"/>
                <a:ext cx="113419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223955" y="1765258"/>
              <a:ext cx="129822" cy="1691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223955" y="1765258"/>
                <a:ext cx="129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283222" y="1679956"/>
              <a:ext cx="25400" cy="18399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283222" y="1679956"/>
                <a:ext cx="25400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302977" y="1965471"/>
              <a:ext cx="174978" cy="1409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302977" y="1965471"/>
                <a:ext cx="1749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359422" y="1855495"/>
              <a:ext cx="50800" cy="27917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359422" y="1855495"/>
                <a:ext cx="50800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636000" y="1878054"/>
              <a:ext cx="200377" cy="15597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636000" y="1878054"/>
                <a:ext cx="200377" cy="155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8867422" y="1720139"/>
              <a:ext cx="67733" cy="1128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867422" y="1720139"/>
                <a:ext cx="677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9029523" y="1872414"/>
              <a:ext cx="199144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029523" y="1872414"/>
                <a:ext cx="1991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8988072" y="1990850"/>
              <a:ext cx="240594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988072" y="1990850"/>
                <a:ext cx="2405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9338733" y="1787817"/>
              <a:ext cx="149578" cy="29890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338733" y="1787817"/>
                <a:ext cx="149578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9477022" y="1792752"/>
              <a:ext cx="156633" cy="22347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477022" y="1792752"/>
                <a:ext cx="156633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742311" y="1720139"/>
              <a:ext cx="163689" cy="32270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742311" y="1720139"/>
                <a:ext cx="163689" cy="322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962444" y="1714500"/>
              <a:ext cx="208844" cy="1127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962444" y="1714500"/>
                <a:ext cx="2088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0027355" y="1566631"/>
              <a:ext cx="36689" cy="24938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027355" y="1566631"/>
                <a:ext cx="36689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020961" y="2712745"/>
              <a:ext cx="672394" cy="4511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020961" y="2712745"/>
                <a:ext cx="67239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713111" y="2605588"/>
              <a:ext cx="101600" cy="21713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713111" y="2605588"/>
                <a:ext cx="101600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4487333" y="3025754"/>
              <a:ext cx="158044" cy="51040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487333" y="3025754"/>
                <a:ext cx="158044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4707466" y="3101891"/>
              <a:ext cx="118534" cy="3665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707466" y="3101891"/>
                <a:ext cx="11853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4758266" y="3019233"/>
              <a:ext cx="50800" cy="31107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758266" y="3019233"/>
                <a:ext cx="50800" cy="31107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4" y="837614"/>
            <a:ext cx="11886152" cy="33060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268133" y="2351797"/>
              <a:ext cx="474133" cy="87417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268133" y="2351797"/>
                <a:ext cx="474133" cy="874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71184" y="149278"/>
              <a:ext cx="103188" cy="47392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71184" y="149278"/>
                <a:ext cx="103188" cy="473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970844" y="192105"/>
              <a:ext cx="400756" cy="41487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70844" y="192105"/>
                <a:ext cx="400756" cy="414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458383" y="212902"/>
              <a:ext cx="288572" cy="39055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458383" y="212902"/>
                <a:ext cx="288572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761066" y="238810"/>
              <a:ext cx="389467" cy="39002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761066" y="238810"/>
                <a:ext cx="389467" cy="390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302933" y="298909"/>
              <a:ext cx="28222" cy="27071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302933" y="298909"/>
                <a:ext cx="282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325511" y="206557"/>
              <a:ext cx="268640" cy="41805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325511" y="206557"/>
                <a:ext cx="268640" cy="418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656416" y="315828"/>
              <a:ext cx="81139" cy="1974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656416" y="315828"/>
                <a:ext cx="8113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634544" y="267890"/>
              <a:ext cx="298626" cy="31159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634544" y="267890"/>
                <a:ext cx="298626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808111" y="299438"/>
              <a:ext cx="14111" cy="23634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808111" y="299438"/>
                <a:ext cx="14111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737555" y="378571"/>
              <a:ext cx="414867" cy="22488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737555" y="378571"/>
                <a:ext cx="414867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347155" y="428625"/>
              <a:ext cx="11289" cy="1691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347155" y="428625"/>
                <a:ext cx="11289" cy="1691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4" y="837614"/>
            <a:ext cx="11886152" cy="33060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268133" y="2351797"/>
              <a:ext cx="474133" cy="87417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268133" y="2351797"/>
                <a:ext cx="474133" cy="874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71184" y="149278"/>
              <a:ext cx="103188" cy="47392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71184" y="149278"/>
                <a:ext cx="103188" cy="473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970844" y="192105"/>
              <a:ext cx="400756" cy="41487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70844" y="192105"/>
                <a:ext cx="400756" cy="414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458383" y="212902"/>
              <a:ext cx="288572" cy="39055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458383" y="212902"/>
                <a:ext cx="288572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761066" y="238810"/>
              <a:ext cx="389467" cy="39002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761066" y="238810"/>
                <a:ext cx="389467" cy="390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302933" y="298909"/>
              <a:ext cx="28222" cy="27071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302933" y="298909"/>
                <a:ext cx="282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325511" y="206557"/>
              <a:ext cx="268640" cy="41805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325511" y="206557"/>
                <a:ext cx="268640" cy="418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656416" y="315828"/>
              <a:ext cx="81139" cy="1974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656416" y="315828"/>
                <a:ext cx="8113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634544" y="267890"/>
              <a:ext cx="298626" cy="31159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634544" y="267890"/>
                <a:ext cx="298626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808111" y="299438"/>
              <a:ext cx="14111" cy="23634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808111" y="299438"/>
                <a:ext cx="14111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737555" y="378571"/>
              <a:ext cx="414867" cy="22488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737555" y="378571"/>
                <a:ext cx="414867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347155" y="428625"/>
              <a:ext cx="11289" cy="1691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347155" y="428625"/>
                <a:ext cx="11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24277" y="2103646"/>
              <a:ext cx="190500" cy="2819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24277" y="2103646"/>
                <a:ext cx="1905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016000" y="2042489"/>
              <a:ext cx="39511" cy="25573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16000" y="2042489"/>
                <a:ext cx="39511" cy="255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196622" y="1973930"/>
              <a:ext cx="116240" cy="26789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196622" y="1973930"/>
                <a:ext cx="11624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39006" y="1636952"/>
              <a:ext cx="447675" cy="41382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39006" y="1636952"/>
                <a:ext cx="447675" cy="413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370769" y="1753978"/>
              <a:ext cx="286808" cy="8459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70769" y="1753978"/>
                <a:ext cx="28680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47322" y="1711327"/>
              <a:ext cx="38100" cy="31336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47322" y="1711327"/>
                <a:ext cx="38100" cy="313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905955" y="1742699"/>
              <a:ext cx="105040" cy="5995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905955" y="1742699"/>
                <a:ext cx="105040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917244" y="1753978"/>
              <a:ext cx="152400" cy="564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917244" y="1753978"/>
                <a:ext cx="152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3742266" y="1534026"/>
              <a:ext cx="489127" cy="46810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742266" y="1534026"/>
                <a:ext cx="489127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0146594" y="2360257"/>
              <a:ext cx="1356783" cy="9305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146594" y="2360257"/>
                <a:ext cx="135678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2858911" y="2676086"/>
              <a:ext cx="36689" cy="23123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858911" y="2676086"/>
                <a:ext cx="366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2850444" y="2749403"/>
              <a:ext cx="115711" cy="2537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850444" y="2749403"/>
                <a:ext cx="1157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2946400" y="2604883"/>
              <a:ext cx="56444" cy="43779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946400" y="2604883"/>
                <a:ext cx="56444" cy="43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3012722" y="2569635"/>
              <a:ext cx="162278" cy="5851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012722" y="2569635"/>
                <a:ext cx="162278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3079044" y="2470233"/>
              <a:ext cx="53622" cy="31300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079044" y="2470233"/>
                <a:ext cx="5362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墨迹 32"/>
              <p14:cNvContentPartPr/>
              <p14:nvPr/>
            </p14:nvContentPartPr>
            <p14:xfrm>
              <a:off x="2746022" y="2643305"/>
              <a:ext cx="59266" cy="28163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746022" y="2643305"/>
                <a:ext cx="59266" cy="281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墨迹 33"/>
              <p14:cNvContentPartPr/>
              <p14:nvPr/>
            </p14:nvContentPartPr>
            <p14:xfrm>
              <a:off x="2743200" y="2740944"/>
              <a:ext cx="160866" cy="7895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743200" y="2740944"/>
                <a:ext cx="1608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墨迹 34"/>
              <p14:cNvContentPartPr/>
              <p14:nvPr/>
            </p14:nvContentPartPr>
            <p14:xfrm>
              <a:off x="2833511" y="2593075"/>
              <a:ext cx="45155" cy="61879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833511" y="2593075"/>
                <a:ext cx="45155" cy="618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墨迹 35"/>
              <p14:cNvContentPartPr/>
              <p14:nvPr/>
            </p14:nvContentPartPr>
            <p14:xfrm>
              <a:off x="2355144" y="3107531"/>
              <a:ext cx="611011" cy="8459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355144" y="3107531"/>
                <a:ext cx="6110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墨迹 36"/>
              <p14:cNvContentPartPr/>
              <p14:nvPr/>
            </p14:nvContentPartPr>
            <p14:xfrm>
              <a:off x="2333977" y="3022934"/>
              <a:ext cx="262467" cy="33274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333977" y="3022934"/>
                <a:ext cx="262467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墨迹 37"/>
              <p14:cNvContentPartPr/>
              <p14:nvPr/>
            </p14:nvContentPartPr>
            <p14:xfrm>
              <a:off x="10272888" y="2989095"/>
              <a:ext cx="1354667" cy="11279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272888" y="2989095"/>
                <a:ext cx="13546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墨迹 38"/>
              <p14:cNvContentPartPr/>
              <p14:nvPr/>
            </p14:nvContentPartPr>
            <p14:xfrm>
              <a:off x="2139244" y="4184733"/>
              <a:ext cx="217840" cy="1128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139244" y="4184733"/>
                <a:ext cx="21784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墨迹 39"/>
              <p14:cNvContentPartPr/>
              <p14:nvPr/>
            </p14:nvContentPartPr>
            <p14:xfrm>
              <a:off x="2133600" y="4286250"/>
              <a:ext cx="33866" cy="49066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133600" y="4286250"/>
                <a:ext cx="33866" cy="490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墨迹 40"/>
              <p14:cNvContentPartPr/>
              <p14:nvPr/>
            </p14:nvContentPartPr>
            <p14:xfrm>
              <a:off x="2133600" y="4190373"/>
              <a:ext cx="224366" cy="2255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133600" y="4190373"/>
                <a:ext cx="2243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墨迹 41"/>
              <p14:cNvContentPartPr/>
              <p14:nvPr/>
            </p14:nvContentPartPr>
            <p14:xfrm>
              <a:off x="2144888" y="4297529"/>
              <a:ext cx="220134" cy="41734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144888" y="4297529"/>
                <a:ext cx="220134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墨迹 42"/>
              <p14:cNvContentPartPr/>
              <p14:nvPr/>
            </p14:nvContentPartPr>
            <p14:xfrm>
              <a:off x="2348088" y="4545680"/>
              <a:ext cx="87489" cy="8459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348088" y="4545680"/>
                <a:ext cx="874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墨迹 43"/>
              <p14:cNvContentPartPr/>
              <p14:nvPr/>
            </p14:nvContentPartPr>
            <p14:xfrm>
              <a:off x="2477911" y="4393406"/>
              <a:ext cx="33866" cy="21572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477911" y="4393406"/>
                <a:ext cx="33866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墨迹 44"/>
              <p14:cNvContentPartPr/>
              <p14:nvPr/>
            </p14:nvContentPartPr>
            <p14:xfrm>
              <a:off x="2489200" y="4266510"/>
              <a:ext cx="197555" cy="48925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489200" y="4266510"/>
                <a:ext cx="197555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墨迹 45"/>
              <p14:cNvContentPartPr/>
              <p14:nvPr/>
            </p14:nvContentPartPr>
            <p14:xfrm>
              <a:off x="2760133" y="4303169"/>
              <a:ext cx="62089" cy="12689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760133" y="4303169"/>
                <a:ext cx="6208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墨迹 46"/>
              <p14:cNvContentPartPr/>
              <p14:nvPr/>
            </p14:nvContentPartPr>
            <p14:xfrm>
              <a:off x="2743200" y="4415965"/>
              <a:ext cx="276577" cy="27141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743200" y="4415965"/>
                <a:ext cx="276577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墨迹 47"/>
              <p14:cNvContentPartPr/>
              <p14:nvPr/>
            </p14:nvContentPartPr>
            <p14:xfrm>
              <a:off x="2942166" y="4368732"/>
              <a:ext cx="19756" cy="23334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942166" y="4368732"/>
                <a:ext cx="19756" cy="233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墨迹 48"/>
              <p14:cNvContentPartPr/>
              <p14:nvPr/>
            </p14:nvContentPartPr>
            <p14:xfrm>
              <a:off x="2851855" y="4447689"/>
              <a:ext cx="413456" cy="31953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851855" y="4447689"/>
                <a:ext cx="413456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" name="墨迹 49"/>
              <p14:cNvContentPartPr/>
              <p14:nvPr/>
            </p14:nvContentPartPr>
            <p14:xfrm>
              <a:off x="6699955" y="4201652"/>
              <a:ext cx="16934" cy="25943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699955" y="4201652"/>
                <a:ext cx="1693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墨迹 50"/>
              <p14:cNvContentPartPr/>
              <p14:nvPr/>
            </p14:nvContentPartPr>
            <p14:xfrm>
              <a:off x="6745111" y="4105952"/>
              <a:ext cx="555978" cy="83733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745111" y="4105952"/>
                <a:ext cx="555978" cy="837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墨迹 51"/>
              <p14:cNvContentPartPr/>
              <p14:nvPr/>
            </p14:nvContentPartPr>
            <p14:xfrm>
              <a:off x="7386461" y="4122695"/>
              <a:ext cx="346428" cy="36799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386461" y="4122695"/>
                <a:ext cx="346428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墨迹 52"/>
              <p14:cNvContentPartPr/>
              <p14:nvPr/>
            </p14:nvContentPartPr>
            <p14:xfrm>
              <a:off x="7611533" y="4196013"/>
              <a:ext cx="31044" cy="24251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611533" y="4196013"/>
                <a:ext cx="310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墨迹 53"/>
              <p14:cNvContentPartPr/>
              <p14:nvPr/>
            </p14:nvContentPartPr>
            <p14:xfrm>
              <a:off x="7504288" y="4252411"/>
              <a:ext cx="524934" cy="28763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504288" y="4252411"/>
                <a:ext cx="5249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墨迹 54"/>
              <p14:cNvContentPartPr/>
              <p14:nvPr/>
            </p14:nvContentPartPr>
            <p14:xfrm>
              <a:off x="1298222" y="5431130"/>
              <a:ext cx="3704" cy="2255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298222" y="5431130"/>
                <a:ext cx="370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墨迹 55"/>
              <p14:cNvContentPartPr/>
              <p14:nvPr/>
            </p14:nvContentPartPr>
            <p14:xfrm>
              <a:off x="1247422" y="5398701"/>
              <a:ext cx="316089" cy="33697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247422" y="5398701"/>
                <a:ext cx="316089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墨迹 56"/>
              <p14:cNvContentPartPr/>
              <p14:nvPr/>
            </p14:nvContentPartPr>
            <p14:xfrm>
              <a:off x="1528233" y="5425490"/>
              <a:ext cx="153811" cy="4511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528233" y="5425490"/>
                <a:ext cx="1538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墨迹 57"/>
              <p14:cNvContentPartPr/>
              <p14:nvPr/>
            </p14:nvContentPartPr>
            <p14:xfrm>
              <a:off x="1597377" y="5299828"/>
              <a:ext cx="45156" cy="63888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597377" y="5299828"/>
                <a:ext cx="45156" cy="638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墨迹 58"/>
              <p14:cNvContentPartPr/>
              <p14:nvPr/>
            </p14:nvContentPartPr>
            <p14:xfrm>
              <a:off x="1492602" y="5463206"/>
              <a:ext cx="299509" cy="29503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492602" y="5463206"/>
                <a:ext cx="299509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墨迹 59"/>
              <p14:cNvContentPartPr/>
              <p14:nvPr/>
            </p14:nvContentPartPr>
            <p14:xfrm>
              <a:off x="1930400" y="5517665"/>
              <a:ext cx="90311" cy="9393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930400" y="5517665"/>
                <a:ext cx="90311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" name="墨迹 60"/>
              <p14:cNvContentPartPr/>
              <p14:nvPr/>
            </p14:nvContentPartPr>
            <p14:xfrm>
              <a:off x="1914172" y="5679281"/>
              <a:ext cx="50094" cy="253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914172" y="5679281"/>
                <a:ext cx="5009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墨迹 61"/>
              <p14:cNvContentPartPr/>
              <p14:nvPr/>
            </p14:nvContentPartPr>
            <p14:xfrm>
              <a:off x="2613377" y="5477658"/>
              <a:ext cx="327378" cy="29749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613377" y="5477658"/>
                <a:ext cx="327378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墨迹 62"/>
              <p14:cNvContentPartPr/>
              <p14:nvPr/>
            </p14:nvContentPartPr>
            <p14:xfrm>
              <a:off x="2935111" y="5476248"/>
              <a:ext cx="286455" cy="27388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935111" y="5476248"/>
                <a:ext cx="286455" cy="273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墨迹 63"/>
              <p14:cNvContentPartPr/>
              <p14:nvPr/>
            </p14:nvContentPartPr>
            <p14:xfrm>
              <a:off x="3237794" y="5622883"/>
              <a:ext cx="92428" cy="42016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237794" y="5622883"/>
                <a:ext cx="92428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" name="墨迹 64"/>
              <p14:cNvContentPartPr/>
              <p14:nvPr/>
            </p14:nvContentPartPr>
            <p14:xfrm>
              <a:off x="3324577" y="5318333"/>
              <a:ext cx="141111" cy="18047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324577" y="5318333"/>
                <a:ext cx="141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墨迹 65"/>
              <p14:cNvContentPartPr/>
              <p14:nvPr/>
            </p14:nvContentPartPr>
            <p14:xfrm>
              <a:off x="3460044" y="5342302"/>
              <a:ext cx="118533" cy="4370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460044" y="5342302"/>
                <a:ext cx="118533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墨迹 66"/>
              <p14:cNvContentPartPr/>
              <p14:nvPr/>
            </p14:nvContentPartPr>
            <p14:xfrm>
              <a:off x="3527777" y="5527006"/>
              <a:ext cx="180623" cy="564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527777" y="5527006"/>
                <a:ext cx="1806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墨迹 67"/>
              <p14:cNvContentPartPr/>
              <p14:nvPr/>
            </p14:nvContentPartPr>
            <p14:xfrm>
              <a:off x="3595511" y="5424256"/>
              <a:ext cx="33866" cy="29168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595511" y="5424256"/>
                <a:ext cx="33866" cy="291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墨迹 68"/>
              <p14:cNvContentPartPr/>
              <p14:nvPr/>
            </p14:nvContentPartPr>
            <p14:xfrm>
              <a:off x="3815644" y="5340893"/>
              <a:ext cx="135467" cy="31177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815644" y="5340893"/>
                <a:ext cx="135467" cy="31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墨迹 69"/>
              <p14:cNvContentPartPr/>
              <p14:nvPr/>
            </p14:nvContentPartPr>
            <p14:xfrm>
              <a:off x="3956755" y="5448049"/>
              <a:ext cx="133527" cy="17483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956755" y="5448049"/>
                <a:ext cx="13352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墨迹 70"/>
              <p14:cNvContentPartPr/>
              <p14:nvPr/>
            </p14:nvContentPartPr>
            <p14:xfrm>
              <a:off x="4101923" y="5307054"/>
              <a:ext cx="125765" cy="1127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101923" y="5307054"/>
                <a:ext cx="12576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墨迹 71"/>
              <p14:cNvContentPartPr/>
              <p14:nvPr/>
            </p14:nvContentPartPr>
            <p14:xfrm>
              <a:off x="4263672" y="5453689"/>
              <a:ext cx="198261" cy="564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263672" y="5453689"/>
                <a:ext cx="19826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墨迹 72"/>
              <p14:cNvContentPartPr/>
              <p14:nvPr/>
            </p14:nvContentPartPr>
            <p14:xfrm>
              <a:off x="4329288" y="5348823"/>
              <a:ext cx="22578" cy="22612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329288" y="5348823"/>
                <a:ext cx="22578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4" name="墨迹 73"/>
              <p14:cNvContentPartPr/>
              <p14:nvPr/>
            </p14:nvContentPartPr>
            <p14:xfrm>
              <a:off x="4532488" y="5284494"/>
              <a:ext cx="118534" cy="41452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532488" y="5284494"/>
                <a:ext cx="118534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墨迹 74"/>
              <p14:cNvContentPartPr/>
              <p14:nvPr/>
            </p14:nvContentPartPr>
            <p14:xfrm>
              <a:off x="4732866" y="5306349"/>
              <a:ext cx="53622" cy="20937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732866" y="5306349"/>
                <a:ext cx="53622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墨迹 75"/>
              <p14:cNvContentPartPr/>
              <p14:nvPr/>
            </p14:nvContentPartPr>
            <p14:xfrm>
              <a:off x="4758266" y="5391651"/>
              <a:ext cx="104422" cy="4511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758266" y="5391651"/>
                <a:ext cx="1044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墨迹 76"/>
              <p14:cNvContentPartPr/>
              <p14:nvPr/>
            </p14:nvContentPartPr>
            <p14:xfrm>
              <a:off x="4800600" y="5209591"/>
              <a:ext cx="93133" cy="49224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800600" y="5209591"/>
                <a:ext cx="93133" cy="492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8" name="墨迹 77"/>
              <p14:cNvContentPartPr/>
              <p14:nvPr/>
            </p14:nvContentPartPr>
            <p14:xfrm>
              <a:off x="4882444" y="5366977"/>
              <a:ext cx="301978" cy="15421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882444" y="5366977"/>
                <a:ext cx="301978" cy="154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墨迹 78"/>
              <p14:cNvContentPartPr/>
              <p14:nvPr/>
            </p14:nvContentPartPr>
            <p14:xfrm>
              <a:off x="5330296" y="5391651"/>
              <a:ext cx="285926" cy="1691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330296" y="5391651"/>
                <a:ext cx="28592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墨迹 79"/>
              <p14:cNvContentPartPr/>
              <p14:nvPr/>
            </p14:nvContentPartPr>
            <p14:xfrm>
              <a:off x="5308071" y="5493167"/>
              <a:ext cx="279929" cy="2256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308071" y="5493167"/>
                <a:ext cx="27992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墨迹 80"/>
              <p14:cNvContentPartPr/>
              <p14:nvPr/>
            </p14:nvContentPartPr>
            <p14:xfrm>
              <a:off x="5682368" y="5348471"/>
              <a:ext cx="233009" cy="22735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682368" y="5348471"/>
                <a:ext cx="233009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" name="墨迹 81"/>
              <p14:cNvContentPartPr/>
              <p14:nvPr/>
            </p14:nvContentPartPr>
            <p14:xfrm>
              <a:off x="5949244" y="5301414"/>
              <a:ext cx="316088" cy="28410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949244" y="5301414"/>
                <a:ext cx="316088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墨迹 82"/>
              <p14:cNvContentPartPr/>
              <p14:nvPr/>
            </p14:nvContentPartPr>
            <p14:xfrm>
              <a:off x="6250516" y="5272158"/>
              <a:ext cx="99484" cy="26965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250516" y="5272158"/>
                <a:ext cx="99484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墨迹 83"/>
              <p14:cNvContentPartPr/>
              <p14:nvPr/>
            </p14:nvContentPartPr>
            <p14:xfrm>
              <a:off x="6378222" y="5305291"/>
              <a:ext cx="259644" cy="39090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378222" y="5305291"/>
                <a:ext cx="259644" cy="390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墨迹 84"/>
              <p14:cNvContentPartPr/>
              <p14:nvPr/>
            </p14:nvContentPartPr>
            <p14:xfrm>
              <a:off x="6646333" y="5218932"/>
              <a:ext cx="141993" cy="35601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646333" y="5218932"/>
                <a:ext cx="141993" cy="356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墨迹 85"/>
              <p14:cNvContentPartPr/>
              <p14:nvPr/>
            </p14:nvContentPartPr>
            <p14:xfrm>
              <a:off x="6714066" y="5408570"/>
              <a:ext cx="149578" cy="33838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714066" y="5408570"/>
                <a:ext cx="14957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墨迹 86"/>
              <p14:cNvContentPartPr/>
              <p14:nvPr/>
            </p14:nvContentPartPr>
            <p14:xfrm>
              <a:off x="6920794" y="5419850"/>
              <a:ext cx="228424" cy="2819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920794" y="5419850"/>
                <a:ext cx="22842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8" name="墨迹 87"/>
              <p14:cNvContentPartPr/>
              <p14:nvPr/>
            </p14:nvContentPartPr>
            <p14:xfrm>
              <a:off x="6979355" y="5266166"/>
              <a:ext cx="76200" cy="387736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979355" y="5266166"/>
                <a:ext cx="76200" cy="387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墨迹 88"/>
              <p14:cNvContentPartPr/>
              <p14:nvPr/>
            </p14:nvContentPartPr>
            <p14:xfrm>
              <a:off x="7219244" y="5273215"/>
              <a:ext cx="493888" cy="34966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219244" y="5273215"/>
                <a:ext cx="49388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墨迹 89"/>
              <p14:cNvContentPartPr/>
              <p14:nvPr/>
            </p14:nvContentPartPr>
            <p14:xfrm>
              <a:off x="7710311" y="5322563"/>
              <a:ext cx="56444" cy="41029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710311" y="5322563"/>
                <a:ext cx="56444" cy="410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墨迹 90"/>
              <p14:cNvContentPartPr/>
              <p14:nvPr/>
            </p14:nvContentPartPr>
            <p14:xfrm>
              <a:off x="7902222" y="5323973"/>
              <a:ext cx="160866" cy="3383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902222" y="5323973"/>
                <a:ext cx="1608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墨迹 91"/>
              <p14:cNvContentPartPr/>
              <p14:nvPr/>
            </p14:nvContentPartPr>
            <p14:xfrm>
              <a:off x="6941255" y="1308434"/>
              <a:ext cx="146226" cy="72189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6941255" y="1308434"/>
                <a:ext cx="146226" cy="721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3" name="墨迹 92"/>
              <p14:cNvContentPartPr/>
              <p14:nvPr/>
            </p14:nvContentPartPr>
            <p14:xfrm>
              <a:off x="7112000" y="1381751"/>
              <a:ext cx="220133" cy="25714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112000" y="1381751"/>
                <a:ext cx="220133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墨迹 93"/>
              <p14:cNvContentPartPr/>
              <p14:nvPr/>
            </p14:nvContentPartPr>
            <p14:xfrm>
              <a:off x="7325783" y="1263315"/>
              <a:ext cx="173214" cy="43990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325783" y="1263315"/>
                <a:ext cx="173214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5" name="墨迹 94"/>
              <p14:cNvContentPartPr/>
              <p14:nvPr/>
            </p14:nvContentPartPr>
            <p14:xfrm>
              <a:off x="7337248" y="1393031"/>
              <a:ext cx="271463" cy="21713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337248" y="1393031"/>
                <a:ext cx="271463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6" name="墨迹 95"/>
              <p14:cNvContentPartPr/>
              <p14:nvPr/>
            </p14:nvContentPartPr>
            <p14:xfrm>
              <a:off x="7580488" y="1500187"/>
              <a:ext cx="93134" cy="9305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580488" y="1500187"/>
                <a:ext cx="9313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墨迹 96"/>
              <p14:cNvContentPartPr/>
              <p14:nvPr/>
            </p14:nvContentPartPr>
            <p14:xfrm>
              <a:off x="7842955" y="1449429"/>
              <a:ext cx="19756" cy="5075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7842955" y="1449429"/>
                <a:ext cx="197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墨迹 97"/>
              <p14:cNvContentPartPr/>
              <p14:nvPr/>
            </p14:nvContentPartPr>
            <p14:xfrm>
              <a:off x="7834488" y="1539666"/>
              <a:ext cx="39512" cy="5357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7834488" y="1539666"/>
                <a:ext cx="395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墨迹 98"/>
              <p14:cNvContentPartPr/>
              <p14:nvPr/>
            </p14:nvContentPartPr>
            <p14:xfrm>
              <a:off x="4730044" y="1449429"/>
              <a:ext cx="190500" cy="37504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730044" y="1449429"/>
                <a:ext cx="190500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墨迹 99"/>
              <p14:cNvContentPartPr/>
              <p14:nvPr/>
            </p14:nvContentPartPr>
            <p14:xfrm>
              <a:off x="4871155" y="1481505"/>
              <a:ext cx="122061" cy="264013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871155" y="1481505"/>
                <a:ext cx="122061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墨迹 100"/>
              <p14:cNvContentPartPr/>
              <p14:nvPr/>
            </p14:nvContentPartPr>
            <p14:xfrm>
              <a:off x="4976636" y="1411360"/>
              <a:ext cx="140052" cy="35107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976636" y="1411360"/>
                <a:ext cx="140052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墨迹 101"/>
              <p14:cNvContentPartPr/>
              <p14:nvPr/>
            </p14:nvContentPartPr>
            <p14:xfrm>
              <a:off x="5114395" y="1395674"/>
              <a:ext cx="137055" cy="428802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114395" y="1395674"/>
                <a:ext cx="137055" cy="428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3" name="墨迹 102"/>
              <p14:cNvContentPartPr/>
              <p14:nvPr/>
            </p14:nvContentPartPr>
            <p14:xfrm>
              <a:off x="5083880" y="1490317"/>
              <a:ext cx="248709" cy="29538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083880" y="1490317"/>
                <a:ext cx="248709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" name="墨迹 103"/>
              <p14:cNvContentPartPr/>
              <p14:nvPr/>
            </p14:nvContentPartPr>
            <p14:xfrm>
              <a:off x="5187244" y="1676960"/>
              <a:ext cx="177800" cy="854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187244" y="1676960"/>
                <a:ext cx="177800" cy="85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" name="墨迹 104"/>
              <p14:cNvContentPartPr/>
              <p14:nvPr/>
            </p14:nvContentPartPr>
            <p14:xfrm>
              <a:off x="5446888" y="1550945"/>
              <a:ext cx="45156" cy="6485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446888" y="1550945"/>
                <a:ext cx="4515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6" name="墨迹 105"/>
              <p14:cNvContentPartPr/>
              <p14:nvPr/>
            </p14:nvContentPartPr>
            <p14:xfrm>
              <a:off x="5415844" y="1703220"/>
              <a:ext cx="47978" cy="3947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415844" y="1703220"/>
                <a:ext cx="479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7" name="墨迹 106"/>
              <p14:cNvContentPartPr/>
              <p14:nvPr/>
            </p14:nvContentPartPr>
            <p14:xfrm>
              <a:off x="8463844" y="1398671"/>
              <a:ext cx="31044" cy="5357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463844" y="1398671"/>
                <a:ext cx="310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墨迹 107"/>
              <p14:cNvContentPartPr/>
              <p14:nvPr/>
            </p14:nvContentPartPr>
            <p14:xfrm>
              <a:off x="8441266" y="1387391"/>
              <a:ext cx="14111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441266" y="1387391"/>
                <a:ext cx="14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墨迹 108"/>
              <p14:cNvContentPartPr/>
              <p14:nvPr/>
            </p14:nvContentPartPr>
            <p14:xfrm>
              <a:off x="8461022" y="1455069"/>
              <a:ext cx="115711" cy="2255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461022" y="1455069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0" name="墨迹 109"/>
              <p14:cNvContentPartPr/>
              <p14:nvPr/>
            </p14:nvContentPartPr>
            <p14:xfrm>
              <a:off x="8540044" y="1278825"/>
              <a:ext cx="355600" cy="39284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540044" y="1278825"/>
                <a:ext cx="355600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1" name="墨迹 110"/>
              <p14:cNvContentPartPr/>
              <p14:nvPr/>
            </p14:nvContentPartPr>
            <p14:xfrm>
              <a:off x="7055555" y="535781"/>
              <a:ext cx="105040" cy="5995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055555" y="535781"/>
                <a:ext cx="105040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2" name="墨迹 111"/>
              <p14:cNvContentPartPr/>
              <p14:nvPr/>
            </p14:nvContentPartPr>
            <p14:xfrm>
              <a:off x="5740400" y="2910138"/>
              <a:ext cx="550333" cy="3383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740400" y="2910138"/>
                <a:ext cx="55033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3" name="墨迹 112"/>
              <p14:cNvContentPartPr/>
              <p14:nvPr/>
            </p14:nvContentPartPr>
            <p14:xfrm>
              <a:off x="5874102" y="2653527"/>
              <a:ext cx="109009" cy="845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874102" y="2653527"/>
                <a:ext cx="10900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4" name="墨迹 113"/>
              <p14:cNvContentPartPr/>
              <p14:nvPr/>
            </p14:nvContentPartPr>
            <p14:xfrm>
              <a:off x="6039555" y="2530508"/>
              <a:ext cx="11289" cy="19069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039555" y="2530508"/>
                <a:ext cx="11289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5" name="墨迹 114"/>
              <p14:cNvContentPartPr/>
              <p14:nvPr/>
            </p14:nvContentPartPr>
            <p14:xfrm>
              <a:off x="8418688" y="1355843"/>
              <a:ext cx="36689" cy="27124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418688" y="1355843"/>
                <a:ext cx="36689" cy="271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6" name="墨迹 115"/>
              <p14:cNvContentPartPr/>
              <p14:nvPr/>
            </p14:nvContentPartPr>
            <p14:xfrm>
              <a:off x="8444088" y="1432509"/>
              <a:ext cx="149578" cy="5075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444088" y="1432509"/>
                <a:ext cx="14957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7" name="墨迹 116"/>
              <p14:cNvContentPartPr/>
              <p14:nvPr/>
            </p14:nvContentPartPr>
            <p14:xfrm>
              <a:off x="8552744" y="1252388"/>
              <a:ext cx="49388" cy="51287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552744" y="1252388"/>
                <a:ext cx="49388" cy="512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8" name="墨迹 117"/>
              <p14:cNvContentPartPr/>
              <p14:nvPr/>
            </p14:nvContentPartPr>
            <p14:xfrm>
              <a:off x="8613422" y="1383690"/>
              <a:ext cx="304800" cy="238634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8613422" y="1383690"/>
                <a:ext cx="304800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9" name="墨迹 118"/>
              <p14:cNvContentPartPr/>
              <p14:nvPr/>
            </p14:nvContentPartPr>
            <p14:xfrm>
              <a:off x="9110133" y="1488907"/>
              <a:ext cx="127000" cy="1692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9110133" y="1488907"/>
                <a:ext cx="1270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0" name="墨迹 119"/>
              <p14:cNvContentPartPr/>
              <p14:nvPr/>
            </p14:nvContentPartPr>
            <p14:xfrm>
              <a:off x="9264473" y="1438149"/>
              <a:ext cx="170216" cy="17483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9264473" y="1438149"/>
                <a:ext cx="17021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1" name="墨迹 120"/>
              <p14:cNvContentPartPr/>
              <p14:nvPr/>
            </p14:nvContentPartPr>
            <p14:xfrm>
              <a:off x="9465733" y="1287284"/>
              <a:ext cx="135467" cy="4370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465733" y="1287284"/>
                <a:ext cx="135467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2" name="墨迹 121"/>
              <p14:cNvContentPartPr/>
              <p14:nvPr/>
            </p14:nvContentPartPr>
            <p14:xfrm>
              <a:off x="9629422" y="1404310"/>
              <a:ext cx="191911" cy="1128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629422" y="1404310"/>
                <a:ext cx="1919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墨迹 122"/>
              <p14:cNvContentPartPr/>
              <p14:nvPr/>
            </p14:nvContentPartPr>
            <p14:xfrm>
              <a:off x="9567333" y="1483268"/>
              <a:ext cx="251178" cy="563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567333" y="1483268"/>
                <a:ext cx="25117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9906000" y="1284288"/>
              <a:ext cx="28222" cy="24973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9906000" y="1284288"/>
                <a:ext cx="28222" cy="24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墨迹 124"/>
              <p14:cNvContentPartPr/>
              <p14:nvPr/>
            </p14:nvContentPartPr>
            <p14:xfrm>
              <a:off x="9939866" y="1381751"/>
              <a:ext cx="98778" cy="3383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939866" y="1381751"/>
                <a:ext cx="987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墨迹 125"/>
              <p14:cNvContentPartPr/>
              <p14:nvPr/>
            </p14:nvContentPartPr>
            <p14:xfrm>
              <a:off x="10030177" y="1209208"/>
              <a:ext cx="45156" cy="42351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0030177" y="1209208"/>
                <a:ext cx="45156" cy="423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墨迹 126"/>
              <p14:cNvContentPartPr/>
              <p14:nvPr/>
            </p14:nvContentPartPr>
            <p14:xfrm>
              <a:off x="10154355" y="1167439"/>
              <a:ext cx="152400" cy="2255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0154355" y="1167439"/>
                <a:ext cx="152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8" name="墨迹 127"/>
              <p14:cNvContentPartPr/>
              <p14:nvPr/>
            </p14:nvContentPartPr>
            <p14:xfrm>
              <a:off x="10224911" y="1102052"/>
              <a:ext cx="36689" cy="16408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0224911" y="1102052"/>
                <a:ext cx="36689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墨迹 128"/>
              <p14:cNvContentPartPr/>
              <p14:nvPr/>
            </p14:nvContentPartPr>
            <p14:xfrm>
              <a:off x="10207096" y="1460708"/>
              <a:ext cx="201259" cy="36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207096" y="1460708"/>
                <a:ext cx="20125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0" name="墨迹 129"/>
              <p14:cNvContentPartPr/>
              <p14:nvPr/>
            </p14:nvContentPartPr>
            <p14:xfrm>
              <a:off x="10253133" y="1373996"/>
              <a:ext cx="47978" cy="26154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253133" y="1373996"/>
                <a:ext cx="47978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5" name="墨迹 134"/>
              <p14:cNvContentPartPr/>
              <p14:nvPr/>
            </p14:nvContentPartPr>
            <p14:xfrm>
              <a:off x="10718800" y="1344211"/>
              <a:ext cx="156632" cy="195455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718800" y="1344211"/>
                <a:ext cx="156632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6" name="墨迹 135"/>
              <p14:cNvContentPartPr/>
              <p14:nvPr/>
            </p14:nvContentPartPr>
            <p14:xfrm>
              <a:off x="10893777" y="1274595"/>
              <a:ext cx="45155" cy="24533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893777" y="1274595"/>
                <a:ext cx="4515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7" name="墨迹 136"/>
              <p14:cNvContentPartPr/>
              <p14:nvPr/>
            </p14:nvContentPartPr>
            <p14:xfrm>
              <a:off x="10927644" y="1353552"/>
              <a:ext cx="180623" cy="4511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927644" y="1353552"/>
                <a:ext cx="18062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8" name="墨迹 137"/>
              <p14:cNvContentPartPr/>
              <p14:nvPr/>
            </p14:nvContentPartPr>
            <p14:xfrm>
              <a:off x="11125200" y="1175193"/>
              <a:ext cx="5644" cy="53930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125200" y="1175193"/>
                <a:ext cx="5644" cy="539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9" name="墨迹 138"/>
              <p14:cNvContentPartPr/>
              <p14:nvPr/>
            </p14:nvContentPartPr>
            <p14:xfrm>
              <a:off x="10549467" y="1438149"/>
              <a:ext cx="62088" cy="3190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549467" y="1438149"/>
                <a:ext cx="62088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0" name="墨迹 139"/>
              <p14:cNvContentPartPr/>
              <p14:nvPr/>
            </p14:nvContentPartPr>
            <p14:xfrm>
              <a:off x="10673644" y="1133600"/>
              <a:ext cx="143933" cy="2819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673644" y="1133600"/>
                <a:ext cx="143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1" name="墨迹 140"/>
              <p14:cNvContentPartPr/>
              <p14:nvPr/>
            </p14:nvContentPartPr>
            <p14:xfrm>
              <a:off x="10871200" y="1027149"/>
              <a:ext cx="22577" cy="16655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871200" y="1027149"/>
                <a:ext cx="22577" cy="16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2" name="墨迹 141"/>
              <p14:cNvContentPartPr/>
              <p14:nvPr/>
            </p14:nvContentPartPr>
            <p14:xfrm>
              <a:off x="5816247" y="3261744"/>
              <a:ext cx="1141412" cy="765075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5816247" y="3261744"/>
                <a:ext cx="1141412" cy="765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3" name="墨迹 142"/>
              <p14:cNvContentPartPr/>
              <p14:nvPr/>
            </p14:nvContentPartPr>
            <p14:xfrm>
              <a:off x="7999588" y="253791"/>
              <a:ext cx="213078" cy="29890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7999588" y="253791"/>
                <a:ext cx="213078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4" name="墨迹 143"/>
              <p14:cNvContentPartPr/>
              <p14:nvPr/>
            </p14:nvContentPartPr>
            <p14:xfrm>
              <a:off x="8186384" y="315828"/>
              <a:ext cx="110949" cy="24603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186384" y="315828"/>
                <a:ext cx="110949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5" name="墨迹 144"/>
              <p14:cNvContentPartPr/>
              <p14:nvPr/>
            </p14:nvContentPartPr>
            <p14:xfrm>
              <a:off x="8317088" y="263484"/>
              <a:ext cx="70556" cy="306136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8317088" y="263484"/>
                <a:ext cx="70556" cy="306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墨迹 145"/>
              <p14:cNvContentPartPr/>
              <p14:nvPr/>
            </p14:nvContentPartPr>
            <p14:xfrm>
              <a:off x="8342488" y="394786"/>
              <a:ext cx="127000" cy="6203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342488" y="394786"/>
                <a:ext cx="1270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7" name="墨迹 146"/>
              <p14:cNvContentPartPr/>
              <p14:nvPr/>
            </p14:nvContentPartPr>
            <p14:xfrm>
              <a:off x="8446911" y="213255"/>
              <a:ext cx="59266" cy="53683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446911" y="213255"/>
                <a:ext cx="59266" cy="536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8" name="墨迹 147"/>
              <p14:cNvContentPartPr/>
              <p14:nvPr/>
            </p14:nvContentPartPr>
            <p14:xfrm>
              <a:off x="8480777" y="420165"/>
              <a:ext cx="107774" cy="160734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480777" y="420165"/>
                <a:ext cx="107774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9" name="墨迹 148"/>
              <p14:cNvContentPartPr/>
              <p14:nvPr/>
            </p14:nvContentPartPr>
            <p14:xfrm>
              <a:off x="8562622" y="428625"/>
              <a:ext cx="104422" cy="2255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562622" y="428625"/>
                <a:ext cx="1044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0" name="墨迹 149"/>
              <p14:cNvContentPartPr/>
              <p14:nvPr/>
            </p14:nvContentPartPr>
            <p14:xfrm>
              <a:off x="8700028" y="306664"/>
              <a:ext cx="229482" cy="215546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700028" y="306664"/>
                <a:ext cx="229482" cy="215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1" name="墨迹 150"/>
              <p14:cNvContentPartPr/>
              <p14:nvPr/>
            </p14:nvContentPartPr>
            <p14:xfrm>
              <a:off x="8892822" y="286219"/>
              <a:ext cx="81844" cy="517452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892822" y="286219"/>
                <a:ext cx="81844" cy="517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2" name="墨迹 151"/>
              <p14:cNvContentPartPr/>
              <p14:nvPr/>
            </p14:nvContentPartPr>
            <p14:xfrm>
              <a:off x="9110838" y="380686"/>
              <a:ext cx="165806" cy="846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110838" y="380686"/>
                <a:ext cx="16580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3" name="墨迹 152"/>
              <p14:cNvContentPartPr/>
              <p14:nvPr/>
            </p14:nvContentPartPr>
            <p14:xfrm>
              <a:off x="9169400" y="267009"/>
              <a:ext cx="53622" cy="282871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9169400" y="267009"/>
                <a:ext cx="53622" cy="282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4" name="墨迹 153"/>
              <p14:cNvContentPartPr/>
              <p14:nvPr/>
            </p14:nvContentPartPr>
            <p14:xfrm>
              <a:off x="9358665" y="293269"/>
              <a:ext cx="205846" cy="21713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358665" y="293269"/>
                <a:ext cx="205846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5" name="墨迹 154"/>
              <p14:cNvContentPartPr/>
              <p14:nvPr/>
            </p14:nvContentPartPr>
            <p14:xfrm>
              <a:off x="9497483" y="259430"/>
              <a:ext cx="196850" cy="298910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497483" y="259430"/>
                <a:ext cx="19685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6" name="墨迹 155"/>
              <p14:cNvContentPartPr/>
              <p14:nvPr/>
            </p14:nvContentPartPr>
            <p14:xfrm>
              <a:off x="9907940" y="310189"/>
              <a:ext cx="144815" cy="203033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907940" y="310189"/>
                <a:ext cx="14481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墨迹 156"/>
              <p14:cNvContentPartPr/>
              <p14:nvPr/>
            </p14:nvContentPartPr>
            <p14:xfrm>
              <a:off x="10092266" y="265070"/>
              <a:ext cx="73378" cy="231232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092266" y="265070"/>
                <a:ext cx="733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8" name="墨迹 157"/>
              <p14:cNvContentPartPr/>
              <p14:nvPr/>
            </p14:nvContentPartPr>
            <p14:xfrm>
              <a:off x="10137422" y="338388"/>
              <a:ext cx="81844" cy="2819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0137422" y="338388"/>
                <a:ext cx="818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9" name="墨迹 158"/>
              <p14:cNvContentPartPr/>
              <p14:nvPr/>
            </p14:nvContentPartPr>
            <p14:xfrm>
              <a:off x="10202333" y="205324"/>
              <a:ext cx="87489" cy="494011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202333" y="205324"/>
                <a:ext cx="87489" cy="494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墨迹 159"/>
              <p14:cNvContentPartPr/>
              <p14:nvPr/>
            </p14:nvContentPartPr>
            <p14:xfrm>
              <a:off x="9764888" y="428625"/>
              <a:ext cx="31574" cy="36658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764888" y="428625"/>
                <a:ext cx="3157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墨迹 160"/>
              <p14:cNvContentPartPr/>
              <p14:nvPr/>
            </p14:nvContentPartPr>
            <p14:xfrm>
              <a:off x="10363200" y="383506"/>
              <a:ext cx="177094" cy="1128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363200" y="383506"/>
                <a:ext cx="17709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2" name="墨迹 161"/>
              <p14:cNvContentPartPr/>
              <p14:nvPr/>
            </p14:nvContentPartPr>
            <p14:xfrm>
              <a:off x="10306755" y="485023"/>
              <a:ext cx="234245" cy="563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306755" y="485023"/>
                <a:ext cx="234245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3" name="墨迹 162"/>
              <p14:cNvContentPartPr/>
              <p14:nvPr/>
            </p14:nvContentPartPr>
            <p14:xfrm>
              <a:off x="10645422" y="208672"/>
              <a:ext cx="180623" cy="302258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645422" y="208672"/>
                <a:ext cx="180623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墨迹 163"/>
              <p14:cNvContentPartPr/>
              <p14:nvPr/>
            </p14:nvContentPartPr>
            <p14:xfrm>
              <a:off x="10851444" y="266480"/>
              <a:ext cx="428977" cy="19880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851444" y="266480"/>
                <a:ext cx="428977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墨迹 164"/>
              <p14:cNvContentPartPr/>
              <p14:nvPr/>
            </p14:nvContentPartPr>
            <p14:xfrm>
              <a:off x="11305822" y="227530"/>
              <a:ext cx="28223" cy="36182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1305822" y="227530"/>
                <a:ext cx="28223" cy="361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墨迹 165"/>
              <p14:cNvContentPartPr/>
              <p14:nvPr/>
            </p14:nvContentPartPr>
            <p14:xfrm>
              <a:off x="11201400" y="210082"/>
              <a:ext cx="138288" cy="94467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1201400" y="210082"/>
                <a:ext cx="138288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墨迹 166"/>
              <p14:cNvContentPartPr/>
              <p14:nvPr/>
            </p14:nvContentPartPr>
            <p14:xfrm>
              <a:off x="11305822" y="163554"/>
              <a:ext cx="79023" cy="7331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1305822" y="163554"/>
                <a:ext cx="7902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墨迹 167"/>
              <p14:cNvContentPartPr/>
              <p14:nvPr/>
            </p14:nvContentPartPr>
            <p14:xfrm>
              <a:off x="11379200" y="344027"/>
              <a:ext cx="237067" cy="36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379200" y="344027"/>
                <a:ext cx="23706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墨迹 168"/>
              <p14:cNvContentPartPr/>
              <p14:nvPr/>
            </p14:nvContentPartPr>
            <p14:xfrm>
              <a:off x="11463867" y="231231"/>
              <a:ext cx="67733" cy="256611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463867" y="231231"/>
                <a:ext cx="6773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墨迹 169"/>
              <p14:cNvContentPartPr/>
              <p14:nvPr/>
            </p14:nvContentPartPr>
            <p14:xfrm>
              <a:off x="11590161" y="242511"/>
              <a:ext cx="71261" cy="239692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590161" y="242511"/>
                <a:ext cx="7126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墨迹 170"/>
              <p14:cNvContentPartPr/>
              <p14:nvPr/>
            </p14:nvContentPartPr>
            <p14:xfrm>
              <a:off x="11709400" y="222772"/>
              <a:ext cx="121355" cy="262251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709400" y="222772"/>
                <a:ext cx="12135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墨迹 171"/>
              <p14:cNvContentPartPr/>
              <p14:nvPr/>
            </p14:nvContentPartPr>
            <p14:xfrm>
              <a:off x="11810118" y="231231"/>
              <a:ext cx="94014" cy="238987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810118" y="231231"/>
                <a:ext cx="94014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墨迹 172"/>
              <p14:cNvContentPartPr/>
              <p14:nvPr/>
            </p14:nvContentPartPr>
            <p14:xfrm>
              <a:off x="11858977" y="321468"/>
              <a:ext cx="87488" cy="2255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858977" y="321468"/>
                <a:ext cx="874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墨迹 173"/>
              <p14:cNvContentPartPr/>
              <p14:nvPr/>
            </p14:nvContentPartPr>
            <p14:xfrm>
              <a:off x="11861800" y="195983"/>
              <a:ext cx="91193" cy="31723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1861800" y="195983"/>
                <a:ext cx="91193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墨迹 174"/>
              <p14:cNvContentPartPr/>
              <p14:nvPr/>
            </p14:nvContentPartPr>
            <p14:xfrm>
              <a:off x="11921067" y="353545"/>
              <a:ext cx="225777" cy="140466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1921067" y="353545"/>
                <a:ext cx="225777" cy="140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墨迹 175"/>
              <p14:cNvContentPartPr/>
              <p14:nvPr/>
            </p14:nvContentPartPr>
            <p14:xfrm>
              <a:off x="12022667" y="354602"/>
              <a:ext cx="158044" cy="43004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2022667" y="354602"/>
                <a:ext cx="158044" cy="43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94" name="墨迹 193"/>
              <p14:cNvContentPartPr/>
              <p14:nvPr/>
            </p14:nvContentPartPr>
            <p14:xfrm>
              <a:off x="1558748" y="2735304"/>
              <a:ext cx="411163" cy="3242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558748" y="2735304"/>
                <a:ext cx="41116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95" name="墨迹 194"/>
              <p14:cNvContentPartPr/>
              <p14:nvPr/>
            </p14:nvContentPartPr>
            <p14:xfrm>
              <a:off x="1972027" y="2629557"/>
              <a:ext cx="155928" cy="176244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972027" y="2629557"/>
                <a:ext cx="155928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96" name="墨迹 195"/>
              <p14:cNvContentPartPr/>
              <p14:nvPr/>
            </p14:nvContentPartPr>
            <p14:xfrm>
              <a:off x="1778000" y="2893218"/>
              <a:ext cx="237066" cy="212903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778000" y="2893218"/>
                <a:ext cx="237066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97" name="墨迹 196"/>
              <p14:cNvContentPartPr/>
              <p14:nvPr/>
            </p14:nvContentPartPr>
            <p14:xfrm>
              <a:off x="2015066" y="2886168"/>
              <a:ext cx="5645" cy="356718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2015066" y="2886168"/>
                <a:ext cx="5645" cy="356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98" name="墨迹 197"/>
              <p14:cNvContentPartPr/>
              <p14:nvPr/>
            </p14:nvContentPartPr>
            <p14:xfrm>
              <a:off x="2122311" y="2887579"/>
              <a:ext cx="76200" cy="2819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2122311" y="2887579"/>
                <a:ext cx="76200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99" name="墨迹 198"/>
              <p14:cNvContentPartPr/>
              <p14:nvPr/>
            </p14:nvContentPartPr>
            <p14:xfrm>
              <a:off x="1439333" y="6184748"/>
              <a:ext cx="259644" cy="484847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439333" y="6184748"/>
                <a:ext cx="259644" cy="484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00" name="墨迹 199"/>
              <p14:cNvContentPartPr/>
              <p14:nvPr/>
            </p14:nvContentPartPr>
            <p14:xfrm>
              <a:off x="1704622" y="6330678"/>
              <a:ext cx="160866" cy="36659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704622" y="6330678"/>
                <a:ext cx="16086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01" name="墨迹 200"/>
              <p14:cNvContentPartPr/>
              <p14:nvPr/>
            </p14:nvContentPartPr>
            <p14:xfrm>
              <a:off x="1794933" y="6204487"/>
              <a:ext cx="22578" cy="594294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794933" y="6204487"/>
                <a:ext cx="22578" cy="594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02" name="墨迹 201"/>
              <p14:cNvContentPartPr/>
              <p14:nvPr/>
            </p14:nvContentPartPr>
            <p14:xfrm>
              <a:off x="1685925" y="6367337"/>
              <a:ext cx="272697" cy="255201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685925" y="6367337"/>
                <a:ext cx="272697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03" name="墨迹 202"/>
              <p14:cNvContentPartPr/>
              <p14:nvPr/>
            </p14:nvContentPartPr>
            <p14:xfrm>
              <a:off x="2150533" y="6372977"/>
              <a:ext cx="56444" cy="56398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2150533" y="6372977"/>
                <a:ext cx="564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04" name="墨迹 203"/>
              <p14:cNvContentPartPr/>
              <p14:nvPr/>
            </p14:nvContentPartPr>
            <p14:xfrm>
              <a:off x="2144888" y="6508332"/>
              <a:ext cx="56445" cy="5357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2144888" y="6508332"/>
                <a:ext cx="5644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05" name="墨迹 204"/>
              <p14:cNvContentPartPr/>
              <p14:nvPr/>
            </p14:nvContentPartPr>
            <p14:xfrm>
              <a:off x="3121377" y="6248901"/>
              <a:ext cx="186267" cy="360947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3121377" y="6248901"/>
                <a:ext cx="186267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6" name="墨迹 205"/>
              <p14:cNvContentPartPr/>
              <p14:nvPr/>
            </p14:nvContentPartPr>
            <p14:xfrm>
              <a:off x="3324577" y="6342662"/>
              <a:ext cx="107245" cy="248151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3324577" y="6342662"/>
                <a:ext cx="10724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07" name="墨迹 206"/>
              <p14:cNvContentPartPr/>
              <p14:nvPr/>
            </p14:nvContentPartPr>
            <p14:xfrm>
              <a:off x="3488266" y="6262824"/>
              <a:ext cx="28222" cy="222948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3488266" y="6262824"/>
                <a:ext cx="28222" cy="222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08" name="墨迹 207"/>
              <p14:cNvContentPartPr/>
              <p14:nvPr/>
            </p14:nvContentPartPr>
            <p14:xfrm>
              <a:off x="3493911" y="6347597"/>
              <a:ext cx="141111" cy="42299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3493911" y="6347597"/>
                <a:ext cx="14111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09" name="墨迹 208"/>
              <p14:cNvContentPartPr/>
              <p14:nvPr/>
            </p14:nvContentPartPr>
            <p14:xfrm>
              <a:off x="3643488" y="6151614"/>
              <a:ext cx="36689" cy="717665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3643488" y="6151614"/>
                <a:ext cx="36689" cy="717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10" name="墨迹 209"/>
              <p14:cNvContentPartPr/>
              <p14:nvPr/>
            </p14:nvContentPartPr>
            <p14:xfrm>
              <a:off x="3702755" y="6406815"/>
              <a:ext cx="109008" cy="186114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3702755" y="6406815"/>
                <a:ext cx="10900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11" name="墨迹 210"/>
              <p14:cNvContentPartPr/>
              <p14:nvPr/>
            </p14:nvContentPartPr>
            <p14:xfrm>
              <a:off x="3747911" y="6423735"/>
              <a:ext cx="152400" cy="14099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3747911" y="6423735"/>
                <a:ext cx="152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12" name="墨迹 211"/>
              <p14:cNvContentPartPr/>
              <p14:nvPr/>
            </p14:nvContentPartPr>
            <p14:xfrm>
              <a:off x="3922888" y="6327858"/>
              <a:ext cx="256823" cy="199508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3922888" y="6327858"/>
                <a:ext cx="256823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13" name="墨迹 212"/>
              <p14:cNvContentPartPr/>
              <p14:nvPr/>
            </p14:nvContentPartPr>
            <p14:xfrm>
              <a:off x="4193822" y="6198848"/>
              <a:ext cx="16933" cy="504057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4193822" y="6198848"/>
                <a:ext cx="16933" cy="504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14" name="墨迹 213"/>
              <p14:cNvContentPartPr/>
              <p14:nvPr/>
            </p14:nvContentPartPr>
            <p14:xfrm>
              <a:off x="4382029" y="6401175"/>
              <a:ext cx="178682" cy="9341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4382029" y="6401175"/>
                <a:ext cx="178682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15" name="墨迹 214"/>
              <p14:cNvContentPartPr/>
              <p14:nvPr/>
            </p14:nvContentPartPr>
            <p14:xfrm>
              <a:off x="4599516" y="6284678"/>
              <a:ext cx="186972" cy="197570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4599516" y="6284678"/>
                <a:ext cx="186972" cy="197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16" name="墨迹 215"/>
              <p14:cNvContentPartPr/>
              <p14:nvPr/>
            </p14:nvContentPartPr>
            <p14:xfrm>
              <a:off x="4760559" y="6160074"/>
              <a:ext cx="138818" cy="351782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4760559" y="6160074"/>
                <a:ext cx="138818" cy="351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17" name="墨迹 216"/>
              <p14:cNvContentPartPr/>
              <p14:nvPr/>
            </p14:nvContentPartPr>
            <p14:xfrm>
              <a:off x="4942769" y="6316578"/>
              <a:ext cx="131586" cy="161616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4942769" y="6316578"/>
                <a:ext cx="131586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18" name="墨迹 217"/>
              <p14:cNvContentPartPr/>
              <p14:nvPr/>
            </p14:nvContentPartPr>
            <p14:xfrm>
              <a:off x="5142088" y="6161484"/>
              <a:ext cx="67734" cy="36659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5142088" y="6161484"/>
                <a:ext cx="6773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19" name="墨迹 218"/>
              <p14:cNvContentPartPr/>
              <p14:nvPr/>
            </p14:nvContentPartPr>
            <p14:xfrm>
              <a:off x="5215466" y="6350417"/>
              <a:ext cx="180622" cy="14100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5215466" y="6350417"/>
                <a:ext cx="1806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20" name="墨迹 219"/>
              <p14:cNvContentPartPr/>
              <p14:nvPr/>
            </p14:nvContentPartPr>
            <p14:xfrm>
              <a:off x="5277555" y="6270226"/>
              <a:ext cx="33867" cy="257845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5277555" y="6270226"/>
                <a:ext cx="33867" cy="257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21" name="墨迹 220"/>
              <p14:cNvContentPartPr/>
              <p14:nvPr/>
            </p14:nvContentPartPr>
            <p14:xfrm>
              <a:off x="5517444" y="6301597"/>
              <a:ext cx="31044" cy="141876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5517444" y="6301597"/>
                <a:ext cx="31044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22" name="墨迹 221"/>
              <p14:cNvContentPartPr/>
              <p14:nvPr/>
            </p14:nvContentPartPr>
            <p14:xfrm>
              <a:off x="5616222" y="6264058"/>
              <a:ext cx="28222" cy="218895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5616222" y="6264058"/>
                <a:ext cx="28222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23" name="墨迹 222"/>
              <p14:cNvContentPartPr/>
              <p14:nvPr/>
            </p14:nvContentPartPr>
            <p14:xfrm>
              <a:off x="5726288" y="6269697"/>
              <a:ext cx="31044" cy="159678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5726288" y="6269697"/>
                <a:ext cx="31044" cy="159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24" name="墨迹 223"/>
              <p14:cNvContentPartPr/>
              <p14:nvPr/>
            </p14:nvContentPartPr>
            <p14:xfrm>
              <a:off x="5751688" y="6312348"/>
              <a:ext cx="87489" cy="43709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5751688" y="6312348"/>
                <a:ext cx="87489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25" name="墨迹 224"/>
              <p14:cNvContentPartPr/>
              <p14:nvPr/>
            </p14:nvContentPartPr>
            <p14:xfrm>
              <a:off x="5810955" y="6123768"/>
              <a:ext cx="59267" cy="457881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5810955" y="6123768"/>
                <a:ext cx="59267" cy="457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26" name="墨迹 225"/>
              <p14:cNvContentPartPr/>
              <p14:nvPr/>
            </p14:nvContentPartPr>
            <p14:xfrm>
              <a:off x="5836355" y="6286793"/>
              <a:ext cx="327378" cy="159501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5836355" y="6286793"/>
                <a:ext cx="327378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27" name="墨迹 226"/>
              <p14:cNvContentPartPr/>
              <p14:nvPr/>
            </p14:nvContentPartPr>
            <p14:xfrm>
              <a:off x="6258630" y="6299659"/>
              <a:ext cx="215547" cy="22559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6258630" y="6299659"/>
                <a:ext cx="21554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28" name="墨迹 227"/>
              <p14:cNvContentPartPr/>
              <p14:nvPr/>
            </p14:nvContentPartPr>
            <p14:xfrm>
              <a:off x="6211005" y="6412455"/>
              <a:ext cx="209550" cy="14100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6211005" y="6412455"/>
                <a:ext cx="20955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29" name="墨迹 228"/>
              <p14:cNvContentPartPr/>
              <p14:nvPr/>
            </p14:nvContentPartPr>
            <p14:xfrm>
              <a:off x="6604000" y="6100680"/>
              <a:ext cx="186266" cy="356893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6604000" y="6100680"/>
                <a:ext cx="186266" cy="356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30" name="墨迹 229"/>
              <p14:cNvContentPartPr/>
              <p14:nvPr/>
            </p14:nvContentPartPr>
            <p14:xfrm>
              <a:off x="6890455" y="6151614"/>
              <a:ext cx="331964" cy="227002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6890455" y="6151614"/>
                <a:ext cx="331964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31" name="墨迹 230"/>
              <p14:cNvContentPartPr/>
              <p14:nvPr/>
            </p14:nvContentPartPr>
            <p14:xfrm>
              <a:off x="7218538" y="6248901"/>
              <a:ext cx="147462" cy="152274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218538" y="6248901"/>
                <a:ext cx="14746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32" name="墨迹 231"/>
              <p14:cNvContentPartPr/>
              <p14:nvPr/>
            </p14:nvContentPartPr>
            <p14:xfrm>
              <a:off x="7481711" y="6076182"/>
              <a:ext cx="57326" cy="401131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7481711" y="6076182"/>
                <a:ext cx="57326" cy="401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33" name="墨迹 232"/>
              <p14:cNvContentPartPr/>
              <p14:nvPr/>
            </p14:nvContentPartPr>
            <p14:xfrm>
              <a:off x="7433733" y="6031768"/>
              <a:ext cx="135467" cy="124076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7433733" y="6031768"/>
                <a:ext cx="1354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34" name="墨迹 233"/>
              <p14:cNvContentPartPr/>
              <p14:nvPr/>
            </p14:nvContentPartPr>
            <p14:xfrm>
              <a:off x="7540977" y="6074067"/>
              <a:ext cx="129823" cy="67678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7540977" y="6074067"/>
                <a:ext cx="12982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35" name="墨迹 234"/>
              <p14:cNvContentPartPr/>
              <p14:nvPr/>
            </p14:nvContentPartPr>
            <p14:xfrm>
              <a:off x="7659511" y="6226341"/>
              <a:ext cx="186266" cy="33839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7659511" y="6226341"/>
                <a:ext cx="1862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36" name="墨迹 235"/>
              <p14:cNvContentPartPr/>
              <p14:nvPr/>
            </p14:nvContentPartPr>
            <p14:xfrm>
              <a:off x="7747000" y="6113546"/>
              <a:ext cx="42333" cy="208672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7747000" y="6113546"/>
                <a:ext cx="42333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37" name="墨迹 236"/>
              <p14:cNvContentPartPr/>
              <p14:nvPr/>
            </p14:nvContentPartPr>
            <p14:xfrm>
              <a:off x="7904868" y="6079707"/>
              <a:ext cx="381176" cy="281990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7904868" y="6079707"/>
                <a:ext cx="38117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38" name="墨迹 237"/>
              <p14:cNvContentPartPr/>
              <p14:nvPr/>
            </p14:nvContentPartPr>
            <p14:xfrm>
              <a:off x="8299450" y="6079707"/>
              <a:ext cx="187325" cy="240396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8299450" y="6079707"/>
                <a:ext cx="187325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39" name="墨迹 238"/>
              <p14:cNvContentPartPr/>
              <p14:nvPr/>
            </p14:nvContentPartPr>
            <p14:xfrm>
              <a:off x="8396111" y="6000750"/>
              <a:ext cx="138289" cy="645757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8396111" y="6000750"/>
                <a:ext cx="138289" cy="645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40" name="墨迹 239"/>
              <p14:cNvContentPartPr/>
              <p14:nvPr/>
            </p14:nvContentPartPr>
            <p14:xfrm>
              <a:off x="8619066" y="5978190"/>
              <a:ext cx="220134" cy="33839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8619066" y="5978190"/>
                <a:ext cx="2201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41" name="墨迹 240"/>
              <p14:cNvContentPartPr/>
              <p14:nvPr/>
            </p14:nvContentPartPr>
            <p14:xfrm>
              <a:off x="8715022" y="5852528"/>
              <a:ext cx="50800" cy="263837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8715022" y="5852528"/>
                <a:ext cx="50800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42" name="墨迹 241"/>
              <p14:cNvContentPartPr/>
              <p14:nvPr/>
            </p14:nvContentPartPr>
            <p14:xfrm>
              <a:off x="4264025" y="2396916"/>
              <a:ext cx="223308" cy="205852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4264025" y="2396916"/>
                <a:ext cx="223308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43" name="墨迹 242"/>
              <p14:cNvContentPartPr/>
              <p14:nvPr/>
            </p14:nvContentPartPr>
            <p14:xfrm>
              <a:off x="4501444" y="2371008"/>
              <a:ext cx="14111" cy="189462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4501444" y="2371008"/>
                <a:ext cx="14111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44" name="墨迹 243"/>
              <p14:cNvContentPartPr/>
              <p14:nvPr/>
            </p14:nvContentPartPr>
            <p14:xfrm>
              <a:off x="4498622" y="2430754"/>
              <a:ext cx="76200" cy="50759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4498622" y="2430754"/>
                <a:ext cx="7620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45" name="墨迹 244"/>
              <p14:cNvContentPartPr/>
              <p14:nvPr/>
            </p14:nvContentPartPr>
            <p14:xfrm>
              <a:off x="4572000" y="2314610"/>
              <a:ext cx="11288" cy="338917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4572000" y="2314610"/>
                <a:ext cx="11288" cy="338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46" name="墨迹 245"/>
              <p14:cNvContentPartPr/>
              <p14:nvPr/>
            </p14:nvContentPartPr>
            <p14:xfrm>
              <a:off x="4594577" y="2432693"/>
              <a:ext cx="191911" cy="132007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4594577" y="2432693"/>
                <a:ext cx="191911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47" name="墨迹 246"/>
              <p14:cNvContentPartPr/>
              <p14:nvPr/>
            </p14:nvContentPartPr>
            <p14:xfrm>
              <a:off x="4826000" y="2458953"/>
              <a:ext cx="124177" cy="5640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4826000" y="2458953"/>
                <a:ext cx="12417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48" name="墨迹 247"/>
              <p14:cNvContentPartPr/>
              <p14:nvPr/>
            </p14:nvContentPartPr>
            <p14:xfrm>
              <a:off x="4873977" y="2369422"/>
              <a:ext cx="19756" cy="233346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4873977" y="2369422"/>
                <a:ext cx="19756" cy="233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49" name="墨迹 248"/>
              <p14:cNvContentPartPr/>
              <p14:nvPr/>
            </p14:nvContentPartPr>
            <p14:xfrm>
              <a:off x="4972755" y="2370832"/>
              <a:ext cx="254000" cy="16989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4972755" y="2370832"/>
                <a:ext cx="2540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50" name="墨迹 249"/>
              <p14:cNvContentPartPr/>
              <p14:nvPr/>
            </p14:nvContentPartPr>
            <p14:xfrm>
              <a:off x="5170311" y="2295399"/>
              <a:ext cx="107244" cy="31019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5170311" y="2295399"/>
                <a:ext cx="1072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51" name="墨迹 250"/>
              <p14:cNvContentPartPr/>
              <p14:nvPr/>
            </p14:nvContentPartPr>
            <p14:xfrm>
              <a:off x="4396669" y="2836820"/>
              <a:ext cx="214842" cy="31019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4396669" y="2836820"/>
                <a:ext cx="21484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52" name="墨迹 251"/>
              <p14:cNvContentPartPr/>
              <p14:nvPr/>
            </p14:nvContentPartPr>
            <p14:xfrm>
              <a:off x="4412720" y="2929877"/>
              <a:ext cx="193146" cy="19739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4412720" y="2929877"/>
                <a:ext cx="19314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3" name="墨迹 252"/>
              <p14:cNvContentPartPr/>
              <p14:nvPr/>
            </p14:nvContentPartPr>
            <p14:xfrm>
              <a:off x="4632325" y="2757863"/>
              <a:ext cx="230363" cy="203033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4632325" y="2757863"/>
                <a:ext cx="23036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54" name="墨迹 253"/>
              <p14:cNvContentPartPr/>
              <p14:nvPr/>
            </p14:nvContentPartPr>
            <p14:xfrm>
              <a:off x="4845050" y="2752223"/>
              <a:ext cx="234950" cy="276350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4845050" y="2752223"/>
                <a:ext cx="23495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55" name="墨迹 254"/>
              <p14:cNvContentPartPr/>
              <p14:nvPr/>
            </p14:nvContentPartPr>
            <p14:xfrm>
              <a:off x="5091288" y="2707105"/>
              <a:ext cx="112889" cy="28199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5091288" y="2707105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56" name="墨迹 255"/>
              <p14:cNvContentPartPr/>
              <p14:nvPr/>
            </p14:nvContentPartPr>
            <p14:xfrm>
              <a:off x="5100813" y="2881939"/>
              <a:ext cx="159809" cy="11279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5100813" y="2881939"/>
                <a:ext cx="15980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57" name="墨迹 256"/>
              <p14:cNvContentPartPr/>
              <p14:nvPr/>
            </p14:nvContentPartPr>
            <p14:xfrm>
              <a:off x="5175955" y="2805801"/>
              <a:ext cx="22578" cy="177654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5175955" y="2805801"/>
                <a:ext cx="2257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58" name="墨迹 257"/>
              <p14:cNvContentPartPr/>
              <p14:nvPr/>
            </p14:nvContentPartPr>
            <p14:xfrm>
              <a:off x="5263444" y="2789587"/>
              <a:ext cx="8466" cy="154389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5263444" y="2789587"/>
                <a:ext cx="8466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9" name="墨迹 258"/>
              <p14:cNvContentPartPr/>
              <p14:nvPr/>
            </p14:nvContentPartPr>
            <p14:xfrm>
              <a:off x="5260622" y="2825541"/>
              <a:ext cx="104422" cy="73317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5260622" y="2825541"/>
                <a:ext cx="104422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60" name="墨迹 259"/>
              <p14:cNvContentPartPr/>
              <p14:nvPr/>
            </p14:nvContentPartPr>
            <p14:xfrm>
              <a:off x="5336116" y="2714860"/>
              <a:ext cx="138994" cy="229116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5336116" y="2714860"/>
                <a:ext cx="138994" cy="229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61" name="墨迹 260"/>
              <p14:cNvContentPartPr/>
              <p14:nvPr/>
            </p14:nvContentPartPr>
            <p14:xfrm>
              <a:off x="5472288" y="2709043"/>
              <a:ext cx="31044" cy="440786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5472288" y="2709043"/>
                <a:ext cx="31044" cy="440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2" name="墨迹 261"/>
              <p14:cNvContentPartPr/>
              <p14:nvPr/>
            </p14:nvContentPartPr>
            <p14:xfrm>
              <a:off x="5398911" y="2701465"/>
              <a:ext cx="100894" cy="95877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5398911" y="2701465"/>
                <a:ext cx="10089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3" name="墨迹 262"/>
              <p14:cNvContentPartPr/>
              <p14:nvPr/>
            </p14:nvContentPartPr>
            <p14:xfrm>
              <a:off x="5480755" y="2701465"/>
              <a:ext cx="90312" cy="76137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5480755" y="2701465"/>
                <a:ext cx="90312" cy="7613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6" y="186476"/>
            <a:ext cx="9006057" cy="55611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89" y="4680039"/>
            <a:ext cx="4398720" cy="14529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85762" y="1464762"/>
              <a:ext cx="14993" cy="24022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85762" y="1464762"/>
                <a:ext cx="14993" cy="240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88761" y="1381046"/>
              <a:ext cx="265994" cy="35319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88761" y="1381046"/>
                <a:ext cx="265994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72886" y="2162864"/>
              <a:ext cx="225425" cy="10433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72886" y="2162864"/>
                <a:ext cx="22542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70429" y="2103646"/>
              <a:ext cx="26282" cy="49912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70429" y="2103646"/>
                <a:ext cx="26282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12397" y="2235476"/>
              <a:ext cx="287514" cy="22065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12397" y="2235476"/>
                <a:ext cx="287514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15244" y="2334878"/>
              <a:ext cx="200378" cy="12407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15244" y="2334878"/>
                <a:ext cx="200378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54377" y="3093431"/>
              <a:ext cx="105012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54377" y="3093431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62844" y="3034213"/>
              <a:ext cx="70556" cy="11279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62844" y="3034213"/>
                <a:ext cx="7055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64772" y="3011654"/>
              <a:ext cx="352072" cy="27282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64772" y="3011654"/>
                <a:ext cx="352072" cy="272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43088" y="2969356"/>
              <a:ext cx="98778" cy="44836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43088" y="2969356"/>
                <a:ext cx="98778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43466" y="3135730"/>
              <a:ext cx="56445" cy="12689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43466" y="3135730"/>
                <a:ext cx="56445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95488" y="2927762"/>
              <a:ext cx="211667" cy="51392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95488" y="2927762"/>
                <a:ext cx="211667" cy="513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31094" y="3825724"/>
              <a:ext cx="359128" cy="31142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31094" y="3825724"/>
                <a:ext cx="359128" cy="311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57200" y="3857625"/>
              <a:ext cx="231422" cy="6767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57200" y="3857625"/>
                <a:ext cx="2314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85422" y="3712928"/>
              <a:ext cx="186266" cy="32799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85422" y="3712928"/>
                <a:ext cx="186266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95677" y="3710285"/>
              <a:ext cx="83256" cy="35936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95677" y="3710285"/>
                <a:ext cx="83256" cy="359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05555" y="3829426"/>
              <a:ext cx="169333" cy="6767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05555" y="3829426"/>
                <a:ext cx="169333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41022" y="3874544"/>
              <a:ext cx="28222" cy="64293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41022" y="3874544"/>
                <a:ext cx="28222" cy="642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397955" y="845970"/>
              <a:ext cx="26106" cy="2114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397955" y="845970"/>
                <a:ext cx="2610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3663244" y="829051"/>
              <a:ext cx="43215" cy="375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663244" y="829051"/>
                <a:ext cx="43215" cy="3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958872" y="812131"/>
              <a:ext cx="35454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958872" y="812131"/>
                <a:ext cx="3545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193822" y="802790"/>
              <a:ext cx="59619" cy="4106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193822" y="802790"/>
                <a:ext cx="59619" cy="41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3341511" y="840330"/>
              <a:ext cx="73377" cy="3031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341511" y="840330"/>
                <a:ext cx="73377" cy="30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2923822" y="1477628"/>
              <a:ext cx="22578" cy="1691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923822" y="1477628"/>
                <a:ext cx="225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3197048" y="1463528"/>
              <a:ext cx="32985" cy="2537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197048" y="1463528"/>
                <a:ext cx="3298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3452636" y="1455069"/>
              <a:ext cx="32102" cy="338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452636" y="1455069"/>
                <a:ext cx="3210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730977" y="1471988"/>
              <a:ext cx="11289" cy="564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730977" y="1471988"/>
                <a:ext cx="112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178146" y="1539666"/>
              <a:ext cx="76729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178146" y="1539666"/>
                <a:ext cx="7672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453488" y="1511467"/>
              <a:ext cx="60678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453488" y="1511467"/>
                <a:ext cx="606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740473" y="1500187"/>
              <a:ext cx="17816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740473" y="1500187"/>
                <a:ext cx="1781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8060266" y="1483268"/>
              <a:ext cx="105012" cy="599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060266" y="1483268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8314266" y="1457888"/>
              <a:ext cx="24694" cy="282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314266" y="1457888"/>
                <a:ext cx="2469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855655" y="4511842"/>
              <a:ext cx="1254478" cy="12407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855655" y="4511842"/>
                <a:ext cx="1254478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708444" y="6040228"/>
              <a:ext cx="67733" cy="564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708444" y="6040228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9674577" y="6024719"/>
              <a:ext cx="934155" cy="5780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674577" y="6024719"/>
                <a:ext cx="934155" cy="57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913532" y="5978190"/>
              <a:ext cx="166512" cy="13817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913532" y="5978190"/>
                <a:ext cx="16651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944577" y="5963209"/>
              <a:ext cx="95955" cy="10803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944577" y="5963209"/>
                <a:ext cx="95955" cy="108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750828" y="6288380"/>
              <a:ext cx="88372" cy="21572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750828" y="6288380"/>
                <a:ext cx="88372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816622" y="6291199"/>
              <a:ext cx="180622" cy="19527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816622" y="6291199"/>
                <a:ext cx="180622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984721" y="6401175"/>
              <a:ext cx="116946" cy="14099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984721" y="6401175"/>
                <a:ext cx="11694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墨迹 52"/>
              <p14:cNvContentPartPr/>
              <p14:nvPr/>
            </p14:nvContentPartPr>
            <p14:xfrm>
              <a:off x="4481688" y="5787847"/>
              <a:ext cx="90312" cy="43285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481688" y="5787847"/>
                <a:ext cx="90312" cy="432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墨迹 53"/>
              <p14:cNvContentPartPr/>
              <p14:nvPr/>
            </p14:nvContentPartPr>
            <p14:xfrm>
              <a:off x="4594577" y="5716997"/>
              <a:ext cx="141111" cy="35425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594577" y="5716997"/>
                <a:ext cx="141111" cy="354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墨迹 54"/>
              <p14:cNvContentPartPr/>
              <p14:nvPr/>
            </p14:nvContentPartPr>
            <p14:xfrm>
              <a:off x="3793066" y="5889363"/>
              <a:ext cx="90311" cy="23546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793066" y="5889363"/>
                <a:ext cx="90311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墨迹 55"/>
              <p14:cNvContentPartPr/>
              <p14:nvPr/>
            </p14:nvContentPartPr>
            <p14:xfrm>
              <a:off x="3914069" y="6006389"/>
              <a:ext cx="132997" cy="2820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914069" y="6006389"/>
                <a:ext cx="132997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墨迹 56"/>
              <p14:cNvContentPartPr/>
              <p14:nvPr/>
            </p14:nvContentPartPr>
            <p14:xfrm>
              <a:off x="4069644" y="5871034"/>
              <a:ext cx="99131" cy="27071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069644" y="5871034"/>
                <a:ext cx="9913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墨迹 57"/>
              <p14:cNvContentPartPr/>
              <p14:nvPr/>
            </p14:nvContentPartPr>
            <p14:xfrm>
              <a:off x="4895673" y="5890774"/>
              <a:ext cx="345193" cy="5357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895673" y="5890774"/>
                <a:ext cx="34519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" name="墨迹 58"/>
              <p14:cNvContentPartPr/>
              <p14:nvPr/>
            </p14:nvContentPartPr>
            <p14:xfrm>
              <a:off x="5223403" y="5786437"/>
              <a:ext cx="158574" cy="23123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223403" y="5786437"/>
                <a:ext cx="15857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0" name="墨迹 59"/>
              <p14:cNvContentPartPr/>
              <p14:nvPr/>
            </p14:nvContentPartPr>
            <p14:xfrm>
              <a:off x="5486400" y="5718759"/>
              <a:ext cx="141111" cy="43426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486400" y="5718759"/>
                <a:ext cx="141111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墨迹 60"/>
              <p14:cNvContentPartPr/>
              <p14:nvPr/>
            </p14:nvContentPartPr>
            <p14:xfrm>
              <a:off x="5611988" y="5654959"/>
              <a:ext cx="155222" cy="36835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611988" y="5654959"/>
                <a:ext cx="155222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墨迹 61"/>
              <p14:cNvContentPartPr/>
              <p14:nvPr/>
            </p14:nvContentPartPr>
            <p14:xfrm>
              <a:off x="5763153" y="5749426"/>
              <a:ext cx="110244" cy="25978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763153" y="5749426"/>
                <a:ext cx="110244" cy="259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墨迹 62"/>
              <p14:cNvContentPartPr/>
              <p14:nvPr/>
            </p14:nvContentPartPr>
            <p14:xfrm>
              <a:off x="5900913" y="5746958"/>
              <a:ext cx="125413" cy="23440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900913" y="5746958"/>
                <a:ext cx="125413" cy="234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" name="墨迹 63"/>
              <p14:cNvContentPartPr/>
              <p14:nvPr/>
            </p14:nvContentPartPr>
            <p14:xfrm>
              <a:off x="6009216" y="5808996"/>
              <a:ext cx="112184" cy="15597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009216" y="5808996"/>
                <a:ext cx="112184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墨迹 64"/>
              <p14:cNvContentPartPr/>
              <p14:nvPr/>
            </p14:nvContentPartPr>
            <p14:xfrm>
              <a:off x="6084711" y="5839310"/>
              <a:ext cx="16933" cy="17271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084711" y="5839310"/>
                <a:ext cx="16933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墨迹 65"/>
              <p14:cNvContentPartPr/>
              <p14:nvPr/>
            </p14:nvContentPartPr>
            <p14:xfrm>
              <a:off x="3772429" y="6457574"/>
              <a:ext cx="119415" cy="19739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772429" y="6457574"/>
                <a:ext cx="11941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" name="墨迹 66"/>
              <p14:cNvContentPartPr/>
              <p14:nvPr/>
            </p14:nvContentPartPr>
            <p14:xfrm>
              <a:off x="3936294" y="6538469"/>
              <a:ext cx="184150" cy="934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936294" y="6538469"/>
                <a:ext cx="184150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8" name="墨迹 67"/>
              <p14:cNvContentPartPr/>
              <p14:nvPr/>
            </p14:nvContentPartPr>
            <p14:xfrm>
              <a:off x="4024488" y="6429375"/>
              <a:ext cx="28223" cy="24815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024488" y="6429375"/>
                <a:ext cx="2822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墨迹 68"/>
              <p14:cNvContentPartPr/>
              <p14:nvPr/>
            </p14:nvContentPartPr>
            <p14:xfrm>
              <a:off x="4176888" y="6412455"/>
              <a:ext cx="150460" cy="25943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176888" y="6412455"/>
                <a:ext cx="15046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" name="墨迹 69"/>
              <p14:cNvContentPartPr/>
              <p14:nvPr/>
            </p14:nvContentPartPr>
            <p14:xfrm>
              <a:off x="4622800" y="6361697"/>
              <a:ext cx="90311" cy="37398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622800" y="6361697"/>
                <a:ext cx="90311" cy="373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墨迹 70"/>
              <p14:cNvContentPartPr/>
              <p14:nvPr/>
            </p14:nvContentPartPr>
            <p14:xfrm>
              <a:off x="4748918" y="6285207"/>
              <a:ext cx="99659" cy="37046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748918" y="6285207"/>
                <a:ext cx="99659" cy="370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" name="墨迹 71"/>
              <p14:cNvContentPartPr/>
              <p14:nvPr/>
            </p14:nvContentPartPr>
            <p14:xfrm>
              <a:off x="4896026" y="6392716"/>
              <a:ext cx="97367" cy="26031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896026" y="6392716"/>
                <a:ext cx="97367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3" name="墨迹 72"/>
              <p14:cNvContentPartPr/>
              <p14:nvPr/>
            </p14:nvContentPartPr>
            <p14:xfrm>
              <a:off x="5024966" y="6375091"/>
              <a:ext cx="111478" cy="24956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024966" y="6375091"/>
                <a:ext cx="111478" cy="249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4" name="墨迹 73"/>
              <p14:cNvContentPartPr/>
              <p14:nvPr/>
            </p14:nvContentPartPr>
            <p14:xfrm>
              <a:off x="5097109" y="6457574"/>
              <a:ext cx="146579" cy="16637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097109" y="6457574"/>
                <a:ext cx="14657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5" name="墨迹 74"/>
              <p14:cNvContentPartPr/>
              <p14:nvPr/>
            </p14:nvContentPartPr>
            <p14:xfrm>
              <a:off x="5173133" y="6507274"/>
              <a:ext cx="31044" cy="29150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173133" y="6507274"/>
                <a:ext cx="31044" cy="291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6" name="墨迹 75"/>
              <p14:cNvContentPartPr/>
              <p14:nvPr/>
            </p14:nvContentPartPr>
            <p14:xfrm>
              <a:off x="5334528" y="6499872"/>
              <a:ext cx="419982" cy="422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334528" y="6499872"/>
                <a:ext cx="41998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7" name="墨迹 76"/>
              <p14:cNvContentPartPr/>
              <p14:nvPr/>
            </p14:nvContentPartPr>
            <p14:xfrm>
              <a:off x="5700888" y="6412455"/>
              <a:ext cx="139171" cy="20021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700888" y="6412455"/>
                <a:ext cx="13917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墨迹 77"/>
              <p14:cNvContentPartPr/>
              <p14:nvPr/>
            </p14:nvContentPartPr>
            <p14:xfrm>
              <a:off x="5988755" y="6316578"/>
              <a:ext cx="129822" cy="38632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988755" y="6316578"/>
                <a:ext cx="129822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9" name="墨迹 78"/>
              <p14:cNvContentPartPr/>
              <p14:nvPr/>
            </p14:nvContentPartPr>
            <p14:xfrm>
              <a:off x="6143448" y="6274280"/>
              <a:ext cx="131234" cy="29961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143448" y="6274280"/>
                <a:ext cx="131234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0" name="墨迹 79"/>
              <p14:cNvContentPartPr/>
              <p14:nvPr/>
            </p14:nvContentPartPr>
            <p14:xfrm>
              <a:off x="6293555" y="6318517"/>
              <a:ext cx="139700" cy="21960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293555" y="6318517"/>
                <a:ext cx="139700" cy="21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墨迹 80"/>
              <p14:cNvContentPartPr/>
              <p14:nvPr/>
            </p14:nvContentPartPr>
            <p14:xfrm>
              <a:off x="6440311" y="6440654"/>
              <a:ext cx="154516" cy="15086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440311" y="6440654"/>
                <a:ext cx="154516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墨迹 81"/>
              <p14:cNvContentPartPr/>
              <p14:nvPr/>
            </p14:nvContentPartPr>
            <p14:xfrm>
              <a:off x="5328355" y="1039662"/>
              <a:ext cx="406400" cy="44360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328355" y="1039662"/>
                <a:ext cx="406400" cy="443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墨迹 82"/>
              <p14:cNvContentPartPr/>
              <p14:nvPr/>
            </p14:nvContentPartPr>
            <p14:xfrm>
              <a:off x="5915377" y="654217"/>
              <a:ext cx="8467" cy="19175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915377" y="654217"/>
                <a:ext cx="84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4" name="墨迹 83"/>
              <p14:cNvContentPartPr/>
              <p14:nvPr/>
            </p14:nvContentPartPr>
            <p14:xfrm>
              <a:off x="5917494" y="468103"/>
              <a:ext cx="514350" cy="38068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5917494" y="468103"/>
                <a:ext cx="514350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墨迹 84"/>
              <p14:cNvContentPartPr/>
              <p14:nvPr/>
            </p14:nvContentPartPr>
            <p14:xfrm>
              <a:off x="6321777" y="586539"/>
              <a:ext cx="53623" cy="52168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321777" y="586539"/>
                <a:ext cx="53623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" name="墨迹 85"/>
              <p14:cNvContentPartPr/>
              <p14:nvPr/>
            </p14:nvContentPartPr>
            <p14:xfrm>
              <a:off x="6386688" y="338388"/>
              <a:ext cx="170039" cy="468103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386688" y="338388"/>
                <a:ext cx="170039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墨迹 86"/>
              <p14:cNvContentPartPr/>
              <p14:nvPr/>
            </p14:nvContentPartPr>
            <p14:xfrm>
              <a:off x="6344355" y="468103"/>
              <a:ext cx="318912" cy="11843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344355" y="468103"/>
                <a:ext cx="3189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8" name="墨迹 87"/>
              <p14:cNvContentPartPr/>
              <p14:nvPr/>
            </p14:nvContentPartPr>
            <p14:xfrm>
              <a:off x="6496755" y="400425"/>
              <a:ext cx="184856" cy="37504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496755" y="400425"/>
                <a:ext cx="184856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墨迹 88"/>
              <p14:cNvContentPartPr/>
              <p14:nvPr/>
            </p14:nvContentPartPr>
            <p14:xfrm>
              <a:off x="6626577" y="693695"/>
              <a:ext cx="138289" cy="5357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626577" y="693695"/>
                <a:ext cx="1382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0" name="墨迹 89"/>
              <p14:cNvContentPartPr/>
              <p14:nvPr/>
            </p14:nvContentPartPr>
            <p14:xfrm>
              <a:off x="7874000" y="1011463"/>
              <a:ext cx="679097" cy="483084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874000" y="1011463"/>
                <a:ext cx="679097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" name="墨迹 90"/>
              <p14:cNvContentPartPr/>
              <p14:nvPr/>
            </p14:nvContentPartPr>
            <p14:xfrm>
              <a:off x="9031111" y="721894"/>
              <a:ext cx="131057" cy="18399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031111" y="721894"/>
                <a:ext cx="131057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" name="墨迹 91"/>
              <p14:cNvContentPartPr/>
              <p14:nvPr/>
            </p14:nvContentPartPr>
            <p14:xfrm>
              <a:off x="8888236" y="739166"/>
              <a:ext cx="800453" cy="55234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888236" y="739166"/>
                <a:ext cx="800453" cy="552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墨迹 92"/>
              <p14:cNvContentPartPr/>
              <p14:nvPr/>
            </p14:nvContentPartPr>
            <p14:xfrm>
              <a:off x="9403644" y="913648"/>
              <a:ext cx="270933" cy="26507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403644" y="913648"/>
                <a:ext cx="270933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墨迹 93"/>
              <p14:cNvContentPartPr/>
              <p14:nvPr/>
            </p14:nvContentPartPr>
            <p14:xfrm>
              <a:off x="9499600" y="661266"/>
              <a:ext cx="138288" cy="8882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499600" y="661266"/>
                <a:ext cx="138288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墨迹 94"/>
              <p14:cNvContentPartPr/>
              <p14:nvPr/>
            </p14:nvContentPartPr>
            <p14:xfrm>
              <a:off x="5921022" y="4184733"/>
              <a:ext cx="575733" cy="461054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921022" y="4184733"/>
                <a:ext cx="575733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6" name="墨迹 95"/>
              <p14:cNvContentPartPr/>
              <p14:nvPr/>
            </p14:nvContentPartPr>
            <p14:xfrm>
              <a:off x="10473267" y="5404869"/>
              <a:ext cx="1217964" cy="3754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473267" y="5404869"/>
                <a:ext cx="1217964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墨迹 96"/>
              <p14:cNvContentPartPr/>
              <p14:nvPr/>
            </p14:nvContentPartPr>
            <p14:xfrm>
              <a:off x="10950222" y="4533872"/>
              <a:ext cx="124178" cy="32129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950222" y="4533872"/>
                <a:ext cx="124178" cy="321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8" name="墨迹 97"/>
              <p14:cNvContentPartPr/>
              <p14:nvPr/>
            </p14:nvContentPartPr>
            <p14:xfrm>
              <a:off x="11046177" y="4483643"/>
              <a:ext cx="214488" cy="704975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1046177" y="4483643"/>
                <a:ext cx="214488" cy="704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墨迹 98"/>
              <p14:cNvContentPartPr/>
              <p14:nvPr/>
            </p14:nvContentPartPr>
            <p14:xfrm>
              <a:off x="11367911" y="4615297"/>
              <a:ext cx="56444" cy="164435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1367911" y="4615297"/>
                <a:ext cx="56444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0" name="墨迹 99"/>
              <p14:cNvContentPartPr/>
              <p14:nvPr/>
            </p14:nvContentPartPr>
            <p14:xfrm>
              <a:off x="11248672" y="4810751"/>
              <a:ext cx="240595" cy="14100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248672" y="4810751"/>
                <a:ext cx="24059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墨迹 100"/>
              <p14:cNvContentPartPr/>
              <p14:nvPr/>
            </p14:nvContentPartPr>
            <p14:xfrm>
              <a:off x="11557000" y="4528761"/>
              <a:ext cx="19755" cy="25520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557000" y="4528761"/>
                <a:ext cx="19755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2" name="墨迹 101"/>
              <p14:cNvContentPartPr/>
              <p14:nvPr/>
            </p14:nvContentPartPr>
            <p14:xfrm>
              <a:off x="11578695" y="4517481"/>
              <a:ext cx="125942" cy="268772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578695" y="4517481"/>
                <a:ext cx="125942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" name="墨迹 102"/>
              <p14:cNvContentPartPr/>
              <p14:nvPr/>
            </p14:nvContentPartPr>
            <p14:xfrm>
              <a:off x="11616267" y="4568944"/>
              <a:ext cx="11288" cy="51815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616267" y="4568944"/>
                <a:ext cx="11288" cy="518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" name="墨迹 103"/>
              <p14:cNvContentPartPr/>
              <p14:nvPr/>
            </p14:nvContentPartPr>
            <p14:xfrm>
              <a:off x="11720688" y="4553259"/>
              <a:ext cx="93133" cy="22929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1720688" y="4553259"/>
                <a:ext cx="93133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5" name="墨迹 104"/>
              <p14:cNvContentPartPr/>
              <p14:nvPr/>
            </p14:nvContentPartPr>
            <p14:xfrm>
              <a:off x="11796536" y="4502677"/>
              <a:ext cx="127352" cy="29820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796536" y="4502677"/>
                <a:ext cx="127352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" name="墨迹 105"/>
              <p14:cNvContentPartPr/>
              <p14:nvPr/>
            </p14:nvContentPartPr>
            <p14:xfrm>
              <a:off x="11870443" y="4547972"/>
              <a:ext cx="211489" cy="14786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870443" y="4547972"/>
                <a:ext cx="211489" cy="147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7" name="墨迹 106"/>
              <p14:cNvContentPartPr/>
              <p14:nvPr/>
            </p14:nvContentPartPr>
            <p14:xfrm>
              <a:off x="11957226" y="4523121"/>
              <a:ext cx="8995" cy="17201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1957226" y="4523121"/>
                <a:ext cx="899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8" name="墨迹 107"/>
              <p14:cNvContentPartPr/>
              <p14:nvPr/>
            </p14:nvContentPartPr>
            <p14:xfrm>
              <a:off x="12017022" y="4415260"/>
              <a:ext cx="42333" cy="60134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2017022" y="4415260"/>
                <a:ext cx="42333" cy="601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9" name="墨迹 108"/>
              <p14:cNvContentPartPr/>
              <p14:nvPr/>
            </p14:nvContentPartPr>
            <p14:xfrm>
              <a:off x="10434461" y="6220702"/>
              <a:ext cx="148873" cy="27635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434461" y="6220702"/>
                <a:ext cx="14887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0" name="墨迹 109"/>
              <p14:cNvContentPartPr/>
              <p14:nvPr/>
            </p14:nvContentPartPr>
            <p14:xfrm>
              <a:off x="10605911" y="6289789"/>
              <a:ext cx="110067" cy="12830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605911" y="6289789"/>
                <a:ext cx="110067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1" name="墨迹 110"/>
              <p14:cNvContentPartPr/>
              <p14:nvPr/>
            </p14:nvContentPartPr>
            <p14:xfrm>
              <a:off x="10707511" y="6179637"/>
              <a:ext cx="22577" cy="30895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707511" y="6179637"/>
                <a:ext cx="22577" cy="308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2" name="墨迹 111"/>
              <p14:cNvContentPartPr/>
              <p14:nvPr/>
            </p14:nvContentPartPr>
            <p14:xfrm>
              <a:off x="10854267" y="6094511"/>
              <a:ext cx="33867" cy="45611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854267" y="6094511"/>
                <a:ext cx="33867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3" name="墨迹 112"/>
              <p14:cNvContentPartPr/>
              <p14:nvPr/>
            </p14:nvContentPartPr>
            <p14:xfrm>
              <a:off x="10809111" y="6387076"/>
              <a:ext cx="163689" cy="16813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809111" y="6387076"/>
                <a:ext cx="163689" cy="168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4" name="墨迹 113"/>
              <p14:cNvContentPartPr/>
              <p14:nvPr/>
            </p14:nvContentPartPr>
            <p14:xfrm>
              <a:off x="11032067" y="6262824"/>
              <a:ext cx="8467" cy="1427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032067" y="6262824"/>
                <a:ext cx="8467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5" name="墨迹 114"/>
              <p14:cNvContentPartPr/>
              <p14:nvPr/>
            </p14:nvContentPartPr>
            <p14:xfrm>
              <a:off x="9189155" y="6367337"/>
              <a:ext cx="222956" cy="1691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189155" y="6367337"/>
                <a:ext cx="2229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6" name="墨迹 115"/>
              <p14:cNvContentPartPr/>
              <p14:nvPr/>
            </p14:nvContentPartPr>
            <p14:xfrm>
              <a:off x="9298340" y="6260180"/>
              <a:ext cx="9349" cy="18893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298340" y="6260180"/>
                <a:ext cx="934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7" name="墨迹 116"/>
              <p14:cNvContentPartPr/>
              <p14:nvPr/>
            </p14:nvContentPartPr>
            <p14:xfrm>
              <a:off x="9578622" y="6254541"/>
              <a:ext cx="5644" cy="14663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578622" y="6254541"/>
                <a:ext cx="5644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8" name="墨迹 117"/>
              <p14:cNvContentPartPr/>
              <p14:nvPr/>
            </p14:nvContentPartPr>
            <p14:xfrm>
              <a:off x="9601200" y="6294019"/>
              <a:ext cx="47977" cy="1127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601200" y="6294019"/>
                <a:ext cx="4797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9" name="墨迹 118"/>
              <p14:cNvContentPartPr/>
              <p14:nvPr/>
            </p14:nvContentPartPr>
            <p14:xfrm>
              <a:off x="9619544" y="6189154"/>
              <a:ext cx="103011" cy="20638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9619544" y="6189154"/>
                <a:ext cx="103011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0" name="墨迹 119"/>
              <p14:cNvContentPartPr/>
              <p14:nvPr/>
            </p14:nvContentPartPr>
            <p14:xfrm>
              <a:off x="9731022" y="6319399"/>
              <a:ext cx="14111" cy="281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9731022" y="6319399"/>
                <a:ext cx="14111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1" name="墨迹 120"/>
              <p14:cNvContentPartPr/>
              <p14:nvPr/>
            </p14:nvContentPartPr>
            <p14:xfrm>
              <a:off x="9685866" y="6318694"/>
              <a:ext cx="220134" cy="125485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685866" y="6318694"/>
                <a:ext cx="220134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2" name="墨迹 121"/>
              <p14:cNvContentPartPr/>
              <p14:nvPr/>
            </p14:nvContentPartPr>
            <p14:xfrm>
              <a:off x="8103658" y="3175208"/>
              <a:ext cx="1226432" cy="231232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103658" y="3175208"/>
                <a:ext cx="122643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3" name="墨迹 122"/>
              <p14:cNvContentPartPr/>
              <p14:nvPr/>
            </p14:nvContentPartPr>
            <p14:xfrm>
              <a:off x="8117240" y="3178028"/>
              <a:ext cx="1069093" cy="24145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117240" y="3178028"/>
                <a:ext cx="1069093" cy="24145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50" y="244425"/>
            <a:ext cx="11096007" cy="17188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6" y="2631836"/>
            <a:ext cx="10019836" cy="3833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272866" y="521681"/>
              <a:ext cx="53622" cy="846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72866" y="521681"/>
                <a:ext cx="536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886325" y="1156159"/>
              <a:ext cx="721430" cy="43796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886325" y="1156159"/>
                <a:ext cx="721430" cy="437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551288" y="4427245"/>
              <a:ext cx="174978" cy="24409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551288" y="4427245"/>
                <a:ext cx="174978" cy="244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564870" y="4457558"/>
              <a:ext cx="158574" cy="1839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564870" y="4457558"/>
                <a:ext cx="158574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634316" y="4458263"/>
              <a:ext cx="607484" cy="38985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634316" y="4458263"/>
                <a:ext cx="607484" cy="389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259916" y="4472363"/>
              <a:ext cx="663928" cy="40606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259916" y="4472363"/>
                <a:ext cx="663928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428088" y="4241131"/>
              <a:ext cx="225778" cy="28481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428088" y="4241131"/>
                <a:ext cx="2257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423150" y="4274970"/>
              <a:ext cx="194027" cy="21431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423150" y="4274970"/>
                <a:ext cx="19402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187222" y="6147560"/>
              <a:ext cx="245533" cy="33257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187222" y="6147560"/>
                <a:ext cx="245533" cy="332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159000" y="6260180"/>
              <a:ext cx="290688" cy="27353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159000" y="6260180"/>
                <a:ext cx="290688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398911" y="6076358"/>
              <a:ext cx="228600" cy="2768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398911" y="6076358"/>
                <a:ext cx="228600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349522" y="6086052"/>
              <a:ext cx="306211" cy="35460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349522" y="6086052"/>
                <a:ext cx="306211" cy="354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269111" y="5983830"/>
              <a:ext cx="778933" cy="51604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269111" y="5983830"/>
                <a:ext cx="778933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968066" y="2567520"/>
              <a:ext cx="897466" cy="57948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968066" y="2567520"/>
                <a:ext cx="897466" cy="579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868355" y="2552715"/>
              <a:ext cx="16934" cy="57737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868355" y="2552715"/>
                <a:ext cx="16934" cy="577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7162800" y="2656347"/>
              <a:ext cx="16933" cy="33556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162800" y="2656347"/>
                <a:ext cx="16933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186788" y="2577389"/>
              <a:ext cx="134056" cy="39478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186788" y="2577389"/>
                <a:ext cx="134056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144808" y="2960896"/>
              <a:ext cx="224014" cy="564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144808" y="2960896"/>
                <a:ext cx="22401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563555" y="2648944"/>
              <a:ext cx="11289" cy="26401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563555" y="2648944"/>
                <a:ext cx="11289" cy="264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597422" y="2566110"/>
              <a:ext cx="107244" cy="35530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597422" y="2566110"/>
                <a:ext cx="107244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559322" y="2932697"/>
              <a:ext cx="193322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559322" y="2932697"/>
                <a:ext cx="1933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236177" y="2154404"/>
              <a:ext cx="484012" cy="46246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236177" y="2154404"/>
                <a:ext cx="484012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832247" y="2152289"/>
              <a:ext cx="395463" cy="42157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832247" y="2152289"/>
                <a:ext cx="395463" cy="421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793213" y="2137485"/>
              <a:ext cx="125942" cy="24797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793213" y="2137485"/>
                <a:ext cx="125942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857066" y="2127086"/>
              <a:ext cx="141111" cy="2788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857066" y="2127086"/>
                <a:ext cx="141111" cy="278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010400" y="2769143"/>
              <a:ext cx="846666" cy="6203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010400" y="2769143"/>
                <a:ext cx="84666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8015111" y="2129025"/>
              <a:ext cx="132644" cy="27106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015111" y="2129025"/>
                <a:ext cx="132644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8001000" y="2735304"/>
              <a:ext cx="8466" cy="845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001000" y="2735304"/>
                <a:ext cx="84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8029222" y="2791702"/>
              <a:ext cx="19755" cy="14381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029222" y="2791702"/>
                <a:ext cx="19755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8020755" y="2739534"/>
              <a:ext cx="287867" cy="19034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020755" y="2739534"/>
                <a:ext cx="287867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8365066" y="2729664"/>
              <a:ext cx="95956" cy="16514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365066" y="2729664"/>
                <a:ext cx="95956" cy="165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8461022" y="2757863"/>
              <a:ext cx="129822" cy="13958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461022" y="2757863"/>
                <a:ext cx="129822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446911" y="2774782"/>
              <a:ext cx="149578" cy="24815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446911" y="2774782"/>
                <a:ext cx="149578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276644" y="2297514"/>
              <a:ext cx="53622" cy="61826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276644" y="2297514"/>
                <a:ext cx="53622" cy="61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9181747" y="2912958"/>
              <a:ext cx="998008" cy="3665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181747" y="2912958"/>
                <a:ext cx="99800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284177" y="2229131"/>
              <a:ext cx="16934" cy="70074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284177" y="2229131"/>
                <a:ext cx="16934" cy="700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9550400" y="2354617"/>
              <a:ext cx="50800" cy="34684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550400" y="2354617"/>
                <a:ext cx="50800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9606844" y="2289759"/>
              <a:ext cx="107244" cy="38914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606844" y="2289759"/>
                <a:ext cx="107244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9553222" y="2656347"/>
              <a:ext cx="242711" cy="1691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553222" y="2656347"/>
                <a:ext cx="242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9948333" y="2360257"/>
              <a:ext cx="31044" cy="29327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948333" y="2360257"/>
                <a:ext cx="31044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9979377" y="2289759"/>
              <a:ext cx="158045" cy="36658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979377" y="2289759"/>
                <a:ext cx="158045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9970028" y="2673266"/>
              <a:ext cx="161749" cy="564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970028" y="2673266"/>
                <a:ext cx="16174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9569273" y="1804736"/>
              <a:ext cx="539927" cy="54988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569273" y="1804736"/>
                <a:ext cx="539927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9157581" y="2205162"/>
              <a:ext cx="274285" cy="34966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157581" y="2205162"/>
                <a:ext cx="274285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0213622" y="2120565"/>
              <a:ext cx="98778" cy="203033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213622" y="2120565"/>
                <a:ext cx="987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0250311" y="2098182"/>
              <a:ext cx="214489" cy="25361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250311" y="2098182"/>
                <a:ext cx="214489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0450160" y="2072627"/>
              <a:ext cx="116240" cy="26225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450160" y="2072627"/>
                <a:ext cx="11624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9397294" y="2492792"/>
              <a:ext cx="886883" cy="2819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397294" y="2492792"/>
                <a:ext cx="88688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0399536" y="2438333"/>
              <a:ext cx="166864" cy="20179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399536" y="2438333"/>
                <a:ext cx="166864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0509955" y="2416655"/>
              <a:ext cx="211667" cy="23687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09955" y="2416655"/>
                <a:ext cx="2116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0668000" y="2484333"/>
              <a:ext cx="186267" cy="12689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668000" y="2484333"/>
                <a:ext cx="186267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0758311" y="2498432"/>
              <a:ext cx="158044" cy="11138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758311" y="2498432"/>
                <a:ext cx="158044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0922000" y="2449084"/>
              <a:ext cx="276577" cy="18082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922000" y="2449084"/>
                <a:ext cx="276577" cy="18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1136488" y="2368012"/>
              <a:ext cx="101600" cy="48854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136488" y="2368012"/>
                <a:ext cx="101600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8849077" y="3640316"/>
              <a:ext cx="1054100" cy="62196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849077" y="3640316"/>
                <a:ext cx="1054100" cy="621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897533" y="3612998"/>
              <a:ext cx="29634" cy="66197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897533" y="3612998"/>
                <a:ext cx="29634" cy="661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066388" y="3713809"/>
              <a:ext cx="32456" cy="33504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066388" y="3713809"/>
                <a:ext cx="32456" cy="335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9069387" y="3660231"/>
              <a:ext cx="224190" cy="34702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069387" y="3660231"/>
                <a:ext cx="224190" cy="34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9482666" y="3658116"/>
              <a:ext cx="33866" cy="27846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482666" y="3658116"/>
                <a:ext cx="33866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9527822" y="3620753"/>
              <a:ext cx="197555" cy="34208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527822" y="3620753"/>
                <a:ext cx="197555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9098844" y="3267560"/>
              <a:ext cx="445911" cy="43779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098844" y="3267560"/>
                <a:ext cx="445911" cy="43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8664222" y="3329598"/>
              <a:ext cx="358422" cy="4166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664222" y="3329598"/>
                <a:ext cx="358422" cy="416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9716028" y="3329950"/>
              <a:ext cx="280282" cy="29362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716028" y="3329950"/>
                <a:ext cx="280282" cy="293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8870244" y="3835065"/>
              <a:ext cx="1044222" cy="3947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870244" y="3835065"/>
                <a:ext cx="10442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0086622" y="3670277"/>
              <a:ext cx="62088" cy="12530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086622" y="3670277"/>
                <a:ext cx="62088" cy="125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0040761" y="3671687"/>
              <a:ext cx="356306" cy="33556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040761" y="3671687"/>
                <a:ext cx="35630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0411177" y="3722269"/>
              <a:ext cx="31044" cy="18611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411177" y="3722269"/>
                <a:ext cx="3104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0425288" y="3764568"/>
              <a:ext cx="94015" cy="5921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425288" y="3764568"/>
                <a:ext cx="9401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0467622" y="3671863"/>
              <a:ext cx="52212" cy="241983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467622" y="3671863"/>
                <a:ext cx="52212" cy="241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0545232" y="3673450"/>
              <a:ext cx="329671" cy="19316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545232" y="3673450"/>
                <a:ext cx="329671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0744200" y="3750468"/>
              <a:ext cx="241652" cy="41452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744200" y="3750468"/>
                <a:ext cx="241652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10109200" y="4884069"/>
              <a:ext cx="33866" cy="68523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109200" y="4884069"/>
                <a:ext cx="33866" cy="685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10040761" y="5504447"/>
              <a:ext cx="1095727" cy="11279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040761" y="5504447"/>
                <a:ext cx="109572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11223977" y="4889708"/>
              <a:ext cx="25400" cy="66549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223977" y="4889708"/>
                <a:ext cx="25400" cy="665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0275711" y="4972543"/>
              <a:ext cx="52211" cy="36817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275711" y="4972543"/>
                <a:ext cx="52211" cy="368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0346266" y="4900988"/>
              <a:ext cx="139699" cy="42298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346266" y="4900988"/>
                <a:ext cx="139699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0295819" y="5290134"/>
              <a:ext cx="250825" cy="987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295819" y="5290134"/>
                <a:ext cx="250825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0809111" y="4900988"/>
              <a:ext cx="32456" cy="36940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809111" y="4900988"/>
                <a:ext cx="32456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0871200" y="4844590"/>
              <a:ext cx="128411" cy="42298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871200" y="4844590"/>
                <a:ext cx="128411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0833629" y="5246426"/>
              <a:ext cx="201260" cy="1551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833629" y="5246426"/>
                <a:ext cx="20126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0342033" y="4390057"/>
              <a:ext cx="616655" cy="52785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342033" y="4390057"/>
                <a:ext cx="616655" cy="527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0148711" y="4455444"/>
              <a:ext cx="238654" cy="314771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148711" y="4455444"/>
                <a:ext cx="238654" cy="314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1034182" y="4468838"/>
              <a:ext cx="277283" cy="29397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1034182" y="4468838"/>
                <a:ext cx="277283" cy="29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10002131" y="5020834"/>
              <a:ext cx="1252890" cy="5498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002131" y="5020834"/>
                <a:ext cx="1252890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10722327" y="5645442"/>
              <a:ext cx="363361" cy="33451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722327" y="5645442"/>
                <a:ext cx="363361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1025539" y="5698315"/>
              <a:ext cx="500415" cy="27987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1025539" y="5698315"/>
                <a:ext cx="500415" cy="27987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3" y="441926"/>
            <a:ext cx="10956706" cy="1944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820355" y="569620"/>
              <a:ext cx="95956" cy="31300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820355" y="569620"/>
                <a:ext cx="9595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5192888" y="671136"/>
              <a:ext cx="81845" cy="1691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192888" y="671136"/>
                <a:ext cx="818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5132740" y="537719"/>
              <a:ext cx="37571" cy="29979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132740" y="537719"/>
                <a:ext cx="37571" cy="299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987572" y="857250"/>
              <a:ext cx="400050" cy="169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987572" y="857250"/>
                <a:ext cx="4000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5542844" y="535781"/>
              <a:ext cx="5644" cy="12407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542844" y="535781"/>
                <a:ext cx="564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5461000" y="456824"/>
              <a:ext cx="279400" cy="34684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461000" y="456824"/>
                <a:ext cx="279400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5460118" y="812131"/>
              <a:ext cx="3704" cy="370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460118" y="812131"/>
                <a:ext cx="3704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5458177" y="795212"/>
              <a:ext cx="437445" cy="6485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458177" y="795212"/>
                <a:ext cx="4374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5908146" y="510402"/>
              <a:ext cx="189265" cy="6485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908146" y="510402"/>
                <a:ext cx="18926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6011333" y="449950"/>
              <a:ext cx="22578" cy="5144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011333" y="449950"/>
                <a:ext cx="22578" cy="514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5940072" y="569620"/>
              <a:ext cx="206728" cy="18752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940072" y="569620"/>
                <a:ext cx="206728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6152444" y="451184"/>
              <a:ext cx="135466" cy="3383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152444" y="451184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6096000" y="541421"/>
              <a:ext cx="50800" cy="32710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096000" y="541421"/>
                <a:ext cx="50800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6079066" y="599757"/>
              <a:ext cx="235656" cy="21801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079066" y="599757"/>
                <a:ext cx="235656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6101644" y="682416"/>
              <a:ext cx="234244" cy="18893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101644" y="682416"/>
                <a:ext cx="23424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6479822" y="379805"/>
              <a:ext cx="358422" cy="7137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479822" y="379805"/>
                <a:ext cx="358422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6584244" y="335568"/>
              <a:ext cx="25400" cy="16919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584244" y="335568"/>
                <a:ext cx="254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6618111" y="310189"/>
              <a:ext cx="81844" cy="21713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618111" y="310189"/>
                <a:ext cx="8184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6474177" y="541421"/>
              <a:ext cx="84667" cy="18047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474177" y="541421"/>
                <a:ext cx="846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6487406" y="432854"/>
              <a:ext cx="320499" cy="40324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487406" y="432854"/>
                <a:ext cx="320499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6581422" y="609098"/>
              <a:ext cx="316088" cy="10997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581422" y="609098"/>
                <a:ext cx="31608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6664325" y="690875"/>
              <a:ext cx="133702" cy="19774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664325" y="690875"/>
                <a:ext cx="133702" cy="197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6827661" y="389146"/>
              <a:ext cx="448028" cy="36658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827661" y="389146"/>
                <a:ext cx="448028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6939844" y="537719"/>
              <a:ext cx="189088" cy="32235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939844" y="537719"/>
                <a:ext cx="189088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7145866" y="772652"/>
              <a:ext cx="143934" cy="8741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145866" y="772652"/>
                <a:ext cx="14393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7309555" y="377866"/>
              <a:ext cx="335139" cy="902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309555" y="377866"/>
                <a:ext cx="33513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7435850" y="304549"/>
              <a:ext cx="65616" cy="23863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435850" y="304549"/>
                <a:ext cx="65616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7188200" y="197393"/>
              <a:ext cx="401284" cy="61650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188200" y="197393"/>
                <a:ext cx="401284" cy="616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7529688" y="485023"/>
              <a:ext cx="206728" cy="13535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529688" y="485023"/>
                <a:ext cx="20672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7409568" y="585129"/>
              <a:ext cx="295099" cy="22206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409568" y="585129"/>
                <a:ext cx="295099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7810852" y="286924"/>
              <a:ext cx="203553" cy="75925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810852" y="286924"/>
                <a:ext cx="203553" cy="759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7684911" y="510402"/>
              <a:ext cx="234244" cy="24815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684911" y="510402"/>
                <a:ext cx="23424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7913511" y="548999"/>
              <a:ext cx="155222" cy="5727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913511" y="548999"/>
                <a:ext cx="155222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7712427" y="707795"/>
              <a:ext cx="282928" cy="4793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712427" y="707795"/>
                <a:ext cx="28292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8094133" y="496302"/>
              <a:ext cx="198614" cy="4511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094133" y="496302"/>
                <a:ext cx="19861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8190088" y="541421"/>
              <a:ext cx="56444" cy="22682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190088" y="541421"/>
                <a:ext cx="56444" cy="226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8325555" y="537191"/>
              <a:ext cx="191912" cy="27494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325555" y="537191"/>
                <a:ext cx="191912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8215488" y="372226"/>
              <a:ext cx="245534" cy="40324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215488" y="372226"/>
                <a:ext cx="24553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8681155" y="422985"/>
              <a:ext cx="234774" cy="36376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681155" y="422985"/>
                <a:ext cx="234774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8278636" y="547060"/>
              <a:ext cx="72319" cy="36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278636" y="547060"/>
                <a:ext cx="7231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1043163" y="3998620"/>
              <a:ext cx="200378" cy="6203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43163" y="3998620"/>
                <a:ext cx="200378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1035050" y="3899747"/>
              <a:ext cx="172861" cy="36958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35050" y="3899747"/>
                <a:ext cx="172861" cy="369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1301750" y="3921777"/>
              <a:ext cx="131938" cy="24039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301750" y="3921777"/>
                <a:ext cx="131938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1346200" y="3964781"/>
              <a:ext cx="14111" cy="16073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346200" y="3964781"/>
                <a:ext cx="14111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1286933" y="3946628"/>
              <a:ext cx="352778" cy="322702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286933" y="3946628"/>
                <a:ext cx="352778" cy="322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524227" y="4038098"/>
              <a:ext cx="122943" cy="21431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24227" y="4038098"/>
                <a:ext cx="12294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778227" y="4218572"/>
              <a:ext cx="6350" cy="84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78227" y="4218572"/>
                <a:ext cx="635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2269066" y="3908383"/>
              <a:ext cx="172156" cy="1409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269066" y="3908383"/>
                <a:ext cx="17215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2288293" y="3919662"/>
              <a:ext cx="14640" cy="29045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288293" y="3919662"/>
                <a:ext cx="1464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2291644" y="3877188"/>
              <a:ext cx="460728" cy="271591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291644" y="3877188"/>
                <a:ext cx="460728" cy="271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2712155" y="3981700"/>
              <a:ext cx="115711" cy="44272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2712155" y="3981700"/>
                <a:ext cx="115711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2060222" y="4021179"/>
              <a:ext cx="152400" cy="18611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2060222" y="4021179"/>
                <a:ext cx="15240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3061229" y="4009899"/>
              <a:ext cx="167393" cy="1128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061229" y="4009899"/>
                <a:ext cx="16739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墨迹 57"/>
              <p14:cNvContentPartPr/>
              <p14:nvPr/>
            </p14:nvContentPartPr>
            <p14:xfrm>
              <a:off x="3138311" y="3919662"/>
              <a:ext cx="28222" cy="25661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138311" y="3919662"/>
                <a:ext cx="2822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3318227" y="3908383"/>
              <a:ext cx="229306" cy="21854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3318227" y="3908383"/>
                <a:ext cx="229306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墨迹 59"/>
              <p14:cNvContentPartPr/>
              <p14:nvPr/>
            </p14:nvContentPartPr>
            <p14:xfrm>
              <a:off x="3609622" y="3854805"/>
              <a:ext cx="19755" cy="26789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609622" y="3854805"/>
                <a:ext cx="1975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墨迹 60"/>
              <p14:cNvContentPartPr/>
              <p14:nvPr/>
            </p14:nvContentPartPr>
            <p14:xfrm>
              <a:off x="3638902" y="3895341"/>
              <a:ext cx="182386" cy="17659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638902" y="3895341"/>
                <a:ext cx="182386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墨迹 61"/>
              <p14:cNvContentPartPr/>
              <p14:nvPr/>
            </p14:nvContentPartPr>
            <p14:xfrm>
              <a:off x="3778250" y="3874544"/>
              <a:ext cx="198261" cy="25661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778250" y="3874544"/>
                <a:ext cx="198261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墨迹 62"/>
              <p14:cNvContentPartPr/>
              <p14:nvPr/>
            </p14:nvContentPartPr>
            <p14:xfrm>
              <a:off x="4156604" y="3919662"/>
              <a:ext cx="248884" cy="1128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156604" y="3919662"/>
                <a:ext cx="24888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4354688" y="3829426"/>
              <a:ext cx="132645" cy="7049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354688" y="3829426"/>
                <a:ext cx="132645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墨迹 64"/>
              <p14:cNvContentPartPr/>
              <p14:nvPr/>
            </p14:nvContentPartPr>
            <p14:xfrm>
              <a:off x="4126794" y="3992980"/>
              <a:ext cx="267406" cy="36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126794" y="3992980"/>
                <a:ext cx="26740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墨迹 65"/>
              <p14:cNvContentPartPr/>
              <p14:nvPr/>
            </p14:nvContentPartPr>
            <p14:xfrm>
              <a:off x="4162777" y="4004259"/>
              <a:ext cx="101600" cy="9869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162777" y="4004259"/>
                <a:ext cx="101600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墨迹 66"/>
              <p14:cNvContentPartPr/>
              <p14:nvPr/>
            </p14:nvContentPartPr>
            <p14:xfrm>
              <a:off x="4527550" y="3846345"/>
              <a:ext cx="196850" cy="19034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527550" y="3846345"/>
                <a:ext cx="196850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4754562" y="3705350"/>
              <a:ext cx="198438" cy="43003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754562" y="3705350"/>
                <a:ext cx="198438" cy="430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墨迹 68"/>
              <p14:cNvContentPartPr/>
              <p14:nvPr/>
            </p14:nvContentPartPr>
            <p14:xfrm>
              <a:off x="4763911" y="3882123"/>
              <a:ext cx="265289" cy="15245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763911" y="3882123"/>
                <a:ext cx="265289" cy="152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墨迹 69"/>
              <p14:cNvContentPartPr/>
              <p14:nvPr/>
            </p14:nvContentPartPr>
            <p14:xfrm>
              <a:off x="5040488" y="3796115"/>
              <a:ext cx="191912" cy="24973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040488" y="3796115"/>
                <a:ext cx="191912" cy="24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墨迹 70"/>
              <p14:cNvContentPartPr/>
              <p14:nvPr/>
            </p14:nvContentPartPr>
            <p14:xfrm>
              <a:off x="5260622" y="3905563"/>
              <a:ext cx="76905" cy="14381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260622" y="3905563"/>
                <a:ext cx="76905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5413022" y="3866084"/>
              <a:ext cx="210608" cy="3101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413022" y="3866084"/>
                <a:ext cx="21060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5461000" y="3767388"/>
              <a:ext cx="87488" cy="27071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461000" y="3767388"/>
                <a:ext cx="8748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5721350" y="3694070"/>
              <a:ext cx="194027" cy="31582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721350" y="3694070"/>
                <a:ext cx="19402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5935838" y="3919662"/>
              <a:ext cx="210785" cy="19739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935838" y="3919662"/>
                <a:ext cx="21078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6587066" y="3491037"/>
              <a:ext cx="101600" cy="8459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587066" y="3491037"/>
                <a:ext cx="1016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6530622" y="3600132"/>
              <a:ext cx="370240" cy="38015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530622" y="3600132"/>
                <a:ext cx="370240" cy="380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6996288" y="3632737"/>
              <a:ext cx="287867" cy="286925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996288" y="3632737"/>
                <a:ext cx="287867" cy="286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墨迹 78"/>
              <p14:cNvContentPartPr/>
              <p14:nvPr/>
            </p14:nvContentPartPr>
            <p14:xfrm>
              <a:off x="7126111" y="3580217"/>
              <a:ext cx="93133" cy="66091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126111" y="3580217"/>
                <a:ext cx="93133" cy="660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墨迹 79"/>
              <p14:cNvContentPartPr/>
              <p14:nvPr/>
            </p14:nvContentPartPr>
            <p14:xfrm>
              <a:off x="7375877" y="3544615"/>
              <a:ext cx="261056" cy="389147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375877" y="3544615"/>
                <a:ext cx="261056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墨迹 80"/>
              <p14:cNvContentPartPr/>
              <p14:nvPr/>
            </p14:nvContentPartPr>
            <p14:xfrm>
              <a:off x="7490177" y="3733549"/>
              <a:ext cx="197556" cy="18206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490177" y="3733549"/>
                <a:ext cx="197556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墨迹 81"/>
              <p14:cNvContentPartPr/>
              <p14:nvPr/>
            </p14:nvContentPartPr>
            <p14:xfrm>
              <a:off x="7586133" y="3554485"/>
              <a:ext cx="112889" cy="4370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586133" y="3554485"/>
                <a:ext cx="112889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7896577" y="3457198"/>
              <a:ext cx="137054" cy="7331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896577" y="3457198"/>
                <a:ext cx="13705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7806266" y="3558715"/>
              <a:ext cx="84666" cy="40042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806266" y="3558715"/>
                <a:ext cx="84666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7842955" y="3626393"/>
              <a:ext cx="217312" cy="24603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842955" y="3626393"/>
                <a:ext cx="217312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8065911" y="3643312"/>
              <a:ext cx="56444" cy="20796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065911" y="3643312"/>
                <a:ext cx="56444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8127294" y="3540209"/>
              <a:ext cx="155928" cy="37804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127294" y="3540209"/>
                <a:ext cx="155928" cy="378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8302977" y="3611588"/>
              <a:ext cx="124178" cy="8530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302977" y="3611588"/>
                <a:ext cx="124178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8285338" y="3623573"/>
              <a:ext cx="294217" cy="26225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285338" y="3623573"/>
                <a:ext cx="29421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8461022" y="3602776"/>
              <a:ext cx="28222" cy="22383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461022" y="3602776"/>
                <a:ext cx="28222" cy="223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8384822" y="3707289"/>
              <a:ext cx="335844" cy="24621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384822" y="3707289"/>
                <a:ext cx="335844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8918222" y="3857625"/>
              <a:ext cx="105017" cy="59957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918222" y="3857625"/>
                <a:ext cx="105017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1483077" y="6288380"/>
              <a:ext cx="198967" cy="212374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483077" y="6288380"/>
                <a:ext cx="198967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1672695" y="6235859"/>
              <a:ext cx="88371" cy="27881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672695" y="6235859"/>
                <a:ext cx="88371" cy="278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1700918" y="6203078"/>
              <a:ext cx="277459" cy="33098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700918" y="6203078"/>
                <a:ext cx="277459" cy="330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2161822" y="6299659"/>
              <a:ext cx="28222" cy="846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161822" y="6299659"/>
                <a:ext cx="282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2069747" y="6350417"/>
              <a:ext cx="185208" cy="36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069747" y="6350417"/>
                <a:ext cx="18520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墨迹 97"/>
              <p14:cNvContentPartPr/>
              <p14:nvPr/>
            </p14:nvContentPartPr>
            <p14:xfrm>
              <a:off x="2156177" y="6234449"/>
              <a:ext cx="16934" cy="30208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156177" y="6234449"/>
                <a:ext cx="16934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9" name="墨迹 98"/>
              <p14:cNvContentPartPr/>
              <p14:nvPr/>
            </p14:nvContentPartPr>
            <p14:xfrm>
              <a:off x="2313163" y="6231981"/>
              <a:ext cx="159103" cy="21854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313163" y="6231981"/>
                <a:ext cx="159103" cy="218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0" name="墨迹 99"/>
              <p14:cNvContentPartPr/>
              <p14:nvPr/>
            </p14:nvContentPartPr>
            <p14:xfrm>
              <a:off x="2531180" y="6271460"/>
              <a:ext cx="197908" cy="174834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531180" y="6271460"/>
                <a:ext cx="19790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2760133" y="6248196"/>
              <a:ext cx="5644" cy="36447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760133" y="6248196"/>
                <a:ext cx="5644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2833511" y="6136105"/>
              <a:ext cx="121355" cy="2255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833511" y="6136105"/>
                <a:ext cx="1213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2920294" y="6344777"/>
              <a:ext cx="240594" cy="2256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920294" y="6344777"/>
                <a:ext cx="24059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3031066" y="6264410"/>
              <a:ext cx="22578" cy="28904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031066" y="6264410"/>
                <a:ext cx="22578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3307644" y="6154963"/>
              <a:ext cx="290689" cy="33080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307644" y="6154963"/>
                <a:ext cx="290689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3572933" y="6219997"/>
              <a:ext cx="39511" cy="350372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3572933" y="6219997"/>
                <a:ext cx="39511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3618088" y="6333498"/>
              <a:ext cx="259645" cy="16073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618088" y="6333498"/>
                <a:ext cx="25964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4006320" y="6301774"/>
              <a:ext cx="282046" cy="4582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006320" y="6301774"/>
                <a:ext cx="282046" cy="45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墨迹 108"/>
              <p14:cNvContentPartPr/>
              <p14:nvPr/>
            </p14:nvContentPartPr>
            <p14:xfrm>
              <a:off x="4002616" y="6474493"/>
              <a:ext cx="321028" cy="1127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002616" y="6474493"/>
                <a:ext cx="32102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墨迹 109"/>
              <p14:cNvContentPartPr/>
              <p14:nvPr/>
            </p14:nvContentPartPr>
            <p14:xfrm>
              <a:off x="4440061" y="6250840"/>
              <a:ext cx="287161" cy="240572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440061" y="6250840"/>
                <a:ext cx="287161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" name="墨迹 110"/>
              <p14:cNvContentPartPr/>
              <p14:nvPr/>
            </p14:nvContentPartPr>
            <p14:xfrm>
              <a:off x="4871155" y="6085347"/>
              <a:ext cx="169333" cy="50405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871155" y="6085347"/>
                <a:ext cx="169333" cy="504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墨迹 111"/>
              <p14:cNvContentPartPr/>
              <p14:nvPr/>
            </p14:nvContentPartPr>
            <p14:xfrm>
              <a:off x="4995333" y="6207307"/>
              <a:ext cx="118533" cy="25238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995333" y="6207307"/>
                <a:ext cx="118533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墨迹 112"/>
              <p14:cNvContentPartPr/>
              <p14:nvPr/>
            </p14:nvContentPartPr>
            <p14:xfrm>
              <a:off x="5071356" y="6217529"/>
              <a:ext cx="169510" cy="28868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071356" y="6217529"/>
                <a:ext cx="169510" cy="288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4" name="墨迹 113"/>
              <p14:cNvContentPartPr/>
              <p14:nvPr/>
            </p14:nvContentPartPr>
            <p14:xfrm>
              <a:off x="5232400" y="6134871"/>
              <a:ext cx="60677" cy="342442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232400" y="6134871"/>
                <a:ext cx="60677" cy="342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5" name="墨迹 114"/>
              <p14:cNvContentPartPr/>
              <p14:nvPr/>
            </p14:nvContentPartPr>
            <p14:xfrm>
              <a:off x="5329766" y="6279919"/>
              <a:ext cx="71966" cy="15368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329766" y="6279919"/>
                <a:ext cx="71966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6" name="墨迹 115"/>
              <p14:cNvContentPartPr/>
              <p14:nvPr/>
            </p14:nvContentPartPr>
            <p14:xfrm>
              <a:off x="5407377" y="6278510"/>
              <a:ext cx="237067" cy="11508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407377" y="6278510"/>
                <a:ext cx="237067" cy="115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7" name="墨迹 116"/>
              <p14:cNvContentPartPr/>
              <p14:nvPr/>
            </p14:nvContentPartPr>
            <p14:xfrm>
              <a:off x="5624688" y="6202196"/>
              <a:ext cx="36689" cy="28357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624688" y="6202196"/>
                <a:ext cx="36689" cy="283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8" name="墨迹 117"/>
              <p14:cNvContentPartPr/>
              <p14:nvPr/>
            </p14:nvContentPartPr>
            <p14:xfrm>
              <a:off x="5692422" y="6113546"/>
              <a:ext cx="124530" cy="32992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692422" y="6113546"/>
                <a:ext cx="124530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9" name="墨迹 118"/>
              <p14:cNvContentPartPr/>
              <p14:nvPr/>
            </p14:nvContentPartPr>
            <p14:xfrm>
              <a:off x="5815188" y="6296839"/>
              <a:ext cx="134056" cy="19175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815188" y="6296839"/>
                <a:ext cx="134056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0" name="墨迹 119"/>
              <p14:cNvContentPartPr/>
              <p14:nvPr/>
            </p14:nvContentPartPr>
            <p14:xfrm>
              <a:off x="5923844" y="6082527"/>
              <a:ext cx="189088" cy="47092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923844" y="6082527"/>
                <a:ext cx="189088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1" name="墨迹 120"/>
              <p14:cNvContentPartPr/>
              <p14:nvPr/>
            </p14:nvContentPartPr>
            <p14:xfrm>
              <a:off x="6163733" y="6074067"/>
              <a:ext cx="110067" cy="1128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163733" y="6074067"/>
                <a:ext cx="1100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2" name="墨迹 121"/>
              <p14:cNvContentPartPr/>
              <p14:nvPr/>
            </p14:nvContentPartPr>
            <p14:xfrm>
              <a:off x="6254044" y="6310939"/>
              <a:ext cx="239183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254044" y="6310939"/>
                <a:ext cx="23918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3" name="墨迹 122"/>
              <p14:cNvContentPartPr/>
              <p14:nvPr/>
            </p14:nvContentPartPr>
            <p14:xfrm>
              <a:off x="6341533" y="6200257"/>
              <a:ext cx="42334" cy="31089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341533" y="6200257"/>
                <a:ext cx="42334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4" name="墨迹 123"/>
              <p14:cNvContentPartPr/>
              <p14:nvPr/>
            </p14:nvContentPartPr>
            <p14:xfrm>
              <a:off x="6562725" y="6198143"/>
              <a:ext cx="116240" cy="29503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562725" y="6198143"/>
                <a:ext cx="116240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5" name="墨迹 124"/>
              <p14:cNvContentPartPr/>
              <p14:nvPr/>
            </p14:nvContentPartPr>
            <p14:xfrm>
              <a:off x="6736644" y="6229162"/>
              <a:ext cx="47978" cy="19175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736644" y="6229162"/>
                <a:ext cx="479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6" name="墨迹 125"/>
              <p14:cNvContentPartPr/>
              <p14:nvPr/>
            </p14:nvContentPartPr>
            <p14:xfrm>
              <a:off x="6762044" y="6299659"/>
              <a:ext cx="115711" cy="3383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6762044" y="6299659"/>
                <a:ext cx="1157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7" name="墨迹 126"/>
              <p14:cNvContentPartPr/>
              <p14:nvPr/>
            </p14:nvContentPartPr>
            <p14:xfrm>
              <a:off x="6839831" y="6130641"/>
              <a:ext cx="243946" cy="29520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839831" y="6130641"/>
                <a:ext cx="243946" cy="295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8" name="墨迹 127"/>
              <p14:cNvContentPartPr/>
              <p14:nvPr/>
            </p14:nvContentPartPr>
            <p14:xfrm>
              <a:off x="7100711" y="6149499"/>
              <a:ext cx="54328" cy="52238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100711" y="6149499"/>
                <a:ext cx="54328" cy="522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9" name="墨迹 128"/>
              <p14:cNvContentPartPr/>
              <p14:nvPr/>
            </p14:nvContentPartPr>
            <p14:xfrm>
              <a:off x="7016044" y="6124825"/>
              <a:ext cx="174978" cy="12689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016044" y="6124825"/>
                <a:ext cx="17497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0" name="墨迹 129"/>
              <p14:cNvContentPartPr/>
              <p14:nvPr/>
            </p14:nvContentPartPr>
            <p14:xfrm>
              <a:off x="7196666" y="6141744"/>
              <a:ext cx="95956" cy="14663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196666" y="6141744"/>
                <a:ext cx="959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1" name="墨迹 130"/>
              <p14:cNvContentPartPr/>
              <p14:nvPr/>
            </p14:nvContentPartPr>
            <p14:xfrm>
              <a:off x="7433733" y="6237621"/>
              <a:ext cx="25400" cy="1128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433733" y="6237621"/>
                <a:ext cx="25400" cy="1128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宽屏</PresentationFormat>
  <Paragraphs>0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6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7</cp:revision>
  <dcterms:created xsi:type="dcterms:W3CDTF">1900-01-01T00:00:00Z</dcterms:created>
  <dcterms:modified xsi:type="dcterms:W3CDTF">2025-08-28T02:22:47Z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9088D14ED9A13F33B6A9AE688F07EDA4_32</vt:lpwstr>
  </property>
  <property fmtid="{D5CDD505-2E9C-101B-9397-08002B2CF9AE}" pid="3" name="KSOProductBuildVer">
    <vt:lpwstr>2052-12.12.1</vt:lpwstr>
  </property>
</Properties>
</file>